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notesSlides/notesSlide15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76" r:id="rId1"/>
  </p:sldMasterIdLst>
  <p:notesMasterIdLst>
    <p:notesMasterId r:id="rId22"/>
  </p:notesMasterIdLst>
  <p:handoutMasterIdLst>
    <p:handoutMasterId r:id="rId23"/>
  </p:handoutMasterIdLst>
  <p:sldIdLst>
    <p:sldId id="490" r:id="rId2"/>
    <p:sldId id="472" r:id="rId3"/>
    <p:sldId id="491" r:id="rId4"/>
    <p:sldId id="493" r:id="rId5"/>
    <p:sldId id="492" r:id="rId6"/>
    <p:sldId id="494" r:id="rId7"/>
    <p:sldId id="495" r:id="rId8"/>
    <p:sldId id="473" r:id="rId9"/>
    <p:sldId id="484" r:id="rId10"/>
    <p:sldId id="481" r:id="rId11"/>
    <p:sldId id="479" r:id="rId12"/>
    <p:sldId id="498" r:id="rId13"/>
    <p:sldId id="480" r:id="rId14"/>
    <p:sldId id="499" r:id="rId15"/>
    <p:sldId id="482" r:id="rId16"/>
    <p:sldId id="486" r:id="rId17"/>
    <p:sldId id="485" r:id="rId18"/>
    <p:sldId id="496" r:id="rId19"/>
    <p:sldId id="497" r:id="rId20"/>
    <p:sldId id="500" r:id="rId21"/>
  </p:sldIdLst>
  <p:sldSz cx="9144000" cy="6858000" type="screen4x3"/>
  <p:notesSz cx="6735763" cy="9866313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33399"/>
    <a:srgbClr val="3333CC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éma alapján készült stílus 1 – 4. jelölőszín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éma alapján készült stílus 1 – 1. jelölőszín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42" autoAdjust="0"/>
    <p:restoredTop sz="95958" autoAdjust="0"/>
  </p:normalViewPr>
  <p:slideViewPr>
    <p:cSldViewPr>
      <p:cViewPr>
        <p:scale>
          <a:sx n="75" d="100"/>
          <a:sy n="75" d="100"/>
        </p:scale>
        <p:origin x="-2154" y="-822"/>
      </p:cViewPr>
      <p:guideLst>
        <p:guide orient="horz" pos="1207"/>
        <p:guide pos="295"/>
      </p:guideLst>
    </p:cSldViewPr>
  </p:slideViewPr>
  <p:outlineViewPr>
    <p:cViewPr>
      <p:scale>
        <a:sx n="33" d="100"/>
        <a:sy n="33" d="100"/>
      </p:scale>
      <p:origin x="270" y="706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C8634A-59CE-4228-8DAD-323A0FE95640}" type="doc">
      <dgm:prSet loTypeId="urn:microsoft.com/office/officeart/2005/8/layout/hList6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480E1B1A-E8CE-4B15-A2B0-FD325D58DF9E}">
      <dgm:prSet phldrT="[Text]"/>
      <dgm:spPr/>
      <dgm:t>
        <a:bodyPr/>
        <a:lstStyle/>
        <a:p>
          <a:r>
            <a:rPr lang="hu-HU" dirty="0" smtClean="0"/>
            <a:t>A legismertebb</a:t>
          </a:r>
          <a:endParaRPr lang="hu-HU" dirty="0"/>
        </a:p>
      </dgm:t>
    </dgm:pt>
    <dgm:pt modelId="{BCD4A19D-165D-4E66-AE1F-F26FB2223434}" type="parTrans" cxnId="{83273B7D-0A34-4861-8043-BD5AAB28F0D3}">
      <dgm:prSet/>
      <dgm:spPr/>
      <dgm:t>
        <a:bodyPr/>
        <a:lstStyle/>
        <a:p>
          <a:endParaRPr lang="hu-HU"/>
        </a:p>
      </dgm:t>
    </dgm:pt>
    <dgm:pt modelId="{676C5B2B-7833-4527-84DA-A12A6B3F4FA6}" type="sibTrans" cxnId="{83273B7D-0A34-4861-8043-BD5AAB28F0D3}">
      <dgm:prSet/>
      <dgm:spPr/>
      <dgm:t>
        <a:bodyPr/>
        <a:lstStyle/>
        <a:p>
          <a:endParaRPr lang="hu-HU"/>
        </a:p>
      </dgm:t>
    </dgm:pt>
    <dgm:pt modelId="{DAD70BB2-D514-4127-958F-633AAAF7170C}">
      <dgm:prSet phldrT="[Text]"/>
      <dgm:spPr/>
      <dgm:t>
        <a:bodyPr/>
        <a:lstStyle/>
        <a:p>
          <a:r>
            <a:rPr lang="hu-HU" dirty="0" smtClean="0"/>
            <a:t>spontán ismertség 56%</a:t>
          </a:r>
          <a:endParaRPr lang="hu-HU" dirty="0"/>
        </a:p>
      </dgm:t>
    </dgm:pt>
    <dgm:pt modelId="{C2475BAE-E515-44A9-B867-750847B33371}" type="parTrans" cxnId="{EBF2FD10-869E-4A6C-B890-ACA716DAF179}">
      <dgm:prSet/>
      <dgm:spPr/>
      <dgm:t>
        <a:bodyPr/>
        <a:lstStyle/>
        <a:p>
          <a:endParaRPr lang="hu-HU"/>
        </a:p>
      </dgm:t>
    </dgm:pt>
    <dgm:pt modelId="{BCD302E6-59B4-4981-B93D-FE95A88ECE07}" type="sibTrans" cxnId="{EBF2FD10-869E-4A6C-B890-ACA716DAF179}">
      <dgm:prSet/>
      <dgm:spPr/>
      <dgm:t>
        <a:bodyPr/>
        <a:lstStyle/>
        <a:p>
          <a:endParaRPr lang="hu-HU"/>
        </a:p>
      </dgm:t>
    </dgm:pt>
    <dgm:pt modelId="{EAA2219A-67A0-470C-9296-42E9FD62EF00}">
      <dgm:prSet phldrT="[Text]"/>
      <dgm:spPr/>
      <dgm:t>
        <a:bodyPr/>
        <a:lstStyle/>
        <a:p>
          <a:r>
            <a:rPr lang="hu-HU" dirty="0" smtClean="0"/>
            <a:t>Az első helyen áll</a:t>
          </a:r>
          <a:endParaRPr lang="hu-HU" dirty="0"/>
        </a:p>
      </dgm:t>
    </dgm:pt>
    <dgm:pt modelId="{D3FC9A00-4A6A-4F7F-8E6A-2BDC3C61AE58}" type="parTrans" cxnId="{C66180DF-1969-47FB-93C1-4C14C65219E8}">
      <dgm:prSet/>
      <dgm:spPr/>
      <dgm:t>
        <a:bodyPr/>
        <a:lstStyle/>
        <a:p>
          <a:endParaRPr lang="hu-HU"/>
        </a:p>
      </dgm:t>
    </dgm:pt>
    <dgm:pt modelId="{0EB23E44-9127-4838-ABE3-0F043B5B7CB5}" type="sibTrans" cxnId="{C66180DF-1969-47FB-93C1-4C14C65219E8}">
      <dgm:prSet/>
      <dgm:spPr/>
      <dgm:t>
        <a:bodyPr/>
        <a:lstStyle/>
        <a:p>
          <a:endParaRPr lang="hu-HU"/>
        </a:p>
      </dgm:t>
    </dgm:pt>
    <dgm:pt modelId="{13E64824-6BBF-450A-A4B5-A1C14E93C696}">
      <dgm:prSet phldrT="[Text]"/>
      <dgm:spPr/>
      <dgm:t>
        <a:bodyPr/>
        <a:lstStyle/>
        <a:p>
          <a:r>
            <a:rPr lang="hu-HU" dirty="0" smtClean="0"/>
            <a:t>A csatlakozott kártyabirtokosok számát tekintve</a:t>
          </a:r>
          <a:endParaRPr lang="hu-HU" dirty="0"/>
        </a:p>
      </dgm:t>
    </dgm:pt>
    <dgm:pt modelId="{2A791A4C-F93A-475E-9E89-059B02B0DFA1}" type="parTrans" cxnId="{9B641524-99E0-4A76-823B-CDFD90575D89}">
      <dgm:prSet/>
      <dgm:spPr/>
      <dgm:t>
        <a:bodyPr/>
        <a:lstStyle/>
        <a:p>
          <a:endParaRPr lang="hu-HU"/>
        </a:p>
      </dgm:t>
    </dgm:pt>
    <dgm:pt modelId="{C17AFAFF-16BE-44F6-BFE4-663835504033}" type="sibTrans" cxnId="{9B641524-99E0-4A76-823B-CDFD90575D89}">
      <dgm:prSet/>
      <dgm:spPr/>
      <dgm:t>
        <a:bodyPr/>
        <a:lstStyle/>
        <a:p>
          <a:endParaRPr lang="hu-HU"/>
        </a:p>
      </dgm:t>
    </dgm:pt>
    <dgm:pt modelId="{22A49BA4-ADAD-4F6D-BD98-E6F53F0A75B1}">
      <dgm:prSet phldrT="[Text]"/>
      <dgm:spPr/>
      <dgm:t>
        <a:bodyPr/>
        <a:lstStyle/>
        <a:p>
          <a:r>
            <a:rPr lang="hu-HU" dirty="0" smtClean="0"/>
            <a:t>A legjobb minősítésű</a:t>
          </a:r>
          <a:endParaRPr lang="hu-HU" dirty="0"/>
        </a:p>
      </dgm:t>
    </dgm:pt>
    <dgm:pt modelId="{408C218B-1AA6-458F-875B-62128567150B}" type="parTrans" cxnId="{06ED6A66-E0F7-48BF-8867-6EC029B0E209}">
      <dgm:prSet/>
      <dgm:spPr/>
      <dgm:t>
        <a:bodyPr/>
        <a:lstStyle/>
        <a:p>
          <a:endParaRPr lang="hu-HU"/>
        </a:p>
      </dgm:t>
    </dgm:pt>
    <dgm:pt modelId="{F6B5D06B-75B7-4554-8D88-CCEC5AA1A772}" type="sibTrans" cxnId="{06ED6A66-E0F7-48BF-8867-6EC029B0E209}">
      <dgm:prSet/>
      <dgm:spPr/>
      <dgm:t>
        <a:bodyPr/>
        <a:lstStyle/>
        <a:p>
          <a:endParaRPr lang="hu-HU"/>
        </a:p>
      </dgm:t>
    </dgm:pt>
    <dgm:pt modelId="{A7C4A99E-415F-43A9-ABAE-787B8E95D98A}">
      <dgm:prSet phldrT="[Text]"/>
      <dgm:spPr/>
      <dgm:t>
        <a:bodyPr/>
        <a:lstStyle/>
        <a:p>
          <a:r>
            <a:rPr lang="hu-HU" dirty="0" smtClean="0"/>
            <a:t>a program tagjai közel kétharmadának tetszik, vagy nagyon tetszik a program rendszere, működése</a:t>
          </a:r>
          <a:endParaRPr lang="hu-HU" dirty="0"/>
        </a:p>
      </dgm:t>
    </dgm:pt>
    <dgm:pt modelId="{427F4F82-79B5-41EB-A218-549C0CF3FE1C}" type="parTrans" cxnId="{21F3A1E2-8884-43DF-A070-E9FC7D31D8D3}">
      <dgm:prSet/>
      <dgm:spPr/>
      <dgm:t>
        <a:bodyPr/>
        <a:lstStyle/>
        <a:p>
          <a:endParaRPr lang="hu-HU"/>
        </a:p>
      </dgm:t>
    </dgm:pt>
    <dgm:pt modelId="{09713AB6-BF82-4C8F-B79E-EC691A030CBB}" type="sibTrans" cxnId="{21F3A1E2-8884-43DF-A070-E9FC7D31D8D3}">
      <dgm:prSet/>
      <dgm:spPr/>
      <dgm:t>
        <a:bodyPr/>
        <a:lstStyle/>
        <a:p>
          <a:endParaRPr lang="hu-HU"/>
        </a:p>
      </dgm:t>
    </dgm:pt>
    <dgm:pt modelId="{ECA8828F-66EF-4AA4-AF2F-CB209AF36333}">
      <dgm:prSet/>
      <dgm:spPr/>
      <dgm:t>
        <a:bodyPr/>
        <a:lstStyle/>
        <a:p>
          <a:r>
            <a:rPr lang="hu-HU" smtClean="0"/>
            <a:t>támogatott ismertség 88%</a:t>
          </a:r>
          <a:endParaRPr lang="hu-HU" dirty="0" smtClean="0"/>
        </a:p>
      </dgm:t>
    </dgm:pt>
    <dgm:pt modelId="{7ACB4175-CF3B-4F52-948C-3A495ECD8D33}" type="parTrans" cxnId="{B332EB44-6999-49F1-8DC5-5EB8FDF27871}">
      <dgm:prSet/>
      <dgm:spPr/>
      <dgm:t>
        <a:bodyPr/>
        <a:lstStyle/>
        <a:p>
          <a:endParaRPr lang="hu-HU"/>
        </a:p>
      </dgm:t>
    </dgm:pt>
    <dgm:pt modelId="{B07B564C-33D0-4BAC-A548-B72DF8BFD849}" type="sibTrans" cxnId="{B332EB44-6999-49F1-8DC5-5EB8FDF27871}">
      <dgm:prSet/>
      <dgm:spPr/>
      <dgm:t>
        <a:bodyPr/>
        <a:lstStyle/>
        <a:p>
          <a:endParaRPr lang="hu-HU"/>
        </a:p>
      </dgm:t>
    </dgm:pt>
    <dgm:pt modelId="{5578FE9B-CA8F-4885-98FC-A733AE2E9A3C}" type="pres">
      <dgm:prSet presAssocID="{7FC8634A-59CE-4228-8DAD-323A0FE9564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6E1C388F-E9FD-499B-98FC-1E7199C655D6}" type="pres">
      <dgm:prSet presAssocID="{480E1B1A-E8CE-4B15-A2B0-FD325D58DF9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73AD2F9-CC0B-4FF8-8014-6802FD58A117}" type="pres">
      <dgm:prSet presAssocID="{676C5B2B-7833-4527-84DA-A12A6B3F4FA6}" presName="sibTrans" presStyleCnt="0"/>
      <dgm:spPr/>
    </dgm:pt>
    <dgm:pt modelId="{95EFD5A6-1C3C-45EB-A33A-4A094011F5D3}" type="pres">
      <dgm:prSet presAssocID="{EAA2219A-67A0-470C-9296-42E9FD62EF0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84C62A1-BC5E-431E-919A-D9D7283E09CC}" type="pres">
      <dgm:prSet presAssocID="{0EB23E44-9127-4838-ABE3-0F043B5B7CB5}" presName="sibTrans" presStyleCnt="0"/>
      <dgm:spPr/>
    </dgm:pt>
    <dgm:pt modelId="{B59282BE-A774-453E-A840-0A7B5CDF2FEC}" type="pres">
      <dgm:prSet presAssocID="{22A49BA4-ADAD-4F6D-BD98-E6F53F0A75B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F3ABFD86-20B8-47C9-AAEA-B4F4E4E0EB29}" type="presOf" srcId="{13E64824-6BBF-450A-A4B5-A1C14E93C696}" destId="{95EFD5A6-1C3C-45EB-A33A-4A094011F5D3}" srcOrd="0" destOrd="1" presId="urn:microsoft.com/office/officeart/2005/8/layout/hList6"/>
    <dgm:cxn modelId="{9AD3D6F8-33DA-48EC-B2C6-516570A41948}" type="presOf" srcId="{EAA2219A-67A0-470C-9296-42E9FD62EF00}" destId="{95EFD5A6-1C3C-45EB-A33A-4A094011F5D3}" srcOrd="0" destOrd="0" presId="urn:microsoft.com/office/officeart/2005/8/layout/hList6"/>
    <dgm:cxn modelId="{06ED6A66-E0F7-48BF-8867-6EC029B0E209}" srcId="{7FC8634A-59CE-4228-8DAD-323A0FE95640}" destId="{22A49BA4-ADAD-4F6D-BD98-E6F53F0A75B1}" srcOrd="2" destOrd="0" parTransId="{408C218B-1AA6-458F-875B-62128567150B}" sibTransId="{F6B5D06B-75B7-4554-8D88-CCEC5AA1A772}"/>
    <dgm:cxn modelId="{A7871EEC-40F0-4BF3-955F-DA867FC9F141}" type="presOf" srcId="{480E1B1A-E8CE-4B15-A2B0-FD325D58DF9E}" destId="{6E1C388F-E9FD-499B-98FC-1E7199C655D6}" srcOrd="0" destOrd="0" presId="urn:microsoft.com/office/officeart/2005/8/layout/hList6"/>
    <dgm:cxn modelId="{83273B7D-0A34-4861-8043-BD5AAB28F0D3}" srcId="{7FC8634A-59CE-4228-8DAD-323A0FE95640}" destId="{480E1B1A-E8CE-4B15-A2B0-FD325D58DF9E}" srcOrd="0" destOrd="0" parTransId="{BCD4A19D-165D-4E66-AE1F-F26FB2223434}" sibTransId="{676C5B2B-7833-4527-84DA-A12A6B3F4FA6}"/>
    <dgm:cxn modelId="{EBF2FD10-869E-4A6C-B890-ACA716DAF179}" srcId="{480E1B1A-E8CE-4B15-A2B0-FD325D58DF9E}" destId="{DAD70BB2-D514-4127-958F-633AAAF7170C}" srcOrd="0" destOrd="0" parTransId="{C2475BAE-E515-44A9-B867-750847B33371}" sibTransId="{BCD302E6-59B4-4981-B93D-FE95A88ECE07}"/>
    <dgm:cxn modelId="{55AE893B-8EE8-40A7-BF87-8D7BD184F8BF}" type="presOf" srcId="{22A49BA4-ADAD-4F6D-BD98-E6F53F0A75B1}" destId="{B59282BE-A774-453E-A840-0A7B5CDF2FEC}" srcOrd="0" destOrd="0" presId="urn:microsoft.com/office/officeart/2005/8/layout/hList6"/>
    <dgm:cxn modelId="{B332EB44-6999-49F1-8DC5-5EB8FDF27871}" srcId="{480E1B1A-E8CE-4B15-A2B0-FD325D58DF9E}" destId="{ECA8828F-66EF-4AA4-AF2F-CB209AF36333}" srcOrd="1" destOrd="0" parTransId="{7ACB4175-CF3B-4F52-948C-3A495ECD8D33}" sibTransId="{B07B564C-33D0-4BAC-A548-B72DF8BFD849}"/>
    <dgm:cxn modelId="{9B641524-99E0-4A76-823B-CDFD90575D89}" srcId="{EAA2219A-67A0-470C-9296-42E9FD62EF00}" destId="{13E64824-6BBF-450A-A4B5-A1C14E93C696}" srcOrd="0" destOrd="0" parTransId="{2A791A4C-F93A-475E-9E89-059B02B0DFA1}" sibTransId="{C17AFAFF-16BE-44F6-BFE4-663835504033}"/>
    <dgm:cxn modelId="{1D73A3D6-9C3F-47C5-A726-FCEF5ACA9DF2}" type="presOf" srcId="{7FC8634A-59CE-4228-8DAD-323A0FE95640}" destId="{5578FE9B-CA8F-4885-98FC-A733AE2E9A3C}" srcOrd="0" destOrd="0" presId="urn:microsoft.com/office/officeart/2005/8/layout/hList6"/>
    <dgm:cxn modelId="{21F3A1E2-8884-43DF-A070-E9FC7D31D8D3}" srcId="{22A49BA4-ADAD-4F6D-BD98-E6F53F0A75B1}" destId="{A7C4A99E-415F-43A9-ABAE-787B8E95D98A}" srcOrd="0" destOrd="0" parTransId="{427F4F82-79B5-41EB-A218-549C0CF3FE1C}" sibTransId="{09713AB6-BF82-4C8F-B79E-EC691A030CBB}"/>
    <dgm:cxn modelId="{C66180DF-1969-47FB-93C1-4C14C65219E8}" srcId="{7FC8634A-59CE-4228-8DAD-323A0FE95640}" destId="{EAA2219A-67A0-470C-9296-42E9FD62EF00}" srcOrd="1" destOrd="0" parTransId="{D3FC9A00-4A6A-4F7F-8E6A-2BDC3C61AE58}" sibTransId="{0EB23E44-9127-4838-ABE3-0F043B5B7CB5}"/>
    <dgm:cxn modelId="{C15A5FDD-B1E0-425C-B381-A947FC842D73}" type="presOf" srcId="{ECA8828F-66EF-4AA4-AF2F-CB209AF36333}" destId="{6E1C388F-E9FD-499B-98FC-1E7199C655D6}" srcOrd="0" destOrd="2" presId="urn:microsoft.com/office/officeart/2005/8/layout/hList6"/>
    <dgm:cxn modelId="{87961447-E700-4DCA-8B08-96CD67826712}" type="presOf" srcId="{A7C4A99E-415F-43A9-ABAE-787B8E95D98A}" destId="{B59282BE-A774-453E-A840-0A7B5CDF2FEC}" srcOrd="0" destOrd="1" presId="urn:microsoft.com/office/officeart/2005/8/layout/hList6"/>
    <dgm:cxn modelId="{A4F11A0F-5FAC-4A7A-98F4-4EC37A7C2CB2}" type="presOf" srcId="{DAD70BB2-D514-4127-958F-633AAAF7170C}" destId="{6E1C388F-E9FD-499B-98FC-1E7199C655D6}" srcOrd="0" destOrd="1" presId="urn:microsoft.com/office/officeart/2005/8/layout/hList6"/>
    <dgm:cxn modelId="{208B135C-4A01-4FB3-83F4-2627BD7C8755}" type="presParOf" srcId="{5578FE9B-CA8F-4885-98FC-A733AE2E9A3C}" destId="{6E1C388F-E9FD-499B-98FC-1E7199C655D6}" srcOrd="0" destOrd="0" presId="urn:microsoft.com/office/officeart/2005/8/layout/hList6"/>
    <dgm:cxn modelId="{7F237AE9-115D-4688-BDF6-FF3E0FE37F5E}" type="presParOf" srcId="{5578FE9B-CA8F-4885-98FC-A733AE2E9A3C}" destId="{773AD2F9-CC0B-4FF8-8014-6802FD58A117}" srcOrd="1" destOrd="0" presId="urn:microsoft.com/office/officeart/2005/8/layout/hList6"/>
    <dgm:cxn modelId="{17D08187-42B0-49ED-AB0C-517BD87DDB0C}" type="presParOf" srcId="{5578FE9B-CA8F-4885-98FC-A733AE2E9A3C}" destId="{95EFD5A6-1C3C-45EB-A33A-4A094011F5D3}" srcOrd="2" destOrd="0" presId="urn:microsoft.com/office/officeart/2005/8/layout/hList6"/>
    <dgm:cxn modelId="{6FA3FEF6-A5F6-4EEE-A840-63CC51C46D97}" type="presParOf" srcId="{5578FE9B-CA8F-4885-98FC-A733AE2E9A3C}" destId="{484C62A1-BC5E-431E-919A-D9D7283E09CC}" srcOrd="3" destOrd="0" presId="urn:microsoft.com/office/officeart/2005/8/layout/hList6"/>
    <dgm:cxn modelId="{85BED990-C22E-4BC5-9F7D-EDE28613F717}" type="presParOf" srcId="{5578FE9B-CA8F-4885-98FC-A733AE2E9A3C}" destId="{B59282BE-A774-453E-A840-0A7B5CDF2FEC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CF4A16-00D6-4870-B4AF-3E28541CBB0C}" type="doc">
      <dgm:prSet loTypeId="urn:microsoft.com/office/officeart/2005/8/layout/venn3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BCD79808-20C8-4929-AF15-DB6AA2563331}">
      <dgm:prSet phldrT="[Text]" custT="1"/>
      <dgm:spPr/>
      <dgm:t>
        <a:bodyPr/>
        <a:lstStyle/>
        <a:p>
          <a:r>
            <a:rPr lang="hu-HU" sz="1800" dirty="0" smtClean="0"/>
            <a:t>Az első hazai többvállalatos törzsvásárlói hűségprogram </a:t>
          </a:r>
          <a:endParaRPr lang="hu-HU" sz="1800" dirty="0"/>
        </a:p>
      </dgm:t>
    </dgm:pt>
    <dgm:pt modelId="{CF143ED3-4D79-4890-8424-A6F3623B4188}" type="parTrans" cxnId="{BDCF74AE-C826-400F-8BE4-6957EAAC238B}">
      <dgm:prSet/>
      <dgm:spPr/>
      <dgm:t>
        <a:bodyPr/>
        <a:lstStyle/>
        <a:p>
          <a:endParaRPr lang="hu-HU"/>
        </a:p>
      </dgm:t>
    </dgm:pt>
    <dgm:pt modelId="{A9C70B37-F3E1-4065-A49F-58A3AF6F06CE}" type="sibTrans" cxnId="{BDCF74AE-C826-400F-8BE4-6957EAAC238B}">
      <dgm:prSet/>
      <dgm:spPr/>
      <dgm:t>
        <a:bodyPr/>
        <a:lstStyle/>
        <a:p>
          <a:endParaRPr lang="hu-HU"/>
        </a:p>
      </dgm:t>
    </dgm:pt>
    <dgm:pt modelId="{1C7BC1BB-000C-4944-93B6-89C69DFBA94A}">
      <dgm:prSet phldrT="[Text]" custT="1"/>
      <dgm:spPr/>
      <dgm:t>
        <a:bodyPr/>
        <a:lstStyle/>
        <a:p>
          <a:r>
            <a:rPr lang="hu-HU" sz="1800" dirty="0" smtClean="0"/>
            <a:t>Országosan ismert kereskedők és szolgáltatók hozták létre</a:t>
          </a:r>
          <a:endParaRPr lang="hu-HU" sz="1800" dirty="0"/>
        </a:p>
      </dgm:t>
    </dgm:pt>
    <dgm:pt modelId="{0B820BDF-3FC3-493C-A1EC-D09792767BF3}" type="parTrans" cxnId="{E30D82CF-7B7B-4EC7-A649-2D0B415DFE47}">
      <dgm:prSet/>
      <dgm:spPr/>
      <dgm:t>
        <a:bodyPr/>
        <a:lstStyle/>
        <a:p>
          <a:endParaRPr lang="hu-HU"/>
        </a:p>
      </dgm:t>
    </dgm:pt>
    <dgm:pt modelId="{6027BA8C-9F21-4939-A952-FD1BF7B2100D}" type="sibTrans" cxnId="{E30D82CF-7B7B-4EC7-A649-2D0B415DFE47}">
      <dgm:prSet/>
      <dgm:spPr/>
      <dgm:t>
        <a:bodyPr/>
        <a:lstStyle/>
        <a:p>
          <a:endParaRPr lang="hu-HU"/>
        </a:p>
      </dgm:t>
    </dgm:pt>
    <dgm:pt modelId="{68C4BBF6-5003-43D0-8A83-6425F8EBF0D1}">
      <dgm:prSet phldrT="[Text]" custT="1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hu-HU" sz="1600" dirty="0" smtClean="0"/>
            <a:t>Céljuk a törzsvásárlóik motiválása, jutalmazása</a:t>
          </a:r>
          <a:br>
            <a:rPr lang="hu-HU" sz="1600" dirty="0" smtClean="0"/>
          </a:br>
          <a:r>
            <a:rPr lang="hu-HU" sz="1600" dirty="0" smtClean="0"/>
            <a:t/>
          </a:r>
          <a:br>
            <a:rPr lang="hu-HU" sz="1600" dirty="0" smtClean="0"/>
          </a:br>
          <a:r>
            <a:rPr lang="hu-HU" sz="1600" dirty="0" smtClean="0"/>
            <a:t>egységes </a:t>
          </a:r>
          <a:br>
            <a:rPr lang="hu-HU" sz="1600" dirty="0" smtClean="0"/>
          </a:br>
          <a:r>
            <a:rPr lang="hu-HU" sz="1550" dirty="0" smtClean="0"/>
            <a:t>keretrendszerben</a:t>
          </a:r>
          <a:endParaRPr lang="hu-HU" sz="1550" dirty="0"/>
        </a:p>
      </dgm:t>
    </dgm:pt>
    <dgm:pt modelId="{6389AF7A-EC2A-4E0A-9AA8-4851D972C43D}" type="parTrans" cxnId="{95A1B7DE-E97C-4A0C-9711-77C627EBCBF9}">
      <dgm:prSet/>
      <dgm:spPr/>
      <dgm:t>
        <a:bodyPr/>
        <a:lstStyle/>
        <a:p>
          <a:endParaRPr lang="hu-HU"/>
        </a:p>
      </dgm:t>
    </dgm:pt>
    <dgm:pt modelId="{40539254-D7DC-46FC-94CF-457E5EA27CDD}" type="sibTrans" cxnId="{95A1B7DE-E97C-4A0C-9711-77C627EBCBF9}">
      <dgm:prSet/>
      <dgm:spPr/>
      <dgm:t>
        <a:bodyPr/>
        <a:lstStyle/>
        <a:p>
          <a:endParaRPr lang="hu-HU"/>
        </a:p>
      </dgm:t>
    </dgm:pt>
    <dgm:pt modelId="{587E2245-3992-4D1B-BCD9-9EA0D30C8F79}">
      <dgm:prSet phldrT="[Text]" custT="1"/>
      <dgm:spPr/>
      <dgm:t>
        <a:bodyPr/>
        <a:lstStyle/>
        <a:p>
          <a:r>
            <a:rPr lang="hu-HU" sz="1800" dirty="0" smtClean="0"/>
            <a:t>A programban minden 14. életévét betöltött magánszemély részt vehet</a:t>
          </a:r>
          <a:endParaRPr lang="hu-HU" sz="1800" dirty="0"/>
        </a:p>
      </dgm:t>
    </dgm:pt>
    <dgm:pt modelId="{013B5E37-A00A-403C-A9E3-E63AF34B3209}" type="parTrans" cxnId="{EC4756C9-6B89-458A-ABFB-471A4C63E431}">
      <dgm:prSet/>
      <dgm:spPr/>
      <dgm:t>
        <a:bodyPr/>
        <a:lstStyle/>
        <a:p>
          <a:endParaRPr lang="hu-HU"/>
        </a:p>
      </dgm:t>
    </dgm:pt>
    <dgm:pt modelId="{3CA4607C-74FE-4B78-9BF6-8F24B002C8CF}" type="sibTrans" cxnId="{EC4756C9-6B89-458A-ABFB-471A4C63E431}">
      <dgm:prSet/>
      <dgm:spPr/>
      <dgm:t>
        <a:bodyPr/>
        <a:lstStyle/>
        <a:p>
          <a:endParaRPr lang="hu-HU"/>
        </a:p>
      </dgm:t>
    </dgm:pt>
    <dgm:pt modelId="{6E630451-18F1-4DE7-9576-B5A570C4C7F7}" type="pres">
      <dgm:prSet presAssocID="{05CF4A16-00D6-4870-B4AF-3E28541CBB0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CCFDDBA1-AAAC-4F6C-93E0-5773765F989A}" type="pres">
      <dgm:prSet presAssocID="{BCD79808-20C8-4929-AF15-DB6AA2563331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B7D0A8F-D6A3-4883-BEBD-83E4E85F318E}" type="pres">
      <dgm:prSet presAssocID="{A9C70B37-F3E1-4065-A49F-58A3AF6F06CE}" presName="space" presStyleCnt="0"/>
      <dgm:spPr/>
      <dgm:t>
        <a:bodyPr/>
        <a:lstStyle/>
        <a:p>
          <a:endParaRPr lang="hu-HU"/>
        </a:p>
      </dgm:t>
    </dgm:pt>
    <dgm:pt modelId="{B6863AB2-507F-4E64-89DE-43BD656DE797}" type="pres">
      <dgm:prSet presAssocID="{1C7BC1BB-000C-4944-93B6-89C69DFBA94A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BEC388F-9538-42F4-89B2-EB10E98851E9}" type="pres">
      <dgm:prSet presAssocID="{6027BA8C-9F21-4939-A952-FD1BF7B2100D}" presName="space" presStyleCnt="0"/>
      <dgm:spPr/>
      <dgm:t>
        <a:bodyPr/>
        <a:lstStyle/>
        <a:p>
          <a:endParaRPr lang="hu-HU"/>
        </a:p>
      </dgm:t>
    </dgm:pt>
    <dgm:pt modelId="{69AF6144-ADB4-4453-8DAC-85683DBB2925}" type="pres">
      <dgm:prSet presAssocID="{68C4BBF6-5003-43D0-8A83-6425F8EBF0D1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CF0AC67-245B-49E0-956B-E0C18DD61DBC}" type="pres">
      <dgm:prSet presAssocID="{40539254-D7DC-46FC-94CF-457E5EA27CDD}" presName="space" presStyleCnt="0"/>
      <dgm:spPr/>
      <dgm:t>
        <a:bodyPr/>
        <a:lstStyle/>
        <a:p>
          <a:endParaRPr lang="hu-HU"/>
        </a:p>
      </dgm:t>
    </dgm:pt>
    <dgm:pt modelId="{ADC9E30F-3342-48BE-B19E-DFD349FED3B1}" type="pres">
      <dgm:prSet presAssocID="{587E2245-3992-4D1B-BCD9-9EA0D30C8F79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471A1374-2EB0-4513-BD9A-137E39E8D7F2}" type="presOf" srcId="{1C7BC1BB-000C-4944-93B6-89C69DFBA94A}" destId="{B6863AB2-507F-4E64-89DE-43BD656DE797}" srcOrd="0" destOrd="0" presId="urn:microsoft.com/office/officeart/2005/8/layout/venn3"/>
    <dgm:cxn modelId="{265B807B-4812-43DF-A7C8-D5C9F8A77ED4}" type="presOf" srcId="{68C4BBF6-5003-43D0-8A83-6425F8EBF0D1}" destId="{69AF6144-ADB4-4453-8DAC-85683DBB2925}" srcOrd="0" destOrd="0" presId="urn:microsoft.com/office/officeart/2005/8/layout/venn3"/>
    <dgm:cxn modelId="{712E1DF9-72B6-4D94-A00B-223436F30B7B}" type="presOf" srcId="{587E2245-3992-4D1B-BCD9-9EA0D30C8F79}" destId="{ADC9E30F-3342-48BE-B19E-DFD349FED3B1}" srcOrd="0" destOrd="0" presId="urn:microsoft.com/office/officeart/2005/8/layout/venn3"/>
    <dgm:cxn modelId="{95A1B7DE-E97C-4A0C-9711-77C627EBCBF9}" srcId="{05CF4A16-00D6-4870-B4AF-3E28541CBB0C}" destId="{68C4BBF6-5003-43D0-8A83-6425F8EBF0D1}" srcOrd="2" destOrd="0" parTransId="{6389AF7A-EC2A-4E0A-9AA8-4851D972C43D}" sibTransId="{40539254-D7DC-46FC-94CF-457E5EA27CDD}"/>
    <dgm:cxn modelId="{E30D82CF-7B7B-4EC7-A649-2D0B415DFE47}" srcId="{05CF4A16-00D6-4870-B4AF-3E28541CBB0C}" destId="{1C7BC1BB-000C-4944-93B6-89C69DFBA94A}" srcOrd="1" destOrd="0" parTransId="{0B820BDF-3FC3-493C-A1EC-D09792767BF3}" sibTransId="{6027BA8C-9F21-4939-A952-FD1BF7B2100D}"/>
    <dgm:cxn modelId="{BDCF74AE-C826-400F-8BE4-6957EAAC238B}" srcId="{05CF4A16-00D6-4870-B4AF-3E28541CBB0C}" destId="{BCD79808-20C8-4929-AF15-DB6AA2563331}" srcOrd="0" destOrd="0" parTransId="{CF143ED3-4D79-4890-8424-A6F3623B4188}" sibTransId="{A9C70B37-F3E1-4065-A49F-58A3AF6F06CE}"/>
    <dgm:cxn modelId="{EFA46A30-2E6A-4C5E-8B85-61DD1675C5C6}" type="presOf" srcId="{BCD79808-20C8-4929-AF15-DB6AA2563331}" destId="{CCFDDBA1-AAAC-4F6C-93E0-5773765F989A}" srcOrd="0" destOrd="0" presId="urn:microsoft.com/office/officeart/2005/8/layout/venn3"/>
    <dgm:cxn modelId="{3DF73BB4-9BE8-440C-8DC0-3B9C1F241215}" type="presOf" srcId="{05CF4A16-00D6-4870-B4AF-3E28541CBB0C}" destId="{6E630451-18F1-4DE7-9576-B5A570C4C7F7}" srcOrd="0" destOrd="0" presId="urn:microsoft.com/office/officeart/2005/8/layout/venn3"/>
    <dgm:cxn modelId="{EC4756C9-6B89-458A-ABFB-471A4C63E431}" srcId="{05CF4A16-00D6-4870-B4AF-3E28541CBB0C}" destId="{587E2245-3992-4D1B-BCD9-9EA0D30C8F79}" srcOrd="3" destOrd="0" parTransId="{013B5E37-A00A-403C-A9E3-E63AF34B3209}" sibTransId="{3CA4607C-74FE-4B78-9BF6-8F24B002C8CF}"/>
    <dgm:cxn modelId="{A13992B7-AC19-4BDA-9DBF-2CBD32C053F4}" type="presParOf" srcId="{6E630451-18F1-4DE7-9576-B5A570C4C7F7}" destId="{CCFDDBA1-AAAC-4F6C-93E0-5773765F989A}" srcOrd="0" destOrd="0" presId="urn:microsoft.com/office/officeart/2005/8/layout/venn3"/>
    <dgm:cxn modelId="{6F966BDD-2949-45B5-A1E3-FB1F26933360}" type="presParOf" srcId="{6E630451-18F1-4DE7-9576-B5A570C4C7F7}" destId="{7B7D0A8F-D6A3-4883-BEBD-83E4E85F318E}" srcOrd="1" destOrd="0" presId="urn:microsoft.com/office/officeart/2005/8/layout/venn3"/>
    <dgm:cxn modelId="{DB8A24FD-6217-4015-8A63-E80D4B7305EC}" type="presParOf" srcId="{6E630451-18F1-4DE7-9576-B5A570C4C7F7}" destId="{B6863AB2-507F-4E64-89DE-43BD656DE797}" srcOrd="2" destOrd="0" presId="urn:microsoft.com/office/officeart/2005/8/layout/venn3"/>
    <dgm:cxn modelId="{C14B8AE8-FB4A-42B3-8CF0-D3D5D14198BE}" type="presParOf" srcId="{6E630451-18F1-4DE7-9576-B5A570C4C7F7}" destId="{BBEC388F-9538-42F4-89B2-EB10E98851E9}" srcOrd="3" destOrd="0" presId="urn:microsoft.com/office/officeart/2005/8/layout/venn3"/>
    <dgm:cxn modelId="{B2968EA2-2609-4E2D-9636-81BB194A43C2}" type="presParOf" srcId="{6E630451-18F1-4DE7-9576-B5A570C4C7F7}" destId="{69AF6144-ADB4-4453-8DAC-85683DBB2925}" srcOrd="4" destOrd="0" presId="urn:microsoft.com/office/officeart/2005/8/layout/venn3"/>
    <dgm:cxn modelId="{8A2CC7EC-D15A-4D23-B968-40C3634D0557}" type="presParOf" srcId="{6E630451-18F1-4DE7-9576-B5A570C4C7F7}" destId="{FCF0AC67-245B-49E0-956B-E0C18DD61DBC}" srcOrd="5" destOrd="0" presId="urn:microsoft.com/office/officeart/2005/8/layout/venn3"/>
    <dgm:cxn modelId="{1B7F710F-F23D-4B1F-B45D-4FBE7BBBAE62}" type="presParOf" srcId="{6E630451-18F1-4DE7-9576-B5A570C4C7F7}" destId="{ADC9E30F-3342-48BE-B19E-DFD349FED3B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5CF4A16-00D6-4870-B4AF-3E28541CBB0C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BCD79808-20C8-4929-AF15-DB6AA2563331}">
      <dgm:prSet phldrT="[Text]" custT="1"/>
      <dgm:spPr/>
      <dgm:t>
        <a:bodyPr/>
        <a:lstStyle/>
        <a:p>
          <a:r>
            <a:rPr lang="hu-HU" sz="1800" dirty="0" smtClean="0">
              <a:solidFill>
                <a:srgbClr val="002060"/>
              </a:solidFill>
            </a:rPr>
            <a:t>A program 2 meghatározó pillére: </a:t>
          </a:r>
          <a:endParaRPr lang="hu-HU" sz="1800" dirty="0">
            <a:solidFill>
              <a:srgbClr val="002060"/>
            </a:solidFill>
          </a:endParaRPr>
        </a:p>
      </dgm:t>
    </dgm:pt>
    <dgm:pt modelId="{CF143ED3-4D79-4890-8424-A6F3623B4188}" type="parTrans" cxnId="{BDCF74AE-C826-400F-8BE4-6957EAAC238B}">
      <dgm:prSet/>
      <dgm:spPr/>
      <dgm:t>
        <a:bodyPr/>
        <a:lstStyle/>
        <a:p>
          <a:endParaRPr lang="hu-HU"/>
        </a:p>
      </dgm:t>
    </dgm:pt>
    <dgm:pt modelId="{A9C70B37-F3E1-4065-A49F-58A3AF6F06CE}" type="sibTrans" cxnId="{BDCF74AE-C826-400F-8BE4-6957EAAC238B}">
      <dgm:prSet/>
      <dgm:spPr/>
      <dgm:t>
        <a:bodyPr/>
        <a:lstStyle/>
        <a:p>
          <a:endParaRPr lang="hu-HU"/>
        </a:p>
      </dgm:t>
    </dgm:pt>
    <dgm:pt modelId="{B625FBAC-78D8-4742-9CE0-209C85633587}">
      <dgm:prSet phldrT="[Text]" custT="1"/>
      <dgm:spPr/>
      <dgm:t>
        <a:bodyPr/>
        <a:lstStyle/>
        <a:p>
          <a:r>
            <a:rPr lang="hu-HU" sz="1800" b="1" dirty="0" smtClean="0">
              <a:solidFill>
                <a:srgbClr val="002060"/>
              </a:solidFill>
            </a:rPr>
            <a:t>PONTKIBOCSÁTÁS</a:t>
          </a:r>
          <a:endParaRPr lang="hu-HU" sz="1800" b="1" dirty="0">
            <a:solidFill>
              <a:srgbClr val="002060"/>
            </a:solidFill>
          </a:endParaRPr>
        </a:p>
      </dgm:t>
    </dgm:pt>
    <dgm:pt modelId="{EF9F4C0D-2B1B-4A9B-AFEB-C732A6126B17}" type="parTrans" cxnId="{DAE56AA5-18B0-4E2F-9A83-403C6344A41A}">
      <dgm:prSet/>
      <dgm:spPr/>
      <dgm:t>
        <a:bodyPr/>
        <a:lstStyle/>
        <a:p>
          <a:endParaRPr lang="hu-HU"/>
        </a:p>
      </dgm:t>
    </dgm:pt>
    <dgm:pt modelId="{2BA4EC2F-32D4-420B-B702-03B494D4EC71}" type="sibTrans" cxnId="{DAE56AA5-18B0-4E2F-9A83-403C6344A41A}">
      <dgm:prSet/>
      <dgm:spPr/>
      <dgm:t>
        <a:bodyPr/>
        <a:lstStyle/>
        <a:p>
          <a:endParaRPr lang="hu-HU"/>
        </a:p>
      </dgm:t>
    </dgm:pt>
    <dgm:pt modelId="{CD6BBE4F-417D-4CE4-944C-14F10B187BF3}">
      <dgm:prSet phldrT="[Text]" custT="1"/>
      <dgm:spPr/>
      <dgm:t>
        <a:bodyPr/>
        <a:lstStyle/>
        <a:p>
          <a:r>
            <a:rPr lang="hu-HU" sz="1400" dirty="0" smtClean="0">
              <a:solidFill>
                <a:srgbClr val="002060"/>
              </a:solidFill>
            </a:rPr>
            <a:t>100 Forint = 1 SuperShop pont</a:t>
          </a:r>
          <a:r>
            <a:rPr lang="hu-HU" sz="1600" dirty="0" smtClean="0">
              <a:solidFill>
                <a:srgbClr val="002060"/>
              </a:solidFill>
            </a:rPr>
            <a:t/>
          </a:r>
          <a:br>
            <a:rPr lang="hu-HU" sz="1600" dirty="0" smtClean="0">
              <a:solidFill>
                <a:srgbClr val="002060"/>
              </a:solidFill>
            </a:rPr>
          </a:br>
          <a:r>
            <a:rPr lang="hu-HU" sz="1400" dirty="0" smtClean="0">
              <a:solidFill>
                <a:srgbClr val="002060"/>
              </a:solidFill>
            </a:rPr>
            <a:t>1 liter üzemanyag = 1 SuperShop pont</a:t>
          </a:r>
          <a:br>
            <a:rPr lang="hu-HU" sz="1400" dirty="0" smtClean="0">
              <a:solidFill>
                <a:srgbClr val="002060"/>
              </a:solidFill>
            </a:rPr>
          </a:br>
          <a:endParaRPr lang="hu-HU" sz="1400" dirty="0">
            <a:solidFill>
              <a:srgbClr val="002060"/>
            </a:solidFill>
          </a:endParaRPr>
        </a:p>
      </dgm:t>
    </dgm:pt>
    <dgm:pt modelId="{1193F01E-3F6B-486A-B0A9-800D1644C975}" type="parTrans" cxnId="{E5AFE90C-B52B-4903-80BF-77833003AAE7}">
      <dgm:prSet/>
      <dgm:spPr/>
      <dgm:t>
        <a:bodyPr/>
        <a:lstStyle/>
        <a:p>
          <a:endParaRPr lang="hu-HU"/>
        </a:p>
      </dgm:t>
    </dgm:pt>
    <dgm:pt modelId="{16C8039A-BD21-4C54-9170-F24D06C94F22}" type="sibTrans" cxnId="{E5AFE90C-B52B-4903-80BF-77833003AAE7}">
      <dgm:prSet/>
      <dgm:spPr/>
      <dgm:t>
        <a:bodyPr/>
        <a:lstStyle/>
        <a:p>
          <a:endParaRPr lang="hu-HU"/>
        </a:p>
      </dgm:t>
    </dgm:pt>
    <dgm:pt modelId="{E80746DC-653E-4694-B34D-8BB872A10C50}">
      <dgm:prSet phldrT="[Text]" custT="1"/>
      <dgm:spPr/>
      <dgm:t>
        <a:bodyPr/>
        <a:lstStyle/>
        <a:p>
          <a:r>
            <a:rPr lang="hu-HU" sz="1800" b="1" dirty="0" smtClean="0">
              <a:solidFill>
                <a:srgbClr val="002060"/>
              </a:solidFill>
            </a:rPr>
            <a:t>PONTBEVÁLTÁS</a:t>
          </a:r>
          <a:endParaRPr lang="hu-HU" sz="1800" b="1" dirty="0">
            <a:solidFill>
              <a:srgbClr val="002060"/>
            </a:solidFill>
          </a:endParaRPr>
        </a:p>
      </dgm:t>
    </dgm:pt>
    <dgm:pt modelId="{3864E0C9-DED1-4AB2-8DE5-B999D6AB47C2}" type="parTrans" cxnId="{66690DA4-17BC-49F9-89E6-83D95FB6F8CD}">
      <dgm:prSet/>
      <dgm:spPr/>
      <dgm:t>
        <a:bodyPr/>
        <a:lstStyle/>
        <a:p>
          <a:endParaRPr lang="hu-HU"/>
        </a:p>
      </dgm:t>
    </dgm:pt>
    <dgm:pt modelId="{44AA1483-32B0-4380-99AA-FA1BFD9A64AF}" type="sibTrans" cxnId="{66690DA4-17BC-49F9-89E6-83D95FB6F8CD}">
      <dgm:prSet/>
      <dgm:spPr/>
      <dgm:t>
        <a:bodyPr/>
        <a:lstStyle/>
        <a:p>
          <a:endParaRPr lang="hu-HU"/>
        </a:p>
      </dgm:t>
    </dgm:pt>
    <dgm:pt modelId="{1801C7DD-E7E3-430C-99FD-5CCED19ED6C9}">
      <dgm:prSet phldrT="[Text]" custT="1"/>
      <dgm:spPr/>
      <dgm:t>
        <a:bodyPr/>
        <a:lstStyle/>
        <a:p>
          <a:r>
            <a:rPr lang="hu-HU" sz="1400" dirty="0" smtClean="0">
              <a:solidFill>
                <a:srgbClr val="002060"/>
              </a:solidFill>
            </a:rPr>
            <a:t>1 SuperShop pont = 1 Forint </a:t>
          </a:r>
        </a:p>
        <a:p>
          <a:r>
            <a:rPr lang="hu-HU" sz="1400" dirty="0" smtClean="0">
              <a:solidFill>
                <a:srgbClr val="002060"/>
              </a:solidFill>
            </a:rPr>
            <a:t>(szabadon elkölthető a partnerek termékeire és szolgáltatásaira)</a:t>
          </a:r>
          <a:endParaRPr lang="hu-HU" sz="1400" dirty="0">
            <a:solidFill>
              <a:srgbClr val="002060"/>
            </a:solidFill>
          </a:endParaRPr>
        </a:p>
      </dgm:t>
    </dgm:pt>
    <dgm:pt modelId="{E2250C99-186E-4D16-80D9-2E55C9796E17}" type="parTrans" cxnId="{74769A97-61FC-4810-8AB5-4C87DCD171AD}">
      <dgm:prSet/>
      <dgm:spPr/>
      <dgm:t>
        <a:bodyPr/>
        <a:lstStyle/>
        <a:p>
          <a:endParaRPr lang="hu-HU"/>
        </a:p>
      </dgm:t>
    </dgm:pt>
    <dgm:pt modelId="{44703946-9EFC-451F-A3D1-3A896A04F646}" type="sibTrans" cxnId="{74769A97-61FC-4810-8AB5-4C87DCD171AD}">
      <dgm:prSet/>
      <dgm:spPr/>
      <dgm:t>
        <a:bodyPr/>
        <a:lstStyle/>
        <a:p>
          <a:endParaRPr lang="hu-HU"/>
        </a:p>
      </dgm:t>
    </dgm:pt>
    <dgm:pt modelId="{5A22BE83-4F92-49CF-ACAC-04F2A3D3AA2E}" type="pres">
      <dgm:prSet presAssocID="{05CF4A16-00D6-4870-B4AF-3E28541CBB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u-HU"/>
        </a:p>
      </dgm:t>
    </dgm:pt>
    <dgm:pt modelId="{54F27D87-3230-43EB-AC56-B0537C5D408B}" type="pres">
      <dgm:prSet presAssocID="{BCD79808-20C8-4929-AF15-DB6AA2563331}" presName="hierRoot1" presStyleCnt="0"/>
      <dgm:spPr/>
    </dgm:pt>
    <dgm:pt modelId="{1B66F8AD-BF02-49BB-BAD7-65F78CFD8CC0}" type="pres">
      <dgm:prSet presAssocID="{BCD79808-20C8-4929-AF15-DB6AA2563331}" presName="composite" presStyleCnt="0"/>
      <dgm:spPr/>
    </dgm:pt>
    <dgm:pt modelId="{B3E3AFE2-6316-47E9-8315-506061A3B7EB}" type="pres">
      <dgm:prSet presAssocID="{BCD79808-20C8-4929-AF15-DB6AA2563331}" presName="background" presStyleLbl="node0" presStyleIdx="0" presStyleCnt="1"/>
      <dgm:spPr>
        <a:solidFill>
          <a:schemeClr val="tx2"/>
        </a:solidFill>
        <a:ln>
          <a:solidFill>
            <a:schemeClr val="bg1">
              <a:lumMod val="65000"/>
            </a:schemeClr>
          </a:solidFill>
        </a:ln>
      </dgm:spPr>
    </dgm:pt>
    <dgm:pt modelId="{FFD59425-B87C-4C34-A9A8-1047DB320A0E}" type="pres">
      <dgm:prSet presAssocID="{BCD79808-20C8-4929-AF15-DB6AA2563331}" presName="text" presStyleLbl="fgAcc0" presStyleIdx="0" presStyleCnt="1" custScaleX="12877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E4E0D8C6-D0BF-4826-AAD4-95D3D803F203}" type="pres">
      <dgm:prSet presAssocID="{BCD79808-20C8-4929-AF15-DB6AA2563331}" presName="hierChild2" presStyleCnt="0"/>
      <dgm:spPr/>
    </dgm:pt>
    <dgm:pt modelId="{D0D40CE0-D13C-4F9F-8087-338D35E7541B}" type="pres">
      <dgm:prSet presAssocID="{EF9F4C0D-2B1B-4A9B-AFEB-C732A6126B17}" presName="Name10" presStyleLbl="parChTrans1D2" presStyleIdx="0" presStyleCnt="2"/>
      <dgm:spPr/>
      <dgm:t>
        <a:bodyPr/>
        <a:lstStyle/>
        <a:p>
          <a:endParaRPr lang="hu-HU"/>
        </a:p>
      </dgm:t>
    </dgm:pt>
    <dgm:pt modelId="{83D852A5-1398-442B-9C9E-F79E0E429A21}" type="pres">
      <dgm:prSet presAssocID="{B625FBAC-78D8-4742-9CE0-209C85633587}" presName="hierRoot2" presStyleCnt="0"/>
      <dgm:spPr/>
    </dgm:pt>
    <dgm:pt modelId="{3059B340-D4A1-497B-9093-EF762360B73C}" type="pres">
      <dgm:prSet presAssocID="{B625FBAC-78D8-4742-9CE0-209C85633587}" presName="composite2" presStyleCnt="0"/>
      <dgm:spPr/>
    </dgm:pt>
    <dgm:pt modelId="{3DB6CB28-9FBD-4867-9A5A-12AF3476AA0A}" type="pres">
      <dgm:prSet presAssocID="{B625FBAC-78D8-4742-9CE0-209C85633587}" presName="background2" presStyleLbl="node2" presStyleIdx="0" presStyleCnt="2"/>
      <dgm:spPr>
        <a:solidFill>
          <a:schemeClr val="tx2"/>
        </a:solidFill>
        <a:ln>
          <a:solidFill>
            <a:schemeClr val="bg1">
              <a:lumMod val="65000"/>
            </a:schemeClr>
          </a:solidFill>
        </a:ln>
      </dgm:spPr>
    </dgm:pt>
    <dgm:pt modelId="{A360FC7A-C770-4DB8-AD89-D5EA2741A04E}" type="pres">
      <dgm:prSet presAssocID="{B625FBAC-78D8-4742-9CE0-209C85633587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56E3DD2-3C54-4AA3-B218-13C71375B600}" type="pres">
      <dgm:prSet presAssocID="{B625FBAC-78D8-4742-9CE0-209C85633587}" presName="hierChild3" presStyleCnt="0"/>
      <dgm:spPr/>
    </dgm:pt>
    <dgm:pt modelId="{420F954B-69E1-4F17-91AE-5EE1EECC7A98}" type="pres">
      <dgm:prSet presAssocID="{1193F01E-3F6B-486A-B0A9-800D1644C975}" presName="Name17" presStyleLbl="parChTrans1D3" presStyleIdx="0" presStyleCnt="2"/>
      <dgm:spPr/>
      <dgm:t>
        <a:bodyPr/>
        <a:lstStyle/>
        <a:p>
          <a:endParaRPr lang="hu-HU"/>
        </a:p>
      </dgm:t>
    </dgm:pt>
    <dgm:pt modelId="{1EF17D61-DB37-42B8-80A4-4F66FE79AE98}" type="pres">
      <dgm:prSet presAssocID="{CD6BBE4F-417D-4CE4-944C-14F10B187BF3}" presName="hierRoot3" presStyleCnt="0"/>
      <dgm:spPr/>
    </dgm:pt>
    <dgm:pt modelId="{1D9C5546-AA81-4A3F-A7E9-273FF50F83FF}" type="pres">
      <dgm:prSet presAssocID="{CD6BBE4F-417D-4CE4-944C-14F10B187BF3}" presName="composite3" presStyleCnt="0"/>
      <dgm:spPr/>
    </dgm:pt>
    <dgm:pt modelId="{8F796D83-11EC-4382-87CE-3142EE0572CF}" type="pres">
      <dgm:prSet presAssocID="{CD6BBE4F-417D-4CE4-944C-14F10B187BF3}" presName="background3" presStyleLbl="node3" presStyleIdx="0" presStyleCnt="2"/>
      <dgm:spPr>
        <a:solidFill>
          <a:schemeClr val="tx2"/>
        </a:solidFill>
        <a:ln>
          <a:solidFill>
            <a:schemeClr val="bg1">
              <a:lumMod val="65000"/>
            </a:schemeClr>
          </a:solidFill>
        </a:ln>
      </dgm:spPr>
    </dgm:pt>
    <dgm:pt modelId="{BFD79519-9B59-468C-8C73-3C6EF5B56EE2}" type="pres">
      <dgm:prSet presAssocID="{CD6BBE4F-417D-4CE4-944C-14F10B187BF3}" presName="text3" presStyleLbl="fgAcc3" presStyleIdx="0" presStyleCnt="2" custScaleX="15246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6FF0F58-9500-4D8A-8BDB-9AF0C8792577}" type="pres">
      <dgm:prSet presAssocID="{CD6BBE4F-417D-4CE4-944C-14F10B187BF3}" presName="hierChild4" presStyleCnt="0"/>
      <dgm:spPr/>
    </dgm:pt>
    <dgm:pt modelId="{16F2373A-7A4C-4A92-8367-28C7A9A93205}" type="pres">
      <dgm:prSet presAssocID="{3864E0C9-DED1-4AB2-8DE5-B999D6AB47C2}" presName="Name10" presStyleLbl="parChTrans1D2" presStyleIdx="1" presStyleCnt="2"/>
      <dgm:spPr/>
      <dgm:t>
        <a:bodyPr/>
        <a:lstStyle/>
        <a:p>
          <a:endParaRPr lang="hu-HU"/>
        </a:p>
      </dgm:t>
    </dgm:pt>
    <dgm:pt modelId="{2D005281-C9DF-4A58-BC9B-68073C266E89}" type="pres">
      <dgm:prSet presAssocID="{E80746DC-653E-4694-B34D-8BB872A10C50}" presName="hierRoot2" presStyleCnt="0"/>
      <dgm:spPr/>
    </dgm:pt>
    <dgm:pt modelId="{5EB1EF34-ACDA-4A76-8BE2-D0725DF31A00}" type="pres">
      <dgm:prSet presAssocID="{E80746DC-653E-4694-B34D-8BB872A10C50}" presName="composite2" presStyleCnt="0"/>
      <dgm:spPr/>
    </dgm:pt>
    <dgm:pt modelId="{DC8AEC1E-902C-45D7-877F-C9BC5B83EE53}" type="pres">
      <dgm:prSet presAssocID="{E80746DC-653E-4694-B34D-8BB872A10C50}" presName="background2" presStyleLbl="node2" presStyleIdx="1" presStyleCnt="2"/>
      <dgm:spPr>
        <a:solidFill>
          <a:schemeClr val="tx2"/>
        </a:solidFill>
        <a:ln>
          <a:solidFill>
            <a:schemeClr val="bg1">
              <a:lumMod val="65000"/>
            </a:schemeClr>
          </a:solidFill>
        </a:ln>
      </dgm:spPr>
    </dgm:pt>
    <dgm:pt modelId="{899DD7A6-69B1-4C6B-95A6-AE7AE56A1F02}" type="pres">
      <dgm:prSet presAssocID="{E80746DC-653E-4694-B34D-8BB872A10C50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AA66B9F2-6A61-478B-9744-6FFEF631CBB6}" type="pres">
      <dgm:prSet presAssocID="{E80746DC-653E-4694-B34D-8BB872A10C50}" presName="hierChild3" presStyleCnt="0"/>
      <dgm:spPr/>
    </dgm:pt>
    <dgm:pt modelId="{0A3C9B62-FEF9-49C7-9589-045E92337CD5}" type="pres">
      <dgm:prSet presAssocID="{E2250C99-186E-4D16-80D9-2E55C9796E17}" presName="Name17" presStyleLbl="parChTrans1D3" presStyleIdx="1" presStyleCnt="2"/>
      <dgm:spPr/>
      <dgm:t>
        <a:bodyPr/>
        <a:lstStyle/>
        <a:p>
          <a:endParaRPr lang="hu-HU"/>
        </a:p>
      </dgm:t>
    </dgm:pt>
    <dgm:pt modelId="{8B0B179A-6F74-417E-9727-6F4646467D9F}" type="pres">
      <dgm:prSet presAssocID="{1801C7DD-E7E3-430C-99FD-5CCED19ED6C9}" presName="hierRoot3" presStyleCnt="0"/>
      <dgm:spPr/>
    </dgm:pt>
    <dgm:pt modelId="{4B3AEA42-5D68-4D4B-9B3A-1B1DA95BD4CE}" type="pres">
      <dgm:prSet presAssocID="{1801C7DD-E7E3-430C-99FD-5CCED19ED6C9}" presName="composite3" presStyleCnt="0"/>
      <dgm:spPr/>
    </dgm:pt>
    <dgm:pt modelId="{BA146D4A-76B1-4FE9-9CFC-2976D1A46EF7}" type="pres">
      <dgm:prSet presAssocID="{1801C7DD-E7E3-430C-99FD-5CCED19ED6C9}" presName="background3" presStyleLbl="node3" presStyleIdx="1" presStyleCnt="2"/>
      <dgm:spPr>
        <a:solidFill>
          <a:schemeClr val="tx2"/>
        </a:solidFill>
        <a:ln>
          <a:solidFill>
            <a:schemeClr val="bg1">
              <a:lumMod val="65000"/>
            </a:schemeClr>
          </a:solidFill>
        </a:ln>
      </dgm:spPr>
    </dgm:pt>
    <dgm:pt modelId="{29C0E6CC-4055-4E93-A30E-7F275601E733}" type="pres">
      <dgm:prSet presAssocID="{1801C7DD-E7E3-430C-99FD-5CCED19ED6C9}" presName="text3" presStyleLbl="fgAcc3" presStyleIdx="1" presStyleCnt="2" custScaleX="15246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515698F3-A786-4C27-B0D4-DE65201AB141}" type="pres">
      <dgm:prSet presAssocID="{1801C7DD-E7E3-430C-99FD-5CCED19ED6C9}" presName="hierChild4" presStyleCnt="0"/>
      <dgm:spPr/>
    </dgm:pt>
  </dgm:ptLst>
  <dgm:cxnLst>
    <dgm:cxn modelId="{29BC2F4A-96B6-4323-A122-D7B3346D8AB4}" type="presOf" srcId="{BCD79808-20C8-4929-AF15-DB6AA2563331}" destId="{FFD59425-B87C-4C34-A9A8-1047DB320A0E}" srcOrd="0" destOrd="0" presId="urn:microsoft.com/office/officeart/2005/8/layout/hierarchy1"/>
    <dgm:cxn modelId="{2C821AB1-C9D6-4077-87B4-CCCFFD9513B7}" type="presOf" srcId="{05CF4A16-00D6-4870-B4AF-3E28541CBB0C}" destId="{5A22BE83-4F92-49CF-ACAC-04F2A3D3AA2E}" srcOrd="0" destOrd="0" presId="urn:microsoft.com/office/officeart/2005/8/layout/hierarchy1"/>
    <dgm:cxn modelId="{BE380426-0749-42BB-806D-7C9A9FF0BDD4}" type="presOf" srcId="{CD6BBE4F-417D-4CE4-944C-14F10B187BF3}" destId="{BFD79519-9B59-468C-8C73-3C6EF5B56EE2}" srcOrd="0" destOrd="0" presId="urn:microsoft.com/office/officeart/2005/8/layout/hierarchy1"/>
    <dgm:cxn modelId="{F764A710-BF53-40F7-95B5-393A96C7A21A}" type="presOf" srcId="{EF9F4C0D-2B1B-4A9B-AFEB-C732A6126B17}" destId="{D0D40CE0-D13C-4F9F-8087-338D35E7541B}" srcOrd="0" destOrd="0" presId="urn:microsoft.com/office/officeart/2005/8/layout/hierarchy1"/>
    <dgm:cxn modelId="{AEF67F13-130B-45F7-A5C1-E1D985B913BC}" type="presOf" srcId="{1801C7DD-E7E3-430C-99FD-5CCED19ED6C9}" destId="{29C0E6CC-4055-4E93-A30E-7F275601E733}" srcOrd="0" destOrd="0" presId="urn:microsoft.com/office/officeart/2005/8/layout/hierarchy1"/>
    <dgm:cxn modelId="{CCD8AA14-CDA9-4B52-AFA8-D446588591B7}" type="presOf" srcId="{E2250C99-186E-4D16-80D9-2E55C9796E17}" destId="{0A3C9B62-FEF9-49C7-9589-045E92337CD5}" srcOrd="0" destOrd="0" presId="urn:microsoft.com/office/officeart/2005/8/layout/hierarchy1"/>
    <dgm:cxn modelId="{655C89C6-8ACD-4B62-B181-E6C19140C9D4}" type="presOf" srcId="{B625FBAC-78D8-4742-9CE0-209C85633587}" destId="{A360FC7A-C770-4DB8-AD89-D5EA2741A04E}" srcOrd="0" destOrd="0" presId="urn:microsoft.com/office/officeart/2005/8/layout/hierarchy1"/>
    <dgm:cxn modelId="{E5AFE90C-B52B-4903-80BF-77833003AAE7}" srcId="{B625FBAC-78D8-4742-9CE0-209C85633587}" destId="{CD6BBE4F-417D-4CE4-944C-14F10B187BF3}" srcOrd="0" destOrd="0" parTransId="{1193F01E-3F6B-486A-B0A9-800D1644C975}" sibTransId="{16C8039A-BD21-4C54-9170-F24D06C94F22}"/>
    <dgm:cxn modelId="{66690DA4-17BC-49F9-89E6-83D95FB6F8CD}" srcId="{BCD79808-20C8-4929-AF15-DB6AA2563331}" destId="{E80746DC-653E-4694-B34D-8BB872A10C50}" srcOrd="1" destOrd="0" parTransId="{3864E0C9-DED1-4AB2-8DE5-B999D6AB47C2}" sibTransId="{44AA1483-32B0-4380-99AA-FA1BFD9A64AF}"/>
    <dgm:cxn modelId="{E2603BD7-1706-4A0B-AA18-AAB5347EA886}" type="presOf" srcId="{E80746DC-653E-4694-B34D-8BB872A10C50}" destId="{899DD7A6-69B1-4C6B-95A6-AE7AE56A1F02}" srcOrd="0" destOrd="0" presId="urn:microsoft.com/office/officeart/2005/8/layout/hierarchy1"/>
    <dgm:cxn modelId="{74769A97-61FC-4810-8AB5-4C87DCD171AD}" srcId="{E80746DC-653E-4694-B34D-8BB872A10C50}" destId="{1801C7DD-E7E3-430C-99FD-5CCED19ED6C9}" srcOrd="0" destOrd="0" parTransId="{E2250C99-186E-4D16-80D9-2E55C9796E17}" sibTransId="{44703946-9EFC-451F-A3D1-3A896A04F646}"/>
    <dgm:cxn modelId="{DAE56AA5-18B0-4E2F-9A83-403C6344A41A}" srcId="{BCD79808-20C8-4929-AF15-DB6AA2563331}" destId="{B625FBAC-78D8-4742-9CE0-209C85633587}" srcOrd="0" destOrd="0" parTransId="{EF9F4C0D-2B1B-4A9B-AFEB-C732A6126B17}" sibTransId="{2BA4EC2F-32D4-420B-B702-03B494D4EC71}"/>
    <dgm:cxn modelId="{4B31F6D3-EE31-4F5B-8231-3E6E0BFD59C0}" type="presOf" srcId="{3864E0C9-DED1-4AB2-8DE5-B999D6AB47C2}" destId="{16F2373A-7A4C-4A92-8367-28C7A9A93205}" srcOrd="0" destOrd="0" presId="urn:microsoft.com/office/officeart/2005/8/layout/hierarchy1"/>
    <dgm:cxn modelId="{5D3B7CD3-FB8E-4104-A9E2-11D02E92B02D}" type="presOf" srcId="{1193F01E-3F6B-486A-B0A9-800D1644C975}" destId="{420F954B-69E1-4F17-91AE-5EE1EECC7A98}" srcOrd="0" destOrd="0" presId="urn:microsoft.com/office/officeart/2005/8/layout/hierarchy1"/>
    <dgm:cxn modelId="{BDCF74AE-C826-400F-8BE4-6957EAAC238B}" srcId="{05CF4A16-00D6-4870-B4AF-3E28541CBB0C}" destId="{BCD79808-20C8-4929-AF15-DB6AA2563331}" srcOrd="0" destOrd="0" parTransId="{CF143ED3-4D79-4890-8424-A6F3623B4188}" sibTransId="{A9C70B37-F3E1-4065-A49F-58A3AF6F06CE}"/>
    <dgm:cxn modelId="{43A92AD5-3875-4F8C-BF64-D612E6C4F7A4}" type="presParOf" srcId="{5A22BE83-4F92-49CF-ACAC-04F2A3D3AA2E}" destId="{54F27D87-3230-43EB-AC56-B0537C5D408B}" srcOrd="0" destOrd="0" presId="urn:microsoft.com/office/officeart/2005/8/layout/hierarchy1"/>
    <dgm:cxn modelId="{2AC886AF-64ED-424A-BD69-DFBB0E36443E}" type="presParOf" srcId="{54F27D87-3230-43EB-AC56-B0537C5D408B}" destId="{1B66F8AD-BF02-49BB-BAD7-65F78CFD8CC0}" srcOrd="0" destOrd="0" presId="urn:microsoft.com/office/officeart/2005/8/layout/hierarchy1"/>
    <dgm:cxn modelId="{9F2A9DB1-00FA-45D5-B4E9-6784C7F4338F}" type="presParOf" srcId="{1B66F8AD-BF02-49BB-BAD7-65F78CFD8CC0}" destId="{B3E3AFE2-6316-47E9-8315-506061A3B7EB}" srcOrd="0" destOrd="0" presId="urn:microsoft.com/office/officeart/2005/8/layout/hierarchy1"/>
    <dgm:cxn modelId="{950CD709-8342-47CE-AC96-8BA661D023E1}" type="presParOf" srcId="{1B66F8AD-BF02-49BB-BAD7-65F78CFD8CC0}" destId="{FFD59425-B87C-4C34-A9A8-1047DB320A0E}" srcOrd="1" destOrd="0" presId="urn:microsoft.com/office/officeart/2005/8/layout/hierarchy1"/>
    <dgm:cxn modelId="{1ADEEF8A-4860-4044-988E-FC7CAB100C7D}" type="presParOf" srcId="{54F27D87-3230-43EB-AC56-B0537C5D408B}" destId="{E4E0D8C6-D0BF-4826-AAD4-95D3D803F203}" srcOrd="1" destOrd="0" presId="urn:microsoft.com/office/officeart/2005/8/layout/hierarchy1"/>
    <dgm:cxn modelId="{C306F844-7C3F-4F40-A612-DA6F5A64BF93}" type="presParOf" srcId="{E4E0D8C6-D0BF-4826-AAD4-95D3D803F203}" destId="{D0D40CE0-D13C-4F9F-8087-338D35E7541B}" srcOrd="0" destOrd="0" presId="urn:microsoft.com/office/officeart/2005/8/layout/hierarchy1"/>
    <dgm:cxn modelId="{1EFF44E4-7A55-4604-9658-22F0969BAAEA}" type="presParOf" srcId="{E4E0D8C6-D0BF-4826-AAD4-95D3D803F203}" destId="{83D852A5-1398-442B-9C9E-F79E0E429A21}" srcOrd="1" destOrd="0" presId="urn:microsoft.com/office/officeart/2005/8/layout/hierarchy1"/>
    <dgm:cxn modelId="{171DB7C3-B4FF-4CD2-A07B-895E07583C7E}" type="presParOf" srcId="{83D852A5-1398-442B-9C9E-F79E0E429A21}" destId="{3059B340-D4A1-497B-9093-EF762360B73C}" srcOrd="0" destOrd="0" presId="urn:microsoft.com/office/officeart/2005/8/layout/hierarchy1"/>
    <dgm:cxn modelId="{ED4053AF-3F22-4594-AD1A-2370FE2F54DD}" type="presParOf" srcId="{3059B340-D4A1-497B-9093-EF762360B73C}" destId="{3DB6CB28-9FBD-4867-9A5A-12AF3476AA0A}" srcOrd="0" destOrd="0" presId="urn:microsoft.com/office/officeart/2005/8/layout/hierarchy1"/>
    <dgm:cxn modelId="{FD4B35AF-007C-4556-9011-EF222A4A8A16}" type="presParOf" srcId="{3059B340-D4A1-497B-9093-EF762360B73C}" destId="{A360FC7A-C770-4DB8-AD89-D5EA2741A04E}" srcOrd="1" destOrd="0" presId="urn:microsoft.com/office/officeart/2005/8/layout/hierarchy1"/>
    <dgm:cxn modelId="{E1A3DBA4-5C2B-483C-B828-E26F2DFA194E}" type="presParOf" srcId="{83D852A5-1398-442B-9C9E-F79E0E429A21}" destId="{756E3DD2-3C54-4AA3-B218-13C71375B600}" srcOrd="1" destOrd="0" presId="urn:microsoft.com/office/officeart/2005/8/layout/hierarchy1"/>
    <dgm:cxn modelId="{00C8B5D0-AEDE-4850-88AB-ADE6ACA10AED}" type="presParOf" srcId="{756E3DD2-3C54-4AA3-B218-13C71375B600}" destId="{420F954B-69E1-4F17-91AE-5EE1EECC7A98}" srcOrd="0" destOrd="0" presId="urn:microsoft.com/office/officeart/2005/8/layout/hierarchy1"/>
    <dgm:cxn modelId="{93685ECA-2872-418B-815A-1300B92A5BDF}" type="presParOf" srcId="{756E3DD2-3C54-4AA3-B218-13C71375B600}" destId="{1EF17D61-DB37-42B8-80A4-4F66FE79AE98}" srcOrd="1" destOrd="0" presId="urn:microsoft.com/office/officeart/2005/8/layout/hierarchy1"/>
    <dgm:cxn modelId="{7F3C9D6E-B868-4C38-8827-DC8772F30B11}" type="presParOf" srcId="{1EF17D61-DB37-42B8-80A4-4F66FE79AE98}" destId="{1D9C5546-AA81-4A3F-A7E9-273FF50F83FF}" srcOrd="0" destOrd="0" presId="urn:microsoft.com/office/officeart/2005/8/layout/hierarchy1"/>
    <dgm:cxn modelId="{CCAAD11F-5BD2-4853-8410-80E9CA825F74}" type="presParOf" srcId="{1D9C5546-AA81-4A3F-A7E9-273FF50F83FF}" destId="{8F796D83-11EC-4382-87CE-3142EE0572CF}" srcOrd="0" destOrd="0" presId="urn:microsoft.com/office/officeart/2005/8/layout/hierarchy1"/>
    <dgm:cxn modelId="{5DECE882-11A3-41EC-9D99-7562B3D21765}" type="presParOf" srcId="{1D9C5546-AA81-4A3F-A7E9-273FF50F83FF}" destId="{BFD79519-9B59-468C-8C73-3C6EF5B56EE2}" srcOrd="1" destOrd="0" presId="urn:microsoft.com/office/officeart/2005/8/layout/hierarchy1"/>
    <dgm:cxn modelId="{F2D8B8B6-6363-4FE0-861C-BAB924449BA9}" type="presParOf" srcId="{1EF17D61-DB37-42B8-80A4-4F66FE79AE98}" destId="{F6FF0F58-9500-4D8A-8BDB-9AF0C8792577}" srcOrd="1" destOrd="0" presId="urn:microsoft.com/office/officeart/2005/8/layout/hierarchy1"/>
    <dgm:cxn modelId="{3805DE9B-8E73-46D1-AA60-77E0A92CA458}" type="presParOf" srcId="{E4E0D8C6-D0BF-4826-AAD4-95D3D803F203}" destId="{16F2373A-7A4C-4A92-8367-28C7A9A93205}" srcOrd="2" destOrd="0" presId="urn:microsoft.com/office/officeart/2005/8/layout/hierarchy1"/>
    <dgm:cxn modelId="{87630B05-454E-4F7A-A1EC-F9BFCAA9B3DE}" type="presParOf" srcId="{E4E0D8C6-D0BF-4826-AAD4-95D3D803F203}" destId="{2D005281-C9DF-4A58-BC9B-68073C266E89}" srcOrd="3" destOrd="0" presId="urn:microsoft.com/office/officeart/2005/8/layout/hierarchy1"/>
    <dgm:cxn modelId="{8FF66ED8-E32C-416D-BC36-68A894FE55E3}" type="presParOf" srcId="{2D005281-C9DF-4A58-BC9B-68073C266E89}" destId="{5EB1EF34-ACDA-4A76-8BE2-D0725DF31A00}" srcOrd="0" destOrd="0" presId="urn:microsoft.com/office/officeart/2005/8/layout/hierarchy1"/>
    <dgm:cxn modelId="{FD79A8DB-F32F-42F3-BFE8-350BDA2B097C}" type="presParOf" srcId="{5EB1EF34-ACDA-4A76-8BE2-D0725DF31A00}" destId="{DC8AEC1E-902C-45D7-877F-C9BC5B83EE53}" srcOrd="0" destOrd="0" presId="urn:microsoft.com/office/officeart/2005/8/layout/hierarchy1"/>
    <dgm:cxn modelId="{AF6877E6-7B8E-44B6-A3C5-A3A3CD90B3CE}" type="presParOf" srcId="{5EB1EF34-ACDA-4A76-8BE2-D0725DF31A00}" destId="{899DD7A6-69B1-4C6B-95A6-AE7AE56A1F02}" srcOrd="1" destOrd="0" presId="urn:microsoft.com/office/officeart/2005/8/layout/hierarchy1"/>
    <dgm:cxn modelId="{51888834-C97E-4BDF-8517-CF08734D4FD6}" type="presParOf" srcId="{2D005281-C9DF-4A58-BC9B-68073C266E89}" destId="{AA66B9F2-6A61-478B-9744-6FFEF631CBB6}" srcOrd="1" destOrd="0" presId="urn:microsoft.com/office/officeart/2005/8/layout/hierarchy1"/>
    <dgm:cxn modelId="{EC086F3F-8B8D-41B4-9DB9-221633068BED}" type="presParOf" srcId="{AA66B9F2-6A61-478B-9744-6FFEF631CBB6}" destId="{0A3C9B62-FEF9-49C7-9589-045E92337CD5}" srcOrd="0" destOrd="0" presId="urn:microsoft.com/office/officeart/2005/8/layout/hierarchy1"/>
    <dgm:cxn modelId="{284A14FD-CFE1-4987-AA23-E84A70B5AD8A}" type="presParOf" srcId="{AA66B9F2-6A61-478B-9744-6FFEF631CBB6}" destId="{8B0B179A-6F74-417E-9727-6F4646467D9F}" srcOrd="1" destOrd="0" presId="urn:microsoft.com/office/officeart/2005/8/layout/hierarchy1"/>
    <dgm:cxn modelId="{2C42AC9D-BD17-48CA-94BE-4CD96F7D4F1D}" type="presParOf" srcId="{8B0B179A-6F74-417E-9727-6F4646467D9F}" destId="{4B3AEA42-5D68-4D4B-9B3A-1B1DA95BD4CE}" srcOrd="0" destOrd="0" presId="urn:microsoft.com/office/officeart/2005/8/layout/hierarchy1"/>
    <dgm:cxn modelId="{C65819A7-26CB-4053-8E02-92932DB54C02}" type="presParOf" srcId="{4B3AEA42-5D68-4D4B-9B3A-1B1DA95BD4CE}" destId="{BA146D4A-76B1-4FE9-9CFC-2976D1A46EF7}" srcOrd="0" destOrd="0" presId="urn:microsoft.com/office/officeart/2005/8/layout/hierarchy1"/>
    <dgm:cxn modelId="{B1300D07-4A9A-412B-BB11-783D9AFDDFE6}" type="presParOf" srcId="{4B3AEA42-5D68-4D4B-9B3A-1B1DA95BD4CE}" destId="{29C0E6CC-4055-4E93-A30E-7F275601E733}" srcOrd="1" destOrd="0" presId="urn:microsoft.com/office/officeart/2005/8/layout/hierarchy1"/>
    <dgm:cxn modelId="{6BB6DCED-D442-4082-A2FD-F63CA626A66D}" type="presParOf" srcId="{8B0B179A-6F74-417E-9727-6F4646467D9F}" destId="{515698F3-A786-4C27-B0D4-DE65201AB14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32D4248-A859-4E1A-AA32-27EEFF50293B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7A8F6698-010F-45CD-A0F9-415E4A7F5247}">
      <dgm:prSet phldrT="[Text]"/>
      <dgm:spPr>
        <a:solidFill>
          <a:srgbClr val="FFC000"/>
        </a:solidFill>
      </dgm:spPr>
      <dgm:t>
        <a:bodyPr/>
        <a:lstStyle/>
        <a:p>
          <a:r>
            <a:rPr lang="hu-HU" b="1" dirty="0" smtClean="0">
              <a:solidFill>
                <a:schemeClr val="tx1"/>
              </a:solidFill>
            </a:rPr>
            <a:t>Erste SuperShop Bankkártyával </a:t>
          </a:r>
          <a:r>
            <a:rPr lang="hu-HU" b="1" u="sng" dirty="0" smtClean="0">
              <a:solidFill>
                <a:schemeClr val="tx1"/>
              </a:solidFill>
            </a:rPr>
            <a:t>dupla</a:t>
          </a:r>
          <a:r>
            <a:rPr lang="hu-HU" b="1" dirty="0" smtClean="0">
              <a:solidFill>
                <a:schemeClr val="tx1"/>
              </a:solidFill>
            </a:rPr>
            <a:t>, </a:t>
          </a:r>
          <a:br>
            <a:rPr lang="hu-HU" b="1" dirty="0" smtClean="0">
              <a:solidFill>
                <a:schemeClr val="tx1"/>
              </a:solidFill>
            </a:rPr>
          </a:br>
          <a:r>
            <a:rPr lang="hu-HU" b="1" dirty="0" smtClean="0">
              <a:solidFill>
                <a:schemeClr val="tx1"/>
              </a:solidFill>
            </a:rPr>
            <a:t>Erste SuperShop  Hitelkártyával </a:t>
          </a:r>
          <a:r>
            <a:rPr lang="hu-HU" b="1" u="sng" dirty="0" smtClean="0">
              <a:solidFill>
                <a:schemeClr val="tx1"/>
              </a:solidFill>
            </a:rPr>
            <a:t>tripla</a:t>
          </a:r>
          <a:r>
            <a:rPr lang="hu-HU" b="1" dirty="0" smtClean="0">
              <a:solidFill>
                <a:schemeClr val="tx1"/>
              </a:solidFill>
            </a:rPr>
            <a:t> pontokat lehet gyűjteni</a:t>
          </a:r>
          <a:endParaRPr lang="hu-HU" b="1" dirty="0">
            <a:solidFill>
              <a:schemeClr val="tx1"/>
            </a:solidFill>
          </a:endParaRPr>
        </a:p>
      </dgm:t>
    </dgm:pt>
    <dgm:pt modelId="{DA254F5E-DFE5-4B99-8D54-62C50FA180C4}" type="parTrans" cxnId="{A0657F90-8523-4408-A225-BA3EEBB787ED}">
      <dgm:prSet/>
      <dgm:spPr/>
      <dgm:t>
        <a:bodyPr/>
        <a:lstStyle/>
        <a:p>
          <a:endParaRPr lang="hu-HU"/>
        </a:p>
      </dgm:t>
    </dgm:pt>
    <dgm:pt modelId="{BC9E491C-F85F-469D-8FB9-60F6B0D2B564}" type="sibTrans" cxnId="{A0657F90-8523-4408-A225-BA3EEBB787ED}">
      <dgm:prSet/>
      <dgm:spPr/>
      <dgm:t>
        <a:bodyPr/>
        <a:lstStyle/>
        <a:p>
          <a:endParaRPr lang="hu-HU"/>
        </a:p>
      </dgm:t>
    </dgm:pt>
    <dgm:pt modelId="{5B89F918-6AFC-41C9-8008-09DCFD2709DA}" type="pres">
      <dgm:prSet presAssocID="{832D4248-A859-4E1A-AA32-27EEFF50293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CD4D008A-6741-46C1-A732-C64328840696}" type="pres">
      <dgm:prSet presAssocID="{7A8F6698-010F-45CD-A0F9-415E4A7F5247}" presName="node" presStyleLbl="node1" presStyleIdx="0" presStyleCnt="1" custAng="65527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45776D90-01A1-4D19-99C7-D7F078A57730}" type="presOf" srcId="{7A8F6698-010F-45CD-A0F9-415E4A7F5247}" destId="{CD4D008A-6741-46C1-A732-C64328840696}" srcOrd="0" destOrd="0" presId="urn:microsoft.com/office/officeart/2005/8/layout/default"/>
    <dgm:cxn modelId="{EF03292D-3152-402E-B1E6-E4416F599A34}" type="presOf" srcId="{832D4248-A859-4E1A-AA32-27EEFF50293B}" destId="{5B89F918-6AFC-41C9-8008-09DCFD2709DA}" srcOrd="0" destOrd="0" presId="urn:microsoft.com/office/officeart/2005/8/layout/default"/>
    <dgm:cxn modelId="{A0657F90-8523-4408-A225-BA3EEBB787ED}" srcId="{832D4248-A859-4E1A-AA32-27EEFF50293B}" destId="{7A8F6698-010F-45CD-A0F9-415E4A7F5247}" srcOrd="0" destOrd="0" parTransId="{DA254F5E-DFE5-4B99-8D54-62C50FA180C4}" sibTransId="{BC9E491C-F85F-469D-8FB9-60F6B0D2B564}"/>
    <dgm:cxn modelId="{26F163CB-5DE8-4939-935D-E7F5DDAAB903}" type="presParOf" srcId="{5B89F918-6AFC-41C9-8008-09DCFD2709DA}" destId="{CD4D008A-6741-46C1-A732-C6432884069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C8998D-D792-4478-951F-209847ED111D}" type="doc">
      <dgm:prSet loTypeId="urn:microsoft.com/office/officeart/2005/8/layout/venn3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2788120C-8647-4EB0-918D-72C452368629}">
      <dgm:prSet phldrT="[Text]"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Ingyenesen igényelhető</a:t>
          </a:r>
          <a:endParaRPr lang="hu-HU" b="1" dirty="0">
            <a:effectLst/>
          </a:endParaRPr>
        </a:p>
      </dgm:t>
    </dgm:pt>
    <dgm:pt modelId="{38E738E1-2BD6-4C9E-8FD3-CCA7800D4D4C}" type="parTrans" cxnId="{DC792446-0780-4AD2-A370-002B0B6B180A}">
      <dgm:prSet/>
      <dgm:spPr/>
      <dgm:t>
        <a:bodyPr/>
        <a:lstStyle/>
        <a:p>
          <a:endParaRPr lang="hu-HU"/>
        </a:p>
      </dgm:t>
    </dgm:pt>
    <dgm:pt modelId="{89476F7F-0CEA-475A-AD09-C7FF99E29896}" type="sibTrans" cxnId="{DC792446-0780-4AD2-A370-002B0B6B180A}">
      <dgm:prSet/>
      <dgm:spPr/>
      <dgm:t>
        <a:bodyPr/>
        <a:lstStyle/>
        <a:p>
          <a:endParaRPr lang="hu-HU"/>
        </a:p>
      </dgm:t>
    </dgm:pt>
    <dgm:pt modelId="{1464D34A-41B2-4B5F-AF58-515723012FB7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Partnerre brandelt</a:t>
          </a:r>
        </a:p>
      </dgm:t>
    </dgm:pt>
    <dgm:pt modelId="{B76227AF-8D09-4A84-A224-0BFFEF2C5C35}" type="parTrans" cxnId="{59104ECC-6F04-4A7E-B894-A925C1A5F4C4}">
      <dgm:prSet/>
      <dgm:spPr/>
      <dgm:t>
        <a:bodyPr/>
        <a:lstStyle/>
        <a:p>
          <a:endParaRPr lang="hu-HU"/>
        </a:p>
      </dgm:t>
    </dgm:pt>
    <dgm:pt modelId="{C42AA246-3F45-41DF-AF8C-1F275AA5ACD5}" type="sibTrans" cxnId="{59104ECC-6F04-4A7E-B894-A925C1A5F4C4}">
      <dgm:prSet/>
      <dgm:spPr/>
      <dgm:t>
        <a:bodyPr/>
        <a:lstStyle/>
        <a:p>
          <a:endParaRPr lang="hu-HU"/>
        </a:p>
      </dgm:t>
    </dgm:pt>
    <dgm:pt modelId="{6794F2AD-2922-4A3E-BFB1-5AC474B10C91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Névre szóló</a:t>
          </a:r>
        </a:p>
      </dgm:t>
    </dgm:pt>
    <dgm:pt modelId="{2FF49334-531B-4CE3-9A6C-5FF1FE8C35B8}" type="parTrans" cxnId="{BDF410A1-6D0B-4F0B-B1F6-15F1FB5BC743}">
      <dgm:prSet/>
      <dgm:spPr/>
      <dgm:t>
        <a:bodyPr/>
        <a:lstStyle/>
        <a:p>
          <a:endParaRPr lang="hu-HU"/>
        </a:p>
      </dgm:t>
    </dgm:pt>
    <dgm:pt modelId="{D68DB896-F04E-4DBE-AF09-E4131A53D213}" type="sibTrans" cxnId="{BDF410A1-6D0B-4F0B-B1F6-15F1FB5BC743}">
      <dgm:prSet/>
      <dgm:spPr/>
      <dgm:t>
        <a:bodyPr/>
        <a:lstStyle/>
        <a:p>
          <a:endParaRPr lang="hu-HU"/>
        </a:p>
      </dgm:t>
    </dgm:pt>
    <dgm:pt modelId="{15824C72-B5D7-4EAF-8ECE-377F97087318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Chipkártya</a:t>
          </a:r>
        </a:p>
      </dgm:t>
    </dgm:pt>
    <dgm:pt modelId="{21B4724A-ABD6-4F3F-9938-AEBD107B2D22}" type="parTrans" cxnId="{9621BE5A-B00C-4326-A0C2-B3421B999FCE}">
      <dgm:prSet/>
      <dgm:spPr/>
      <dgm:t>
        <a:bodyPr/>
        <a:lstStyle/>
        <a:p>
          <a:endParaRPr lang="hu-HU"/>
        </a:p>
      </dgm:t>
    </dgm:pt>
    <dgm:pt modelId="{A2F25267-7853-44BA-9EAE-F54EC3CD478A}" type="sibTrans" cxnId="{9621BE5A-B00C-4326-A0C2-B3421B999FCE}">
      <dgm:prSet/>
      <dgm:spPr/>
      <dgm:t>
        <a:bodyPr/>
        <a:lstStyle/>
        <a:p>
          <a:endParaRPr lang="hu-HU"/>
        </a:p>
      </dgm:t>
    </dgm:pt>
    <dgm:pt modelId="{469051DC-BCB9-4732-9395-B93D8D6E4853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Pontgyűjtésre és beváltásra alkalmas</a:t>
          </a:r>
        </a:p>
      </dgm:t>
    </dgm:pt>
    <dgm:pt modelId="{B926BF20-DA00-4C5A-A945-2CC5888DDEE1}" type="parTrans" cxnId="{BC63F3D8-21C5-46DA-ACAB-8748ECBE3163}">
      <dgm:prSet/>
      <dgm:spPr/>
      <dgm:t>
        <a:bodyPr/>
        <a:lstStyle/>
        <a:p>
          <a:endParaRPr lang="hu-HU"/>
        </a:p>
      </dgm:t>
    </dgm:pt>
    <dgm:pt modelId="{B6B31585-DC54-42DE-8A10-AE0D60134742}" type="sibTrans" cxnId="{BC63F3D8-21C5-46DA-ACAB-8748ECBE3163}">
      <dgm:prSet/>
      <dgm:spPr/>
      <dgm:t>
        <a:bodyPr/>
        <a:lstStyle/>
        <a:p>
          <a:endParaRPr lang="hu-HU"/>
        </a:p>
      </dgm:t>
    </dgm:pt>
    <dgm:pt modelId="{007E35AC-B6AA-4ECF-A238-C4FA840A2FF7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Erste SuperShop Bankkártya</a:t>
          </a:r>
        </a:p>
      </dgm:t>
    </dgm:pt>
    <dgm:pt modelId="{6EB4117E-87B1-41BC-96C6-314C7D49A3B9}" type="parTrans" cxnId="{6807B44A-07F1-4DBC-8091-FC4C061D7E98}">
      <dgm:prSet/>
      <dgm:spPr/>
      <dgm:t>
        <a:bodyPr/>
        <a:lstStyle/>
        <a:p>
          <a:endParaRPr lang="hu-HU"/>
        </a:p>
      </dgm:t>
    </dgm:pt>
    <dgm:pt modelId="{F0CD1A03-1715-4011-988F-DDF80E17D3BA}" type="sibTrans" cxnId="{6807B44A-07F1-4DBC-8091-FC4C061D7E98}">
      <dgm:prSet/>
      <dgm:spPr/>
      <dgm:t>
        <a:bodyPr/>
        <a:lstStyle/>
        <a:p>
          <a:endParaRPr lang="hu-HU"/>
        </a:p>
      </dgm:t>
    </dgm:pt>
    <dgm:pt modelId="{BDF19847-6BC8-4001-B46F-8C58740D5C04}">
      <dgm:prSet/>
      <dgm:spPr/>
      <dgm:t>
        <a:bodyPr/>
        <a:lstStyle/>
        <a:p>
          <a:r>
            <a:rPr lang="hu-HU" b="1" dirty="0" smtClean="0">
              <a:effectLst/>
              <a:latin typeface="+mj-lt"/>
              <a:cs typeface="Times New Roman" pitchFamily="18" charset="0"/>
            </a:rPr>
            <a:t>Erste SuperShop Hitelkártya</a:t>
          </a:r>
          <a:endParaRPr lang="hu-HU" b="1" dirty="0">
            <a:effectLst/>
          </a:endParaRPr>
        </a:p>
      </dgm:t>
    </dgm:pt>
    <dgm:pt modelId="{43DCE0F3-9C12-4221-9236-38EB52AF7AE5}" type="parTrans" cxnId="{8611D366-5620-4EA3-9830-867736A2F491}">
      <dgm:prSet/>
      <dgm:spPr/>
      <dgm:t>
        <a:bodyPr/>
        <a:lstStyle/>
        <a:p>
          <a:endParaRPr lang="hu-HU"/>
        </a:p>
      </dgm:t>
    </dgm:pt>
    <dgm:pt modelId="{F1CDEBEF-A12E-4E52-8D4B-9D486907CBC7}" type="sibTrans" cxnId="{8611D366-5620-4EA3-9830-867736A2F491}">
      <dgm:prSet/>
      <dgm:spPr/>
      <dgm:t>
        <a:bodyPr/>
        <a:lstStyle/>
        <a:p>
          <a:endParaRPr lang="hu-HU"/>
        </a:p>
      </dgm:t>
    </dgm:pt>
    <dgm:pt modelId="{8C72DE87-8B24-4D6E-9BA7-7D20A4F077B3}" type="pres">
      <dgm:prSet presAssocID="{98C8998D-D792-4478-951F-209847ED111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784ADDD-C31D-4665-80B2-C8E5C93EEC36}" type="pres">
      <dgm:prSet presAssocID="{2788120C-8647-4EB0-918D-72C452368629}" presName="Name5" presStyleLbl="vennNode1" presStyleIdx="0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0B4F7B8-8978-4934-852B-23BA65C29EEA}" type="pres">
      <dgm:prSet presAssocID="{89476F7F-0CEA-475A-AD09-C7FF99E29896}" presName="space" presStyleCnt="0"/>
      <dgm:spPr/>
    </dgm:pt>
    <dgm:pt modelId="{4D7CCD2B-368B-4D10-86A9-39DA618390BA}" type="pres">
      <dgm:prSet presAssocID="{1464D34A-41B2-4B5F-AF58-515723012FB7}" presName="Name5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7D6D0E1-F7F3-4B5B-93AB-44E2FA440E94}" type="pres">
      <dgm:prSet presAssocID="{C42AA246-3F45-41DF-AF8C-1F275AA5ACD5}" presName="space" presStyleCnt="0"/>
      <dgm:spPr/>
    </dgm:pt>
    <dgm:pt modelId="{1D5BE9FA-9828-44C7-8605-D5C909CBFB3A}" type="pres">
      <dgm:prSet presAssocID="{6794F2AD-2922-4A3E-BFB1-5AC474B10C91}" presName="Name5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4F8397B-A94F-4C79-AF90-9A610F0319D0}" type="pres">
      <dgm:prSet presAssocID="{D68DB896-F04E-4DBE-AF09-E4131A53D213}" presName="space" presStyleCnt="0"/>
      <dgm:spPr/>
    </dgm:pt>
    <dgm:pt modelId="{D312741B-06AB-49A6-A202-F9A26017D871}" type="pres">
      <dgm:prSet presAssocID="{15824C72-B5D7-4EAF-8ECE-377F97087318}" presName="Name5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EB3B795-66A1-4DE8-803A-9FE0E038EDBB}" type="pres">
      <dgm:prSet presAssocID="{A2F25267-7853-44BA-9EAE-F54EC3CD478A}" presName="space" presStyleCnt="0"/>
      <dgm:spPr/>
    </dgm:pt>
    <dgm:pt modelId="{97E2596F-E734-492B-ABD3-10F46C8E6D60}" type="pres">
      <dgm:prSet presAssocID="{469051DC-BCB9-4732-9395-B93D8D6E4853}" presName="Name5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3D9AC3B-E89B-4825-A378-4532AF38D2A6}" type="pres">
      <dgm:prSet presAssocID="{B6B31585-DC54-42DE-8A10-AE0D60134742}" presName="space" presStyleCnt="0"/>
      <dgm:spPr/>
    </dgm:pt>
    <dgm:pt modelId="{115EBE5D-AEF4-41D8-BF8A-3816C1BE81CE}" type="pres">
      <dgm:prSet presAssocID="{007E35AC-B6AA-4ECF-A238-C4FA840A2FF7}" presName="Name5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B112736-D1A7-41C5-9F10-4E187238D686}" type="pres">
      <dgm:prSet presAssocID="{F0CD1A03-1715-4011-988F-DDF80E17D3BA}" presName="space" presStyleCnt="0"/>
      <dgm:spPr/>
    </dgm:pt>
    <dgm:pt modelId="{8E1DF04D-994C-435E-8ACB-458C6EE0A373}" type="pres">
      <dgm:prSet presAssocID="{BDF19847-6BC8-4001-B46F-8C58740D5C04}" presName="Name5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BC63F3D8-21C5-46DA-ACAB-8748ECBE3163}" srcId="{98C8998D-D792-4478-951F-209847ED111D}" destId="{469051DC-BCB9-4732-9395-B93D8D6E4853}" srcOrd="4" destOrd="0" parTransId="{B926BF20-DA00-4C5A-A945-2CC5888DDEE1}" sibTransId="{B6B31585-DC54-42DE-8A10-AE0D60134742}"/>
    <dgm:cxn modelId="{6807B44A-07F1-4DBC-8091-FC4C061D7E98}" srcId="{98C8998D-D792-4478-951F-209847ED111D}" destId="{007E35AC-B6AA-4ECF-A238-C4FA840A2FF7}" srcOrd="5" destOrd="0" parTransId="{6EB4117E-87B1-41BC-96C6-314C7D49A3B9}" sibTransId="{F0CD1A03-1715-4011-988F-DDF80E17D3BA}"/>
    <dgm:cxn modelId="{56379EFE-29A8-4D16-9E43-009193522B28}" type="presOf" srcId="{98C8998D-D792-4478-951F-209847ED111D}" destId="{8C72DE87-8B24-4D6E-9BA7-7D20A4F077B3}" srcOrd="0" destOrd="0" presId="urn:microsoft.com/office/officeart/2005/8/layout/venn3"/>
    <dgm:cxn modelId="{DC792446-0780-4AD2-A370-002B0B6B180A}" srcId="{98C8998D-D792-4478-951F-209847ED111D}" destId="{2788120C-8647-4EB0-918D-72C452368629}" srcOrd="0" destOrd="0" parTransId="{38E738E1-2BD6-4C9E-8FD3-CCA7800D4D4C}" sibTransId="{89476F7F-0CEA-475A-AD09-C7FF99E29896}"/>
    <dgm:cxn modelId="{AAF81F1D-F5C6-4FF2-8004-4A7D0063A746}" type="presOf" srcId="{007E35AC-B6AA-4ECF-A238-C4FA840A2FF7}" destId="{115EBE5D-AEF4-41D8-BF8A-3816C1BE81CE}" srcOrd="0" destOrd="0" presId="urn:microsoft.com/office/officeart/2005/8/layout/venn3"/>
    <dgm:cxn modelId="{9621BE5A-B00C-4326-A0C2-B3421B999FCE}" srcId="{98C8998D-D792-4478-951F-209847ED111D}" destId="{15824C72-B5D7-4EAF-8ECE-377F97087318}" srcOrd="3" destOrd="0" parTransId="{21B4724A-ABD6-4F3F-9938-AEBD107B2D22}" sibTransId="{A2F25267-7853-44BA-9EAE-F54EC3CD478A}"/>
    <dgm:cxn modelId="{734C7B38-1DC2-4954-847F-7B949A400B77}" type="presOf" srcId="{1464D34A-41B2-4B5F-AF58-515723012FB7}" destId="{4D7CCD2B-368B-4D10-86A9-39DA618390BA}" srcOrd="0" destOrd="0" presId="urn:microsoft.com/office/officeart/2005/8/layout/venn3"/>
    <dgm:cxn modelId="{EFE15880-7D2C-4261-B48F-6DB05403E77C}" type="presOf" srcId="{BDF19847-6BC8-4001-B46F-8C58740D5C04}" destId="{8E1DF04D-994C-435E-8ACB-458C6EE0A373}" srcOrd="0" destOrd="0" presId="urn:microsoft.com/office/officeart/2005/8/layout/venn3"/>
    <dgm:cxn modelId="{D1988298-F1F4-4051-AB77-78290716822F}" type="presOf" srcId="{469051DC-BCB9-4732-9395-B93D8D6E4853}" destId="{97E2596F-E734-492B-ABD3-10F46C8E6D60}" srcOrd="0" destOrd="0" presId="urn:microsoft.com/office/officeart/2005/8/layout/venn3"/>
    <dgm:cxn modelId="{8611D366-5620-4EA3-9830-867736A2F491}" srcId="{98C8998D-D792-4478-951F-209847ED111D}" destId="{BDF19847-6BC8-4001-B46F-8C58740D5C04}" srcOrd="6" destOrd="0" parTransId="{43DCE0F3-9C12-4221-9236-38EB52AF7AE5}" sibTransId="{F1CDEBEF-A12E-4E52-8D4B-9D486907CBC7}"/>
    <dgm:cxn modelId="{BDF410A1-6D0B-4F0B-B1F6-15F1FB5BC743}" srcId="{98C8998D-D792-4478-951F-209847ED111D}" destId="{6794F2AD-2922-4A3E-BFB1-5AC474B10C91}" srcOrd="2" destOrd="0" parTransId="{2FF49334-531B-4CE3-9A6C-5FF1FE8C35B8}" sibTransId="{D68DB896-F04E-4DBE-AF09-E4131A53D213}"/>
    <dgm:cxn modelId="{59104ECC-6F04-4A7E-B894-A925C1A5F4C4}" srcId="{98C8998D-D792-4478-951F-209847ED111D}" destId="{1464D34A-41B2-4B5F-AF58-515723012FB7}" srcOrd="1" destOrd="0" parTransId="{B76227AF-8D09-4A84-A224-0BFFEF2C5C35}" sibTransId="{C42AA246-3F45-41DF-AF8C-1F275AA5ACD5}"/>
    <dgm:cxn modelId="{DBBB4DE0-C06F-4744-8231-24660B83CDAE}" type="presOf" srcId="{2788120C-8647-4EB0-918D-72C452368629}" destId="{F784ADDD-C31D-4665-80B2-C8E5C93EEC36}" srcOrd="0" destOrd="0" presId="urn:microsoft.com/office/officeart/2005/8/layout/venn3"/>
    <dgm:cxn modelId="{96A0713C-B5DC-4838-9ACD-6B205F318523}" type="presOf" srcId="{6794F2AD-2922-4A3E-BFB1-5AC474B10C91}" destId="{1D5BE9FA-9828-44C7-8605-D5C909CBFB3A}" srcOrd="0" destOrd="0" presId="urn:microsoft.com/office/officeart/2005/8/layout/venn3"/>
    <dgm:cxn modelId="{58791E58-074F-45D9-8825-55D3957AA9E6}" type="presOf" srcId="{15824C72-B5D7-4EAF-8ECE-377F97087318}" destId="{D312741B-06AB-49A6-A202-F9A26017D871}" srcOrd="0" destOrd="0" presId="urn:microsoft.com/office/officeart/2005/8/layout/venn3"/>
    <dgm:cxn modelId="{5E84D2B9-5E0F-4BA3-BB03-1FC80DC4FCE4}" type="presParOf" srcId="{8C72DE87-8B24-4D6E-9BA7-7D20A4F077B3}" destId="{F784ADDD-C31D-4665-80B2-C8E5C93EEC36}" srcOrd="0" destOrd="0" presId="urn:microsoft.com/office/officeart/2005/8/layout/venn3"/>
    <dgm:cxn modelId="{1E443B7F-F1FF-4BAC-88C4-35A40344DD4E}" type="presParOf" srcId="{8C72DE87-8B24-4D6E-9BA7-7D20A4F077B3}" destId="{F0B4F7B8-8978-4934-852B-23BA65C29EEA}" srcOrd="1" destOrd="0" presId="urn:microsoft.com/office/officeart/2005/8/layout/venn3"/>
    <dgm:cxn modelId="{00067D49-F7C8-45A0-89DE-A9546DE145A2}" type="presParOf" srcId="{8C72DE87-8B24-4D6E-9BA7-7D20A4F077B3}" destId="{4D7CCD2B-368B-4D10-86A9-39DA618390BA}" srcOrd="2" destOrd="0" presId="urn:microsoft.com/office/officeart/2005/8/layout/venn3"/>
    <dgm:cxn modelId="{AE30F369-AA35-493F-B388-3403987A03DA}" type="presParOf" srcId="{8C72DE87-8B24-4D6E-9BA7-7D20A4F077B3}" destId="{17D6D0E1-F7F3-4B5B-93AB-44E2FA440E94}" srcOrd="3" destOrd="0" presId="urn:microsoft.com/office/officeart/2005/8/layout/venn3"/>
    <dgm:cxn modelId="{87642957-5837-46A1-A6F9-6D2F128586DA}" type="presParOf" srcId="{8C72DE87-8B24-4D6E-9BA7-7D20A4F077B3}" destId="{1D5BE9FA-9828-44C7-8605-D5C909CBFB3A}" srcOrd="4" destOrd="0" presId="urn:microsoft.com/office/officeart/2005/8/layout/venn3"/>
    <dgm:cxn modelId="{A56E0566-F679-4433-9D2D-A953E7F57401}" type="presParOf" srcId="{8C72DE87-8B24-4D6E-9BA7-7D20A4F077B3}" destId="{64F8397B-A94F-4C79-AF90-9A610F0319D0}" srcOrd="5" destOrd="0" presId="urn:microsoft.com/office/officeart/2005/8/layout/venn3"/>
    <dgm:cxn modelId="{C2F33458-581A-4A37-8720-EAF082E4C0F5}" type="presParOf" srcId="{8C72DE87-8B24-4D6E-9BA7-7D20A4F077B3}" destId="{D312741B-06AB-49A6-A202-F9A26017D871}" srcOrd="6" destOrd="0" presId="urn:microsoft.com/office/officeart/2005/8/layout/venn3"/>
    <dgm:cxn modelId="{57A5C07A-5D9C-449D-A046-CD228BCDD161}" type="presParOf" srcId="{8C72DE87-8B24-4D6E-9BA7-7D20A4F077B3}" destId="{3EB3B795-66A1-4DE8-803A-9FE0E038EDBB}" srcOrd="7" destOrd="0" presId="urn:microsoft.com/office/officeart/2005/8/layout/venn3"/>
    <dgm:cxn modelId="{9E0C0A28-4C60-4F23-A6B0-7899B295A0D0}" type="presParOf" srcId="{8C72DE87-8B24-4D6E-9BA7-7D20A4F077B3}" destId="{97E2596F-E734-492B-ABD3-10F46C8E6D60}" srcOrd="8" destOrd="0" presId="urn:microsoft.com/office/officeart/2005/8/layout/venn3"/>
    <dgm:cxn modelId="{E0CF7BA0-2816-4BC3-B314-7B48D4578BEC}" type="presParOf" srcId="{8C72DE87-8B24-4D6E-9BA7-7D20A4F077B3}" destId="{C3D9AC3B-E89B-4825-A378-4532AF38D2A6}" srcOrd="9" destOrd="0" presId="urn:microsoft.com/office/officeart/2005/8/layout/venn3"/>
    <dgm:cxn modelId="{1970D8E5-84E0-4B6F-817C-BBD8BA303542}" type="presParOf" srcId="{8C72DE87-8B24-4D6E-9BA7-7D20A4F077B3}" destId="{115EBE5D-AEF4-41D8-BF8A-3816C1BE81CE}" srcOrd="10" destOrd="0" presId="urn:microsoft.com/office/officeart/2005/8/layout/venn3"/>
    <dgm:cxn modelId="{0AC2183E-07B7-4EFD-9EAE-C1A9FD55EB6B}" type="presParOf" srcId="{8C72DE87-8B24-4D6E-9BA7-7D20A4F077B3}" destId="{8B112736-D1A7-41C5-9F10-4E187238D686}" srcOrd="11" destOrd="0" presId="urn:microsoft.com/office/officeart/2005/8/layout/venn3"/>
    <dgm:cxn modelId="{38284423-05D4-4E7E-8899-7F1ABF10582D}" type="presParOf" srcId="{8C72DE87-8B24-4D6E-9BA7-7D20A4F077B3}" destId="{8E1DF04D-994C-435E-8ACB-458C6EE0A373}" srcOrd="12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89339AC-3CC7-4E94-84E7-6C318090F188}" type="doc">
      <dgm:prSet loTypeId="urn:microsoft.com/office/officeart/2005/8/layout/default#1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D84F8E07-E8EF-48F6-AD5C-019C16C93B69}">
      <dgm:prSet phldrT="[Text]"/>
      <dgm:spPr>
        <a:solidFill>
          <a:srgbClr val="FFFF00"/>
        </a:solidFill>
        <a:scene3d>
          <a:camera prst="orthographicFront"/>
          <a:lightRig rig="threePt" dir="t"/>
        </a:scene3d>
        <a:sp3d>
          <a:bevelT w="381000" h="203200"/>
        </a:sp3d>
      </dgm:spPr>
      <dgm:t>
        <a:bodyPr vert="vert"/>
        <a:lstStyle/>
        <a:p>
          <a:r>
            <a:rPr lang="hu-HU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TÖRETLEN FEJLŐDÉS</a:t>
          </a:r>
          <a:endParaRPr lang="hu-HU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D66F4C9-F253-4BEC-9F43-1B2294B6039C}" type="parTrans" cxnId="{6F42120E-DA06-4062-8F02-9FAAC96BE6AF}">
      <dgm:prSet/>
      <dgm:spPr/>
      <dgm:t>
        <a:bodyPr/>
        <a:lstStyle/>
        <a:p>
          <a:endParaRPr lang="hu-HU"/>
        </a:p>
      </dgm:t>
    </dgm:pt>
    <dgm:pt modelId="{0FDA353E-5C58-494A-A263-E7796BEF1CA7}" type="sibTrans" cxnId="{6F42120E-DA06-4062-8F02-9FAAC96BE6AF}">
      <dgm:prSet/>
      <dgm:spPr/>
      <dgm:t>
        <a:bodyPr/>
        <a:lstStyle/>
        <a:p>
          <a:endParaRPr lang="hu-HU"/>
        </a:p>
      </dgm:t>
    </dgm:pt>
    <dgm:pt modelId="{E84EA8AE-6936-43A2-A1B4-13BD58B77DB1}" type="pres">
      <dgm:prSet presAssocID="{589339AC-3CC7-4E94-84E7-6C318090F1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3FD2E5B9-A1D5-4014-B706-A35C753E5D77}" type="pres">
      <dgm:prSet presAssocID="{D84F8E07-E8EF-48F6-AD5C-019C16C93B69}" presName="node" presStyleLbl="node1" presStyleIdx="0" presStyleCnt="1" custScaleX="127522" custScaleY="802381" custLinFactNeighborX="3525" custLinFactNeighborY="-2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6F42120E-DA06-4062-8F02-9FAAC96BE6AF}" srcId="{589339AC-3CC7-4E94-84E7-6C318090F188}" destId="{D84F8E07-E8EF-48F6-AD5C-019C16C93B69}" srcOrd="0" destOrd="0" parTransId="{DD66F4C9-F253-4BEC-9F43-1B2294B6039C}" sibTransId="{0FDA353E-5C58-494A-A263-E7796BEF1CA7}"/>
    <dgm:cxn modelId="{3DDA537C-7BCB-45C8-B02D-19865960B044}" type="presOf" srcId="{D84F8E07-E8EF-48F6-AD5C-019C16C93B69}" destId="{3FD2E5B9-A1D5-4014-B706-A35C753E5D77}" srcOrd="0" destOrd="0" presId="urn:microsoft.com/office/officeart/2005/8/layout/default#17"/>
    <dgm:cxn modelId="{C5CA7C78-8BCA-414E-97E4-E545ABCC0E47}" type="presOf" srcId="{589339AC-3CC7-4E94-84E7-6C318090F188}" destId="{E84EA8AE-6936-43A2-A1B4-13BD58B77DB1}" srcOrd="0" destOrd="0" presId="urn:microsoft.com/office/officeart/2005/8/layout/default#17"/>
    <dgm:cxn modelId="{D2DB8F77-1591-4AD9-8039-3A81B50F3B38}" type="presParOf" srcId="{E84EA8AE-6936-43A2-A1B4-13BD58B77DB1}" destId="{3FD2E5B9-A1D5-4014-B706-A35C753E5D77}" srcOrd="0" destOrd="0" presId="urn:microsoft.com/office/officeart/2005/8/layout/default#17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89339AC-3CC7-4E94-84E7-6C318090F188}" type="doc">
      <dgm:prSet loTypeId="urn:microsoft.com/office/officeart/2005/8/layout/default#18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D84F8E07-E8EF-48F6-AD5C-019C16C93B69}">
      <dgm:prSet phldrT="[Text]" custT="1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 w="381000" h="203200"/>
        </a:sp3d>
      </dgm:spPr>
      <dgm:t>
        <a:bodyPr/>
        <a:lstStyle/>
        <a:p>
          <a:r>
            <a:rPr lang="hu-HU" sz="1800" b="1" dirty="0" smtClean="0">
              <a:solidFill>
                <a:srgbClr val="FF0000"/>
              </a:solidFill>
            </a:rPr>
            <a:t>Kibocsátott kártyák száma</a:t>
          </a:r>
          <a:endParaRPr lang="hu-HU" sz="1800" b="1" dirty="0">
            <a:solidFill>
              <a:srgbClr val="FF0000"/>
            </a:solidFill>
          </a:endParaRPr>
        </a:p>
      </dgm:t>
    </dgm:pt>
    <dgm:pt modelId="{DD66F4C9-F253-4BEC-9F43-1B2294B6039C}" type="parTrans" cxnId="{6F42120E-DA06-4062-8F02-9FAAC96BE6AF}">
      <dgm:prSet/>
      <dgm:spPr/>
      <dgm:t>
        <a:bodyPr/>
        <a:lstStyle/>
        <a:p>
          <a:endParaRPr lang="hu-HU"/>
        </a:p>
      </dgm:t>
    </dgm:pt>
    <dgm:pt modelId="{0FDA353E-5C58-494A-A263-E7796BEF1CA7}" type="sibTrans" cxnId="{6F42120E-DA06-4062-8F02-9FAAC96BE6AF}">
      <dgm:prSet/>
      <dgm:spPr/>
      <dgm:t>
        <a:bodyPr/>
        <a:lstStyle/>
        <a:p>
          <a:endParaRPr lang="hu-HU"/>
        </a:p>
      </dgm:t>
    </dgm:pt>
    <dgm:pt modelId="{E84EA8AE-6936-43A2-A1B4-13BD58B77DB1}" type="pres">
      <dgm:prSet presAssocID="{589339AC-3CC7-4E94-84E7-6C318090F1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3FD2E5B9-A1D5-4014-B706-A35C753E5D77}" type="pres">
      <dgm:prSet presAssocID="{D84F8E07-E8EF-48F6-AD5C-019C16C93B69}" presName="node" presStyleLbl="node1" presStyleIdx="0" presStyleCnt="1" custScaleX="435282" custScaleY="131614" custLinFactNeighborX="-170" custLinFactNeighborY="-943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6F42120E-DA06-4062-8F02-9FAAC96BE6AF}" srcId="{589339AC-3CC7-4E94-84E7-6C318090F188}" destId="{D84F8E07-E8EF-48F6-AD5C-019C16C93B69}" srcOrd="0" destOrd="0" parTransId="{DD66F4C9-F253-4BEC-9F43-1B2294B6039C}" sibTransId="{0FDA353E-5C58-494A-A263-E7796BEF1CA7}"/>
    <dgm:cxn modelId="{15BEFFE2-E681-47BC-A289-67D3AC55A389}" type="presOf" srcId="{D84F8E07-E8EF-48F6-AD5C-019C16C93B69}" destId="{3FD2E5B9-A1D5-4014-B706-A35C753E5D77}" srcOrd="0" destOrd="0" presId="urn:microsoft.com/office/officeart/2005/8/layout/default#18"/>
    <dgm:cxn modelId="{8A71DC9B-22EC-4AAB-8566-671EA56EF158}" type="presOf" srcId="{589339AC-3CC7-4E94-84E7-6C318090F188}" destId="{E84EA8AE-6936-43A2-A1B4-13BD58B77DB1}" srcOrd="0" destOrd="0" presId="urn:microsoft.com/office/officeart/2005/8/layout/default#18"/>
    <dgm:cxn modelId="{C89EE6D1-9338-46B5-98CB-8925FDF72180}" type="presParOf" srcId="{E84EA8AE-6936-43A2-A1B4-13BD58B77DB1}" destId="{3FD2E5B9-A1D5-4014-B706-A35C753E5D77}" srcOrd="0" destOrd="0" presId="urn:microsoft.com/office/officeart/2005/8/layout/default#18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89339AC-3CC7-4E94-84E7-6C318090F188}" type="doc">
      <dgm:prSet loTypeId="urn:microsoft.com/office/officeart/2005/8/layout/default#18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D84F8E07-E8EF-48F6-AD5C-019C16C93B69}">
      <dgm:prSet phldrT="[Text]" custT="1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 w="381000" h="203200"/>
        </a:sp3d>
      </dgm:spPr>
      <dgm:t>
        <a:bodyPr/>
        <a:lstStyle/>
        <a:p>
          <a:r>
            <a:rPr lang="hu-HU" sz="1800" b="1" dirty="0" smtClean="0">
              <a:solidFill>
                <a:srgbClr val="FF0000"/>
              </a:solidFill>
            </a:rPr>
            <a:t>Új kártya kibocsátás évente</a:t>
          </a:r>
          <a:endParaRPr lang="hu-HU" sz="1800" b="1" dirty="0">
            <a:solidFill>
              <a:srgbClr val="FF0000"/>
            </a:solidFill>
          </a:endParaRPr>
        </a:p>
      </dgm:t>
    </dgm:pt>
    <dgm:pt modelId="{DD66F4C9-F253-4BEC-9F43-1B2294B6039C}" type="parTrans" cxnId="{6F42120E-DA06-4062-8F02-9FAAC96BE6AF}">
      <dgm:prSet/>
      <dgm:spPr/>
      <dgm:t>
        <a:bodyPr/>
        <a:lstStyle/>
        <a:p>
          <a:endParaRPr lang="hu-HU"/>
        </a:p>
      </dgm:t>
    </dgm:pt>
    <dgm:pt modelId="{0FDA353E-5C58-494A-A263-E7796BEF1CA7}" type="sibTrans" cxnId="{6F42120E-DA06-4062-8F02-9FAAC96BE6AF}">
      <dgm:prSet/>
      <dgm:spPr/>
      <dgm:t>
        <a:bodyPr/>
        <a:lstStyle/>
        <a:p>
          <a:endParaRPr lang="hu-HU"/>
        </a:p>
      </dgm:t>
    </dgm:pt>
    <dgm:pt modelId="{E84EA8AE-6936-43A2-A1B4-13BD58B77DB1}" type="pres">
      <dgm:prSet presAssocID="{589339AC-3CC7-4E94-84E7-6C318090F18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3FD2E5B9-A1D5-4014-B706-A35C753E5D77}" type="pres">
      <dgm:prSet presAssocID="{D84F8E07-E8EF-48F6-AD5C-019C16C93B69}" presName="node" presStyleLbl="node1" presStyleIdx="0" presStyleCnt="1" custScaleX="435282" custScaleY="137780" custLinFactNeighborX="-170" custLinFactNeighborY="-1260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6F42120E-DA06-4062-8F02-9FAAC96BE6AF}" srcId="{589339AC-3CC7-4E94-84E7-6C318090F188}" destId="{D84F8E07-E8EF-48F6-AD5C-019C16C93B69}" srcOrd="0" destOrd="0" parTransId="{DD66F4C9-F253-4BEC-9F43-1B2294B6039C}" sibTransId="{0FDA353E-5C58-494A-A263-E7796BEF1CA7}"/>
    <dgm:cxn modelId="{0CBEB10A-2370-400C-AB7B-30E01592A51E}" type="presOf" srcId="{D84F8E07-E8EF-48F6-AD5C-019C16C93B69}" destId="{3FD2E5B9-A1D5-4014-B706-A35C753E5D77}" srcOrd="0" destOrd="0" presId="urn:microsoft.com/office/officeart/2005/8/layout/default#18"/>
    <dgm:cxn modelId="{C89182F0-BED5-4886-9982-B80A03EEEF38}" type="presOf" srcId="{589339AC-3CC7-4E94-84E7-6C318090F188}" destId="{E84EA8AE-6936-43A2-A1B4-13BD58B77DB1}" srcOrd="0" destOrd="0" presId="urn:microsoft.com/office/officeart/2005/8/layout/default#18"/>
    <dgm:cxn modelId="{8CFB3A70-6EE3-45D0-9E7D-C8F3A1A0FFA2}" type="presParOf" srcId="{E84EA8AE-6936-43A2-A1B4-13BD58B77DB1}" destId="{3FD2E5B9-A1D5-4014-B706-A35C753E5D77}" srcOrd="0" destOrd="0" presId="urn:microsoft.com/office/officeart/2005/8/layout/default#18"/>
  </dgm:cxnLst>
  <dgm:bg/>
  <dgm:whole/>
  <dgm:extLst>
    <a:ext uri="http://schemas.microsoft.com/office/drawing/2008/diagram">
      <dsp:dataModelExt xmlns:dsp="http://schemas.microsoft.com/office/drawing/2008/diagram" xmlns="" relId="rId1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0FD3EA-B266-4C55-ABE9-F0B8E90B047F}" type="doc">
      <dgm:prSet loTypeId="urn:microsoft.com/office/officeart/2005/8/layout/balance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90134343-AF6C-4994-BBEE-17734B7000CE}">
      <dgm:prSet phldrT="[Text]"/>
      <dgm:spPr/>
      <dgm:t>
        <a:bodyPr/>
        <a:lstStyle/>
        <a:p>
          <a:r>
            <a:rPr lang="hu-H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Több partneres program</a:t>
          </a:r>
          <a:endParaRPr lang="hu-HU" dirty="0"/>
        </a:p>
      </dgm:t>
    </dgm:pt>
    <dgm:pt modelId="{38B75A35-3A3D-437A-A105-8264290C448B}" type="parTrans" cxnId="{D7D841A6-296E-40D4-A8C0-850A3F69F2D0}">
      <dgm:prSet/>
      <dgm:spPr/>
      <dgm:t>
        <a:bodyPr/>
        <a:lstStyle/>
        <a:p>
          <a:endParaRPr lang="hu-HU"/>
        </a:p>
      </dgm:t>
    </dgm:pt>
    <dgm:pt modelId="{B75A2F7F-0610-4224-9EC6-D2623E74A4BC}" type="sibTrans" cxnId="{D7D841A6-296E-40D4-A8C0-850A3F69F2D0}">
      <dgm:prSet/>
      <dgm:spPr/>
      <dgm:t>
        <a:bodyPr/>
        <a:lstStyle/>
        <a:p>
          <a:endParaRPr lang="hu-HU"/>
        </a:p>
      </dgm:t>
    </dgm:pt>
    <dgm:pt modelId="{FCCC831E-B9F7-40F1-80BF-801E9341D8F3}">
      <dgm:prSet phldrT="[Text]"/>
      <dgm:spPr/>
      <dgm:t>
        <a:bodyPr/>
        <a:lstStyle/>
        <a:p>
          <a:r>
            <a:rPr lang="hu-H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Egy partneres program</a:t>
          </a:r>
          <a:endParaRPr lang="hu-HU" dirty="0"/>
        </a:p>
      </dgm:t>
    </dgm:pt>
    <dgm:pt modelId="{CA13D247-A496-4AE7-9D1B-141CAED73EAD}" type="parTrans" cxnId="{85A16860-F517-4A23-9B77-0F05919EF475}">
      <dgm:prSet/>
      <dgm:spPr/>
      <dgm:t>
        <a:bodyPr/>
        <a:lstStyle/>
        <a:p>
          <a:endParaRPr lang="hu-HU"/>
        </a:p>
      </dgm:t>
    </dgm:pt>
    <dgm:pt modelId="{C238F8D6-AEA9-4D70-850B-2AFB9207A17E}" type="sibTrans" cxnId="{85A16860-F517-4A23-9B77-0F05919EF475}">
      <dgm:prSet/>
      <dgm:spPr/>
      <dgm:t>
        <a:bodyPr/>
        <a:lstStyle/>
        <a:p>
          <a:endParaRPr lang="hu-HU"/>
        </a:p>
      </dgm:t>
    </dgm:pt>
    <dgm:pt modelId="{EE5053BA-F050-4193-8470-A9A43BF63C36}">
      <dgm:prSet phldrT="[Text]" custT="1"/>
      <dgm:spPr>
        <a:solidFill>
          <a:srgbClr val="FF000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Osztatlan teherviselés: Program kiépítés költsége egyszerre jelentékeny invesztíció, a működési költség állandó osztatlan költségteher, fejlesztések költsége egy partnert terhel</a:t>
          </a:r>
          <a:endParaRPr lang="hu-HU" sz="1200" dirty="0">
            <a:solidFill>
              <a:schemeClr val="tx1"/>
            </a:solidFill>
          </a:endParaRPr>
        </a:p>
      </dgm:t>
    </dgm:pt>
    <dgm:pt modelId="{35D6B3CE-DC5B-4CD3-808C-54CEB11C21AD}" type="parTrans" cxnId="{45D1FF1A-E282-496C-8990-75DD4BF3B015}">
      <dgm:prSet/>
      <dgm:spPr/>
      <dgm:t>
        <a:bodyPr/>
        <a:lstStyle/>
        <a:p>
          <a:endParaRPr lang="hu-HU"/>
        </a:p>
      </dgm:t>
    </dgm:pt>
    <dgm:pt modelId="{CE88BD1E-BF94-45FD-8B5F-35BCCE0D8770}" type="sibTrans" cxnId="{45D1FF1A-E282-496C-8990-75DD4BF3B015}">
      <dgm:prSet/>
      <dgm:spPr/>
      <dgm:t>
        <a:bodyPr/>
        <a:lstStyle/>
        <a:p>
          <a:endParaRPr lang="hu-HU"/>
        </a:p>
      </dgm:t>
    </dgm:pt>
    <dgm:pt modelId="{588BE961-0FA5-4863-86EC-9B52A3D92A80}">
      <dgm:prSet phldrT="[Text]" custT="1"/>
      <dgm:spPr>
        <a:solidFill>
          <a:srgbClr val="FF000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Csak egyetlen partnerhez (szektorhoz) kötődő ügyfélbázis, bővülési kör korlátozott</a:t>
          </a:r>
          <a:endParaRPr lang="hu-HU" sz="1200" dirty="0">
            <a:solidFill>
              <a:schemeClr val="tx1"/>
            </a:solidFill>
          </a:endParaRPr>
        </a:p>
      </dgm:t>
    </dgm:pt>
    <dgm:pt modelId="{39657239-D69C-43E9-BE89-CFBA5DB5F89F}" type="parTrans" cxnId="{308E1612-230C-4756-B0AD-7BB6E252471E}">
      <dgm:prSet/>
      <dgm:spPr/>
      <dgm:t>
        <a:bodyPr/>
        <a:lstStyle/>
        <a:p>
          <a:endParaRPr lang="hu-HU"/>
        </a:p>
      </dgm:t>
    </dgm:pt>
    <dgm:pt modelId="{EB436413-E87F-4F34-8ABE-EBE8427A0C77}" type="sibTrans" cxnId="{308E1612-230C-4756-B0AD-7BB6E252471E}">
      <dgm:prSet/>
      <dgm:spPr/>
      <dgm:t>
        <a:bodyPr/>
        <a:lstStyle/>
        <a:p>
          <a:endParaRPr lang="hu-HU"/>
        </a:p>
      </dgm:t>
    </dgm:pt>
    <dgm:pt modelId="{F9BCE965-63F2-44F9-B929-D808ED909659}">
      <dgm:prSet phldrT="[Text]" custT="1"/>
      <dgm:spPr>
        <a:solidFill>
          <a:srgbClr val="FF000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Belső erőforrásból allokált program menedzsment</a:t>
          </a:r>
          <a:endParaRPr lang="hu-HU" sz="1200" dirty="0">
            <a:solidFill>
              <a:schemeClr val="tx1"/>
            </a:solidFill>
          </a:endParaRPr>
        </a:p>
      </dgm:t>
    </dgm:pt>
    <dgm:pt modelId="{C86706F3-CA2E-4FDC-A175-8517A071135C}" type="parTrans" cxnId="{15C1E576-AB0B-4A77-AC70-84851A037FE4}">
      <dgm:prSet/>
      <dgm:spPr/>
      <dgm:t>
        <a:bodyPr/>
        <a:lstStyle/>
        <a:p>
          <a:endParaRPr lang="hu-HU"/>
        </a:p>
      </dgm:t>
    </dgm:pt>
    <dgm:pt modelId="{020C5C93-8F5A-4ADD-BB5F-626C9B21F5F4}" type="sibTrans" cxnId="{15C1E576-AB0B-4A77-AC70-84851A037FE4}">
      <dgm:prSet/>
      <dgm:spPr/>
      <dgm:t>
        <a:bodyPr/>
        <a:lstStyle/>
        <a:p>
          <a:endParaRPr lang="hu-HU"/>
        </a:p>
      </dgm:t>
    </dgm:pt>
    <dgm:pt modelId="{F3A1BB2E-53BB-4C6A-8284-ED22BF4F2457}">
      <dgm:prSet phldrT="[Text]" custT="1"/>
      <dgm:spPr>
        <a:solidFill>
          <a:srgbClr val="00B05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Kollektív ügyfélbázis, nagy potenciális ügyfélkör</a:t>
          </a:r>
          <a:endParaRPr lang="hu-HU" sz="1200" dirty="0">
            <a:solidFill>
              <a:schemeClr val="tx1"/>
            </a:solidFill>
          </a:endParaRPr>
        </a:p>
      </dgm:t>
    </dgm:pt>
    <dgm:pt modelId="{4037D4B7-E58C-448E-8191-75E19730F80F}" type="parTrans" cxnId="{887019D9-74FC-48B3-A779-81A2FAEFC381}">
      <dgm:prSet/>
      <dgm:spPr/>
      <dgm:t>
        <a:bodyPr/>
        <a:lstStyle/>
        <a:p>
          <a:endParaRPr lang="hu-HU"/>
        </a:p>
      </dgm:t>
    </dgm:pt>
    <dgm:pt modelId="{D32ECE8B-A6E1-406E-A7A3-25D89FAF749D}" type="sibTrans" cxnId="{887019D9-74FC-48B3-A779-81A2FAEFC381}">
      <dgm:prSet/>
      <dgm:spPr/>
      <dgm:t>
        <a:bodyPr/>
        <a:lstStyle/>
        <a:p>
          <a:endParaRPr lang="hu-HU"/>
        </a:p>
      </dgm:t>
    </dgm:pt>
    <dgm:pt modelId="{E38B1853-C086-48FC-85D3-27FD8FE95000}">
      <dgm:prSet phldrT="[Text]" custT="1"/>
      <dgm:spPr>
        <a:solidFill>
          <a:srgbClr val="00B05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Dedikált program menedzsment</a:t>
          </a:r>
          <a:endParaRPr lang="hu-HU" sz="1200" dirty="0">
            <a:solidFill>
              <a:schemeClr val="tx1"/>
            </a:solidFill>
          </a:endParaRPr>
        </a:p>
      </dgm:t>
    </dgm:pt>
    <dgm:pt modelId="{66A8E075-0E80-4644-9D7B-C36AE07B4BE1}" type="parTrans" cxnId="{BE37A868-1ACB-4501-9063-CB3FF081FC15}">
      <dgm:prSet/>
      <dgm:spPr/>
      <dgm:t>
        <a:bodyPr/>
        <a:lstStyle/>
        <a:p>
          <a:endParaRPr lang="hu-HU"/>
        </a:p>
      </dgm:t>
    </dgm:pt>
    <dgm:pt modelId="{06813D40-E23A-4953-9EA4-BBA78B3AE574}" type="sibTrans" cxnId="{BE37A868-1ACB-4501-9063-CB3FF081FC15}">
      <dgm:prSet/>
      <dgm:spPr/>
      <dgm:t>
        <a:bodyPr/>
        <a:lstStyle/>
        <a:p>
          <a:endParaRPr lang="hu-HU"/>
        </a:p>
      </dgm:t>
    </dgm:pt>
    <dgm:pt modelId="{C37B5D91-1825-4754-8D84-4AC9A4E1068D}">
      <dgm:prSet phldrT="[Text]" custT="1"/>
      <dgm:spPr>
        <a:solidFill>
          <a:srgbClr val="00B05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Totál programköltség nem egyenes arányban nő a partnerek számával</a:t>
          </a:r>
          <a:endParaRPr lang="hu-HU" sz="1200" dirty="0">
            <a:solidFill>
              <a:schemeClr val="tx1"/>
            </a:solidFill>
          </a:endParaRPr>
        </a:p>
      </dgm:t>
    </dgm:pt>
    <dgm:pt modelId="{81748C56-FAEB-466E-9160-ADE4013F6EF9}" type="parTrans" cxnId="{EB79F435-7249-4146-AD39-241EF1937A70}">
      <dgm:prSet/>
      <dgm:spPr/>
      <dgm:t>
        <a:bodyPr/>
        <a:lstStyle/>
        <a:p>
          <a:endParaRPr lang="hu-HU"/>
        </a:p>
      </dgm:t>
    </dgm:pt>
    <dgm:pt modelId="{562B7231-7F15-4FB7-A98B-0315F9D34E33}" type="sibTrans" cxnId="{EB79F435-7249-4146-AD39-241EF1937A70}">
      <dgm:prSet/>
      <dgm:spPr/>
      <dgm:t>
        <a:bodyPr/>
        <a:lstStyle/>
        <a:p>
          <a:endParaRPr lang="hu-HU"/>
        </a:p>
      </dgm:t>
    </dgm:pt>
    <dgm:pt modelId="{63BB0540-FCC2-473F-A497-8437EFCDA555}">
      <dgm:prSet phldrT="[Text]" custT="1"/>
      <dgm:spPr>
        <a:solidFill>
          <a:srgbClr val="00B050"/>
        </a:solidFill>
      </dgm:spPr>
      <dgm:t>
        <a:bodyPr/>
        <a:lstStyle/>
        <a:p>
          <a:r>
            <a:rPr lang="hu-HU" sz="1200" b="1" dirty="0" smtClean="0">
              <a:solidFill>
                <a:schemeClr val="tx1"/>
              </a:solidFill>
            </a:rPr>
            <a:t>Költséghatékony működés:</a:t>
          </a:r>
          <a:br>
            <a:rPr lang="hu-HU" sz="1200" b="1" dirty="0" smtClean="0">
              <a:solidFill>
                <a:schemeClr val="tx1"/>
              </a:solidFill>
            </a:rPr>
          </a:br>
          <a:r>
            <a:rPr lang="hu-HU" sz="1200" b="1" dirty="0" smtClean="0">
              <a:solidFill>
                <a:schemeClr val="tx1"/>
              </a:solidFill>
            </a:rPr>
            <a:t>optimalizált költséggazdálkodás, partnerek között megosztott működési  és fejlesztési költség</a:t>
          </a:r>
          <a:endParaRPr lang="hu-HU" sz="1200" dirty="0">
            <a:solidFill>
              <a:schemeClr val="tx1"/>
            </a:solidFill>
          </a:endParaRPr>
        </a:p>
      </dgm:t>
    </dgm:pt>
    <dgm:pt modelId="{272A7BF9-D082-47D5-A923-E2EB6331EF14}" type="sibTrans" cxnId="{C2C2AC1E-5277-421D-BF9A-23842C187298}">
      <dgm:prSet/>
      <dgm:spPr/>
      <dgm:t>
        <a:bodyPr/>
        <a:lstStyle/>
        <a:p>
          <a:endParaRPr lang="hu-HU"/>
        </a:p>
      </dgm:t>
    </dgm:pt>
    <dgm:pt modelId="{E28E1B6A-C500-42A5-AF98-3AE6512FC71A}" type="parTrans" cxnId="{C2C2AC1E-5277-421D-BF9A-23842C187298}">
      <dgm:prSet/>
      <dgm:spPr/>
      <dgm:t>
        <a:bodyPr/>
        <a:lstStyle/>
        <a:p>
          <a:endParaRPr lang="hu-HU"/>
        </a:p>
      </dgm:t>
    </dgm:pt>
    <dgm:pt modelId="{717A9EEF-A1E2-4044-8620-A4F20092D068}" type="pres">
      <dgm:prSet presAssocID="{1C0FD3EA-B266-4C55-ABE9-F0B8E90B047F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B089CE9D-F55E-4CB7-B9B1-EA4BD5DF25E9}" type="pres">
      <dgm:prSet presAssocID="{1C0FD3EA-B266-4C55-ABE9-F0B8E90B047F}" presName="dummyMaxCanvas" presStyleCnt="0"/>
      <dgm:spPr/>
    </dgm:pt>
    <dgm:pt modelId="{6A00A457-0F7D-4DC6-8D56-6E368DF77C99}" type="pres">
      <dgm:prSet presAssocID="{1C0FD3EA-B266-4C55-ABE9-F0B8E90B047F}" presName="parentComposite" presStyleCnt="0"/>
      <dgm:spPr/>
    </dgm:pt>
    <dgm:pt modelId="{C7D7017D-5A0F-4949-B2F5-3E251D4E058D}" type="pres">
      <dgm:prSet presAssocID="{1C0FD3EA-B266-4C55-ABE9-F0B8E90B047F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hu-HU"/>
        </a:p>
      </dgm:t>
    </dgm:pt>
    <dgm:pt modelId="{B82F798B-A662-4636-857D-CA79C3A965CE}" type="pres">
      <dgm:prSet presAssocID="{1C0FD3EA-B266-4C55-ABE9-F0B8E90B047F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hu-HU"/>
        </a:p>
      </dgm:t>
    </dgm:pt>
    <dgm:pt modelId="{18BAB671-DC85-45F4-8D25-48EB610B09FF}" type="pres">
      <dgm:prSet presAssocID="{1C0FD3EA-B266-4C55-ABE9-F0B8E90B047F}" presName="childrenComposite" presStyleCnt="0"/>
      <dgm:spPr/>
    </dgm:pt>
    <dgm:pt modelId="{7EAD2568-120B-4781-990B-8ED6F7DD8222}" type="pres">
      <dgm:prSet presAssocID="{1C0FD3EA-B266-4C55-ABE9-F0B8E90B047F}" presName="dummyMaxCanvas_ChildArea" presStyleCnt="0"/>
      <dgm:spPr/>
    </dgm:pt>
    <dgm:pt modelId="{B1683CFD-5ECD-4346-9C28-02D444494694}" type="pres">
      <dgm:prSet presAssocID="{1C0FD3EA-B266-4C55-ABE9-F0B8E90B047F}" presName="fulcrum" presStyleLbl="alignAccFollowNode1" presStyleIdx="2" presStyleCnt="4"/>
      <dgm:spPr/>
    </dgm:pt>
    <dgm:pt modelId="{A2A270DC-F9E4-42EB-B3AB-29580E75AA0C}" type="pres">
      <dgm:prSet presAssocID="{1C0FD3EA-B266-4C55-ABE9-F0B8E90B047F}" presName="balance_43" presStyleLbl="alignAccFollowNode1" presStyleIdx="3" presStyleCnt="4">
        <dgm:presLayoutVars>
          <dgm:bulletEnabled val="1"/>
        </dgm:presLayoutVars>
      </dgm:prSet>
      <dgm:spPr/>
    </dgm:pt>
    <dgm:pt modelId="{602C8A00-8F7B-4AB4-9C1B-B85497298013}" type="pres">
      <dgm:prSet presAssocID="{1C0FD3EA-B266-4C55-ABE9-F0B8E90B047F}" presName="left_43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33C09F7-BCFC-4EF1-8F26-22E8392ACCBE}" type="pres">
      <dgm:prSet presAssocID="{1C0FD3EA-B266-4C55-ABE9-F0B8E90B047F}" presName="left_43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91E38D9-95B8-45B5-A687-889E7BE26B51}" type="pres">
      <dgm:prSet presAssocID="{1C0FD3EA-B266-4C55-ABE9-F0B8E90B047F}" presName="left_43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3EF7D65-1934-4F92-A037-3F57755CFD85}" type="pres">
      <dgm:prSet presAssocID="{1C0FD3EA-B266-4C55-ABE9-F0B8E90B047F}" presName="left_43_4" presStyleLbl="node1" presStyleIdx="3" presStyleCnt="7" custScaleY="126741" custLinFactNeighborY="-14966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8798EB0-930B-42E5-825C-CE799E35645A}" type="pres">
      <dgm:prSet presAssocID="{1C0FD3EA-B266-4C55-ABE9-F0B8E90B047F}" presName="right_43_1" presStyleLbl="node1" presStyleIdx="4" presStyleCnt="7" custScaleY="154917" custLinFactNeighborX="2963" custLinFactNeighborY="-2807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922C3390-9B2A-42E7-89E9-205D1FA06788}" type="pres">
      <dgm:prSet presAssocID="{1C0FD3EA-B266-4C55-ABE9-F0B8E90B047F}" presName="right_43_2" presStyleLbl="node1" presStyleIdx="5" presStyleCnt="7" custLinFactNeighborX="1840" custLinFactNeighborY="-57961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BCE3329-B6D1-46EC-B94C-090B13FDC632}" type="pres">
      <dgm:prSet presAssocID="{1C0FD3EA-B266-4C55-ABE9-F0B8E90B047F}" presName="right_43_3" presStyleLbl="node1" presStyleIdx="6" presStyleCnt="7" custLinFactNeighborX="1840" custLinFactNeighborY="-5832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86C5267F-2481-4860-A3DD-D8D808EF2848}" type="presOf" srcId="{FCCC831E-B9F7-40F1-80BF-801E9341D8F3}" destId="{B82F798B-A662-4636-857D-CA79C3A965CE}" srcOrd="0" destOrd="0" presId="urn:microsoft.com/office/officeart/2005/8/layout/balance1"/>
    <dgm:cxn modelId="{FAAF13D3-1E4B-433A-A0F8-13D0662BEC0C}" type="presOf" srcId="{EE5053BA-F050-4193-8470-A9A43BF63C36}" destId="{28798EB0-930B-42E5-825C-CE799E35645A}" srcOrd="0" destOrd="0" presId="urn:microsoft.com/office/officeart/2005/8/layout/balance1"/>
    <dgm:cxn modelId="{60743B12-9220-4F7A-839D-AED86BC2C085}" type="presOf" srcId="{E38B1853-C086-48FC-85D3-27FD8FE95000}" destId="{602C8A00-8F7B-4AB4-9C1B-B85497298013}" srcOrd="0" destOrd="0" presId="urn:microsoft.com/office/officeart/2005/8/layout/balance1"/>
    <dgm:cxn modelId="{85A16860-F517-4A23-9B77-0F05919EF475}" srcId="{1C0FD3EA-B266-4C55-ABE9-F0B8E90B047F}" destId="{FCCC831E-B9F7-40F1-80BF-801E9341D8F3}" srcOrd="1" destOrd="0" parTransId="{CA13D247-A496-4AE7-9D1B-141CAED73EAD}" sibTransId="{C238F8D6-AEA9-4D70-850B-2AFB9207A17E}"/>
    <dgm:cxn modelId="{BD92C06F-7B95-471C-AB60-BA18CE8EEC0D}" type="presOf" srcId="{90134343-AF6C-4994-BBEE-17734B7000CE}" destId="{C7D7017D-5A0F-4949-B2F5-3E251D4E058D}" srcOrd="0" destOrd="0" presId="urn:microsoft.com/office/officeart/2005/8/layout/balance1"/>
    <dgm:cxn modelId="{63362D56-032B-47BB-976E-CF460FCA55AB}" type="presOf" srcId="{588BE961-0FA5-4863-86EC-9B52A3D92A80}" destId="{922C3390-9B2A-42E7-89E9-205D1FA06788}" srcOrd="0" destOrd="0" presId="urn:microsoft.com/office/officeart/2005/8/layout/balance1"/>
    <dgm:cxn modelId="{45D1FF1A-E282-496C-8990-75DD4BF3B015}" srcId="{FCCC831E-B9F7-40F1-80BF-801E9341D8F3}" destId="{EE5053BA-F050-4193-8470-A9A43BF63C36}" srcOrd="0" destOrd="0" parTransId="{35D6B3CE-DC5B-4CD3-808C-54CEB11C21AD}" sibTransId="{CE88BD1E-BF94-45FD-8B5F-35BCCE0D8770}"/>
    <dgm:cxn modelId="{C2C2AC1E-5277-421D-BF9A-23842C187298}" srcId="{90134343-AF6C-4994-BBEE-17734B7000CE}" destId="{63BB0540-FCC2-473F-A497-8437EFCDA555}" srcOrd="3" destOrd="0" parTransId="{E28E1B6A-C500-42A5-AF98-3AE6512FC71A}" sibTransId="{272A7BF9-D082-47D5-A923-E2EB6331EF14}"/>
    <dgm:cxn modelId="{57894596-1B1E-4C21-90B1-39CD9981799F}" type="presOf" srcId="{F3A1BB2E-53BB-4C6A-8284-ED22BF4F2457}" destId="{433C09F7-BCFC-4EF1-8F26-22E8392ACCBE}" srcOrd="0" destOrd="0" presId="urn:microsoft.com/office/officeart/2005/8/layout/balance1"/>
    <dgm:cxn modelId="{887019D9-74FC-48B3-A779-81A2FAEFC381}" srcId="{90134343-AF6C-4994-BBEE-17734B7000CE}" destId="{F3A1BB2E-53BB-4C6A-8284-ED22BF4F2457}" srcOrd="1" destOrd="0" parTransId="{4037D4B7-E58C-448E-8191-75E19730F80F}" sibTransId="{D32ECE8B-A6E1-406E-A7A3-25D89FAF749D}"/>
    <dgm:cxn modelId="{D7D841A6-296E-40D4-A8C0-850A3F69F2D0}" srcId="{1C0FD3EA-B266-4C55-ABE9-F0B8E90B047F}" destId="{90134343-AF6C-4994-BBEE-17734B7000CE}" srcOrd="0" destOrd="0" parTransId="{38B75A35-3A3D-437A-A105-8264290C448B}" sibTransId="{B75A2F7F-0610-4224-9EC6-D2623E74A4BC}"/>
    <dgm:cxn modelId="{EB79F435-7249-4146-AD39-241EF1937A70}" srcId="{90134343-AF6C-4994-BBEE-17734B7000CE}" destId="{C37B5D91-1825-4754-8D84-4AC9A4E1068D}" srcOrd="2" destOrd="0" parTransId="{81748C56-FAEB-466E-9160-ADE4013F6EF9}" sibTransId="{562B7231-7F15-4FB7-A98B-0315F9D34E33}"/>
    <dgm:cxn modelId="{15C1E576-AB0B-4A77-AC70-84851A037FE4}" srcId="{FCCC831E-B9F7-40F1-80BF-801E9341D8F3}" destId="{F9BCE965-63F2-44F9-B929-D808ED909659}" srcOrd="2" destOrd="0" parTransId="{C86706F3-CA2E-4FDC-A175-8517A071135C}" sibTransId="{020C5C93-8F5A-4ADD-BB5F-626C9B21F5F4}"/>
    <dgm:cxn modelId="{1BC9F7C2-F49D-4513-953E-7184C4547271}" type="presOf" srcId="{C37B5D91-1825-4754-8D84-4AC9A4E1068D}" destId="{D91E38D9-95B8-45B5-A687-889E7BE26B51}" srcOrd="0" destOrd="0" presId="urn:microsoft.com/office/officeart/2005/8/layout/balance1"/>
    <dgm:cxn modelId="{BE37A868-1ACB-4501-9063-CB3FF081FC15}" srcId="{90134343-AF6C-4994-BBEE-17734B7000CE}" destId="{E38B1853-C086-48FC-85D3-27FD8FE95000}" srcOrd="0" destOrd="0" parTransId="{66A8E075-0E80-4644-9D7B-C36AE07B4BE1}" sibTransId="{06813D40-E23A-4953-9EA4-BBA78B3AE574}"/>
    <dgm:cxn modelId="{A8F3705C-F7AE-417B-8477-A90D0DD8438C}" type="presOf" srcId="{63BB0540-FCC2-473F-A497-8437EFCDA555}" destId="{13EF7D65-1934-4F92-A037-3F57755CFD85}" srcOrd="0" destOrd="0" presId="urn:microsoft.com/office/officeart/2005/8/layout/balance1"/>
    <dgm:cxn modelId="{308E1612-230C-4756-B0AD-7BB6E252471E}" srcId="{FCCC831E-B9F7-40F1-80BF-801E9341D8F3}" destId="{588BE961-0FA5-4863-86EC-9B52A3D92A80}" srcOrd="1" destOrd="0" parTransId="{39657239-D69C-43E9-BE89-CFBA5DB5F89F}" sibTransId="{EB436413-E87F-4F34-8ABE-EBE8427A0C77}"/>
    <dgm:cxn modelId="{1C85C20A-D0ED-4DE2-9472-3D05146E553D}" type="presOf" srcId="{F9BCE965-63F2-44F9-B929-D808ED909659}" destId="{EBCE3329-B6D1-46EC-B94C-090B13FDC632}" srcOrd="0" destOrd="0" presId="urn:microsoft.com/office/officeart/2005/8/layout/balance1"/>
    <dgm:cxn modelId="{A9750282-0A7C-40D3-B667-392E81775837}" type="presOf" srcId="{1C0FD3EA-B266-4C55-ABE9-F0B8E90B047F}" destId="{717A9EEF-A1E2-4044-8620-A4F20092D068}" srcOrd="0" destOrd="0" presId="urn:microsoft.com/office/officeart/2005/8/layout/balance1"/>
    <dgm:cxn modelId="{89424D18-96D0-47FC-9D75-ACDEE138FB31}" type="presParOf" srcId="{717A9EEF-A1E2-4044-8620-A4F20092D068}" destId="{B089CE9D-F55E-4CB7-B9B1-EA4BD5DF25E9}" srcOrd="0" destOrd="0" presId="urn:microsoft.com/office/officeart/2005/8/layout/balance1"/>
    <dgm:cxn modelId="{B29F37EC-D7E7-4E95-BD3C-99FFA5C6A0FA}" type="presParOf" srcId="{717A9EEF-A1E2-4044-8620-A4F20092D068}" destId="{6A00A457-0F7D-4DC6-8D56-6E368DF77C99}" srcOrd="1" destOrd="0" presId="urn:microsoft.com/office/officeart/2005/8/layout/balance1"/>
    <dgm:cxn modelId="{122C9013-8CE7-44F7-B24F-6901744A6B3E}" type="presParOf" srcId="{6A00A457-0F7D-4DC6-8D56-6E368DF77C99}" destId="{C7D7017D-5A0F-4949-B2F5-3E251D4E058D}" srcOrd="0" destOrd="0" presId="urn:microsoft.com/office/officeart/2005/8/layout/balance1"/>
    <dgm:cxn modelId="{B5A351A4-0899-465D-822E-E696E2893359}" type="presParOf" srcId="{6A00A457-0F7D-4DC6-8D56-6E368DF77C99}" destId="{B82F798B-A662-4636-857D-CA79C3A965CE}" srcOrd="1" destOrd="0" presId="urn:microsoft.com/office/officeart/2005/8/layout/balance1"/>
    <dgm:cxn modelId="{72687F0A-3261-45B0-B367-A4D7621BC13A}" type="presParOf" srcId="{717A9EEF-A1E2-4044-8620-A4F20092D068}" destId="{18BAB671-DC85-45F4-8D25-48EB610B09FF}" srcOrd="2" destOrd="0" presId="urn:microsoft.com/office/officeart/2005/8/layout/balance1"/>
    <dgm:cxn modelId="{B15B5813-8E81-45F1-90EC-91A2CB7430C5}" type="presParOf" srcId="{18BAB671-DC85-45F4-8D25-48EB610B09FF}" destId="{7EAD2568-120B-4781-990B-8ED6F7DD8222}" srcOrd="0" destOrd="0" presId="urn:microsoft.com/office/officeart/2005/8/layout/balance1"/>
    <dgm:cxn modelId="{A7315FD2-02BD-4E61-93D6-CE5F0C6FB528}" type="presParOf" srcId="{18BAB671-DC85-45F4-8D25-48EB610B09FF}" destId="{B1683CFD-5ECD-4346-9C28-02D444494694}" srcOrd="1" destOrd="0" presId="urn:microsoft.com/office/officeart/2005/8/layout/balance1"/>
    <dgm:cxn modelId="{1E02FEED-C224-484B-9D8E-3ADEF4EDA7F1}" type="presParOf" srcId="{18BAB671-DC85-45F4-8D25-48EB610B09FF}" destId="{A2A270DC-F9E4-42EB-B3AB-29580E75AA0C}" srcOrd="2" destOrd="0" presId="urn:microsoft.com/office/officeart/2005/8/layout/balance1"/>
    <dgm:cxn modelId="{8F9C4ACA-C700-485D-BC65-3E425CF8B8D7}" type="presParOf" srcId="{18BAB671-DC85-45F4-8D25-48EB610B09FF}" destId="{602C8A00-8F7B-4AB4-9C1B-B85497298013}" srcOrd="3" destOrd="0" presId="urn:microsoft.com/office/officeart/2005/8/layout/balance1"/>
    <dgm:cxn modelId="{37D744B3-BEB0-48FF-A5FD-17F076D5E143}" type="presParOf" srcId="{18BAB671-DC85-45F4-8D25-48EB610B09FF}" destId="{433C09F7-BCFC-4EF1-8F26-22E8392ACCBE}" srcOrd="4" destOrd="0" presId="urn:microsoft.com/office/officeart/2005/8/layout/balance1"/>
    <dgm:cxn modelId="{88429F2C-44E0-406D-B812-ED4C24C8F9B2}" type="presParOf" srcId="{18BAB671-DC85-45F4-8D25-48EB610B09FF}" destId="{D91E38D9-95B8-45B5-A687-889E7BE26B51}" srcOrd="5" destOrd="0" presId="urn:microsoft.com/office/officeart/2005/8/layout/balance1"/>
    <dgm:cxn modelId="{5BCA91F4-4984-4B42-90D5-F8751AEF5640}" type="presParOf" srcId="{18BAB671-DC85-45F4-8D25-48EB610B09FF}" destId="{13EF7D65-1934-4F92-A037-3F57755CFD85}" srcOrd="6" destOrd="0" presId="urn:microsoft.com/office/officeart/2005/8/layout/balance1"/>
    <dgm:cxn modelId="{66E1AB1B-FA98-45A5-8542-921BA41A4B19}" type="presParOf" srcId="{18BAB671-DC85-45F4-8D25-48EB610B09FF}" destId="{28798EB0-930B-42E5-825C-CE799E35645A}" srcOrd="7" destOrd="0" presId="urn:microsoft.com/office/officeart/2005/8/layout/balance1"/>
    <dgm:cxn modelId="{89383764-0F8C-49B6-8FCF-47F941AC2976}" type="presParOf" srcId="{18BAB671-DC85-45F4-8D25-48EB610B09FF}" destId="{922C3390-9B2A-42E7-89E9-205D1FA06788}" srcOrd="8" destOrd="0" presId="urn:microsoft.com/office/officeart/2005/8/layout/balance1"/>
    <dgm:cxn modelId="{2938EA05-F899-4BF1-A189-913FAE5E2030}" type="presParOf" srcId="{18BAB671-DC85-45F4-8D25-48EB610B09FF}" destId="{EBCE3329-B6D1-46EC-B94C-090B13FDC632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D6260D6-2003-4565-9996-18A46F35AC2A}" type="doc">
      <dgm:prSet loTypeId="urn:microsoft.com/office/officeart/2005/8/layout/hList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F5711F21-7704-40CF-854C-7C4EE685EFD7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Költséghatékony lojalitásprogram működtetés</a:t>
          </a:r>
          <a:endParaRPr lang="hu-HU" dirty="0">
            <a:solidFill>
              <a:schemeClr val="tx1"/>
            </a:solidFill>
          </a:endParaRPr>
        </a:p>
      </dgm:t>
    </dgm:pt>
    <dgm:pt modelId="{69702E28-F23C-4DFF-B6E4-023B0E20EAC3}" type="parTrans" cxnId="{1BCC8386-5956-4C89-B550-6E5CFC0A4DBD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443295C8-6DF3-4376-A4C8-2F9F1DD0274E}" type="sibTrans" cxnId="{1BCC8386-5956-4C89-B550-6E5CFC0A4DBD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42819995-AD54-4F06-8E8C-1E0DB00178CF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Kiterjesztett (2,1 millió) potenciális ügyfélkör hatékony elérhetősége</a:t>
          </a:r>
          <a:endParaRPr lang="hu-HU" dirty="0" smtClean="0">
            <a:solidFill>
              <a:schemeClr val="tx1"/>
            </a:solidFill>
          </a:endParaRPr>
        </a:p>
      </dgm:t>
    </dgm:pt>
    <dgm:pt modelId="{51D4CF4A-A1EE-4A67-A7ED-1244374E3255}" type="parTrans" cxnId="{B6B5A966-61DD-48F5-AA4B-D4F170BA86C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F703F33F-E0E9-42C4-93AD-06C1A95ED577}" type="sibTrans" cxnId="{B6B5A966-61DD-48F5-AA4B-D4F170BA86C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08940383-C2D5-4B14-A8BE-525374B65528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Megosztott teherviselés a működési és fejlesztési költségeket illetően a partnerek között</a:t>
          </a:r>
          <a:endParaRPr lang="hu-HU" dirty="0" smtClean="0">
            <a:solidFill>
              <a:schemeClr val="tx1"/>
            </a:solidFill>
          </a:endParaRPr>
        </a:p>
      </dgm:t>
    </dgm:pt>
    <dgm:pt modelId="{A87ABD3F-D582-4285-B337-E278227E6B90}" type="parTrans" cxnId="{E7A3E125-1215-444D-AC5E-5E5999347108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2ED814D8-CA27-471F-9D4B-1CF6DB0BC3BA}" type="sibTrans" cxnId="{E7A3E125-1215-444D-AC5E-5E5999347108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FACCE1E0-45AB-4E19-86AD-F77647954E9B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„Erőforrás kihelyezés” a SuperShop team révén</a:t>
          </a:r>
          <a:endParaRPr lang="hu-HU" dirty="0" smtClean="0">
            <a:solidFill>
              <a:schemeClr val="tx1"/>
            </a:solidFill>
          </a:endParaRPr>
        </a:p>
      </dgm:t>
    </dgm:pt>
    <dgm:pt modelId="{D05F668D-D0F6-4EA3-A348-07A550B9F9EF}" type="parTrans" cxnId="{69212E3F-6812-4A83-8441-DC31ABED1F1F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5C0F3948-0EF3-4CB3-9379-1CD98165F6E9}" type="sibTrans" cxnId="{69212E3F-6812-4A83-8441-DC31ABED1F1F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E1F20D3B-9C00-418D-808A-782D65C7EA1C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Marketing</a:t>
          </a:r>
          <a:r>
            <a:rPr lang="hu-HU" dirty="0" smtClean="0">
              <a:solidFill>
                <a:schemeClr val="tx1"/>
              </a:solidFill>
            </a:rPr>
            <a:t>, Ügyfélszolgálat, pénzügyi elszámolás, </a:t>
          </a:r>
          <a:r>
            <a:rPr lang="hu-HU" dirty="0" err="1" smtClean="0">
              <a:solidFill>
                <a:schemeClr val="tx1"/>
              </a:solidFill>
            </a:rPr>
            <a:t>back-office</a:t>
          </a:r>
          <a:r>
            <a:rPr lang="hu-HU" dirty="0" smtClean="0">
              <a:solidFill>
                <a:schemeClr val="tx1"/>
              </a:solidFill>
            </a:rPr>
            <a:t>, </a:t>
          </a:r>
          <a:r>
            <a:rPr lang="hu-HU" dirty="0" smtClean="0">
              <a:solidFill>
                <a:schemeClr val="tx1"/>
              </a:solidFill>
            </a:rPr>
            <a:t>IT</a:t>
          </a:r>
          <a:endParaRPr lang="hu-HU" dirty="0" smtClean="0">
            <a:solidFill>
              <a:schemeClr val="tx1"/>
            </a:solidFill>
          </a:endParaRPr>
        </a:p>
      </dgm:t>
    </dgm:pt>
    <dgm:pt modelId="{6FC99F2F-1177-44FF-BF18-62C8C74042D7}" type="parTrans" cxnId="{5BDBEF7F-26BE-48A8-A85F-79AF10075468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F5CB6BE7-302E-4B71-A22B-19F094CBDB88}" type="sibTrans" cxnId="{5BDBEF7F-26BE-48A8-A85F-79AF10075468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C87C319C-847A-4DAF-B12E-155F817F4567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Hatékony programszintű és kereszt promóciós tevékenységek</a:t>
          </a:r>
          <a:endParaRPr lang="hu-HU" dirty="0" smtClean="0">
            <a:solidFill>
              <a:schemeClr val="tx1"/>
            </a:solidFill>
          </a:endParaRPr>
        </a:p>
      </dgm:t>
    </dgm:pt>
    <dgm:pt modelId="{5106603E-839A-40FE-9A63-43CC55B3F994}" type="parTrans" cxnId="{CBB52BA7-A6B9-450F-A101-0CE07FD4120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9BFB7810-5794-4E9D-B301-CB03918881A5}" type="sibTrans" cxnId="{CBB52BA7-A6B9-450F-A101-0CE07FD4120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A628D4EE-6370-435A-8739-2FB6B691ABCC}" type="pres">
      <dgm:prSet presAssocID="{ED6260D6-2003-4565-9996-18A46F35AC2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E53058F0-DF62-4945-8C19-B49A5D3905F0}" type="pres">
      <dgm:prSet presAssocID="{F5711F21-7704-40CF-854C-7C4EE685EFD7}" presName="roof" presStyleLbl="dkBgShp" presStyleIdx="0" presStyleCnt="2"/>
      <dgm:spPr/>
      <dgm:t>
        <a:bodyPr/>
        <a:lstStyle/>
        <a:p>
          <a:endParaRPr lang="hu-HU"/>
        </a:p>
      </dgm:t>
    </dgm:pt>
    <dgm:pt modelId="{D4CD58C2-0CEC-4F9E-896F-96F88BFE35BE}" type="pres">
      <dgm:prSet presAssocID="{F5711F21-7704-40CF-854C-7C4EE685EFD7}" presName="pillars" presStyleCnt="0"/>
      <dgm:spPr/>
    </dgm:pt>
    <dgm:pt modelId="{5EC2EC3E-9C7C-4A79-8903-47DB1AFFCC3D}" type="pres">
      <dgm:prSet presAssocID="{F5711F21-7704-40CF-854C-7C4EE685EFD7}" presName="pillar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A8FAC62-A5A2-4173-8C23-ECB28C1CC1C5}" type="pres">
      <dgm:prSet presAssocID="{08940383-C2D5-4B14-A8BE-525374B65528}" presName="pillar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485B625-921E-4DE6-8516-17FDB7C01F71}" type="pres">
      <dgm:prSet presAssocID="{FACCE1E0-45AB-4E19-86AD-F77647954E9B}" presName="pillar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E6C678F-5CAE-45D4-8D6A-43394D157E1D}" type="pres">
      <dgm:prSet presAssocID="{E1F20D3B-9C00-418D-808A-782D65C7EA1C}" presName="pillar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2B41571E-7323-479C-9AD0-4F02191EA3CA}" type="pres">
      <dgm:prSet presAssocID="{C87C319C-847A-4DAF-B12E-155F817F4567}" presName="pillar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4309789-EE50-49DC-9E46-21D45953F50C}" type="pres">
      <dgm:prSet presAssocID="{F5711F21-7704-40CF-854C-7C4EE685EFD7}" presName="base" presStyleLbl="dkBgShp" presStyleIdx="1" presStyleCnt="2"/>
      <dgm:spPr/>
    </dgm:pt>
  </dgm:ptLst>
  <dgm:cxnLst>
    <dgm:cxn modelId="{CBB52BA7-A6B9-450F-A101-0CE07FD41206}" srcId="{F5711F21-7704-40CF-854C-7C4EE685EFD7}" destId="{C87C319C-847A-4DAF-B12E-155F817F4567}" srcOrd="4" destOrd="0" parTransId="{5106603E-839A-40FE-9A63-43CC55B3F994}" sibTransId="{9BFB7810-5794-4E9D-B301-CB03918881A5}"/>
    <dgm:cxn modelId="{A3180904-B2FF-4B1D-B629-E10AAD1647F5}" type="presOf" srcId="{E1F20D3B-9C00-418D-808A-782D65C7EA1C}" destId="{BE6C678F-5CAE-45D4-8D6A-43394D157E1D}" srcOrd="0" destOrd="0" presId="urn:microsoft.com/office/officeart/2005/8/layout/hList3"/>
    <dgm:cxn modelId="{5BDBEF7F-26BE-48A8-A85F-79AF10075468}" srcId="{F5711F21-7704-40CF-854C-7C4EE685EFD7}" destId="{E1F20D3B-9C00-418D-808A-782D65C7EA1C}" srcOrd="3" destOrd="0" parTransId="{6FC99F2F-1177-44FF-BF18-62C8C74042D7}" sibTransId="{F5CB6BE7-302E-4B71-A22B-19F094CBDB88}"/>
    <dgm:cxn modelId="{47126CB2-64A5-4EFE-9915-16FD18907AAD}" type="presOf" srcId="{42819995-AD54-4F06-8E8C-1E0DB00178CF}" destId="{5EC2EC3E-9C7C-4A79-8903-47DB1AFFCC3D}" srcOrd="0" destOrd="0" presId="urn:microsoft.com/office/officeart/2005/8/layout/hList3"/>
    <dgm:cxn modelId="{05F8A4B8-19A4-4B2F-AA50-D2D3EF209F4E}" type="presOf" srcId="{FACCE1E0-45AB-4E19-86AD-F77647954E9B}" destId="{4485B625-921E-4DE6-8516-17FDB7C01F71}" srcOrd="0" destOrd="0" presId="urn:microsoft.com/office/officeart/2005/8/layout/hList3"/>
    <dgm:cxn modelId="{1BCC8386-5956-4C89-B550-6E5CFC0A4DBD}" srcId="{ED6260D6-2003-4565-9996-18A46F35AC2A}" destId="{F5711F21-7704-40CF-854C-7C4EE685EFD7}" srcOrd="0" destOrd="0" parTransId="{69702E28-F23C-4DFF-B6E4-023B0E20EAC3}" sibTransId="{443295C8-6DF3-4376-A4C8-2F9F1DD0274E}"/>
    <dgm:cxn modelId="{D92EBA0A-97E1-4A6D-A518-049D33BD0FA4}" type="presOf" srcId="{F5711F21-7704-40CF-854C-7C4EE685EFD7}" destId="{E53058F0-DF62-4945-8C19-B49A5D3905F0}" srcOrd="0" destOrd="0" presId="urn:microsoft.com/office/officeart/2005/8/layout/hList3"/>
    <dgm:cxn modelId="{0A7D2449-93A5-4840-8C81-6FB3C15A5A99}" type="presOf" srcId="{C87C319C-847A-4DAF-B12E-155F817F4567}" destId="{2B41571E-7323-479C-9AD0-4F02191EA3CA}" srcOrd="0" destOrd="0" presId="urn:microsoft.com/office/officeart/2005/8/layout/hList3"/>
    <dgm:cxn modelId="{7E90F4AF-2339-4393-AE30-EE1F7FA78A1A}" type="presOf" srcId="{ED6260D6-2003-4565-9996-18A46F35AC2A}" destId="{A628D4EE-6370-435A-8739-2FB6B691ABCC}" srcOrd="0" destOrd="0" presId="urn:microsoft.com/office/officeart/2005/8/layout/hList3"/>
    <dgm:cxn modelId="{E7A3E125-1215-444D-AC5E-5E5999347108}" srcId="{F5711F21-7704-40CF-854C-7C4EE685EFD7}" destId="{08940383-C2D5-4B14-A8BE-525374B65528}" srcOrd="1" destOrd="0" parTransId="{A87ABD3F-D582-4285-B337-E278227E6B90}" sibTransId="{2ED814D8-CA27-471F-9D4B-1CF6DB0BC3BA}"/>
    <dgm:cxn modelId="{69212E3F-6812-4A83-8441-DC31ABED1F1F}" srcId="{F5711F21-7704-40CF-854C-7C4EE685EFD7}" destId="{FACCE1E0-45AB-4E19-86AD-F77647954E9B}" srcOrd="2" destOrd="0" parTransId="{D05F668D-D0F6-4EA3-A348-07A550B9F9EF}" sibTransId="{5C0F3948-0EF3-4CB3-9379-1CD98165F6E9}"/>
    <dgm:cxn modelId="{233F6825-85AE-492E-B251-8E9A49FFEAA2}" type="presOf" srcId="{08940383-C2D5-4B14-A8BE-525374B65528}" destId="{8A8FAC62-A5A2-4173-8C23-ECB28C1CC1C5}" srcOrd="0" destOrd="0" presId="urn:microsoft.com/office/officeart/2005/8/layout/hList3"/>
    <dgm:cxn modelId="{B6B5A966-61DD-48F5-AA4B-D4F170BA86CC}" srcId="{F5711F21-7704-40CF-854C-7C4EE685EFD7}" destId="{42819995-AD54-4F06-8E8C-1E0DB00178CF}" srcOrd="0" destOrd="0" parTransId="{51D4CF4A-A1EE-4A67-A7ED-1244374E3255}" sibTransId="{F703F33F-E0E9-42C4-93AD-06C1A95ED577}"/>
    <dgm:cxn modelId="{B3B20BEC-AFC9-416E-9F81-62BE27AE6216}" type="presParOf" srcId="{A628D4EE-6370-435A-8739-2FB6B691ABCC}" destId="{E53058F0-DF62-4945-8C19-B49A5D3905F0}" srcOrd="0" destOrd="0" presId="urn:microsoft.com/office/officeart/2005/8/layout/hList3"/>
    <dgm:cxn modelId="{A3329A21-4C22-4B56-91EE-55E2D477E015}" type="presParOf" srcId="{A628D4EE-6370-435A-8739-2FB6B691ABCC}" destId="{D4CD58C2-0CEC-4F9E-896F-96F88BFE35BE}" srcOrd="1" destOrd="0" presId="urn:microsoft.com/office/officeart/2005/8/layout/hList3"/>
    <dgm:cxn modelId="{DDB4F633-251A-4167-8822-09B1233FAFDD}" type="presParOf" srcId="{D4CD58C2-0CEC-4F9E-896F-96F88BFE35BE}" destId="{5EC2EC3E-9C7C-4A79-8903-47DB1AFFCC3D}" srcOrd="0" destOrd="0" presId="urn:microsoft.com/office/officeart/2005/8/layout/hList3"/>
    <dgm:cxn modelId="{E44F57DC-4316-4DD8-8866-3136AE83ADF3}" type="presParOf" srcId="{D4CD58C2-0CEC-4F9E-896F-96F88BFE35BE}" destId="{8A8FAC62-A5A2-4173-8C23-ECB28C1CC1C5}" srcOrd="1" destOrd="0" presId="urn:microsoft.com/office/officeart/2005/8/layout/hList3"/>
    <dgm:cxn modelId="{B54D6C22-0CF7-4B24-8026-8610BAE55EA7}" type="presParOf" srcId="{D4CD58C2-0CEC-4F9E-896F-96F88BFE35BE}" destId="{4485B625-921E-4DE6-8516-17FDB7C01F71}" srcOrd="2" destOrd="0" presId="urn:microsoft.com/office/officeart/2005/8/layout/hList3"/>
    <dgm:cxn modelId="{A4319093-DBAD-41F1-A95A-1059B433BFB1}" type="presParOf" srcId="{D4CD58C2-0CEC-4F9E-896F-96F88BFE35BE}" destId="{BE6C678F-5CAE-45D4-8D6A-43394D157E1D}" srcOrd="3" destOrd="0" presId="urn:microsoft.com/office/officeart/2005/8/layout/hList3"/>
    <dgm:cxn modelId="{99999135-198E-405E-B383-82A79FD86C26}" type="presParOf" srcId="{D4CD58C2-0CEC-4F9E-896F-96F88BFE35BE}" destId="{2B41571E-7323-479C-9AD0-4F02191EA3CA}" srcOrd="4" destOrd="0" presId="urn:microsoft.com/office/officeart/2005/8/layout/hList3"/>
    <dgm:cxn modelId="{F0A30E80-3FCD-4FDD-81F6-FA369AAD779E}" type="presParOf" srcId="{A628D4EE-6370-435A-8739-2FB6B691ABCC}" destId="{74309789-EE50-49DC-9E46-21D45953F50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D6260D6-2003-4565-9996-18A46F35AC2A}" type="doc">
      <dgm:prSet loTypeId="urn:microsoft.com/office/officeart/2005/8/layout/hList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F5711F21-7704-40CF-854C-7C4EE685EFD7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10 éves tapasztalaton alapuló stabil működés</a:t>
          </a:r>
          <a:endParaRPr lang="hu-HU" dirty="0">
            <a:solidFill>
              <a:schemeClr val="tx1"/>
            </a:solidFill>
          </a:endParaRPr>
        </a:p>
      </dgm:t>
    </dgm:pt>
    <dgm:pt modelId="{69702E28-F23C-4DFF-B6E4-023B0E20EAC3}" type="parTrans" cxnId="{1BCC8386-5956-4C89-B550-6E5CFC0A4DBD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443295C8-6DF3-4376-A4C8-2F9F1DD0274E}" type="sibTrans" cxnId="{1BCC8386-5956-4C89-B550-6E5CFC0A4DBD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6F64657B-1055-4A5C-A4A7-3D9CF9D29C39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Kipróbált folyamatok</a:t>
          </a:r>
        </a:p>
      </dgm:t>
    </dgm:pt>
    <dgm:pt modelId="{BB05378F-7F80-4B08-9847-343EF6E21CCA}" type="parTrans" cxnId="{957DB403-D07A-4E96-AB67-CE0DA24D85AF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FCDA2393-2492-4D11-B469-92422DA26872}" type="sibTrans" cxnId="{957DB403-D07A-4E96-AB67-CE0DA24D85AF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27A4CB3F-C4E1-4F00-971A-52F73F1F8343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Banki biztonságú IT háttéren alapuló, transzparens pénzügyi elszámolás</a:t>
          </a:r>
        </a:p>
      </dgm:t>
    </dgm:pt>
    <dgm:pt modelId="{3B9755CA-2472-4697-B42A-086B494DE756}" type="parTrans" cxnId="{630C530E-4383-4199-ADC5-A06A23102C90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B34522F8-F098-4ADA-B169-4D2D0CA16AAA}" type="sibTrans" cxnId="{630C530E-4383-4199-ADC5-A06A23102C90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88F48D54-B682-4582-A971-DDCCBDEA72C5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Bevezetett (</a:t>
          </a:r>
          <a:r>
            <a:rPr lang="hu-HU" dirty="0" err="1" smtClean="0">
              <a:solidFill>
                <a:schemeClr val="tx1"/>
              </a:solidFill>
            </a:rPr>
            <a:t>Super</a:t>
          </a:r>
          <a:r>
            <a:rPr lang="hu-HU" dirty="0" smtClean="0">
              <a:solidFill>
                <a:schemeClr val="tx1"/>
              </a:solidFill>
            </a:rPr>
            <a:t>)</a:t>
          </a:r>
          <a:r>
            <a:rPr lang="hu-HU" dirty="0" err="1" smtClean="0">
              <a:solidFill>
                <a:schemeClr val="tx1"/>
              </a:solidFill>
            </a:rPr>
            <a:t>brand</a:t>
          </a:r>
          <a:endParaRPr lang="hu-HU" dirty="0" smtClean="0">
            <a:solidFill>
              <a:schemeClr val="tx1"/>
            </a:solidFill>
          </a:endParaRPr>
        </a:p>
      </dgm:t>
    </dgm:pt>
    <dgm:pt modelId="{BC54A5DF-11DE-49A2-A25B-D69C373036F7}" type="parTrans" cxnId="{1B8C3BE9-0C7B-4A72-B1A1-D2B34698443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FCC62A08-6D8D-411D-870F-B78D21EB611F}" type="sibTrans" cxnId="{1B8C3BE9-0C7B-4A72-B1A1-D2B34698443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A628D4EE-6370-435A-8739-2FB6B691ABCC}" type="pres">
      <dgm:prSet presAssocID="{ED6260D6-2003-4565-9996-18A46F35AC2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E53058F0-DF62-4945-8C19-B49A5D3905F0}" type="pres">
      <dgm:prSet presAssocID="{F5711F21-7704-40CF-854C-7C4EE685EFD7}" presName="roof" presStyleLbl="dkBgShp" presStyleIdx="0" presStyleCnt="2"/>
      <dgm:spPr/>
      <dgm:t>
        <a:bodyPr/>
        <a:lstStyle/>
        <a:p>
          <a:endParaRPr lang="hu-HU"/>
        </a:p>
      </dgm:t>
    </dgm:pt>
    <dgm:pt modelId="{D4CD58C2-0CEC-4F9E-896F-96F88BFE35BE}" type="pres">
      <dgm:prSet presAssocID="{F5711F21-7704-40CF-854C-7C4EE685EFD7}" presName="pillars" presStyleCnt="0"/>
      <dgm:spPr/>
    </dgm:pt>
    <dgm:pt modelId="{5EC2EC3E-9C7C-4A79-8903-47DB1AFFCC3D}" type="pres">
      <dgm:prSet presAssocID="{F5711F21-7704-40CF-854C-7C4EE685EFD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B2C127E-1A59-4F53-8648-BDC0EC800E77}" type="pres">
      <dgm:prSet presAssocID="{27A4CB3F-C4E1-4F00-971A-52F73F1F8343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F29941D-1489-4C53-A073-972535219485}" type="pres">
      <dgm:prSet presAssocID="{88F48D54-B682-4582-A971-DDCCBDEA72C5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4309789-EE50-49DC-9E46-21D45953F50C}" type="pres">
      <dgm:prSet presAssocID="{F5711F21-7704-40CF-854C-7C4EE685EFD7}" presName="base" presStyleLbl="dkBgShp" presStyleIdx="1" presStyleCnt="2"/>
      <dgm:spPr/>
    </dgm:pt>
  </dgm:ptLst>
  <dgm:cxnLst>
    <dgm:cxn modelId="{4A5CA2BC-AEF0-4CA3-82E4-63EA574B64EA}" type="presOf" srcId="{88F48D54-B682-4582-A971-DDCCBDEA72C5}" destId="{BF29941D-1489-4C53-A073-972535219485}" srcOrd="0" destOrd="0" presId="urn:microsoft.com/office/officeart/2005/8/layout/hList3"/>
    <dgm:cxn modelId="{1B8C3BE9-0C7B-4A72-B1A1-D2B346984436}" srcId="{F5711F21-7704-40CF-854C-7C4EE685EFD7}" destId="{88F48D54-B682-4582-A971-DDCCBDEA72C5}" srcOrd="2" destOrd="0" parTransId="{BC54A5DF-11DE-49A2-A25B-D69C373036F7}" sibTransId="{FCC62A08-6D8D-411D-870F-B78D21EB611F}"/>
    <dgm:cxn modelId="{630C530E-4383-4199-ADC5-A06A23102C90}" srcId="{F5711F21-7704-40CF-854C-7C4EE685EFD7}" destId="{27A4CB3F-C4E1-4F00-971A-52F73F1F8343}" srcOrd="1" destOrd="0" parTransId="{3B9755CA-2472-4697-B42A-086B494DE756}" sibTransId="{B34522F8-F098-4ADA-B169-4D2D0CA16AAA}"/>
    <dgm:cxn modelId="{1BCC8386-5956-4C89-B550-6E5CFC0A4DBD}" srcId="{ED6260D6-2003-4565-9996-18A46F35AC2A}" destId="{F5711F21-7704-40CF-854C-7C4EE685EFD7}" srcOrd="0" destOrd="0" parTransId="{69702E28-F23C-4DFF-B6E4-023B0E20EAC3}" sibTransId="{443295C8-6DF3-4376-A4C8-2F9F1DD0274E}"/>
    <dgm:cxn modelId="{957DB403-D07A-4E96-AB67-CE0DA24D85AF}" srcId="{F5711F21-7704-40CF-854C-7C4EE685EFD7}" destId="{6F64657B-1055-4A5C-A4A7-3D9CF9D29C39}" srcOrd="0" destOrd="0" parTransId="{BB05378F-7F80-4B08-9847-343EF6E21CCA}" sibTransId="{FCDA2393-2492-4D11-B469-92422DA26872}"/>
    <dgm:cxn modelId="{941805CD-43C5-4124-88F4-5B872D6D9EDA}" type="presOf" srcId="{ED6260D6-2003-4565-9996-18A46F35AC2A}" destId="{A628D4EE-6370-435A-8739-2FB6B691ABCC}" srcOrd="0" destOrd="0" presId="urn:microsoft.com/office/officeart/2005/8/layout/hList3"/>
    <dgm:cxn modelId="{AC83E4E3-8691-4115-BD71-E20B73FC91AE}" type="presOf" srcId="{6F64657B-1055-4A5C-A4A7-3D9CF9D29C39}" destId="{5EC2EC3E-9C7C-4A79-8903-47DB1AFFCC3D}" srcOrd="0" destOrd="0" presId="urn:microsoft.com/office/officeart/2005/8/layout/hList3"/>
    <dgm:cxn modelId="{34A39E23-F28C-4C3D-9BB0-78E741E08AF3}" type="presOf" srcId="{F5711F21-7704-40CF-854C-7C4EE685EFD7}" destId="{E53058F0-DF62-4945-8C19-B49A5D3905F0}" srcOrd="0" destOrd="0" presId="urn:microsoft.com/office/officeart/2005/8/layout/hList3"/>
    <dgm:cxn modelId="{7921B229-AFB2-4D2D-AF40-7A1CE48C061D}" type="presOf" srcId="{27A4CB3F-C4E1-4F00-971A-52F73F1F8343}" destId="{FB2C127E-1A59-4F53-8648-BDC0EC800E77}" srcOrd="0" destOrd="0" presId="urn:microsoft.com/office/officeart/2005/8/layout/hList3"/>
    <dgm:cxn modelId="{545B9BCF-095B-4C3A-96FA-86F3E6FF4FB4}" type="presParOf" srcId="{A628D4EE-6370-435A-8739-2FB6B691ABCC}" destId="{E53058F0-DF62-4945-8C19-B49A5D3905F0}" srcOrd="0" destOrd="0" presId="urn:microsoft.com/office/officeart/2005/8/layout/hList3"/>
    <dgm:cxn modelId="{B034761C-4542-4B1D-8978-98CABFF4114C}" type="presParOf" srcId="{A628D4EE-6370-435A-8739-2FB6B691ABCC}" destId="{D4CD58C2-0CEC-4F9E-896F-96F88BFE35BE}" srcOrd="1" destOrd="0" presId="urn:microsoft.com/office/officeart/2005/8/layout/hList3"/>
    <dgm:cxn modelId="{924F8D8E-D73C-4972-B90F-B2CA1747D599}" type="presParOf" srcId="{D4CD58C2-0CEC-4F9E-896F-96F88BFE35BE}" destId="{5EC2EC3E-9C7C-4A79-8903-47DB1AFFCC3D}" srcOrd="0" destOrd="0" presId="urn:microsoft.com/office/officeart/2005/8/layout/hList3"/>
    <dgm:cxn modelId="{1D0FBA78-1DF2-467F-AE27-4053BC9ABA52}" type="presParOf" srcId="{D4CD58C2-0CEC-4F9E-896F-96F88BFE35BE}" destId="{FB2C127E-1A59-4F53-8648-BDC0EC800E77}" srcOrd="1" destOrd="0" presId="urn:microsoft.com/office/officeart/2005/8/layout/hList3"/>
    <dgm:cxn modelId="{B345B2E0-BF3C-43EF-896E-BFE80BDEDCE8}" type="presParOf" srcId="{D4CD58C2-0CEC-4F9E-896F-96F88BFE35BE}" destId="{BF29941D-1489-4C53-A073-972535219485}" srcOrd="2" destOrd="0" presId="urn:microsoft.com/office/officeart/2005/8/layout/hList3"/>
    <dgm:cxn modelId="{E077B2D9-46B3-4C75-ABAF-39FC4B33B7A4}" type="presParOf" srcId="{A628D4EE-6370-435A-8739-2FB6B691ABCC}" destId="{74309789-EE50-49DC-9E46-21D45953F50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8CD226-8282-4721-9C22-53C432667486}" type="doc">
      <dgm:prSet loTypeId="urn:microsoft.com/office/officeart/2005/8/layout/hList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87F3A9ED-C4AC-4DED-86D4-AEAC1AA761C8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Célzott marketing</a:t>
          </a:r>
          <a:endParaRPr lang="hu-HU" dirty="0">
            <a:solidFill>
              <a:schemeClr val="tx1"/>
            </a:solidFill>
          </a:endParaRPr>
        </a:p>
      </dgm:t>
    </dgm:pt>
    <dgm:pt modelId="{9F9BE4BB-F92A-45FB-BC4F-E68932CBE337}" type="parTrans" cxnId="{F9EAF929-1FEB-4CCD-B3D4-C36677AFE04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77F4D3E4-C1A4-49CB-A5E2-0ED9D0E0EBB2}" type="sibTrans" cxnId="{F9EAF929-1FEB-4CCD-B3D4-C36677AFE04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0BAA3088-4066-4F47-B8C9-B9DF3F2B3F3F}">
      <dgm:prSet/>
      <dgm:spPr/>
      <dgm:t>
        <a:bodyPr/>
        <a:lstStyle/>
        <a:p>
          <a:r>
            <a:rPr lang="en-GB" dirty="0" err="1" smtClean="0">
              <a:solidFill>
                <a:schemeClr val="tx1"/>
              </a:solidFill>
            </a:rPr>
            <a:t>SuperShop</a:t>
          </a:r>
          <a:r>
            <a:rPr lang="hu-HU" dirty="0" smtClean="0">
              <a:solidFill>
                <a:schemeClr val="tx1"/>
              </a:solidFill>
            </a:rPr>
            <a:t> közös kommunikációs csatorna</a:t>
          </a:r>
          <a:endParaRPr lang="en-GB" dirty="0" smtClean="0">
            <a:solidFill>
              <a:schemeClr val="tx1"/>
            </a:solidFill>
          </a:endParaRPr>
        </a:p>
      </dgm:t>
    </dgm:pt>
    <dgm:pt modelId="{3F8378EE-2222-4F2C-AC44-EF180CBB7065}" type="parTrans" cxnId="{61BE1914-AA58-4F07-9A4A-570218F6014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BFDE82D7-0200-436D-9AEA-4396CC831D18}" type="sibTrans" cxnId="{61BE1914-AA58-4F07-9A4A-570218F6014C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54B7A5C1-3A5D-4155-92AD-44FCA73DBB3C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Partner specifikus aktivitások </a:t>
          </a:r>
          <a:endParaRPr lang="en-GB" dirty="0" smtClean="0">
            <a:solidFill>
              <a:schemeClr val="tx1"/>
            </a:solidFill>
          </a:endParaRPr>
        </a:p>
      </dgm:t>
    </dgm:pt>
    <dgm:pt modelId="{FCCA5F86-23B5-4151-9E4E-5620F8C40891}" type="parTrans" cxnId="{401052DD-776A-4B8C-8B4B-CA6E8B4EDB4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D04048BB-CB9B-4861-9688-9162FBF8171B}" type="sibTrans" cxnId="{401052DD-776A-4B8C-8B4B-CA6E8B4EDB46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A2DF3BEF-5258-4298-892C-77D45F71F1F2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Személyre szóló mikro szegmentálható adatbázis alapú kommunikáció</a:t>
          </a:r>
          <a:endParaRPr lang="en-GB" dirty="0" smtClean="0">
            <a:solidFill>
              <a:schemeClr val="tx1"/>
            </a:solidFill>
          </a:endParaRPr>
        </a:p>
      </dgm:t>
    </dgm:pt>
    <dgm:pt modelId="{3893569D-79C7-4496-AF89-9739048C3BF9}" type="parTrans" cxnId="{66B8707C-76E6-46EF-8E7A-101BA1D07A77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D4C293DA-0D4C-4964-A1F2-F0430A8F1B28}" type="sibTrans" cxnId="{66B8707C-76E6-46EF-8E7A-101BA1D07A77}">
      <dgm:prSet/>
      <dgm:spPr/>
      <dgm:t>
        <a:bodyPr/>
        <a:lstStyle/>
        <a:p>
          <a:endParaRPr lang="hu-HU">
            <a:solidFill>
              <a:schemeClr val="tx1"/>
            </a:solidFill>
          </a:endParaRPr>
        </a:p>
      </dgm:t>
    </dgm:pt>
    <dgm:pt modelId="{843F2A1C-E320-4D20-98E5-8471652DCE90}" type="pres">
      <dgm:prSet presAssocID="{868CD226-8282-4721-9C22-53C43266748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0C774E87-0460-45FD-8DC3-8354359F4D03}" type="pres">
      <dgm:prSet presAssocID="{87F3A9ED-C4AC-4DED-86D4-AEAC1AA761C8}" presName="roof" presStyleLbl="dkBgShp" presStyleIdx="0" presStyleCnt="2"/>
      <dgm:spPr/>
      <dgm:t>
        <a:bodyPr/>
        <a:lstStyle/>
        <a:p>
          <a:endParaRPr lang="hu-HU"/>
        </a:p>
      </dgm:t>
    </dgm:pt>
    <dgm:pt modelId="{F89ED6F1-F521-485F-B577-F015A347089F}" type="pres">
      <dgm:prSet presAssocID="{87F3A9ED-C4AC-4DED-86D4-AEAC1AA761C8}" presName="pillars" presStyleCnt="0"/>
      <dgm:spPr/>
    </dgm:pt>
    <dgm:pt modelId="{347C1827-856A-4510-8351-48605599A308}" type="pres">
      <dgm:prSet presAssocID="{87F3A9ED-C4AC-4DED-86D4-AEAC1AA761C8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CD55188-28A9-41FC-AC39-EAD4621ED7D2}" type="pres">
      <dgm:prSet presAssocID="{54B7A5C1-3A5D-4155-92AD-44FCA73DBB3C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9F1A1F2-91BC-4DC5-AFAF-77F93EC8EC45}" type="pres">
      <dgm:prSet presAssocID="{A2DF3BEF-5258-4298-892C-77D45F71F1F2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D15DDCB-4F35-4812-831A-38B28C98942B}" type="pres">
      <dgm:prSet presAssocID="{87F3A9ED-C4AC-4DED-86D4-AEAC1AA761C8}" presName="base" presStyleLbl="dkBgShp" presStyleIdx="1" presStyleCnt="2"/>
      <dgm:spPr/>
    </dgm:pt>
  </dgm:ptLst>
  <dgm:cxnLst>
    <dgm:cxn modelId="{F9EAF929-1FEB-4CCD-B3D4-C36677AFE04C}" srcId="{868CD226-8282-4721-9C22-53C432667486}" destId="{87F3A9ED-C4AC-4DED-86D4-AEAC1AA761C8}" srcOrd="0" destOrd="0" parTransId="{9F9BE4BB-F92A-45FB-BC4F-E68932CBE337}" sibTransId="{77F4D3E4-C1A4-49CB-A5E2-0ED9D0E0EBB2}"/>
    <dgm:cxn modelId="{61BE1914-AA58-4F07-9A4A-570218F6014C}" srcId="{87F3A9ED-C4AC-4DED-86D4-AEAC1AA761C8}" destId="{0BAA3088-4066-4F47-B8C9-B9DF3F2B3F3F}" srcOrd="0" destOrd="0" parTransId="{3F8378EE-2222-4F2C-AC44-EF180CBB7065}" sibTransId="{BFDE82D7-0200-436D-9AEA-4396CC831D18}"/>
    <dgm:cxn modelId="{9B8C1024-4F9A-4F25-818C-5E2B63B4A3DE}" type="presOf" srcId="{A2DF3BEF-5258-4298-892C-77D45F71F1F2}" destId="{C9F1A1F2-91BC-4DC5-AFAF-77F93EC8EC45}" srcOrd="0" destOrd="0" presId="urn:microsoft.com/office/officeart/2005/8/layout/hList3"/>
    <dgm:cxn modelId="{29FC05E7-2F9E-458D-8FB7-BBFE60043315}" type="presOf" srcId="{0BAA3088-4066-4F47-B8C9-B9DF3F2B3F3F}" destId="{347C1827-856A-4510-8351-48605599A308}" srcOrd="0" destOrd="0" presId="urn:microsoft.com/office/officeart/2005/8/layout/hList3"/>
    <dgm:cxn modelId="{401052DD-776A-4B8C-8B4B-CA6E8B4EDB46}" srcId="{87F3A9ED-C4AC-4DED-86D4-AEAC1AA761C8}" destId="{54B7A5C1-3A5D-4155-92AD-44FCA73DBB3C}" srcOrd="1" destOrd="0" parTransId="{FCCA5F86-23B5-4151-9E4E-5620F8C40891}" sibTransId="{D04048BB-CB9B-4861-9688-9162FBF8171B}"/>
    <dgm:cxn modelId="{A7A09091-0ED2-4BD8-A8E9-8CC0861950F1}" type="presOf" srcId="{868CD226-8282-4721-9C22-53C432667486}" destId="{843F2A1C-E320-4D20-98E5-8471652DCE90}" srcOrd="0" destOrd="0" presId="urn:microsoft.com/office/officeart/2005/8/layout/hList3"/>
    <dgm:cxn modelId="{66B8707C-76E6-46EF-8E7A-101BA1D07A77}" srcId="{87F3A9ED-C4AC-4DED-86D4-AEAC1AA761C8}" destId="{A2DF3BEF-5258-4298-892C-77D45F71F1F2}" srcOrd="2" destOrd="0" parTransId="{3893569D-79C7-4496-AF89-9739048C3BF9}" sibTransId="{D4C293DA-0D4C-4964-A1F2-F0430A8F1B28}"/>
    <dgm:cxn modelId="{C30BC3BB-91B1-40D8-8BAC-C194620E8201}" type="presOf" srcId="{87F3A9ED-C4AC-4DED-86D4-AEAC1AA761C8}" destId="{0C774E87-0460-45FD-8DC3-8354359F4D03}" srcOrd="0" destOrd="0" presId="urn:microsoft.com/office/officeart/2005/8/layout/hList3"/>
    <dgm:cxn modelId="{2FF43FFD-7F56-492C-A917-66278B91B23B}" type="presOf" srcId="{54B7A5C1-3A5D-4155-92AD-44FCA73DBB3C}" destId="{5CD55188-28A9-41FC-AC39-EAD4621ED7D2}" srcOrd="0" destOrd="0" presId="urn:microsoft.com/office/officeart/2005/8/layout/hList3"/>
    <dgm:cxn modelId="{9BA3CE18-7512-47B9-84C7-6231E6954E35}" type="presParOf" srcId="{843F2A1C-E320-4D20-98E5-8471652DCE90}" destId="{0C774E87-0460-45FD-8DC3-8354359F4D03}" srcOrd="0" destOrd="0" presId="urn:microsoft.com/office/officeart/2005/8/layout/hList3"/>
    <dgm:cxn modelId="{527A4F65-9BED-4793-9A76-1AAF860970AD}" type="presParOf" srcId="{843F2A1C-E320-4D20-98E5-8471652DCE90}" destId="{F89ED6F1-F521-485F-B577-F015A347089F}" srcOrd="1" destOrd="0" presId="urn:microsoft.com/office/officeart/2005/8/layout/hList3"/>
    <dgm:cxn modelId="{F7078B2D-6153-424C-9C05-2BB242B71DAD}" type="presParOf" srcId="{F89ED6F1-F521-485F-B577-F015A347089F}" destId="{347C1827-856A-4510-8351-48605599A308}" srcOrd="0" destOrd="0" presId="urn:microsoft.com/office/officeart/2005/8/layout/hList3"/>
    <dgm:cxn modelId="{B181ABF3-1BE2-43DA-BD77-7088E72387F1}" type="presParOf" srcId="{F89ED6F1-F521-485F-B577-F015A347089F}" destId="{5CD55188-28A9-41FC-AC39-EAD4621ED7D2}" srcOrd="1" destOrd="0" presId="urn:microsoft.com/office/officeart/2005/8/layout/hList3"/>
    <dgm:cxn modelId="{28DB8604-56BA-499E-A833-34A281E4A115}" type="presParOf" srcId="{F89ED6F1-F521-485F-B577-F015A347089F}" destId="{C9F1A1F2-91BC-4DC5-AFAF-77F93EC8EC45}" srcOrd="2" destOrd="0" presId="urn:microsoft.com/office/officeart/2005/8/layout/hList3"/>
    <dgm:cxn modelId="{9BB6B578-786A-4CC5-A47C-EC05A8E38937}" type="presParOf" srcId="{843F2A1C-E320-4D20-98E5-8471652DCE90}" destId="{CD15DDCB-4F35-4812-831A-38B28C98942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68CD226-8282-4721-9C22-53C432667486}" type="doc">
      <dgm:prSet loTypeId="urn:microsoft.com/office/officeart/2005/8/layout/hList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87F3A9ED-C4AC-4DED-86D4-AEAC1AA761C8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Pontos ügyfélismeret</a:t>
          </a:r>
          <a:endParaRPr lang="hu-HU" dirty="0">
            <a:solidFill>
              <a:schemeClr val="tx1"/>
            </a:solidFill>
          </a:endParaRPr>
        </a:p>
      </dgm:t>
    </dgm:pt>
    <dgm:pt modelId="{9F9BE4BB-F92A-45FB-BC4F-E68932CBE337}" type="parTrans" cxnId="{F9EAF929-1FEB-4CCD-B3D4-C36677AFE04C}">
      <dgm:prSet/>
      <dgm:spPr/>
      <dgm:t>
        <a:bodyPr/>
        <a:lstStyle/>
        <a:p>
          <a:endParaRPr lang="hu-HU"/>
        </a:p>
      </dgm:t>
    </dgm:pt>
    <dgm:pt modelId="{77F4D3E4-C1A4-49CB-A5E2-0ED9D0E0EBB2}" type="sibTrans" cxnId="{F9EAF929-1FEB-4CCD-B3D4-C36677AFE04C}">
      <dgm:prSet/>
      <dgm:spPr/>
      <dgm:t>
        <a:bodyPr/>
        <a:lstStyle/>
        <a:p>
          <a:endParaRPr lang="hu-HU"/>
        </a:p>
      </dgm:t>
    </dgm:pt>
    <dgm:pt modelId="{DF0F733F-6C6C-4BD1-988C-7A50A301D270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Tranzakciószintű részletes adatbázis a teljes SuperShop ügyfélkörről</a:t>
          </a:r>
          <a:endParaRPr lang="hu-HU" dirty="0" smtClean="0">
            <a:solidFill>
              <a:schemeClr val="tx1"/>
            </a:solidFill>
          </a:endParaRPr>
        </a:p>
      </dgm:t>
    </dgm:pt>
    <dgm:pt modelId="{8E6FC542-FCF8-4CF6-93B1-F0F67D02235D}" type="parTrans" cxnId="{EE431AD4-E93E-48DA-ABC1-38A326DBE102}">
      <dgm:prSet/>
      <dgm:spPr/>
      <dgm:t>
        <a:bodyPr/>
        <a:lstStyle/>
        <a:p>
          <a:endParaRPr lang="hu-HU"/>
        </a:p>
      </dgm:t>
    </dgm:pt>
    <dgm:pt modelId="{20C2E190-A55D-420E-B694-793865DB7F7F}" type="sibTrans" cxnId="{EE431AD4-E93E-48DA-ABC1-38A326DBE102}">
      <dgm:prSet/>
      <dgm:spPr/>
      <dgm:t>
        <a:bodyPr/>
        <a:lstStyle/>
        <a:p>
          <a:endParaRPr lang="hu-HU"/>
        </a:p>
      </dgm:t>
    </dgm:pt>
    <dgm:pt modelId="{E2BE211F-1BFF-4A65-96B0-D89A5900A438}">
      <dgm:prSet/>
      <dgm:spPr/>
      <dgm:t>
        <a:bodyPr/>
        <a:lstStyle/>
        <a:p>
          <a:r>
            <a:rPr lang="hu-HU" smtClean="0">
              <a:solidFill>
                <a:schemeClr val="tx1"/>
              </a:solidFill>
            </a:rPr>
            <a:t>Nevesített ügyfélkör </a:t>
          </a:r>
          <a:endParaRPr lang="hu-HU" dirty="0" smtClean="0">
            <a:solidFill>
              <a:schemeClr val="tx1"/>
            </a:solidFill>
          </a:endParaRPr>
        </a:p>
      </dgm:t>
    </dgm:pt>
    <dgm:pt modelId="{8F4A32AB-825F-4953-8A08-FADCA045A8F6}" type="parTrans" cxnId="{B0272123-6DD4-4A98-9D2E-4BE89119066D}">
      <dgm:prSet/>
      <dgm:spPr/>
      <dgm:t>
        <a:bodyPr/>
        <a:lstStyle/>
        <a:p>
          <a:endParaRPr lang="hu-HU"/>
        </a:p>
      </dgm:t>
    </dgm:pt>
    <dgm:pt modelId="{ADF040E7-D675-4796-B8A9-1D2A9FD3DD17}" type="sibTrans" cxnId="{B0272123-6DD4-4A98-9D2E-4BE89119066D}">
      <dgm:prSet/>
      <dgm:spPr/>
      <dgm:t>
        <a:bodyPr/>
        <a:lstStyle/>
        <a:p>
          <a:endParaRPr lang="hu-HU"/>
        </a:p>
      </dgm:t>
    </dgm:pt>
    <dgm:pt modelId="{A5CBA554-5120-4E45-B446-74AD7DFAB056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Addicionális marketing és demográfiai információk ügyfelenként</a:t>
          </a:r>
        </a:p>
      </dgm:t>
    </dgm:pt>
    <dgm:pt modelId="{B1378FB0-DC6B-4A17-AB50-EECFF8CA2439}" type="parTrans" cxnId="{BF21BA51-5927-460A-8DEE-BF933B6B4CAC}">
      <dgm:prSet/>
      <dgm:spPr/>
      <dgm:t>
        <a:bodyPr/>
        <a:lstStyle/>
        <a:p>
          <a:endParaRPr lang="hu-HU"/>
        </a:p>
      </dgm:t>
    </dgm:pt>
    <dgm:pt modelId="{7596CA89-87B8-4EBE-80D1-C7101CECB961}" type="sibTrans" cxnId="{BF21BA51-5927-460A-8DEE-BF933B6B4CAC}">
      <dgm:prSet/>
      <dgm:spPr/>
      <dgm:t>
        <a:bodyPr/>
        <a:lstStyle/>
        <a:p>
          <a:endParaRPr lang="hu-HU"/>
        </a:p>
      </dgm:t>
    </dgm:pt>
    <dgm:pt modelId="{DF61AD60-AC97-4C76-BA2B-F620AE5CF0EF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„Fogyasztói ujjlenyomat” önbevallásos rendszer helyett, tényleges és mérhető fogyasztási szokásokon alapul</a:t>
          </a:r>
        </a:p>
      </dgm:t>
    </dgm:pt>
    <dgm:pt modelId="{2DD1766B-4974-495A-8BB5-3980725E0917}" type="parTrans" cxnId="{E4FEA859-2CD5-4CA5-A786-D53F3594C42F}">
      <dgm:prSet/>
      <dgm:spPr/>
      <dgm:t>
        <a:bodyPr/>
        <a:lstStyle/>
        <a:p>
          <a:endParaRPr lang="hu-HU"/>
        </a:p>
      </dgm:t>
    </dgm:pt>
    <dgm:pt modelId="{99226A6A-08D8-4EA1-BAFC-32CF71D40866}" type="sibTrans" cxnId="{E4FEA859-2CD5-4CA5-A786-D53F3594C42F}">
      <dgm:prSet/>
      <dgm:spPr/>
      <dgm:t>
        <a:bodyPr/>
        <a:lstStyle/>
        <a:p>
          <a:endParaRPr lang="hu-HU"/>
        </a:p>
      </dgm:t>
    </dgm:pt>
    <dgm:pt modelId="{1B343C1B-D723-4929-B393-F9C9CCEC0731}">
      <dgm:prSet/>
      <dgm:spPr/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Rendszeresen frissített elérhetőség az ügyfélkörhöz</a:t>
          </a:r>
        </a:p>
      </dgm:t>
    </dgm:pt>
    <dgm:pt modelId="{79B63E24-5472-422A-BFC9-D458A4CA39E6}" type="parTrans" cxnId="{2C545F75-9EDF-4284-BA48-0AFE6BE19332}">
      <dgm:prSet/>
      <dgm:spPr/>
      <dgm:t>
        <a:bodyPr/>
        <a:lstStyle/>
        <a:p>
          <a:endParaRPr lang="hu-HU"/>
        </a:p>
      </dgm:t>
    </dgm:pt>
    <dgm:pt modelId="{30E4B600-5103-4274-9FF9-6D145AFF4A54}" type="sibTrans" cxnId="{2C545F75-9EDF-4284-BA48-0AFE6BE19332}">
      <dgm:prSet/>
      <dgm:spPr/>
      <dgm:t>
        <a:bodyPr/>
        <a:lstStyle/>
        <a:p>
          <a:endParaRPr lang="hu-HU"/>
        </a:p>
      </dgm:t>
    </dgm:pt>
    <dgm:pt modelId="{843F2A1C-E320-4D20-98E5-8471652DCE90}" type="pres">
      <dgm:prSet presAssocID="{868CD226-8282-4721-9C22-53C43266748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0C774E87-0460-45FD-8DC3-8354359F4D03}" type="pres">
      <dgm:prSet presAssocID="{87F3A9ED-C4AC-4DED-86D4-AEAC1AA761C8}" presName="roof" presStyleLbl="dkBgShp" presStyleIdx="0" presStyleCnt="2"/>
      <dgm:spPr/>
      <dgm:t>
        <a:bodyPr/>
        <a:lstStyle/>
        <a:p>
          <a:endParaRPr lang="hu-HU"/>
        </a:p>
      </dgm:t>
    </dgm:pt>
    <dgm:pt modelId="{F89ED6F1-F521-485F-B577-F015A347089F}" type="pres">
      <dgm:prSet presAssocID="{87F3A9ED-C4AC-4DED-86D4-AEAC1AA761C8}" presName="pillars" presStyleCnt="0"/>
      <dgm:spPr/>
    </dgm:pt>
    <dgm:pt modelId="{347C1827-856A-4510-8351-48605599A308}" type="pres">
      <dgm:prSet presAssocID="{87F3A9ED-C4AC-4DED-86D4-AEAC1AA761C8}" presName="pillar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3692260-850F-4B41-A10B-5B486BFB972C}" type="pres">
      <dgm:prSet presAssocID="{E2BE211F-1BFF-4A65-96B0-D89A5900A438}" presName="pillar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21F72ED-056A-4AF4-8A0C-3A9144C7088B}" type="pres">
      <dgm:prSet presAssocID="{A5CBA554-5120-4E45-B446-74AD7DFAB056}" presName="pillar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3B5851A-665A-494D-8204-6AF7F3AEFBC8}" type="pres">
      <dgm:prSet presAssocID="{DF61AD60-AC97-4C76-BA2B-F620AE5CF0EF}" presName="pillar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015508E-274E-45E5-AAAD-19CCE8DF1B01}" type="pres">
      <dgm:prSet presAssocID="{1B343C1B-D723-4929-B393-F9C9CCEC0731}" presName="pillar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D15DDCB-4F35-4812-831A-38B28C98942B}" type="pres">
      <dgm:prSet presAssocID="{87F3A9ED-C4AC-4DED-86D4-AEAC1AA761C8}" presName="base" presStyleLbl="dkBgShp" presStyleIdx="1" presStyleCnt="2"/>
      <dgm:spPr/>
    </dgm:pt>
  </dgm:ptLst>
  <dgm:cxnLst>
    <dgm:cxn modelId="{A73D524E-4C15-4EEA-844A-979615E6CE6A}" type="presOf" srcId="{868CD226-8282-4721-9C22-53C432667486}" destId="{843F2A1C-E320-4D20-98E5-8471652DCE90}" srcOrd="0" destOrd="0" presId="urn:microsoft.com/office/officeart/2005/8/layout/hList3"/>
    <dgm:cxn modelId="{2C545F75-9EDF-4284-BA48-0AFE6BE19332}" srcId="{87F3A9ED-C4AC-4DED-86D4-AEAC1AA761C8}" destId="{1B343C1B-D723-4929-B393-F9C9CCEC0731}" srcOrd="4" destOrd="0" parTransId="{79B63E24-5472-422A-BFC9-D458A4CA39E6}" sibTransId="{30E4B600-5103-4274-9FF9-6D145AFF4A54}"/>
    <dgm:cxn modelId="{F9EAF929-1FEB-4CCD-B3D4-C36677AFE04C}" srcId="{868CD226-8282-4721-9C22-53C432667486}" destId="{87F3A9ED-C4AC-4DED-86D4-AEAC1AA761C8}" srcOrd="0" destOrd="0" parTransId="{9F9BE4BB-F92A-45FB-BC4F-E68932CBE337}" sibTransId="{77F4D3E4-C1A4-49CB-A5E2-0ED9D0E0EBB2}"/>
    <dgm:cxn modelId="{059CD6BF-74F3-4379-BEB9-1BE8BDE2AE38}" type="presOf" srcId="{DF61AD60-AC97-4C76-BA2B-F620AE5CF0EF}" destId="{C3B5851A-665A-494D-8204-6AF7F3AEFBC8}" srcOrd="0" destOrd="0" presId="urn:microsoft.com/office/officeart/2005/8/layout/hList3"/>
    <dgm:cxn modelId="{EE431AD4-E93E-48DA-ABC1-38A326DBE102}" srcId="{87F3A9ED-C4AC-4DED-86D4-AEAC1AA761C8}" destId="{DF0F733F-6C6C-4BD1-988C-7A50A301D270}" srcOrd="0" destOrd="0" parTransId="{8E6FC542-FCF8-4CF6-93B1-F0F67D02235D}" sibTransId="{20C2E190-A55D-420E-B694-793865DB7F7F}"/>
    <dgm:cxn modelId="{DB04159F-3047-4A62-8F10-507D09F2CA03}" type="presOf" srcId="{1B343C1B-D723-4929-B393-F9C9CCEC0731}" destId="{0015508E-274E-45E5-AAAD-19CCE8DF1B01}" srcOrd="0" destOrd="0" presId="urn:microsoft.com/office/officeart/2005/8/layout/hList3"/>
    <dgm:cxn modelId="{E6296533-CAF1-4120-8281-8612FF50525C}" type="presOf" srcId="{A5CBA554-5120-4E45-B446-74AD7DFAB056}" destId="{021F72ED-056A-4AF4-8A0C-3A9144C7088B}" srcOrd="0" destOrd="0" presId="urn:microsoft.com/office/officeart/2005/8/layout/hList3"/>
    <dgm:cxn modelId="{527FA86A-0983-4371-B19A-907419DA579E}" type="presOf" srcId="{E2BE211F-1BFF-4A65-96B0-D89A5900A438}" destId="{33692260-850F-4B41-A10B-5B486BFB972C}" srcOrd="0" destOrd="0" presId="urn:microsoft.com/office/officeart/2005/8/layout/hList3"/>
    <dgm:cxn modelId="{AC3A0A3F-D58B-4EF8-A3FF-5DC13A4387DA}" type="presOf" srcId="{87F3A9ED-C4AC-4DED-86D4-AEAC1AA761C8}" destId="{0C774E87-0460-45FD-8DC3-8354359F4D03}" srcOrd="0" destOrd="0" presId="urn:microsoft.com/office/officeart/2005/8/layout/hList3"/>
    <dgm:cxn modelId="{624384EA-50AD-4996-90FF-042E0050F2B2}" type="presOf" srcId="{DF0F733F-6C6C-4BD1-988C-7A50A301D270}" destId="{347C1827-856A-4510-8351-48605599A308}" srcOrd="0" destOrd="0" presId="urn:microsoft.com/office/officeart/2005/8/layout/hList3"/>
    <dgm:cxn modelId="{B0272123-6DD4-4A98-9D2E-4BE89119066D}" srcId="{87F3A9ED-C4AC-4DED-86D4-AEAC1AA761C8}" destId="{E2BE211F-1BFF-4A65-96B0-D89A5900A438}" srcOrd="1" destOrd="0" parTransId="{8F4A32AB-825F-4953-8A08-FADCA045A8F6}" sibTransId="{ADF040E7-D675-4796-B8A9-1D2A9FD3DD17}"/>
    <dgm:cxn modelId="{E4FEA859-2CD5-4CA5-A786-D53F3594C42F}" srcId="{87F3A9ED-C4AC-4DED-86D4-AEAC1AA761C8}" destId="{DF61AD60-AC97-4C76-BA2B-F620AE5CF0EF}" srcOrd="3" destOrd="0" parTransId="{2DD1766B-4974-495A-8BB5-3980725E0917}" sibTransId="{99226A6A-08D8-4EA1-BAFC-32CF71D40866}"/>
    <dgm:cxn modelId="{BF21BA51-5927-460A-8DEE-BF933B6B4CAC}" srcId="{87F3A9ED-C4AC-4DED-86D4-AEAC1AA761C8}" destId="{A5CBA554-5120-4E45-B446-74AD7DFAB056}" srcOrd="2" destOrd="0" parTransId="{B1378FB0-DC6B-4A17-AB50-EECFF8CA2439}" sibTransId="{7596CA89-87B8-4EBE-80D1-C7101CECB961}"/>
    <dgm:cxn modelId="{502FF824-0641-4BAA-9D19-D3AE4925FC7C}" type="presParOf" srcId="{843F2A1C-E320-4D20-98E5-8471652DCE90}" destId="{0C774E87-0460-45FD-8DC3-8354359F4D03}" srcOrd="0" destOrd="0" presId="urn:microsoft.com/office/officeart/2005/8/layout/hList3"/>
    <dgm:cxn modelId="{C4C2CBFF-D290-42C0-8AEA-0F969E1F7BFA}" type="presParOf" srcId="{843F2A1C-E320-4D20-98E5-8471652DCE90}" destId="{F89ED6F1-F521-485F-B577-F015A347089F}" srcOrd="1" destOrd="0" presId="urn:microsoft.com/office/officeart/2005/8/layout/hList3"/>
    <dgm:cxn modelId="{1795183E-C8E3-49AC-B986-B06EB18687BB}" type="presParOf" srcId="{F89ED6F1-F521-485F-B577-F015A347089F}" destId="{347C1827-856A-4510-8351-48605599A308}" srcOrd="0" destOrd="0" presId="urn:microsoft.com/office/officeart/2005/8/layout/hList3"/>
    <dgm:cxn modelId="{EA66BBF9-AAE6-4717-BC11-83141E7E67CC}" type="presParOf" srcId="{F89ED6F1-F521-485F-B577-F015A347089F}" destId="{33692260-850F-4B41-A10B-5B486BFB972C}" srcOrd="1" destOrd="0" presId="urn:microsoft.com/office/officeart/2005/8/layout/hList3"/>
    <dgm:cxn modelId="{C58899FF-40CA-4555-96DF-1CC909B836E4}" type="presParOf" srcId="{F89ED6F1-F521-485F-B577-F015A347089F}" destId="{021F72ED-056A-4AF4-8A0C-3A9144C7088B}" srcOrd="2" destOrd="0" presId="urn:microsoft.com/office/officeart/2005/8/layout/hList3"/>
    <dgm:cxn modelId="{64DF435E-A9E4-4C38-B84A-3CA6A7F47561}" type="presParOf" srcId="{F89ED6F1-F521-485F-B577-F015A347089F}" destId="{C3B5851A-665A-494D-8204-6AF7F3AEFBC8}" srcOrd="3" destOrd="0" presId="urn:microsoft.com/office/officeart/2005/8/layout/hList3"/>
    <dgm:cxn modelId="{6F3276E7-C4B5-4F08-83A2-522D55883E99}" type="presParOf" srcId="{F89ED6F1-F521-485F-B577-F015A347089F}" destId="{0015508E-274E-45E5-AAAD-19CCE8DF1B01}" srcOrd="4" destOrd="0" presId="urn:microsoft.com/office/officeart/2005/8/layout/hList3"/>
    <dgm:cxn modelId="{F48EB527-3F3B-4569-BBC1-8E989833753A}" type="presParOf" srcId="{843F2A1C-E320-4D20-98E5-8471652DCE90}" destId="{CD15DDCB-4F35-4812-831A-38B28C98942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1D8458D-471A-4894-BAAC-056AEC090A67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FE91B6E5-E2F7-4F03-ADB6-38D96E068B7C}">
      <dgm:prSet phldrT="[Text]" custT="1"/>
      <dgm:spPr>
        <a:solidFill>
          <a:srgbClr val="FFC000"/>
        </a:solidFill>
      </dgm:spPr>
      <dgm:t>
        <a:bodyPr/>
        <a:lstStyle/>
        <a:p>
          <a:r>
            <a:rPr lang="hu-HU" sz="20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Garantált jutalmazás</a:t>
          </a:r>
          <a:r>
            <a:rPr lang="en-GB" sz="20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 </a:t>
          </a:r>
          <a:endParaRPr lang="hu-HU" sz="2000" dirty="0">
            <a:solidFill>
              <a:schemeClr val="tx1"/>
            </a:solidFill>
            <a:latin typeface="+mj-lt"/>
          </a:endParaRPr>
        </a:p>
      </dgm:t>
    </dgm:pt>
    <dgm:pt modelId="{BA00A348-51C3-4A0E-851B-8754B89C402B}" type="parTrans" cxnId="{ED0D5AF8-A3FE-41F1-9AA3-BE16B1FFC4C8}">
      <dgm:prSet/>
      <dgm:spPr/>
      <dgm:t>
        <a:bodyPr/>
        <a:lstStyle/>
        <a:p>
          <a:endParaRPr lang="hu-HU"/>
        </a:p>
      </dgm:t>
    </dgm:pt>
    <dgm:pt modelId="{466CF525-3EE7-41F5-8F9E-4E8FBD730B4E}" type="sibTrans" cxnId="{ED0D5AF8-A3FE-41F1-9AA3-BE16B1FFC4C8}">
      <dgm:prSet/>
      <dgm:spPr/>
      <dgm:t>
        <a:bodyPr/>
        <a:lstStyle/>
        <a:p>
          <a:endParaRPr lang="hu-HU"/>
        </a:p>
      </dgm:t>
    </dgm:pt>
    <dgm:pt modelId="{02DFC861-9D2D-4248-A76E-E8AFAFB3B52E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Gyorsított pontgyűjtés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36594FB8-3A28-4DFA-BE1A-80F8254A27B8}" type="parTrans" cxnId="{E1FFB02A-E4B4-4307-A6B5-9B843514DC4E}">
      <dgm:prSet/>
      <dgm:spPr/>
      <dgm:t>
        <a:bodyPr/>
        <a:lstStyle/>
        <a:p>
          <a:endParaRPr lang="hu-HU"/>
        </a:p>
      </dgm:t>
    </dgm:pt>
    <dgm:pt modelId="{ECB98819-0449-4956-A5F5-7CD9D3BCC1B5}" type="sibTrans" cxnId="{E1FFB02A-E4B4-4307-A6B5-9B843514DC4E}">
      <dgm:prSet/>
      <dgm:spPr/>
      <dgm:t>
        <a:bodyPr/>
        <a:lstStyle/>
        <a:p>
          <a:endParaRPr lang="hu-HU"/>
        </a:p>
      </dgm:t>
    </dgm:pt>
    <dgm:pt modelId="{590DBED7-D193-4F99-BBC9-0AB37B0280D1}">
      <dgm:prSet phldrT="[Text]" custT="1"/>
      <dgm:spPr>
        <a:solidFill>
          <a:srgbClr val="FFC000"/>
        </a:solidFill>
      </dgm:spPr>
      <dgm:t>
        <a:bodyPr/>
        <a:lstStyle/>
        <a:p>
          <a:r>
            <a:rPr lang="hu-HU" sz="20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Szabad pontbeváltás</a:t>
          </a:r>
          <a:endParaRPr lang="hu-HU" sz="2000" dirty="0">
            <a:solidFill>
              <a:schemeClr val="tx1"/>
            </a:solidFill>
            <a:latin typeface="+mj-lt"/>
          </a:endParaRPr>
        </a:p>
      </dgm:t>
    </dgm:pt>
    <dgm:pt modelId="{24A7549F-1473-48EF-8DBC-E203BD331EE6}" type="parTrans" cxnId="{2AF51E45-E5CD-4092-BC92-D8A329CE99B4}">
      <dgm:prSet/>
      <dgm:spPr/>
      <dgm:t>
        <a:bodyPr/>
        <a:lstStyle/>
        <a:p>
          <a:endParaRPr lang="hu-HU"/>
        </a:p>
      </dgm:t>
    </dgm:pt>
    <dgm:pt modelId="{179CEFF9-C94A-48C9-AF2B-FCA262FA5DF0}" type="sibTrans" cxnId="{2AF51E45-E5CD-4092-BC92-D8A329CE99B4}">
      <dgm:prSet/>
      <dgm:spPr/>
      <dgm:t>
        <a:bodyPr/>
        <a:lstStyle/>
        <a:p>
          <a:endParaRPr lang="hu-HU"/>
        </a:p>
      </dgm:t>
    </dgm:pt>
    <dgm:pt modelId="{CE01C7EB-8BE4-41F9-8BAC-A228D7819AC0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Ingyenes részvétel a programban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B00FC5F9-738D-4680-94A2-9EDB5BDE928E}" type="parTrans" cxnId="{9BA24058-BA6C-4CCD-9968-F5A8816628E6}">
      <dgm:prSet/>
      <dgm:spPr/>
      <dgm:t>
        <a:bodyPr/>
        <a:lstStyle/>
        <a:p>
          <a:endParaRPr lang="hu-HU"/>
        </a:p>
      </dgm:t>
    </dgm:pt>
    <dgm:pt modelId="{8B42E6DA-258D-46C2-8763-DA52D32ADB2E}" type="sibTrans" cxnId="{9BA24058-BA6C-4CCD-9968-F5A8816628E6}">
      <dgm:prSet/>
      <dgm:spPr/>
      <dgm:t>
        <a:bodyPr/>
        <a:lstStyle/>
        <a:p>
          <a:endParaRPr lang="hu-HU"/>
        </a:p>
      </dgm:t>
    </dgm:pt>
    <dgm:pt modelId="{D1009A62-0BE1-4F13-BB03-09CF554BB75C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Személyre szóló ajánlatok és információk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B9CD27BF-BB1E-4F20-91E4-43794F240F3C}" type="parTrans" cxnId="{EE8F6CE7-1360-4E0F-B110-776AB559FF3F}">
      <dgm:prSet/>
      <dgm:spPr/>
      <dgm:t>
        <a:bodyPr/>
        <a:lstStyle/>
        <a:p>
          <a:endParaRPr lang="hu-HU"/>
        </a:p>
      </dgm:t>
    </dgm:pt>
    <dgm:pt modelId="{6E6C5752-0A59-48E6-ABC4-88F7AEE503DC}" type="sibTrans" cxnId="{EE8F6CE7-1360-4E0F-B110-776AB559FF3F}">
      <dgm:prSet/>
      <dgm:spPr/>
      <dgm:t>
        <a:bodyPr/>
        <a:lstStyle/>
        <a:p>
          <a:endParaRPr lang="hu-HU"/>
        </a:p>
      </dgm:t>
    </dgm:pt>
    <dgm:pt modelId="{512E7F74-FB7E-497F-8F0E-51434D8626E6}">
      <dgm:prSet custT="1"/>
      <dgm:spPr>
        <a:solidFill>
          <a:srgbClr val="FFC000"/>
        </a:solidFill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vásárlók minden egyes vásárlás alkalmával SuperShop pontokat kapnak (100 Ft=1pont)</a:t>
          </a:r>
          <a:endParaRPr lang="en-GB" sz="1600" dirty="0" smtClean="0">
            <a:solidFill>
              <a:schemeClr val="tx1"/>
            </a:solidFill>
            <a:latin typeface="+mj-lt"/>
            <a:cs typeface="Times New Roman" pitchFamily="18" charset="0"/>
          </a:endParaRPr>
        </a:p>
      </dgm:t>
    </dgm:pt>
    <dgm:pt modelId="{3431BFD0-4CD6-4440-B3CA-BC637F880662}" type="parTrans" cxnId="{1DB32C74-4E8A-49CE-A720-7C2F81290F60}">
      <dgm:prSet/>
      <dgm:spPr/>
      <dgm:t>
        <a:bodyPr/>
        <a:lstStyle/>
        <a:p>
          <a:endParaRPr lang="hu-HU"/>
        </a:p>
      </dgm:t>
    </dgm:pt>
    <dgm:pt modelId="{7AAF8F93-08BA-4243-A0D5-DA272CA688F8}" type="sibTrans" cxnId="{1DB32C74-4E8A-49CE-A720-7C2F81290F60}">
      <dgm:prSet/>
      <dgm:spPr/>
      <dgm:t>
        <a:bodyPr/>
        <a:lstStyle/>
        <a:p>
          <a:endParaRPr lang="hu-HU"/>
        </a:p>
      </dgm:t>
    </dgm:pt>
    <dgm:pt modelId="{DD627C64-C988-402D-AD2B-0054E941C422}">
      <dgm:prSet custT="1"/>
      <dgm:spPr>
        <a:solidFill>
          <a:srgbClr val="FFC000"/>
        </a:solidFill>
      </dgm:spPr>
      <dgm:t>
        <a:bodyPr/>
        <a:lstStyle/>
        <a:p>
          <a:r>
            <a:rPr lang="hu-HU" sz="16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pontokat a partnerek által forgalmazott termékre és szolgáltatásra lehet beváltani</a:t>
          </a:r>
          <a:endParaRPr lang="en-GB" sz="1600" dirty="0" smtClean="0">
            <a:solidFill>
              <a:schemeClr val="tx1"/>
            </a:solidFill>
            <a:latin typeface="+mj-lt"/>
            <a:cs typeface="Times New Roman" pitchFamily="18" charset="0"/>
          </a:endParaRPr>
        </a:p>
      </dgm:t>
    </dgm:pt>
    <dgm:pt modelId="{F7015EAB-AF93-448C-AE4F-96FF8BF18056}" type="parTrans" cxnId="{A445AADD-723C-445A-8393-437C7A0F3A95}">
      <dgm:prSet/>
      <dgm:spPr/>
      <dgm:t>
        <a:bodyPr/>
        <a:lstStyle/>
        <a:p>
          <a:endParaRPr lang="hu-HU"/>
        </a:p>
      </dgm:t>
    </dgm:pt>
    <dgm:pt modelId="{907C975F-4346-4605-AB33-93D7B96B964D}" type="sibTrans" cxnId="{A445AADD-723C-445A-8393-437C7A0F3A95}">
      <dgm:prSet/>
      <dgm:spPr/>
      <dgm:t>
        <a:bodyPr/>
        <a:lstStyle/>
        <a:p>
          <a:endParaRPr lang="hu-HU"/>
        </a:p>
      </dgm:t>
    </dgm:pt>
    <dgm:pt modelId="{11FFD077-E297-4E70-81C0-4790D9B1CE7B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Extra pontakciókban és nyeremény- játékokban való részvétel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AA2D0C1D-6593-4F69-852A-6D4F58ACA224}" type="parTrans" cxnId="{7018C3F3-E9D4-40A4-876C-27C15B73D9EE}">
      <dgm:prSet/>
      <dgm:spPr/>
      <dgm:t>
        <a:bodyPr/>
        <a:lstStyle/>
        <a:p>
          <a:endParaRPr lang="hu-HU"/>
        </a:p>
      </dgm:t>
    </dgm:pt>
    <dgm:pt modelId="{AF2FE7B9-4571-416C-9AD7-6E3A431D3499}" type="sibTrans" cxnId="{7018C3F3-E9D4-40A4-876C-27C15B73D9EE}">
      <dgm:prSet/>
      <dgm:spPr/>
      <dgm:t>
        <a:bodyPr/>
        <a:lstStyle/>
        <a:p>
          <a:endParaRPr lang="hu-HU"/>
        </a:p>
      </dgm:t>
    </dgm:pt>
    <dgm:pt modelId="{8BA0CB2A-D111-4967-82E9-CF60A93AFE92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</a:rPr>
            <a:t>A pontkibocsátó helyeken elérhető, kártya igénylőlapról leválasztható   ideiglenes kártyával a pontgyűjtés azonnal megkezdhető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D8BB2937-5119-4CC5-A18C-1ABC2046B835}" type="parTrans" cxnId="{E4080116-8DF6-4F0F-B384-5F16A96B9715}">
      <dgm:prSet/>
      <dgm:spPr/>
      <dgm:t>
        <a:bodyPr/>
        <a:lstStyle/>
        <a:p>
          <a:endParaRPr lang="hu-HU"/>
        </a:p>
      </dgm:t>
    </dgm:pt>
    <dgm:pt modelId="{77D3C002-3357-4431-A441-E00DF4F0A5A1}" type="sibTrans" cxnId="{E4080116-8DF6-4F0F-B384-5F16A96B9715}">
      <dgm:prSet/>
      <dgm:spPr/>
      <dgm:t>
        <a:bodyPr/>
        <a:lstStyle/>
        <a:p>
          <a:endParaRPr lang="hu-HU"/>
        </a:p>
      </dgm:t>
    </dgm:pt>
    <dgm:pt modelId="{8128A002-B353-4B60-B2E3-A6C7F621A94F}">
      <dgm:prSet phldrT="[Text]"/>
      <dgm:spPr>
        <a:solidFill>
          <a:srgbClr val="FFC000"/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különböző partnerek által adott pontok összeadódva halmozódnak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8E8A0537-964C-43AD-B548-8C3E2EA173C3}" type="parTrans" cxnId="{191E7543-A1DA-47A0-BCB6-936D14A7546C}">
      <dgm:prSet/>
      <dgm:spPr/>
      <dgm:t>
        <a:bodyPr/>
        <a:lstStyle/>
        <a:p>
          <a:endParaRPr lang="hu-HU"/>
        </a:p>
      </dgm:t>
    </dgm:pt>
    <dgm:pt modelId="{350F20B8-E757-497C-81E4-A416910A4D1A}" type="sibTrans" cxnId="{191E7543-A1DA-47A0-BCB6-936D14A7546C}">
      <dgm:prSet/>
      <dgm:spPr/>
      <dgm:t>
        <a:bodyPr/>
        <a:lstStyle/>
        <a:p>
          <a:endParaRPr lang="hu-HU"/>
        </a:p>
      </dgm:t>
    </dgm:pt>
    <dgm:pt modelId="{82DD35E0-A66D-44D8-98E3-CF4F575A5DCF}">
      <dgm:prSet phldrT="[Text]" custScaleY="141111" custLinFactNeighborY="1667"/>
      <dgm:spPr>
        <a:solidFill>
          <a:srgbClr val="FFC000"/>
        </a:solidFill>
      </dgm:spPr>
      <dgm:t>
        <a:bodyPr/>
        <a:lstStyle/>
        <a:p>
          <a:r>
            <a:rPr lang="hu-HU" smtClean="0">
              <a:solidFill>
                <a:schemeClr val="tx1"/>
              </a:solidFill>
              <a:latin typeface="+mj-lt"/>
            </a:rPr>
            <a:t>Egy pontfolyószámlához több társkártya is tartozhat, így az egész család  együtt gyűjtheti a pontokat. </a:t>
          </a:r>
          <a:endParaRPr lang="hu-HU" dirty="0">
            <a:solidFill>
              <a:schemeClr val="tx1"/>
            </a:solidFill>
            <a:latin typeface="+mj-lt"/>
          </a:endParaRPr>
        </a:p>
      </dgm:t>
    </dgm:pt>
    <dgm:pt modelId="{5D371CC8-54AA-4C88-8C22-1FDCCCD28295}" type="parTrans" cxnId="{F31E74EA-5642-4991-9554-01DB21D90F46}">
      <dgm:prSet/>
      <dgm:spPr/>
      <dgm:t>
        <a:bodyPr/>
        <a:lstStyle/>
        <a:p>
          <a:endParaRPr lang="hu-HU"/>
        </a:p>
      </dgm:t>
    </dgm:pt>
    <dgm:pt modelId="{E8F3B0E7-910B-451E-AC49-DB8FD83BA8B9}" type="sibTrans" cxnId="{F31E74EA-5642-4991-9554-01DB21D90F46}">
      <dgm:prSet/>
      <dgm:spPr/>
      <dgm:t>
        <a:bodyPr/>
        <a:lstStyle/>
        <a:p>
          <a:endParaRPr lang="hu-HU"/>
        </a:p>
      </dgm:t>
    </dgm:pt>
    <dgm:pt modelId="{421AC6C3-5B65-4D4A-B1C1-ECA78B2A44C5}" type="pres">
      <dgm:prSet presAssocID="{41D8458D-471A-4894-BAAC-056AEC090A6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4D0062EE-FD1D-4F1D-9B61-DF5404F08AF4}" type="pres">
      <dgm:prSet presAssocID="{FE91B6E5-E2F7-4F03-ADB6-38D96E068B7C}" presName="node" presStyleLbl="node1" presStyleIdx="0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1BAB663-71CC-47AF-9D5E-6379B2C9189A}" type="pres">
      <dgm:prSet presAssocID="{466CF525-3EE7-41F5-8F9E-4E8FBD730B4E}" presName="sibTrans" presStyleCnt="0"/>
      <dgm:spPr/>
    </dgm:pt>
    <dgm:pt modelId="{6B32A40D-30E2-473E-B2A8-10520E89F411}" type="pres">
      <dgm:prSet presAssocID="{02DFC861-9D2D-4248-A76E-E8AFAFB3B52E}" presName="node" presStyleLbl="node1" presStyleIdx="1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6C286CE-59C6-4433-9298-E5D5341FC5BD}" type="pres">
      <dgm:prSet presAssocID="{ECB98819-0449-4956-A5F5-7CD9D3BCC1B5}" presName="sibTrans" presStyleCnt="0"/>
      <dgm:spPr/>
    </dgm:pt>
    <dgm:pt modelId="{D1686C31-ADE0-4596-9861-20BA28220BD6}" type="pres">
      <dgm:prSet presAssocID="{590DBED7-D193-4F99-BBC9-0AB37B0280D1}" presName="node" presStyleLbl="node1" presStyleIdx="2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AEE16D9A-A00B-4045-BF64-A0D828BEA362}" type="pres">
      <dgm:prSet presAssocID="{179CEFF9-C94A-48C9-AF2B-FCA262FA5DF0}" presName="sibTrans" presStyleCnt="0"/>
      <dgm:spPr/>
    </dgm:pt>
    <dgm:pt modelId="{51B42BB5-43F5-49DF-9EBF-0C8C66777B83}" type="pres">
      <dgm:prSet presAssocID="{CE01C7EB-8BE4-41F9-8BAC-A228D7819AC0}" presName="node" presStyleLbl="node1" presStyleIdx="3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68C0411-397B-4E4C-9704-0A240837378D}" type="pres">
      <dgm:prSet presAssocID="{8B42E6DA-258D-46C2-8763-DA52D32ADB2E}" presName="sibTrans" presStyleCnt="0"/>
      <dgm:spPr/>
    </dgm:pt>
    <dgm:pt modelId="{C157DE6F-02EA-4610-817A-AA42D2A73B65}" type="pres">
      <dgm:prSet presAssocID="{D1009A62-0BE1-4F13-BB03-09CF554BB75C}" presName="node" presStyleLbl="node1" presStyleIdx="4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BC973B5-81E7-48C0-AF7F-464A93243E7E}" type="pres">
      <dgm:prSet presAssocID="{6E6C5752-0A59-48E6-ABC4-88F7AEE503DC}" presName="sibTrans" presStyleCnt="0"/>
      <dgm:spPr/>
    </dgm:pt>
    <dgm:pt modelId="{6C4A629D-0554-4BA6-8AC1-41203BEFEA6B}" type="pres">
      <dgm:prSet presAssocID="{11FFD077-E297-4E70-81C0-4790D9B1CE7B}" presName="node" presStyleLbl="node1" presStyleIdx="5" presStyleCnt="6" custScaleY="141111" custLinFactNeighborY="16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F31E74EA-5642-4991-9554-01DB21D90F46}" srcId="{02DFC861-9D2D-4248-A76E-E8AFAFB3B52E}" destId="{82DD35E0-A66D-44D8-98E3-CF4F575A5DCF}" srcOrd="2" destOrd="0" parTransId="{5D371CC8-54AA-4C88-8C22-1FDCCCD28295}" sibTransId="{E8F3B0E7-910B-451E-AC49-DB8FD83BA8B9}"/>
    <dgm:cxn modelId="{B2C74CC1-6A17-4669-B549-F251166662D7}" type="presOf" srcId="{D1009A62-0BE1-4F13-BB03-09CF554BB75C}" destId="{C157DE6F-02EA-4610-817A-AA42D2A73B65}" srcOrd="0" destOrd="0" presId="urn:microsoft.com/office/officeart/2005/8/layout/default"/>
    <dgm:cxn modelId="{191E7543-A1DA-47A0-BCB6-936D14A7546C}" srcId="{02DFC861-9D2D-4248-A76E-E8AFAFB3B52E}" destId="{8128A002-B353-4B60-B2E3-A6C7F621A94F}" srcOrd="1" destOrd="0" parTransId="{8E8A0537-964C-43AD-B548-8C3E2EA173C3}" sibTransId="{350F20B8-E757-497C-81E4-A416910A4D1A}"/>
    <dgm:cxn modelId="{A445AADD-723C-445A-8393-437C7A0F3A95}" srcId="{590DBED7-D193-4F99-BBC9-0AB37B0280D1}" destId="{DD627C64-C988-402D-AD2B-0054E941C422}" srcOrd="0" destOrd="0" parTransId="{F7015EAB-AF93-448C-AE4F-96FF8BF18056}" sibTransId="{907C975F-4346-4605-AB33-93D7B96B964D}"/>
    <dgm:cxn modelId="{ED0D5AF8-A3FE-41F1-9AA3-BE16B1FFC4C8}" srcId="{41D8458D-471A-4894-BAAC-056AEC090A67}" destId="{FE91B6E5-E2F7-4F03-ADB6-38D96E068B7C}" srcOrd="0" destOrd="0" parTransId="{BA00A348-51C3-4A0E-851B-8754B89C402B}" sibTransId="{466CF525-3EE7-41F5-8F9E-4E8FBD730B4E}"/>
    <dgm:cxn modelId="{E4080116-8DF6-4F0F-B384-5F16A96B9715}" srcId="{02DFC861-9D2D-4248-A76E-E8AFAFB3B52E}" destId="{8BA0CB2A-D111-4967-82E9-CF60A93AFE92}" srcOrd="0" destOrd="0" parTransId="{D8BB2937-5119-4CC5-A18C-1ABC2046B835}" sibTransId="{77D3C002-3357-4431-A441-E00DF4F0A5A1}"/>
    <dgm:cxn modelId="{C25B172D-6188-4014-95CE-0DD5FC4C4F02}" type="presOf" srcId="{512E7F74-FB7E-497F-8F0E-51434D8626E6}" destId="{4D0062EE-FD1D-4F1D-9B61-DF5404F08AF4}" srcOrd="0" destOrd="1" presId="urn:microsoft.com/office/officeart/2005/8/layout/default"/>
    <dgm:cxn modelId="{9BA24058-BA6C-4CCD-9968-F5A8816628E6}" srcId="{41D8458D-471A-4894-BAAC-056AEC090A67}" destId="{CE01C7EB-8BE4-41F9-8BAC-A228D7819AC0}" srcOrd="3" destOrd="0" parTransId="{B00FC5F9-738D-4680-94A2-9EDB5BDE928E}" sibTransId="{8B42E6DA-258D-46C2-8763-DA52D32ADB2E}"/>
    <dgm:cxn modelId="{8F765436-CC35-4F8B-9695-3CD99793289C}" type="presOf" srcId="{CE01C7EB-8BE4-41F9-8BAC-A228D7819AC0}" destId="{51B42BB5-43F5-49DF-9EBF-0C8C66777B83}" srcOrd="0" destOrd="0" presId="urn:microsoft.com/office/officeart/2005/8/layout/default"/>
    <dgm:cxn modelId="{C06DED76-1360-4D60-A7E0-61C80AABFEC4}" type="presOf" srcId="{590DBED7-D193-4F99-BBC9-0AB37B0280D1}" destId="{D1686C31-ADE0-4596-9861-20BA28220BD6}" srcOrd="0" destOrd="0" presId="urn:microsoft.com/office/officeart/2005/8/layout/default"/>
    <dgm:cxn modelId="{1DB32C74-4E8A-49CE-A720-7C2F81290F60}" srcId="{FE91B6E5-E2F7-4F03-ADB6-38D96E068B7C}" destId="{512E7F74-FB7E-497F-8F0E-51434D8626E6}" srcOrd="0" destOrd="0" parTransId="{3431BFD0-4CD6-4440-B3CA-BC637F880662}" sibTransId="{7AAF8F93-08BA-4243-A0D5-DA272CA688F8}"/>
    <dgm:cxn modelId="{D7568E83-6300-4F6E-986E-D4DB13434FD7}" type="presOf" srcId="{8128A002-B353-4B60-B2E3-A6C7F621A94F}" destId="{6B32A40D-30E2-473E-B2A8-10520E89F411}" srcOrd="0" destOrd="2" presId="urn:microsoft.com/office/officeart/2005/8/layout/default"/>
    <dgm:cxn modelId="{1F00F851-E8BB-41BD-AF78-16CF5C0A77C2}" type="presOf" srcId="{8BA0CB2A-D111-4967-82E9-CF60A93AFE92}" destId="{6B32A40D-30E2-473E-B2A8-10520E89F411}" srcOrd="0" destOrd="1" presId="urn:microsoft.com/office/officeart/2005/8/layout/default"/>
    <dgm:cxn modelId="{FF57AA12-E7F1-4398-A808-52B60291F886}" type="presOf" srcId="{41D8458D-471A-4894-BAAC-056AEC090A67}" destId="{421AC6C3-5B65-4D4A-B1C1-ECA78B2A44C5}" srcOrd="0" destOrd="0" presId="urn:microsoft.com/office/officeart/2005/8/layout/default"/>
    <dgm:cxn modelId="{EE8F6CE7-1360-4E0F-B110-776AB559FF3F}" srcId="{41D8458D-471A-4894-BAAC-056AEC090A67}" destId="{D1009A62-0BE1-4F13-BB03-09CF554BB75C}" srcOrd="4" destOrd="0" parTransId="{B9CD27BF-BB1E-4F20-91E4-43794F240F3C}" sibTransId="{6E6C5752-0A59-48E6-ABC4-88F7AEE503DC}"/>
    <dgm:cxn modelId="{4DDCE108-7F4B-46A9-9078-1A6DCC39AC5B}" type="presOf" srcId="{02DFC861-9D2D-4248-A76E-E8AFAFB3B52E}" destId="{6B32A40D-30E2-473E-B2A8-10520E89F411}" srcOrd="0" destOrd="0" presId="urn:microsoft.com/office/officeart/2005/8/layout/default"/>
    <dgm:cxn modelId="{E1FFB02A-E4B4-4307-A6B5-9B843514DC4E}" srcId="{41D8458D-471A-4894-BAAC-056AEC090A67}" destId="{02DFC861-9D2D-4248-A76E-E8AFAFB3B52E}" srcOrd="1" destOrd="0" parTransId="{36594FB8-3A28-4DFA-BE1A-80F8254A27B8}" sibTransId="{ECB98819-0449-4956-A5F5-7CD9D3BCC1B5}"/>
    <dgm:cxn modelId="{ECE60965-AEEF-489E-8754-8B5B1086F28B}" type="presOf" srcId="{11FFD077-E297-4E70-81C0-4790D9B1CE7B}" destId="{6C4A629D-0554-4BA6-8AC1-41203BEFEA6B}" srcOrd="0" destOrd="0" presId="urn:microsoft.com/office/officeart/2005/8/layout/default"/>
    <dgm:cxn modelId="{7018C3F3-E9D4-40A4-876C-27C15B73D9EE}" srcId="{41D8458D-471A-4894-BAAC-056AEC090A67}" destId="{11FFD077-E297-4E70-81C0-4790D9B1CE7B}" srcOrd="5" destOrd="0" parTransId="{AA2D0C1D-6593-4F69-852A-6D4F58ACA224}" sibTransId="{AF2FE7B9-4571-416C-9AD7-6E3A431D3499}"/>
    <dgm:cxn modelId="{5B454AF3-A6DB-4035-94D2-40572D1EEEC8}" type="presOf" srcId="{DD627C64-C988-402D-AD2B-0054E941C422}" destId="{D1686C31-ADE0-4596-9861-20BA28220BD6}" srcOrd="0" destOrd="1" presId="urn:microsoft.com/office/officeart/2005/8/layout/default"/>
    <dgm:cxn modelId="{BF7D3BFB-9233-4B26-BF14-C36B1BFA3952}" type="presOf" srcId="{82DD35E0-A66D-44D8-98E3-CF4F575A5DCF}" destId="{6B32A40D-30E2-473E-B2A8-10520E89F411}" srcOrd="0" destOrd="3" presId="urn:microsoft.com/office/officeart/2005/8/layout/default"/>
    <dgm:cxn modelId="{2AF51E45-E5CD-4092-BC92-D8A329CE99B4}" srcId="{41D8458D-471A-4894-BAAC-056AEC090A67}" destId="{590DBED7-D193-4F99-BBC9-0AB37B0280D1}" srcOrd="2" destOrd="0" parTransId="{24A7549F-1473-48EF-8DBC-E203BD331EE6}" sibTransId="{179CEFF9-C94A-48C9-AF2B-FCA262FA5DF0}"/>
    <dgm:cxn modelId="{2DFACA0F-9F8A-40E9-8CC0-70340D8ACF73}" type="presOf" srcId="{FE91B6E5-E2F7-4F03-ADB6-38D96E068B7C}" destId="{4D0062EE-FD1D-4F1D-9B61-DF5404F08AF4}" srcOrd="0" destOrd="0" presId="urn:microsoft.com/office/officeart/2005/8/layout/default"/>
    <dgm:cxn modelId="{FD4EF5FD-C0F8-4913-9121-52B6B76DBB1B}" type="presParOf" srcId="{421AC6C3-5B65-4D4A-B1C1-ECA78B2A44C5}" destId="{4D0062EE-FD1D-4F1D-9B61-DF5404F08AF4}" srcOrd="0" destOrd="0" presId="urn:microsoft.com/office/officeart/2005/8/layout/default"/>
    <dgm:cxn modelId="{BDDFA41F-F1EB-481F-83C0-4DC4FEF1D384}" type="presParOf" srcId="{421AC6C3-5B65-4D4A-B1C1-ECA78B2A44C5}" destId="{F1BAB663-71CC-47AF-9D5E-6379B2C9189A}" srcOrd="1" destOrd="0" presId="urn:microsoft.com/office/officeart/2005/8/layout/default"/>
    <dgm:cxn modelId="{0FDE9A72-5C3A-4DBD-B2ED-5178795B8E9C}" type="presParOf" srcId="{421AC6C3-5B65-4D4A-B1C1-ECA78B2A44C5}" destId="{6B32A40D-30E2-473E-B2A8-10520E89F411}" srcOrd="2" destOrd="0" presId="urn:microsoft.com/office/officeart/2005/8/layout/default"/>
    <dgm:cxn modelId="{3A9B3182-883F-458C-97F8-4F876762A292}" type="presParOf" srcId="{421AC6C3-5B65-4D4A-B1C1-ECA78B2A44C5}" destId="{66C286CE-59C6-4433-9298-E5D5341FC5BD}" srcOrd="3" destOrd="0" presId="urn:microsoft.com/office/officeart/2005/8/layout/default"/>
    <dgm:cxn modelId="{64EA4462-B344-4644-BE1F-A7226ADF3FB4}" type="presParOf" srcId="{421AC6C3-5B65-4D4A-B1C1-ECA78B2A44C5}" destId="{D1686C31-ADE0-4596-9861-20BA28220BD6}" srcOrd="4" destOrd="0" presId="urn:microsoft.com/office/officeart/2005/8/layout/default"/>
    <dgm:cxn modelId="{779D0041-F820-4E04-A4EE-E0341A314259}" type="presParOf" srcId="{421AC6C3-5B65-4D4A-B1C1-ECA78B2A44C5}" destId="{AEE16D9A-A00B-4045-BF64-A0D828BEA362}" srcOrd="5" destOrd="0" presId="urn:microsoft.com/office/officeart/2005/8/layout/default"/>
    <dgm:cxn modelId="{95F4AB8F-E23F-40FC-A4CC-961893CD7218}" type="presParOf" srcId="{421AC6C3-5B65-4D4A-B1C1-ECA78B2A44C5}" destId="{51B42BB5-43F5-49DF-9EBF-0C8C66777B83}" srcOrd="6" destOrd="0" presId="urn:microsoft.com/office/officeart/2005/8/layout/default"/>
    <dgm:cxn modelId="{EB42D085-C3D1-4D1C-B068-8A22ADA438B9}" type="presParOf" srcId="{421AC6C3-5B65-4D4A-B1C1-ECA78B2A44C5}" destId="{568C0411-397B-4E4C-9704-0A240837378D}" srcOrd="7" destOrd="0" presId="urn:microsoft.com/office/officeart/2005/8/layout/default"/>
    <dgm:cxn modelId="{35C6F873-99EA-4865-8622-D807FADCCDDC}" type="presParOf" srcId="{421AC6C3-5B65-4D4A-B1C1-ECA78B2A44C5}" destId="{C157DE6F-02EA-4610-817A-AA42D2A73B65}" srcOrd="8" destOrd="0" presId="urn:microsoft.com/office/officeart/2005/8/layout/default"/>
    <dgm:cxn modelId="{E90A73EF-0288-428C-B6AC-784397FB9755}" type="presParOf" srcId="{421AC6C3-5B65-4D4A-B1C1-ECA78B2A44C5}" destId="{0BC973B5-81E7-48C0-AF7F-464A93243E7E}" srcOrd="9" destOrd="0" presId="urn:microsoft.com/office/officeart/2005/8/layout/default"/>
    <dgm:cxn modelId="{307BEB7F-0D3B-41D1-83F4-FD2123179C98}" type="presParOf" srcId="{421AC6C3-5B65-4D4A-B1C1-ECA78B2A44C5}" destId="{6C4A629D-0554-4BA6-8AC1-41203BEFEA6B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5BE0AB8-2715-459E-964D-7E83AC1BA0C2}" type="doc">
      <dgm:prSet loTypeId="urn:microsoft.com/office/officeart/2005/8/layout/cycle4#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C99A2DA5-2FA3-425B-AF65-D9F2952C0548}">
      <dgm:prSet phldrT="[Szöveg]" custT="1"/>
      <dgm:spPr/>
      <dgm:t>
        <a:bodyPr anchor="b" anchorCtr="0"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Egyéb elérhetőség 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6592A948-FEAA-471E-B39E-8376D03CD898}">
      <dgm:prSet phldrT="[Szöveg]" custT="1"/>
      <dgm:spPr/>
      <dgm:t>
        <a:bodyPr/>
        <a:lstStyle/>
        <a:p>
          <a:r>
            <a:rPr lang="hu-HU" sz="1200" dirty="0" smtClean="0">
              <a:latin typeface="+mn-lt"/>
            </a:rPr>
            <a:t>Egyéb demográfia</a:t>
          </a:r>
          <a:endParaRPr lang="hu-HU" sz="1200" dirty="0">
            <a:latin typeface="+mn-lt"/>
          </a:endParaRPr>
        </a:p>
      </dgm:t>
    </dgm:pt>
    <dgm:pt modelId="{6A1C0F97-AD5F-410B-B8DD-78A41451FD0D}" type="sibTrans" cxnId="{DB75F96E-8F9C-443E-92B6-4943AB5178BA}">
      <dgm:prSet/>
      <dgm:spPr/>
      <dgm:t>
        <a:bodyPr/>
        <a:lstStyle/>
        <a:p>
          <a:endParaRPr lang="hu-HU"/>
        </a:p>
      </dgm:t>
    </dgm:pt>
    <dgm:pt modelId="{E361474C-BB39-49B8-AC09-0738E2958263}" type="parTrans" cxnId="{DB75F96E-8F9C-443E-92B6-4943AB5178BA}">
      <dgm:prSet/>
      <dgm:spPr/>
      <dgm:t>
        <a:bodyPr/>
        <a:lstStyle/>
        <a:p>
          <a:endParaRPr lang="hu-HU"/>
        </a:p>
      </dgm:t>
    </dgm:pt>
    <dgm:pt modelId="{048B584B-ADCD-4771-B3CE-D7716138BE77}" type="sibTrans" cxnId="{39BB9B5C-8832-459C-A604-8FE05C41C9D8}">
      <dgm:prSet/>
      <dgm:spPr/>
      <dgm:t>
        <a:bodyPr/>
        <a:lstStyle/>
        <a:p>
          <a:endParaRPr lang="hu-HU"/>
        </a:p>
      </dgm:t>
    </dgm:pt>
    <dgm:pt modelId="{7F252646-69C7-4A00-8253-6D809D477907}" type="parTrans" cxnId="{39BB9B5C-8832-459C-A604-8FE05C41C9D8}">
      <dgm:prSet/>
      <dgm:spPr/>
      <dgm:t>
        <a:bodyPr/>
        <a:lstStyle/>
        <a:p>
          <a:endParaRPr lang="hu-HU"/>
        </a:p>
      </dgm:t>
    </dgm:pt>
    <dgm:pt modelId="{1668A2B9-E6F7-450B-B195-D8173F9E6247}">
      <dgm:prSet phldrT="[Szöveg]" custT="1"/>
      <dgm:spPr/>
      <dgm:t>
        <a:bodyPr anchor="b" anchorCtr="1"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Attitűd kérdések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39390427-0AEE-4E75-AB31-F0105CC09FD9}">
      <dgm:prSet phldrT="[Szöveg]" custT="1"/>
      <dgm:spPr/>
      <dgm:t>
        <a:bodyPr/>
        <a:lstStyle/>
        <a:p>
          <a:r>
            <a:rPr lang="hu-HU" sz="1200" dirty="0" smtClean="0">
              <a:latin typeface="+mn-lt"/>
            </a:rPr>
            <a:t>Szegmentációs adatok</a:t>
          </a:r>
          <a:endParaRPr lang="hu-HU" sz="1200" dirty="0">
            <a:latin typeface="+mn-lt"/>
          </a:endParaRPr>
        </a:p>
      </dgm:t>
    </dgm:pt>
    <dgm:pt modelId="{AB55117C-E37E-4CAB-B3E9-3632A71C1481}" type="sibTrans" cxnId="{1EA3C309-25DE-4F98-8B27-C2E240812937}">
      <dgm:prSet/>
      <dgm:spPr/>
      <dgm:t>
        <a:bodyPr/>
        <a:lstStyle/>
        <a:p>
          <a:endParaRPr lang="hu-HU"/>
        </a:p>
      </dgm:t>
    </dgm:pt>
    <dgm:pt modelId="{44973A25-7463-4BCF-9EAD-82DC8A5A60D1}" type="parTrans" cxnId="{1EA3C309-25DE-4F98-8B27-C2E240812937}">
      <dgm:prSet/>
      <dgm:spPr/>
      <dgm:t>
        <a:bodyPr/>
        <a:lstStyle/>
        <a:p>
          <a:endParaRPr lang="hu-HU"/>
        </a:p>
      </dgm:t>
    </dgm:pt>
    <dgm:pt modelId="{330ECAAA-B12E-46BC-A60C-14DCCE610293}" type="sibTrans" cxnId="{BD96F3B2-DBAE-461A-A812-C32F3E64A37D}">
      <dgm:prSet/>
      <dgm:spPr/>
      <dgm:t>
        <a:bodyPr/>
        <a:lstStyle/>
        <a:p>
          <a:endParaRPr lang="hu-HU"/>
        </a:p>
      </dgm:t>
    </dgm:pt>
    <dgm:pt modelId="{41539E92-141E-4B1B-A90C-AD68A2C6EB4B}" type="parTrans" cxnId="{BD96F3B2-DBAE-461A-A812-C32F3E64A37D}">
      <dgm:prSet/>
      <dgm:spPr/>
      <dgm:t>
        <a:bodyPr/>
        <a:lstStyle/>
        <a:p>
          <a:endParaRPr lang="hu-HU"/>
        </a:p>
      </dgm:t>
    </dgm:pt>
    <dgm:pt modelId="{8ED7710C-69A9-4CCB-83AE-A85D2F751AB1}">
      <dgm:prSet phldrT="[Szöveg]" custT="1"/>
      <dgm:spPr/>
      <dgm:t>
        <a:bodyPr lIns="252000" anchor="t" anchorCtr="1"/>
        <a:lstStyle/>
        <a:p>
          <a:pPr algn="l"/>
          <a:r>
            <a:rPr lang="hu-HU" sz="1200" dirty="0" smtClean="0">
              <a:latin typeface="+mn-lt"/>
              <a:cs typeface="Times New Roman" pitchFamily="18" charset="0"/>
            </a:rPr>
            <a:t> Tranzakciók</a:t>
          </a:r>
          <a:br>
            <a:rPr lang="hu-HU" sz="1200" dirty="0" smtClean="0">
              <a:latin typeface="+mn-lt"/>
              <a:cs typeface="Times New Roman" pitchFamily="18" charset="0"/>
            </a:rPr>
          </a:br>
          <a:r>
            <a:rPr lang="hu-HU" sz="1200" dirty="0" smtClean="0">
              <a:latin typeface="+mn-lt"/>
              <a:cs typeface="Times New Roman" pitchFamily="18" charset="0"/>
            </a:rPr>
            <a:t>(mikor, mely partnernél, hány pont)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AB428F56-6D2A-4E44-A274-659083409FD5}">
      <dgm:prSet phldrT="[Szöveg]" custT="1"/>
      <dgm:spPr>
        <a:solidFill>
          <a:srgbClr val="FFC000"/>
        </a:solidFill>
        <a:ln>
          <a:solidFill>
            <a:srgbClr val="333399"/>
          </a:solidFill>
        </a:ln>
      </dgm:spPr>
      <dgm:t>
        <a:bodyPr/>
        <a:lstStyle/>
        <a:p>
          <a:r>
            <a:rPr lang="hu-HU" sz="1200" b="1" dirty="0" smtClean="0">
              <a:solidFill>
                <a:srgbClr val="000000"/>
              </a:solidFill>
              <a:latin typeface="+mn-lt"/>
            </a:rPr>
            <a:t>Fogyasztási struktúra</a:t>
          </a:r>
          <a:endParaRPr lang="hu-HU" sz="1200" b="1" dirty="0">
            <a:solidFill>
              <a:srgbClr val="000000"/>
            </a:solidFill>
            <a:latin typeface="+mn-lt"/>
          </a:endParaRPr>
        </a:p>
      </dgm:t>
    </dgm:pt>
    <dgm:pt modelId="{615EE840-2B68-4695-8AAE-D5A76CD73A68}" type="sibTrans" cxnId="{267BC814-8187-4446-9FB2-EE3CCEE11183}">
      <dgm:prSet/>
      <dgm:spPr/>
      <dgm:t>
        <a:bodyPr/>
        <a:lstStyle/>
        <a:p>
          <a:endParaRPr lang="hu-HU"/>
        </a:p>
      </dgm:t>
    </dgm:pt>
    <dgm:pt modelId="{0CE96214-2156-4CBD-AF42-34C48DE8D64A}" type="parTrans" cxnId="{267BC814-8187-4446-9FB2-EE3CCEE11183}">
      <dgm:prSet/>
      <dgm:spPr/>
      <dgm:t>
        <a:bodyPr/>
        <a:lstStyle/>
        <a:p>
          <a:endParaRPr lang="hu-HU"/>
        </a:p>
      </dgm:t>
    </dgm:pt>
    <dgm:pt modelId="{0704ABB6-2C97-429D-B0B0-70B8FB52489C}" type="sibTrans" cxnId="{AE8B67E5-8BB2-4718-9032-BF4473549502}">
      <dgm:prSet/>
      <dgm:spPr/>
      <dgm:t>
        <a:bodyPr/>
        <a:lstStyle/>
        <a:p>
          <a:endParaRPr lang="hu-HU"/>
        </a:p>
      </dgm:t>
    </dgm:pt>
    <dgm:pt modelId="{A2717EF4-1F1E-40A8-871E-4538A74C5EC0}" type="parTrans" cxnId="{AE8B67E5-8BB2-4718-9032-BF4473549502}">
      <dgm:prSet/>
      <dgm:spPr/>
      <dgm:t>
        <a:bodyPr/>
        <a:lstStyle/>
        <a:p>
          <a:endParaRPr lang="hu-HU"/>
        </a:p>
      </dgm:t>
    </dgm:pt>
    <dgm:pt modelId="{7F3C5BE1-B9ED-4583-8A31-B1FEB0EB50B4}">
      <dgm:prSet phldrT="[Szöveg]" custT="1"/>
      <dgm:spPr/>
      <dgm:t>
        <a:bodyPr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Név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2575AA8F-D6C6-4C8D-9509-8494AED4E4B1}">
      <dgm:prSet phldrT="[Szöveg]" custT="1"/>
      <dgm:spPr>
        <a:solidFill>
          <a:srgbClr val="FFC000"/>
        </a:solidFill>
        <a:ln>
          <a:solidFill>
            <a:srgbClr val="333399"/>
          </a:solidFill>
        </a:ln>
      </dgm:spPr>
      <dgm:t>
        <a:bodyPr/>
        <a:lstStyle/>
        <a:p>
          <a:r>
            <a:rPr lang="hu-HU" sz="1200" b="1" dirty="0" smtClean="0">
              <a:solidFill>
                <a:srgbClr val="000000"/>
              </a:solidFill>
              <a:latin typeface="+mn-lt"/>
            </a:rPr>
            <a:t>Alapadatok</a:t>
          </a:r>
          <a:endParaRPr lang="hu-HU" sz="1200" b="1" dirty="0">
            <a:solidFill>
              <a:srgbClr val="000000"/>
            </a:solidFill>
            <a:latin typeface="+mn-lt"/>
          </a:endParaRPr>
        </a:p>
      </dgm:t>
    </dgm:pt>
    <dgm:pt modelId="{FC1783AA-3154-412D-BC3E-EC785E0E52C8}" type="sibTrans" cxnId="{6278BD23-5E58-481E-99BE-7F7EE0522448}">
      <dgm:prSet/>
      <dgm:spPr/>
      <dgm:t>
        <a:bodyPr/>
        <a:lstStyle/>
        <a:p>
          <a:endParaRPr lang="hu-HU"/>
        </a:p>
      </dgm:t>
    </dgm:pt>
    <dgm:pt modelId="{D56EC8A8-6348-4957-9CE4-E178519CF4E7}" type="parTrans" cxnId="{6278BD23-5E58-481E-99BE-7F7EE0522448}">
      <dgm:prSet/>
      <dgm:spPr/>
      <dgm:t>
        <a:bodyPr/>
        <a:lstStyle/>
        <a:p>
          <a:endParaRPr lang="hu-HU"/>
        </a:p>
      </dgm:t>
    </dgm:pt>
    <dgm:pt modelId="{9D44481B-BF7F-454E-9B28-73E5EB872E28}" type="sibTrans" cxnId="{BBDAB3A0-23F1-4CC3-A7A7-1B7EC11A5D69}">
      <dgm:prSet/>
      <dgm:spPr/>
      <dgm:t>
        <a:bodyPr/>
        <a:lstStyle/>
        <a:p>
          <a:endParaRPr lang="hu-HU"/>
        </a:p>
      </dgm:t>
    </dgm:pt>
    <dgm:pt modelId="{8A2BAE37-8F15-46F6-AE7A-5AF49C07F896}" type="parTrans" cxnId="{BBDAB3A0-23F1-4CC3-A7A7-1B7EC11A5D69}">
      <dgm:prSet/>
      <dgm:spPr/>
      <dgm:t>
        <a:bodyPr/>
        <a:lstStyle/>
        <a:p>
          <a:endParaRPr lang="hu-HU"/>
        </a:p>
      </dgm:t>
    </dgm:pt>
    <dgm:pt modelId="{A28C31C8-FFD8-4872-9211-69CA7E83EFED}">
      <dgm:prSet custT="1"/>
      <dgm:spPr/>
      <dgm:t>
        <a:bodyPr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Nem</a:t>
          </a:r>
        </a:p>
      </dgm:t>
    </dgm:pt>
    <dgm:pt modelId="{4CCACD53-4919-4C44-ADE4-F687352CBE41}" type="parTrans" cxnId="{3E90F848-B4D5-4AB4-BFE5-D9295377FF29}">
      <dgm:prSet/>
      <dgm:spPr/>
      <dgm:t>
        <a:bodyPr/>
        <a:lstStyle/>
        <a:p>
          <a:endParaRPr lang="hu-HU"/>
        </a:p>
      </dgm:t>
    </dgm:pt>
    <dgm:pt modelId="{22C046A0-A48C-4F9D-8B4A-DF65AC7E8B94}" type="sibTrans" cxnId="{3E90F848-B4D5-4AB4-BFE5-D9295377FF29}">
      <dgm:prSet/>
      <dgm:spPr/>
      <dgm:t>
        <a:bodyPr/>
        <a:lstStyle/>
        <a:p>
          <a:endParaRPr lang="hu-HU"/>
        </a:p>
      </dgm:t>
    </dgm:pt>
    <dgm:pt modelId="{5AE4E835-A040-4426-9964-EA311EB928F4}">
      <dgm:prSet custT="1"/>
      <dgm:spPr/>
      <dgm:t>
        <a:bodyPr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Lakóhely (cím</a:t>
          </a:r>
          <a:r>
            <a:rPr lang="hu-HU" sz="1200" dirty="0" smtClean="0">
              <a:latin typeface="+mn-lt"/>
            </a:rPr>
            <a:t>)</a:t>
          </a:r>
        </a:p>
      </dgm:t>
    </dgm:pt>
    <dgm:pt modelId="{440FF536-790E-4FEB-B6FD-7E821C15E758}" type="parTrans" cxnId="{3C00E80E-3E5C-4A97-94B7-BBF78B070B5C}">
      <dgm:prSet/>
      <dgm:spPr/>
      <dgm:t>
        <a:bodyPr/>
        <a:lstStyle/>
        <a:p>
          <a:endParaRPr lang="hu-HU"/>
        </a:p>
      </dgm:t>
    </dgm:pt>
    <dgm:pt modelId="{2FA67C5D-EADF-4D54-ABE7-53CAB3CAA76A}" type="sibTrans" cxnId="{3C00E80E-3E5C-4A97-94B7-BBF78B070B5C}">
      <dgm:prSet/>
      <dgm:spPr/>
      <dgm:t>
        <a:bodyPr/>
        <a:lstStyle/>
        <a:p>
          <a:endParaRPr lang="hu-HU"/>
        </a:p>
      </dgm:t>
    </dgm:pt>
    <dgm:pt modelId="{368F1321-B5B0-473C-B52A-85A4ECEB1D3E}">
      <dgm:prSet custT="1"/>
      <dgm:spPr/>
      <dgm:t>
        <a:bodyPr lIns="252000" anchor="t" anchorCtr="1"/>
        <a:lstStyle/>
        <a:p>
          <a:pPr algn="l"/>
          <a:r>
            <a:rPr lang="hu-HU" sz="1200" dirty="0" smtClean="0">
              <a:latin typeface="+mn-lt"/>
              <a:cs typeface="Times New Roman" pitchFamily="18" charset="0"/>
            </a:rPr>
            <a:t>Részletes fogyasztói kosár </a:t>
          </a:r>
          <a:br>
            <a:rPr lang="hu-HU" sz="1200" dirty="0" smtClean="0">
              <a:latin typeface="+mn-lt"/>
              <a:cs typeface="Times New Roman" pitchFamily="18" charset="0"/>
            </a:rPr>
          </a:br>
          <a:r>
            <a:rPr lang="hu-HU" sz="1200" dirty="0" smtClean="0">
              <a:latin typeface="+mn-lt"/>
              <a:cs typeface="Times New Roman" pitchFamily="18" charset="0"/>
            </a:rPr>
            <a:t>(Spar </a:t>
          </a:r>
          <a:r>
            <a:rPr lang="hu-HU" sz="1200" dirty="0" err="1" smtClean="0">
              <a:latin typeface="+mn-lt"/>
              <a:cs typeface="Times New Roman" pitchFamily="18" charset="0"/>
            </a:rPr>
            <a:t>csop</a:t>
          </a:r>
          <a:r>
            <a:rPr lang="hu-HU" sz="1200" dirty="0" smtClean="0">
              <a:latin typeface="+mn-lt"/>
              <a:cs typeface="Times New Roman" pitchFamily="18" charset="0"/>
            </a:rPr>
            <a:t>, OMV)</a:t>
          </a:r>
        </a:p>
      </dgm:t>
    </dgm:pt>
    <dgm:pt modelId="{8AAF87DC-2CFB-4FE8-821E-4F83EC74E580}" type="parTrans" cxnId="{5B4F4A0B-131F-425B-BB95-0350A7CC6DB1}">
      <dgm:prSet/>
      <dgm:spPr/>
      <dgm:t>
        <a:bodyPr/>
        <a:lstStyle/>
        <a:p>
          <a:endParaRPr lang="hu-HU"/>
        </a:p>
      </dgm:t>
    </dgm:pt>
    <dgm:pt modelId="{7472FE21-393B-4F9A-9822-63029965E9BC}" type="sibTrans" cxnId="{5B4F4A0B-131F-425B-BB95-0350A7CC6DB1}">
      <dgm:prSet/>
      <dgm:spPr/>
      <dgm:t>
        <a:bodyPr/>
        <a:lstStyle/>
        <a:p>
          <a:endParaRPr lang="hu-HU"/>
        </a:p>
      </dgm:t>
    </dgm:pt>
    <dgm:pt modelId="{F4F53637-2854-4D95-BB82-CD6985249348}">
      <dgm:prSet phldrT="[Szöveg]" custT="1"/>
      <dgm:spPr/>
      <dgm:t>
        <a:bodyPr anchor="b" anchorCtr="0"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Demográfiai ismérvek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B8610343-B690-4B3C-8423-0AEB357763E3}" type="parTrans" cxnId="{06FC8BEA-6246-4817-A2A5-8BA6CB89D192}">
      <dgm:prSet/>
      <dgm:spPr/>
      <dgm:t>
        <a:bodyPr/>
        <a:lstStyle/>
        <a:p>
          <a:endParaRPr lang="hu-HU"/>
        </a:p>
      </dgm:t>
    </dgm:pt>
    <dgm:pt modelId="{97A3C54B-B42A-441F-A5BD-68E881DC626A}" type="sibTrans" cxnId="{06FC8BEA-6246-4817-A2A5-8BA6CB89D192}">
      <dgm:prSet/>
      <dgm:spPr/>
      <dgm:t>
        <a:bodyPr/>
        <a:lstStyle/>
        <a:p>
          <a:endParaRPr lang="hu-HU"/>
        </a:p>
      </dgm:t>
    </dgm:pt>
    <dgm:pt modelId="{00D066D4-7089-457C-907A-0EE045A28940}">
      <dgm:prSet phldrT="[Szöveg]" custT="1"/>
      <dgm:spPr/>
      <dgm:t>
        <a:bodyPr/>
        <a:lstStyle/>
        <a:p>
          <a:r>
            <a:rPr lang="hu-HU" sz="1200" dirty="0" smtClean="0">
              <a:latin typeface="+mn-lt"/>
              <a:cs typeface="Times New Roman" pitchFamily="18" charset="0"/>
            </a:rPr>
            <a:t>Kor </a:t>
          </a:r>
          <a:endParaRPr lang="hu-HU" sz="1200" dirty="0">
            <a:latin typeface="+mn-lt"/>
            <a:cs typeface="Times New Roman" pitchFamily="18" charset="0"/>
          </a:endParaRPr>
        </a:p>
      </dgm:t>
    </dgm:pt>
    <dgm:pt modelId="{CB70F0E9-576E-4B5D-93A0-5486D5452D0D}" type="parTrans" cxnId="{A3CCC639-5DB8-4913-8F24-AD49225BF6C1}">
      <dgm:prSet/>
      <dgm:spPr/>
      <dgm:t>
        <a:bodyPr/>
        <a:lstStyle/>
        <a:p>
          <a:endParaRPr lang="hu-HU"/>
        </a:p>
      </dgm:t>
    </dgm:pt>
    <dgm:pt modelId="{F7138A97-E984-4DFC-9ACE-A66E9DF95B17}" type="sibTrans" cxnId="{A3CCC639-5DB8-4913-8F24-AD49225BF6C1}">
      <dgm:prSet/>
      <dgm:spPr/>
      <dgm:t>
        <a:bodyPr/>
        <a:lstStyle/>
        <a:p>
          <a:endParaRPr lang="hu-HU"/>
        </a:p>
      </dgm:t>
    </dgm:pt>
    <dgm:pt modelId="{D732566D-88CC-439B-9B18-0AC21FC50D1A}" type="pres">
      <dgm:prSet presAssocID="{55BE0AB8-2715-459E-964D-7E83AC1BA0C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8B9704F4-8297-476F-BF08-8A5B67204BD4}" type="pres">
      <dgm:prSet presAssocID="{55BE0AB8-2715-459E-964D-7E83AC1BA0C2}" presName="children" presStyleCnt="0"/>
      <dgm:spPr/>
      <dgm:t>
        <a:bodyPr/>
        <a:lstStyle/>
        <a:p>
          <a:endParaRPr lang="hu-HU"/>
        </a:p>
      </dgm:t>
    </dgm:pt>
    <dgm:pt modelId="{F9F7D256-8ECD-4D33-B47B-31EF99AFD160}" type="pres">
      <dgm:prSet presAssocID="{55BE0AB8-2715-459E-964D-7E83AC1BA0C2}" presName="child1group" presStyleCnt="0"/>
      <dgm:spPr/>
      <dgm:t>
        <a:bodyPr/>
        <a:lstStyle/>
        <a:p>
          <a:endParaRPr lang="hu-HU"/>
        </a:p>
      </dgm:t>
    </dgm:pt>
    <dgm:pt modelId="{1CCB36C8-3B4B-4724-85D8-9B099733A355}" type="pres">
      <dgm:prSet presAssocID="{55BE0AB8-2715-459E-964D-7E83AC1BA0C2}" presName="child1" presStyleLbl="bgAcc1" presStyleIdx="0" presStyleCnt="4" custScaleX="105872" custScaleY="98206"/>
      <dgm:spPr/>
      <dgm:t>
        <a:bodyPr/>
        <a:lstStyle/>
        <a:p>
          <a:endParaRPr lang="hu-HU"/>
        </a:p>
      </dgm:t>
    </dgm:pt>
    <dgm:pt modelId="{C05DA913-428F-4C70-854F-4BA26ABBDC71}" type="pres">
      <dgm:prSet presAssocID="{55BE0AB8-2715-459E-964D-7E83AC1BA0C2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64B0930-A4D4-4D25-A9FC-93A18749A35F}" type="pres">
      <dgm:prSet presAssocID="{55BE0AB8-2715-459E-964D-7E83AC1BA0C2}" presName="child2group" presStyleCnt="0"/>
      <dgm:spPr/>
      <dgm:t>
        <a:bodyPr/>
        <a:lstStyle/>
        <a:p>
          <a:endParaRPr lang="hu-HU"/>
        </a:p>
      </dgm:t>
    </dgm:pt>
    <dgm:pt modelId="{D0F37AC9-404D-4EF5-845C-877D507D04B4}" type="pres">
      <dgm:prSet presAssocID="{55BE0AB8-2715-459E-964D-7E83AC1BA0C2}" presName="child2" presStyleLbl="bgAcc1" presStyleIdx="1" presStyleCnt="4" custScaleX="111545"/>
      <dgm:spPr/>
      <dgm:t>
        <a:bodyPr/>
        <a:lstStyle/>
        <a:p>
          <a:endParaRPr lang="hu-HU"/>
        </a:p>
      </dgm:t>
    </dgm:pt>
    <dgm:pt modelId="{76BB2C83-3BCA-4066-9E24-2341FA13D44D}" type="pres">
      <dgm:prSet presAssocID="{55BE0AB8-2715-459E-964D-7E83AC1BA0C2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7BCDE9D-E899-41BA-BFDD-C848B2E3463D}" type="pres">
      <dgm:prSet presAssocID="{55BE0AB8-2715-459E-964D-7E83AC1BA0C2}" presName="child3group" presStyleCnt="0"/>
      <dgm:spPr/>
      <dgm:t>
        <a:bodyPr/>
        <a:lstStyle/>
        <a:p>
          <a:endParaRPr lang="hu-HU"/>
        </a:p>
      </dgm:t>
    </dgm:pt>
    <dgm:pt modelId="{F7B3D9AD-C624-40FA-B719-01EDF2402EBB}" type="pres">
      <dgm:prSet presAssocID="{55BE0AB8-2715-459E-964D-7E83AC1BA0C2}" presName="child3" presStyleLbl="bgAcc1" presStyleIdx="2" presStyleCnt="4"/>
      <dgm:spPr/>
      <dgm:t>
        <a:bodyPr/>
        <a:lstStyle/>
        <a:p>
          <a:endParaRPr lang="hu-HU"/>
        </a:p>
      </dgm:t>
    </dgm:pt>
    <dgm:pt modelId="{601941CC-8794-49BC-AD92-B0DF74594772}" type="pres">
      <dgm:prSet presAssocID="{55BE0AB8-2715-459E-964D-7E83AC1BA0C2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C1EC60B-457D-419F-8140-E1668CABE1E6}" type="pres">
      <dgm:prSet presAssocID="{55BE0AB8-2715-459E-964D-7E83AC1BA0C2}" presName="child4group" presStyleCnt="0"/>
      <dgm:spPr/>
      <dgm:t>
        <a:bodyPr/>
        <a:lstStyle/>
        <a:p>
          <a:endParaRPr lang="hu-HU"/>
        </a:p>
      </dgm:t>
    </dgm:pt>
    <dgm:pt modelId="{0DBC59E8-FD6F-4976-87C3-2AFF97BC773E}" type="pres">
      <dgm:prSet presAssocID="{55BE0AB8-2715-459E-964D-7E83AC1BA0C2}" presName="child4" presStyleLbl="bgAcc1" presStyleIdx="3" presStyleCnt="4"/>
      <dgm:spPr/>
      <dgm:t>
        <a:bodyPr/>
        <a:lstStyle/>
        <a:p>
          <a:endParaRPr lang="hu-HU"/>
        </a:p>
      </dgm:t>
    </dgm:pt>
    <dgm:pt modelId="{98D37827-40B3-4A16-859D-E4DF1196A43C}" type="pres">
      <dgm:prSet presAssocID="{55BE0AB8-2715-459E-964D-7E83AC1BA0C2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5F7E239-1A53-498C-B963-AF92F01BB382}" type="pres">
      <dgm:prSet presAssocID="{55BE0AB8-2715-459E-964D-7E83AC1BA0C2}" presName="childPlaceholder" presStyleCnt="0"/>
      <dgm:spPr/>
      <dgm:t>
        <a:bodyPr/>
        <a:lstStyle/>
        <a:p>
          <a:endParaRPr lang="hu-HU"/>
        </a:p>
      </dgm:t>
    </dgm:pt>
    <dgm:pt modelId="{B1C0D623-4B08-42A4-B275-2AD4C02E5E1F}" type="pres">
      <dgm:prSet presAssocID="{55BE0AB8-2715-459E-964D-7E83AC1BA0C2}" presName="circle" presStyleCnt="0"/>
      <dgm:spPr/>
      <dgm:t>
        <a:bodyPr/>
        <a:lstStyle/>
        <a:p>
          <a:endParaRPr lang="hu-HU"/>
        </a:p>
      </dgm:t>
    </dgm:pt>
    <dgm:pt modelId="{1F970EEF-FAA2-4411-BC27-932141FC2F07}" type="pres">
      <dgm:prSet presAssocID="{55BE0AB8-2715-459E-964D-7E83AC1BA0C2}" presName="quadrant1" presStyleLbl="node1" presStyleIdx="0" presStyleCnt="4" custScaleX="103876" custScaleY="100133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7304D39-4CF9-4A85-879A-2D176BF1D9B4}" type="pres">
      <dgm:prSet presAssocID="{55BE0AB8-2715-459E-964D-7E83AC1BA0C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5EF1A1D-FB46-4882-8476-83638EEECF05}" type="pres">
      <dgm:prSet presAssocID="{55BE0AB8-2715-459E-964D-7E83AC1BA0C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92377623-6612-4D29-8E5B-48D0B850C738}" type="pres">
      <dgm:prSet presAssocID="{55BE0AB8-2715-459E-964D-7E83AC1BA0C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5883CBD-C544-4499-98CD-D2F61192D8D7}" type="pres">
      <dgm:prSet presAssocID="{55BE0AB8-2715-459E-964D-7E83AC1BA0C2}" presName="quadrantPlaceholder" presStyleCnt="0"/>
      <dgm:spPr/>
      <dgm:t>
        <a:bodyPr/>
        <a:lstStyle/>
        <a:p>
          <a:endParaRPr lang="hu-HU"/>
        </a:p>
      </dgm:t>
    </dgm:pt>
    <dgm:pt modelId="{49CB5E57-5422-4F4E-9311-73AA9114BA6B}" type="pres">
      <dgm:prSet presAssocID="{55BE0AB8-2715-459E-964D-7E83AC1BA0C2}" presName="center1" presStyleLbl="fgShp" presStyleIdx="0" presStyleCnt="2"/>
      <dgm:spPr/>
      <dgm:t>
        <a:bodyPr/>
        <a:lstStyle/>
        <a:p>
          <a:endParaRPr lang="hu-HU"/>
        </a:p>
      </dgm:t>
    </dgm:pt>
    <dgm:pt modelId="{1FD7E677-557B-4E32-A348-6CC800C1627E}" type="pres">
      <dgm:prSet presAssocID="{55BE0AB8-2715-459E-964D-7E83AC1BA0C2}" presName="center2" presStyleLbl="fgShp" presStyleIdx="1" presStyleCnt="2"/>
      <dgm:spPr/>
      <dgm:t>
        <a:bodyPr/>
        <a:lstStyle/>
        <a:p>
          <a:endParaRPr lang="hu-HU"/>
        </a:p>
      </dgm:t>
    </dgm:pt>
  </dgm:ptLst>
  <dgm:cxnLst>
    <dgm:cxn modelId="{5007C3EE-73F6-47BA-8635-71B8086991E9}" type="presOf" srcId="{5AE4E835-A040-4426-9964-EA311EB928F4}" destId="{C05DA913-428F-4C70-854F-4BA26ABBDC71}" srcOrd="1" destOrd="3" presId="urn:microsoft.com/office/officeart/2005/8/layout/cycle4#1"/>
    <dgm:cxn modelId="{780ECD1F-ADE3-459E-BA84-B25F0DDCE532}" type="presOf" srcId="{AB428F56-6D2A-4E44-A274-659083409FD5}" destId="{87304D39-4CF9-4A85-879A-2D176BF1D9B4}" srcOrd="0" destOrd="0" presId="urn:microsoft.com/office/officeart/2005/8/layout/cycle4#1"/>
    <dgm:cxn modelId="{06FC8BEA-6246-4817-A2A5-8BA6CB89D192}" srcId="{6592A948-FEAA-471E-B39E-8376D03CD898}" destId="{F4F53637-2854-4D95-BB82-CD6985249348}" srcOrd="1" destOrd="0" parTransId="{B8610343-B690-4B3C-8423-0AEB357763E3}" sibTransId="{97A3C54B-B42A-441F-A5BD-68E881DC626A}"/>
    <dgm:cxn modelId="{1EA3C309-25DE-4F98-8B27-C2E240812937}" srcId="{55BE0AB8-2715-459E-964D-7E83AC1BA0C2}" destId="{39390427-0AEE-4E75-AB31-F0105CC09FD9}" srcOrd="2" destOrd="0" parTransId="{44973A25-7463-4BCF-9EAD-82DC8A5A60D1}" sibTransId="{AB55117C-E37E-4CAB-B3E9-3632A71C1481}"/>
    <dgm:cxn modelId="{B187C242-CC3A-4A39-8DC5-61A442219CED}" type="presOf" srcId="{8ED7710C-69A9-4CCB-83AE-A85D2F751AB1}" destId="{D0F37AC9-404D-4EF5-845C-877D507D04B4}" srcOrd="0" destOrd="0" presId="urn:microsoft.com/office/officeart/2005/8/layout/cycle4#1"/>
    <dgm:cxn modelId="{4E8F68F7-B5EF-48B2-9438-7239B002D4A6}" type="presOf" srcId="{00D066D4-7089-457C-907A-0EE045A28940}" destId="{1CCB36C8-3B4B-4724-85D8-9B099733A355}" srcOrd="0" destOrd="1" presId="urn:microsoft.com/office/officeart/2005/8/layout/cycle4#1"/>
    <dgm:cxn modelId="{BBDAB3A0-23F1-4CC3-A7A7-1B7EC11A5D69}" srcId="{2575AA8F-D6C6-4C8D-9509-8494AED4E4B1}" destId="{7F3C5BE1-B9ED-4583-8A31-B1FEB0EB50B4}" srcOrd="0" destOrd="0" parTransId="{8A2BAE37-8F15-46F6-AE7A-5AF49C07F896}" sibTransId="{9D44481B-BF7F-454E-9B28-73E5EB872E28}"/>
    <dgm:cxn modelId="{4B0147AF-9A4E-430E-B0E1-B9F53A9A2BB5}" type="presOf" srcId="{55BE0AB8-2715-459E-964D-7E83AC1BA0C2}" destId="{D732566D-88CC-439B-9B18-0AC21FC50D1A}" srcOrd="0" destOrd="0" presId="urn:microsoft.com/office/officeart/2005/8/layout/cycle4#1"/>
    <dgm:cxn modelId="{3E90F848-B4D5-4AB4-BFE5-D9295377FF29}" srcId="{2575AA8F-D6C6-4C8D-9509-8494AED4E4B1}" destId="{A28C31C8-FFD8-4872-9211-69CA7E83EFED}" srcOrd="2" destOrd="0" parTransId="{4CCACD53-4919-4C44-ADE4-F687352CBE41}" sibTransId="{22C046A0-A48C-4F9D-8B4A-DF65AC7E8B94}"/>
    <dgm:cxn modelId="{6278BD23-5E58-481E-99BE-7F7EE0522448}" srcId="{55BE0AB8-2715-459E-964D-7E83AC1BA0C2}" destId="{2575AA8F-D6C6-4C8D-9509-8494AED4E4B1}" srcOrd="0" destOrd="0" parTransId="{D56EC8A8-6348-4957-9CE4-E178519CF4E7}" sibTransId="{FC1783AA-3154-412D-BC3E-EC785E0E52C8}"/>
    <dgm:cxn modelId="{A65926D6-05A8-4198-9C28-53E1F2520752}" type="presOf" srcId="{C99A2DA5-2FA3-425B-AF65-D9F2952C0548}" destId="{98D37827-40B3-4A16-859D-E4DF1196A43C}" srcOrd="1" destOrd="0" presId="urn:microsoft.com/office/officeart/2005/8/layout/cycle4#1"/>
    <dgm:cxn modelId="{AE8B67E5-8BB2-4718-9032-BF4473549502}" srcId="{AB428F56-6D2A-4E44-A274-659083409FD5}" destId="{8ED7710C-69A9-4CCB-83AE-A85D2F751AB1}" srcOrd="0" destOrd="0" parTransId="{A2717EF4-1F1E-40A8-871E-4538A74C5EC0}" sibTransId="{0704ABB6-2C97-429D-B0B0-70B8FB52489C}"/>
    <dgm:cxn modelId="{11E0BEC1-6121-477E-A4CE-D4CAC0E604F2}" type="presOf" srcId="{A28C31C8-FFD8-4872-9211-69CA7E83EFED}" destId="{1CCB36C8-3B4B-4724-85D8-9B099733A355}" srcOrd="0" destOrd="2" presId="urn:microsoft.com/office/officeart/2005/8/layout/cycle4#1"/>
    <dgm:cxn modelId="{DB75F96E-8F9C-443E-92B6-4943AB5178BA}" srcId="{55BE0AB8-2715-459E-964D-7E83AC1BA0C2}" destId="{6592A948-FEAA-471E-B39E-8376D03CD898}" srcOrd="3" destOrd="0" parTransId="{E361474C-BB39-49B8-AC09-0738E2958263}" sibTransId="{6A1C0F97-AD5F-410B-B8DD-78A41451FD0D}"/>
    <dgm:cxn modelId="{A4409C4F-62A6-4183-914D-F3F970B4BA70}" type="presOf" srcId="{6592A948-FEAA-471E-B39E-8376D03CD898}" destId="{92377623-6612-4D29-8E5B-48D0B850C738}" srcOrd="0" destOrd="0" presId="urn:microsoft.com/office/officeart/2005/8/layout/cycle4#1"/>
    <dgm:cxn modelId="{B731E117-470B-4867-9C28-D00C4A4B7EB9}" type="presOf" srcId="{7F3C5BE1-B9ED-4583-8A31-B1FEB0EB50B4}" destId="{C05DA913-428F-4C70-854F-4BA26ABBDC71}" srcOrd="1" destOrd="0" presId="urn:microsoft.com/office/officeart/2005/8/layout/cycle4#1"/>
    <dgm:cxn modelId="{B798E01A-6BFD-4E6D-BAA8-29583D350890}" type="presOf" srcId="{8ED7710C-69A9-4CCB-83AE-A85D2F751AB1}" destId="{76BB2C83-3BCA-4066-9E24-2341FA13D44D}" srcOrd="1" destOrd="0" presId="urn:microsoft.com/office/officeart/2005/8/layout/cycle4#1"/>
    <dgm:cxn modelId="{BD96F3B2-DBAE-461A-A812-C32F3E64A37D}" srcId="{39390427-0AEE-4E75-AB31-F0105CC09FD9}" destId="{1668A2B9-E6F7-450B-B195-D8173F9E6247}" srcOrd="0" destOrd="0" parTransId="{41539E92-141E-4B1B-A90C-AD68A2C6EB4B}" sibTransId="{330ECAAA-B12E-46BC-A60C-14DCCE610293}"/>
    <dgm:cxn modelId="{3C00E80E-3E5C-4A97-94B7-BBF78B070B5C}" srcId="{2575AA8F-D6C6-4C8D-9509-8494AED4E4B1}" destId="{5AE4E835-A040-4426-9964-EA311EB928F4}" srcOrd="3" destOrd="0" parTransId="{440FF536-790E-4FEB-B6FD-7E821C15E758}" sibTransId="{2FA67C5D-EADF-4D54-ABE7-53CAB3CAA76A}"/>
    <dgm:cxn modelId="{B201CA28-3326-48C2-AC9B-3DEA88CEC505}" type="presOf" srcId="{F4F53637-2854-4D95-BB82-CD6985249348}" destId="{98D37827-40B3-4A16-859D-E4DF1196A43C}" srcOrd="1" destOrd="1" presId="urn:microsoft.com/office/officeart/2005/8/layout/cycle4#1"/>
    <dgm:cxn modelId="{85A7A1E4-30D2-4FD5-82B5-02B859667E96}" type="presOf" srcId="{7F3C5BE1-B9ED-4583-8A31-B1FEB0EB50B4}" destId="{1CCB36C8-3B4B-4724-85D8-9B099733A355}" srcOrd="0" destOrd="0" presId="urn:microsoft.com/office/officeart/2005/8/layout/cycle4#1"/>
    <dgm:cxn modelId="{267BC814-8187-4446-9FB2-EE3CCEE11183}" srcId="{55BE0AB8-2715-459E-964D-7E83AC1BA0C2}" destId="{AB428F56-6D2A-4E44-A274-659083409FD5}" srcOrd="1" destOrd="0" parTransId="{0CE96214-2156-4CBD-AF42-34C48DE8D64A}" sibTransId="{615EE840-2B68-4695-8AAE-D5A76CD73A68}"/>
    <dgm:cxn modelId="{FB89B734-3AEA-4551-9320-8818AC988970}" type="presOf" srcId="{368F1321-B5B0-473C-B52A-85A4ECEB1D3E}" destId="{76BB2C83-3BCA-4066-9E24-2341FA13D44D}" srcOrd="1" destOrd="1" presId="urn:microsoft.com/office/officeart/2005/8/layout/cycle4#1"/>
    <dgm:cxn modelId="{087233DC-594B-41F0-ADCC-E147EEAFAD93}" type="presOf" srcId="{1668A2B9-E6F7-450B-B195-D8173F9E6247}" destId="{F7B3D9AD-C624-40FA-B719-01EDF2402EBB}" srcOrd="0" destOrd="0" presId="urn:microsoft.com/office/officeart/2005/8/layout/cycle4#1"/>
    <dgm:cxn modelId="{4BC92FD0-3550-48EA-91D8-60E57F72CE72}" type="presOf" srcId="{1668A2B9-E6F7-450B-B195-D8173F9E6247}" destId="{601941CC-8794-49BC-AD92-B0DF74594772}" srcOrd="1" destOrd="0" presId="urn:microsoft.com/office/officeart/2005/8/layout/cycle4#1"/>
    <dgm:cxn modelId="{78FC916E-D5CE-4460-853C-9A6EFE73B34B}" type="presOf" srcId="{F4F53637-2854-4D95-BB82-CD6985249348}" destId="{0DBC59E8-FD6F-4976-87C3-2AFF97BC773E}" srcOrd="0" destOrd="1" presId="urn:microsoft.com/office/officeart/2005/8/layout/cycle4#1"/>
    <dgm:cxn modelId="{E0EC4F3D-A12E-4FA3-A0D2-275DA3AA0ED7}" type="presOf" srcId="{00D066D4-7089-457C-907A-0EE045A28940}" destId="{C05DA913-428F-4C70-854F-4BA26ABBDC71}" srcOrd="1" destOrd="1" presId="urn:microsoft.com/office/officeart/2005/8/layout/cycle4#1"/>
    <dgm:cxn modelId="{39BB9B5C-8832-459C-A604-8FE05C41C9D8}" srcId="{6592A948-FEAA-471E-B39E-8376D03CD898}" destId="{C99A2DA5-2FA3-425B-AF65-D9F2952C0548}" srcOrd="0" destOrd="0" parTransId="{7F252646-69C7-4A00-8253-6D809D477907}" sibTransId="{048B584B-ADCD-4771-B3CE-D7716138BE77}"/>
    <dgm:cxn modelId="{B26D3F6A-DF3A-4D3B-B399-F3FF4FAC9AB0}" type="presOf" srcId="{2575AA8F-D6C6-4C8D-9509-8494AED4E4B1}" destId="{1F970EEF-FAA2-4411-BC27-932141FC2F07}" srcOrd="0" destOrd="0" presId="urn:microsoft.com/office/officeart/2005/8/layout/cycle4#1"/>
    <dgm:cxn modelId="{03141E47-6D26-48CF-9D7A-D23D29C61F90}" type="presOf" srcId="{A28C31C8-FFD8-4872-9211-69CA7E83EFED}" destId="{C05DA913-428F-4C70-854F-4BA26ABBDC71}" srcOrd="1" destOrd="2" presId="urn:microsoft.com/office/officeart/2005/8/layout/cycle4#1"/>
    <dgm:cxn modelId="{B630013F-893B-4300-BCB6-0D449B672287}" type="presOf" srcId="{368F1321-B5B0-473C-B52A-85A4ECEB1D3E}" destId="{D0F37AC9-404D-4EF5-845C-877D507D04B4}" srcOrd="0" destOrd="1" presId="urn:microsoft.com/office/officeart/2005/8/layout/cycle4#1"/>
    <dgm:cxn modelId="{A3CCC639-5DB8-4913-8F24-AD49225BF6C1}" srcId="{2575AA8F-D6C6-4C8D-9509-8494AED4E4B1}" destId="{00D066D4-7089-457C-907A-0EE045A28940}" srcOrd="1" destOrd="0" parTransId="{CB70F0E9-576E-4B5D-93A0-5486D5452D0D}" sibTransId="{F7138A97-E984-4DFC-9ACE-A66E9DF95B17}"/>
    <dgm:cxn modelId="{EA4619EA-76E8-45F1-B878-693A47135285}" type="presOf" srcId="{5AE4E835-A040-4426-9964-EA311EB928F4}" destId="{1CCB36C8-3B4B-4724-85D8-9B099733A355}" srcOrd="0" destOrd="3" presId="urn:microsoft.com/office/officeart/2005/8/layout/cycle4#1"/>
    <dgm:cxn modelId="{5B4F4A0B-131F-425B-BB95-0350A7CC6DB1}" srcId="{AB428F56-6D2A-4E44-A274-659083409FD5}" destId="{368F1321-B5B0-473C-B52A-85A4ECEB1D3E}" srcOrd="1" destOrd="0" parTransId="{8AAF87DC-2CFB-4FE8-821E-4F83EC74E580}" sibTransId="{7472FE21-393B-4F9A-9822-63029965E9BC}"/>
    <dgm:cxn modelId="{CC324170-BAA7-4168-89AF-645B000760CD}" type="presOf" srcId="{C99A2DA5-2FA3-425B-AF65-D9F2952C0548}" destId="{0DBC59E8-FD6F-4976-87C3-2AFF97BC773E}" srcOrd="0" destOrd="0" presId="urn:microsoft.com/office/officeart/2005/8/layout/cycle4#1"/>
    <dgm:cxn modelId="{46F81BAB-4FD0-4ED7-BBC5-50AB60A49107}" type="presOf" srcId="{39390427-0AEE-4E75-AB31-F0105CC09FD9}" destId="{45EF1A1D-FB46-4882-8476-83638EEECF05}" srcOrd="0" destOrd="0" presId="urn:microsoft.com/office/officeart/2005/8/layout/cycle4#1"/>
    <dgm:cxn modelId="{48939FA7-FFDA-4C56-B566-6F6B3FC61A9E}" type="presParOf" srcId="{D732566D-88CC-439B-9B18-0AC21FC50D1A}" destId="{8B9704F4-8297-476F-BF08-8A5B67204BD4}" srcOrd="0" destOrd="0" presId="urn:microsoft.com/office/officeart/2005/8/layout/cycle4#1"/>
    <dgm:cxn modelId="{A0336A52-DE3B-43BA-ADFD-811367D8480A}" type="presParOf" srcId="{8B9704F4-8297-476F-BF08-8A5B67204BD4}" destId="{F9F7D256-8ECD-4D33-B47B-31EF99AFD160}" srcOrd="0" destOrd="0" presId="urn:microsoft.com/office/officeart/2005/8/layout/cycle4#1"/>
    <dgm:cxn modelId="{F3096CE8-3E98-4B2A-BE59-6F223ECA9D26}" type="presParOf" srcId="{F9F7D256-8ECD-4D33-B47B-31EF99AFD160}" destId="{1CCB36C8-3B4B-4724-85D8-9B099733A355}" srcOrd="0" destOrd="0" presId="urn:microsoft.com/office/officeart/2005/8/layout/cycle4#1"/>
    <dgm:cxn modelId="{C98B6CE6-E08A-47C8-B4AB-DE91F5EA3F3C}" type="presParOf" srcId="{F9F7D256-8ECD-4D33-B47B-31EF99AFD160}" destId="{C05DA913-428F-4C70-854F-4BA26ABBDC71}" srcOrd="1" destOrd="0" presId="urn:microsoft.com/office/officeart/2005/8/layout/cycle4#1"/>
    <dgm:cxn modelId="{CCFEFABB-BD52-49BF-95A7-C91F499B3C11}" type="presParOf" srcId="{8B9704F4-8297-476F-BF08-8A5B67204BD4}" destId="{B64B0930-A4D4-4D25-A9FC-93A18749A35F}" srcOrd="1" destOrd="0" presId="urn:microsoft.com/office/officeart/2005/8/layout/cycle4#1"/>
    <dgm:cxn modelId="{C39ABFB3-E6AA-4DEB-99AE-6A711CC2F6E1}" type="presParOf" srcId="{B64B0930-A4D4-4D25-A9FC-93A18749A35F}" destId="{D0F37AC9-404D-4EF5-845C-877D507D04B4}" srcOrd="0" destOrd="0" presId="urn:microsoft.com/office/officeart/2005/8/layout/cycle4#1"/>
    <dgm:cxn modelId="{685E31B3-E5E0-4012-9C28-0DDAA6E78482}" type="presParOf" srcId="{B64B0930-A4D4-4D25-A9FC-93A18749A35F}" destId="{76BB2C83-3BCA-4066-9E24-2341FA13D44D}" srcOrd="1" destOrd="0" presId="urn:microsoft.com/office/officeart/2005/8/layout/cycle4#1"/>
    <dgm:cxn modelId="{662A774C-20A0-493B-94BA-D6D7BCC7CC94}" type="presParOf" srcId="{8B9704F4-8297-476F-BF08-8A5B67204BD4}" destId="{F7BCDE9D-E899-41BA-BFDD-C848B2E3463D}" srcOrd="2" destOrd="0" presId="urn:microsoft.com/office/officeart/2005/8/layout/cycle4#1"/>
    <dgm:cxn modelId="{AB4CDF90-1410-45A9-BB36-D85FE9EF2682}" type="presParOf" srcId="{F7BCDE9D-E899-41BA-BFDD-C848B2E3463D}" destId="{F7B3D9AD-C624-40FA-B719-01EDF2402EBB}" srcOrd="0" destOrd="0" presId="urn:microsoft.com/office/officeart/2005/8/layout/cycle4#1"/>
    <dgm:cxn modelId="{D4D7FD3A-4467-4BE8-B8A1-522891EF8372}" type="presParOf" srcId="{F7BCDE9D-E899-41BA-BFDD-C848B2E3463D}" destId="{601941CC-8794-49BC-AD92-B0DF74594772}" srcOrd="1" destOrd="0" presId="urn:microsoft.com/office/officeart/2005/8/layout/cycle4#1"/>
    <dgm:cxn modelId="{B3666C36-1045-48E5-B8EF-3F4B7AE42915}" type="presParOf" srcId="{8B9704F4-8297-476F-BF08-8A5B67204BD4}" destId="{FC1EC60B-457D-419F-8140-E1668CABE1E6}" srcOrd="3" destOrd="0" presId="urn:microsoft.com/office/officeart/2005/8/layout/cycle4#1"/>
    <dgm:cxn modelId="{5B66B982-66F2-437A-AD7C-0627F0FE8EF3}" type="presParOf" srcId="{FC1EC60B-457D-419F-8140-E1668CABE1E6}" destId="{0DBC59E8-FD6F-4976-87C3-2AFF97BC773E}" srcOrd="0" destOrd="0" presId="urn:microsoft.com/office/officeart/2005/8/layout/cycle4#1"/>
    <dgm:cxn modelId="{71AFC38F-A058-47A3-B021-818A031E8BD1}" type="presParOf" srcId="{FC1EC60B-457D-419F-8140-E1668CABE1E6}" destId="{98D37827-40B3-4A16-859D-E4DF1196A43C}" srcOrd="1" destOrd="0" presId="urn:microsoft.com/office/officeart/2005/8/layout/cycle4#1"/>
    <dgm:cxn modelId="{F319EBC1-F8C9-4B4B-A29A-4814624272A4}" type="presParOf" srcId="{8B9704F4-8297-476F-BF08-8A5B67204BD4}" destId="{35F7E239-1A53-498C-B963-AF92F01BB382}" srcOrd="4" destOrd="0" presId="urn:microsoft.com/office/officeart/2005/8/layout/cycle4#1"/>
    <dgm:cxn modelId="{1732BF4A-6ED7-4BBF-A205-78B9C519BB29}" type="presParOf" srcId="{D732566D-88CC-439B-9B18-0AC21FC50D1A}" destId="{B1C0D623-4B08-42A4-B275-2AD4C02E5E1F}" srcOrd="1" destOrd="0" presId="urn:microsoft.com/office/officeart/2005/8/layout/cycle4#1"/>
    <dgm:cxn modelId="{258BFF4A-8738-4992-8E9D-537CA4522999}" type="presParOf" srcId="{B1C0D623-4B08-42A4-B275-2AD4C02E5E1F}" destId="{1F970EEF-FAA2-4411-BC27-932141FC2F07}" srcOrd="0" destOrd="0" presId="urn:microsoft.com/office/officeart/2005/8/layout/cycle4#1"/>
    <dgm:cxn modelId="{3C6721A7-D508-40B2-9FFD-22070073C7C5}" type="presParOf" srcId="{B1C0D623-4B08-42A4-B275-2AD4C02E5E1F}" destId="{87304D39-4CF9-4A85-879A-2D176BF1D9B4}" srcOrd="1" destOrd="0" presId="urn:microsoft.com/office/officeart/2005/8/layout/cycle4#1"/>
    <dgm:cxn modelId="{8343E8E3-C6A9-4AC9-97E9-DF5AB79CC660}" type="presParOf" srcId="{B1C0D623-4B08-42A4-B275-2AD4C02E5E1F}" destId="{45EF1A1D-FB46-4882-8476-83638EEECF05}" srcOrd="2" destOrd="0" presId="urn:microsoft.com/office/officeart/2005/8/layout/cycle4#1"/>
    <dgm:cxn modelId="{B9CB4026-22B5-40A9-B6F2-532F2A3FCE6A}" type="presParOf" srcId="{B1C0D623-4B08-42A4-B275-2AD4C02E5E1F}" destId="{92377623-6612-4D29-8E5B-48D0B850C738}" srcOrd="3" destOrd="0" presId="urn:microsoft.com/office/officeart/2005/8/layout/cycle4#1"/>
    <dgm:cxn modelId="{6678136F-F2AD-4559-B578-7DD86FC23FE8}" type="presParOf" srcId="{B1C0D623-4B08-42A4-B275-2AD4C02E5E1F}" destId="{E5883CBD-C544-4499-98CD-D2F61192D8D7}" srcOrd="4" destOrd="0" presId="urn:microsoft.com/office/officeart/2005/8/layout/cycle4#1"/>
    <dgm:cxn modelId="{25DB29FC-6A59-4D6D-B8CA-342D1D68FBC8}" type="presParOf" srcId="{D732566D-88CC-439B-9B18-0AC21FC50D1A}" destId="{49CB5E57-5422-4F4E-9311-73AA9114BA6B}" srcOrd="2" destOrd="0" presId="urn:microsoft.com/office/officeart/2005/8/layout/cycle4#1"/>
    <dgm:cxn modelId="{26794B4B-DDBC-4529-9BCF-B03A5A7BFE88}" type="presParOf" srcId="{D732566D-88CC-439B-9B18-0AC21FC50D1A}" destId="{1FD7E677-557B-4E32-A348-6CC800C1627E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D0E82B9-E04C-4CB3-8AE4-050CD6FDFEC0}" type="doc">
      <dgm:prSet loTypeId="urn:microsoft.com/office/officeart/2005/8/layout/target1" loCatId="relationship" qsTypeId="urn:microsoft.com/office/officeart/2005/8/quickstyle/3d3" qsCatId="3D" csTypeId="urn:microsoft.com/office/officeart/2005/8/colors/accent1_2" csCatId="accent1" phldr="1"/>
      <dgm:spPr/>
    </dgm:pt>
    <dgm:pt modelId="{3CA2CBD3-E1A9-4A24-95A6-245D8AC6E1A9}">
      <dgm:prSet phldrT="[Text]" custT="1"/>
      <dgm:spPr/>
      <dgm:t>
        <a:bodyPr/>
        <a:lstStyle/>
        <a:p>
          <a:r>
            <a:rPr lang="hu-HU" sz="1800" dirty="0" smtClean="0">
              <a:latin typeface="+mj-lt"/>
            </a:rPr>
            <a:t>Üzleti ajánlattal megkereshetők száma</a:t>
          </a:r>
          <a:br>
            <a:rPr lang="hu-HU" sz="1800" dirty="0" smtClean="0">
              <a:latin typeface="+mj-lt"/>
            </a:rPr>
          </a:br>
          <a:r>
            <a:rPr lang="hu-H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2 088 933 fő</a:t>
          </a:r>
          <a:endParaRPr lang="hu-H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7E40EEA-A57A-4DEB-BF9A-03F38E336155}" type="parTrans" cxnId="{D6EA14A6-EF4F-461D-853C-DD9D260376F1}">
      <dgm:prSet/>
      <dgm:spPr/>
      <dgm:t>
        <a:bodyPr/>
        <a:lstStyle/>
        <a:p>
          <a:endParaRPr lang="hu-HU"/>
        </a:p>
      </dgm:t>
    </dgm:pt>
    <dgm:pt modelId="{5E1A2E0C-7D4C-4F83-B4D6-629A4CEAE6E6}" type="sibTrans" cxnId="{D6EA14A6-EF4F-461D-853C-DD9D260376F1}">
      <dgm:prSet/>
      <dgm:spPr/>
      <dgm:t>
        <a:bodyPr/>
        <a:lstStyle/>
        <a:p>
          <a:endParaRPr lang="hu-HU"/>
        </a:p>
      </dgm:t>
    </dgm:pt>
    <dgm:pt modelId="{12A8ECD5-FCA3-4781-803C-7F9DEEE9715D}">
      <dgm:prSet phldrT="[Text]" custT="1"/>
      <dgm:spPr/>
      <dgm:t>
        <a:bodyPr/>
        <a:lstStyle/>
        <a:p>
          <a:r>
            <a:rPr lang="hu-HU" sz="1800" dirty="0" smtClean="0">
              <a:latin typeface="+mj-lt"/>
            </a:rPr>
            <a:t>Kártyabirtokosok száma</a:t>
          </a:r>
          <a:br>
            <a:rPr lang="hu-HU" sz="1800" dirty="0" smtClean="0">
              <a:latin typeface="+mj-lt"/>
            </a:rPr>
          </a:br>
          <a:r>
            <a:rPr lang="hu-H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2 136 938 fő</a:t>
          </a:r>
          <a:endParaRPr lang="hu-H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2AFE9464-9B14-494A-9F5D-77B65903AACD}" type="parTrans" cxnId="{542C133F-F906-4750-8D02-AFEAA40C310C}">
      <dgm:prSet/>
      <dgm:spPr/>
      <dgm:t>
        <a:bodyPr/>
        <a:lstStyle/>
        <a:p>
          <a:endParaRPr lang="hu-HU"/>
        </a:p>
      </dgm:t>
    </dgm:pt>
    <dgm:pt modelId="{E7C29F00-C3FA-490C-9795-8C03FB39AB80}" type="sibTrans" cxnId="{542C133F-F906-4750-8D02-AFEAA40C310C}">
      <dgm:prSet/>
      <dgm:spPr/>
      <dgm:t>
        <a:bodyPr/>
        <a:lstStyle/>
        <a:p>
          <a:endParaRPr lang="hu-HU"/>
        </a:p>
      </dgm:t>
    </dgm:pt>
    <dgm:pt modelId="{F438096D-9006-4B9C-9B96-4648D6E4A761}" type="pres">
      <dgm:prSet presAssocID="{4D0E82B9-E04C-4CB3-8AE4-050CD6FDFEC0}" presName="composite" presStyleCnt="0">
        <dgm:presLayoutVars>
          <dgm:chMax val="5"/>
          <dgm:dir/>
          <dgm:resizeHandles val="exact"/>
        </dgm:presLayoutVars>
      </dgm:prSet>
      <dgm:spPr/>
    </dgm:pt>
    <dgm:pt modelId="{94F98FD3-EB0D-433E-9E2C-D06AB7BC7ADC}" type="pres">
      <dgm:prSet presAssocID="{3CA2CBD3-E1A9-4A24-95A6-245D8AC6E1A9}" presName="circle1" presStyleLbl="lnNode1" presStyleIdx="0" presStyleCnt="2" custScaleX="244077" custScaleY="237090"/>
      <dgm:spPr>
        <a:solidFill>
          <a:srgbClr val="FFC000"/>
        </a:solidFill>
      </dgm:spPr>
    </dgm:pt>
    <dgm:pt modelId="{C1658B7E-1CC6-471B-9A0A-31984FDF2B15}" type="pres">
      <dgm:prSet presAssocID="{3CA2CBD3-E1A9-4A24-95A6-245D8AC6E1A9}" presName="text1" presStyleLbl="revTx" presStyleIdx="0" presStyleCnt="2" custScaleX="152170" custLinFactNeighborX="23948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8C4272A-54C4-4ED8-8C13-8C67074E186B}" type="pres">
      <dgm:prSet presAssocID="{3CA2CBD3-E1A9-4A24-95A6-245D8AC6E1A9}" presName="line1" presStyleLbl="callout" presStyleIdx="0" presStyleCnt="4"/>
      <dgm:spPr/>
    </dgm:pt>
    <dgm:pt modelId="{69992B4A-F482-4027-BDF0-4C9B1D55297C}" type="pres">
      <dgm:prSet presAssocID="{3CA2CBD3-E1A9-4A24-95A6-245D8AC6E1A9}" presName="d1" presStyleLbl="callout" presStyleIdx="1" presStyleCnt="4"/>
      <dgm:spPr/>
    </dgm:pt>
    <dgm:pt modelId="{9198C8A0-0FEA-43CC-A564-5B2BF8E1C371}" type="pres">
      <dgm:prSet presAssocID="{12A8ECD5-FCA3-4781-803C-7F9DEEE9715D}" presName="circle2" presStyleLbl="lnNode1" presStyleIdx="1" presStyleCnt="2"/>
      <dgm:spPr/>
    </dgm:pt>
    <dgm:pt modelId="{103187F8-366F-49FC-A718-3B4E3A63582A}" type="pres">
      <dgm:prSet presAssocID="{12A8ECD5-FCA3-4781-803C-7F9DEEE9715D}" presName="text2" presStyleLbl="revTx" presStyleIdx="1" presStyleCnt="2" custScaleX="173011" custLinFactNeighborX="32428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DA7F59C2-BC98-4CDB-871D-D8624B6697E3}" type="pres">
      <dgm:prSet presAssocID="{12A8ECD5-FCA3-4781-803C-7F9DEEE9715D}" presName="line2" presStyleLbl="callout" presStyleIdx="2" presStyleCnt="4" custLinFactNeighborX="-8281"/>
      <dgm:spPr/>
    </dgm:pt>
    <dgm:pt modelId="{C3FF3688-54E4-49F5-98A3-5C62C509F509}" type="pres">
      <dgm:prSet presAssocID="{12A8ECD5-FCA3-4781-803C-7F9DEEE9715D}" presName="d2" presStyleLbl="callout" presStyleIdx="3" presStyleCnt="4" custScaleX="26979" custScaleY="29629" custLinFactNeighborX="35500" custLinFactNeighborY="-35027"/>
      <dgm:spPr/>
    </dgm:pt>
  </dgm:ptLst>
  <dgm:cxnLst>
    <dgm:cxn modelId="{E856EFFA-1F60-4B38-BDE8-712B3842D1FB}" type="presOf" srcId="{3CA2CBD3-E1A9-4A24-95A6-245D8AC6E1A9}" destId="{C1658B7E-1CC6-471B-9A0A-31984FDF2B15}" srcOrd="0" destOrd="0" presId="urn:microsoft.com/office/officeart/2005/8/layout/target1"/>
    <dgm:cxn modelId="{542C133F-F906-4750-8D02-AFEAA40C310C}" srcId="{4D0E82B9-E04C-4CB3-8AE4-050CD6FDFEC0}" destId="{12A8ECD5-FCA3-4781-803C-7F9DEEE9715D}" srcOrd="1" destOrd="0" parTransId="{2AFE9464-9B14-494A-9F5D-77B65903AACD}" sibTransId="{E7C29F00-C3FA-490C-9795-8C03FB39AB80}"/>
    <dgm:cxn modelId="{A07CA117-3DAF-4C87-8C28-C52E86635FCF}" type="presOf" srcId="{4D0E82B9-E04C-4CB3-8AE4-050CD6FDFEC0}" destId="{F438096D-9006-4B9C-9B96-4648D6E4A761}" srcOrd="0" destOrd="0" presId="urn:microsoft.com/office/officeart/2005/8/layout/target1"/>
    <dgm:cxn modelId="{D6EA14A6-EF4F-461D-853C-DD9D260376F1}" srcId="{4D0E82B9-E04C-4CB3-8AE4-050CD6FDFEC0}" destId="{3CA2CBD3-E1A9-4A24-95A6-245D8AC6E1A9}" srcOrd="0" destOrd="0" parTransId="{C7E40EEA-A57A-4DEB-BF9A-03F38E336155}" sibTransId="{5E1A2E0C-7D4C-4F83-B4D6-629A4CEAE6E6}"/>
    <dgm:cxn modelId="{CA484CDD-8EEB-4189-AE7A-0981651B2E44}" type="presOf" srcId="{12A8ECD5-FCA3-4781-803C-7F9DEEE9715D}" destId="{103187F8-366F-49FC-A718-3B4E3A63582A}" srcOrd="0" destOrd="0" presId="urn:microsoft.com/office/officeart/2005/8/layout/target1"/>
    <dgm:cxn modelId="{BAC0292D-7570-4CA6-A592-3F20DB01067D}" type="presParOf" srcId="{F438096D-9006-4B9C-9B96-4648D6E4A761}" destId="{94F98FD3-EB0D-433E-9E2C-D06AB7BC7ADC}" srcOrd="0" destOrd="0" presId="urn:microsoft.com/office/officeart/2005/8/layout/target1"/>
    <dgm:cxn modelId="{5EF52BEC-59A5-4F57-96BD-D6779625F09F}" type="presParOf" srcId="{F438096D-9006-4B9C-9B96-4648D6E4A761}" destId="{C1658B7E-1CC6-471B-9A0A-31984FDF2B15}" srcOrd="1" destOrd="0" presId="urn:microsoft.com/office/officeart/2005/8/layout/target1"/>
    <dgm:cxn modelId="{5B64BFEF-17AB-44B2-BC80-58DA2719D374}" type="presParOf" srcId="{F438096D-9006-4B9C-9B96-4648D6E4A761}" destId="{48C4272A-54C4-4ED8-8C13-8C67074E186B}" srcOrd="2" destOrd="0" presId="urn:microsoft.com/office/officeart/2005/8/layout/target1"/>
    <dgm:cxn modelId="{DD06B762-BCFD-434B-A48B-0BFCEF68D31A}" type="presParOf" srcId="{F438096D-9006-4B9C-9B96-4648D6E4A761}" destId="{69992B4A-F482-4027-BDF0-4C9B1D55297C}" srcOrd="3" destOrd="0" presId="urn:microsoft.com/office/officeart/2005/8/layout/target1"/>
    <dgm:cxn modelId="{061745BC-7B9D-4D91-991B-648758EC66C3}" type="presParOf" srcId="{F438096D-9006-4B9C-9B96-4648D6E4A761}" destId="{9198C8A0-0FEA-43CC-A564-5B2BF8E1C371}" srcOrd="4" destOrd="0" presId="urn:microsoft.com/office/officeart/2005/8/layout/target1"/>
    <dgm:cxn modelId="{8027DCDF-1743-42D6-AA7C-F7018CB53A2A}" type="presParOf" srcId="{F438096D-9006-4B9C-9B96-4648D6E4A761}" destId="{103187F8-366F-49FC-A718-3B4E3A63582A}" srcOrd="5" destOrd="0" presId="urn:microsoft.com/office/officeart/2005/8/layout/target1"/>
    <dgm:cxn modelId="{DA4BCD15-2A7E-4A1D-849B-4092E21D5DA0}" type="presParOf" srcId="{F438096D-9006-4B9C-9B96-4648D6E4A761}" destId="{DA7F59C2-BC98-4CDB-871D-D8624B6697E3}" srcOrd="6" destOrd="0" presId="urn:microsoft.com/office/officeart/2005/8/layout/target1"/>
    <dgm:cxn modelId="{F322996C-A9F1-46F0-A39C-3A63E5AD1698}" type="presParOf" srcId="{F438096D-9006-4B9C-9B96-4648D6E4A761}" destId="{C3FF3688-54E4-49F5-98A3-5C62C509F509}" srcOrd="7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D0E82B9-E04C-4CB3-8AE4-050CD6FDFEC0}" type="doc">
      <dgm:prSet loTypeId="urn:microsoft.com/office/officeart/2005/8/layout/target1" loCatId="relationship" qsTypeId="urn:microsoft.com/office/officeart/2005/8/quickstyle/3d3" qsCatId="3D" csTypeId="urn:microsoft.com/office/officeart/2005/8/colors/accent1_2" csCatId="accent1" phldr="1"/>
      <dgm:spPr/>
    </dgm:pt>
    <dgm:pt modelId="{2D36AFA9-7E2D-4A81-91C7-EE138D8A3EA0}">
      <dgm:prSet custT="1"/>
      <dgm:spPr/>
      <dgm:t>
        <a:bodyPr/>
        <a:lstStyle/>
        <a:p>
          <a:r>
            <a:rPr lang="hu-HU" sz="1800" dirty="0" smtClean="0">
              <a:latin typeface="+mj-lt"/>
            </a:rPr>
            <a:t>Vezetékes telefont megadók száma</a:t>
          </a:r>
          <a:r>
            <a:rPr lang="hu-HU" sz="2100" dirty="0" smtClean="0">
              <a:latin typeface="+mj-lt"/>
            </a:rPr>
            <a:t/>
          </a:r>
          <a:br>
            <a:rPr lang="hu-HU" sz="2100" dirty="0" smtClean="0">
              <a:latin typeface="+mj-lt"/>
            </a:rPr>
          </a:br>
          <a:r>
            <a:rPr lang="hu-HU" sz="2100" b="1" dirty="0" smtClean="0">
              <a:latin typeface="+mj-lt"/>
            </a:rPr>
            <a:t>391 141 fő</a:t>
          </a:r>
          <a:endParaRPr lang="hu-HU" sz="2100" b="1" dirty="0">
            <a:latin typeface="+mj-lt"/>
          </a:endParaRPr>
        </a:p>
      </dgm:t>
    </dgm:pt>
    <dgm:pt modelId="{DDDC849D-F26E-4A7A-8792-1F063B8099E6}" type="parTrans" cxnId="{29A7015A-6CEA-4683-9CEE-CBD4A223AAD3}">
      <dgm:prSet/>
      <dgm:spPr/>
      <dgm:t>
        <a:bodyPr/>
        <a:lstStyle/>
        <a:p>
          <a:endParaRPr lang="hu-HU"/>
        </a:p>
      </dgm:t>
    </dgm:pt>
    <dgm:pt modelId="{AEB5AAB4-699E-403D-8F05-88381BC755BC}" type="sibTrans" cxnId="{29A7015A-6CEA-4683-9CEE-CBD4A223AAD3}">
      <dgm:prSet/>
      <dgm:spPr/>
      <dgm:t>
        <a:bodyPr/>
        <a:lstStyle/>
        <a:p>
          <a:endParaRPr lang="hu-HU"/>
        </a:p>
      </dgm:t>
    </dgm:pt>
    <dgm:pt modelId="{EAC03672-8D14-42DD-A61D-484BBC56E4D7}">
      <dgm:prSet custT="1"/>
      <dgm:spPr/>
      <dgm:t>
        <a:bodyPr/>
        <a:lstStyle/>
        <a:p>
          <a:r>
            <a:rPr lang="hu-HU" sz="1800" dirty="0" smtClean="0">
              <a:latin typeface="+mj-lt"/>
            </a:rPr>
            <a:t>E-mail címet megadók száma</a:t>
          </a:r>
          <a:r>
            <a:rPr lang="hu-HU" sz="1900" dirty="0" smtClean="0">
              <a:latin typeface="+mj-lt"/>
            </a:rPr>
            <a:t/>
          </a:r>
          <a:br>
            <a:rPr lang="hu-HU" sz="1900" dirty="0" smtClean="0">
              <a:latin typeface="+mj-lt"/>
            </a:rPr>
          </a:br>
          <a:r>
            <a:rPr lang="hu-HU" sz="1900" b="1" dirty="0" smtClean="0">
              <a:latin typeface="+mj-lt"/>
            </a:rPr>
            <a:t>437 704 fő</a:t>
          </a:r>
          <a:endParaRPr lang="hu-HU" sz="1900" b="1" dirty="0">
            <a:latin typeface="+mj-lt"/>
          </a:endParaRPr>
        </a:p>
      </dgm:t>
    </dgm:pt>
    <dgm:pt modelId="{AAC95E70-7402-41DA-A670-C63ECA664C1A}" type="parTrans" cxnId="{FACB885E-0EAC-4E14-8207-493718E8DCA6}">
      <dgm:prSet/>
      <dgm:spPr/>
      <dgm:t>
        <a:bodyPr/>
        <a:lstStyle/>
        <a:p>
          <a:endParaRPr lang="hu-HU"/>
        </a:p>
      </dgm:t>
    </dgm:pt>
    <dgm:pt modelId="{0E9DE2F0-30D4-4E67-9A79-002DEBFE9450}" type="sibTrans" cxnId="{FACB885E-0EAC-4E14-8207-493718E8DCA6}">
      <dgm:prSet/>
      <dgm:spPr/>
      <dgm:t>
        <a:bodyPr/>
        <a:lstStyle/>
        <a:p>
          <a:endParaRPr lang="hu-HU"/>
        </a:p>
      </dgm:t>
    </dgm:pt>
    <dgm:pt modelId="{258A1547-849F-405F-B5BC-BA8BF942791F}">
      <dgm:prSet custT="1"/>
      <dgm:spPr/>
      <dgm:t>
        <a:bodyPr/>
        <a:lstStyle/>
        <a:p>
          <a:r>
            <a:rPr lang="hu-HU" sz="1800" dirty="0" smtClean="0">
              <a:latin typeface="+mj-lt"/>
            </a:rPr>
            <a:t>Mobiltelefont megadók száma</a:t>
          </a:r>
          <a:r>
            <a:rPr lang="hu-HU" sz="2100" dirty="0" smtClean="0">
              <a:latin typeface="+mj-lt"/>
            </a:rPr>
            <a:t/>
          </a:r>
          <a:br>
            <a:rPr lang="hu-HU" sz="2100" dirty="0" smtClean="0">
              <a:latin typeface="+mj-lt"/>
            </a:rPr>
          </a:br>
          <a:r>
            <a:rPr lang="hu-HU" sz="2100" b="1" dirty="0" smtClean="0">
              <a:latin typeface="+mj-lt"/>
            </a:rPr>
            <a:t>824 110 fő</a:t>
          </a:r>
          <a:endParaRPr lang="hu-HU" sz="2100" b="1" dirty="0">
            <a:latin typeface="+mj-lt"/>
          </a:endParaRPr>
        </a:p>
      </dgm:t>
    </dgm:pt>
    <dgm:pt modelId="{49CA9A79-9AF7-4AC5-AB9D-28832F4C2985}" type="parTrans" cxnId="{097AC314-6EC6-4614-B74A-362224D2B2A5}">
      <dgm:prSet/>
      <dgm:spPr/>
      <dgm:t>
        <a:bodyPr/>
        <a:lstStyle/>
        <a:p>
          <a:endParaRPr lang="hu-HU"/>
        </a:p>
      </dgm:t>
    </dgm:pt>
    <dgm:pt modelId="{646755C3-E528-43BA-B083-39C7F6F0D49B}" type="sibTrans" cxnId="{097AC314-6EC6-4614-B74A-362224D2B2A5}">
      <dgm:prSet/>
      <dgm:spPr/>
      <dgm:t>
        <a:bodyPr/>
        <a:lstStyle/>
        <a:p>
          <a:endParaRPr lang="hu-HU"/>
        </a:p>
      </dgm:t>
    </dgm:pt>
    <dgm:pt modelId="{F438096D-9006-4B9C-9B96-4648D6E4A761}" type="pres">
      <dgm:prSet presAssocID="{4D0E82B9-E04C-4CB3-8AE4-050CD6FDFEC0}" presName="composite" presStyleCnt="0">
        <dgm:presLayoutVars>
          <dgm:chMax val="5"/>
          <dgm:dir/>
          <dgm:resizeHandles val="exact"/>
        </dgm:presLayoutVars>
      </dgm:prSet>
      <dgm:spPr/>
    </dgm:pt>
    <dgm:pt modelId="{AD1AF575-7439-492B-931D-17BD4025001F}" type="pres">
      <dgm:prSet presAssocID="{2D36AFA9-7E2D-4A81-91C7-EE138D8A3EA0}" presName="circle1" presStyleLbl="lnNode1" presStyleIdx="0" presStyleCnt="3" custScaleX="191800" custScaleY="182540"/>
      <dgm:spPr>
        <a:solidFill>
          <a:srgbClr val="FFC000"/>
        </a:solidFill>
      </dgm:spPr>
    </dgm:pt>
    <dgm:pt modelId="{BEDD6644-FDF2-4D7B-94E1-D8D34440E06B}" type="pres">
      <dgm:prSet presAssocID="{2D36AFA9-7E2D-4A81-91C7-EE138D8A3EA0}" presName="text1" presStyleLbl="revTx" presStyleIdx="0" presStyleCnt="3" custScaleX="156085" custLinFactNeighborX="2672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30A3884-4FCC-4F0B-BE89-AD4EDCA70650}" type="pres">
      <dgm:prSet presAssocID="{2D36AFA9-7E2D-4A81-91C7-EE138D8A3EA0}" presName="line1" presStyleLbl="callout" presStyleIdx="0" presStyleCnt="6"/>
      <dgm:spPr/>
    </dgm:pt>
    <dgm:pt modelId="{A439ADA8-D975-49B3-B343-3A7D6B8B27EB}" type="pres">
      <dgm:prSet presAssocID="{2D36AFA9-7E2D-4A81-91C7-EE138D8A3EA0}" presName="d1" presStyleLbl="callout" presStyleIdx="1" presStyleCnt="6"/>
      <dgm:spPr/>
    </dgm:pt>
    <dgm:pt modelId="{AAD7BAB4-B8CC-41A9-8D6F-EBFBFB4A0228}" type="pres">
      <dgm:prSet presAssocID="{EAC03672-8D14-42DD-A61D-484BBC56E4D7}" presName="circle2" presStyleLbl="lnNode1" presStyleIdx="1" presStyleCnt="3"/>
      <dgm:spPr/>
    </dgm:pt>
    <dgm:pt modelId="{477FE10A-9FDD-4B21-919B-9680679CA4A7}" type="pres">
      <dgm:prSet presAssocID="{EAC03672-8D14-42DD-A61D-484BBC56E4D7}" presName="text2" presStyleLbl="revTx" presStyleIdx="1" presStyleCnt="3" custScaleX="156085" custLinFactNeighborX="2672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47A0D73D-85E2-45FD-AEE2-3D4006A45ABF}" type="pres">
      <dgm:prSet presAssocID="{EAC03672-8D14-42DD-A61D-484BBC56E4D7}" presName="line2" presStyleLbl="callout" presStyleIdx="2" presStyleCnt="6" custLinFactY="100000" custLinFactNeighborX="-8994" custLinFactNeighborY="165655"/>
      <dgm:spPr/>
    </dgm:pt>
    <dgm:pt modelId="{7B4E20F1-12C5-4141-AD88-EE4063085D3F}" type="pres">
      <dgm:prSet presAssocID="{EAC03672-8D14-42DD-A61D-484BBC56E4D7}" presName="d2" presStyleLbl="callout" presStyleIdx="3" presStyleCnt="6" custLinFactNeighborY="4069"/>
      <dgm:spPr/>
    </dgm:pt>
    <dgm:pt modelId="{014DC0BB-080E-48B3-8298-73F60D1DA73A}" type="pres">
      <dgm:prSet presAssocID="{258A1547-849F-405F-B5BC-BA8BF942791F}" presName="circle3" presStyleLbl="lnNode1" presStyleIdx="2" presStyleCnt="3"/>
      <dgm:spPr>
        <a:solidFill>
          <a:srgbClr val="FFC000"/>
        </a:solidFill>
      </dgm:spPr>
    </dgm:pt>
    <dgm:pt modelId="{467BA7C4-4253-4A7C-B2C7-2BA45CA017A0}" type="pres">
      <dgm:prSet presAssocID="{258A1547-849F-405F-B5BC-BA8BF942791F}" presName="text3" presStyleLbl="revTx" presStyleIdx="2" presStyleCnt="3" custScaleX="156085" custLinFactNeighborX="2672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57F6E74-3E44-4771-BDE6-72155B3EAB8D}" type="pres">
      <dgm:prSet presAssocID="{258A1547-849F-405F-B5BC-BA8BF942791F}" presName="line3" presStyleLbl="callout" presStyleIdx="4" presStyleCnt="6"/>
      <dgm:spPr/>
    </dgm:pt>
    <dgm:pt modelId="{3B8D618D-8A44-44C5-8E7B-87110814AD84}" type="pres">
      <dgm:prSet presAssocID="{258A1547-849F-405F-B5BC-BA8BF942791F}" presName="d3" presStyleLbl="callout" presStyleIdx="5" presStyleCnt="6"/>
      <dgm:spPr/>
    </dgm:pt>
  </dgm:ptLst>
  <dgm:cxnLst>
    <dgm:cxn modelId="{8FDBD2A3-AEB9-4C74-AB2C-63F4DB6EC1E7}" type="presOf" srcId="{4D0E82B9-E04C-4CB3-8AE4-050CD6FDFEC0}" destId="{F438096D-9006-4B9C-9B96-4648D6E4A761}" srcOrd="0" destOrd="0" presId="urn:microsoft.com/office/officeart/2005/8/layout/target1"/>
    <dgm:cxn modelId="{140E3AF5-87A0-4B9C-8753-63DBBCD4860F}" type="presOf" srcId="{258A1547-849F-405F-B5BC-BA8BF942791F}" destId="{467BA7C4-4253-4A7C-B2C7-2BA45CA017A0}" srcOrd="0" destOrd="0" presId="urn:microsoft.com/office/officeart/2005/8/layout/target1"/>
    <dgm:cxn modelId="{29A7015A-6CEA-4683-9CEE-CBD4A223AAD3}" srcId="{4D0E82B9-E04C-4CB3-8AE4-050CD6FDFEC0}" destId="{2D36AFA9-7E2D-4A81-91C7-EE138D8A3EA0}" srcOrd="0" destOrd="0" parTransId="{DDDC849D-F26E-4A7A-8792-1F063B8099E6}" sibTransId="{AEB5AAB4-699E-403D-8F05-88381BC755BC}"/>
    <dgm:cxn modelId="{247A1CCC-C7BD-4032-9382-A3D623982C63}" type="presOf" srcId="{2D36AFA9-7E2D-4A81-91C7-EE138D8A3EA0}" destId="{BEDD6644-FDF2-4D7B-94E1-D8D34440E06B}" srcOrd="0" destOrd="0" presId="urn:microsoft.com/office/officeart/2005/8/layout/target1"/>
    <dgm:cxn modelId="{097AC314-6EC6-4614-B74A-362224D2B2A5}" srcId="{4D0E82B9-E04C-4CB3-8AE4-050CD6FDFEC0}" destId="{258A1547-849F-405F-B5BC-BA8BF942791F}" srcOrd="2" destOrd="0" parTransId="{49CA9A79-9AF7-4AC5-AB9D-28832F4C2985}" sibTransId="{646755C3-E528-43BA-B083-39C7F6F0D49B}"/>
    <dgm:cxn modelId="{2278E4FF-9F7E-4797-B3F3-A49345E2993E}" type="presOf" srcId="{EAC03672-8D14-42DD-A61D-484BBC56E4D7}" destId="{477FE10A-9FDD-4B21-919B-9680679CA4A7}" srcOrd="0" destOrd="0" presId="urn:microsoft.com/office/officeart/2005/8/layout/target1"/>
    <dgm:cxn modelId="{FACB885E-0EAC-4E14-8207-493718E8DCA6}" srcId="{4D0E82B9-E04C-4CB3-8AE4-050CD6FDFEC0}" destId="{EAC03672-8D14-42DD-A61D-484BBC56E4D7}" srcOrd="1" destOrd="0" parTransId="{AAC95E70-7402-41DA-A670-C63ECA664C1A}" sibTransId="{0E9DE2F0-30D4-4E67-9A79-002DEBFE9450}"/>
    <dgm:cxn modelId="{94449DCD-17DE-4C81-BAC8-ECBF2C94D684}" type="presParOf" srcId="{F438096D-9006-4B9C-9B96-4648D6E4A761}" destId="{AD1AF575-7439-492B-931D-17BD4025001F}" srcOrd="0" destOrd="0" presId="urn:microsoft.com/office/officeart/2005/8/layout/target1"/>
    <dgm:cxn modelId="{8189E8C1-F95D-4693-B298-20EC5BA78C71}" type="presParOf" srcId="{F438096D-9006-4B9C-9B96-4648D6E4A761}" destId="{BEDD6644-FDF2-4D7B-94E1-D8D34440E06B}" srcOrd="1" destOrd="0" presId="urn:microsoft.com/office/officeart/2005/8/layout/target1"/>
    <dgm:cxn modelId="{3A10BDC3-17FE-4BD2-B093-F5CE1BBF1B94}" type="presParOf" srcId="{F438096D-9006-4B9C-9B96-4648D6E4A761}" destId="{530A3884-4FCC-4F0B-BE89-AD4EDCA70650}" srcOrd="2" destOrd="0" presId="urn:microsoft.com/office/officeart/2005/8/layout/target1"/>
    <dgm:cxn modelId="{059D085C-4A94-4177-93EE-E3B8571F7884}" type="presParOf" srcId="{F438096D-9006-4B9C-9B96-4648D6E4A761}" destId="{A439ADA8-D975-49B3-B343-3A7D6B8B27EB}" srcOrd="3" destOrd="0" presId="urn:microsoft.com/office/officeart/2005/8/layout/target1"/>
    <dgm:cxn modelId="{5E5BBBA1-1F5C-4F86-BD50-5C7A44B86266}" type="presParOf" srcId="{F438096D-9006-4B9C-9B96-4648D6E4A761}" destId="{AAD7BAB4-B8CC-41A9-8D6F-EBFBFB4A0228}" srcOrd="4" destOrd="0" presId="urn:microsoft.com/office/officeart/2005/8/layout/target1"/>
    <dgm:cxn modelId="{7FA3E087-B52C-4A6A-8687-68064DCEEBE5}" type="presParOf" srcId="{F438096D-9006-4B9C-9B96-4648D6E4A761}" destId="{477FE10A-9FDD-4B21-919B-9680679CA4A7}" srcOrd="5" destOrd="0" presId="urn:microsoft.com/office/officeart/2005/8/layout/target1"/>
    <dgm:cxn modelId="{5CDB3AFF-4BCD-45BE-91FC-F3E6CA833C37}" type="presParOf" srcId="{F438096D-9006-4B9C-9B96-4648D6E4A761}" destId="{47A0D73D-85E2-45FD-AEE2-3D4006A45ABF}" srcOrd="6" destOrd="0" presId="urn:microsoft.com/office/officeart/2005/8/layout/target1"/>
    <dgm:cxn modelId="{7EE2C14F-65D0-426D-B98D-22458BC081DB}" type="presParOf" srcId="{F438096D-9006-4B9C-9B96-4648D6E4A761}" destId="{7B4E20F1-12C5-4141-AD88-EE4063085D3F}" srcOrd="7" destOrd="0" presId="urn:microsoft.com/office/officeart/2005/8/layout/target1"/>
    <dgm:cxn modelId="{D7667AD0-AE42-45FD-A83B-31B8DF9352BD}" type="presParOf" srcId="{F438096D-9006-4B9C-9B96-4648D6E4A761}" destId="{014DC0BB-080E-48B3-8298-73F60D1DA73A}" srcOrd="8" destOrd="0" presId="urn:microsoft.com/office/officeart/2005/8/layout/target1"/>
    <dgm:cxn modelId="{4691CB90-BC9F-40AB-B57D-A88548870B7E}" type="presParOf" srcId="{F438096D-9006-4B9C-9B96-4648D6E4A761}" destId="{467BA7C4-4253-4A7C-B2C7-2BA45CA017A0}" srcOrd="9" destOrd="0" presId="urn:microsoft.com/office/officeart/2005/8/layout/target1"/>
    <dgm:cxn modelId="{E61EC75F-18B4-4C1C-8DF8-AD4B8756EF11}" type="presParOf" srcId="{F438096D-9006-4B9C-9B96-4648D6E4A761}" destId="{757F6E74-3E44-4771-BDE6-72155B3EAB8D}" srcOrd="10" destOrd="0" presId="urn:microsoft.com/office/officeart/2005/8/layout/target1"/>
    <dgm:cxn modelId="{11060189-428F-4BC5-9C80-87535C113CD0}" type="presParOf" srcId="{F438096D-9006-4B9C-9B96-4648D6E4A761}" destId="{3B8D618D-8A44-44C5-8E7B-87110814AD84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D0E82B9-E04C-4CB3-8AE4-050CD6FDFEC0}" type="doc">
      <dgm:prSet loTypeId="urn:microsoft.com/office/officeart/2005/8/layout/target1" loCatId="relationship" qsTypeId="urn:microsoft.com/office/officeart/2005/8/quickstyle/3d3" qsCatId="3D" csTypeId="urn:microsoft.com/office/officeart/2005/8/colors/accent1_2" csCatId="accent1" phldr="1"/>
      <dgm:spPr/>
    </dgm:pt>
    <dgm:pt modelId="{2D36AFA9-7E2D-4A81-91C7-EE138D8A3EA0}">
      <dgm:prSet custT="1"/>
      <dgm:spPr/>
      <dgm:t>
        <a:bodyPr/>
        <a:lstStyle/>
        <a:p>
          <a:r>
            <a:rPr lang="hu-HU" sz="1600" dirty="0" smtClean="0">
              <a:latin typeface="+mj-lt"/>
              <a:cs typeface="Times New Roman" pitchFamily="18" charset="0"/>
            </a:rPr>
            <a:t>Háztartás nagyságát megadók száma</a:t>
          </a:r>
          <a:br>
            <a:rPr lang="hu-HU" sz="1600" dirty="0" smtClean="0">
              <a:latin typeface="+mj-lt"/>
              <a:cs typeface="Times New Roman" pitchFamily="18" charset="0"/>
            </a:rPr>
          </a:br>
          <a:r>
            <a:rPr lang="hu-HU" sz="1600" b="1" dirty="0" smtClean="0">
              <a:latin typeface="+mj-lt"/>
            </a:rPr>
            <a:t>1 504 106 </a:t>
          </a:r>
          <a:r>
            <a:rPr lang="hu-HU" sz="1600" b="1" dirty="0" smtClean="0">
              <a:latin typeface="+mj-lt"/>
              <a:cs typeface="Times New Roman" pitchFamily="18" charset="0"/>
            </a:rPr>
            <a:t>fő</a:t>
          </a:r>
          <a:endParaRPr lang="hu-HU" sz="1600" b="1" dirty="0">
            <a:latin typeface="+mj-lt"/>
          </a:endParaRPr>
        </a:p>
      </dgm:t>
    </dgm:pt>
    <dgm:pt modelId="{DDDC849D-F26E-4A7A-8792-1F063B8099E6}" type="parTrans" cxnId="{29A7015A-6CEA-4683-9CEE-CBD4A223AAD3}">
      <dgm:prSet/>
      <dgm:spPr/>
      <dgm:t>
        <a:bodyPr/>
        <a:lstStyle/>
        <a:p>
          <a:endParaRPr lang="hu-HU"/>
        </a:p>
      </dgm:t>
    </dgm:pt>
    <dgm:pt modelId="{AEB5AAB4-699E-403D-8F05-88381BC755BC}" type="sibTrans" cxnId="{29A7015A-6CEA-4683-9CEE-CBD4A223AAD3}">
      <dgm:prSet/>
      <dgm:spPr/>
      <dgm:t>
        <a:bodyPr/>
        <a:lstStyle/>
        <a:p>
          <a:endParaRPr lang="hu-HU"/>
        </a:p>
      </dgm:t>
    </dgm:pt>
    <dgm:pt modelId="{FF190442-4D21-45B0-9DA3-613BD6CBA3D9}">
      <dgm:prSet custT="1"/>
      <dgm:spPr/>
      <dgm:t>
        <a:bodyPr/>
        <a:lstStyle/>
        <a:p>
          <a:r>
            <a:rPr lang="hu-HU" sz="1600" dirty="0" smtClean="0">
              <a:latin typeface="+mj-lt"/>
              <a:cs typeface="Times New Roman" pitchFamily="18" charset="0"/>
            </a:rPr>
            <a:t>Foglalkozást megadók száma	</a:t>
          </a:r>
          <a:br>
            <a:rPr lang="hu-HU" sz="1600" dirty="0" smtClean="0">
              <a:latin typeface="+mj-lt"/>
              <a:cs typeface="Times New Roman" pitchFamily="18" charset="0"/>
            </a:rPr>
          </a:br>
          <a:r>
            <a:rPr lang="hu-HU" sz="1600" b="1" dirty="0" smtClean="0">
              <a:latin typeface="+mj-lt"/>
            </a:rPr>
            <a:t>1 494 070</a:t>
          </a:r>
          <a:r>
            <a:rPr lang="hu-HU" sz="1600" b="1" dirty="0" smtClean="0">
              <a:latin typeface="+mj-lt"/>
              <a:cs typeface="Times New Roman" pitchFamily="18" charset="0"/>
            </a:rPr>
            <a:t>fő</a:t>
          </a:r>
          <a:endParaRPr lang="hu-HU" sz="1600" b="1" dirty="0">
            <a:latin typeface="+mj-lt"/>
          </a:endParaRPr>
        </a:p>
      </dgm:t>
    </dgm:pt>
    <dgm:pt modelId="{882DB326-273F-4584-9998-2821A24CD2BD}" type="parTrans" cxnId="{400FCD88-29A1-46FA-9390-4D512C10998F}">
      <dgm:prSet/>
      <dgm:spPr/>
      <dgm:t>
        <a:bodyPr/>
        <a:lstStyle/>
        <a:p>
          <a:endParaRPr lang="hu-HU"/>
        </a:p>
      </dgm:t>
    </dgm:pt>
    <dgm:pt modelId="{6CD6EBBD-5D42-4847-86C2-6CC1A4288B5E}" type="sibTrans" cxnId="{400FCD88-29A1-46FA-9390-4D512C10998F}">
      <dgm:prSet/>
      <dgm:spPr/>
      <dgm:t>
        <a:bodyPr/>
        <a:lstStyle/>
        <a:p>
          <a:endParaRPr lang="hu-HU"/>
        </a:p>
      </dgm:t>
    </dgm:pt>
    <dgm:pt modelId="{D747FD9C-8E0F-4CEB-AD16-56D0A6F1B2F9}">
      <dgm:prSet custT="1"/>
      <dgm:spPr/>
      <dgm:t>
        <a:bodyPr/>
        <a:lstStyle/>
        <a:p>
          <a:r>
            <a:rPr lang="hu-HU" sz="1600" dirty="0" smtClean="0">
              <a:latin typeface="+mj-lt"/>
              <a:cs typeface="Times New Roman" pitchFamily="18" charset="0"/>
            </a:rPr>
            <a:t>Egy főre jutó jövedelmet megadók száma</a:t>
          </a:r>
          <a:br>
            <a:rPr lang="hu-HU" sz="1600" dirty="0" smtClean="0">
              <a:latin typeface="+mj-lt"/>
              <a:cs typeface="Times New Roman" pitchFamily="18" charset="0"/>
            </a:rPr>
          </a:br>
          <a:r>
            <a:rPr lang="hu-HU" sz="1600" b="1" dirty="0" smtClean="0">
              <a:latin typeface="+mj-lt"/>
            </a:rPr>
            <a:t>1 480 408 </a:t>
          </a:r>
          <a:r>
            <a:rPr lang="hu-HU" sz="1600" b="1" dirty="0" smtClean="0">
              <a:latin typeface="+mj-lt"/>
              <a:cs typeface="Times New Roman" pitchFamily="18" charset="0"/>
            </a:rPr>
            <a:t>fő</a:t>
          </a:r>
          <a:endParaRPr lang="hu-HU" sz="1600" b="1" dirty="0">
            <a:latin typeface="+mj-lt"/>
          </a:endParaRPr>
        </a:p>
      </dgm:t>
    </dgm:pt>
    <dgm:pt modelId="{1485DBC0-3679-4C69-9576-EC2F430A2D8D}" type="parTrans" cxnId="{7B531C93-2E45-41AA-9D9F-15C32E96DEEF}">
      <dgm:prSet/>
      <dgm:spPr/>
      <dgm:t>
        <a:bodyPr/>
        <a:lstStyle/>
        <a:p>
          <a:endParaRPr lang="hu-HU"/>
        </a:p>
      </dgm:t>
    </dgm:pt>
    <dgm:pt modelId="{D65801B9-A45D-404F-AAE8-851AA05EB699}" type="sibTrans" cxnId="{7B531C93-2E45-41AA-9D9F-15C32E96DEEF}">
      <dgm:prSet/>
      <dgm:spPr/>
      <dgm:t>
        <a:bodyPr/>
        <a:lstStyle/>
        <a:p>
          <a:endParaRPr lang="hu-HU"/>
        </a:p>
      </dgm:t>
    </dgm:pt>
    <dgm:pt modelId="{7CDA09D3-6E1F-4D15-B4EA-8130D95D1A73}">
      <dgm:prSet custT="1"/>
      <dgm:spPr/>
      <dgm:t>
        <a:bodyPr/>
        <a:lstStyle/>
        <a:p>
          <a:r>
            <a:rPr lang="hu-HU" sz="1600" dirty="0" smtClean="0">
              <a:latin typeface="+mj-lt"/>
              <a:cs typeface="Times New Roman" pitchFamily="18" charset="0"/>
            </a:rPr>
            <a:t>Iskolai végzettséget megadók száma</a:t>
          </a:r>
          <a:br>
            <a:rPr lang="hu-HU" sz="1600" dirty="0" smtClean="0">
              <a:latin typeface="+mj-lt"/>
              <a:cs typeface="Times New Roman" pitchFamily="18" charset="0"/>
            </a:rPr>
          </a:br>
          <a:r>
            <a:rPr lang="hu-HU" sz="1600" b="1" dirty="0" smtClean="0">
              <a:latin typeface="+mj-lt"/>
            </a:rPr>
            <a:t>1 469 273 </a:t>
          </a:r>
          <a:r>
            <a:rPr lang="hu-HU" sz="1600" b="1" dirty="0" smtClean="0">
              <a:latin typeface="+mj-lt"/>
              <a:cs typeface="Times New Roman" pitchFamily="18" charset="0"/>
            </a:rPr>
            <a:t>fő</a:t>
          </a:r>
          <a:endParaRPr lang="hu-HU" sz="1600" b="1" dirty="0">
            <a:latin typeface="+mj-lt"/>
          </a:endParaRPr>
        </a:p>
      </dgm:t>
    </dgm:pt>
    <dgm:pt modelId="{22E88AF7-4FE0-497F-AC48-1E892F0BCC68}" type="parTrans" cxnId="{03796939-1643-443B-BCE7-9BE4E8EE3A4F}">
      <dgm:prSet/>
      <dgm:spPr/>
      <dgm:t>
        <a:bodyPr/>
        <a:lstStyle/>
        <a:p>
          <a:endParaRPr lang="hu-HU"/>
        </a:p>
      </dgm:t>
    </dgm:pt>
    <dgm:pt modelId="{AA612777-F5CD-4791-9686-280EA7C7D96A}" type="sibTrans" cxnId="{03796939-1643-443B-BCE7-9BE4E8EE3A4F}">
      <dgm:prSet/>
      <dgm:spPr/>
      <dgm:t>
        <a:bodyPr/>
        <a:lstStyle/>
        <a:p>
          <a:endParaRPr lang="hu-HU"/>
        </a:p>
      </dgm:t>
    </dgm:pt>
    <dgm:pt modelId="{D9151E1C-21D6-494A-A5A3-C328490BAA11}">
      <dgm:prSet custT="1"/>
      <dgm:spPr/>
      <dgm:t>
        <a:bodyPr/>
        <a:lstStyle/>
        <a:p>
          <a:r>
            <a:rPr lang="hu-HU" sz="1600" dirty="0" smtClean="0">
              <a:latin typeface="+mj-lt"/>
              <a:cs typeface="Times New Roman" pitchFamily="18" charset="0"/>
            </a:rPr>
            <a:t>Gépkocsival rendelkezők száma</a:t>
          </a:r>
          <a:br>
            <a:rPr lang="hu-HU" sz="1600" dirty="0" smtClean="0">
              <a:latin typeface="+mj-lt"/>
              <a:cs typeface="Times New Roman" pitchFamily="18" charset="0"/>
            </a:rPr>
          </a:br>
          <a:r>
            <a:rPr lang="hu-HU" sz="1600" b="1" dirty="0" smtClean="0">
              <a:latin typeface="+mj-lt"/>
            </a:rPr>
            <a:t>572 287 </a:t>
          </a:r>
          <a:r>
            <a:rPr lang="hu-HU" sz="1600" b="1" dirty="0" smtClean="0">
              <a:latin typeface="+mj-lt"/>
              <a:cs typeface="Times New Roman" pitchFamily="18" charset="0"/>
            </a:rPr>
            <a:t>fő</a:t>
          </a:r>
          <a:endParaRPr lang="hu-HU" sz="1600" b="1" dirty="0">
            <a:latin typeface="+mj-lt"/>
          </a:endParaRPr>
        </a:p>
      </dgm:t>
    </dgm:pt>
    <dgm:pt modelId="{9E76DE38-9F70-4536-9E76-B9C1A56233BA}" type="parTrans" cxnId="{62B4503A-18D7-420F-B2CE-59A83F4186AF}">
      <dgm:prSet/>
      <dgm:spPr/>
      <dgm:t>
        <a:bodyPr/>
        <a:lstStyle/>
        <a:p>
          <a:endParaRPr lang="hu-HU"/>
        </a:p>
      </dgm:t>
    </dgm:pt>
    <dgm:pt modelId="{DCE26360-1F31-4810-BD94-238C4FE8BF45}" type="sibTrans" cxnId="{62B4503A-18D7-420F-B2CE-59A83F4186AF}">
      <dgm:prSet/>
      <dgm:spPr/>
      <dgm:t>
        <a:bodyPr/>
        <a:lstStyle/>
        <a:p>
          <a:endParaRPr lang="hu-HU"/>
        </a:p>
      </dgm:t>
    </dgm:pt>
    <dgm:pt modelId="{F438096D-9006-4B9C-9B96-4648D6E4A761}" type="pres">
      <dgm:prSet presAssocID="{4D0E82B9-E04C-4CB3-8AE4-050CD6FDFEC0}" presName="composite" presStyleCnt="0">
        <dgm:presLayoutVars>
          <dgm:chMax val="5"/>
          <dgm:dir/>
          <dgm:resizeHandles val="exact"/>
        </dgm:presLayoutVars>
      </dgm:prSet>
      <dgm:spPr/>
    </dgm:pt>
    <dgm:pt modelId="{0654201E-A259-48D1-92CD-94D5F994037B}" type="pres">
      <dgm:prSet presAssocID="{D9151E1C-21D6-494A-A5A3-C328490BAA11}" presName="circle1" presStyleLbl="lnNode1" presStyleIdx="0" presStyleCnt="5"/>
      <dgm:spPr>
        <a:solidFill>
          <a:srgbClr val="FFC000"/>
        </a:solidFill>
      </dgm:spPr>
    </dgm:pt>
    <dgm:pt modelId="{10DB9D0C-532B-4705-A66C-6C4CFFA9256C}" type="pres">
      <dgm:prSet presAssocID="{D9151E1C-21D6-494A-A5A3-C328490BAA11}" presName="text1" presStyleLbl="revTx" presStyleIdx="0" presStyleCnt="5" custScaleX="238400" custLinFactNeighborX="609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F386A01-A4A8-4704-B669-447B4FF1E251}" type="pres">
      <dgm:prSet presAssocID="{D9151E1C-21D6-494A-A5A3-C328490BAA11}" presName="line1" presStyleLbl="callout" presStyleIdx="0" presStyleCnt="10"/>
      <dgm:spPr/>
    </dgm:pt>
    <dgm:pt modelId="{65A4FAF4-4668-4B17-A175-7077D1045CA5}" type="pres">
      <dgm:prSet presAssocID="{D9151E1C-21D6-494A-A5A3-C328490BAA11}" presName="d1" presStyleLbl="callout" presStyleIdx="1" presStyleCnt="10"/>
      <dgm:spPr/>
    </dgm:pt>
    <dgm:pt modelId="{894049B2-B792-46CB-A053-0BE98E458FA8}" type="pres">
      <dgm:prSet presAssocID="{7CDA09D3-6E1F-4D15-B4EA-8130D95D1A73}" presName="circle2" presStyleLbl="lnNode1" presStyleIdx="1" presStyleCnt="5"/>
      <dgm:spPr/>
    </dgm:pt>
    <dgm:pt modelId="{A1FF281A-2461-485E-B506-C3A726A821C9}" type="pres">
      <dgm:prSet presAssocID="{7CDA09D3-6E1F-4D15-B4EA-8130D95D1A73}" presName="text2" presStyleLbl="revTx" presStyleIdx="1" presStyleCnt="5" custScaleX="238400" custLinFactNeighborX="609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DB8D2EF-BDC4-462E-8266-09F3B9EF373F}" type="pres">
      <dgm:prSet presAssocID="{7CDA09D3-6E1F-4D15-B4EA-8130D95D1A73}" presName="line2" presStyleLbl="callout" presStyleIdx="2" presStyleCnt="10"/>
      <dgm:spPr/>
    </dgm:pt>
    <dgm:pt modelId="{C6674A7F-34E8-42F6-8B5F-A54D16B23DF1}" type="pres">
      <dgm:prSet presAssocID="{7CDA09D3-6E1F-4D15-B4EA-8130D95D1A73}" presName="d2" presStyleLbl="callout" presStyleIdx="3" presStyleCnt="10"/>
      <dgm:spPr/>
    </dgm:pt>
    <dgm:pt modelId="{B3658336-7E53-4EA6-9035-BFA4108763DA}" type="pres">
      <dgm:prSet presAssocID="{D747FD9C-8E0F-4CEB-AD16-56D0A6F1B2F9}" presName="circle3" presStyleLbl="lnNode1" presStyleIdx="2" presStyleCnt="5"/>
      <dgm:spPr>
        <a:solidFill>
          <a:srgbClr val="FFC000"/>
        </a:solidFill>
      </dgm:spPr>
    </dgm:pt>
    <dgm:pt modelId="{597066AA-F028-434A-B971-E14D83DBBD96}" type="pres">
      <dgm:prSet presAssocID="{D747FD9C-8E0F-4CEB-AD16-56D0A6F1B2F9}" presName="text3" presStyleLbl="revTx" presStyleIdx="2" presStyleCnt="5" custScaleX="238400" custLinFactNeighborX="609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D3C1897-DF8E-4ABA-BD18-2B612212C241}" type="pres">
      <dgm:prSet presAssocID="{D747FD9C-8E0F-4CEB-AD16-56D0A6F1B2F9}" presName="line3" presStyleLbl="callout" presStyleIdx="4" presStyleCnt="10"/>
      <dgm:spPr/>
    </dgm:pt>
    <dgm:pt modelId="{A5FEBC54-A0FF-4318-ADB2-4DB474BE66BB}" type="pres">
      <dgm:prSet presAssocID="{D747FD9C-8E0F-4CEB-AD16-56D0A6F1B2F9}" presName="d3" presStyleLbl="callout" presStyleIdx="5" presStyleCnt="10"/>
      <dgm:spPr/>
    </dgm:pt>
    <dgm:pt modelId="{0433BEA3-0E59-4D61-9482-C85E37ADA666}" type="pres">
      <dgm:prSet presAssocID="{FF190442-4D21-45B0-9DA3-613BD6CBA3D9}" presName="circle4" presStyleLbl="lnNode1" presStyleIdx="3" presStyleCnt="5"/>
      <dgm:spPr/>
    </dgm:pt>
    <dgm:pt modelId="{C8EF207E-FEB3-4F7E-A225-182EA2FB9381}" type="pres">
      <dgm:prSet presAssocID="{FF190442-4D21-45B0-9DA3-613BD6CBA3D9}" presName="text4" presStyleLbl="revTx" presStyleIdx="3" presStyleCnt="5" custScaleX="238400" custLinFactNeighborX="609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0002E72D-38E3-4452-985C-819A4655DD64}" type="pres">
      <dgm:prSet presAssocID="{FF190442-4D21-45B0-9DA3-613BD6CBA3D9}" presName="line4" presStyleLbl="callout" presStyleIdx="6" presStyleCnt="10"/>
      <dgm:spPr/>
    </dgm:pt>
    <dgm:pt modelId="{C4C11D6C-F91A-4F9E-B5FA-07F949DE7A0F}" type="pres">
      <dgm:prSet presAssocID="{FF190442-4D21-45B0-9DA3-613BD6CBA3D9}" presName="d4" presStyleLbl="callout" presStyleIdx="7" presStyleCnt="10"/>
      <dgm:spPr/>
    </dgm:pt>
    <dgm:pt modelId="{DA1CA250-CB74-42C3-9732-D1F7906CEB34}" type="pres">
      <dgm:prSet presAssocID="{2D36AFA9-7E2D-4A81-91C7-EE138D8A3EA0}" presName="circle5" presStyleLbl="lnNode1" presStyleIdx="4" presStyleCnt="5"/>
      <dgm:spPr>
        <a:solidFill>
          <a:srgbClr val="FFC000"/>
        </a:solidFill>
      </dgm:spPr>
    </dgm:pt>
    <dgm:pt modelId="{55C0C381-B3F7-4415-8900-1A4B670696A8}" type="pres">
      <dgm:prSet presAssocID="{2D36AFA9-7E2D-4A81-91C7-EE138D8A3EA0}" presName="text5" presStyleLbl="revTx" presStyleIdx="4" presStyleCnt="5" custScaleX="238400" custLinFactNeighborX="60967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AEC524D-416A-4E43-814E-6A4F617831AC}" type="pres">
      <dgm:prSet presAssocID="{2D36AFA9-7E2D-4A81-91C7-EE138D8A3EA0}" presName="line5" presStyleLbl="callout" presStyleIdx="8" presStyleCnt="10"/>
      <dgm:spPr/>
    </dgm:pt>
    <dgm:pt modelId="{791F32EA-B331-4CCB-BA64-F7CA935542AC}" type="pres">
      <dgm:prSet presAssocID="{2D36AFA9-7E2D-4A81-91C7-EE138D8A3EA0}" presName="d5" presStyleLbl="callout" presStyleIdx="9" presStyleCnt="10"/>
      <dgm:spPr/>
    </dgm:pt>
  </dgm:ptLst>
  <dgm:cxnLst>
    <dgm:cxn modelId="{01EF3EE4-C8C3-4F52-9367-CAA837AA516D}" type="presOf" srcId="{D9151E1C-21D6-494A-A5A3-C328490BAA11}" destId="{10DB9D0C-532B-4705-A66C-6C4CFFA9256C}" srcOrd="0" destOrd="0" presId="urn:microsoft.com/office/officeart/2005/8/layout/target1"/>
    <dgm:cxn modelId="{5A42FEF7-FBAA-4927-8162-8BCEC7F6ED92}" type="presOf" srcId="{2D36AFA9-7E2D-4A81-91C7-EE138D8A3EA0}" destId="{55C0C381-B3F7-4415-8900-1A4B670696A8}" srcOrd="0" destOrd="0" presId="urn:microsoft.com/office/officeart/2005/8/layout/target1"/>
    <dgm:cxn modelId="{62B4503A-18D7-420F-B2CE-59A83F4186AF}" srcId="{4D0E82B9-E04C-4CB3-8AE4-050CD6FDFEC0}" destId="{D9151E1C-21D6-494A-A5A3-C328490BAA11}" srcOrd="0" destOrd="0" parTransId="{9E76DE38-9F70-4536-9E76-B9C1A56233BA}" sibTransId="{DCE26360-1F31-4810-BD94-238C4FE8BF45}"/>
    <dgm:cxn modelId="{03796939-1643-443B-BCE7-9BE4E8EE3A4F}" srcId="{4D0E82B9-E04C-4CB3-8AE4-050CD6FDFEC0}" destId="{7CDA09D3-6E1F-4D15-B4EA-8130D95D1A73}" srcOrd="1" destOrd="0" parTransId="{22E88AF7-4FE0-497F-AC48-1E892F0BCC68}" sibTransId="{AA612777-F5CD-4791-9686-280EA7C7D96A}"/>
    <dgm:cxn modelId="{4DD863B7-6288-4CA1-AEA0-964BF2490900}" type="presOf" srcId="{FF190442-4D21-45B0-9DA3-613BD6CBA3D9}" destId="{C8EF207E-FEB3-4F7E-A225-182EA2FB9381}" srcOrd="0" destOrd="0" presId="urn:microsoft.com/office/officeart/2005/8/layout/target1"/>
    <dgm:cxn modelId="{03B4D7F4-ADF1-44CA-A274-382E7AC5E4CB}" type="presOf" srcId="{4D0E82B9-E04C-4CB3-8AE4-050CD6FDFEC0}" destId="{F438096D-9006-4B9C-9B96-4648D6E4A761}" srcOrd="0" destOrd="0" presId="urn:microsoft.com/office/officeart/2005/8/layout/target1"/>
    <dgm:cxn modelId="{29A7015A-6CEA-4683-9CEE-CBD4A223AAD3}" srcId="{4D0E82B9-E04C-4CB3-8AE4-050CD6FDFEC0}" destId="{2D36AFA9-7E2D-4A81-91C7-EE138D8A3EA0}" srcOrd="4" destOrd="0" parTransId="{DDDC849D-F26E-4A7A-8792-1F063B8099E6}" sibTransId="{AEB5AAB4-699E-403D-8F05-88381BC755BC}"/>
    <dgm:cxn modelId="{7C416868-7078-4B47-9BC9-1C76629F079E}" type="presOf" srcId="{D747FD9C-8E0F-4CEB-AD16-56D0A6F1B2F9}" destId="{597066AA-F028-434A-B971-E14D83DBBD96}" srcOrd="0" destOrd="0" presId="urn:microsoft.com/office/officeart/2005/8/layout/target1"/>
    <dgm:cxn modelId="{7B531C93-2E45-41AA-9D9F-15C32E96DEEF}" srcId="{4D0E82B9-E04C-4CB3-8AE4-050CD6FDFEC0}" destId="{D747FD9C-8E0F-4CEB-AD16-56D0A6F1B2F9}" srcOrd="2" destOrd="0" parTransId="{1485DBC0-3679-4C69-9576-EC2F430A2D8D}" sibTransId="{D65801B9-A45D-404F-AAE8-851AA05EB699}"/>
    <dgm:cxn modelId="{400FCD88-29A1-46FA-9390-4D512C10998F}" srcId="{4D0E82B9-E04C-4CB3-8AE4-050CD6FDFEC0}" destId="{FF190442-4D21-45B0-9DA3-613BD6CBA3D9}" srcOrd="3" destOrd="0" parTransId="{882DB326-273F-4584-9998-2821A24CD2BD}" sibTransId="{6CD6EBBD-5D42-4847-86C2-6CC1A4288B5E}"/>
    <dgm:cxn modelId="{281FB704-D418-4B90-BA3A-C145A1B44306}" type="presOf" srcId="{7CDA09D3-6E1F-4D15-B4EA-8130D95D1A73}" destId="{A1FF281A-2461-485E-B506-C3A726A821C9}" srcOrd="0" destOrd="0" presId="urn:microsoft.com/office/officeart/2005/8/layout/target1"/>
    <dgm:cxn modelId="{077EFE67-1E11-4B8C-8F77-B70663394720}" type="presParOf" srcId="{F438096D-9006-4B9C-9B96-4648D6E4A761}" destId="{0654201E-A259-48D1-92CD-94D5F994037B}" srcOrd="0" destOrd="0" presId="urn:microsoft.com/office/officeart/2005/8/layout/target1"/>
    <dgm:cxn modelId="{713559DF-DB4A-4506-BA81-F90A6F4DFC6A}" type="presParOf" srcId="{F438096D-9006-4B9C-9B96-4648D6E4A761}" destId="{10DB9D0C-532B-4705-A66C-6C4CFFA9256C}" srcOrd="1" destOrd="0" presId="urn:microsoft.com/office/officeart/2005/8/layout/target1"/>
    <dgm:cxn modelId="{FBD3E674-7FC2-4C23-A5B3-3F7F69D41AFA}" type="presParOf" srcId="{F438096D-9006-4B9C-9B96-4648D6E4A761}" destId="{6F386A01-A4A8-4704-B669-447B4FF1E251}" srcOrd="2" destOrd="0" presId="urn:microsoft.com/office/officeart/2005/8/layout/target1"/>
    <dgm:cxn modelId="{0FFAD640-CE56-4A81-A3BC-6B773A3F86EA}" type="presParOf" srcId="{F438096D-9006-4B9C-9B96-4648D6E4A761}" destId="{65A4FAF4-4668-4B17-A175-7077D1045CA5}" srcOrd="3" destOrd="0" presId="urn:microsoft.com/office/officeart/2005/8/layout/target1"/>
    <dgm:cxn modelId="{482164E2-4E8F-4F96-8161-CF8A6498E652}" type="presParOf" srcId="{F438096D-9006-4B9C-9B96-4648D6E4A761}" destId="{894049B2-B792-46CB-A053-0BE98E458FA8}" srcOrd="4" destOrd="0" presId="urn:microsoft.com/office/officeart/2005/8/layout/target1"/>
    <dgm:cxn modelId="{1E1B4EFE-0CAA-4E6F-A36A-B8AC894099A6}" type="presParOf" srcId="{F438096D-9006-4B9C-9B96-4648D6E4A761}" destId="{A1FF281A-2461-485E-B506-C3A726A821C9}" srcOrd="5" destOrd="0" presId="urn:microsoft.com/office/officeart/2005/8/layout/target1"/>
    <dgm:cxn modelId="{F7E1437A-4DC7-4F2C-9143-8F210035CDE6}" type="presParOf" srcId="{F438096D-9006-4B9C-9B96-4648D6E4A761}" destId="{CDB8D2EF-BDC4-462E-8266-09F3B9EF373F}" srcOrd="6" destOrd="0" presId="urn:microsoft.com/office/officeart/2005/8/layout/target1"/>
    <dgm:cxn modelId="{E4BB1B3C-FEF1-4202-9DB7-27ADC970C1CC}" type="presParOf" srcId="{F438096D-9006-4B9C-9B96-4648D6E4A761}" destId="{C6674A7F-34E8-42F6-8B5F-A54D16B23DF1}" srcOrd="7" destOrd="0" presId="urn:microsoft.com/office/officeart/2005/8/layout/target1"/>
    <dgm:cxn modelId="{3C5A1851-C167-4E0C-B9E4-6369DA663B58}" type="presParOf" srcId="{F438096D-9006-4B9C-9B96-4648D6E4A761}" destId="{B3658336-7E53-4EA6-9035-BFA4108763DA}" srcOrd="8" destOrd="0" presId="urn:microsoft.com/office/officeart/2005/8/layout/target1"/>
    <dgm:cxn modelId="{E12EC7F3-E7EF-496B-887D-BAB399FBCAFC}" type="presParOf" srcId="{F438096D-9006-4B9C-9B96-4648D6E4A761}" destId="{597066AA-F028-434A-B971-E14D83DBBD96}" srcOrd="9" destOrd="0" presId="urn:microsoft.com/office/officeart/2005/8/layout/target1"/>
    <dgm:cxn modelId="{1AFCA56D-2989-4F05-98BB-2A5648C9D631}" type="presParOf" srcId="{F438096D-9006-4B9C-9B96-4648D6E4A761}" destId="{3D3C1897-DF8E-4ABA-BD18-2B612212C241}" srcOrd="10" destOrd="0" presId="urn:microsoft.com/office/officeart/2005/8/layout/target1"/>
    <dgm:cxn modelId="{29B8B635-9D9E-4BC1-81E8-236E0B7E9144}" type="presParOf" srcId="{F438096D-9006-4B9C-9B96-4648D6E4A761}" destId="{A5FEBC54-A0FF-4318-ADB2-4DB474BE66BB}" srcOrd="11" destOrd="0" presId="urn:microsoft.com/office/officeart/2005/8/layout/target1"/>
    <dgm:cxn modelId="{C42CA12D-09DA-46A9-B24C-99C0A7A35181}" type="presParOf" srcId="{F438096D-9006-4B9C-9B96-4648D6E4A761}" destId="{0433BEA3-0E59-4D61-9482-C85E37ADA666}" srcOrd="12" destOrd="0" presId="urn:microsoft.com/office/officeart/2005/8/layout/target1"/>
    <dgm:cxn modelId="{E70DF326-0688-4FF8-A2B7-EA9CE0E9C554}" type="presParOf" srcId="{F438096D-9006-4B9C-9B96-4648D6E4A761}" destId="{C8EF207E-FEB3-4F7E-A225-182EA2FB9381}" srcOrd="13" destOrd="0" presId="urn:microsoft.com/office/officeart/2005/8/layout/target1"/>
    <dgm:cxn modelId="{FEBD7C39-CC1E-4338-93FB-3D6D38D50C97}" type="presParOf" srcId="{F438096D-9006-4B9C-9B96-4648D6E4A761}" destId="{0002E72D-38E3-4452-985C-819A4655DD64}" srcOrd="14" destOrd="0" presId="urn:microsoft.com/office/officeart/2005/8/layout/target1"/>
    <dgm:cxn modelId="{5A735710-7019-42B0-8C82-5489B69F2395}" type="presParOf" srcId="{F438096D-9006-4B9C-9B96-4648D6E4A761}" destId="{C4C11D6C-F91A-4F9E-B5FA-07F949DE7A0F}" srcOrd="15" destOrd="0" presId="urn:microsoft.com/office/officeart/2005/8/layout/target1"/>
    <dgm:cxn modelId="{C28B9924-3C24-4657-B740-E5516B1CA8F1}" type="presParOf" srcId="{F438096D-9006-4B9C-9B96-4648D6E4A761}" destId="{DA1CA250-CB74-42C3-9732-D1F7906CEB34}" srcOrd="16" destOrd="0" presId="urn:microsoft.com/office/officeart/2005/8/layout/target1"/>
    <dgm:cxn modelId="{937321C3-92F2-4EC3-953C-42882B3124F5}" type="presParOf" srcId="{F438096D-9006-4B9C-9B96-4648D6E4A761}" destId="{55C0C381-B3F7-4415-8900-1A4B670696A8}" srcOrd="17" destOrd="0" presId="urn:microsoft.com/office/officeart/2005/8/layout/target1"/>
    <dgm:cxn modelId="{ABBC1531-FF96-4321-AB8B-F26807359DC2}" type="presParOf" srcId="{F438096D-9006-4B9C-9B96-4648D6E4A761}" destId="{3AEC524D-416A-4E43-814E-6A4F617831AC}" srcOrd="18" destOrd="0" presId="urn:microsoft.com/office/officeart/2005/8/layout/target1"/>
    <dgm:cxn modelId="{90478028-DA67-4EDF-BEBE-A1C722A20151}" type="presParOf" srcId="{F438096D-9006-4B9C-9B96-4648D6E4A761}" destId="{791F32EA-B331-4CCB-BA64-F7CA935542AC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1C388F-E9FD-499B-98FC-1E7199C655D6}">
      <dsp:nvSpPr>
        <dsp:cNvPr id="0" name=""/>
        <dsp:cNvSpPr/>
      </dsp:nvSpPr>
      <dsp:spPr>
        <a:xfrm rot="16200000">
          <a:off x="-913733" y="914691"/>
          <a:ext cx="4320480" cy="249109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8097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kern="1200" dirty="0" smtClean="0"/>
            <a:t>A legismertebb</a:t>
          </a:r>
          <a:endParaRPr lang="hu-HU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800" kern="1200" dirty="0" smtClean="0"/>
            <a:t>spontán ismertség 56%</a:t>
          </a:r>
          <a:endParaRPr lang="hu-H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800" kern="1200" smtClean="0"/>
            <a:t>támogatott ismertség 88%</a:t>
          </a:r>
          <a:endParaRPr lang="hu-HU" sz="1800" kern="1200" dirty="0" smtClean="0"/>
        </a:p>
      </dsp:txBody>
      <dsp:txXfrm rot="16200000">
        <a:off x="-913733" y="914691"/>
        <a:ext cx="4320480" cy="2491097"/>
      </dsp:txXfrm>
    </dsp:sp>
    <dsp:sp modelId="{95EFD5A6-1C3C-45EB-A33A-4A094011F5D3}">
      <dsp:nvSpPr>
        <dsp:cNvPr id="0" name=""/>
        <dsp:cNvSpPr/>
      </dsp:nvSpPr>
      <dsp:spPr>
        <a:xfrm rot="16200000">
          <a:off x="1764195" y="914691"/>
          <a:ext cx="4320480" cy="249109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8097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kern="1200" dirty="0" smtClean="0"/>
            <a:t>Az első helyen áll</a:t>
          </a:r>
          <a:endParaRPr lang="hu-HU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800" kern="1200" dirty="0" smtClean="0"/>
            <a:t>A csatlakozott kártyabirtokosok számát tekintve</a:t>
          </a:r>
          <a:endParaRPr lang="hu-HU" sz="1800" kern="1200" dirty="0"/>
        </a:p>
      </dsp:txBody>
      <dsp:txXfrm rot="16200000">
        <a:off x="1764195" y="914691"/>
        <a:ext cx="4320480" cy="2491097"/>
      </dsp:txXfrm>
    </dsp:sp>
    <dsp:sp modelId="{B59282BE-A774-453E-A840-0A7B5CDF2FEC}">
      <dsp:nvSpPr>
        <dsp:cNvPr id="0" name=""/>
        <dsp:cNvSpPr/>
      </dsp:nvSpPr>
      <dsp:spPr>
        <a:xfrm rot="16200000">
          <a:off x="4442125" y="914691"/>
          <a:ext cx="4320480" cy="249109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8097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kern="1200" dirty="0" smtClean="0"/>
            <a:t>A legjobb minősítésű</a:t>
          </a:r>
          <a:endParaRPr lang="hu-HU" sz="23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800" kern="1200" dirty="0" smtClean="0"/>
            <a:t>a program tagjai közel kétharmadának tetszik, vagy nagyon tetszik a program rendszere, működése</a:t>
          </a:r>
          <a:endParaRPr lang="hu-HU" sz="1800" kern="1200" dirty="0"/>
        </a:p>
      </dsp:txBody>
      <dsp:txXfrm rot="16200000">
        <a:off x="4442125" y="914691"/>
        <a:ext cx="4320480" cy="249109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FDDBA1-AAAC-4F6C-93E0-5773765F989A}">
      <dsp:nvSpPr>
        <dsp:cNvPr id="0" name=""/>
        <dsp:cNvSpPr/>
      </dsp:nvSpPr>
      <dsp:spPr>
        <a:xfrm>
          <a:off x="2541" y="1749134"/>
          <a:ext cx="2550403" cy="25504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357" tIns="22860" rIns="1403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/>
            <a:t>Az első hazai többvállalatos törzsvásárlói hűségprogram </a:t>
          </a:r>
          <a:endParaRPr lang="hu-HU" sz="1800" kern="1200" dirty="0"/>
        </a:p>
      </dsp:txBody>
      <dsp:txXfrm>
        <a:off x="2541" y="1749134"/>
        <a:ext cx="2550403" cy="2550403"/>
      </dsp:txXfrm>
    </dsp:sp>
    <dsp:sp modelId="{B6863AB2-507F-4E64-89DE-43BD656DE797}">
      <dsp:nvSpPr>
        <dsp:cNvPr id="0" name=""/>
        <dsp:cNvSpPr/>
      </dsp:nvSpPr>
      <dsp:spPr>
        <a:xfrm>
          <a:off x="2042864" y="1749134"/>
          <a:ext cx="2550403" cy="25504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357" tIns="22860" rIns="1403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/>
            <a:t>Országosan ismert kereskedők és szolgáltatók hozták létre</a:t>
          </a:r>
          <a:endParaRPr lang="hu-HU" sz="1800" kern="1200" dirty="0"/>
        </a:p>
      </dsp:txBody>
      <dsp:txXfrm>
        <a:off x="2042864" y="1749134"/>
        <a:ext cx="2550403" cy="2550403"/>
      </dsp:txXfrm>
    </dsp:sp>
    <dsp:sp modelId="{69AF6144-ADB4-4453-8DAC-85683DBB2925}">
      <dsp:nvSpPr>
        <dsp:cNvPr id="0" name=""/>
        <dsp:cNvSpPr/>
      </dsp:nvSpPr>
      <dsp:spPr>
        <a:xfrm>
          <a:off x="4083187" y="1749134"/>
          <a:ext cx="2550403" cy="2550403"/>
        </a:xfrm>
        <a:prstGeom prst="ellipse">
          <a:avLst/>
        </a:prstGeom>
        <a:solidFill>
          <a:srgbClr val="FFC000">
            <a:alpha val="5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357" tIns="20320" rIns="140357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/>
            <a:t>Céljuk a törzsvásárlóik motiválása, jutalmazása</a:t>
          </a:r>
          <a:br>
            <a:rPr lang="hu-HU" sz="1600" kern="1200" dirty="0" smtClean="0"/>
          </a:br>
          <a:r>
            <a:rPr lang="hu-HU" sz="1600" kern="1200" dirty="0" smtClean="0"/>
            <a:t/>
          </a:r>
          <a:br>
            <a:rPr lang="hu-HU" sz="1600" kern="1200" dirty="0" smtClean="0"/>
          </a:br>
          <a:r>
            <a:rPr lang="hu-HU" sz="1600" kern="1200" dirty="0" smtClean="0"/>
            <a:t>egységes </a:t>
          </a:r>
          <a:br>
            <a:rPr lang="hu-HU" sz="1600" kern="1200" dirty="0" smtClean="0"/>
          </a:br>
          <a:r>
            <a:rPr lang="hu-HU" sz="1550" kern="1200" dirty="0" smtClean="0"/>
            <a:t>keretrendszerben</a:t>
          </a:r>
          <a:endParaRPr lang="hu-HU" sz="1550" kern="1200" dirty="0"/>
        </a:p>
      </dsp:txBody>
      <dsp:txXfrm>
        <a:off x="4083187" y="1749134"/>
        <a:ext cx="2550403" cy="2550403"/>
      </dsp:txXfrm>
    </dsp:sp>
    <dsp:sp modelId="{ADC9E30F-3342-48BE-B19E-DFD349FED3B1}">
      <dsp:nvSpPr>
        <dsp:cNvPr id="0" name=""/>
        <dsp:cNvSpPr/>
      </dsp:nvSpPr>
      <dsp:spPr>
        <a:xfrm>
          <a:off x="6123510" y="1749134"/>
          <a:ext cx="2550403" cy="255040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0357" tIns="22860" rIns="140357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/>
            <a:t>A programban minden 14. életévét betöltött magánszemély részt vehet</a:t>
          </a:r>
          <a:endParaRPr lang="hu-HU" sz="1800" kern="1200" dirty="0"/>
        </a:p>
      </dsp:txBody>
      <dsp:txXfrm>
        <a:off x="6123510" y="1749134"/>
        <a:ext cx="2550403" cy="255040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3C9B62-FEF9-49C7-9589-045E92337CD5}">
      <dsp:nvSpPr>
        <dsp:cNvPr id="0" name=""/>
        <dsp:cNvSpPr/>
      </dsp:nvSpPr>
      <dsp:spPr>
        <a:xfrm>
          <a:off x="4958087" y="3000846"/>
          <a:ext cx="91440" cy="5588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58856"/>
              </a:lnTo>
            </a:path>
          </a:pathLst>
        </a:custGeom>
        <a:noFill/>
        <a:ln w="400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373A-7A4C-4A92-8367-28C7A9A93205}">
      <dsp:nvSpPr>
        <dsp:cNvPr id="0" name=""/>
        <dsp:cNvSpPr/>
      </dsp:nvSpPr>
      <dsp:spPr>
        <a:xfrm>
          <a:off x="3325458" y="1221793"/>
          <a:ext cx="1678348" cy="5588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0844"/>
              </a:lnTo>
              <a:lnTo>
                <a:pt x="1678348" y="380844"/>
              </a:lnTo>
              <a:lnTo>
                <a:pt x="1678348" y="558856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0F954B-69E1-4F17-91AE-5EE1EECC7A98}">
      <dsp:nvSpPr>
        <dsp:cNvPr id="0" name=""/>
        <dsp:cNvSpPr/>
      </dsp:nvSpPr>
      <dsp:spPr>
        <a:xfrm>
          <a:off x="1601389" y="3000846"/>
          <a:ext cx="91440" cy="5588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58856"/>
              </a:lnTo>
            </a:path>
          </a:pathLst>
        </a:custGeom>
        <a:noFill/>
        <a:ln w="400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D40CE0-D13C-4F9F-8087-338D35E7541B}">
      <dsp:nvSpPr>
        <dsp:cNvPr id="0" name=""/>
        <dsp:cNvSpPr/>
      </dsp:nvSpPr>
      <dsp:spPr>
        <a:xfrm>
          <a:off x="1647109" y="1221793"/>
          <a:ext cx="1678348" cy="558856"/>
        </a:xfrm>
        <a:custGeom>
          <a:avLst/>
          <a:gdLst/>
          <a:ahLst/>
          <a:cxnLst/>
          <a:rect l="0" t="0" r="0" b="0"/>
          <a:pathLst>
            <a:path>
              <a:moveTo>
                <a:pt x="1678348" y="0"/>
              </a:moveTo>
              <a:lnTo>
                <a:pt x="1678348" y="380844"/>
              </a:lnTo>
              <a:lnTo>
                <a:pt x="0" y="380844"/>
              </a:lnTo>
              <a:lnTo>
                <a:pt x="0" y="558856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E3AFE2-6316-47E9-8315-506061A3B7EB}">
      <dsp:nvSpPr>
        <dsp:cNvPr id="0" name=""/>
        <dsp:cNvSpPr/>
      </dsp:nvSpPr>
      <dsp:spPr>
        <a:xfrm>
          <a:off x="2088226" y="1596"/>
          <a:ext cx="2474462" cy="1220196"/>
        </a:xfrm>
        <a:prstGeom prst="roundRect">
          <a:avLst>
            <a:gd name="adj" fmla="val 10000"/>
          </a:avLst>
        </a:prstGeom>
        <a:solidFill>
          <a:schemeClr val="tx2"/>
        </a:solidFill>
        <a:ln>
          <a:solidFill>
            <a:schemeClr val="bg1">
              <a:lumMod val="65000"/>
            </a:schemeClr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D59425-B87C-4C34-A9A8-1047DB320A0E}">
      <dsp:nvSpPr>
        <dsp:cNvPr id="0" name=""/>
        <dsp:cNvSpPr/>
      </dsp:nvSpPr>
      <dsp:spPr>
        <a:xfrm>
          <a:off x="2301734" y="204428"/>
          <a:ext cx="2474462" cy="1220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solidFill>
                <a:srgbClr val="002060"/>
              </a:solidFill>
            </a:rPr>
            <a:t>A program 2 meghatározó pillére: </a:t>
          </a:r>
          <a:endParaRPr lang="hu-HU" sz="1800" kern="1200" dirty="0">
            <a:solidFill>
              <a:srgbClr val="002060"/>
            </a:solidFill>
          </a:endParaRPr>
        </a:p>
      </dsp:txBody>
      <dsp:txXfrm>
        <a:off x="2301734" y="204428"/>
        <a:ext cx="2474462" cy="1220196"/>
      </dsp:txXfrm>
    </dsp:sp>
    <dsp:sp modelId="{3DB6CB28-9FBD-4867-9A5A-12AF3476AA0A}">
      <dsp:nvSpPr>
        <dsp:cNvPr id="0" name=""/>
        <dsp:cNvSpPr/>
      </dsp:nvSpPr>
      <dsp:spPr>
        <a:xfrm>
          <a:off x="686324" y="1780649"/>
          <a:ext cx="1921569" cy="1220196"/>
        </a:xfrm>
        <a:prstGeom prst="roundRect">
          <a:avLst>
            <a:gd name="adj" fmla="val 10000"/>
          </a:avLst>
        </a:prstGeom>
        <a:solidFill>
          <a:schemeClr val="tx2"/>
        </a:solidFill>
        <a:ln>
          <a:solidFill>
            <a:schemeClr val="bg1">
              <a:lumMod val="65000"/>
            </a:schemeClr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360FC7A-C770-4DB8-AD89-D5EA2741A04E}">
      <dsp:nvSpPr>
        <dsp:cNvPr id="0" name=""/>
        <dsp:cNvSpPr/>
      </dsp:nvSpPr>
      <dsp:spPr>
        <a:xfrm>
          <a:off x="899832" y="1983481"/>
          <a:ext cx="1921569" cy="1220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>
              <a:solidFill>
                <a:srgbClr val="002060"/>
              </a:solidFill>
            </a:rPr>
            <a:t>PONTKIBOCSÁTÁS</a:t>
          </a:r>
          <a:endParaRPr lang="hu-HU" sz="1800" b="1" kern="1200" dirty="0">
            <a:solidFill>
              <a:srgbClr val="002060"/>
            </a:solidFill>
          </a:endParaRPr>
        </a:p>
      </dsp:txBody>
      <dsp:txXfrm>
        <a:off x="899832" y="1983481"/>
        <a:ext cx="1921569" cy="1220196"/>
      </dsp:txXfrm>
    </dsp:sp>
    <dsp:sp modelId="{8F796D83-11EC-4382-87CE-3142EE0572CF}">
      <dsp:nvSpPr>
        <dsp:cNvPr id="0" name=""/>
        <dsp:cNvSpPr/>
      </dsp:nvSpPr>
      <dsp:spPr>
        <a:xfrm>
          <a:off x="182267" y="3559702"/>
          <a:ext cx="2929682" cy="1220196"/>
        </a:xfrm>
        <a:prstGeom prst="roundRect">
          <a:avLst>
            <a:gd name="adj" fmla="val 10000"/>
          </a:avLst>
        </a:prstGeom>
        <a:solidFill>
          <a:schemeClr val="tx2"/>
        </a:solidFill>
        <a:ln>
          <a:solidFill>
            <a:schemeClr val="bg1">
              <a:lumMod val="65000"/>
            </a:schemeClr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FD79519-9B59-468C-8C73-3C6EF5B56EE2}">
      <dsp:nvSpPr>
        <dsp:cNvPr id="0" name=""/>
        <dsp:cNvSpPr/>
      </dsp:nvSpPr>
      <dsp:spPr>
        <a:xfrm>
          <a:off x="395775" y="3762534"/>
          <a:ext cx="2929682" cy="1220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dirty="0" smtClean="0">
              <a:solidFill>
                <a:srgbClr val="002060"/>
              </a:solidFill>
            </a:rPr>
            <a:t>100 Forint = 1 SuperShop pont</a:t>
          </a:r>
          <a:r>
            <a:rPr lang="hu-HU" sz="1600" kern="1200" dirty="0" smtClean="0">
              <a:solidFill>
                <a:srgbClr val="002060"/>
              </a:solidFill>
            </a:rPr>
            <a:t/>
          </a:r>
          <a:br>
            <a:rPr lang="hu-HU" sz="1600" kern="1200" dirty="0" smtClean="0">
              <a:solidFill>
                <a:srgbClr val="002060"/>
              </a:solidFill>
            </a:rPr>
          </a:br>
          <a:r>
            <a:rPr lang="hu-HU" sz="1400" kern="1200" dirty="0" smtClean="0">
              <a:solidFill>
                <a:srgbClr val="002060"/>
              </a:solidFill>
            </a:rPr>
            <a:t>1 liter üzemanyag = 1 SuperShop pont</a:t>
          </a:r>
          <a:br>
            <a:rPr lang="hu-HU" sz="1400" kern="1200" dirty="0" smtClean="0">
              <a:solidFill>
                <a:srgbClr val="002060"/>
              </a:solidFill>
            </a:rPr>
          </a:br>
          <a:endParaRPr lang="hu-HU" sz="1400" kern="1200" dirty="0">
            <a:solidFill>
              <a:srgbClr val="002060"/>
            </a:solidFill>
          </a:endParaRPr>
        </a:p>
      </dsp:txBody>
      <dsp:txXfrm>
        <a:off x="395775" y="3762534"/>
        <a:ext cx="2929682" cy="1220196"/>
      </dsp:txXfrm>
    </dsp:sp>
    <dsp:sp modelId="{DC8AEC1E-902C-45D7-877F-C9BC5B83EE53}">
      <dsp:nvSpPr>
        <dsp:cNvPr id="0" name=""/>
        <dsp:cNvSpPr/>
      </dsp:nvSpPr>
      <dsp:spPr>
        <a:xfrm>
          <a:off x="4043022" y="1780649"/>
          <a:ext cx="1921569" cy="1220196"/>
        </a:xfrm>
        <a:prstGeom prst="roundRect">
          <a:avLst>
            <a:gd name="adj" fmla="val 10000"/>
          </a:avLst>
        </a:prstGeom>
        <a:solidFill>
          <a:schemeClr val="tx2"/>
        </a:solidFill>
        <a:ln>
          <a:solidFill>
            <a:schemeClr val="bg1">
              <a:lumMod val="65000"/>
            </a:schemeClr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99DD7A6-69B1-4C6B-95A6-AE7AE56A1F02}">
      <dsp:nvSpPr>
        <dsp:cNvPr id="0" name=""/>
        <dsp:cNvSpPr/>
      </dsp:nvSpPr>
      <dsp:spPr>
        <a:xfrm>
          <a:off x="4256530" y="1983481"/>
          <a:ext cx="1921569" cy="1220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>
              <a:solidFill>
                <a:srgbClr val="002060"/>
              </a:solidFill>
            </a:rPr>
            <a:t>PONTBEVÁLTÁS</a:t>
          </a:r>
          <a:endParaRPr lang="hu-HU" sz="1800" b="1" kern="1200" dirty="0">
            <a:solidFill>
              <a:srgbClr val="002060"/>
            </a:solidFill>
          </a:endParaRPr>
        </a:p>
      </dsp:txBody>
      <dsp:txXfrm>
        <a:off x="4256530" y="1983481"/>
        <a:ext cx="1921569" cy="1220196"/>
      </dsp:txXfrm>
    </dsp:sp>
    <dsp:sp modelId="{BA146D4A-76B1-4FE9-9CFC-2976D1A46EF7}">
      <dsp:nvSpPr>
        <dsp:cNvPr id="0" name=""/>
        <dsp:cNvSpPr/>
      </dsp:nvSpPr>
      <dsp:spPr>
        <a:xfrm>
          <a:off x="3538965" y="3559702"/>
          <a:ext cx="2929682" cy="1220196"/>
        </a:xfrm>
        <a:prstGeom prst="roundRect">
          <a:avLst>
            <a:gd name="adj" fmla="val 10000"/>
          </a:avLst>
        </a:prstGeom>
        <a:solidFill>
          <a:schemeClr val="tx2"/>
        </a:solidFill>
        <a:ln>
          <a:solidFill>
            <a:schemeClr val="bg1">
              <a:lumMod val="65000"/>
            </a:schemeClr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9C0E6CC-4055-4E93-A30E-7F275601E733}">
      <dsp:nvSpPr>
        <dsp:cNvPr id="0" name=""/>
        <dsp:cNvSpPr/>
      </dsp:nvSpPr>
      <dsp:spPr>
        <a:xfrm>
          <a:off x="3752473" y="3762534"/>
          <a:ext cx="2929682" cy="12201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dirty="0" smtClean="0">
              <a:solidFill>
                <a:srgbClr val="002060"/>
              </a:solidFill>
            </a:rPr>
            <a:t>1 SuperShop pont = 1 Forint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dirty="0" smtClean="0">
              <a:solidFill>
                <a:srgbClr val="002060"/>
              </a:solidFill>
            </a:rPr>
            <a:t>(szabadon elkölthető a partnerek termékeire és szolgáltatásaira)</a:t>
          </a:r>
          <a:endParaRPr lang="hu-HU" sz="1400" kern="1200" dirty="0">
            <a:solidFill>
              <a:srgbClr val="002060"/>
            </a:solidFill>
          </a:endParaRPr>
        </a:p>
      </dsp:txBody>
      <dsp:txXfrm>
        <a:off x="3752473" y="3762534"/>
        <a:ext cx="2929682" cy="122019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4D008A-6741-46C1-A732-C64328840696}">
      <dsp:nvSpPr>
        <dsp:cNvPr id="0" name=""/>
        <dsp:cNvSpPr/>
      </dsp:nvSpPr>
      <dsp:spPr>
        <a:xfrm rot="655277">
          <a:off x="0" y="375230"/>
          <a:ext cx="1895872" cy="1137523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b="1" kern="1200" dirty="0" smtClean="0">
              <a:solidFill>
                <a:schemeClr val="tx1"/>
              </a:solidFill>
            </a:rPr>
            <a:t>Erste SuperShop Bankkártyával </a:t>
          </a:r>
          <a:r>
            <a:rPr lang="hu-HU" sz="1400" b="1" u="sng" kern="1200" dirty="0" smtClean="0">
              <a:solidFill>
                <a:schemeClr val="tx1"/>
              </a:solidFill>
            </a:rPr>
            <a:t>dupla</a:t>
          </a:r>
          <a:r>
            <a:rPr lang="hu-HU" sz="1400" b="1" kern="1200" dirty="0" smtClean="0">
              <a:solidFill>
                <a:schemeClr val="tx1"/>
              </a:solidFill>
            </a:rPr>
            <a:t>, </a:t>
          </a:r>
          <a:br>
            <a:rPr lang="hu-HU" sz="1400" b="1" kern="1200" dirty="0" smtClean="0">
              <a:solidFill>
                <a:schemeClr val="tx1"/>
              </a:solidFill>
            </a:rPr>
          </a:br>
          <a:r>
            <a:rPr lang="hu-HU" sz="1400" b="1" kern="1200" dirty="0" smtClean="0">
              <a:solidFill>
                <a:schemeClr val="tx1"/>
              </a:solidFill>
            </a:rPr>
            <a:t>Erste SuperShop  Hitelkártyával </a:t>
          </a:r>
          <a:r>
            <a:rPr lang="hu-HU" sz="1400" b="1" u="sng" kern="1200" dirty="0" smtClean="0">
              <a:solidFill>
                <a:schemeClr val="tx1"/>
              </a:solidFill>
            </a:rPr>
            <a:t>tripla</a:t>
          </a:r>
          <a:r>
            <a:rPr lang="hu-HU" sz="1400" b="1" kern="1200" dirty="0" smtClean="0">
              <a:solidFill>
                <a:schemeClr val="tx1"/>
              </a:solidFill>
            </a:rPr>
            <a:t> pontokat lehet gyűjteni</a:t>
          </a:r>
          <a:endParaRPr lang="hu-HU" sz="1400" b="1" kern="1200" dirty="0">
            <a:solidFill>
              <a:schemeClr val="tx1"/>
            </a:solidFill>
          </a:endParaRPr>
        </a:p>
      </dsp:txBody>
      <dsp:txXfrm rot="655277">
        <a:off x="0" y="375230"/>
        <a:ext cx="1895872" cy="1137523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84ADDD-C31D-4665-80B2-C8E5C93EEC36}">
      <dsp:nvSpPr>
        <dsp:cNvPr id="0" name=""/>
        <dsp:cNvSpPr/>
      </dsp:nvSpPr>
      <dsp:spPr>
        <a:xfrm>
          <a:off x="1339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Ingyenesen igényelhető</a:t>
          </a:r>
          <a:endParaRPr lang="hu-HU" sz="1200" b="1" kern="1200" dirty="0">
            <a:effectLst/>
          </a:endParaRPr>
        </a:p>
      </dsp:txBody>
      <dsp:txXfrm>
        <a:off x="1339" y="732011"/>
        <a:ext cx="1576089" cy="1576089"/>
      </dsp:txXfrm>
    </dsp:sp>
    <dsp:sp modelId="{4D7CCD2B-368B-4D10-86A9-39DA618390BA}">
      <dsp:nvSpPr>
        <dsp:cNvPr id="0" name=""/>
        <dsp:cNvSpPr/>
      </dsp:nvSpPr>
      <dsp:spPr>
        <a:xfrm>
          <a:off x="1262211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Partnerre brandelt</a:t>
          </a:r>
        </a:p>
      </dsp:txBody>
      <dsp:txXfrm>
        <a:off x="1262211" y="732011"/>
        <a:ext cx="1576089" cy="1576089"/>
      </dsp:txXfrm>
    </dsp:sp>
    <dsp:sp modelId="{1D5BE9FA-9828-44C7-8605-D5C909CBFB3A}">
      <dsp:nvSpPr>
        <dsp:cNvPr id="0" name=""/>
        <dsp:cNvSpPr/>
      </dsp:nvSpPr>
      <dsp:spPr>
        <a:xfrm>
          <a:off x="2523083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Névre szóló</a:t>
          </a:r>
        </a:p>
      </dsp:txBody>
      <dsp:txXfrm>
        <a:off x="2523083" y="732011"/>
        <a:ext cx="1576089" cy="1576089"/>
      </dsp:txXfrm>
    </dsp:sp>
    <dsp:sp modelId="{D312741B-06AB-49A6-A202-F9A26017D871}">
      <dsp:nvSpPr>
        <dsp:cNvPr id="0" name=""/>
        <dsp:cNvSpPr/>
      </dsp:nvSpPr>
      <dsp:spPr>
        <a:xfrm>
          <a:off x="3783955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Chipkártya</a:t>
          </a:r>
        </a:p>
      </dsp:txBody>
      <dsp:txXfrm>
        <a:off x="3783955" y="732011"/>
        <a:ext cx="1576089" cy="1576089"/>
      </dsp:txXfrm>
    </dsp:sp>
    <dsp:sp modelId="{97E2596F-E734-492B-ABD3-10F46C8E6D60}">
      <dsp:nvSpPr>
        <dsp:cNvPr id="0" name=""/>
        <dsp:cNvSpPr/>
      </dsp:nvSpPr>
      <dsp:spPr>
        <a:xfrm>
          <a:off x="5044826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Pontgyűjtésre és beváltásra alkalmas</a:t>
          </a:r>
        </a:p>
      </dsp:txBody>
      <dsp:txXfrm>
        <a:off x="5044826" y="732011"/>
        <a:ext cx="1576089" cy="1576089"/>
      </dsp:txXfrm>
    </dsp:sp>
    <dsp:sp modelId="{115EBE5D-AEF4-41D8-BF8A-3816C1BE81CE}">
      <dsp:nvSpPr>
        <dsp:cNvPr id="0" name=""/>
        <dsp:cNvSpPr/>
      </dsp:nvSpPr>
      <dsp:spPr>
        <a:xfrm>
          <a:off x="6305698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Erste SuperShop Bankkártya</a:t>
          </a:r>
        </a:p>
      </dsp:txBody>
      <dsp:txXfrm>
        <a:off x="6305698" y="732011"/>
        <a:ext cx="1576089" cy="1576089"/>
      </dsp:txXfrm>
    </dsp:sp>
    <dsp:sp modelId="{8E1DF04D-994C-435E-8ACB-458C6EE0A373}">
      <dsp:nvSpPr>
        <dsp:cNvPr id="0" name=""/>
        <dsp:cNvSpPr/>
      </dsp:nvSpPr>
      <dsp:spPr>
        <a:xfrm>
          <a:off x="7566570" y="732011"/>
          <a:ext cx="1576089" cy="157608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6737" tIns="15240" rIns="86737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effectLst/>
              <a:latin typeface="+mj-lt"/>
              <a:cs typeface="Times New Roman" pitchFamily="18" charset="0"/>
            </a:rPr>
            <a:t>Erste SuperShop Hitelkártya</a:t>
          </a:r>
          <a:endParaRPr lang="hu-HU" sz="1200" b="1" kern="1200" dirty="0">
            <a:effectLst/>
          </a:endParaRPr>
        </a:p>
      </dsp:txBody>
      <dsp:txXfrm>
        <a:off x="7566570" y="732011"/>
        <a:ext cx="1576089" cy="157608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D2E5B9-A1D5-4014-B706-A35C753E5D77}">
      <dsp:nvSpPr>
        <dsp:cNvPr id="0" name=""/>
        <dsp:cNvSpPr/>
      </dsp:nvSpPr>
      <dsp:spPr>
        <a:xfrm>
          <a:off x="1612" y="3048"/>
          <a:ext cx="1294531" cy="4887193"/>
        </a:xfrm>
        <a:prstGeom prst="rect">
          <a:avLst/>
        </a:prstGeom>
        <a:solidFill>
          <a:srgbClr val="FFFF00"/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381000" h="2032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430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TÖRETLEN FEJLŐDÉS</a:t>
          </a:r>
          <a:endParaRPr lang="hu-HU" sz="430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12" y="3048"/>
        <a:ext cx="1294531" cy="4887193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D2E5B9-A1D5-4014-B706-A35C753E5D77}">
      <dsp:nvSpPr>
        <dsp:cNvPr id="0" name=""/>
        <dsp:cNvSpPr/>
      </dsp:nvSpPr>
      <dsp:spPr>
        <a:xfrm>
          <a:off x="587" y="0"/>
          <a:ext cx="4172492" cy="756969"/>
        </a:xfrm>
        <a:prstGeom prst="rect">
          <a:avLst/>
        </a:prstGeom>
        <a:solidFill>
          <a:schemeClr val="bg1">
            <a:lumMod val="8500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381000" h="2032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>
              <a:solidFill>
                <a:srgbClr val="FF0000"/>
              </a:solidFill>
            </a:rPr>
            <a:t>Kibocsátott kártyák száma</a:t>
          </a:r>
          <a:endParaRPr lang="hu-HU" sz="1800" b="1" kern="1200" dirty="0">
            <a:solidFill>
              <a:srgbClr val="FF0000"/>
            </a:solidFill>
          </a:endParaRPr>
        </a:p>
      </dsp:txBody>
      <dsp:txXfrm>
        <a:off x="587" y="0"/>
        <a:ext cx="4172492" cy="756969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D2E5B9-A1D5-4014-B706-A35C753E5D77}">
      <dsp:nvSpPr>
        <dsp:cNvPr id="0" name=""/>
        <dsp:cNvSpPr/>
      </dsp:nvSpPr>
      <dsp:spPr>
        <a:xfrm>
          <a:off x="587" y="0"/>
          <a:ext cx="4172492" cy="792432"/>
        </a:xfrm>
        <a:prstGeom prst="rect">
          <a:avLst/>
        </a:prstGeom>
        <a:solidFill>
          <a:schemeClr val="bg1">
            <a:lumMod val="8500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381000" h="2032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b="1" kern="1200" dirty="0" smtClean="0">
              <a:solidFill>
                <a:srgbClr val="FF0000"/>
              </a:solidFill>
            </a:rPr>
            <a:t>Új kártya kibocsátás évente</a:t>
          </a:r>
          <a:endParaRPr lang="hu-HU" sz="1800" b="1" kern="1200" dirty="0">
            <a:solidFill>
              <a:srgbClr val="FF0000"/>
            </a:solidFill>
          </a:endParaRPr>
        </a:p>
      </dsp:txBody>
      <dsp:txXfrm>
        <a:off x="587" y="0"/>
        <a:ext cx="4172492" cy="79243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D7017D-5A0F-4949-B2F5-3E251D4E058D}">
      <dsp:nvSpPr>
        <dsp:cNvPr id="0" name=""/>
        <dsp:cNvSpPr/>
      </dsp:nvSpPr>
      <dsp:spPr>
        <a:xfrm>
          <a:off x="1726751" y="0"/>
          <a:ext cx="2151599" cy="119533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Több partneres program</a:t>
          </a:r>
          <a:endParaRPr lang="hu-HU" sz="2300" kern="1200" dirty="0"/>
        </a:p>
      </dsp:txBody>
      <dsp:txXfrm>
        <a:off x="1726751" y="0"/>
        <a:ext cx="2151599" cy="1195332"/>
      </dsp:txXfrm>
    </dsp:sp>
    <dsp:sp modelId="{B82F798B-A662-4636-857D-CA79C3A965CE}">
      <dsp:nvSpPr>
        <dsp:cNvPr id="0" name=""/>
        <dsp:cNvSpPr/>
      </dsp:nvSpPr>
      <dsp:spPr>
        <a:xfrm>
          <a:off x="4834617" y="0"/>
          <a:ext cx="2151599" cy="119533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Egy partneres program</a:t>
          </a:r>
          <a:endParaRPr lang="hu-HU" sz="2300" kern="1200" dirty="0"/>
        </a:p>
      </dsp:txBody>
      <dsp:txXfrm>
        <a:off x="4834617" y="0"/>
        <a:ext cx="2151599" cy="1195332"/>
      </dsp:txXfrm>
    </dsp:sp>
    <dsp:sp modelId="{B1683CFD-5ECD-4346-9C28-02D444494694}">
      <dsp:nvSpPr>
        <dsp:cNvPr id="0" name=""/>
        <dsp:cNvSpPr/>
      </dsp:nvSpPr>
      <dsp:spPr>
        <a:xfrm>
          <a:off x="3908234" y="5080164"/>
          <a:ext cx="896499" cy="896499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A270DC-F9E4-42EB-B3AB-29580E75AA0C}">
      <dsp:nvSpPr>
        <dsp:cNvPr id="0" name=""/>
        <dsp:cNvSpPr/>
      </dsp:nvSpPr>
      <dsp:spPr>
        <a:xfrm rot="21360000">
          <a:off x="1666163" y="4696004"/>
          <a:ext cx="5380640" cy="37625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2C8A00-8F7B-4AB4-9C1B-B85497298013}">
      <dsp:nvSpPr>
        <dsp:cNvPr id="0" name=""/>
        <dsp:cNvSpPr/>
      </dsp:nvSpPr>
      <dsp:spPr>
        <a:xfrm rot="21360000">
          <a:off x="1675161" y="4018173"/>
          <a:ext cx="2135245" cy="737395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Dedikált program menedzsment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1675161" y="4018173"/>
        <a:ext cx="2135245" cy="737395"/>
      </dsp:txXfrm>
    </dsp:sp>
    <dsp:sp modelId="{433C09F7-BCFC-4EF1-8F26-22E8392ACCBE}">
      <dsp:nvSpPr>
        <dsp:cNvPr id="0" name=""/>
        <dsp:cNvSpPr/>
      </dsp:nvSpPr>
      <dsp:spPr>
        <a:xfrm rot="21360000">
          <a:off x="1615395" y="3229254"/>
          <a:ext cx="2135245" cy="737395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Kollektív ügyfélbázis, nagy potenciális ügyfélkör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1615395" y="3229254"/>
        <a:ext cx="2135245" cy="737395"/>
      </dsp:txXfrm>
    </dsp:sp>
    <dsp:sp modelId="{D91E38D9-95B8-45B5-A687-889E7BE26B51}">
      <dsp:nvSpPr>
        <dsp:cNvPr id="0" name=""/>
        <dsp:cNvSpPr/>
      </dsp:nvSpPr>
      <dsp:spPr>
        <a:xfrm rot="21360000">
          <a:off x="1555628" y="2440334"/>
          <a:ext cx="2135245" cy="737395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Totál programköltség nem egyenes arányban nő a partnerek számával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1555628" y="2440334"/>
        <a:ext cx="2135245" cy="737395"/>
      </dsp:txXfrm>
    </dsp:sp>
    <dsp:sp modelId="{13EF7D65-1934-4F92-A037-3F57755CFD85}">
      <dsp:nvSpPr>
        <dsp:cNvPr id="0" name=""/>
        <dsp:cNvSpPr/>
      </dsp:nvSpPr>
      <dsp:spPr>
        <a:xfrm rot="21360000">
          <a:off x="1504193" y="1399893"/>
          <a:ext cx="2118583" cy="975674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Költséghatékony működés:</a:t>
          </a:r>
          <a:br>
            <a:rPr lang="hu-HU" sz="1200" b="1" kern="1200" dirty="0" smtClean="0">
              <a:solidFill>
                <a:schemeClr val="tx1"/>
              </a:solidFill>
            </a:rPr>
          </a:br>
          <a:r>
            <a:rPr lang="hu-HU" sz="1200" b="1" kern="1200" dirty="0" smtClean="0">
              <a:solidFill>
                <a:schemeClr val="tx1"/>
              </a:solidFill>
            </a:rPr>
            <a:t>optimalizált költséggazdálkodás, partnerek között megosztott működési  és fejlesztési költség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1504193" y="1399893"/>
        <a:ext cx="2118583" cy="975674"/>
      </dsp:txXfrm>
    </dsp:sp>
    <dsp:sp modelId="{28798EB0-930B-42E5-825C-CE799E35645A}">
      <dsp:nvSpPr>
        <dsp:cNvPr id="0" name=""/>
        <dsp:cNvSpPr/>
      </dsp:nvSpPr>
      <dsp:spPr>
        <a:xfrm rot="21360000">
          <a:off x="4864773" y="3309987"/>
          <a:ext cx="2101027" cy="1226740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Osztatlan teherviselés: Program kiépítés költsége egyszerre jelentékeny invesztíció, a működési költség állandó osztatlan költségteher, fejlesztések költsége egy partnert terhel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4864773" y="3309987"/>
        <a:ext cx="2101027" cy="1226740"/>
      </dsp:txXfrm>
    </dsp:sp>
    <dsp:sp modelId="{922C3390-9B2A-42E7-89E9-205D1FA06788}">
      <dsp:nvSpPr>
        <dsp:cNvPr id="0" name=""/>
        <dsp:cNvSpPr/>
      </dsp:nvSpPr>
      <dsp:spPr>
        <a:xfrm rot="21360000">
          <a:off x="4763399" y="2501402"/>
          <a:ext cx="2135245" cy="737395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Csak egyetlen partnerhez (szektorhoz) kötődő ügyfélbázis, bővülési kör korlátozott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4763399" y="2501402"/>
        <a:ext cx="2135245" cy="737395"/>
      </dsp:txXfrm>
    </dsp:sp>
    <dsp:sp modelId="{EBCE3329-B6D1-46EC-B94C-090B13FDC632}">
      <dsp:nvSpPr>
        <dsp:cNvPr id="0" name=""/>
        <dsp:cNvSpPr/>
      </dsp:nvSpPr>
      <dsp:spPr>
        <a:xfrm rot="21360000">
          <a:off x="4703633" y="1709307"/>
          <a:ext cx="2135245" cy="737395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chemeClr val="tx1"/>
              </a:solidFill>
            </a:rPr>
            <a:t>Belső erőforrásból allokált program menedzsment</a:t>
          </a:r>
          <a:endParaRPr lang="hu-HU" sz="1200" kern="1200" dirty="0">
            <a:solidFill>
              <a:schemeClr val="tx1"/>
            </a:solidFill>
          </a:endParaRPr>
        </a:p>
      </dsp:txBody>
      <dsp:txXfrm rot="21360000">
        <a:off x="4703633" y="1709307"/>
        <a:ext cx="2135245" cy="737395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3058F0-DF62-4945-8C19-B49A5D3905F0}">
      <dsp:nvSpPr>
        <dsp:cNvPr id="0" name=""/>
        <dsp:cNvSpPr/>
      </dsp:nvSpPr>
      <dsp:spPr>
        <a:xfrm>
          <a:off x="0" y="0"/>
          <a:ext cx="8820472" cy="1425758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4000" kern="1200" dirty="0" smtClean="0">
              <a:solidFill>
                <a:schemeClr val="tx1"/>
              </a:solidFill>
            </a:rPr>
            <a:t>Költséghatékony lojalitásprogram működtetés</a:t>
          </a:r>
          <a:endParaRPr lang="hu-HU" sz="4000" kern="1200" dirty="0">
            <a:solidFill>
              <a:schemeClr val="tx1"/>
            </a:solidFill>
          </a:endParaRPr>
        </a:p>
      </dsp:txBody>
      <dsp:txXfrm>
        <a:off x="0" y="0"/>
        <a:ext cx="8820472" cy="1425758"/>
      </dsp:txXfrm>
    </dsp:sp>
    <dsp:sp modelId="{5EC2EC3E-9C7C-4A79-8903-47DB1AFFCC3D}">
      <dsp:nvSpPr>
        <dsp:cNvPr id="0" name=""/>
        <dsp:cNvSpPr/>
      </dsp:nvSpPr>
      <dsp:spPr>
        <a:xfrm>
          <a:off x="1076" y="1425758"/>
          <a:ext cx="1763663" cy="29940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smtClean="0">
              <a:solidFill>
                <a:schemeClr val="tx1"/>
              </a:solidFill>
            </a:rPr>
            <a:t>Kiterjesztett (2,1 millió) potenciális ügyfélkör hatékony elérhetősége</a:t>
          </a:r>
          <a:endParaRPr lang="hu-HU" sz="2000" kern="1200" dirty="0" smtClean="0">
            <a:solidFill>
              <a:schemeClr val="tx1"/>
            </a:solidFill>
          </a:endParaRPr>
        </a:p>
      </dsp:txBody>
      <dsp:txXfrm>
        <a:off x="1076" y="1425758"/>
        <a:ext cx="1763663" cy="2994092"/>
      </dsp:txXfrm>
    </dsp:sp>
    <dsp:sp modelId="{8A8FAC62-A5A2-4173-8C23-ECB28C1CC1C5}">
      <dsp:nvSpPr>
        <dsp:cNvPr id="0" name=""/>
        <dsp:cNvSpPr/>
      </dsp:nvSpPr>
      <dsp:spPr>
        <a:xfrm>
          <a:off x="1764740" y="1425758"/>
          <a:ext cx="1763663" cy="29940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smtClean="0">
              <a:solidFill>
                <a:schemeClr val="tx1"/>
              </a:solidFill>
            </a:rPr>
            <a:t>Megosztott teherviselés a működési és fejlesztési költségeket illetően a partnerek között</a:t>
          </a:r>
          <a:endParaRPr lang="hu-HU" sz="2000" kern="1200" dirty="0" smtClean="0">
            <a:solidFill>
              <a:schemeClr val="tx1"/>
            </a:solidFill>
          </a:endParaRPr>
        </a:p>
      </dsp:txBody>
      <dsp:txXfrm>
        <a:off x="1764740" y="1425758"/>
        <a:ext cx="1763663" cy="2994092"/>
      </dsp:txXfrm>
    </dsp:sp>
    <dsp:sp modelId="{4485B625-921E-4DE6-8516-17FDB7C01F71}">
      <dsp:nvSpPr>
        <dsp:cNvPr id="0" name=""/>
        <dsp:cNvSpPr/>
      </dsp:nvSpPr>
      <dsp:spPr>
        <a:xfrm>
          <a:off x="3528404" y="1425758"/>
          <a:ext cx="1763663" cy="29940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smtClean="0">
              <a:solidFill>
                <a:schemeClr val="tx1"/>
              </a:solidFill>
            </a:rPr>
            <a:t>„Erőforrás kihelyezés” a SuperShop team révén</a:t>
          </a:r>
          <a:endParaRPr lang="hu-HU" sz="2000" kern="1200" dirty="0" smtClean="0">
            <a:solidFill>
              <a:schemeClr val="tx1"/>
            </a:solidFill>
          </a:endParaRPr>
        </a:p>
      </dsp:txBody>
      <dsp:txXfrm>
        <a:off x="3528404" y="1425758"/>
        <a:ext cx="1763663" cy="2994092"/>
      </dsp:txXfrm>
    </dsp:sp>
    <dsp:sp modelId="{BE6C678F-5CAE-45D4-8D6A-43394D157E1D}">
      <dsp:nvSpPr>
        <dsp:cNvPr id="0" name=""/>
        <dsp:cNvSpPr/>
      </dsp:nvSpPr>
      <dsp:spPr>
        <a:xfrm>
          <a:off x="5292067" y="1425758"/>
          <a:ext cx="1763663" cy="29940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solidFill>
                <a:schemeClr val="tx1"/>
              </a:solidFill>
            </a:rPr>
            <a:t>Marketing</a:t>
          </a:r>
          <a:r>
            <a:rPr lang="hu-HU" sz="2000" kern="1200" dirty="0" smtClean="0">
              <a:solidFill>
                <a:schemeClr val="tx1"/>
              </a:solidFill>
            </a:rPr>
            <a:t>, Ügyfélszolgálat, pénzügyi elszámolás, </a:t>
          </a:r>
          <a:r>
            <a:rPr lang="hu-HU" sz="2000" kern="1200" dirty="0" err="1" smtClean="0">
              <a:solidFill>
                <a:schemeClr val="tx1"/>
              </a:solidFill>
            </a:rPr>
            <a:t>back-office</a:t>
          </a:r>
          <a:r>
            <a:rPr lang="hu-HU" sz="2000" kern="1200" dirty="0" smtClean="0">
              <a:solidFill>
                <a:schemeClr val="tx1"/>
              </a:solidFill>
            </a:rPr>
            <a:t>, </a:t>
          </a:r>
          <a:r>
            <a:rPr lang="hu-HU" sz="2000" kern="1200" dirty="0" smtClean="0">
              <a:solidFill>
                <a:schemeClr val="tx1"/>
              </a:solidFill>
            </a:rPr>
            <a:t>IT</a:t>
          </a:r>
          <a:endParaRPr lang="hu-HU" sz="2000" kern="1200" dirty="0" smtClean="0">
            <a:solidFill>
              <a:schemeClr val="tx1"/>
            </a:solidFill>
          </a:endParaRPr>
        </a:p>
      </dsp:txBody>
      <dsp:txXfrm>
        <a:off x="5292067" y="1425758"/>
        <a:ext cx="1763663" cy="2994092"/>
      </dsp:txXfrm>
    </dsp:sp>
    <dsp:sp modelId="{2B41571E-7323-479C-9AD0-4F02191EA3CA}">
      <dsp:nvSpPr>
        <dsp:cNvPr id="0" name=""/>
        <dsp:cNvSpPr/>
      </dsp:nvSpPr>
      <dsp:spPr>
        <a:xfrm>
          <a:off x="7055731" y="1425758"/>
          <a:ext cx="1763663" cy="299409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smtClean="0">
              <a:solidFill>
                <a:schemeClr val="tx1"/>
              </a:solidFill>
            </a:rPr>
            <a:t>Hatékony programszintű és kereszt promóciós tevékenységek</a:t>
          </a:r>
          <a:endParaRPr lang="hu-HU" sz="2000" kern="1200" dirty="0" smtClean="0">
            <a:solidFill>
              <a:schemeClr val="tx1"/>
            </a:solidFill>
          </a:endParaRPr>
        </a:p>
      </dsp:txBody>
      <dsp:txXfrm>
        <a:off x="7055731" y="1425758"/>
        <a:ext cx="1763663" cy="2994092"/>
      </dsp:txXfrm>
    </dsp:sp>
    <dsp:sp modelId="{74309789-EE50-49DC-9E46-21D45953F50C}">
      <dsp:nvSpPr>
        <dsp:cNvPr id="0" name=""/>
        <dsp:cNvSpPr/>
      </dsp:nvSpPr>
      <dsp:spPr>
        <a:xfrm>
          <a:off x="0" y="4419851"/>
          <a:ext cx="8820472" cy="33267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3058F0-DF62-4945-8C19-B49A5D3905F0}">
      <dsp:nvSpPr>
        <dsp:cNvPr id="0" name=""/>
        <dsp:cNvSpPr/>
      </dsp:nvSpPr>
      <dsp:spPr>
        <a:xfrm>
          <a:off x="0" y="0"/>
          <a:ext cx="7704856" cy="1231336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400" kern="1200" dirty="0" smtClean="0">
              <a:solidFill>
                <a:schemeClr val="tx1"/>
              </a:solidFill>
            </a:rPr>
            <a:t>10 éves tapasztalaton alapuló stabil működés</a:t>
          </a:r>
          <a:endParaRPr lang="hu-HU" sz="3400" kern="1200" dirty="0">
            <a:solidFill>
              <a:schemeClr val="tx1"/>
            </a:solidFill>
          </a:endParaRPr>
        </a:p>
      </dsp:txBody>
      <dsp:txXfrm>
        <a:off x="0" y="0"/>
        <a:ext cx="7704856" cy="1231336"/>
      </dsp:txXfrm>
    </dsp:sp>
    <dsp:sp modelId="{5EC2EC3E-9C7C-4A79-8903-47DB1AFFCC3D}">
      <dsp:nvSpPr>
        <dsp:cNvPr id="0" name=""/>
        <dsp:cNvSpPr/>
      </dsp:nvSpPr>
      <dsp:spPr>
        <a:xfrm>
          <a:off x="3762" y="1231336"/>
          <a:ext cx="2565777" cy="25858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>
              <a:solidFill>
                <a:schemeClr val="tx1"/>
              </a:solidFill>
            </a:rPr>
            <a:t>Kipróbált folyamatok</a:t>
          </a:r>
        </a:p>
      </dsp:txBody>
      <dsp:txXfrm>
        <a:off x="3762" y="1231336"/>
        <a:ext cx="2565777" cy="2585807"/>
      </dsp:txXfrm>
    </dsp:sp>
    <dsp:sp modelId="{FB2C127E-1A59-4F53-8648-BDC0EC800E77}">
      <dsp:nvSpPr>
        <dsp:cNvPr id="0" name=""/>
        <dsp:cNvSpPr/>
      </dsp:nvSpPr>
      <dsp:spPr>
        <a:xfrm>
          <a:off x="2569539" y="1231336"/>
          <a:ext cx="2565777" cy="25858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>
              <a:solidFill>
                <a:schemeClr val="tx1"/>
              </a:solidFill>
            </a:rPr>
            <a:t>Banki biztonságú IT háttéren alapuló, transzparens pénzügyi elszámolás</a:t>
          </a:r>
        </a:p>
      </dsp:txBody>
      <dsp:txXfrm>
        <a:off x="2569539" y="1231336"/>
        <a:ext cx="2565777" cy="2585807"/>
      </dsp:txXfrm>
    </dsp:sp>
    <dsp:sp modelId="{BF29941D-1489-4C53-A073-972535219485}">
      <dsp:nvSpPr>
        <dsp:cNvPr id="0" name=""/>
        <dsp:cNvSpPr/>
      </dsp:nvSpPr>
      <dsp:spPr>
        <a:xfrm>
          <a:off x="5135316" y="1231336"/>
          <a:ext cx="2565777" cy="258580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700" kern="1200" dirty="0" smtClean="0">
              <a:solidFill>
                <a:schemeClr val="tx1"/>
              </a:solidFill>
            </a:rPr>
            <a:t>Bevezetett (</a:t>
          </a:r>
          <a:r>
            <a:rPr lang="hu-HU" sz="2700" kern="1200" dirty="0" err="1" smtClean="0">
              <a:solidFill>
                <a:schemeClr val="tx1"/>
              </a:solidFill>
            </a:rPr>
            <a:t>Super</a:t>
          </a:r>
          <a:r>
            <a:rPr lang="hu-HU" sz="2700" kern="1200" dirty="0" smtClean="0">
              <a:solidFill>
                <a:schemeClr val="tx1"/>
              </a:solidFill>
            </a:rPr>
            <a:t>)</a:t>
          </a:r>
          <a:r>
            <a:rPr lang="hu-HU" sz="2700" kern="1200" dirty="0" err="1" smtClean="0">
              <a:solidFill>
                <a:schemeClr val="tx1"/>
              </a:solidFill>
            </a:rPr>
            <a:t>brand</a:t>
          </a:r>
          <a:endParaRPr lang="hu-HU" sz="2700" kern="1200" dirty="0" smtClean="0">
            <a:solidFill>
              <a:schemeClr val="tx1"/>
            </a:solidFill>
          </a:endParaRPr>
        </a:p>
      </dsp:txBody>
      <dsp:txXfrm>
        <a:off x="5135316" y="1231336"/>
        <a:ext cx="2565777" cy="2585807"/>
      </dsp:txXfrm>
    </dsp:sp>
    <dsp:sp modelId="{74309789-EE50-49DC-9E46-21D45953F50C}">
      <dsp:nvSpPr>
        <dsp:cNvPr id="0" name=""/>
        <dsp:cNvSpPr/>
      </dsp:nvSpPr>
      <dsp:spPr>
        <a:xfrm>
          <a:off x="0" y="3817144"/>
          <a:ext cx="7704856" cy="28731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774E87-0460-45FD-8DC3-8354359F4D03}">
      <dsp:nvSpPr>
        <dsp:cNvPr id="0" name=""/>
        <dsp:cNvSpPr/>
      </dsp:nvSpPr>
      <dsp:spPr>
        <a:xfrm>
          <a:off x="0" y="0"/>
          <a:ext cx="6768752" cy="1274541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5900" kern="1200" dirty="0" smtClean="0">
              <a:solidFill>
                <a:schemeClr val="tx1"/>
              </a:solidFill>
            </a:rPr>
            <a:t>Célzott marketing</a:t>
          </a:r>
          <a:endParaRPr lang="hu-HU" sz="5900" kern="1200" dirty="0">
            <a:solidFill>
              <a:schemeClr val="tx1"/>
            </a:solidFill>
          </a:endParaRPr>
        </a:p>
      </dsp:txBody>
      <dsp:txXfrm>
        <a:off x="0" y="0"/>
        <a:ext cx="6768752" cy="1274541"/>
      </dsp:txXfrm>
    </dsp:sp>
    <dsp:sp modelId="{347C1827-856A-4510-8351-48605599A308}">
      <dsp:nvSpPr>
        <dsp:cNvPr id="0" name=""/>
        <dsp:cNvSpPr/>
      </dsp:nvSpPr>
      <dsp:spPr>
        <a:xfrm>
          <a:off x="3305" y="1274541"/>
          <a:ext cx="2254047" cy="26765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err="1" smtClean="0">
              <a:solidFill>
                <a:schemeClr val="tx1"/>
              </a:solidFill>
            </a:rPr>
            <a:t>SuperShop</a:t>
          </a:r>
          <a:r>
            <a:rPr lang="hu-HU" sz="2500" kern="1200" dirty="0" smtClean="0">
              <a:solidFill>
                <a:schemeClr val="tx1"/>
              </a:solidFill>
            </a:rPr>
            <a:t> közös kommunikációs csatorna</a:t>
          </a:r>
          <a:endParaRPr lang="en-GB" sz="2500" kern="1200" dirty="0" smtClean="0">
            <a:solidFill>
              <a:schemeClr val="tx1"/>
            </a:solidFill>
          </a:endParaRPr>
        </a:p>
      </dsp:txBody>
      <dsp:txXfrm>
        <a:off x="3305" y="1274541"/>
        <a:ext cx="2254047" cy="2676537"/>
      </dsp:txXfrm>
    </dsp:sp>
    <dsp:sp modelId="{5CD55188-28A9-41FC-AC39-EAD4621ED7D2}">
      <dsp:nvSpPr>
        <dsp:cNvPr id="0" name=""/>
        <dsp:cNvSpPr/>
      </dsp:nvSpPr>
      <dsp:spPr>
        <a:xfrm>
          <a:off x="2257352" y="1274541"/>
          <a:ext cx="2254047" cy="26765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500" kern="1200" dirty="0" smtClean="0">
              <a:solidFill>
                <a:schemeClr val="tx1"/>
              </a:solidFill>
            </a:rPr>
            <a:t>Partner specifikus aktivitások </a:t>
          </a:r>
          <a:endParaRPr lang="en-GB" sz="2500" kern="1200" dirty="0" smtClean="0">
            <a:solidFill>
              <a:schemeClr val="tx1"/>
            </a:solidFill>
          </a:endParaRPr>
        </a:p>
      </dsp:txBody>
      <dsp:txXfrm>
        <a:off x="2257352" y="1274541"/>
        <a:ext cx="2254047" cy="2676537"/>
      </dsp:txXfrm>
    </dsp:sp>
    <dsp:sp modelId="{C9F1A1F2-91BC-4DC5-AFAF-77F93EC8EC45}">
      <dsp:nvSpPr>
        <dsp:cNvPr id="0" name=""/>
        <dsp:cNvSpPr/>
      </dsp:nvSpPr>
      <dsp:spPr>
        <a:xfrm>
          <a:off x="4511399" y="1274541"/>
          <a:ext cx="2254047" cy="26765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500" kern="1200" dirty="0" smtClean="0">
              <a:solidFill>
                <a:schemeClr val="tx1"/>
              </a:solidFill>
            </a:rPr>
            <a:t>Személyre szóló mikro szegmentálható adatbázis alapú kommunikáció</a:t>
          </a:r>
          <a:endParaRPr lang="en-GB" sz="2500" kern="1200" dirty="0" smtClean="0">
            <a:solidFill>
              <a:schemeClr val="tx1"/>
            </a:solidFill>
          </a:endParaRPr>
        </a:p>
      </dsp:txBody>
      <dsp:txXfrm>
        <a:off x="4511399" y="1274541"/>
        <a:ext cx="2254047" cy="2676537"/>
      </dsp:txXfrm>
    </dsp:sp>
    <dsp:sp modelId="{CD15DDCB-4F35-4812-831A-38B28C98942B}">
      <dsp:nvSpPr>
        <dsp:cNvPr id="0" name=""/>
        <dsp:cNvSpPr/>
      </dsp:nvSpPr>
      <dsp:spPr>
        <a:xfrm>
          <a:off x="0" y="3951078"/>
          <a:ext cx="6768752" cy="29739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774E87-0460-45FD-8DC3-8354359F4D03}">
      <dsp:nvSpPr>
        <dsp:cNvPr id="0" name=""/>
        <dsp:cNvSpPr/>
      </dsp:nvSpPr>
      <dsp:spPr>
        <a:xfrm>
          <a:off x="0" y="0"/>
          <a:ext cx="8640960" cy="1512168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6500" kern="1200" dirty="0" smtClean="0">
              <a:solidFill>
                <a:schemeClr val="tx1"/>
              </a:solidFill>
            </a:rPr>
            <a:t>Pontos ügyfélismeret</a:t>
          </a:r>
          <a:endParaRPr lang="hu-HU" sz="6500" kern="1200" dirty="0">
            <a:solidFill>
              <a:schemeClr val="tx1"/>
            </a:solidFill>
          </a:endParaRPr>
        </a:p>
      </dsp:txBody>
      <dsp:txXfrm>
        <a:off x="0" y="0"/>
        <a:ext cx="8640960" cy="1512168"/>
      </dsp:txXfrm>
    </dsp:sp>
    <dsp:sp modelId="{347C1827-856A-4510-8351-48605599A308}">
      <dsp:nvSpPr>
        <dsp:cNvPr id="0" name=""/>
        <dsp:cNvSpPr/>
      </dsp:nvSpPr>
      <dsp:spPr>
        <a:xfrm>
          <a:off x="1054" y="1512168"/>
          <a:ext cx="1727770" cy="317555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smtClean="0">
              <a:solidFill>
                <a:schemeClr val="tx1"/>
              </a:solidFill>
            </a:rPr>
            <a:t>Tranzakciószintű részletes adatbázis a teljes SuperShop ügyfélkörről</a:t>
          </a:r>
          <a:endParaRPr lang="hu-HU" sz="1800" kern="1200" dirty="0" smtClean="0">
            <a:solidFill>
              <a:schemeClr val="tx1"/>
            </a:solidFill>
          </a:endParaRPr>
        </a:p>
      </dsp:txBody>
      <dsp:txXfrm>
        <a:off x="1054" y="1512168"/>
        <a:ext cx="1727770" cy="3175552"/>
      </dsp:txXfrm>
    </dsp:sp>
    <dsp:sp modelId="{33692260-850F-4B41-A10B-5B486BFB972C}">
      <dsp:nvSpPr>
        <dsp:cNvPr id="0" name=""/>
        <dsp:cNvSpPr/>
      </dsp:nvSpPr>
      <dsp:spPr>
        <a:xfrm>
          <a:off x="1728824" y="1512168"/>
          <a:ext cx="1727770" cy="317555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smtClean="0">
              <a:solidFill>
                <a:schemeClr val="tx1"/>
              </a:solidFill>
            </a:rPr>
            <a:t>Nevesített ügyfélkör </a:t>
          </a:r>
          <a:endParaRPr lang="hu-HU" sz="1800" kern="1200" dirty="0" smtClean="0">
            <a:solidFill>
              <a:schemeClr val="tx1"/>
            </a:solidFill>
          </a:endParaRPr>
        </a:p>
      </dsp:txBody>
      <dsp:txXfrm>
        <a:off x="1728824" y="1512168"/>
        <a:ext cx="1727770" cy="3175552"/>
      </dsp:txXfrm>
    </dsp:sp>
    <dsp:sp modelId="{021F72ED-056A-4AF4-8A0C-3A9144C7088B}">
      <dsp:nvSpPr>
        <dsp:cNvPr id="0" name=""/>
        <dsp:cNvSpPr/>
      </dsp:nvSpPr>
      <dsp:spPr>
        <a:xfrm>
          <a:off x="3456594" y="1512168"/>
          <a:ext cx="1727770" cy="317555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solidFill>
                <a:schemeClr val="tx1"/>
              </a:solidFill>
            </a:rPr>
            <a:t>Addicionális marketing és demográfiai információk ügyfelenként</a:t>
          </a:r>
        </a:p>
      </dsp:txBody>
      <dsp:txXfrm>
        <a:off x="3456594" y="1512168"/>
        <a:ext cx="1727770" cy="3175552"/>
      </dsp:txXfrm>
    </dsp:sp>
    <dsp:sp modelId="{C3B5851A-665A-494D-8204-6AF7F3AEFBC8}">
      <dsp:nvSpPr>
        <dsp:cNvPr id="0" name=""/>
        <dsp:cNvSpPr/>
      </dsp:nvSpPr>
      <dsp:spPr>
        <a:xfrm>
          <a:off x="5184365" y="1512168"/>
          <a:ext cx="1727770" cy="317555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solidFill>
                <a:schemeClr val="tx1"/>
              </a:solidFill>
            </a:rPr>
            <a:t>„Fogyasztói ujjlenyomat” önbevallásos rendszer helyett, tényleges és mérhető fogyasztási szokásokon alapul</a:t>
          </a:r>
        </a:p>
      </dsp:txBody>
      <dsp:txXfrm>
        <a:off x="5184365" y="1512168"/>
        <a:ext cx="1727770" cy="3175552"/>
      </dsp:txXfrm>
    </dsp:sp>
    <dsp:sp modelId="{0015508E-274E-45E5-AAAD-19CCE8DF1B01}">
      <dsp:nvSpPr>
        <dsp:cNvPr id="0" name=""/>
        <dsp:cNvSpPr/>
      </dsp:nvSpPr>
      <dsp:spPr>
        <a:xfrm>
          <a:off x="6912135" y="1512168"/>
          <a:ext cx="1727770" cy="317555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solidFill>
                <a:schemeClr val="tx1"/>
              </a:solidFill>
            </a:rPr>
            <a:t>Rendszeresen frissített elérhetőség az ügyfélkörhöz</a:t>
          </a:r>
        </a:p>
      </dsp:txBody>
      <dsp:txXfrm>
        <a:off x="6912135" y="1512168"/>
        <a:ext cx="1727770" cy="3175552"/>
      </dsp:txXfrm>
    </dsp:sp>
    <dsp:sp modelId="{CD15DDCB-4F35-4812-831A-38B28C98942B}">
      <dsp:nvSpPr>
        <dsp:cNvPr id="0" name=""/>
        <dsp:cNvSpPr/>
      </dsp:nvSpPr>
      <dsp:spPr>
        <a:xfrm>
          <a:off x="0" y="4687720"/>
          <a:ext cx="8640960" cy="35283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shade val="8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0062EE-FD1D-4F1D-9B61-DF5404F08AF4}">
      <dsp:nvSpPr>
        <dsp:cNvPr id="0" name=""/>
        <dsp:cNvSpPr/>
      </dsp:nvSpPr>
      <dsp:spPr>
        <a:xfrm>
          <a:off x="0" y="198029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Garantált jutalmazás</a:t>
          </a:r>
          <a:r>
            <a:rPr lang="en-GB" sz="20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 </a:t>
          </a:r>
          <a:endParaRPr lang="hu-HU" sz="2000" kern="1200" dirty="0">
            <a:solidFill>
              <a:schemeClr val="tx1"/>
            </a:solidFill>
            <a:latin typeface="+mj-lt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6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vásárlók minden egyes vásárlás alkalmával SuperShop pontokat kapnak (100 Ft=1pont)</a:t>
          </a:r>
          <a:endParaRPr lang="en-GB" sz="1600" kern="1200" dirty="0" smtClean="0">
            <a:solidFill>
              <a:schemeClr val="tx1"/>
            </a:solidFill>
            <a:latin typeface="+mj-lt"/>
            <a:cs typeface="Times New Roman" pitchFamily="18" charset="0"/>
          </a:endParaRPr>
        </a:p>
      </dsp:txBody>
      <dsp:txXfrm>
        <a:off x="0" y="198029"/>
        <a:ext cx="2700300" cy="2286252"/>
      </dsp:txXfrm>
    </dsp:sp>
    <dsp:sp modelId="{6B32A40D-30E2-473E-B2A8-10520E89F411}">
      <dsp:nvSpPr>
        <dsp:cNvPr id="0" name=""/>
        <dsp:cNvSpPr/>
      </dsp:nvSpPr>
      <dsp:spPr>
        <a:xfrm>
          <a:off x="2970329" y="198029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Gyorsított pontgyűjtés</a:t>
          </a:r>
          <a:endParaRPr lang="hu-HU" sz="1700" kern="1200" dirty="0">
            <a:solidFill>
              <a:schemeClr val="tx1"/>
            </a:solidFill>
            <a:latin typeface="+mj-lt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300" kern="1200" dirty="0" smtClean="0">
              <a:solidFill>
                <a:schemeClr val="tx1"/>
              </a:solidFill>
              <a:latin typeface="+mj-lt"/>
            </a:rPr>
            <a:t>A pontkibocsátó helyeken elérhető, kártya igénylőlapról leválasztható   ideiglenes kártyával a pontgyűjtés azonnal megkezdhető</a:t>
          </a:r>
          <a:endParaRPr lang="hu-HU" sz="1300" kern="1200" dirty="0">
            <a:solidFill>
              <a:schemeClr val="tx1"/>
            </a:solidFill>
            <a:latin typeface="+mj-lt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3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különböző partnerek által adott pontok összeadódva halmozódnak</a:t>
          </a:r>
          <a:endParaRPr lang="hu-HU" sz="1300" kern="1200" dirty="0">
            <a:solidFill>
              <a:schemeClr val="tx1"/>
            </a:solidFill>
            <a:latin typeface="+mj-lt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300" kern="1200" smtClean="0">
              <a:solidFill>
                <a:schemeClr val="tx1"/>
              </a:solidFill>
              <a:latin typeface="+mj-lt"/>
            </a:rPr>
            <a:t>Egy pontfolyószámlához több társkártya is tartozhat, így az egész család  együtt gyűjtheti a pontokat. </a:t>
          </a:r>
          <a:endParaRPr lang="hu-HU" sz="1300" kern="1200" dirty="0">
            <a:solidFill>
              <a:schemeClr val="tx1"/>
            </a:solidFill>
            <a:latin typeface="+mj-lt"/>
          </a:endParaRPr>
        </a:p>
      </dsp:txBody>
      <dsp:txXfrm>
        <a:off x="2970329" y="198029"/>
        <a:ext cx="2700300" cy="2286252"/>
      </dsp:txXfrm>
    </dsp:sp>
    <dsp:sp modelId="{D1686C31-ADE0-4596-9861-20BA28220BD6}">
      <dsp:nvSpPr>
        <dsp:cNvPr id="0" name=""/>
        <dsp:cNvSpPr/>
      </dsp:nvSpPr>
      <dsp:spPr>
        <a:xfrm>
          <a:off x="5940659" y="198029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Szabad pontbeváltás</a:t>
          </a:r>
          <a:endParaRPr lang="hu-HU" sz="2000" kern="1200" dirty="0">
            <a:solidFill>
              <a:schemeClr val="tx1"/>
            </a:solidFill>
            <a:latin typeface="+mj-lt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6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A pontokat a partnerek által forgalmazott termékre és szolgáltatásra lehet beváltani</a:t>
          </a:r>
          <a:endParaRPr lang="en-GB" sz="1600" kern="1200" dirty="0" smtClean="0">
            <a:solidFill>
              <a:schemeClr val="tx1"/>
            </a:solidFill>
            <a:latin typeface="+mj-lt"/>
            <a:cs typeface="Times New Roman" pitchFamily="18" charset="0"/>
          </a:endParaRPr>
        </a:p>
      </dsp:txBody>
      <dsp:txXfrm>
        <a:off x="5940659" y="198029"/>
        <a:ext cx="2700300" cy="2286252"/>
      </dsp:txXfrm>
    </dsp:sp>
    <dsp:sp modelId="{51B42BB5-43F5-49DF-9EBF-0C8C66777B83}">
      <dsp:nvSpPr>
        <dsp:cNvPr id="0" name=""/>
        <dsp:cNvSpPr/>
      </dsp:nvSpPr>
      <dsp:spPr>
        <a:xfrm>
          <a:off x="0" y="2754311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Ingyenes részvétel a programban</a:t>
          </a:r>
          <a:endParaRPr lang="hu-HU" sz="1700" kern="1200" dirty="0">
            <a:solidFill>
              <a:schemeClr val="tx1"/>
            </a:solidFill>
            <a:latin typeface="+mj-lt"/>
          </a:endParaRPr>
        </a:p>
      </dsp:txBody>
      <dsp:txXfrm>
        <a:off x="0" y="2754311"/>
        <a:ext cx="2700300" cy="2286252"/>
      </dsp:txXfrm>
    </dsp:sp>
    <dsp:sp modelId="{C157DE6F-02EA-4610-817A-AA42D2A73B65}">
      <dsp:nvSpPr>
        <dsp:cNvPr id="0" name=""/>
        <dsp:cNvSpPr/>
      </dsp:nvSpPr>
      <dsp:spPr>
        <a:xfrm>
          <a:off x="2970329" y="2754311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Személyre szóló ajánlatok és információk</a:t>
          </a:r>
          <a:endParaRPr lang="hu-HU" sz="1700" kern="1200" dirty="0">
            <a:solidFill>
              <a:schemeClr val="tx1"/>
            </a:solidFill>
            <a:latin typeface="+mj-lt"/>
          </a:endParaRPr>
        </a:p>
      </dsp:txBody>
      <dsp:txXfrm>
        <a:off x="2970329" y="2754311"/>
        <a:ext cx="2700300" cy="2286252"/>
      </dsp:txXfrm>
    </dsp:sp>
    <dsp:sp modelId="{6C4A629D-0554-4BA6-8AC1-41203BEFEA6B}">
      <dsp:nvSpPr>
        <dsp:cNvPr id="0" name=""/>
        <dsp:cNvSpPr/>
      </dsp:nvSpPr>
      <dsp:spPr>
        <a:xfrm>
          <a:off x="5940659" y="2754311"/>
          <a:ext cx="2700300" cy="2286252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dirty="0" smtClean="0">
              <a:solidFill>
                <a:schemeClr val="tx1"/>
              </a:solidFill>
              <a:latin typeface="+mj-lt"/>
              <a:cs typeface="Times New Roman" pitchFamily="18" charset="0"/>
            </a:rPr>
            <a:t>Extra pontakciókban és nyeremény- játékokban való részvétel</a:t>
          </a:r>
          <a:endParaRPr lang="hu-HU" sz="1700" kern="1200" dirty="0">
            <a:solidFill>
              <a:schemeClr val="tx1"/>
            </a:solidFill>
            <a:latin typeface="+mj-lt"/>
          </a:endParaRPr>
        </a:p>
      </dsp:txBody>
      <dsp:txXfrm>
        <a:off x="5940659" y="2754311"/>
        <a:ext cx="2700300" cy="2286252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B3D9AD-C624-40FA-B719-01EDF2402EBB}">
      <dsp:nvSpPr>
        <dsp:cNvPr id="0" name=""/>
        <dsp:cNvSpPr/>
      </dsp:nvSpPr>
      <dsp:spPr>
        <a:xfrm>
          <a:off x="4577889" y="2798063"/>
          <a:ext cx="2032711" cy="13167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1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Attitűd kérdések</a:t>
          </a:r>
          <a:endParaRPr lang="hu-HU" sz="1200" kern="1200" dirty="0">
            <a:latin typeface="+mn-lt"/>
            <a:cs typeface="Times New Roman" pitchFamily="18" charset="0"/>
          </a:endParaRPr>
        </a:p>
      </dsp:txBody>
      <dsp:txXfrm>
        <a:off x="5187702" y="3127248"/>
        <a:ext cx="1422897" cy="987552"/>
      </dsp:txXfrm>
    </dsp:sp>
    <dsp:sp modelId="{0DBC59E8-FD6F-4976-87C3-2AFF97BC773E}">
      <dsp:nvSpPr>
        <dsp:cNvPr id="0" name=""/>
        <dsp:cNvSpPr/>
      </dsp:nvSpPr>
      <dsp:spPr>
        <a:xfrm>
          <a:off x="1261360" y="2798063"/>
          <a:ext cx="2032711" cy="13167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Egyéb elérhetőség </a:t>
          </a:r>
          <a:endParaRPr lang="hu-HU" sz="1200" kern="1200" dirty="0">
            <a:latin typeface="+mn-lt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Demográfiai ismérvek</a:t>
          </a:r>
          <a:endParaRPr lang="hu-HU" sz="1200" kern="1200" dirty="0">
            <a:latin typeface="+mn-lt"/>
            <a:cs typeface="Times New Roman" pitchFamily="18" charset="0"/>
          </a:endParaRPr>
        </a:p>
      </dsp:txBody>
      <dsp:txXfrm>
        <a:off x="1261360" y="3127248"/>
        <a:ext cx="1422897" cy="987552"/>
      </dsp:txXfrm>
    </dsp:sp>
    <dsp:sp modelId="{D0F37AC9-404D-4EF5-845C-877D507D04B4}">
      <dsp:nvSpPr>
        <dsp:cNvPr id="0" name=""/>
        <dsp:cNvSpPr/>
      </dsp:nvSpPr>
      <dsp:spPr>
        <a:xfrm>
          <a:off x="4460551" y="0"/>
          <a:ext cx="2267387" cy="13167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000" tIns="45720" rIns="45720" bIns="45720" numCol="1" spcCol="1270" anchor="t" anchorCtr="1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 Tranzakciók</a:t>
          </a:r>
          <a:br>
            <a:rPr lang="hu-HU" sz="1200" kern="1200" dirty="0" smtClean="0">
              <a:latin typeface="+mn-lt"/>
              <a:cs typeface="Times New Roman" pitchFamily="18" charset="0"/>
            </a:rPr>
          </a:br>
          <a:r>
            <a:rPr lang="hu-HU" sz="1200" kern="1200" dirty="0" smtClean="0">
              <a:latin typeface="+mn-lt"/>
              <a:cs typeface="Times New Roman" pitchFamily="18" charset="0"/>
            </a:rPr>
            <a:t>(mikor, mely partnernél, hány pont)</a:t>
          </a:r>
          <a:endParaRPr lang="hu-HU" sz="1200" kern="1200" dirty="0">
            <a:latin typeface="+mn-lt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Részletes fogyasztói kosár </a:t>
          </a:r>
          <a:br>
            <a:rPr lang="hu-HU" sz="1200" kern="1200" dirty="0" smtClean="0">
              <a:latin typeface="+mn-lt"/>
              <a:cs typeface="Times New Roman" pitchFamily="18" charset="0"/>
            </a:rPr>
          </a:br>
          <a:r>
            <a:rPr lang="hu-HU" sz="1200" kern="1200" dirty="0" smtClean="0">
              <a:latin typeface="+mn-lt"/>
              <a:cs typeface="Times New Roman" pitchFamily="18" charset="0"/>
            </a:rPr>
            <a:t>(Spar </a:t>
          </a:r>
          <a:r>
            <a:rPr lang="hu-HU" sz="1200" kern="1200" dirty="0" err="1" smtClean="0">
              <a:latin typeface="+mn-lt"/>
              <a:cs typeface="Times New Roman" pitchFamily="18" charset="0"/>
            </a:rPr>
            <a:t>csop</a:t>
          </a:r>
          <a:r>
            <a:rPr lang="hu-HU" sz="1200" kern="1200" dirty="0" smtClean="0">
              <a:latin typeface="+mn-lt"/>
              <a:cs typeface="Times New Roman" pitchFamily="18" charset="0"/>
            </a:rPr>
            <a:t>, OMV)</a:t>
          </a:r>
        </a:p>
      </dsp:txBody>
      <dsp:txXfrm>
        <a:off x="5140767" y="0"/>
        <a:ext cx="1587171" cy="987552"/>
      </dsp:txXfrm>
    </dsp:sp>
    <dsp:sp modelId="{1CCB36C8-3B4B-4724-85D8-9B099733A355}">
      <dsp:nvSpPr>
        <dsp:cNvPr id="0" name=""/>
        <dsp:cNvSpPr/>
      </dsp:nvSpPr>
      <dsp:spPr>
        <a:xfrm>
          <a:off x="1201680" y="11811"/>
          <a:ext cx="2152072" cy="12931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Név</a:t>
          </a:r>
          <a:endParaRPr lang="hu-HU" sz="1200" kern="1200" dirty="0">
            <a:latin typeface="+mn-lt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Kor </a:t>
          </a:r>
          <a:endParaRPr lang="hu-HU" sz="1200" kern="1200" dirty="0">
            <a:latin typeface="+mn-lt"/>
            <a:cs typeface="Times New Roman" pitchFamily="18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Nem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dirty="0" smtClean="0">
              <a:latin typeface="+mn-lt"/>
              <a:cs typeface="Times New Roman" pitchFamily="18" charset="0"/>
            </a:rPr>
            <a:t>Lakóhely (cím</a:t>
          </a:r>
          <a:r>
            <a:rPr lang="hu-HU" sz="1200" kern="1200" dirty="0" smtClean="0">
              <a:latin typeface="+mn-lt"/>
            </a:rPr>
            <a:t>)</a:t>
          </a:r>
        </a:p>
      </dsp:txBody>
      <dsp:txXfrm>
        <a:off x="1201680" y="11811"/>
        <a:ext cx="1506450" cy="969835"/>
      </dsp:txXfrm>
    </dsp:sp>
    <dsp:sp modelId="{1F970EEF-FAA2-4411-BC27-932141FC2F07}">
      <dsp:nvSpPr>
        <dsp:cNvPr id="0" name=""/>
        <dsp:cNvSpPr/>
      </dsp:nvSpPr>
      <dsp:spPr>
        <a:xfrm>
          <a:off x="2107423" y="233358"/>
          <a:ext cx="1850767" cy="1784078"/>
        </a:xfrm>
        <a:prstGeom prst="pieWedge">
          <a:avLst/>
        </a:prstGeom>
        <a:solidFill>
          <a:srgbClr val="FFC000"/>
        </a:solidFill>
        <a:ln>
          <a:solidFill>
            <a:srgbClr val="333399"/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rgbClr val="000000"/>
              </a:solidFill>
              <a:latin typeface="+mn-lt"/>
            </a:rPr>
            <a:t>Alapadatok</a:t>
          </a:r>
          <a:endParaRPr lang="hu-HU" sz="1200" b="1" kern="1200" dirty="0">
            <a:solidFill>
              <a:srgbClr val="000000"/>
            </a:solidFill>
            <a:latin typeface="+mn-lt"/>
          </a:endParaRPr>
        </a:p>
      </dsp:txBody>
      <dsp:txXfrm>
        <a:off x="2107423" y="233358"/>
        <a:ext cx="1850767" cy="1784078"/>
      </dsp:txXfrm>
    </dsp:sp>
    <dsp:sp modelId="{87304D39-4CF9-4A85-879A-2D176BF1D9B4}">
      <dsp:nvSpPr>
        <dsp:cNvPr id="0" name=""/>
        <dsp:cNvSpPr/>
      </dsp:nvSpPr>
      <dsp:spPr>
        <a:xfrm rot="5400000">
          <a:off x="4005957" y="234543"/>
          <a:ext cx="1781708" cy="1781708"/>
        </a:xfrm>
        <a:prstGeom prst="pieWedge">
          <a:avLst/>
        </a:prstGeom>
        <a:solidFill>
          <a:srgbClr val="FFC000"/>
        </a:solidFill>
        <a:ln>
          <a:solidFill>
            <a:srgbClr val="333399"/>
          </a:solidFill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b="1" kern="1200" dirty="0" smtClean="0">
              <a:solidFill>
                <a:srgbClr val="000000"/>
              </a:solidFill>
              <a:latin typeface="+mn-lt"/>
            </a:rPr>
            <a:t>Fogyasztási struktúra</a:t>
          </a:r>
          <a:endParaRPr lang="hu-HU" sz="1200" b="1" kern="1200" dirty="0">
            <a:solidFill>
              <a:srgbClr val="000000"/>
            </a:solidFill>
            <a:latin typeface="+mn-lt"/>
          </a:endParaRPr>
        </a:p>
      </dsp:txBody>
      <dsp:txXfrm rot="5400000">
        <a:off x="4005957" y="234543"/>
        <a:ext cx="1781708" cy="1781708"/>
      </dsp:txXfrm>
    </dsp:sp>
    <dsp:sp modelId="{45EF1A1D-FB46-4882-8476-83638EEECF05}">
      <dsp:nvSpPr>
        <dsp:cNvPr id="0" name=""/>
        <dsp:cNvSpPr/>
      </dsp:nvSpPr>
      <dsp:spPr>
        <a:xfrm rot="10800000">
          <a:off x="4005957" y="2098548"/>
          <a:ext cx="1781708" cy="1781708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kern="1200" dirty="0" smtClean="0">
              <a:latin typeface="+mn-lt"/>
            </a:rPr>
            <a:t>Szegmentációs adatok</a:t>
          </a:r>
          <a:endParaRPr lang="hu-HU" sz="1200" kern="1200" dirty="0">
            <a:latin typeface="+mn-lt"/>
          </a:endParaRPr>
        </a:p>
      </dsp:txBody>
      <dsp:txXfrm rot="10800000">
        <a:off x="4005957" y="2098548"/>
        <a:ext cx="1781708" cy="1781708"/>
      </dsp:txXfrm>
    </dsp:sp>
    <dsp:sp modelId="{92377623-6612-4D29-8E5B-48D0B850C738}">
      <dsp:nvSpPr>
        <dsp:cNvPr id="0" name=""/>
        <dsp:cNvSpPr/>
      </dsp:nvSpPr>
      <dsp:spPr>
        <a:xfrm rot="16200000">
          <a:off x="2141953" y="2098548"/>
          <a:ext cx="1781708" cy="1781708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200" kern="1200" dirty="0" smtClean="0">
              <a:latin typeface="+mn-lt"/>
            </a:rPr>
            <a:t>Egyéb demográfia</a:t>
          </a:r>
          <a:endParaRPr lang="hu-HU" sz="1200" kern="1200" dirty="0">
            <a:latin typeface="+mn-lt"/>
          </a:endParaRPr>
        </a:p>
      </dsp:txBody>
      <dsp:txXfrm rot="16200000">
        <a:off x="2141953" y="2098548"/>
        <a:ext cx="1781708" cy="1781708"/>
      </dsp:txXfrm>
    </dsp:sp>
    <dsp:sp modelId="{49CB5E57-5422-4F4E-9311-73AA9114BA6B}">
      <dsp:nvSpPr>
        <dsp:cNvPr id="0" name=""/>
        <dsp:cNvSpPr/>
      </dsp:nvSpPr>
      <dsp:spPr>
        <a:xfrm>
          <a:off x="3657228" y="1687068"/>
          <a:ext cx="615162" cy="53492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D7E677-557B-4E32-A348-6CC800C1627E}">
      <dsp:nvSpPr>
        <dsp:cNvPr id="0" name=""/>
        <dsp:cNvSpPr/>
      </dsp:nvSpPr>
      <dsp:spPr>
        <a:xfrm rot="10800000">
          <a:off x="3657228" y="1892808"/>
          <a:ext cx="615162" cy="534924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98C8A0-0FEA-43CC-A564-5B2BF8E1C371}">
      <dsp:nvSpPr>
        <dsp:cNvPr id="0" name=""/>
        <dsp:cNvSpPr/>
      </dsp:nvSpPr>
      <dsp:spPr>
        <a:xfrm>
          <a:off x="1286284" y="1015999"/>
          <a:ext cx="3048000" cy="304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4F98FD3-EB0D-433E-9E2C-D06AB7BC7ADC}">
      <dsp:nvSpPr>
        <dsp:cNvPr id="0" name=""/>
        <dsp:cNvSpPr/>
      </dsp:nvSpPr>
      <dsp:spPr>
        <a:xfrm>
          <a:off x="1570372" y="1335582"/>
          <a:ext cx="2479822" cy="2408834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1658B7E-1CC6-471B-9A0A-31984FDF2B15}">
      <dsp:nvSpPr>
        <dsp:cNvPr id="0" name=""/>
        <dsp:cNvSpPr/>
      </dsp:nvSpPr>
      <dsp:spPr>
        <a:xfrm>
          <a:off x="4809716" y="0"/>
          <a:ext cx="2319070" cy="1270000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+mj-lt"/>
            </a:rPr>
            <a:t>Üzleti ajánlattal megkereshetők száma</a:t>
          </a:r>
          <a:br>
            <a:rPr lang="hu-HU" sz="1800" kern="1200" dirty="0" smtClean="0">
              <a:latin typeface="+mj-lt"/>
            </a:rPr>
          </a:br>
          <a:r>
            <a:rPr lang="hu-H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2 088 933 fő</a:t>
          </a:r>
          <a:endParaRPr lang="hu-H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809716" y="0"/>
        <a:ext cx="2319070" cy="1270000"/>
      </dsp:txXfrm>
    </dsp:sp>
    <dsp:sp modelId="{48C4272A-54C4-4ED8-8C13-8C67074E186B}">
      <dsp:nvSpPr>
        <dsp:cNvPr id="0" name=""/>
        <dsp:cNvSpPr/>
      </dsp:nvSpPr>
      <dsp:spPr>
        <a:xfrm>
          <a:off x="4461284" y="634999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992B4A-F482-4027-BDF0-4C9B1D55297C}">
      <dsp:nvSpPr>
        <dsp:cNvPr id="0" name=""/>
        <dsp:cNvSpPr/>
      </dsp:nvSpPr>
      <dsp:spPr>
        <a:xfrm rot="5400000">
          <a:off x="2682141" y="762126"/>
          <a:ext cx="1906016" cy="164973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3187F8-366F-49FC-A718-3B4E3A63582A}">
      <dsp:nvSpPr>
        <dsp:cNvPr id="0" name=""/>
        <dsp:cNvSpPr/>
      </dsp:nvSpPr>
      <dsp:spPr>
        <a:xfrm>
          <a:off x="4780142" y="1269999"/>
          <a:ext cx="2636687" cy="1270000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+mj-lt"/>
            </a:rPr>
            <a:t>Kártyabirtokosok száma</a:t>
          </a:r>
          <a:br>
            <a:rPr lang="hu-HU" sz="1800" kern="1200" dirty="0" smtClean="0">
              <a:latin typeface="+mj-lt"/>
            </a:rPr>
          </a:br>
          <a:r>
            <a:rPr lang="hu-H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2 136 938 fő</a:t>
          </a:r>
          <a:endParaRPr lang="hu-H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780142" y="1269999"/>
        <a:ext cx="2636687" cy="1270000"/>
      </dsp:txXfrm>
    </dsp:sp>
    <dsp:sp modelId="{DA7F59C2-BC98-4CDB-871D-D8624B6697E3}">
      <dsp:nvSpPr>
        <dsp:cNvPr id="0" name=""/>
        <dsp:cNvSpPr/>
      </dsp:nvSpPr>
      <dsp:spPr>
        <a:xfrm>
          <a:off x="4429733" y="1905000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F3688-54E4-49F5-98A3-5C62C509F509}">
      <dsp:nvSpPr>
        <dsp:cNvPr id="0" name=""/>
        <dsp:cNvSpPr/>
      </dsp:nvSpPr>
      <dsp:spPr>
        <a:xfrm rot="5400000">
          <a:off x="4128664" y="1982224"/>
          <a:ext cx="395313" cy="248751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4DC0BB-080E-48B3-8298-73F60D1DA73A}">
      <dsp:nvSpPr>
        <dsp:cNvPr id="0" name=""/>
        <dsp:cNvSpPr/>
      </dsp:nvSpPr>
      <dsp:spPr>
        <a:xfrm>
          <a:off x="958605" y="1134125"/>
          <a:ext cx="3402378" cy="3402378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AD7BAB4-B8CC-41A9-8D6F-EBFBFB4A0228}">
      <dsp:nvSpPr>
        <dsp:cNvPr id="0" name=""/>
        <dsp:cNvSpPr/>
      </dsp:nvSpPr>
      <dsp:spPr>
        <a:xfrm>
          <a:off x="1639080" y="1814601"/>
          <a:ext cx="2041426" cy="20414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D1AF575-7439-492B-931D-17BD4025001F}">
      <dsp:nvSpPr>
        <dsp:cNvPr id="0" name=""/>
        <dsp:cNvSpPr/>
      </dsp:nvSpPr>
      <dsp:spPr>
        <a:xfrm>
          <a:off x="2007217" y="2214244"/>
          <a:ext cx="1305152" cy="1242140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EDD6644-FDF2-4D7B-94E1-D8D34440E06B}">
      <dsp:nvSpPr>
        <dsp:cNvPr id="0" name=""/>
        <dsp:cNvSpPr/>
      </dsp:nvSpPr>
      <dsp:spPr>
        <a:xfrm>
          <a:off x="4905547" y="0"/>
          <a:ext cx="2655300" cy="992360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+mj-lt"/>
            </a:rPr>
            <a:t>Vezetékes telefont megadók száma</a:t>
          </a:r>
          <a:r>
            <a:rPr lang="hu-HU" sz="2100" kern="1200" dirty="0" smtClean="0">
              <a:latin typeface="+mj-lt"/>
            </a:rPr>
            <a:t/>
          </a:r>
          <a:br>
            <a:rPr lang="hu-HU" sz="2100" kern="1200" dirty="0" smtClean="0">
              <a:latin typeface="+mj-lt"/>
            </a:rPr>
          </a:br>
          <a:r>
            <a:rPr lang="hu-HU" sz="2100" b="1" kern="1200" dirty="0" smtClean="0">
              <a:latin typeface="+mj-lt"/>
            </a:rPr>
            <a:t>391 141 fő</a:t>
          </a:r>
          <a:endParaRPr lang="hu-HU" sz="2100" b="1" kern="1200" dirty="0">
            <a:latin typeface="+mj-lt"/>
          </a:endParaRPr>
        </a:p>
      </dsp:txBody>
      <dsp:txXfrm>
        <a:off x="4905547" y="0"/>
        <a:ext cx="2655300" cy="992360"/>
      </dsp:txXfrm>
    </dsp:sp>
    <dsp:sp modelId="{530A3884-4FCC-4F0B-BE89-AD4EDCA70650}">
      <dsp:nvSpPr>
        <dsp:cNvPr id="0" name=""/>
        <dsp:cNvSpPr/>
      </dsp:nvSpPr>
      <dsp:spPr>
        <a:xfrm>
          <a:off x="4502748" y="496180"/>
          <a:ext cx="4252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39ADA8-D975-49B3-B343-3A7D6B8B27EB}">
      <dsp:nvSpPr>
        <dsp:cNvPr id="0" name=""/>
        <dsp:cNvSpPr/>
      </dsp:nvSpPr>
      <dsp:spPr>
        <a:xfrm rot="5400000">
          <a:off x="2411136" y="745404"/>
          <a:ext cx="2338567" cy="1841253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7FE10A-9FDD-4B21-919B-9680679CA4A7}">
      <dsp:nvSpPr>
        <dsp:cNvPr id="0" name=""/>
        <dsp:cNvSpPr/>
      </dsp:nvSpPr>
      <dsp:spPr>
        <a:xfrm>
          <a:off x="4905547" y="992360"/>
          <a:ext cx="2655300" cy="992360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+mj-lt"/>
            </a:rPr>
            <a:t>E-mail címet megadók száma</a:t>
          </a:r>
          <a:r>
            <a:rPr lang="hu-HU" sz="1900" kern="1200" dirty="0" smtClean="0">
              <a:latin typeface="+mj-lt"/>
            </a:rPr>
            <a:t/>
          </a:r>
          <a:br>
            <a:rPr lang="hu-HU" sz="1900" kern="1200" dirty="0" smtClean="0">
              <a:latin typeface="+mj-lt"/>
            </a:rPr>
          </a:br>
          <a:r>
            <a:rPr lang="hu-HU" sz="1900" b="1" kern="1200" dirty="0" smtClean="0">
              <a:latin typeface="+mj-lt"/>
            </a:rPr>
            <a:t>437 704 fő</a:t>
          </a:r>
          <a:endParaRPr lang="hu-HU" sz="1900" b="1" kern="1200" dirty="0">
            <a:latin typeface="+mj-lt"/>
          </a:endParaRPr>
        </a:p>
      </dsp:txBody>
      <dsp:txXfrm>
        <a:off x="4905547" y="992360"/>
        <a:ext cx="2655300" cy="992360"/>
      </dsp:txXfrm>
    </dsp:sp>
    <dsp:sp modelId="{47A0D73D-85E2-45FD-AEE2-3D4006A45ABF}">
      <dsp:nvSpPr>
        <dsp:cNvPr id="0" name=""/>
        <dsp:cNvSpPr/>
      </dsp:nvSpPr>
      <dsp:spPr>
        <a:xfrm>
          <a:off x="4464497" y="1584176"/>
          <a:ext cx="4252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4E20F1-12C5-4141-AD88-EE4063085D3F}">
      <dsp:nvSpPr>
        <dsp:cNvPr id="0" name=""/>
        <dsp:cNvSpPr/>
      </dsp:nvSpPr>
      <dsp:spPr>
        <a:xfrm rot="5400000">
          <a:off x="2913101" y="1796433"/>
          <a:ext cx="1822313" cy="1353579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7BA7C4-4253-4A7C-B2C7-2BA45CA017A0}">
      <dsp:nvSpPr>
        <dsp:cNvPr id="0" name=""/>
        <dsp:cNvSpPr/>
      </dsp:nvSpPr>
      <dsp:spPr>
        <a:xfrm>
          <a:off x="4905547" y="1984720"/>
          <a:ext cx="2655300" cy="992360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dirty="0" smtClean="0">
              <a:latin typeface="+mj-lt"/>
            </a:rPr>
            <a:t>Mobiltelefont megadók száma</a:t>
          </a:r>
          <a:r>
            <a:rPr lang="hu-HU" sz="2100" kern="1200" dirty="0" smtClean="0">
              <a:latin typeface="+mj-lt"/>
            </a:rPr>
            <a:t/>
          </a:r>
          <a:br>
            <a:rPr lang="hu-HU" sz="2100" kern="1200" dirty="0" smtClean="0">
              <a:latin typeface="+mj-lt"/>
            </a:rPr>
          </a:br>
          <a:r>
            <a:rPr lang="hu-HU" sz="2100" b="1" kern="1200" dirty="0" smtClean="0">
              <a:latin typeface="+mj-lt"/>
            </a:rPr>
            <a:t>824 110 fő</a:t>
          </a:r>
          <a:endParaRPr lang="hu-HU" sz="2100" b="1" kern="1200" dirty="0">
            <a:latin typeface="+mj-lt"/>
          </a:endParaRPr>
        </a:p>
      </dsp:txBody>
      <dsp:txXfrm>
        <a:off x="4905547" y="1984720"/>
        <a:ext cx="2655300" cy="992360"/>
      </dsp:txXfrm>
    </dsp:sp>
    <dsp:sp modelId="{757F6E74-3E44-4771-BDE6-72155B3EAB8D}">
      <dsp:nvSpPr>
        <dsp:cNvPr id="0" name=""/>
        <dsp:cNvSpPr/>
      </dsp:nvSpPr>
      <dsp:spPr>
        <a:xfrm>
          <a:off x="4502748" y="2480900"/>
          <a:ext cx="42529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8D618D-8A44-44C5-8E7B-87110814AD84}">
      <dsp:nvSpPr>
        <dsp:cNvPr id="0" name=""/>
        <dsp:cNvSpPr/>
      </dsp:nvSpPr>
      <dsp:spPr>
        <a:xfrm rot="5400000">
          <a:off x="3415689" y="2698369"/>
          <a:ext cx="1301976" cy="865905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1CA250-CB74-42C3-9732-D1F7906CEB34}">
      <dsp:nvSpPr>
        <dsp:cNvPr id="0" name=""/>
        <dsp:cNvSpPr/>
      </dsp:nvSpPr>
      <dsp:spPr>
        <a:xfrm>
          <a:off x="1217171" y="886358"/>
          <a:ext cx="3048000" cy="3048000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433BEA3-0E59-4D61-9482-C85E37ADA666}">
      <dsp:nvSpPr>
        <dsp:cNvPr id="0" name=""/>
        <dsp:cNvSpPr/>
      </dsp:nvSpPr>
      <dsp:spPr>
        <a:xfrm>
          <a:off x="1555753" y="1224940"/>
          <a:ext cx="2370836" cy="23708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658336-7E53-4EA6-9035-BFA4108763DA}">
      <dsp:nvSpPr>
        <dsp:cNvPr id="0" name=""/>
        <dsp:cNvSpPr/>
      </dsp:nvSpPr>
      <dsp:spPr>
        <a:xfrm>
          <a:off x="1894335" y="1563522"/>
          <a:ext cx="1693672" cy="1693672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94049B2-B792-46CB-A053-0BE98E458FA8}">
      <dsp:nvSpPr>
        <dsp:cNvPr id="0" name=""/>
        <dsp:cNvSpPr/>
      </dsp:nvSpPr>
      <dsp:spPr>
        <a:xfrm>
          <a:off x="2233171" y="1902358"/>
          <a:ext cx="1016000" cy="1016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54201E-A259-48D1-92CD-94D5F994037B}">
      <dsp:nvSpPr>
        <dsp:cNvPr id="0" name=""/>
        <dsp:cNvSpPr/>
      </dsp:nvSpPr>
      <dsp:spPr>
        <a:xfrm>
          <a:off x="2571753" y="2240940"/>
          <a:ext cx="338836" cy="338836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DB9D0C-532B-4705-A66C-6C4CFFA9256C}">
      <dsp:nvSpPr>
        <dsp:cNvPr id="0" name=""/>
        <dsp:cNvSpPr/>
      </dsp:nvSpPr>
      <dsp:spPr>
        <a:xfrm>
          <a:off x="4647701" y="129641"/>
          <a:ext cx="3633216" cy="538073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>
              <a:latin typeface="+mj-lt"/>
              <a:cs typeface="Times New Roman" pitchFamily="18" charset="0"/>
            </a:rPr>
            <a:t>Gépkocsival rendelkezők száma</a:t>
          </a:r>
          <a:br>
            <a:rPr lang="hu-HU" sz="1600" kern="1200" dirty="0" smtClean="0">
              <a:latin typeface="+mj-lt"/>
              <a:cs typeface="Times New Roman" pitchFamily="18" charset="0"/>
            </a:rPr>
          </a:br>
          <a:r>
            <a:rPr lang="hu-HU" sz="1600" b="1" kern="1200" dirty="0" smtClean="0">
              <a:latin typeface="+mj-lt"/>
            </a:rPr>
            <a:t>572 287 </a:t>
          </a:r>
          <a:r>
            <a:rPr lang="hu-HU" sz="1600" b="1" kern="1200" dirty="0" smtClean="0">
              <a:latin typeface="+mj-lt"/>
              <a:cs typeface="Times New Roman" pitchFamily="18" charset="0"/>
            </a:rPr>
            <a:t>fő</a:t>
          </a:r>
          <a:endParaRPr lang="hu-HU" sz="1600" b="1" kern="1200" dirty="0">
            <a:latin typeface="+mj-lt"/>
          </a:endParaRPr>
        </a:p>
      </dsp:txBody>
      <dsp:txXfrm>
        <a:off x="4647701" y="129641"/>
        <a:ext cx="3633216" cy="538073"/>
      </dsp:txXfrm>
    </dsp:sp>
    <dsp:sp modelId="{6F386A01-A4A8-4704-B669-447B4FF1E251}">
      <dsp:nvSpPr>
        <dsp:cNvPr id="0" name=""/>
        <dsp:cNvSpPr/>
      </dsp:nvSpPr>
      <dsp:spPr>
        <a:xfrm>
          <a:off x="4392171" y="398678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A4FAF4-4668-4B17-A175-7077D1045CA5}">
      <dsp:nvSpPr>
        <dsp:cNvPr id="0" name=""/>
        <dsp:cNvSpPr/>
      </dsp:nvSpPr>
      <dsp:spPr>
        <a:xfrm rot="5400000">
          <a:off x="2559562" y="580288"/>
          <a:ext cx="2011680" cy="164846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FF281A-2461-485E-B506-C3A726A821C9}">
      <dsp:nvSpPr>
        <dsp:cNvPr id="0" name=""/>
        <dsp:cNvSpPr/>
      </dsp:nvSpPr>
      <dsp:spPr>
        <a:xfrm>
          <a:off x="4647701" y="698601"/>
          <a:ext cx="3633216" cy="538073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>
              <a:latin typeface="+mj-lt"/>
              <a:cs typeface="Times New Roman" pitchFamily="18" charset="0"/>
            </a:rPr>
            <a:t>Iskolai végzettséget megadók száma</a:t>
          </a:r>
          <a:br>
            <a:rPr lang="hu-HU" sz="1600" kern="1200" dirty="0" smtClean="0">
              <a:latin typeface="+mj-lt"/>
              <a:cs typeface="Times New Roman" pitchFamily="18" charset="0"/>
            </a:rPr>
          </a:br>
          <a:r>
            <a:rPr lang="hu-HU" sz="1600" b="1" kern="1200" dirty="0" smtClean="0">
              <a:latin typeface="+mj-lt"/>
            </a:rPr>
            <a:t>1 469 273 </a:t>
          </a:r>
          <a:r>
            <a:rPr lang="hu-HU" sz="1600" b="1" kern="1200" dirty="0" smtClean="0">
              <a:latin typeface="+mj-lt"/>
              <a:cs typeface="Times New Roman" pitchFamily="18" charset="0"/>
            </a:rPr>
            <a:t>fő</a:t>
          </a:r>
          <a:endParaRPr lang="hu-HU" sz="1600" b="1" kern="1200" dirty="0">
            <a:latin typeface="+mj-lt"/>
          </a:endParaRPr>
        </a:p>
      </dsp:txBody>
      <dsp:txXfrm>
        <a:off x="4647701" y="698601"/>
        <a:ext cx="3633216" cy="538073"/>
      </dsp:txXfrm>
    </dsp:sp>
    <dsp:sp modelId="{CDB8D2EF-BDC4-462E-8266-09F3B9EF373F}">
      <dsp:nvSpPr>
        <dsp:cNvPr id="0" name=""/>
        <dsp:cNvSpPr/>
      </dsp:nvSpPr>
      <dsp:spPr>
        <a:xfrm>
          <a:off x="4392171" y="967638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674A7F-34E8-42F6-8B5F-A54D16B23DF1}">
      <dsp:nvSpPr>
        <dsp:cNvPr id="0" name=""/>
        <dsp:cNvSpPr/>
      </dsp:nvSpPr>
      <dsp:spPr>
        <a:xfrm rot="5400000">
          <a:off x="2855167" y="1106017"/>
          <a:ext cx="1674977" cy="139700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7066AA-F028-434A-B971-E14D83DBBD96}">
      <dsp:nvSpPr>
        <dsp:cNvPr id="0" name=""/>
        <dsp:cNvSpPr/>
      </dsp:nvSpPr>
      <dsp:spPr>
        <a:xfrm>
          <a:off x="4647701" y="1267561"/>
          <a:ext cx="3633216" cy="538073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>
              <a:latin typeface="+mj-lt"/>
              <a:cs typeface="Times New Roman" pitchFamily="18" charset="0"/>
            </a:rPr>
            <a:t>Egy főre jutó jövedelmet megadók száma</a:t>
          </a:r>
          <a:br>
            <a:rPr lang="hu-HU" sz="1600" kern="1200" dirty="0" smtClean="0">
              <a:latin typeface="+mj-lt"/>
              <a:cs typeface="Times New Roman" pitchFamily="18" charset="0"/>
            </a:rPr>
          </a:br>
          <a:r>
            <a:rPr lang="hu-HU" sz="1600" b="1" kern="1200" dirty="0" smtClean="0">
              <a:latin typeface="+mj-lt"/>
            </a:rPr>
            <a:t>1 480 408 </a:t>
          </a:r>
          <a:r>
            <a:rPr lang="hu-HU" sz="1600" b="1" kern="1200" dirty="0" smtClean="0">
              <a:latin typeface="+mj-lt"/>
              <a:cs typeface="Times New Roman" pitchFamily="18" charset="0"/>
            </a:rPr>
            <a:t>fő</a:t>
          </a:r>
          <a:endParaRPr lang="hu-HU" sz="1600" b="1" kern="1200" dirty="0">
            <a:latin typeface="+mj-lt"/>
          </a:endParaRPr>
        </a:p>
      </dsp:txBody>
      <dsp:txXfrm>
        <a:off x="4647701" y="1267561"/>
        <a:ext cx="3633216" cy="538073"/>
      </dsp:txXfrm>
    </dsp:sp>
    <dsp:sp modelId="{3D3C1897-DF8E-4ABA-BD18-2B612212C241}">
      <dsp:nvSpPr>
        <dsp:cNvPr id="0" name=""/>
        <dsp:cNvSpPr/>
      </dsp:nvSpPr>
      <dsp:spPr>
        <a:xfrm>
          <a:off x="4392171" y="1536598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EBC54-A0FF-4318-ADB2-4DB474BE66BB}">
      <dsp:nvSpPr>
        <dsp:cNvPr id="0" name=""/>
        <dsp:cNvSpPr/>
      </dsp:nvSpPr>
      <dsp:spPr>
        <a:xfrm rot="5400000">
          <a:off x="3145031" y="1610258"/>
          <a:ext cx="1320800" cy="117348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EF207E-FEB3-4F7E-A225-182EA2FB9381}">
      <dsp:nvSpPr>
        <dsp:cNvPr id="0" name=""/>
        <dsp:cNvSpPr/>
      </dsp:nvSpPr>
      <dsp:spPr>
        <a:xfrm>
          <a:off x="4647701" y="1824329"/>
          <a:ext cx="3633216" cy="538073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>
              <a:latin typeface="+mj-lt"/>
              <a:cs typeface="Times New Roman" pitchFamily="18" charset="0"/>
            </a:rPr>
            <a:t>Foglalkozást megadók száma	</a:t>
          </a:r>
          <a:br>
            <a:rPr lang="hu-HU" sz="1600" kern="1200" dirty="0" smtClean="0">
              <a:latin typeface="+mj-lt"/>
              <a:cs typeface="Times New Roman" pitchFamily="18" charset="0"/>
            </a:rPr>
          </a:br>
          <a:r>
            <a:rPr lang="hu-HU" sz="1600" b="1" kern="1200" dirty="0" smtClean="0">
              <a:latin typeface="+mj-lt"/>
            </a:rPr>
            <a:t>1 494 070</a:t>
          </a:r>
          <a:r>
            <a:rPr lang="hu-HU" sz="1600" b="1" kern="1200" dirty="0" smtClean="0">
              <a:latin typeface="+mj-lt"/>
              <a:cs typeface="Times New Roman" pitchFamily="18" charset="0"/>
            </a:rPr>
            <a:t>fő</a:t>
          </a:r>
          <a:endParaRPr lang="hu-HU" sz="1600" b="1" kern="1200" dirty="0">
            <a:latin typeface="+mj-lt"/>
          </a:endParaRPr>
        </a:p>
      </dsp:txBody>
      <dsp:txXfrm>
        <a:off x="4647701" y="1824329"/>
        <a:ext cx="3633216" cy="538073"/>
      </dsp:txXfrm>
    </dsp:sp>
    <dsp:sp modelId="{0002E72D-38E3-4452-985C-819A4655DD64}">
      <dsp:nvSpPr>
        <dsp:cNvPr id="0" name=""/>
        <dsp:cNvSpPr/>
      </dsp:nvSpPr>
      <dsp:spPr>
        <a:xfrm>
          <a:off x="4392171" y="2093366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11D6C-F91A-4F9E-B5FA-07F949DE7A0F}">
      <dsp:nvSpPr>
        <dsp:cNvPr id="0" name=""/>
        <dsp:cNvSpPr/>
      </dsp:nvSpPr>
      <dsp:spPr>
        <a:xfrm rot="5400000">
          <a:off x="3433575" y="2142642"/>
          <a:ext cx="1007872" cy="90932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0C381-B3F7-4415-8900-1A4B670696A8}">
      <dsp:nvSpPr>
        <dsp:cNvPr id="0" name=""/>
        <dsp:cNvSpPr/>
      </dsp:nvSpPr>
      <dsp:spPr>
        <a:xfrm>
          <a:off x="4647701" y="2364841"/>
          <a:ext cx="3633216" cy="538073"/>
        </a:xfrm>
        <a:prstGeom prst="rect">
          <a:avLst/>
        </a:prstGeom>
        <a:noFill/>
        <a:ln w="1143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20320" bIns="2032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kern="1200" dirty="0" smtClean="0">
              <a:latin typeface="+mj-lt"/>
              <a:cs typeface="Times New Roman" pitchFamily="18" charset="0"/>
            </a:rPr>
            <a:t>Háztartás nagyságát megadók száma</a:t>
          </a:r>
          <a:br>
            <a:rPr lang="hu-HU" sz="1600" kern="1200" dirty="0" smtClean="0">
              <a:latin typeface="+mj-lt"/>
              <a:cs typeface="Times New Roman" pitchFamily="18" charset="0"/>
            </a:rPr>
          </a:br>
          <a:r>
            <a:rPr lang="hu-HU" sz="1600" b="1" kern="1200" dirty="0" smtClean="0">
              <a:latin typeface="+mj-lt"/>
            </a:rPr>
            <a:t>1 504 106 </a:t>
          </a:r>
          <a:r>
            <a:rPr lang="hu-HU" sz="1600" b="1" kern="1200" dirty="0" smtClean="0">
              <a:latin typeface="+mj-lt"/>
              <a:cs typeface="Times New Roman" pitchFamily="18" charset="0"/>
            </a:rPr>
            <a:t>fő</a:t>
          </a:r>
          <a:endParaRPr lang="hu-HU" sz="1600" b="1" kern="1200" dirty="0">
            <a:latin typeface="+mj-lt"/>
          </a:endParaRPr>
        </a:p>
      </dsp:txBody>
      <dsp:txXfrm>
        <a:off x="4647701" y="2364841"/>
        <a:ext cx="3633216" cy="538073"/>
      </dsp:txXfrm>
    </dsp:sp>
    <dsp:sp modelId="{3AEC524D-416A-4E43-814E-6A4F617831AC}">
      <dsp:nvSpPr>
        <dsp:cNvPr id="0" name=""/>
        <dsp:cNvSpPr/>
      </dsp:nvSpPr>
      <dsp:spPr>
        <a:xfrm>
          <a:off x="4392171" y="2633878"/>
          <a:ext cx="381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1F32EA-B331-4CCB-BA64-F7CA935542AC}">
      <dsp:nvSpPr>
        <dsp:cNvPr id="0" name=""/>
        <dsp:cNvSpPr/>
      </dsp:nvSpPr>
      <dsp:spPr>
        <a:xfrm rot="5400000">
          <a:off x="3706371" y="2659278"/>
          <a:ext cx="711200" cy="66040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17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8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18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222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222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013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222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1013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C75B54A-99C4-4D4D-A4B0-EB5D73D2703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94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5537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9425"/>
            <a:ext cx="29194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0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69425"/>
            <a:ext cx="29194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A390C088-6F0E-4B09-BCE5-82A035C5F7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6644C3-6336-4257-80F7-5E58CE6B553E}" type="slidenum">
              <a:rPr lang="hu-HU" smtClean="0"/>
              <a:pPr/>
              <a:t>1</a:t>
            </a:fld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E447BC-1607-43E4-899F-F4A320B12228}" type="slidenum">
              <a:rPr lang="en-GB" smtClean="0"/>
              <a:pPr/>
              <a:t>2</a:t>
            </a:fld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90C088-6F0E-4B09-BCE5-82A035C5F7D3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03ACA-6EC3-45A6-AEFC-992F3C3E6C72}" type="slidenum">
              <a:rPr lang="hu-HU" smtClean="0"/>
              <a:pPr/>
              <a:t>4</a:t>
            </a:fld>
            <a:endParaRPr lang="hu-H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03ACA-6EC3-45A6-AEFC-992F3C3E6C72}" type="slidenum">
              <a:rPr lang="hu-HU" smtClean="0"/>
              <a:pPr/>
              <a:t>5</a:t>
            </a:fld>
            <a:endParaRPr lang="hu-H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03ACA-6EC3-45A6-AEFC-992F3C3E6C72}" type="slidenum">
              <a:rPr lang="hu-HU" smtClean="0"/>
              <a:pPr/>
              <a:t>6</a:t>
            </a:fld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03ACA-6EC3-45A6-AEFC-992F3C3E6C72}" type="slidenum">
              <a:rPr lang="hu-HU" smtClean="0"/>
              <a:pPr/>
              <a:t>7</a:t>
            </a:fld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78A605-A6E4-4661-9579-DB510D75565D}" type="slidenum">
              <a:rPr lang="en-GB" smtClean="0"/>
              <a:pPr/>
              <a:t>8</a:t>
            </a:fld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38916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A2EFC4-227F-4D35-B833-50EEB4757272}" type="slidenum">
              <a:rPr lang="hu-HU" smtClean="0"/>
              <a:pPr/>
              <a:t>9</a:t>
            </a:fld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D5085B-8537-45FB-B9E1-AC4AFA5CADD8}" type="slidenum">
              <a:rPr lang="en-GB" smtClean="0"/>
              <a:pPr/>
              <a:t>10</a:t>
            </a:fld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0964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7F31F5-1A5A-496F-9B5A-FC9562FC2999}" type="slidenum">
              <a:rPr lang="en-GB" smtClean="0"/>
              <a:pPr/>
              <a:t>11</a:t>
            </a:fld>
            <a:endParaRPr lang="en-GB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0964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7F31F5-1A5A-496F-9B5A-FC9562FC2999}" type="slidenum">
              <a:rPr lang="en-GB" smtClean="0"/>
              <a:pPr/>
              <a:t>12</a:t>
            </a:fld>
            <a:endParaRPr lang="en-GB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C3FDA-F3B2-4944-A0AA-66D8CCC5E7BC}" type="slidenum">
              <a:rPr lang="en-GB" smtClean="0"/>
              <a:pPr/>
              <a:t>13</a:t>
            </a:fld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C3FDA-F3B2-4944-A0AA-66D8CCC5E7BC}" type="slidenum">
              <a:rPr lang="en-GB" smtClean="0"/>
              <a:pPr/>
              <a:t>14</a:t>
            </a:fld>
            <a:endParaRPr lang="en-GB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3012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324059-3F97-4A6B-AD8E-1AC95EF2C424}" type="slidenum">
              <a:rPr lang="en-GB" smtClean="0"/>
              <a:pPr/>
              <a:t>15</a:t>
            </a:fld>
            <a:endParaRPr lang="en-GB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44036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0E64DB-BE67-4131-801F-DC619098ED15}" type="slidenum">
              <a:rPr lang="en-GB" smtClean="0"/>
              <a:pPr/>
              <a:t>16</a:t>
            </a:fld>
            <a:endParaRPr lang="en-GB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50676-3C35-46BE-BF17-87C30F3C953C}" type="slidenum">
              <a:rPr lang="en-GB" smtClean="0"/>
              <a:pPr/>
              <a:t>17</a:t>
            </a:fld>
            <a:endParaRPr lang="en-GB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50676-3C35-46BE-BF17-87C30F3C953C}" type="slidenum">
              <a:rPr lang="en-GB" smtClean="0"/>
              <a:pPr/>
              <a:t>18</a:t>
            </a:fld>
            <a:endParaRPr lang="en-GB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50676-3C35-46BE-BF17-87C30F3C953C}" type="slidenum">
              <a:rPr lang="en-GB" smtClean="0"/>
              <a:pPr/>
              <a:t>19</a:t>
            </a:fld>
            <a:endParaRPr lang="en-GB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90C088-6F0E-4B09-BCE5-82A035C5F7D3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9"/>
          <p:cNvSpPr/>
          <p:nvPr/>
        </p:nvSpPr>
        <p:spPr>
          <a:xfrm flipH="1">
            <a:off x="2667000" y="18000"/>
            <a:ext cx="6477000" cy="6840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Egyenes összekötő 10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Cím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3600" b="1">
                <a:solidFill>
                  <a:srgbClr val="FFFFFF"/>
                </a:solidFill>
              </a:defRPr>
            </a:lvl1pPr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25" name="Alcím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hu-HU" dirty="0" smtClean="0"/>
              <a:t>Alcím mintájának szerkesztése</a:t>
            </a:r>
            <a:endParaRPr lang="en-US" dirty="0"/>
          </a:p>
        </p:txBody>
      </p:sp>
      <p:sp>
        <p:nvSpPr>
          <p:cNvPr id="6" name="Dátum helye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A07D9BD-BC35-42AD-8AEA-819AD011AFF0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7" name="Élőláb helye 17"/>
          <p:cNvSpPr>
            <a:spLocks noGrp="1"/>
          </p:cNvSpPr>
          <p:nvPr>
            <p:ph type="ftr" sz="quarter" idx="11"/>
          </p:nvPr>
        </p:nvSpPr>
        <p:spPr>
          <a:xfrm>
            <a:off x="3429000" y="6500813"/>
            <a:ext cx="1692275" cy="228600"/>
          </a:xfrm>
        </p:spPr>
        <p:txBody>
          <a:bodyPr/>
          <a:lstStyle>
            <a:lvl1pPr>
              <a:defRPr lang="en-US" sz="1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hu-HU"/>
              <a:t>oldalszám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Courier New" pitchFamily="49" charset="0"/>
              <a:buChar char="o"/>
              <a:defRPr/>
            </a:lvl2pPr>
            <a:extLst/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3857625" y="6500813"/>
            <a:ext cx="863600" cy="230187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95FCDE-DEB8-4CF7-8187-A013876FEFB1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500063" y="6500813"/>
            <a:ext cx="1692275" cy="230187"/>
          </a:xfrm>
        </p:spPr>
        <p:txBody>
          <a:bodyPr/>
          <a:lstStyle>
            <a:lvl1pPr>
              <a:defRPr sz="1100">
                <a:latin typeface="+mj-lt"/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+mj-lt"/>
              </a:defRPr>
            </a:lvl1pPr>
            <a:extLst/>
          </a:lstStyle>
          <a:p>
            <a:pPr>
              <a:defRPr/>
            </a:pPr>
            <a:fld id="{381BA95B-752E-45EB-9207-25A5330139E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3643313" y="6500813"/>
            <a:ext cx="863600" cy="230187"/>
          </a:xfrm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+mj-lt"/>
              </a:defRPr>
            </a:lvl1pPr>
            <a:extLst/>
          </a:lstStyle>
          <a:p>
            <a:pPr>
              <a:defRPr/>
            </a:pPr>
            <a:fld id="{B150E019-B167-4FF8-B4E2-12A0A1860CA2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571500" y="6500813"/>
            <a:ext cx="1692275" cy="228600"/>
          </a:xfr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8358188" y="6500813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E4CBA2-3476-43D1-A0BB-7142CD86FE8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242048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53D89-5CED-4EF2-AD28-489D69B80366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6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4616E-7E1F-4B2F-99F4-A570F7CC358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7" name="Dátum helye 26"/>
          <p:cNvSpPr>
            <a:spLocks noGrp="1"/>
          </p:cNvSpPr>
          <p:nvPr>
            <p:ph type="dt" sz="half" idx="10"/>
          </p:nvPr>
        </p:nvSpPr>
        <p:spPr>
          <a:xfrm>
            <a:off x="3714750" y="6500813"/>
            <a:ext cx="863600" cy="2301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85B7F-0E64-45C4-B459-3BDF9E511D35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8" name="Élőláb helye 3"/>
          <p:cNvSpPr>
            <a:spLocks noGrp="1"/>
          </p:cNvSpPr>
          <p:nvPr>
            <p:ph type="ftr" sz="quarter" idx="11"/>
          </p:nvPr>
        </p:nvSpPr>
        <p:spPr>
          <a:xfrm>
            <a:off x="428625" y="6429375"/>
            <a:ext cx="1692275" cy="2286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EB7EBF7A-2B71-47D1-9F5C-4527E110DBC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6338" cy="1143000"/>
          </a:xfrm>
        </p:spPr>
        <p:txBody>
          <a:bodyPr/>
          <a:lstStyle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Dátum helye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C8D43-0142-4589-AE6C-15FF86AF4EEC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288B0-E85F-4CCF-B691-4686D925B4D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532AC-3A83-4516-8FA6-691901BE9AD8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3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2658F-08CF-46F0-99FE-272AFD792AD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5" name="Dátum helye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5945D-5EE5-46CB-92C1-C4126BA59B7A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6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E926B-61E8-49DE-A495-45AAAB0B1AE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47854-ADA5-4B19-BDF3-C57911F37FF5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3FE3D-5EF4-421E-B2A2-AC2CA8B9027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863600" cy="204787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72F971-CF4F-47A7-A431-6EB6540F8E5C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1692275" cy="206375"/>
          </a:xfrm>
        </p:spPr>
        <p:txBody>
          <a:bodyPr/>
          <a:lstStyle>
            <a:lvl1pPr>
              <a:defRPr sz="1000"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8358188" y="6500813"/>
            <a:ext cx="587375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1153754-5162-4549-AD69-C244BA915CB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Cím helye 2"/>
          <p:cNvSpPr>
            <a:spLocks noGrp="1"/>
          </p:cNvSpPr>
          <p:nvPr>
            <p:ph type="title"/>
          </p:nvPr>
        </p:nvSpPr>
        <p:spPr>
          <a:xfrm>
            <a:off x="642938" y="320675"/>
            <a:ext cx="7053262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1030" name="Szöveg helye 30"/>
          <p:cNvSpPr>
            <a:spLocks noGrp="1"/>
          </p:cNvSpPr>
          <p:nvPr>
            <p:ph type="body" idx="1"/>
          </p:nvPr>
        </p:nvSpPr>
        <p:spPr bwMode="auto">
          <a:xfrm>
            <a:off x="500063" y="15716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27" name="Dátum helye 26"/>
          <p:cNvSpPr>
            <a:spLocks noGrp="1"/>
          </p:cNvSpPr>
          <p:nvPr>
            <p:ph type="dt" sz="half" idx="2"/>
          </p:nvPr>
        </p:nvSpPr>
        <p:spPr>
          <a:xfrm>
            <a:off x="3857625" y="6500813"/>
            <a:ext cx="863600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  <a:latin typeface="+mj-lt"/>
              </a:defRPr>
            </a:lvl1pPr>
            <a:extLst/>
          </a:lstStyle>
          <a:p>
            <a:pPr>
              <a:defRPr/>
            </a:pPr>
            <a:fld id="{1BEEE740-5675-4EE7-892D-FB11D81A5529}" type="datetime1">
              <a:rPr lang="hu-HU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3"/>
          </p:nvPr>
        </p:nvSpPr>
        <p:spPr>
          <a:xfrm>
            <a:off x="428625" y="6500813"/>
            <a:ext cx="1692275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  <a:latin typeface="+mj-lt"/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16" name="Dia számának helye 15"/>
          <p:cNvSpPr>
            <a:spLocks noGrp="1"/>
          </p:cNvSpPr>
          <p:nvPr>
            <p:ph type="sldNum" sz="quarter" idx="4"/>
          </p:nvPr>
        </p:nvSpPr>
        <p:spPr>
          <a:xfrm>
            <a:off x="8358188" y="6500813"/>
            <a:ext cx="588962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rgbClr val="FFFFFF"/>
                </a:solidFill>
                <a:latin typeface="+mj-lt"/>
              </a:defRPr>
            </a:lvl1pPr>
            <a:extLst/>
          </a:lstStyle>
          <a:p>
            <a:pPr>
              <a:defRPr/>
            </a:pPr>
            <a:fld id="{43D41348-F8EA-48B6-89E2-977F8DBFF39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pic>
        <p:nvPicPr>
          <p:cNvPr id="1034" name="Picture 12" descr="G:\MARKETING 2009\Arculatfriss\SSH\supershop_logo_CMYK2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215188" y="6286500"/>
            <a:ext cx="576262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8064A2"/>
        </a:buClr>
        <a:buSzPct val="80000"/>
        <a:buFont typeface="Courier New" pitchFamily="49" charset="0"/>
        <a:buChar char="o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\\SSNTSBDC1\iroda\IRODA\Marketing\MARKETING%202011\&#220;gyf&#233;llojalit&#225;s%20konferencia\SSH_promo_nelkul.wmv" TargetMode="External"/><Relationship Id="rId1" Type="http://schemas.openxmlformats.org/officeDocument/2006/relationships/video" Target="file:///\\SSNTSBDC1\iroda\IRODA\Marketing\MARKETING%202011\Kartyapiaci_konferencia\SSH_FINAL.mpeg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diagramColors" Target="../diagrams/colors5.xml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11" Type="http://schemas.openxmlformats.org/officeDocument/2006/relationships/image" Target="../media/image9.jpeg"/><Relationship Id="rId5" Type="http://schemas.openxmlformats.org/officeDocument/2006/relationships/diagramLayout" Target="../diagrams/layout5.xml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diagramData" Target="../diagrams/data5.xml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18" Type="http://schemas.microsoft.com/office/2007/relationships/diagramDrawing" Target="../diagrams/drawing8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17" Type="http://schemas.openxmlformats.org/officeDocument/2006/relationships/diagramColors" Target="../diagrams/colors8.xml"/><Relationship Id="rId2" Type="http://schemas.openxmlformats.org/officeDocument/2006/relationships/notesSlide" Target="../notesSlides/notesSlide7.xml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diagramLayout" Target="../diagrams/layout8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diagramData" Target="../diagrams/data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SH_prezialap_blank_ko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71550" y="260350"/>
            <a:ext cx="76327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SuperShop törzsvásárlói program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1992C-4ECA-4D29-A500-F3CBE06F4A92}" type="slidenum">
              <a:rPr lang="hu-HU" smtClean="0"/>
              <a:pPr>
                <a:defRPr/>
              </a:pPr>
              <a:t>2</a:t>
            </a:fld>
            <a:endParaRPr lang="hu-HU"/>
          </a:p>
        </p:txBody>
      </p:sp>
      <p:pic>
        <p:nvPicPr>
          <p:cNvPr id="7" name="SSH_FINAL.mpe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SSH_promo_nelkul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0" y="-278027"/>
            <a:ext cx="9144000" cy="74140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" name="Content Placeholder 5" descr="SSH_prezialap_blank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95FCDE-DEB8-4CF7-8187-A013876FEFB1}" type="datetime1">
              <a:rPr lang="hu-HU" smtClean="0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1BA95B-752E-45EB-9207-25A5330139E2}" type="slidenum">
              <a:rPr lang="hu-HU" smtClean="0"/>
              <a:pPr>
                <a:defRPr/>
              </a:pPr>
              <a:t>3</a:t>
            </a:fld>
            <a:endParaRPr lang="hu-HU"/>
          </a:p>
        </p:txBody>
      </p:sp>
      <p:graphicFrame>
        <p:nvGraphicFramePr>
          <p:cNvPr id="7" name="Diagram 6"/>
          <p:cNvGraphicFramePr/>
          <p:nvPr/>
        </p:nvGraphicFramePr>
        <p:xfrm>
          <a:off x="755576" y="1340768"/>
          <a:ext cx="784887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71550" y="260350"/>
            <a:ext cx="76327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u-H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 SUPERSHOP PROGRAM</a:t>
            </a:r>
            <a:endParaRPr lang="hu-H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Szövegdoboz 5"/>
          <p:cNvSpPr txBox="1"/>
          <p:nvPr/>
        </p:nvSpPr>
        <p:spPr>
          <a:xfrm>
            <a:off x="214313" y="6510338"/>
            <a:ext cx="1717675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hu-HU" sz="1200" dirty="0">
                <a:solidFill>
                  <a:schemeClr val="bg1"/>
                </a:solidFill>
                <a:latin typeface="+mn-lt"/>
              </a:rPr>
              <a:t>Forrás: GFK, 2011 január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E1C388F-E9FD-499B-98FC-1E7199C655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6E1C388F-E9FD-499B-98FC-1E7199C655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5EFD5A6-1C3C-45EB-A33A-4A094011F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">
                                            <p:graphicEl>
                                              <a:dgm id="{95EFD5A6-1C3C-45EB-A33A-4A094011F5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59282BE-A774-453E-A840-0A7B5CDF2F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7">
                                            <p:graphicEl>
                                              <a:dgm id="{B59282BE-A774-453E-A840-0A7B5CDF2F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29600" cy="1143000"/>
          </a:xfrm>
        </p:spPr>
        <p:txBody>
          <a:bodyPr>
            <a:norm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A PROGRAM CÉLJA</a:t>
            </a:r>
            <a:endParaRPr lang="hu-H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79512" y="260648"/>
          <a:ext cx="8676456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FDDBA1-AAAC-4F6C-93E0-5773765F98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CCFDDBA1-AAAC-4F6C-93E0-5773765F98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863AB2-507F-4E64-89DE-43BD656DE7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B6863AB2-507F-4E64-89DE-43BD656DE7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AF6144-ADB4-4453-8DAC-85683DBB29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69AF6144-ADB4-4453-8DAC-85683DBB29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C9E30F-3342-48BE-B19E-DFD349FED3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ADC9E30F-3342-48BE-B19E-DFD349FED3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29600" cy="1143000"/>
          </a:xfrm>
        </p:spPr>
        <p:txBody>
          <a:bodyPr>
            <a:norm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MŰKÖDÉSI MECHANIZMUS</a:t>
            </a:r>
            <a:endParaRPr lang="hu-H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827584" y="764704"/>
          <a:ext cx="6864424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0" y="4970016"/>
          <a:ext cx="1895872" cy="1887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E3AFE2-6316-47E9-8315-506061A3B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D59425-B87C-4C34-A9A8-1047DB320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D40CE0-D13C-4F9F-8087-338D35E754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B6CB28-9FBD-4867-9A5A-12AF3476AA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60FC7A-C770-4DB8-AD89-D5EA2741A0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0F954B-69E1-4F17-91AE-5EE1EECC7A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796D83-11EC-4382-87CE-3142EE0572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D79519-9B59-468C-8C73-3C6EF5B56E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F2373A-7A4C-4A92-8367-28C7A9A93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8AEC1E-902C-45D7-877F-C9BC5B83EE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9DD7A6-69B1-4C6B-95A6-AE7AE56A1F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3C9B62-FEF9-49C7-9589-045E92337C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146D4A-76B1-4FE9-9CFC-2976D1A46E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C0E6CC-4055-4E93-A30E-7F275601E7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11"/>
          <p:cNvGraphicFramePr/>
          <p:nvPr/>
        </p:nvGraphicFramePr>
        <p:xfrm>
          <a:off x="0" y="401230"/>
          <a:ext cx="9144000" cy="3040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29600" cy="1143000"/>
          </a:xfrm>
        </p:spPr>
        <p:txBody>
          <a:bodyPr>
            <a:norm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SuperShop kártyatípusok</a:t>
            </a:r>
            <a:endParaRPr lang="hu-H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pic>
        <p:nvPicPr>
          <p:cNvPr id="3" name="Kép 5" descr="SSHKartyakor_new2011_OK_RGB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708920"/>
            <a:ext cx="41846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OBI MAESTRO fr35b h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68144" y="3140968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OBI MC fr35 h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749854" y="3140968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OMV MAESTRO fr35b h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508104" y="3481271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OMV MC fr35 h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461822" y="3501008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SPAR MAESTRO fr35b h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148064" y="3841311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 descr="SPAR MC fr35 h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173790" y="3861048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Erste MasterCard h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885758" y="4273359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Erste Maestro5 h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860032" y="4221088"/>
            <a:ext cx="1286642" cy="811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784ADDD-C31D-4665-80B2-C8E5C93EE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2">
                                            <p:graphicEl>
                                              <a:dgm id="{F784ADDD-C31D-4665-80B2-C8E5C93EEC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D7CCD2B-368B-4D10-86A9-39DA618390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12">
                                            <p:graphicEl>
                                              <a:dgm id="{4D7CCD2B-368B-4D10-86A9-39DA618390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D5BE9FA-9828-44C7-8605-D5C909CBFB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12">
                                            <p:graphicEl>
                                              <a:dgm id="{1D5BE9FA-9828-44C7-8605-D5C909CBFB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312741B-06AB-49A6-A202-F9A26017D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"/>
                                        <p:tgtEl>
                                          <p:spTgt spid="12">
                                            <p:graphicEl>
                                              <a:dgm id="{D312741B-06AB-49A6-A202-F9A26017D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7E2596F-E734-492B-ABD3-10F46C8E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2">
                                            <p:graphicEl>
                                              <a:dgm id="{97E2596F-E734-492B-ABD3-10F46C8E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15EBE5D-AEF4-41D8-BF8A-3816C1BE8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12">
                                            <p:graphicEl>
                                              <a:dgm id="{115EBE5D-AEF4-41D8-BF8A-3816C1BE8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E1DF04D-994C-435E-8ACB-458C6EE0A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"/>
                                        <p:tgtEl>
                                          <p:spTgt spid="12">
                                            <p:graphicEl>
                                              <a:dgm id="{8E1DF04D-994C-435E-8ACB-458C6EE0A3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  <a:cs typeface="Times New Roman" pitchFamily="18" charset="0"/>
              </a:rPr>
              <a:t>A SUPERSHOP PROGRAM </a:t>
            </a:r>
            <a:r>
              <a:rPr lang="hu-HU" sz="3200" dirty="0" smtClean="0">
                <a:solidFill>
                  <a:schemeClr val="bg1"/>
                </a:solidFill>
              </a:rPr>
              <a:t>számokban:</a:t>
            </a:r>
            <a:endParaRPr lang="hu-HU" sz="3200" b="1" dirty="0">
              <a:solidFill>
                <a:schemeClr val="bg1"/>
              </a:solidFill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>
            <a:off x="4608004" y="3392996"/>
            <a:ext cx="5400600" cy="432048"/>
          </a:xfrm>
          <a:prstGeom prst="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381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="" xmlns:p14="http://schemas.microsoft.com/office/powerpoint/2010/main" val="498408911"/>
              </p:ext>
            </p:extLst>
          </p:nvPr>
        </p:nvGraphicFramePr>
        <p:xfrm>
          <a:off x="7596336" y="1124744"/>
          <a:ext cx="129614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="" xmlns:p14="http://schemas.microsoft.com/office/powerpoint/2010/main" val="2906326241"/>
              </p:ext>
            </p:extLst>
          </p:nvPr>
        </p:nvGraphicFramePr>
        <p:xfrm>
          <a:off x="251056" y="1124398"/>
          <a:ext cx="4176928" cy="792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3" name="Right Arrow 12"/>
          <p:cNvSpPr/>
          <p:nvPr/>
        </p:nvSpPr>
        <p:spPr>
          <a:xfrm>
            <a:off x="4499992" y="1124743"/>
            <a:ext cx="576064" cy="7920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Right Arrow 18"/>
          <p:cNvSpPr/>
          <p:nvPr/>
        </p:nvSpPr>
        <p:spPr>
          <a:xfrm>
            <a:off x="4499992" y="1988840"/>
            <a:ext cx="576064" cy="7920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Right Arrow 19"/>
          <p:cNvSpPr/>
          <p:nvPr/>
        </p:nvSpPr>
        <p:spPr>
          <a:xfrm>
            <a:off x="4499992" y="2780928"/>
            <a:ext cx="576064" cy="7920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Right Arrow 20"/>
          <p:cNvSpPr/>
          <p:nvPr/>
        </p:nvSpPr>
        <p:spPr>
          <a:xfrm>
            <a:off x="4499992" y="4417769"/>
            <a:ext cx="576064" cy="680506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Right Arrow 21"/>
          <p:cNvSpPr/>
          <p:nvPr/>
        </p:nvSpPr>
        <p:spPr>
          <a:xfrm>
            <a:off x="4499992" y="5268774"/>
            <a:ext cx="576064" cy="68050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24" name="Diagram 23"/>
          <p:cNvGraphicFramePr/>
          <p:nvPr>
            <p:extLst>
              <p:ext uri="{D42A27DB-BD31-4B8C-83A1-F6EECF244321}">
                <p14:modId xmlns="" xmlns:p14="http://schemas.microsoft.com/office/powerpoint/2010/main" val="2906326241"/>
              </p:ext>
            </p:extLst>
          </p:nvPr>
        </p:nvGraphicFramePr>
        <p:xfrm>
          <a:off x="251520" y="1916832"/>
          <a:ext cx="4176928" cy="792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pSp>
        <p:nvGrpSpPr>
          <p:cNvPr id="3" name="Group 24"/>
          <p:cNvGrpSpPr/>
          <p:nvPr/>
        </p:nvGrpSpPr>
        <p:grpSpPr>
          <a:xfrm>
            <a:off x="251520" y="2710684"/>
            <a:ext cx="4169123" cy="790325"/>
            <a:chOff x="1803" y="105975"/>
            <a:chExt cx="3665546" cy="574531"/>
          </a:xfrm>
          <a:scene3d>
            <a:camera prst="orthographicFront"/>
            <a:lightRig rig="threePt" dir="t"/>
          </a:scene3d>
        </p:grpSpPr>
        <p:sp>
          <p:nvSpPr>
            <p:cNvPr id="26" name="Rectangle 25"/>
            <p:cNvSpPr/>
            <p:nvPr/>
          </p:nvSpPr>
          <p:spPr>
            <a:xfrm>
              <a:off x="1803" y="105975"/>
              <a:ext cx="3665546" cy="5745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1803" y="105975"/>
              <a:ext cx="3665546" cy="57453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b="1" kern="1200" dirty="0" smtClean="0">
                  <a:solidFill>
                    <a:srgbClr val="FF0000"/>
                  </a:solidFill>
                </a:rPr>
                <a:t>Havi tranzakció</a:t>
              </a:r>
              <a:endParaRPr lang="hu-HU" sz="1800" b="1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Group 27"/>
          <p:cNvGrpSpPr/>
          <p:nvPr/>
        </p:nvGrpSpPr>
        <p:grpSpPr>
          <a:xfrm>
            <a:off x="251055" y="4293095"/>
            <a:ext cx="4169123" cy="866395"/>
            <a:chOff x="1803" y="-1"/>
            <a:chExt cx="3665546" cy="766800"/>
          </a:xfrm>
          <a:scene3d>
            <a:camera prst="orthographicFront"/>
            <a:lightRig rig="threePt" dir="t"/>
          </a:scene3d>
        </p:grpSpPr>
        <p:sp>
          <p:nvSpPr>
            <p:cNvPr id="29" name="Rectangle 28"/>
            <p:cNvSpPr/>
            <p:nvPr/>
          </p:nvSpPr>
          <p:spPr>
            <a:xfrm>
              <a:off x="1803" y="-1"/>
              <a:ext cx="3665546" cy="7668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803" y="-1"/>
              <a:ext cx="3665546" cy="6947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b="1" kern="1200" dirty="0" smtClean="0">
                  <a:solidFill>
                    <a:srgbClr val="FF0000"/>
                  </a:solidFill>
                </a:rPr>
                <a:t>A program kumulált pontkibocsátása</a:t>
              </a:r>
              <a:endParaRPr lang="hu-HU" sz="1800" b="1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Group 30"/>
          <p:cNvGrpSpPr/>
          <p:nvPr/>
        </p:nvGrpSpPr>
        <p:grpSpPr>
          <a:xfrm>
            <a:off x="251055" y="5200169"/>
            <a:ext cx="4169123" cy="821117"/>
            <a:chOff x="1803" y="-1"/>
            <a:chExt cx="3665546" cy="766800"/>
          </a:xfrm>
          <a:scene3d>
            <a:camera prst="orthographicFront"/>
            <a:lightRig rig="threePt" dir="t"/>
          </a:scene3d>
        </p:grpSpPr>
        <p:sp>
          <p:nvSpPr>
            <p:cNvPr id="32" name="Rectangle 31"/>
            <p:cNvSpPr/>
            <p:nvPr/>
          </p:nvSpPr>
          <p:spPr>
            <a:xfrm>
              <a:off x="1803" y="-1"/>
              <a:ext cx="3665546" cy="7668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1803" y="-1"/>
              <a:ext cx="3665546" cy="76680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b="1" kern="1200" dirty="0" smtClean="0">
                  <a:solidFill>
                    <a:srgbClr val="FF0000"/>
                  </a:solidFill>
                </a:rPr>
                <a:t>A program kumulált pontbeváltása </a:t>
              </a:r>
            </a:p>
          </p:txBody>
        </p:sp>
      </p:grpSp>
      <p:grpSp>
        <p:nvGrpSpPr>
          <p:cNvPr id="6" name="Group 33"/>
          <p:cNvGrpSpPr/>
          <p:nvPr/>
        </p:nvGrpSpPr>
        <p:grpSpPr>
          <a:xfrm>
            <a:off x="5150050" y="1124743"/>
            <a:ext cx="1942230" cy="791167"/>
            <a:chOff x="587" y="0"/>
            <a:chExt cx="4172492" cy="575143"/>
          </a:xfrm>
          <a:scene3d>
            <a:camera prst="orthographicFront"/>
            <a:lightRig rig="threePt" dir="t"/>
          </a:scene3d>
        </p:grpSpPr>
        <p:sp>
          <p:nvSpPr>
            <p:cNvPr id="35" name="Rectangle 34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Rectangle 35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b="1" kern="1200" dirty="0" smtClean="0">
                  <a:solidFill>
                    <a:srgbClr val="FFFF00"/>
                  </a:solidFill>
                </a:rPr>
                <a:t>2,1 millió</a:t>
              </a:r>
              <a:endParaRPr lang="hu-HU" sz="1800" b="1" kern="1200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5148064" y="1916832"/>
            <a:ext cx="1942230" cy="791167"/>
            <a:chOff x="587" y="-367096"/>
            <a:chExt cx="4172492" cy="575143"/>
          </a:xfrm>
          <a:scene3d>
            <a:camera prst="orthographicFront"/>
            <a:lightRig rig="threePt" dir="t"/>
          </a:scene3d>
        </p:grpSpPr>
        <p:sp>
          <p:nvSpPr>
            <p:cNvPr id="44" name="Rectangle 43"/>
            <p:cNvSpPr/>
            <p:nvPr/>
          </p:nvSpPr>
          <p:spPr>
            <a:xfrm>
              <a:off x="587" y="-367096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Rectangle 44"/>
            <p:cNvSpPr/>
            <p:nvPr/>
          </p:nvSpPr>
          <p:spPr>
            <a:xfrm>
              <a:off x="587" y="-367096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b="1" dirty="0" smtClean="0">
                  <a:solidFill>
                    <a:srgbClr val="FFFF00"/>
                  </a:solidFill>
                </a:rPr>
                <a:t>~ 340 ezer</a:t>
              </a:r>
              <a:endParaRPr lang="hu-HU" sz="1800" b="1" kern="1200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5" name="Group 45"/>
          <p:cNvGrpSpPr/>
          <p:nvPr/>
        </p:nvGrpSpPr>
        <p:grpSpPr>
          <a:xfrm>
            <a:off x="5148064" y="2708921"/>
            <a:ext cx="1942230" cy="792088"/>
            <a:chOff x="587" y="-52346"/>
            <a:chExt cx="4172492" cy="575812"/>
          </a:xfrm>
          <a:scene3d>
            <a:camera prst="orthographicFront"/>
            <a:lightRig rig="threePt" dir="t"/>
          </a:scene3d>
        </p:grpSpPr>
        <p:sp>
          <p:nvSpPr>
            <p:cNvPr id="47" name="Rectangle 46"/>
            <p:cNvSpPr/>
            <p:nvPr/>
          </p:nvSpPr>
          <p:spPr>
            <a:xfrm>
              <a:off x="587" y="-52346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Rectangle 47"/>
            <p:cNvSpPr/>
            <p:nvPr/>
          </p:nvSpPr>
          <p:spPr>
            <a:xfrm>
              <a:off x="587" y="-51677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b="1" dirty="0" smtClean="0">
                  <a:solidFill>
                    <a:srgbClr val="FFFF00"/>
                  </a:solidFill>
                </a:rPr>
                <a:t>6,5 </a:t>
              </a:r>
              <a:r>
                <a:rPr lang="hu-HU" sz="1800" b="1" kern="1200" dirty="0" smtClean="0">
                  <a:solidFill>
                    <a:srgbClr val="FFFF00"/>
                  </a:solidFill>
                </a:rPr>
                <a:t>millió</a:t>
              </a:r>
              <a:endParaRPr lang="hu-HU" sz="1800" b="1" kern="1200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6" name="Group 57"/>
          <p:cNvGrpSpPr/>
          <p:nvPr/>
        </p:nvGrpSpPr>
        <p:grpSpPr>
          <a:xfrm>
            <a:off x="5150050" y="4221088"/>
            <a:ext cx="1942230" cy="936104"/>
            <a:chOff x="587" y="0"/>
            <a:chExt cx="4172492" cy="575143"/>
          </a:xfrm>
          <a:scene3d>
            <a:camera prst="orthographicFront"/>
            <a:lightRig rig="threePt" dir="t"/>
          </a:scene3d>
        </p:grpSpPr>
        <p:sp>
          <p:nvSpPr>
            <p:cNvPr id="59" name="Rectangle 58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Rectangle 59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b="1" dirty="0" smtClean="0">
                  <a:solidFill>
                    <a:srgbClr val="FFFF00"/>
                  </a:solidFill>
                </a:rPr>
                <a:t>13 </a:t>
              </a:r>
              <a:r>
                <a:rPr lang="hu-HU" sz="1800" b="1" kern="1200" dirty="0" smtClean="0">
                  <a:solidFill>
                    <a:srgbClr val="FFFF00"/>
                  </a:solidFill>
                </a:rPr>
                <a:t>milliárd pont</a:t>
              </a:r>
              <a:endParaRPr lang="hu-HU" sz="1800" b="1" kern="1200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7" name="Group 60"/>
          <p:cNvGrpSpPr/>
          <p:nvPr/>
        </p:nvGrpSpPr>
        <p:grpSpPr>
          <a:xfrm>
            <a:off x="5148064" y="5157192"/>
            <a:ext cx="1942230" cy="936104"/>
            <a:chOff x="587" y="0"/>
            <a:chExt cx="4172492" cy="575143"/>
          </a:xfrm>
          <a:scene3d>
            <a:camera prst="orthographicFront"/>
            <a:lightRig rig="threePt" dir="t"/>
          </a:scene3d>
        </p:grpSpPr>
        <p:sp>
          <p:nvSpPr>
            <p:cNvPr id="62" name="Rectangle 61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Rectangle 62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000" b="1" dirty="0" smtClean="0">
                  <a:solidFill>
                    <a:srgbClr val="FFFF00"/>
                  </a:solidFill>
                </a:rPr>
                <a:t>11,4 </a:t>
              </a:r>
              <a:r>
                <a:rPr lang="hu-HU" sz="1600" b="1" kern="1200" dirty="0" smtClean="0">
                  <a:solidFill>
                    <a:srgbClr val="FFFF00"/>
                  </a:solidFill>
                </a:rPr>
                <a:t>milliárd pont</a:t>
              </a:r>
              <a:endParaRPr lang="hu-HU" sz="1600" b="1" kern="1200" dirty="0">
                <a:solidFill>
                  <a:srgbClr val="FFFF00"/>
                </a:solidFill>
              </a:endParaRPr>
            </a:p>
          </p:txBody>
        </p:sp>
      </p:grpSp>
      <p:sp>
        <p:nvSpPr>
          <p:cNvPr id="41" name="Right Arrow 40"/>
          <p:cNvSpPr/>
          <p:nvPr/>
        </p:nvSpPr>
        <p:spPr>
          <a:xfrm>
            <a:off x="4500457" y="3528400"/>
            <a:ext cx="576064" cy="79208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8100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42" name="Group 24"/>
          <p:cNvGrpSpPr/>
          <p:nvPr/>
        </p:nvGrpSpPr>
        <p:grpSpPr>
          <a:xfrm>
            <a:off x="251520" y="3528630"/>
            <a:ext cx="4169123" cy="790325"/>
            <a:chOff x="1803" y="0"/>
            <a:chExt cx="3665546" cy="574531"/>
          </a:xfrm>
          <a:scene3d>
            <a:camera prst="orthographicFront"/>
            <a:lightRig rig="threePt" dir="t"/>
          </a:scene3d>
        </p:grpSpPr>
        <p:sp>
          <p:nvSpPr>
            <p:cNvPr id="43" name="Rectangle 42"/>
            <p:cNvSpPr/>
            <p:nvPr/>
          </p:nvSpPr>
          <p:spPr>
            <a:xfrm>
              <a:off x="1803" y="0"/>
              <a:ext cx="3665546" cy="5745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Rectangle 45"/>
            <p:cNvSpPr/>
            <p:nvPr/>
          </p:nvSpPr>
          <p:spPr>
            <a:xfrm>
              <a:off x="1803" y="0"/>
              <a:ext cx="3665546" cy="57453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b="1" kern="1200" dirty="0" smtClean="0">
                  <a:solidFill>
                    <a:srgbClr val="FF0000"/>
                  </a:solidFill>
                </a:rPr>
                <a:t>Havi átlagos kártyahasználat</a:t>
              </a:r>
              <a:endParaRPr lang="hu-HU" sz="1800" b="1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9" name="Group 45"/>
          <p:cNvGrpSpPr/>
          <p:nvPr/>
        </p:nvGrpSpPr>
        <p:grpSpPr>
          <a:xfrm>
            <a:off x="5148529" y="3528400"/>
            <a:ext cx="1942230" cy="791167"/>
            <a:chOff x="587" y="0"/>
            <a:chExt cx="4172492" cy="575143"/>
          </a:xfrm>
          <a:scene3d>
            <a:camera prst="orthographicFront"/>
            <a:lightRig rig="threePt" dir="t"/>
          </a:scene3d>
        </p:grpSpPr>
        <p:sp>
          <p:nvSpPr>
            <p:cNvPr id="50" name="Rectangle 49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olidFill>
              <a:schemeClr val="tx2"/>
            </a:solidFill>
            <a:sp3d>
              <a:bevelT w="381000" h="2032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Rectangle 50"/>
            <p:cNvSpPr/>
            <p:nvPr/>
          </p:nvSpPr>
          <p:spPr>
            <a:xfrm>
              <a:off x="587" y="0"/>
              <a:ext cx="4172492" cy="575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000" b="1" dirty="0" smtClean="0">
                  <a:solidFill>
                    <a:srgbClr val="FFFF00"/>
                  </a:solidFill>
                </a:rPr>
                <a:t>4 alkalom</a:t>
              </a:r>
              <a:endParaRPr lang="hu-HU" sz="1600" b="1" kern="1200" dirty="0">
                <a:solidFill>
                  <a:srgbClr val="FFFF00"/>
                </a:solidFill>
              </a:endParaRPr>
            </a:p>
          </p:txBody>
        </p:sp>
      </p:grpSp>
      <p:sp>
        <p:nvSpPr>
          <p:cNvPr id="52" name="Szövegdoboz 5"/>
          <p:cNvSpPr txBox="1"/>
          <p:nvPr/>
        </p:nvSpPr>
        <p:spPr>
          <a:xfrm>
            <a:off x="214313" y="6510338"/>
            <a:ext cx="1558119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hu-HU" sz="1200" dirty="0" smtClean="0">
                <a:solidFill>
                  <a:schemeClr val="bg1"/>
                </a:solidFill>
                <a:latin typeface="+mn-lt"/>
              </a:rPr>
              <a:t>2011 márciusi adatok </a:t>
            </a:r>
            <a:endParaRPr lang="hu-HU" sz="1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Graphic spid="9" grpId="0">
        <p:bldAsOne/>
      </p:bldGraphic>
      <p:bldGraphic spid="10" grpId="0">
        <p:bldAsOne/>
      </p:bldGraphic>
      <p:bldP spid="13" grpId="0" animBg="1"/>
      <p:bldP spid="19" grpId="0" animBg="1"/>
      <p:bldP spid="20" grpId="0" animBg="1"/>
      <p:bldP spid="21" grpId="0" animBg="1"/>
      <p:bldP spid="22" grpId="0" animBg="1"/>
      <p:bldGraphic spid="24" grpId="0">
        <p:bldAsOne/>
      </p:bldGraphic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053262" cy="750871"/>
          </a:xfrm>
        </p:spPr>
        <p:txBody>
          <a:bodyPr/>
          <a:lstStyle/>
          <a:p>
            <a:pPr>
              <a:defRPr/>
            </a:pPr>
            <a:r>
              <a:rPr lang="hu-HU" sz="2800" dirty="0" smtClean="0">
                <a:solidFill>
                  <a:srgbClr val="3333CC"/>
                </a:solidFill>
              </a:rPr>
              <a:t>A SuperShop partneri kör</a:t>
            </a:r>
            <a:endParaRPr lang="hu-HU" sz="2800" dirty="0">
              <a:solidFill>
                <a:srgbClr val="3333CC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929D71-90D2-4953-A6D9-FB0377E01DB8}" type="slidenum">
              <a:rPr lang="hu-HU" smtClean="0"/>
              <a:pPr>
                <a:defRPr/>
              </a:pPr>
              <a:t>8</a:t>
            </a:fld>
            <a:endParaRPr lang="hu-HU"/>
          </a:p>
        </p:txBody>
      </p:sp>
      <p:pic>
        <p:nvPicPr>
          <p:cNvPr id="20485" name="Kép 5" descr="supershop_ppt_alap_8partn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96752"/>
            <a:ext cx="8532440" cy="5668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5" descr="Hungary POS 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571625"/>
            <a:ext cx="6727825" cy="473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04664"/>
            <a:ext cx="6624736" cy="50405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2800" dirty="0" smtClean="0">
                <a:cs typeface="Arial" pitchFamily="34" charset="0"/>
              </a:rPr>
              <a:t>A SuperShop hálózata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720"/>
            <a:ext cx="7272039" cy="522379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hu-H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Országos lefedettség, 850 elfogadóhely és bankfiók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hu-HU" sz="2000" dirty="0" smtClean="0"/>
          </a:p>
          <a:p>
            <a:pPr eaLnBrk="1" hangingPunct="1">
              <a:defRPr/>
            </a:pPr>
            <a:endParaRPr lang="en-GB" sz="2000" dirty="0" smtClean="0"/>
          </a:p>
        </p:txBody>
      </p:sp>
      <p:grpSp>
        <p:nvGrpSpPr>
          <p:cNvPr id="21509" name="Csoportba foglalás 8"/>
          <p:cNvGrpSpPr>
            <a:grpSpLocks/>
          </p:cNvGrpSpPr>
          <p:nvPr/>
        </p:nvGrpSpPr>
        <p:grpSpPr bwMode="auto">
          <a:xfrm>
            <a:off x="6228184" y="3356992"/>
            <a:ext cx="2664295" cy="2001391"/>
            <a:chOff x="6500826" y="4071942"/>
            <a:chExt cx="1714512" cy="1857388"/>
          </a:xfrm>
        </p:grpSpPr>
        <p:sp>
          <p:nvSpPr>
            <p:cNvPr id="7" name="AutoShape 4"/>
            <p:cNvSpPr>
              <a:spLocks noChangeArrowheads="1"/>
            </p:cNvSpPr>
            <p:nvPr/>
          </p:nvSpPr>
          <p:spPr bwMode="auto">
            <a:xfrm>
              <a:off x="6500826" y="4071942"/>
              <a:ext cx="1665280" cy="1857388"/>
            </a:xfrm>
            <a:prstGeom prst="leftArrow">
              <a:avLst>
                <a:gd name="adj1" fmla="val 50000"/>
                <a:gd name="adj2" fmla="val 25000"/>
              </a:avLst>
            </a:prstGeom>
            <a:gradFill flip="none" rotWithShape="1">
              <a:gsLst>
                <a:gs pos="0">
                  <a:srgbClr val="5E9EFF"/>
                </a:gs>
                <a:gs pos="25000">
                  <a:schemeClr val="tx2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scene3d>
              <a:camera prst="orthographicFront"/>
              <a:lightRig rig="freezing" dir="t">
                <a:rot lat="0" lon="0" rev="4800000"/>
              </a:lightRig>
            </a:scene3d>
          </p:spPr>
          <p:txBody>
            <a:bodyPr wrap="none" anchor="ctr"/>
            <a:lstStyle/>
            <a:p>
              <a:pPr>
                <a:defRPr/>
              </a:pPr>
              <a:endParaRPr lang="hu-HU"/>
            </a:p>
          </p:txBody>
        </p:sp>
        <p:sp>
          <p:nvSpPr>
            <p:cNvPr id="18443" name="Text Box 5"/>
            <p:cNvSpPr txBox="1">
              <a:spLocks noChangeArrowheads="1"/>
            </p:cNvSpPr>
            <p:nvPr/>
          </p:nvSpPr>
          <p:spPr bwMode="auto">
            <a:xfrm>
              <a:off x="6715139" y="4676783"/>
              <a:ext cx="1500199" cy="656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hu-HU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Folyamatos terjeszkedés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6675654" cy="57152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  <a:t>Supershop program előnyei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179512" y="620688"/>
          <a:ext cx="871296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1683CFD-5ECD-4346-9C28-02D4444946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B1683CFD-5ECD-4346-9C28-02D4444946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2A270DC-F9E4-42EB-B3AB-29580E75AA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graphicEl>
                                              <a:dgm id="{A2A270DC-F9E4-42EB-B3AB-29580E75AA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7D7017D-5A0F-4949-B2F5-3E251D4E0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C7D7017D-5A0F-4949-B2F5-3E251D4E05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02C8A00-8F7B-4AB4-9C1B-B854972980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602C8A00-8F7B-4AB4-9C1B-B854972980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3C09F7-BCFC-4EF1-8F26-22E8392ACC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">
                                            <p:graphicEl>
                                              <a:dgm id="{433C09F7-BCFC-4EF1-8F26-22E8392ACC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1E38D9-95B8-45B5-A687-889E7BE26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">
                                            <p:graphicEl>
                                              <a:dgm id="{D91E38D9-95B8-45B5-A687-889E7BE26B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3EF7D65-1934-4F92-A037-3F57755CF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6">
                                            <p:graphicEl>
                                              <a:dgm id="{13EF7D65-1934-4F92-A037-3F57755CFD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82F798B-A662-4636-857D-CA79C3A96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">
                                            <p:graphicEl>
                                              <a:dgm id="{B82F798B-A662-4636-857D-CA79C3A965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798EB0-930B-42E5-825C-CE799E356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">
                                            <p:graphicEl>
                                              <a:dgm id="{28798EB0-930B-42E5-825C-CE799E3564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22C3390-9B2A-42E7-89E9-205D1FA067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6">
                                            <p:graphicEl>
                                              <a:dgm id="{922C3390-9B2A-42E7-89E9-205D1FA067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BCE3329-B6D1-46EC-B94C-090B13FDC6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6">
                                            <p:graphicEl>
                                              <a:dgm id="{EBCE3329-B6D1-46EC-B94C-090B13FDC6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320675"/>
            <a:ext cx="8640960" cy="102009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dirty="0" smtClean="0">
                <a:solidFill>
                  <a:schemeClr val="bg1"/>
                </a:solidFill>
              </a:rPr>
              <a:t>  </a:t>
            </a:r>
            <a: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  <a:t>Supershop program előnyei</a:t>
            </a:r>
            <a:b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</a:br>
            <a:r>
              <a:rPr lang="hu-HU" sz="2800" dirty="0" smtClean="0"/>
              <a:t>A közösség és egyediség egyesített előnyei</a:t>
            </a:r>
            <a:br>
              <a:rPr lang="hu-HU" sz="2800" dirty="0" smtClean="0"/>
            </a:br>
            <a:endParaRPr lang="hu-H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79512" y="1268760"/>
          <a:ext cx="8820472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309789-EE50-49DC-9E46-21D45953F5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4309789-EE50-49DC-9E46-21D45953F5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3058F0-DF62-4945-8C19-B49A5D390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53058F0-DF62-4945-8C19-B49A5D3905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C2EC3E-9C7C-4A79-8903-47DB1AFFCC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EC2EC3E-9C7C-4A79-8903-47DB1AFFCC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8FAC62-A5A2-4173-8C23-ECB28C1CC1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8A8FAC62-A5A2-4173-8C23-ECB28C1CC1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85B625-921E-4DE6-8516-17FDB7C01F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4485B625-921E-4DE6-8516-17FDB7C01F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6C678F-5CAE-45D4-8D6A-43394D157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BE6C678F-5CAE-45D4-8D6A-43394D157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41571E-7323-479C-9AD0-4F02191EA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2B41571E-7323-479C-9AD0-4F02191EA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320675"/>
            <a:ext cx="6336704" cy="660053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solidFill>
                  <a:schemeClr val="bg1"/>
                </a:solidFill>
              </a:rPr>
              <a:t>  </a:t>
            </a:r>
            <a: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  <a:t>Supershop program előnyei</a:t>
            </a:r>
            <a:endParaRPr lang="hu-H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1124744"/>
          <a:ext cx="770485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Kép 4" descr="Superbrands 2011.jpg"/>
          <p:cNvPicPr>
            <a:picLocks noChangeAspect="1"/>
          </p:cNvPicPr>
          <p:nvPr/>
        </p:nvPicPr>
        <p:blipFill>
          <a:blip r:embed="rId9" cstate="print"/>
          <a:srcRect b="53306"/>
          <a:stretch>
            <a:fillRect/>
          </a:stretch>
        </p:blipFill>
        <p:spPr>
          <a:xfrm>
            <a:off x="6372200" y="4149080"/>
            <a:ext cx="1440160" cy="621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309789-EE50-49DC-9E46-21D45953F5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4309789-EE50-49DC-9E46-21D45953F5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3058F0-DF62-4945-8C19-B49A5D3905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53058F0-DF62-4945-8C19-B49A5D3905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C2EC3E-9C7C-4A79-8903-47DB1AFFCC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EC2EC3E-9C7C-4A79-8903-47DB1AFFCC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2C127E-1A59-4F53-8648-BDC0EC800E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FB2C127E-1A59-4F53-8648-BDC0EC800E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29941D-1489-4C53-A073-9725352194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BF29941D-1489-4C53-A073-9725352194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320675"/>
            <a:ext cx="6984776" cy="660053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solidFill>
                  <a:schemeClr val="bg1"/>
                </a:solidFill>
              </a:rPr>
              <a:t>  </a:t>
            </a:r>
            <a: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  <a:t>supershop program előnyei</a:t>
            </a:r>
            <a:endParaRPr lang="hu-H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827584" y="1124744"/>
          <a:ext cx="6768752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15DDCB-4F35-4812-831A-38B28C9894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D15DDCB-4F35-4812-831A-38B28C9894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774E87-0460-45FD-8DC3-8354359F4D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0C774E87-0460-45FD-8DC3-8354359F4D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7C1827-856A-4510-8351-48605599A3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47C1827-856A-4510-8351-48605599A3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D55188-28A9-41FC-AC39-EAD4621ED7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5CD55188-28A9-41FC-AC39-EAD4621ED7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F1A1F2-91BC-4DC5-AFAF-77F93EC8EC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C9F1A1F2-91BC-4DC5-AFAF-77F93EC8EC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320675"/>
            <a:ext cx="6984776" cy="660053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solidFill>
                  <a:schemeClr val="bg1"/>
                </a:solidFill>
              </a:rPr>
              <a:t>  </a:t>
            </a:r>
            <a:r>
              <a:rPr lang="hu-HU" sz="2800" dirty="0" smtClean="0">
                <a:solidFill>
                  <a:schemeClr val="bg1"/>
                </a:solidFill>
                <a:cs typeface="Arial" pitchFamily="34" charset="0"/>
              </a:rPr>
              <a:t>Supershop program előnyei</a:t>
            </a:r>
            <a:endParaRPr lang="hu-H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323528" y="1196752"/>
          <a:ext cx="864096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15DDCB-4F35-4812-831A-38B28C9894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D15DDCB-4F35-4812-831A-38B28C9894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774E87-0460-45FD-8DC3-8354359F4D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0C774E87-0460-45FD-8DC3-8354359F4D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7C1827-856A-4510-8351-48605599A3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47C1827-856A-4510-8351-48605599A3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692260-850F-4B41-A10B-5B486BFB9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33692260-850F-4B41-A10B-5B486BFB97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1F72ED-056A-4AF4-8A0C-3A9144C708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021F72ED-056A-4AF4-8A0C-3A9144C708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B5851A-665A-494D-8204-6AF7F3AEFB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C3B5851A-665A-494D-8204-6AF7F3AEFB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15508E-274E-45E5-AAAD-19CCE8DF1B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0015508E-274E-45E5-AAAD-19CCE8DF1B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76024"/>
            <a:ext cx="7228656" cy="58868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2800" dirty="0" smtClean="0">
                <a:solidFill>
                  <a:schemeClr val="bg1"/>
                </a:solidFill>
                <a:cs typeface="Times New Roman" pitchFamily="18" charset="0"/>
              </a:rPr>
              <a:t>Supershop program előnyei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323528" y="908720"/>
          <a:ext cx="864096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0062EE-FD1D-4F1D-9B61-DF5404F08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D0062EE-FD1D-4F1D-9B61-DF5404F08A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32A40D-30E2-473E-B2A8-10520E89F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B32A40D-30E2-473E-B2A8-10520E89F4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1686C31-ADE0-4596-9861-20BA28220B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1686C31-ADE0-4596-9861-20BA28220B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B42BB5-43F5-49DF-9EBF-0C8C66777B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1B42BB5-43F5-49DF-9EBF-0C8C66777B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57DE6F-02EA-4610-817A-AA42D2A73B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157DE6F-02EA-4610-817A-AA42D2A73B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4A629D-0554-4BA6-8AC1-41203BEFEA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6C4A629D-0554-4BA6-8AC1-41203BEFEA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239000" cy="62242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sz="2800" dirty="0" smtClean="0">
                <a:cs typeface="Times New Roman" pitchFamily="18" charset="0"/>
              </a:rPr>
              <a:t>Amit a kártyabirtokosokról tudunk</a:t>
            </a: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</p:nvPr>
        </p:nvGraphicFramePr>
        <p:xfrm>
          <a:off x="-428660" y="1714488"/>
          <a:ext cx="7929619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Balra nyíl 7"/>
          <p:cNvSpPr/>
          <p:nvPr/>
        </p:nvSpPr>
        <p:spPr>
          <a:xfrm>
            <a:off x="6357938" y="2357438"/>
            <a:ext cx="2286000" cy="1071562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hu-HU" sz="1600" dirty="0">
                <a:solidFill>
                  <a:srgbClr val="000000"/>
                </a:solidFill>
                <a:latin typeface="+mj-lt"/>
                <a:cs typeface="Times New Roman" pitchFamily="18" charset="0"/>
              </a:rPr>
              <a:t>MINDEN ügyfél</a:t>
            </a:r>
          </a:p>
        </p:txBody>
      </p:sp>
      <p:sp>
        <p:nvSpPr>
          <p:cNvPr id="9" name="Balra nyíl 8"/>
          <p:cNvSpPr/>
          <p:nvPr/>
        </p:nvSpPr>
        <p:spPr>
          <a:xfrm>
            <a:off x="6370638" y="3957638"/>
            <a:ext cx="2286000" cy="107156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hu-HU" sz="1600" dirty="0">
                <a:latin typeface="+mj-lt"/>
                <a:cs typeface="Times New Roman" pitchFamily="18" charset="0"/>
              </a:rPr>
              <a:t>SZÁMOS ügyfél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CB5E57-5422-4F4E-9311-73AA9114BA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9CB5E57-5422-4F4E-9311-73AA9114BA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7E677-557B-4E32-A348-6CC800C162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1FD7E677-557B-4E32-A348-6CC800C162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970EEF-FAA2-4411-BC27-932141FC2F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1F970EEF-FAA2-4411-BC27-932141FC2F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CB36C8-3B4B-4724-85D8-9B099733A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1CCB36C8-3B4B-4724-85D8-9B099733A3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304D39-4CF9-4A85-879A-2D176BF1D9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87304D39-4CF9-4A85-879A-2D176BF1D9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F37AC9-404D-4EF5-845C-877D507D0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D0F37AC9-404D-4EF5-845C-877D507D04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EF1A1D-FB46-4882-8476-83638EEECF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45EF1A1D-FB46-4882-8476-83638EEECF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B3D9AD-C624-40FA-B719-01EDF2402E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F7B3D9AD-C624-40FA-B719-01EDF2402E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377623-6612-4D29-8E5B-48D0B850C7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92377623-6612-4D29-8E5B-48D0B850C7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BC59E8-FD6F-4976-87C3-2AFF97BC7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0DBC59E8-FD6F-4976-87C3-2AFF97BC77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27384"/>
            <a:ext cx="6840115" cy="828898"/>
          </a:xfrm>
        </p:spPr>
        <p:txBody>
          <a:bodyPr/>
          <a:lstStyle/>
          <a:p>
            <a:pPr>
              <a:defRPr/>
            </a:pPr>
            <a:r>
              <a:rPr lang="hu-HU" sz="2800" dirty="0" smtClean="0">
                <a:solidFill>
                  <a:schemeClr val="bg1"/>
                </a:solidFill>
                <a:cs typeface="Times New Roman" pitchFamily="18" charset="0"/>
              </a:rPr>
              <a:t>Az adatbázis FŐBB mutatói – 2011.03.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39552" y="1196752"/>
          <a:ext cx="820891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F98FD3-EB0D-433E-9E2C-D06AB7BC7A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94F98FD3-EB0D-433E-9E2C-D06AB7BC7A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C4272A-54C4-4ED8-8C13-8C67074E18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48C4272A-54C4-4ED8-8C13-8C67074E18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992B4A-F482-4027-BDF0-4C9B1D5529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">
                                            <p:graphicEl>
                                              <a:dgm id="{69992B4A-F482-4027-BDF0-4C9B1D5529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658B7E-1CC6-471B-9A0A-31984FDF2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C1658B7E-1CC6-471B-9A0A-31984FDF2B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7F59C2-BC98-4CDB-871D-D8624B669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DA7F59C2-BC98-4CDB-871D-D8624B669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FF3688-54E4-49F5-98A3-5C62C509F5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C3FF3688-54E4-49F5-98A3-5C62C509F5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98C8A0-0FEA-43CC-A564-5B2BF8E1C3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dgm id="{9198C8A0-0FEA-43CC-A564-5B2BF8E1C3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3187F8-366F-49FC-A718-3B4E3A6358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103187F8-366F-49FC-A718-3B4E3A6358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27384"/>
            <a:ext cx="6840115" cy="828898"/>
          </a:xfrm>
        </p:spPr>
        <p:txBody>
          <a:bodyPr/>
          <a:lstStyle/>
          <a:p>
            <a:pPr>
              <a:defRPr/>
            </a:pPr>
            <a:r>
              <a:rPr lang="hu-HU" sz="2800" dirty="0" smtClean="0">
                <a:solidFill>
                  <a:schemeClr val="bg1"/>
                </a:solidFill>
                <a:cs typeface="Times New Roman" pitchFamily="18" charset="0"/>
              </a:rPr>
              <a:t>Az adatbázis FŐBB mutatói – 2011.03.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683568" y="764704"/>
          <a:ext cx="8064896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1AF575-7439-492B-931D-17BD402500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AD1AF575-7439-492B-931D-17BD402500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0A3884-4FCC-4F0B-BE89-AD4EDCA706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530A3884-4FCC-4F0B-BE89-AD4EDCA706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39ADA8-D975-49B3-B343-3A7D6B8B2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">
                                            <p:graphicEl>
                                              <a:dgm id="{A439ADA8-D975-49B3-B343-3A7D6B8B2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DD6644-FDF2-4D7B-94E1-D8D34440E0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EDD6644-FDF2-4D7B-94E1-D8D34440E0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4E20F1-12C5-4141-AD88-EE4063085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7B4E20F1-12C5-4141-AD88-EE4063085D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A0D73D-85E2-45FD-AEE2-3D4006A45A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47A0D73D-85E2-45FD-AEE2-3D4006A45A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D7BAB4-B8CC-41A9-8D6F-EBFBFB4A02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dgm id="{AAD7BAB4-B8CC-41A9-8D6F-EBFBFB4A02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7FE10A-9FDD-4B21-919B-9680679CA4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477FE10A-9FDD-4B21-919B-9680679CA4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8D618D-8A44-44C5-8E7B-87110814AD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3B8D618D-8A44-44C5-8E7B-87110814AD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7F6E74-3E44-4771-BDE6-72155B3EA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4">
                                            <p:graphicEl>
                                              <a:dgm id="{757F6E74-3E44-4771-BDE6-72155B3EAB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4DC0BB-080E-48B3-8298-73F60D1DA7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1000"/>
                                        <p:tgtEl>
                                          <p:spTgt spid="4">
                                            <p:graphicEl>
                                              <a:dgm id="{014DC0BB-080E-48B3-8298-73F60D1DA7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7BA7C4-4253-4A7C-B2C7-2BA45CA017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467BA7C4-4253-4A7C-B2C7-2BA45CA017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27384"/>
            <a:ext cx="6840115" cy="828898"/>
          </a:xfrm>
        </p:spPr>
        <p:txBody>
          <a:bodyPr/>
          <a:lstStyle/>
          <a:p>
            <a:pPr>
              <a:defRPr/>
            </a:pPr>
            <a:r>
              <a:rPr lang="hu-HU" sz="2800" dirty="0" smtClean="0">
                <a:solidFill>
                  <a:schemeClr val="bg1"/>
                </a:solidFill>
                <a:cs typeface="Times New Roman" pitchFamily="18" charset="0"/>
              </a:rPr>
              <a:t>Az adatbázis FŐBB mutatói – 2011.03.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683568" y="1309216"/>
          <a:ext cx="856895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386A01-A4A8-4704-B669-447B4FF1E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6F386A01-A4A8-4704-B669-447B4FF1E2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54201E-A259-48D1-92CD-94D5F9940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0654201E-A259-48D1-92CD-94D5F9940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A4FAF4-4668-4B17-A175-7077D1045C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">
                                            <p:graphicEl>
                                              <a:dgm id="{65A4FAF4-4668-4B17-A175-7077D1045C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DB9D0C-532B-4705-A66C-6C4CFFA925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10DB9D0C-532B-4705-A66C-6C4CFFA925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4049B2-B792-46CB-A053-0BE98E458F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894049B2-B792-46CB-A053-0BE98E458F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B8D2EF-BDC4-462E-8266-09F3B9EF37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CDB8D2EF-BDC4-462E-8266-09F3B9EF37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674A7F-34E8-42F6-8B5F-A54D16B23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dgm id="{C6674A7F-34E8-42F6-8B5F-A54D16B23D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FF281A-2461-485E-B506-C3A726A821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A1FF281A-2461-485E-B506-C3A726A821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658336-7E53-4EA6-9035-BFA4108763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B3658336-7E53-4EA6-9035-BFA4108763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FEBC54-A0FF-4318-ADB2-4DB474BE66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4">
                                            <p:graphicEl>
                                              <a:dgm id="{A5FEBC54-A0FF-4318-ADB2-4DB474BE66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3C1897-DF8E-4ABA-BD18-2B612212C2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1000"/>
                                        <p:tgtEl>
                                          <p:spTgt spid="4">
                                            <p:graphicEl>
                                              <a:dgm id="{3D3C1897-DF8E-4ABA-BD18-2B612212C2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7066AA-F028-434A-B971-E14D83DBBD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597066AA-F028-434A-B971-E14D83DBBD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C11D6C-F91A-4F9E-B5FA-07F949DE7A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4">
                                            <p:graphicEl>
                                              <a:dgm id="{C4C11D6C-F91A-4F9E-B5FA-07F949DE7A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33BEA3-0E59-4D61-9482-C85E37ADA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4">
                                            <p:graphicEl>
                                              <a:dgm id="{0433BEA3-0E59-4D61-9482-C85E37ADA6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02E72D-38E3-4452-985C-819A4655DD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4">
                                            <p:graphicEl>
                                              <a:dgm id="{0002E72D-38E3-4452-985C-819A4655DD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EF207E-FEB3-4F7E-A225-182EA2FB93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C8EF207E-FEB3-4F7E-A225-182EA2FB93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EC524D-416A-4E43-814E-6A4F617831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1000"/>
                                        <p:tgtEl>
                                          <p:spTgt spid="4">
                                            <p:graphicEl>
                                              <a:dgm id="{3AEC524D-416A-4E43-814E-6A4F617831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1CA250-CB74-42C3-9732-D1F7906CEB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1000"/>
                                        <p:tgtEl>
                                          <p:spTgt spid="4">
                                            <p:graphicEl>
                                              <a:dgm id="{DA1CA250-CB74-42C3-9732-D1F7906CEB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1F32EA-B331-4CCB-BA64-F7CA935542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1000"/>
                                        <p:tgtEl>
                                          <p:spTgt spid="4">
                                            <p:graphicEl>
                                              <a:dgm id="{791F32EA-B331-4CCB-BA64-F7CA935542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C0C381-B3F7-4415-8900-1A4B67069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1000"/>
                                        <p:tgtEl>
                                          <p:spTgt spid="4">
                                            <p:graphicEl>
                                              <a:dgm id="{55C0C381-B3F7-4415-8900-1A4B670696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95FCDE-DEB8-4CF7-8187-A013876FEFB1}" type="datetime1">
              <a:rPr lang="hu-HU" smtClean="0"/>
              <a:pPr>
                <a:defRPr/>
              </a:pPr>
              <a:t>2011.05.23.</a:t>
            </a:fld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1BA95B-752E-45EB-9207-25A5330139E2}" type="slidenum">
              <a:rPr lang="hu-HU" smtClean="0"/>
              <a:pPr>
                <a:defRPr/>
              </a:pPr>
              <a:t>20</a:t>
            </a:fld>
            <a:endParaRPr lang="hu-HU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ényűz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éni 4.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Fényűző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5619</TotalTime>
  <Words>594</Words>
  <Application>Microsoft Office PowerPoint</Application>
  <PresentationFormat>Diavetítés a képernyőre (4:3 oldalarány)</PresentationFormat>
  <Paragraphs>151</Paragraphs>
  <Slides>20</Slides>
  <Notes>20</Notes>
  <HiddenSlides>0</HiddenSlides>
  <MMClips>2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20</vt:i4>
      </vt:variant>
    </vt:vector>
  </HeadingPairs>
  <TitlesOfParts>
    <vt:vector size="21" baseType="lpstr">
      <vt:lpstr>Fényűző</vt:lpstr>
      <vt:lpstr>1. dia</vt:lpstr>
      <vt:lpstr>2. dia</vt:lpstr>
      <vt:lpstr>3. dia</vt:lpstr>
      <vt:lpstr>A PROGRAM CÉLJA</vt:lpstr>
      <vt:lpstr>MŰKÖDÉSI MECHANIZMUS</vt:lpstr>
      <vt:lpstr>SuperShop kártyatípusok</vt:lpstr>
      <vt:lpstr>A SUPERSHOP PROGRAM számokban:</vt:lpstr>
      <vt:lpstr>A SuperShop partneri kör</vt:lpstr>
      <vt:lpstr>A SuperShop hálózata</vt:lpstr>
      <vt:lpstr>Supershop program előnyei</vt:lpstr>
      <vt:lpstr>  Supershop program előnyei A közösség és egyediség egyesített előnyei </vt:lpstr>
      <vt:lpstr>  Supershop program előnyei</vt:lpstr>
      <vt:lpstr>  supershop program előnyei</vt:lpstr>
      <vt:lpstr>  Supershop program előnyei</vt:lpstr>
      <vt:lpstr>Supershop program előnyei</vt:lpstr>
      <vt:lpstr>Amit a kártyabirtokosokról tudunk</vt:lpstr>
      <vt:lpstr>Az adatbázis FŐBB mutatói – 2011.03.</vt:lpstr>
      <vt:lpstr>Az adatbázis FŐBB mutatói – 2011.03.</vt:lpstr>
      <vt:lpstr>Az adatbázis FŐBB mutatói – 2011.03.</vt:lpstr>
      <vt:lpstr>20. dia</vt:lpstr>
    </vt:vector>
  </TitlesOfParts>
  <Company>SuperShop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SuperShop Törzsvásárlói Program</dc:title>
  <dc:creator>SSh Marketing</dc:creator>
  <cp:lastModifiedBy> </cp:lastModifiedBy>
  <cp:revision>476</cp:revision>
  <dcterms:created xsi:type="dcterms:W3CDTF">2003-11-17T09:24:28Z</dcterms:created>
  <dcterms:modified xsi:type="dcterms:W3CDTF">2011-05-23T09:53:14Z</dcterms:modified>
</cp:coreProperties>
</file>