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98" r:id="rId3"/>
    <p:sldId id="299" r:id="rId4"/>
    <p:sldId id="296" r:id="rId5"/>
    <p:sldId id="303" r:id="rId6"/>
    <p:sldId id="302" r:id="rId7"/>
    <p:sldId id="300" r:id="rId8"/>
    <p:sldId id="304" r:id="rId9"/>
    <p:sldId id="30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7EC526D-6680-D64F-B452-6F1B3974458B}">
          <p14:sldIdLst>
            <p14:sldId id="256"/>
            <p14:sldId id="263"/>
            <p14:sldId id="262"/>
            <p14:sldId id="264"/>
            <p14:sldId id="266"/>
            <p14:sldId id="265"/>
            <p14:sldId id="257"/>
            <p14:sldId id="260"/>
            <p14:sldId id="267"/>
            <p14:sldId id="279"/>
            <p14:sldId id="280"/>
            <p14:sldId id="259"/>
            <p14:sldId id="261"/>
            <p14:sldId id="268"/>
            <p14:sldId id="285"/>
            <p14:sldId id="286"/>
            <p14:sldId id="271"/>
            <p14:sldId id="273"/>
            <p14:sldId id="272"/>
            <p14:sldId id="274"/>
            <p14:sldId id="289"/>
            <p14:sldId id="290"/>
            <p14:sldId id="291"/>
            <p14:sldId id="292"/>
            <p14:sldId id="293"/>
            <p14:sldId id="281"/>
            <p14:sldId id="294"/>
            <p14:sldId id="287"/>
            <p14:sldId id="29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DC00"/>
    <a:srgbClr val="FF9900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62" autoAdjust="0"/>
    <p:restoredTop sz="94634" autoAdjust="0"/>
  </p:normalViewPr>
  <p:slideViewPr>
    <p:cSldViewPr snapToGrid="0" snapToObjects="1">
      <p:cViewPr>
        <p:scale>
          <a:sx n="70" d="100"/>
          <a:sy n="70" d="100"/>
        </p:scale>
        <p:origin x="-150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7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3677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81566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39223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3202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0293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2096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7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5246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8216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4011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6749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6F335-C124-EC44-BDDF-7479D08B2084}" type="datetimeFigureOut">
              <a:rPr lang="en-US" smtClean="0"/>
              <a:pPr/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65725-1788-7E44-82E8-1877804B0A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514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" y="423081"/>
            <a:ext cx="9026224" cy="6340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3751289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noProof="0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KI NEVET A VÉGÉN?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5331698"/>
            <a:ext cx="7811497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MÉDIACSINÁLÓ MÁRKÁK, TARTALMAS ÜGYNÖKSÉGEK</a:t>
            </a:r>
            <a:endParaRPr lang="en-US" sz="2500" dirty="0"/>
          </a:p>
        </p:txBody>
      </p:sp>
      <p:sp>
        <p:nvSpPr>
          <p:cNvPr id="11" name="Téglalap 10"/>
          <p:cNvSpPr/>
          <p:nvPr/>
        </p:nvSpPr>
        <p:spPr>
          <a:xfrm>
            <a:off x="2540" y="5859094"/>
            <a:ext cx="7801756" cy="72000"/>
          </a:xfrm>
          <a:prstGeom prst="rect">
            <a:avLst/>
          </a:prstGeom>
          <a:solidFill>
            <a:srgbClr val="FED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-7200" y="5934364"/>
            <a:ext cx="7811497" cy="337804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u-HU" sz="1400" i="1" dirty="0" smtClean="0">
                <a:solidFill>
                  <a:schemeClr val="bg1">
                    <a:lumMod val="85000"/>
                  </a:schemeClr>
                </a:solidFill>
                <a:latin typeface="+mj-lt"/>
              </a:rPr>
              <a:t>SOÓS GERGELY,  NEO INTERACTIVE</a:t>
            </a:r>
            <a:endParaRPr lang="en-US" sz="1400" i="1" dirty="0">
              <a:solidFill>
                <a:schemeClr val="bg1">
                  <a:lumMod val="85000"/>
                </a:schemeClr>
              </a:solidFill>
              <a:latin typeface="+mj-lt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6335843" y="5931094"/>
            <a:ext cx="1468453" cy="3378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u-HU" sz="1400" i="1" dirty="0" smtClean="0">
                <a:solidFill>
                  <a:schemeClr val="bg1">
                    <a:lumMod val="85000"/>
                  </a:schemeClr>
                </a:solidFill>
                <a:latin typeface="+mj-lt"/>
              </a:rPr>
              <a:t>2011/ 09/20 </a:t>
            </a:r>
            <a:endParaRPr lang="en-US" sz="1400" i="1" dirty="0">
              <a:solidFill>
                <a:schemeClr val="bg1">
                  <a:lumMod val="85000"/>
                </a:schemeClr>
              </a:solidFill>
              <a:latin typeface="+mj-lt"/>
            </a:endParaRPr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farm5.static.flickr.com/4032/4610326295_c7bb17202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00" y="0"/>
            <a:ext cx="9151200" cy="6858000"/>
          </a:xfrm>
          <a:prstGeom prst="rect">
            <a:avLst/>
          </a:prstGeom>
          <a:noFill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1035337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noProof="0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MEGFORDULT A VILÁG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2643042"/>
            <a:ext cx="7811497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KIESŐ SZEREPLŐK?  </a:t>
            </a:r>
            <a:endParaRPr lang="en-US" sz="2500" dirty="0"/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448" y="3751289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hu-HU" sz="4800" b="1" dirty="0" smtClean="0">
                <a:solidFill>
                  <a:srgbClr val="FEDC00"/>
                </a:solidFill>
              </a:rPr>
              <a:t>NINCS SZÜKSÉG KÖZVETÍTŐRE</a:t>
            </a:r>
            <a:endParaRPr lang="en-US" sz="4800" b="1" dirty="0">
              <a:solidFill>
                <a:schemeClr val="bg1"/>
              </a:solidFill>
            </a:endParaRPr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Kép 16" descr="http://farm7.static.flickr.com/6087/6056066061_99b2fa6bce_z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40" y="1201"/>
            <a:ext cx="9153640" cy="685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3751289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noProof="0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REKLÁMIPAR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5331698"/>
            <a:ext cx="7811497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KIFUTÓ MODELL?  </a:t>
            </a:r>
            <a:endParaRPr lang="en-US" sz="2500" dirty="0"/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3735"/>
            <a:ext cx="9144000" cy="6579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3751289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CSINÁLD MAGAD MÉDIA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5331698"/>
            <a:ext cx="7811497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  LEHETŐSÉG</a:t>
            </a:r>
            <a:endParaRPr lang="en-US" sz="2500" dirty="0"/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00" y="-83883"/>
            <a:ext cx="9151200" cy="582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3751289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OWN MEDIA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5331698"/>
            <a:ext cx="7811497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  HÍR VS. HIRDETÉS</a:t>
            </a:r>
            <a:endParaRPr lang="en-US" sz="2500" dirty="0"/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http://farm1.static.flickr.com/2/3812553_a0728f87df_z.jpg?zz=1"/>
          <p:cNvPicPr>
            <a:picLocks noChangeAspect="1" noChangeArrowheads="1"/>
          </p:cNvPicPr>
          <p:nvPr/>
        </p:nvPicPr>
        <p:blipFill>
          <a:blip r:embed="rId2"/>
          <a:srcRect r="13333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4515577"/>
            <a:ext cx="7811497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CONTENTED BRANDS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6095986"/>
            <a:ext cx="7811497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 HARC IDEGEN TEREPEN</a:t>
            </a:r>
            <a:endParaRPr lang="en-US" sz="2500" dirty="0"/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4351801"/>
            <a:ext cx="9151200" cy="1470025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ÜGYNÖKSÉG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7200" y="5932210"/>
            <a:ext cx="9151200" cy="505231"/>
          </a:xfrm>
          <a:prstGeom prst="rect">
            <a:avLst/>
          </a:prstGeom>
          <a:blipFill dpi="0" rotWithShape="1">
            <a:blip r:embed="rId3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500" b="1" dirty="0" smtClean="0">
                <a:solidFill>
                  <a:schemeClr val="bg1"/>
                </a:solidFill>
              </a:rPr>
              <a:t>  KI MIT TUD?</a:t>
            </a:r>
            <a:endParaRPr lang="en-US" sz="2500" dirty="0"/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0" name="Picture 6" descr="http://farm1.static.flickr.com/58/226046756_aa1c608d9e_z.jpg?zz=1"/>
          <p:cNvPicPr>
            <a:picLocks noChangeAspect="1" noChangeArrowheads="1"/>
          </p:cNvPicPr>
          <p:nvPr/>
        </p:nvPicPr>
        <p:blipFill>
          <a:blip r:embed="rId2"/>
          <a:srcRect l="22841" r="7363"/>
          <a:stretch>
            <a:fillRect/>
          </a:stretch>
        </p:blipFill>
        <p:spPr bwMode="auto">
          <a:xfrm>
            <a:off x="0" y="0"/>
            <a:ext cx="2791739" cy="6858001"/>
          </a:xfrm>
          <a:prstGeom prst="rect">
            <a:avLst/>
          </a:prstGeom>
          <a:noFill/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 b="5612"/>
          <a:stretch>
            <a:fillRect/>
          </a:stretch>
        </p:blipFill>
        <p:spPr bwMode="auto">
          <a:xfrm>
            <a:off x="2791739" y="0"/>
            <a:ext cx="6346209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7200" y="4447337"/>
            <a:ext cx="7811497" cy="1470025"/>
          </a:xfrm>
          <a:prstGeom prst="rect">
            <a:avLst/>
          </a:prstGeom>
          <a:blipFill dpi="0" rotWithShape="1">
            <a:blip r:embed="rId4">
              <a:alphaModFix amt="80000"/>
            </a:blip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noProof="0" dirty="0" smtClean="0">
                <a:solidFill>
                  <a:srgbClr val="FEDC00"/>
                </a:solidFill>
                <a:latin typeface="+mj-lt"/>
                <a:ea typeface="+mj-ea"/>
                <a:cs typeface="+mj-cs"/>
              </a:rPr>
              <a:t>CONTEXT IS THE NEW CONTENT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Kép 13" descr="neo_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1704" y="6511657"/>
            <a:ext cx="667060" cy="2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60</Words>
  <Application>Microsoft Office PowerPoint</Application>
  <PresentationFormat>Diavetítés a képernyőre (4:3 oldalarány)</PresentationFormat>
  <Paragraphs>18</Paragraphs>
  <Slides>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0" baseType="lpstr">
      <vt:lpstr>Office Theme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Prezentáció címoldal - cím</dc:title>
  <dc:creator>Végvári Imre</dc:creator>
  <cp:lastModifiedBy>Gergő</cp:lastModifiedBy>
  <cp:revision>105</cp:revision>
  <dcterms:created xsi:type="dcterms:W3CDTF">2011-07-11T14:16:38Z</dcterms:created>
  <dcterms:modified xsi:type="dcterms:W3CDTF">2011-09-19T10:05:53Z</dcterms:modified>
</cp:coreProperties>
</file>