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84" r:id="rId2"/>
  </p:sldMasterIdLst>
  <p:notesMasterIdLst>
    <p:notesMasterId r:id="rId29"/>
  </p:notesMasterIdLst>
  <p:handoutMasterIdLst>
    <p:handoutMasterId r:id="rId30"/>
  </p:handoutMasterIdLst>
  <p:sldIdLst>
    <p:sldId id="791" r:id="rId3"/>
    <p:sldId id="767" r:id="rId4"/>
    <p:sldId id="768" r:id="rId5"/>
    <p:sldId id="549" r:id="rId6"/>
    <p:sldId id="769" r:id="rId7"/>
    <p:sldId id="492" r:id="rId8"/>
    <p:sldId id="770" r:id="rId9"/>
    <p:sldId id="771" r:id="rId10"/>
    <p:sldId id="772" r:id="rId11"/>
    <p:sldId id="773" r:id="rId12"/>
    <p:sldId id="774" r:id="rId13"/>
    <p:sldId id="775" r:id="rId14"/>
    <p:sldId id="776" r:id="rId15"/>
    <p:sldId id="777" r:id="rId16"/>
    <p:sldId id="778" r:id="rId17"/>
    <p:sldId id="779" r:id="rId18"/>
    <p:sldId id="780" r:id="rId19"/>
    <p:sldId id="781" r:id="rId20"/>
    <p:sldId id="782" r:id="rId21"/>
    <p:sldId id="783" r:id="rId22"/>
    <p:sldId id="786" r:id="rId23"/>
    <p:sldId id="785" r:id="rId24"/>
    <p:sldId id="789" r:id="rId25"/>
    <p:sldId id="787" r:id="rId26"/>
    <p:sldId id="790" r:id="rId27"/>
    <p:sldId id="766" r:id="rId2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211034"/>
    <a:srgbClr val="FFCC00"/>
    <a:srgbClr val="F5F6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6962" autoAdjust="0"/>
    <p:restoredTop sz="81900" autoAdjust="0"/>
  </p:normalViewPr>
  <p:slideViewPr>
    <p:cSldViewPr>
      <p:cViewPr>
        <p:scale>
          <a:sx n="69" d="100"/>
          <a:sy n="69" d="100"/>
        </p:scale>
        <p:origin x="-80" y="-3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645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</a:defRPr>
            </a:lvl1pPr>
          </a:lstStyle>
          <a:p>
            <a:r>
              <a:rPr lang="pt-BR"/>
              <a:t>Adam Jankovits │ SEO/SEM Specialist │ 36.30.378.1710 │ adam.jankovits@gmail.com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F900C16E-1D96-2E41-98B3-B51F6CF79D59}" type="datetimeFigureOut">
              <a:rPr lang="hu-HU"/>
              <a:pPr/>
              <a:t>9/19/11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15E9FFDE-6F57-0E46-9EC6-DF32777D1DB3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60934919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</a:defRPr>
            </a:lvl1pPr>
          </a:lstStyle>
          <a:p>
            <a:r>
              <a:rPr lang="pt-BR"/>
              <a:t>Adam Jankovits │ SEO/SEM Specialist │ 36.30.378.1710 │ adam.jankovits@gmail.com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9D6CDE05-B04F-7E4E-AB34-F7B6A2DC140E}" type="datetimeFigureOut">
              <a:rPr lang="hu-HU"/>
              <a:pPr/>
              <a:t>9/19/11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F6AD4AE5-F601-E646-8F73-9C5770B41416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66889370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0723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5060" name="Élőfej helye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>
                <a:solidFill>
                  <a:srgbClr val="000000"/>
                </a:solidFill>
                <a:latin typeface="Calibri" charset="0"/>
              </a:rPr>
              <a:t>Adam Jankovits │ SEO/SEM Specialist │ 36.30.378.1710 │ adam.jankovits@gmail.com</a:t>
            </a:r>
            <a:endParaRPr lang="hu-HU">
              <a:solidFill>
                <a:srgbClr val="000000"/>
              </a:solidFill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7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6084" name="Élőfej helye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>
                <a:latin typeface="Calibri" charset="0"/>
              </a:rPr>
              <a:t>Adam Jankovits │ SEO/SEM Specialist │ 36.30.378.1710 │ adam.jankovits@gmail.com</a:t>
            </a:r>
            <a:endParaRPr lang="hu-HU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2772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379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3796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481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4820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5843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5844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6867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6868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7891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7892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891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8916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993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9940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0963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0964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1988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3012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403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4036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505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5060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083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6084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7107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7108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8131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8132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915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9156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017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0180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1203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1204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2227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2228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3251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3252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427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4276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52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5300" name="Élőfej helye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200">
                <a:latin typeface="Calibri" charset="0"/>
              </a:rPr>
              <a:t>Adam Jankovits │ SEO/SEM Specialist │ 36.30.378.1710 │ adam.jankovits@gmail.com</a:t>
            </a:r>
            <a:endParaRPr lang="hu-HU" sz="1200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99BCE6-091D-CE44-84FC-BB61ED146BF9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FA748-3A0D-484D-895D-ECB83CA45B67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3566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1169E8-445C-1042-A0A3-1426C332C322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D607F-C48C-5046-9F8B-5596EA61A62F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25292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B4EB3D-A5FC-6F4F-B426-9990F9F43126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B4A2D-396C-8349-9F89-BA8EFBE3DCDC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16523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55ABE0-3C22-E848-93FD-2A67EB3CF6C2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B4EC75-9A7E-CD44-B0C3-8F1F53A2C4FE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79453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49CF31-D9E0-8844-A31F-23BD60DF254C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1F767-510A-9240-8F99-F55F291E9B7B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1524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7A4F2A-E3C1-9F4D-9C96-9288C362BFC5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27809-6BE3-9A4A-B012-926ACF9D4A04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8266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nline Brand Managemen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3675"/>
            <a:ext cx="2857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3CEAA8-A04B-584E-9BAC-A7A52C0AEEA4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30F04-EC63-4D4C-B38A-9FA4BBC21C80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7917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A1F460-3B18-9B49-982A-DBE5B94F8153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BBF30-AA63-2144-90AF-89412AC99B7B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4405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7191C3-6EDA-2647-B5BB-49FD2F1174D1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6A350-7E08-6F46-B320-51655BEC7CBD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569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8A3CE7-72BF-F341-9CF7-F16357581CEF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D9DE3-BF96-4143-AE7D-2FA72E85B4FA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28137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FF8AB2-7B63-3049-B3EC-92B98073CF57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4C172-7190-7443-A750-DD4C9F2C268C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10346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258E40-F7F7-A548-8B2A-3607686AA309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5FE736-8C8A-AC48-946E-32688C64CAFE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921188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4C565D-236B-A047-858A-CE53F10DB736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4ED3-6C15-C541-814C-CB673C602C7C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0185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9491AF-27C4-2543-8C73-4E7365ABFAF4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3C3BA-56C5-2E4B-9D5E-D1246949CB17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55440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4B379-CCC8-BE49-AA35-84442D91FA01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2E422D-7DC5-4F4B-A3E4-4564E17B4338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6906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CAA30C-744E-3641-A3A2-644FB1CA8391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0A9D1-8A41-DD49-ACE5-24DA6FC76FE0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056908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B7E4F5-CDE4-D04E-8419-7E43598889DF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064426-D30F-0243-98B3-FF3C72B4BBAB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23399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05B876-81BF-7243-A5CB-23BA929D784C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0C2DB-E3B1-D647-8AE9-8B85BF78FD81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944516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A12DC-D461-8E48-871C-23466209D9F0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913FD-B9F4-AC4B-BC5B-AB3538A1210E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43606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B9825A-19B9-9E41-A786-EF9A3438DEA5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C24EC-5126-1842-B2CD-67D3DF0F2E6B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442553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AA9960-687D-0B44-B8EC-3AF3ABF5B786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7DF8B9-6186-A340-9222-2131F2A765A7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645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2F8DAA-E852-7B4F-89E4-FA40FF106F32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21F416-4168-4740-965F-4D8B505B4CE7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67816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99999"/>
                </a:solidFill>
              </a:defRPr>
            </a:lvl1pPr>
          </a:lstStyle>
          <a:p>
            <a:fld id="{AD314CD4-4E1C-154B-9C0A-F116F141A24C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999999"/>
                </a:solidFill>
              </a:defRPr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99999"/>
                </a:solidFill>
              </a:defRPr>
            </a:lvl1pPr>
          </a:lstStyle>
          <a:p>
            <a:fld id="{914343C6-9C72-8F4D-823D-F34FD460C336}" type="slidenum">
              <a:rPr lang="hu-HU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810" r:id="rId7"/>
    <p:sldLayoutId id="2147483795" r:id="rId8"/>
    <p:sldLayoutId id="2147483796" r:id="rId9"/>
    <p:sldLayoutId id="2147483797" r:id="rId10"/>
    <p:sldLayoutId id="2147483798" r:id="rId11"/>
  </p:sldLayoutIdLst>
  <p:timing>
    <p:tnLst>
      <p:par>
        <p:cTn xmlns:p14="http://schemas.microsoft.com/office/powerpoint/2010/main"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Mintacím szerkesztése</a:t>
            </a:r>
          </a:p>
        </p:txBody>
      </p:sp>
      <p:sp>
        <p:nvSpPr>
          <p:cNvPr id="2051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99999"/>
                </a:solidFill>
              </a:defRPr>
            </a:lvl1pPr>
          </a:lstStyle>
          <a:p>
            <a:fld id="{8976B4CA-0568-A44D-A11C-88987530D9EB}" type="datetime1">
              <a:rPr lang="hu-HU"/>
              <a:pPr/>
              <a:t>9/19/11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999999"/>
                </a:solidFill>
              </a:defRPr>
            </a:lvl1pPr>
          </a:lstStyle>
          <a:p>
            <a:r>
              <a:rPr lang="hu-HU"/>
              <a:t>Jankovits Ádám │ Online Brand Manager │ +36 30 378 1710 │ adam.j@brandlift.eu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99999"/>
                </a:solidFill>
              </a:defRPr>
            </a:lvl1pPr>
          </a:lstStyle>
          <a:p>
            <a:fld id="{8FE8FE1D-B282-2246-80AD-2F8726E630CF}" type="slidenum">
              <a:rPr lang="hu-HU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17.png"/><Relationship Id="rId7" Type="http://schemas.openxmlformats.org/officeDocument/2006/relationships/image" Target="../media/image16.png"/><Relationship Id="rId8" Type="http://schemas.openxmlformats.org/officeDocument/2006/relationships/image" Target="../media/image21.png"/><Relationship Id="rId9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6.png"/><Relationship Id="rId5" Type="http://schemas.openxmlformats.org/officeDocument/2006/relationships/image" Target="../media/image25.png"/><Relationship Id="rId6" Type="http://schemas.openxmlformats.org/officeDocument/2006/relationships/image" Target="../media/image26.jpeg"/><Relationship Id="rId7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27.png"/><Relationship Id="rId5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image" Target="../media/image30.png"/><Relationship Id="rId8" Type="http://schemas.openxmlformats.org/officeDocument/2006/relationships/image" Target="../media/image35.png"/><Relationship Id="rId9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6" Type="http://schemas.openxmlformats.org/officeDocument/2006/relationships/image" Target="../media/image38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0" Type="http://schemas.openxmlformats.org/officeDocument/2006/relationships/image" Target="../media/image45.png"/><Relationship Id="rId11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49.png"/><Relationship Id="rId5" Type="http://schemas.openxmlformats.org/officeDocument/2006/relationships/image" Target="../media/image47.png"/><Relationship Id="rId6" Type="http://schemas.openxmlformats.org/officeDocument/2006/relationships/image" Target="../media/image16.png"/><Relationship Id="rId7" Type="http://schemas.openxmlformats.org/officeDocument/2006/relationships/image" Target="../media/image50.png"/><Relationship Id="rId8" Type="http://schemas.openxmlformats.org/officeDocument/2006/relationships/image" Target="../media/image51.jpeg"/><Relationship Id="rId9" Type="http://schemas.openxmlformats.org/officeDocument/2006/relationships/image" Target="../media/image52.jpeg"/><Relationship Id="rId10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5.png"/><Relationship Id="rId7" Type="http://schemas.openxmlformats.org/officeDocument/2006/relationships/image" Target="../media/image58.png"/><Relationship Id="rId8" Type="http://schemas.openxmlformats.org/officeDocument/2006/relationships/image" Target="../media/image59.png"/><Relationship Id="rId9" Type="http://schemas.openxmlformats.org/officeDocument/2006/relationships/image" Target="../media/image60.png"/><Relationship Id="rId10" Type="http://schemas.openxmlformats.org/officeDocument/2006/relationships/image" Target="../media/image61.png"/><Relationship Id="rId11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4" Type="http://schemas.openxmlformats.org/officeDocument/2006/relationships/image" Target="../media/image54.png"/><Relationship Id="rId5" Type="http://schemas.openxmlformats.org/officeDocument/2006/relationships/image" Target="../media/image48.png"/><Relationship Id="rId6" Type="http://schemas.openxmlformats.org/officeDocument/2006/relationships/image" Target="../media/image37.png"/><Relationship Id="rId7" Type="http://schemas.openxmlformats.org/officeDocument/2006/relationships/image" Target="../media/image31.png"/><Relationship Id="rId8" Type="http://schemas.openxmlformats.org/officeDocument/2006/relationships/image" Target="../media/image28.png"/><Relationship Id="rId9" Type="http://schemas.openxmlformats.org/officeDocument/2006/relationships/image" Target="../media/image24.png"/><Relationship Id="rId10" Type="http://schemas.openxmlformats.org/officeDocument/2006/relationships/image" Target="../media/image18.png"/><Relationship Id="rId11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3.png"/><Relationship Id="rId5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9" descr="online-brand-management-hu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684338"/>
            <a:ext cx="8748713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5124" name="Kép 4" descr="kozossegi-media-optimalizala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4333875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ím 1"/>
          <p:cNvSpPr txBox="1">
            <a:spLocks/>
          </p:cNvSpPr>
          <p:nvPr/>
        </p:nvSpPr>
        <p:spPr>
          <a:xfrm>
            <a:off x="3995738" y="1916113"/>
            <a:ext cx="4629150" cy="2736850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hu-HU" sz="4000">
                <a:solidFill>
                  <a:srgbClr val="FFCC00"/>
                </a:solidFill>
                <a:latin typeface="HelveticaNeueLT Pro 95 Blk" charset="0"/>
              </a:rPr>
              <a:t>KÖZÖSSÉGI MÉDIA MARKETING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614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656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717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70313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24" b="16145"/>
          <a:stretch>
            <a:fillRect/>
          </a:stretch>
        </p:blipFill>
        <p:spPr bwMode="auto">
          <a:xfrm>
            <a:off x="179388" y="836613"/>
            <a:ext cx="8713787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8196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574925"/>
            <a:ext cx="49307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586038"/>
            <a:ext cx="1260475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 txBox="1">
            <a:spLocks/>
          </p:cNvSpPr>
          <p:nvPr/>
        </p:nvSpPr>
        <p:spPr>
          <a:xfrm>
            <a:off x="395288" y="9810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9220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33425"/>
            <a:ext cx="8707438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125413"/>
            <a:ext cx="3522662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0" y="2508250"/>
            <a:ext cx="2406650" cy="220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artalom helye 2"/>
          <p:cNvSpPr txBox="1">
            <a:spLocks/>
          </p:cNvSpPr>
          <p:nvPr/>
        </p:nvSpPr>
        <p:spPr bwMode="auto">
          <a:xfrm>
            <a:off x="5619750" y="3068638"/>
            <a:ext cx="2408238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r>
              <a:rPr lang="hu-HU" sz="4800" b="1">
                <a:solidFill>
                  <a:srgbClr val="000000"/>
                </a:solidFill>
                <a:latin typeface="HelveticaNeueLT Pro 55 Roman" charset="0"/>
              </a:rPr>
              <a:t>68,4 %</a:t>
            </a: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23925"/>
            <a:ext cx="3146425" cy="506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04886">
            <a:off x="4510882" y="3364706"/>
            <a:ext cx="685800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1268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574925"/>
            <a:ext cx="49307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501900"/>
            <a:ext cx="15843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0246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1196975"/>
            <a:ext cx="3268662" cy="4256088"/>
          </a:xfrm>
          <a:prstGeom prst="rect">
            <a:avLst/>
          </a:prstGeom>
          <a:noFill/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xtLst/>
        </p:spPr>
      </p:pic>
      <p:pic>
        <p:nvPicPr>
          <p:cNvPr id="1229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762250"/>
            <a:ext cx="865187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188913"/>
            <a:ext cx="24971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23064" flipV="1">
            <a:off x="4404519" y="1386682"/>
            <a:ext cx="6858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413" y="1412875"/>
            <a:ext cx="1049337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5" descr="http://venpop.com/wp-content/uploads/2011/07/social-media-sharing-infographics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138" y="4173538"/>
            <a:ext cx="1419225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932363" y="1484313"/>
            <a:ext cx="1733550" cy="5329237"/>
          </a:xfrm>
        </p:spPr>
        <p:txBody>
          <a:bodyPr/>
          <a:lstStyle/>
          <a:p>
            <a:pPr>
              <a:defRPr/>
            </a:pPr>
            <a:r>
              <a:rPr lang="hu-HU" sz="4000" dirty="0" smtClean="0">
                <a:ea typeface="+mn-ea"/>
              </a:rPr>
              <a:t>1.</a:t>
            </a:r>
          </a:p>
          <a:p>
            <a:pPr>
              <a:defRPr/>
            </a:pPr>
            <a:endParaRPr lang="hu-HU" sz="4000" dirty="0">
              <a:ea typeface="+mn-ea"/>
            </a:endParaRPr>
          </a:p>
          <a:p>
            <a:pPr>
              <a:defRPr/>
            </a:pPr>
            <a:r>
              <a:rPr lang="hu-HU" sz="4000" dirty="0" smtClean="0">
                <a:ea typeface="+mn-ea"/>
              </a:rPr>
              <a:t>2.</a:t>
            </a:r>
          </a:p>
          <a:p>
            <a:pPr>
              <a:defRPr/>
            </a:pPr>
            <a:endParaRPr lang="hu-HU" sz="4000" dirty="0">
              <a:ea typeface="+mn-ea"/>
            </a:endParaRPr>
          </a:p>
          <a:p>
            <a:pPr>
              <a:defRPr/>
            </a:pPr>
            <a:r>
              <a:rPr lang="hu-HU" sz="4000" dirty="0" smtClean="0">
                <a:ea typeface="+mn-ea"/>
              </a:rPr>
              <a:t>3.</a:t>
            </a:r>
            <a:endParaRPr lang="hu-HU" sz="4000" dirty="0">
              <a:ea typeface="+mn-e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574925"/>
            <a:ext cx="4929187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587625"/>
            <a:ext cx="1266825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1122363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04886">
            <a:off x="3166268" y="3450432"/>
            <a:ext cx="684213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ím 1"/>
          <p:cNvSpPr txBox="1">
            <a:spLocks/>
          </p:cNvSpPr>
          <p:nvPr/>
        </p:nvSpPr>
        <p:spPr>
          <a:xfrm>
            <a:off x="395288" y="9810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44675"/>
            <a:ext cx="308292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Szövegdoboz 8"/>
          <p:cNvSpPr txBox="1">
            <a:spLocks noChangeArrowheads="1"/>
          </p:cNvSpPr>
          <p:nvPr/>
        </p:nvSpPr>
        <p:spPr bwMode="auto">
          <a:xfrm>
            <a:off x="1403350" y="2576513"/>
            <a:ext cx="2519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hu-HU" sz="2800" b="1">
                <a:solidFill>
                  <a:srgbClr val="FFC000"/>
                </a:solidFill>
                <a:latin typeface="HelveticaNeueLT Pro 55 Roman" charset="0"/>
              </a:rPr>
              <a:t>0,01 $</a:t>
            </a:r>
            <a:endParaRPr lang="en-US" sz="2800" b="1">
              <a:solidFill>
                <a:srgbClr val="FFC000"/>
              </a:solidFill>
              <a:latin typeface="HelveticaNeueLT Pro 55 Roman" charset="0"/>
            </a:endParaRPr>
          </a:p>
        </p:txBody>
      </p:sp>
      <p:pic>
        <p:nvPicPr>
          <p:cNvPr id="1434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525" y="1773238"/>
            <a:ext cx="4227513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41288"/>
            <a:ext cx="2560638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artalom helye 2"/>
          <p:cNvSpPr txBox="1">
            <a:spLocks/>
          </p:cNvSpPr>
          <p:nvPr/>
        </p:nvSpPr>
        <p:spPr bwMode="auto">
          <a:xfrm>
            <a:off x="5219700" y="1196975"/>
            <a:ext cx="30670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r>
              <a:rPr lang="hu-HU" sz="1700"/>
              <a:t>	</a:t>
            </a:r>
            <a:endParaRPr lang="hu-HU" sz="2100" b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536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574925"/>
            <a:ext cx="49307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36838"/>
            <a:ext cx="1295400" cy="138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artalom helye 2"/>
          <p:cNvSpPr txBox="1">
            <a:spLocks/>
          </p:cNvSpPr>
          <p:nvPr/>
        </p:nvSpPr>
        <p:spPr bwMode="auto">
          <a:xfrm>
            <a:off x="900113" y="1052513"/>
            <a:ext cx="7891462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r>
              <a:rPr lang="hu-HU" sz="2000" b="1" i="1"/>
              <a:t>	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3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3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3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395288" y="9810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638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28588"/>
            <a:ext cx="26717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36675"/>
            <a:ext cx="7488238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artalom helye 2"/>
          <p:cNvSpPr txBox="1">
            <a:spLocks/>
          </p:cNvSpPr>
          <p:nvPr/>
        </p:nvSpPr>
        <p:spPr bwMode="auto">
          <a:xfrm>
            <a:off x="5219700" y="1196975"/>
            <a:ext cx="30670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r>
              <a:rPr lang="hu-HU" sz="1700"/>
              <a:t>	</a:t>
            </a:r>
            <a:endParaRPr lang="hu-HU" sz="2100" b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574925"/>
            <a:ext cx="49307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25"/>
          <a:stretch>
            <a:fillRect/>
          </a:stretch>
        </p:blipFill>
        <p:spPr bwMode="auto">
          <a:xfrm>
            <a:off x="1328738" y="2574925"/>
            <a:ext cx="14573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159375"/>
            <a:ext cx="792162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04"/>
          <a:stretch>
            <a:fillRect/>
          </a:stretch>
        </p:blipFill>
        <p:spPr bwMode="auto">
          <a:xfrm>
            <a:off x="6667500" y="3873500"/>
            <a:ext cx="928688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ím 1"/>
          <p:cNvSpPr txBox="1">
            <a:spLocks/>
          </p:cNvSpPr>
          <p:nvPr/>
        </p:nvSpPr>
        <p:spPr>
          <a:xfrm>
            <a:off x="395288" y="9810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8439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906588"/>
            <a:ext cx="4319587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325" y="123825"/>
            <a:ext cx="247808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263" y="981075"/>
            <a:ext cx="13938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5724525" y="1484313"/>
            <a:ext cx="0" cy="3848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3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351088"/>
            <a:ext cx="11493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576513"/>
            <a:ext cx="115411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574925"/>
            <a:ext cx="49307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2048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163" y="4121150"/>
            <a:ext cx="1069975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"/>
          <a:stretch>
            <a:fillRect/>
          </a:stretch>
        </p:blipFill>
        <p:spPr bwMode="auto">
          <a:xfrm>
            <a:off x="3800475" y="1033463"/>
            <a:ext cx="1157288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3" b="5293"/>
          <a:stretch>
            <a:fillRect/>
          </a:stretch>
        </p:blipFill>
        <p:spPr bwMode="auto">
          <a:xfrm>
            <a:off x="704850" y="1360488"/>
            <a:ext cx="18224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738" y="174625"/>
            <a:ext cx="2538412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8"/>
          <a:stretch>
            <a:fillRect/>
          </a:stretch>
        </p:blipFill>
        <p:spPr bwMode="auto">
          <a:xfrm>
            <a:off x="6681788" y="1525588"/>
            <a:ext cx="1670050" cy="296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1274763"/>
            <a:ext cx="1555750" cy="278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1"/>
          <a:stretch>
            <a:fillRect/>
          </a:stretch>
        </p:blipFill>
        <p:spPr bwMode="auto">
          <a:xfrm>
            <a:off x="1155700" y="3262313"/>
            <a:ext cx="1143000" cy="203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8" y="3262313"/>
            <a:ext cx="1246187" cy="209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354"/>
          <a:stretch>
            <a:fillRect/>
          </a:stretch>
        </p:blipFill>
        <p:spPr bwMode="auto">
          <a:xfrm>
            <a:off x="2641600" y="1360488"/>
            <a:ext cx="10191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113" y="2655888"/>
            <a:ext cx="6370637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69"/>
          <a:stretch>
            <a:fillRect/>
          </a:stretch>
        </p:blipFill>
        <p:spPr bwMode="auto">
          <a:xfrm>
            <a:off x="971550" y="2654300"/>
            <a:ext cx="107950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27"/>
          <a:stretch>
            <a:fillRect/>
          </a:stretch>
        </p:blipFill>
        <p:spPr bwMode="auto">
          <a:xfrm>
            <a:off x="2214563" y="1146175"/>
            <a:ext cx="4321175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ím 1"/>
          <p:cNvSpPr txBox="1">
            <a:spLocks/>
          </p:cNvSpPr>
          <p:nvPr/>
        </p:nvSpPr>
        <p:spPr>
          <a:xfrm>
            <a:off x="395288" y="9810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22534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88913"/>
            <a:ext cx="291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65061">
            <a:off x="1285875" y="2922588"/>
            <a:ext cx="6858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705162">
            <a:off x="4157663" y="4568825"/>
            <a:ext cx="684212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933825"/>
            <a:ext cx="169545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5" r="325" b="13982"/>
          <a:stretch>
            <a:fillRect/>
          </a:stretch>
        </p:blipFill>
        <p:spPr bwMode="auto">
          <a:xfrm>
            <a:off x="1708150" y="3990975"/>
            <a:ext cx="1584325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7008">
            <a:off x="5484813" y="3913188"/>
            <a:ext cx="197167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Kép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40595">
            <a:off x="2087563" y="4086225"/>
            <a:ext cx="825500" cy="22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artalom helye 2"/>
          <p:cNvSpPr txBox="1">
            <a:spLocks/>
          </p:cNvSpPr>
          <p:nvPr/>
        </p:nvSpPr>
        <p:spPr bwMode="auto">
          <a:xfrm>
            <a:off x="5219700" y="1196975"/>
            <a:ext cx="30670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r>
              <a:rPr lang="hu-HU" sz="1700"/>
              <a:t>	</a:t>
            </a:r>
            <a:endParaRPr lang="hu-HU" sz="2100" b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781300"/>
            <a:ext cx="1608137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2655888"/>
            <a:ext cx="6370638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ím 1"/>
          <p:cNvSpPr txBox="1">
            <a:spLocks/>
          </p:cNvSpPr>
          <p:nvPr/>
        </p:nvSpPr>
        <p:spPr>
          <a:xfrm>
            <a:off x="395288" y="9810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2458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317625"/>
            <a:ext cx="2087562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475" y="3754438"/>
            <a:ext cx="20716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193675"/>
            <a:ext cx="3059113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94391" flipH="1">
            <a:off x="3690144" y="2005807"/>
            <a:ext cx="725487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5" y="3692525"/>
            <a:ext cx="666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238" y="3059113"/>
            <a:ext cx="3906837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4013200"/>
            <a:ext cx="1598612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5819" flipV="1">
            <a:off x="2447925" y="3698875"/>
            <a:ext cx="6858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24" b="-285"/>
          <a:stretch>
            <a:fillRect/>
          </a:stretch>
        </p:blipFill>
        <p:spPr bwMode="auto">
          <a:xfrm>
            <a:off x="0" y="866775"/>
            <a:ext cx="9144000" cy="537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bbanás 1 3"/>
          <p:cNvSpPr/>
          <p:nvPr/>
        </p:nvSpPr>
        <p:spPr>
          <a:xfrm>
            <a:off x="4211638" y="533169"/>
            <a:ext cx="2447925" cy="2376487"/>
          </a:xfrm>
          <a:prstGeom prst="irregularSeal1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395288" y="9810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sp>
        <p:nvSpPr>
          <p:cNvPr id="24580" name="Szövegdoboz 6"/>
          <p:cNvSpPr txBox="1">
            <a:spLocks noChangeArrowheads="1"/>
          </p:cNvSpPr>
          <p:nvPr/>
        </p:nvSpPr>
        <p:spPr bwMode="auto">
          <a:xfrm rot="21169881">
            <a:off x="4724400" y="1279525"/>
            <a:ext cx="2014538" cy="11795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hu-HU" sz="3200" b="1">
                <a:solidFill>
                  <a:schemeClr val="bg1"/>
                </a:solidFill>
                <a:latin typeface="HelveticaNeueLT Pro 55 Roman" charset="0"/>
              </a:rPr>
              <a:t>Tehát!</a:t>
            </a:r>
          </a:p>
          <a:p>
            <a:pPr eaLnBrk="1" hangingPunct="1">
              <a:buFontTx/>
              <a:buAutoNum type="arabicPeriod"/>
            </a:pPr>
            <a:endParaRPr lang="hu-HU"/>
          </a:p>
          <a:p>
            <a:pPr eaLnBrk="1" hangingPunct="1">
              <a:buFontTx/>
              <a:buAutoNum type="arabicPeriod"/>
            </a:pPr>
            <a:endParaRPr lang="en-US"/>
          </a:p>
        </p:txBody>
      </p:sp>
      <p:sp>
        <p:nvSpPr>
          <p:cNvPr id="3" name="Tekercs vízszintesen 2"/>
          <p:cNvSpPr/>
          <p:nvPr/>
        </p:nvSpPr>
        <p:spPr>
          <a:xfrm>
            <a:off x="360363" y="5013325"/>
            <a:ext cx="5867400" cy="1030288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  <p:pic>
        <p:nvPicPr>
          <p:cNvPr id="256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75" y="5297488"/>
            <a:ext cx="755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69"/>
          <a:stretch>
            <a:fillRect/>
          </a:stretch>
        </p:blipFill>
        <p:spPr bwMode="auto">
          <a:xfrm>
            <a:off x="4679950" y="5194300"/>
            <a:ext cx="493713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5208588"/>
            <a:ext cx="550862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3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25"/>
          <a:stretch>
            <a:fillRect/>
          </a:stretch>
        </p:blipFill>
        <p:spPr bwMode="auto">
          <a:xfrm>
            <a:off x="3311525" y="5208588"/>
            <a:ext cx="708025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638" y="5208588"/>
            <a:ext cx="623887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172075"/>
            <a:ext cx="642937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6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5194300"/>
            <a:ext cx="6715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7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56200"/>
            <a:ext cx="5969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055688"/>
            <a:ext cx="8153400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638" y="2655888"/>
            <a:ext cx="6370637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751138"/>
            <a:ext cx="1347788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52513"/>
            <a:ext cx="6262688" cy="470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artalom helye 2"/>
          <p:cNvSpPr txBox="1">
            <a:spLocks/>
          </p:cNvSpPr>
          <p:nvPr/>
        </p:nvSpPr>
        <p:spPr bwMode="auto">
          <a:xfrm>
            <a:off x="5219700" y="1196975"/>
            <a:ext cx="30670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000" i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17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r>
              <a:rPr lang="hu-HU" sz="1700"/>
              <a:t>	</a:t>
            </a:r>
            <a:endParaRPr lang="hu-HU" sz="2100" b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charset="0"/>
              <a:buNone/>
            </a:pPr>
            <a:endParaRPr lang="hu-HU" sz="2100"/>
          </a:p>
        </p:txBody>
      </p:sp>
      <p:sp>
        <p:nvSpPr>
          <p:cNvPr id="8" name="Élőláb helye 3"/>
          <p:cNvSpPr txBox="1">
            <a:spLocks noGrp="1"/>
          </p:cNvSpPr>
          <p:nvPr/>
        </p:nvSpPr>
        <p:spPr>
          <a:xfrm>
            <a:off x="179388" y="6376988"/>
            <a:ext cx="8640762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sz="1200">
                <a:solidFill>
                  <a:srgbClr val="999999"/>
                </a:solidFill>
              </a:rPr>
              <a:t>Brandlift │ +36 30 970 7008 │ info@brandlift.eu │ www.brandlift.eu</a:t>
            </a: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323850" y="1414463"/>
            <a:ext cx="8229600" cy="37433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hu-HU" sz="360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hu-HU" sz="9600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    ?  </a:t>
            </a:r>
          </a:p>
        </p:txBody>
      </p:sp>
      <p:pic>
        <p:nvPicPr>
          <p:cNvPr id="28677" name="Kép 6" descr="lik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8" y="2854325"/>
            <a:ext cx="11176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Egyéni 7. séma">
      <a:dk1>
        <a:srgbClr val="555555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999999"/>
      </a:hlink>
      <a:folHlink>
        <a:srgbClr val="999999"/>
      </a:folHlink>
    </a:clrScheme>
    <a:fontScheme name="Brandlift">
      <a:majorFont>
        <a:latin typeface="Lucida Sans Unicode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éma">
  <a:themeElements>
    <a:clrScheme name="Egyéni 7. séma">
      <a:dk1>
        <a:srgbClr val="555555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999999"/>
      </a:hlink>
      <a:folHlink>
        <a:srgbClr val="999999"/>
      </a:folHlink>
    </a:clrScheme>
    <a:fontScheme name="Brandlift">
      <a:majorFont>
        <a:latin typeface="Lucida Sans Unicode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12175</TotalTime>
  <Words>667</Words>
  <Application>Microsoft Macintosh PowerPoint</Application>
  <PresentationFormat>On-screen Show (4:3)</PresentationFormat>
  <Paragraphs>111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Lucida Sans Unicode</vt:lpstr>
      <vt:lpstr>Calibri</vt:lpstr>
      <vt:lpstr>HelveticaNeueLT Pro 95 Blk</vt:lpstr>
      <vt:lpstr>HelveticaNeueLT Pro 55 Roman</vt:lpstr>
      <vt:lpstr>Wingdings</vt:lpstr>
      <vt:lpstr>Office-téma</vt:lpstr>
      <vt:lpstr>1_Office-téma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Adamos</dc:creator>
  <cp:lastModifiedBy>kjkjklj h</cp:lastModifiedBy>
  <cp:revision>733</cp:revision>
  <dcterms:created xsi:type="dcterms:W3CDTF">2009-07-21T06:40:03Z</dcterms:created>
  <dcterms:modified xsi:type="dcterms:W3CDTF">2011-09-19T18:07:55Z</dcterms:modified>
</cp:coreProperties>
</file>