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pdf" ContentType="application/pdf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2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5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EDD6E-9A72-D24F-B578-D2DB350C32DA}" type="datetimeFigureOut">
              <a:rPr lang="en-US" smtClean="0"/>
              <a:pPr/>
              <a:t>3/23/2012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0A74-73A7-334A-939C-6E012EC1966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8000" b="1" baseline="30000" dirty="0"/>
              <a:t>FESZTIVÁLORSZÁG</a:t>
            </a:r>
            <a:r>
              <a:rPr lang="en-US" b="1" baseline="30000" dirty="0" smtClean="0"/>
              <a:t/>
            </a:r>
            <a:br>
              <a:rPr lang="en-US" b="1" baseline="30000" dirty="0" smtClean="0"/>
            </a:br>
            <a:r>
              <a:rPr lang="en-US" b="1" baseline="30000" dirty="0" smtClean="0"/>
              <a:t> hetente 10</a:t>
            </a:r>
            <a:r>
              <a:rPr lang="en-US" b="1" baseline="30000" dirty="0"/>
              <a:t>-15 fesztivál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Gasztrofesztiválok,</a:t>
            </a:r>
          </a:p>
          <a:p>
            <a:r>
              <a:rPr lang="en-US" dirty="0" smtClean="0"/>
              <a:t>Kulturális fesztiválok,</a:t>
            </a:r>
          </a:p>
          <a:p>
            <a:r>
              <a:rPr lang="en-US" dirty="0" smtClean="0"/>
              <a:t>Zenei fesztiválok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1982"/>
            <a:ext cx="8229600" cy="795656"/>
          </a:xfrm>
        </p:spPr>
        <p:txBody>
          <a:bodyPr>
            <a:noAutofit/>
          </a:bodyPr>
          <a:lstStyle/>
          <a:p>
            <a:r>
              <a:rPr lang="en-US" sz="8000" b="1" baseline="30000" dirty="0" smtClean="0"/>
              <a:t>Zenei fesztiválok</a:t>
            </a:r>
            <a:endParaRPr lang="en-US" sz="8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b="1" baseline="30000" dirty="0" smtClean="0"/>
          </a:p>
          <a:p>
            <a:r>
              <a:rPr lang="en-US" b="1" baseline="30000" dirty="0" smtClean="0"/>
              <a:t>Efott,</a:t>
            </a:r>
          </a:p>
          <a:p>
            <a:r>
              <a:rPr lang="en-US" b="1" baseline="30000" dirty="0" smtClean="0"/>
              <a:t>Fezen, </a:t>
            </a:r>
          </a:p>
          <a:p>
            <a:r>
              <a:rPr lang="en-US" b="1" baseline="30000" dirty="0" smtClean="0"/>
              <a:t>Fishing on Orfü,</a:t>
            </a:r>
          </a:p>
          <a:p>
            <a:r>
              <a:rPr lang="en-US" b="1" baseline="30000" dirty="0" smtClean="0"/>
              <a:t>Heineken Balaton Sound,</a:t>
            </a:r>
          </a:p>
          <a:p>
            <a:r>
              <a:rPr lang="en-US" b="1" baseline="30000" dirty="0" smtClean="0"/>
              <a:t>Hegyalja Fesztivál,</a:t>
            </a:r>
          </a:p>
          <a:p>
            <a:r>
              <a:rPr lang="en-US" b="1" baseline="30000" dirty="0" smtClean="0"/>
              <a:t>Pannonia Fesztivál,</a:t>
            </a:r>
          </a:p>
          <a:p>
            <a:r>
              <a:rPr lang="en-US" b="1" baseline="30000" dirty="0" smtClean="0"/>
              <a:t>(Part Fesztivál),</a:t>
            </a:r>
          </a:p>
          <a:p>
            <a:r>
              <a:rPr lang="en-US" b="1" baseline="30000" dirty="0" smtClean="0"/>
              <a:t>Sziget</a:t>
            </a:r>
            <a:r>
              <a:rPr lang="en-US" b="1" baseline="30000" dirty="0"/>
              <a:t>,</a:t>
            </a:r>
            <a:endParaRPr lang="en-US" b="1" baseline="30000" dirty="0" smtClean="0"/>
          </a:p>
          <a:p>
            <a:r>
              <a:rPr lang="en-US" b="1" baseline="30000" dirty="0" smtClean="0"/>
              <a:t>Szin</a:t>
            </a:r>
            <a:r>
              <a:rPr lang="en-US" b="1" baseline="30000" dirty="0"/>
              <a:t>,</a:t>
            </a:r>
            <a:endParaRPr lang="en-US" b="1" baseline="30000" dirty="0" smtClean="0"/>
          </a:p>
          <a:p>
            <a:r>
              <a:rPr lang="en-US" b="1" baseline="30000" dirty="0" smtClean="0"/>
              <a:t>VOLT Fesztivál,</a:t>
            </a:r>
          </a:p>
          <a:p>
            <a:r>
              <a:rPr lang="en-US" b="1" baseline="30000" dirty="0" smtClean="0"/>
              <a:t>.</a:t>
            </a:r>
            <a:r>
              <a:rPr lang="en-US" b="1" baseline="30000" dirty="0"/>
              <a:t>..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7898"/>
            <a:ext cx="8229600" cy="769740"/>
          </a:xfrm>
        </p:spPr>
        <p:txBody>
          <a:bodyPr>
            <a:normAutofit fontScale="90000"/>
          </a:bodyPr>
          <a:lstStyle/>
          <a:p>
            <a:r>
              <a:rPr lang="en-US" sz="8000" b="1" baseline="30000" dirty="0"/>
              <a:t>Patinás és trendi</a:t>
            </a:r>
            <a:r>
              <a:rPr lang="en-US" b="1" baseline="30000" dirty="0"/>
              <a:t/>
            </a:r>
            <a:br>
              <a:rPr lang="en-US" b="1" baseline="30000" dirty="0"/>
            </a:br>
            <a:r>
              <a:rPr lang="en-US" b="1" baseline="30000" dirty="0"/>
              <a:t>két fesztivál összehasonlítása</a:t>
            </a:r>
            <a:endParaRPr lang="en-US" dirty="0"/>
          </a:p>
        </p:txBody>
      </p:sp>
      <p:pic>
        <p:nvPicPr>
          <p:cNvPr id="6" name="Content Placeholder 5" descr="Screen Shot 2012-03-20 at 10.36.44 PM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5633" y="2646700"/>
            <a:ext cx="2274956" cy="1668301"/>
          </a:xfrm>
        </p:spPr>
      </p:pic>
      <p:pic>
        <p:nvPicPr>
          <p:cNvPr id="7" name="Content Placeholder 5" descr="Screen Shot 2012-03-20 at 10.36.44 PM.png"/>
          <p:cNvPicPr>
            <a:picLocks noChangeAspect="1"/>
          </p:cNvPicPr>
          <p:nvPr/>
        </p:nvPicPr>
        <p:blipFill>
          <a:blip r:embed="rId3"/>
          <a:srcRect l="-58823" r="-58823"/>
          <a:stretch>
            <a:fillRect/>
          </a:stretch>
        </p:blipFill>
        <p:spPr>
          <a:xfrm>
            <a:off x="4103878" y="2646700"/>
            <a:ext cx="3504718" cy="19274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kezdet – 1993.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457200" y="1600200"/>
            <a:ext cx="8229600" cy="48330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alternatív rockfesztivál,</a:t>
            </a:r>
          </a:p>
          <a:p>
            <a:r>
              <a:rPr lang="en-US" dirty="0" smtClean="0"/>
              <a:t>“házibuli”,</a:t>
            </a:r>
          </a:p>
          <a:p>
            <a:r>
              <a:rPr lang="en-US" dirty="0" smtClean="0"/>
              <a:t>‘90-es évek eleji hangulat,</a:t>
            </a:r>
          </a:p>
          <a:p>
            <a:r>
              <a:rPr lang="en-US" dirty="0"/>
              <a:t>n</a:t>
            </a:r>
            <a:r>
              <a:rPr lang="en-US" dirty="0" smtClean="0"/>
              <a:t>yugati határszél – Sopron</a:t>
            </a:r>
          </a:p>
          <a:p>
            <a:r>
              <a:rPr lang="en-US" dirty="0" smtClean="0"/>
              <a:t>eklektika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kezdet – 2007.</a:t>
            </a:r>
            <a:endParaRPr lang="en-US" dirty="0"/>
          </a:p>
        </p:txBody>
      </p:sp>
      <p:pic>
        <p:nvPicPr>
          <p:cNvPr id="4" name="Content Placeholder 3" descr="Screen Shot 2012-03-22 at 10.52.28 AM.png"/>
          <p:cNvPicPr>
            <a:picLocks noGrp="1" noChangeAspect="1"/>
          </p:cNvPicPr>
          <p:nvPr>
            <p:ph idx="1"/>
          </p:nvPr>
        </p:nvPicPr>
        <p:blipFill>
          <a:blip r:embed="rId2"/>
          <a:srcRect l="-9927" r="-9927"/>
          <a:stretch>
            <a:fillRect/>
          </a:stretch>
        </p:blipFill>
        <p:spPr/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Heineken Balaton Sound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tudatos tervezés,</a:t>
            </a:r>
          </a:p>
          <a:p>
            <a:r>
              <a:rPr lang="en-US" dirty="0" smtClean="0"/>
              <a:t>prémiumfesztivál,</a:t>
            </a:r>
          </a:p>
          <a:p>
            <a:r>
              <a:rPr lang="en-US" dirty="0" smtClean="0"/>
              <a:t>“sörpadok és sushi bár”,</a:t>
            </a:r>
          </a:p>
          <a:p>
            <a:r>
              <a:rPr lang="en-US" dirty="0" smtClean="0"/>
              <a:t>új közönség – modell csajok,</a:t>
            </a:r>
          </a:p>
          <a:p>
            <a:r>
              <a:rPr lang="en-US" dirty="0" smtClean="0"/>
              <a:t>divatos a fesztiválozás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1993-ban 800, 2010-ben 88.000 fő</a:t>
            </a:r>
          </a:p>
          <a:p>
            <a:r>
              <a:rPr lang="en-US" dirty="0" smtClean="0"/>
              <a:t>Mélypont: 2010 – “elöregedő” fesztivál</a:t>
            </a:r>
          </a:p>
          <a:p>
            <a:r>
              <a:rPr lang="en-US" dirty="0" smtClean="0"/>
              <a:t>2011-es terv: megújulás, ráncfelvarrás</a:t>
            </a:r>
          </a:p>
          <a:p>
            <a:r>
              <a:rPr lang="en-US" dirty="0" smtClean="0"/>
              <a:t>Stratégia: fiatalítás, a közönség aktív részvételével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Felhívás</a:t>
            </a:r>
            <a:endParaRPr lang="en-US" dirty="0"/>
          </a:p>
        </p:txBody>
      </p:sp>
      <p:pic>
        <p:nvPicPr>
          <p:cNvPr id="4" name="Content Placeholder 3" descr="Screen Shot 2012-03-22 at 1.03.29 PM.png"/>
          <p:cNvPicPr>
            <a:picLocks noGrp="1" noChangeAspect="1"/>
          </p:cNvPicPr>
          <p:nvPr>
            <p:ph idx="1"/>
          </p:nvPr>
        </p:nvPicPr>
        <p:blipFill>
          <a:blip r:embed="rId2"/>
          <a:srcRect l="-344" r="-344"/>
          <a:stretch>
            <a:fillRect/>
          </a:stretch>
        </p:blipFill>
        <p:spPr/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GYERE A VOLTRA!</a:t>
            </a:r>
            <a:endParaRPr lang="en-US" dirty="0"/>
          </a:p>
        </p:txBody>
      </p:sp>
      <p:pic>
        <p:nvPicPr>
          <p:cNvPr id="6" name="Content Placeholder 5" descr="Screen Shot 2012-03-22 at 1.09.50 PM.png"/>
          <p:cNvPicPr>
            <a:picLocks noGrp="1" noChangeAspect="1"/>
          </p:cNvPicPr>
          <p:nvPr>
            <p:ph idx="1"/>
          </p:nvPr>
        </p:nvPicPr>
        <p:blipFill>
          <a:blip r:embed="rId2"/>
          <a:srcRect l="-14259" r="-14259"/>
          <a:stretch>
            <a:fillRect/>
          </a:stretch>
        </p:blipFill>
        <p:spPr/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Látványos eredmény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2011-ben 104.000 vendég, </a:t>
            </a:r>
          </a:p>
          <a:p>
            <a:r>
              <a:rPr lang="en-US" dirty="0" smtClean="0"/>
              <a:t>30%-ban új vendégek</a:t>
            </a:r>
          </a:p>
          <a:p>
            <a:endParaRPr lang="en-US" dirty="0"/>
          </a:p>
        </p:txBody>
      </p:sp>
      <p:pic>
        <p:nvPicPr>
          <p:cNvPr id="4" name="Picture 3" descr="Screen Shot 2012-03-21 at 11.36.50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2963921"/>
            <a:ext cx="6843995" cy="316224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Facebook – a legfontosabb médium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354215"/>
          </a:xfrm>
        </p:spPr>
        <p:txBody>
          <a:bodyPr/>
          <a:lstStyle/>
          <a:p>
            <a:r>
              <a:rPr lang="en-US" dirty="0" smtClean="0"/>
              <a:t>Felmérések, azonnali visszacsatolások,</a:t>
            </a:r>
          </a:p>
          <a:p>
            <a:r>
              <a:rPr lang="en-US" dirty="0" smtClean="0"/>
              <a:t>Bejelentések és hírek,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Screen Shot 2012-03-22 at 11.18.52 A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863" y="2954415"/>
            <a:ext cx="5852133" cy="310255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2-03-21 at 11.22.55 PM.png"/>
          <p:cNvPicPr>
            <a:picLocks noGrp="1" noChangeAspect="1"/>
          </p:cNvPicPr>
          <p:nvPr>
            <p:ph idx="1"/>
          </p:nvPr>
        </p:nvPicPr>
        <p:blipFill>
          <a:blip r:embed="rId2"/>
          <a:srcRect l="-26620" r="-26620"/>
          <a:stretch>
            <a:fillRect/>
          </a:stretch>
        </p:blipFill>
        <p:spPr>
          <a:xfrm>
            <a:off x="-585538" y="557192"/>
            <a:ext cx="10126111" cy="5568971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2-03-05 at 10.43.19.png"/>
          <p:cNvPicPr>
            <a:picLocks noGrp="1" noChangeAspect="1"/>
          </p:cNvPicPr>
          <p:nvPr>
            <p:ph idx="1"/>
          </p:nvPr>
        </p:nvPicPr>
        <p:blipFill>
          <a:blip r:embed="rId2"/>
          <a:srcRect t="-73130" b="-73130"/>
          <a:stretch>
            <a:fillRect/>
          </a:stretch>
        </p:blipFill>
        <p:spPr>
          <a:xfrm>
            <a:off x="457200" y="628353"/>
            <a:ext cx="8229600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2-03-21 at 11.39.26 PM.png"/>
          <p:cNvPicPr>
            <a:picLocks noGrp="1" noChangeAspect="1"/>
          </p:cNvPicPr>
          <p:nvPr>
            <p:ph idx="1"/>
          </p:nvPr>
        </p:nvPicPr>
        <p:blipFill>
          <a:blip r:embed="rId2"/>
          <a:srcRect l="-10001" r="-10001"/>
          <a:stretch>
            <a:fillRect/>
          </a:stretch>
        </p:blipFill>
        <p:spPr>
          <a:xfrm>
            <a:off x="-254911" y="783848"/>
            <a:ext cx="9554416" cy="5254561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2-03-22 at 11.33.57 AM.png"/>
          <p:cNvPicPr>
            <a:picLocks noGrp="1" noChangeAspect="1"/>
          </p:cNvPicPr>
          <p:nvPr>
            <p:ph idx="1"/>
          </p:nvPr>
        </p:nvPicPr>
        <p:blipFill>
          <a:blip r:embed="rId2"/>
          <a:srcRect l="-9793" r="-9793"/>
          <a:stretch>
            <a:fillRect/>
          </a:stretch>
        </p:blipFill>
        <p:spPr>
          <a:xfrm>
            <a:off x="457200" y="1166216"/>
            <a:ext cx="8229600" cy="4525963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2012.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9600" dirty="0" smtClean="0"/>
              <a:t>?</a:t>
            </a:r>
            <a:endParaRPr lang="en-US" sz="9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127</Words>
  <Application>Microsoft Office PowerPoint</Application>
  <PresentationFormat>Diavetítés a képernyőre (4:3 oldalarány)</PresentationFormat>
  <Paragraphs>47</Paragraphs>
  <Slides>18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19" baseType="lpstr">
      <vt:lpstr>Office Theme</vt:lpstr>
      <vt:lpstr>FESZTIVÁLORSZÁG  hetente 10-15 fesztivál</vt:lpstr>
      <vt:lpstr>2. dia</vt:lpstr>
      <vt:lpstr>Zenei fesztiválok</vt:lpstr>
      <vt:lpstr>Patinás és trendi két fesztivál összehasonlítása</vt:lpstr>
      <vt:lpstr>A kezdet – 1993.</vt:lpstr>
      <vt:lpstr>VOLT</vt:lpstr>
      <vt:lpstr>A kezdet – 2007.</vt:lpstr>
      <vt:lpstr>Heineken Balaton Sound</vt:lpstr>
      <vt:lpstr>VOLT</vt:lpstr>
      <vt:lpstr>Felhívás</vt:lpstr>
      <vt:lpstr>GYERE A VOLTRA!</vt:lpstr>
      <vt:lpstr>Látványos eredmény</vt:lpstr>
      <vt:lpstr>Facebook – a legfontosabb médium</vt:lpstr>
      <vt:lpstr>14. dia</vt:lpstr>
      <vt:lpstr>15. dia</vt:lpstr>
      <vt:lpstr>16. dia</vt:lpstr>
      <vt:lpstr>17. dia</vt:lpstr>
      <vt:lpstr>2012.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FESZTIVÁLORSZÁG  hetente 10-15 fesztivál</dc:title>
  <dc:creator>Norbert Lob</dc:creator>
  <cp:lastModifiedBy>milassinm</cp:lastModifiedBy>
  <cp:revision>4</cp:revision>
  <dcterms:created xsi:type="dcterms:W3CDTF">2012-03-22T14:25:27Z</dcterms:created>
  <dcterms:modified xsi:type="dcterms:W3CDTF">2012-03-23T16:07:20Z</dcterms:modified>
</cp:coreProperties>
</file>