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Override5.xml" ContentType="application/vnd.openxmlformats-officedocument.themeOverride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Override8.xml" ContentType="application/vnd.openxmlformats-officedocument.themeOverride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Override6.xml" ContentType="application/vnd.openxmlformats-officedocument.themeOverride+xml"/>
  <Override PartName="/ppt/slideLayouts/slideLayout6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Override4.xml" ContentType="application/vnd.openxmlformats-officedocument.themeOverride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Override9.xml" ContentType="application/vnd.openxmlformats-officedocument.themeOverr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Override7.xml" ContentType="application/vnd.openxmlformats-officedocument.themeOverride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Override3.xml" ContentType="application/vnd.openxmlformats-officedocument.themeOverride+xml"/>
  <Override PartName="/ppt/slideLayouts/slideLayout62.xml" ContentType="application/vnd.openxmlformats-officedocument.presentationml.slideLayout+xml"/>
  <Default Extension="xls" ContentType="application/vnd.ms-exce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  <p:sldMasterId id="2147483795" r:id="rId2"/>
    <p:sldMasterId id="2147483841" r:id="rId3"/>
    <p:sldMasterId id="2147483829" r:id="rId4"/>
    <p:sldMasterId id="2147483866" r:id="rId5"/>
  </p:sldMasterIdLst>
  <p:notesMasterIdLst>
    <p:notesMasterId r:id="rId16"/>
  </p:notesMasterIdLst>
  <p:sldIdLst>
    <p:sldId id="256" r:id="rId6"/>
    <p:sldId id="257" r:id="rId7"/>
    <p:sldId id="259" r:id="rId8"/>
    <p:sldId id="267" r:id="rId9"/>
    <p:sldId id="258" r:id="rId10"/>
    <p:sldId id="264" r:id="rId11"/>
    <p:sldId id="261" r:id="rId12"/>
    <p:sldId id="265" r:id="rId13"/>
    <p:sldId id="266" r:id="rId14"/>
    <p:sldId id="262" r:id="rId15"/>
  </p:sldIdLst>
  <p:sldSz cx="9144000" cy="6858000" type="screen4x3"/>
  <p:notesSz cx="6858000" cy="9144000"/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62045" autoAdjust="0"/>
  </p:normalViewPr>
  <p:slideViewPr>
    <p:cSldViewPr>
      <p:cViewPr varScale="1">
        <p:scale>
          <a:sx n="64" d="100"/>
          <a:sy n="64" d="100"/>
        </p:scale>
        <p:origin x="-10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DE05B2-33A6-4ABA-8920-8DFD844A6303}" type="doc">
      <dgm:prSet loTypeId="urn:microsoft.com/office/officeart/2005/8/layout/venn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s-ES"/>
        </a:p>
      </dgm:t>
    </dgm:pt>
    <dgm:pt modelId="{8AFD569F-941C-46E3-9A6E-288441108F36}">
      <dgm:prSet phldrT="[Texto]" custT="1"/>
      <dgm:spPr>
        <a:xfrm>
          <a:off x="408" y="253591"/>
          <a:ext cx="796829" cy="796829"/>
        </a:xfr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ES" sz="1050" b="1" dirty="0" smtClean="0">
              <a:solidFill>
                <a:schemeClr val="tx2">
                  <a:lumMod val="95000"/>
                  <a:lumOff val="5000"/>
                </a:schemeClr>
              </a:solidFill>
              <a:latin typeface="Calibri"/>
              <a:ea typeface="+mn-ea"/>
              <a:cs typeface="+mn-cs"/>
            </a:rPr>
            <a:t>E</a:t>
          </a:r>
          <a:r>
            <a:rPr lang="hu-HU" sz="1050" b="1" dirty="0" smtClean="0">
              <a:solidFill>
                <a:schemeClr val="tx2">
                  <a:lumMod val="95000"/>
                  <a:lumOff val="5000"/>
                </a:schemeClr>
              </a:solidFill>
              <a:latin typeface="Calibri"/>
              <a:ea typeface="+mn-ea"/>
              <a:cs typeface="+mn-cs"/>
            </a:rPr>
            <a:t>-</a:t>
          </a:r>
          <a:r>
            <a:rPr lang="es-ES" sz="1050" b="1" dirty="0" smtClean="0">
              <a:solidFill>
                <a:schemeClr val="tx2">
                  <a:lumMod val="95000"/>
                  <a:lumOff val="5000"/>
                </a:schemeClr>
              </a:solidFill>
              <a:latin typeface="Calibri"/>
              <a:ea typeface="+mn-ea"/>
              <a:cs typeface="+mn-cs"/>
            </a:rPr>
            <a:t>mail</a:t>
          </a:r>
          <a:endParaRPr lang="es-ES" sz="1050" b="1" dirty="0">
            <a:solidFill>
              <a:schemeClr val="tx2">
                <a:lumMod val="95000"/>
                <a:lumOff val="5000"/>
              </a:schemeClr>
            </a:solidFill>
            <a:latin typeface="Calibri"/>
            <a:ea typeface="+mn-ea"/>
            <a:cs typeface="+mn-cs"/>
          </a:endParaRPr>
        </a:p>
      </dgm:t>
    </dgm:pt>
    <dgm:pt modelId="{EC728C79-D5D1-4CA8-BE70-A859716A90C1}" type="parTrans" cxnId="{D3A09AC5-BB8C-484B-952A-9BE2181B6B32}">
      <dgm:prSet/>
      <dgm:spPr/>
      <dgm:t>
        <a:bodyPr/>
        <a:lstStyle/>
        <a:p>
          <a:pPr algn="ctr"/>
          <a:endParaRPr lang="es-ES"/>
        </a:p>
      </dgm:t>
    </dgm:pt>
    <dgm:pt modelId="{72820F14-069F-4040-B747-C80F1CC03FA5}" type="sibTrans" cxnId="{D3A09AC5-BB8C-484B-952A-9BE2181B6B32}">
      <dgm:prSet/>
      <dgm:spPr/>
      <dgm:t>
        <a:bodyPr/>
        <a:lstStyle/>
        <a:p>
          <a:pPr algn="ctr"/>
          <a:endParaRPr lang="es-ES"/>
        </a:p>
      </dgm:t>
    </dgm:pt>
    <dgm:pt modelId="{3CF7DDCE-43E1-44AE-9507-89EEDA720543}">
      <dgm:prSet phldrT="[Texto]" custT="1"/>
      <dgm:spPr>
        <a:xfrm>
          <a:off x="1275335" y="253591"/>
          <a:ext cx="796829" cy="796829"/>
        </a:xfr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ES" sz="1050" b="1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USB </a:t>
          </a:r>
          <a:r>
            <a:rPr lang="hu-HU" sz="1050" b="1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eszközök</a:t>
          </a:r>
          <a:endParaRPr lang="es-ES" sz="1050" b="1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gm:t>
    </dgm:pt>
    <dgm:pt modelId="{EF7985AA-BBDA-4FE9-B8A9-EB9B38CC9A94}" type="parTrans" cxnId="{315FDB69-06E6-492F-90D0-08D764E3B721}">
      <dgm:prSet/>
      <dgm:spPr/>
      <dgm:t>
        <a:bodyPr/>
        <a:lstStyle/>
        <a:p>
          <a:pPr algn="ctr"/>
          <a:endParaRPr lang="es-ES"/>
        </a:p>
      </dgm:t>
    </dgm:pt>
    <dgm:pt modelId="{725575D7-554F-4A2E-822F-EF998EA856AB}" type="sibTrans" cxnId="{315FDB69-06E6-492F-90D0-08D764E3B721}">
      <dgm:prSet/>
      <dgm:spPr/>
      <dgm:t>
        <a:bodyPr/>
        <a:lstStyle/>
        <a:p>
          <a:pPr algn="ctr"/>
          <a:endParaRPr lang="es-ES"/>
        </a:p>
      </dgm:t>
    </dgm:pt>
    <dgm:pt modelId="{9BCA8F5E-E0C8-4D63-8AE8-3D684C253FD2}">
      <dgm:prSet phldrT="[Texto]" custT="1"/>
      <dgm:spPr>
        <a:xfrm>
          <a:off x="1912798" y="253591"/>
          <a:ext cx="796829" cy="796829"/>
        </a:xfr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hu-HU" sz="1050" b="1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Közösségi oldalak</a:t>
          </a:r>
          <a:endParaRPr lang="es-ES" sz="1050" b="1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gm:t>
    </dgm:pt>
    <dgm:pt modelId="{6A04F2C8-91C8-47E7-A0DA-129FF5637EF1}" type="parTrans" cxnId="{9BC2E035-9671-449C-AF42-D01B0FDBBE85}">
      <dgm:prSet/>
      <dgm:spPr/>
      <dgm:t>
        <a:bodyPr/>
        <a:lstStyle/>
        <a:p>
          <a:pPr algn="ctr"/>
          <a:endParaRPr lang="es-ES"/>
        </a:p>
      </dgm:t>
    </dgm:pt>
    <dgm:pt modelId="{52519C1B-6891-438C-96D3-A3D9E201ACB8}" type="sibTrans" cxnId="{9BC2E035-9671-449C-AF42-D01B0FDBBE85}">
      <dgm:prSet/>
      <dgm:spPr/>
      <dgm:t>
        <a:bodyPr/>
        <a:lstStyle/>
        <a:p>
          <a:pPr algn="ctr"/>
          <a:endParaRPr lang="es-ES"/>
        </a:p>
      </dgm:t>
    </dgm:pt>
    <dgm:pt modelId="{91E86F6A-A6A9-4A72-86B7-E66A8C74C4E2}">
      <dgm:prSet phldrT="[Texto]" custT="1"/>
      <dgm:spPr>
        <a:xfrm>
          <a:off x="637872" y="253591"/>
          <a:ext cx="796829" cy="796829"/>
        </a:xfr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ES" sz="1050" b="1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Chat</a:t>
          </a:r>
          <a:endParaRPr lang="es-ES" sz="1050" b="1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gm:t>
    </dgm:pt>
    <dgm:pt modelId="{4DF6FE9E-5BF0-4613-BAC8-56E39FF3B908}" type="parTrans" cxnId="{17668E9D-0D85-4C49-993E-3B38B2906A03}">
      <dgm:prSet/>
      <dgm:spPr/>
      <dgm:t>
        <a:bodyPr/>
        <a:lstStyle/>
        <a:p>
          <a:pPr algn="ctr"/>
          <a:endParaRPr lang="es-ES"/>
        </a:p>
      </dgm:t>
    </dgm:pt>
    <dgm:pt modelId="{DAA49AF8-171A-492C-99F1-53C5D9349415}" type="sibTrans" cxnId="{17668E9D-0D85-4C49-993E-3B38B2906A03}">
      <dgm:prSet/>
      <dgm:spPr/>
      <dgm:t>
        <a:bodyPr/>
        <a:lstStyle/>
        <a:p>
          <a:pPr algn="ctr"/>
          <a:endParaRPr lang="es-ES"/>
        </a:p>
      </dgm:t>
    </dgm:pt>
    <dgm:pt modelId="{DD6FF264-6894-4126-97D9-06B1F4EFFBB1}">
      <dgm:prSet phldrT="[Texto]" custT="1"/>
      <dgm:spPr>
        <a:xfrm>
          <a:off x="2550262" y="253591"/>
          <a:ext cx="796829" cy="796829"/>
        </a:xfr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hu-HU" sz="1050" b="1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Fertőző weboldalak</a:t>
          </a:r>
        </a:p>
      </dgm:t>
    </dgm:pt>
    <dgm:pt modelId="{F0011AE1-9340-42B4-A3C3-06058F7DE62C}" type="parTrans" cxnId="{3C2610E7-51D2-42A5-9A96-CDA9BD435A50}">
      <dgm:prSet/>
      <dgm:spPr/>
      <dgm:t>
        <a:bodyPr/>
        <a:lstStyle/>
        <a:p>
          <a:pPr algn="ctr"/>
          <a:endParaRPr lang="es-ES"/>
        </a:p>
      </dgm:t>
    </dgm:pt>
    <dgm:pt modelId="{89F61DCE-50C4-4284-94AF-E732E879AF33}" type="sibTrans" cxnId="{3C2610E7-51D2-42A5-9A96-CDA9BD435A50}">
      <dgm:prSet/>
      <dgm:spPr/>
      <dgm:t>
        <a:bodyPr/>
        <a:lstStyle/>
        <a:p>
          <a:pPr algn="ctr"/>
          <a:endParaRPr lang="es-ES"/>
        </a:p>
      </dgm:t>
    </dgm:pt>
    <dgm:pt modelId="{60F50EE3-4EF9-4CBD-9148-361CD97E4CF6}" type="pres">
      <dgm:prSet presAssocID="{03DE05B2-33A6-4ABA-8920-8DFD844A630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DF51EAD-1F39-4A68-A06A-CC05CDE5D0DB}" type="pres">
      <dgm:prSet presAssocID="{8AFD569F-941C-46E3-9A6E-288441108F36}" presName="Name5" presStyleLbl="vennNode1" presStyleIdx="0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s-ES"/>
        </a:p>
      </dgm:t>
    </dgm:pt>
    <dgm:pt modelId="{5502C50D-417B-4B1F-AAC1-66BEC6965D3F}" type="pres">
      <dgm:prSet presAssocID="{72820F14-069F-4040-B747-C80F1CC03FA5}" presName="space" presStyleCnt="0"/>
      <dgm:spPr/>
    </dgm:pt>
    <dgm:pt modelId="{984E00A9-E2FB-4004-9AF2-D96C241E7B2A}" type="pres">
      <dgm:prSet presAssocID="{91E86F6A-A6A9-4A72-86B7-E66A8C74C4E2}" presName="Name5" presStyleLbl="vennNode1" presStyleIdx="1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s-ES"/>
        </a:p>
      </dgm:t>
    </dgm:pt>
    <dgm:pt modelId="{025D863E-3F80-4F65-97FF-9C77D2162C19}" type="pres">
      <dgm:prSet presAssocID="{DAA49AF8-171A-492C-99F1-53C5D9349415}" presName="space" presStyleCnt="0"/>
      <dgm:spPr/>
    </dgm:pt>
    <dgm:pt modelId="{393B6EC0-CACF-44C3-97EB-7A29B3B6BC83}" type="pres">
      <dgm:prSet presAssocID="{3CF7DDCE-43E1-44AE-9507-89EEDA720543}" presName="Name5" presStyleLbl="vennNode1" presStyleIdx="2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s-ES"/>
        </a:p>
      </dgm:t>
    </dgm:pt>
    <dgm:pt modelId="{DE943055-32E9-4FD0-815F-82095D61D6BA}" type="pres">
      <dgm:prSet presAssocID="{725575D7-554F-4A2E-822F-EF998EA856AB}" presName="space" presStyleCnt="0"/>
      <dgm:spPr/>
    </dgm:pt>
    <dgm:pt modelId="{E047D939-85B3-4A75-9B8A-E0C29429914E}" type="pres">
      <dgm:prSet presAssocID="{9BCA8F5E-E0C8-4D63-8AE8-3D684C253FD2}" presName="Name5" presStyleLbl="vennNode1" presStyleIdx="3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s-ES"/>
        </a:p>
      </dgm:t>
    </dgm:pt>
    <dgm:pt modelId="{AADA8ED5-6CBF-4D57-9AD6-194C6D2B26A9}" type="pres">
      <dgm:prSet presAssocID="{52519C1B-6891-438C-96D3-A3D9E201ACB8}" presName="space" presStyleCnt="0"/>
      <dgm:spPr/>
    </dgm:pt>
    <dgm:pt modelId="{1F90BBF8-5AA0-4C2E-A301-66C2A0AA3F39}" type="pres">
      <dgm:prSet presAssocID="{DD6FF264-6894-4126-97D9-06B1F4EFFBB1}" presName="Name5" presStyleLbl="vennNode1" presStyleIdx="4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s-ES"/>
        </a:p>
      </dgm:t>
    </dgm:pt>
  </dgm:ptLst>
  <dgm:cxnLst>
    <dgm:cxn modelId="{17668E9D-0D85-4C49-993E-3B38B2906A03}" srcId="{03DE05B2-33A6-4ABA-8920-8DFD844A6303}" destId="{91E86F6A-A6A9-4A72-86B7-E66A8C74C4E2}" srcOrd="1" destOrd="0" parTransId="{4DF6FE9E-5BF0-4613-BAC8-56E39FF3B908}" sibTransId="{DAA49AF8-171A-492C-99F1-53C5D9349415}"/>
    <dgm:cxn modelId="{9BC2E035-9671-449C-AF42-D01B0FDBBE85}" srcId="{03DE05B2-33A6-4ABA-8920-8DFD844A6303}" destId="{9BCA8F5E-E0C8-4D63-8AE8-3D684C253FD2}" srcOrd="3" destOrd="0" parTransId="{6A04F2C8-91C8-47E7-A0DA-129FF5637EF1}" sibTransId="{52519C1B-6891-438C-96D3-A3D9E201ACB8}"/>
    <dgm:cxn modelId="{3C2610E7-51D2-42A5-9A96-CDA9BD435A50}" srcId="{03DE05B2-33A6-4ABA-8920-8DFD844A6303}" destId="{DD6FF264-6894-4126-97D9-06B1F4EFFBB1}" srcOrd="4" destOrd="0" parTransId="{F0011AE1-9340-42B4-A3C3-06058F7DE62C}" sibTransId="{89F61DCE-50C4-4284-94AF-E732E879AF33}"/>
    <dgm:cxn modelId="{51724249-D0AD-4929-9DB0-B8ABE665C41D}" type="presOf" srcId="{03DE05B2-33A6-4ABA-8920-8DFD844A6303}" destId="{60F50EE3-4EF9-4CBD-9148-361CD97E4CF6}" srcOrd="0" destOrd="0" presId="urn:microsoft.com/office/officeart/2005/8/layout/venn3"/>
    <dgm:cxn modelId="{3AE6C680-1FBE-48B6-A923-BEC38E7FFC1A}" type="presOf" srcId="{91E86F6A-A6A9-4A72-86B7-E66A8C74C4E2}" destId="{984E00A9-E2FB-4004-9AF2-D96C241E7B2A}" srcOrd="0" destOrd="0" presId="urn:microsoft.com/office/officeart/2005/8/layout/venn3"/>
    <dgm:cxn modelId="{4B358AC9-3314-4059-88F9-952AF1154567}" type="presOf" srcId="{3CF7DDCE-43E1-44AE-9507-89EEDA720543}" destId="{393B6EC0-CACF-44C3-97EB-7A29B3B6BC83}" srcOrd="0" destOrd="0" presId="urn:microsoft.com/office/officeart/2005/8/layout/venn3"/>
    <dgm:cxn modelId="{269C781E-9A52-4E95-947F-DF195DFCE01C}" type="presOf" srcId="{9BCA8F5E-E0C8-4D63-8AE8-3D684C253FD2}" destId="{E047D939-85B3-4A75-9B8A-E0C29429914E}" srcOrd="0" destOrd="0" presId="urn:microsoft.com/office/officeart/2005/8/layout/venn3"/>
    <dgm:cxn modelId="{30F5D891-056F-4751-A514-C56DA9061937}" type="presOf" srcId="{8AFD569F-941C-46E3-9A6E-288441108F36}" destId="{7DF51EAD-1F39-4A68-A06A-CC05CDE5D0DB}" srcOrd="0" destOrd="0" presId="urn:microsoft.com/office/officeart/2005/8/layout/venn3"/>
    <dgm:cxn modelId="{315FDB69-06E6-492F-90D0-08D764E3B721}" srcId="{03DE05B2-33A6-4ABA-8920-8DFD844A6303}" destId="{3CF7DDCE-43E1-44AE-9507-89EEDA720543}" srcOrd="2" destOrd="0" parTransId="{EF7985AA-BBDA-4FE9-B8A9-EB9B38CC9A94}" sibTransId="{725575D7-554F-4A2E-822F-EF998EA856AB}"/>
    <dgm:cxn modelId="{97F1D078-F48F-4607-BDDE-24A6224247DC}" type="presOf" srcId="{DD6FF264-6894-4126-97D9-06B1F4EFFBB1}" destId="{1F90BBF8-5AA0-4C2E-A301-66C2A0AA3F39}" srcOrd="0" destOrd="0" presId="urn:microsoft.com/office/officeart/2005/8/layout/venn3"/>
    <dgm:cxn modelId="{D3A09AC5-BB8C-484B-952A-9BE2181B6B32}" srcId="{03DE05B2-33A6-4ABA-8920-8DFD844A6303}" destId="{8AFD569F-941C-46E3-9A6E-288441108F36}" srcOrd="0" destOrd="0" parTransId="{EC728C79-D5D1-4CA8-BE70-A859716A90C1}" sibTransId="{72820F14-069F-4040-B747-C80F1CC03FA5}"/>
    <dgm:cxn modelId="{355B51AA-5CC5-4491-BE7F-4C5E03E54D53}" type="presParOf" srcId="{60F50EE3-4EF9-4CBD-9148-361CD97E4CF6}" destId="{7DF51EAD-1F39-4A68-A06A-CC05CDE5D0DB}" srcOrd="0" destOrd="0" presId="urn:microsoft.com/office/officeart/2005/8/layout/venn3"/>
    <dgm:cxn modelId="{3E0FAC5C-EF49-4123-A33E-3A0ADCDEBA10}" type="presParOf" srcId="{60F50EE3-4EF9-4CBD-9148-361CD97E4CF6}" destId="{5502C50D-417B-4B1F-AAC1-66BEC6965D3F}" srcOrd="1" destOrd="0" presId="urn:microsoft.com/office/officeart/2005/8/layout/venn3"/>
    <dgm:cxn modelId="{09CA10FA-FB05-4947-9D2E-039185E2BDEE}" type="presParOf" srcId="{60F50EE3-4EF9-4CBD-9148-361CD97E4CF6}" destId="{984E00A9-E2FB-4004-9AF2-D96C241E7B2A}" srcOrd="2" destOrd="0" presId="urn:microsoft.com/office/officeart/2005/8/layout/venn3"/>
    <dgm:cxn modelId="{F5DB6CEE-A5CC-4816-87E3-1D9F9F6E923B}" type="presParOf" srcId="{60F50EE3-4EF9-4CBD-9148-361CD97E4CF6}" destId="{025D863E-3F80-4F65-97FF-9C77D2162C19}" srcOrd="3" destOrd="0" presId="urn:microsoft.com/office/officeart/2005/8/layout/venn3"/>
    <dgm:cxn modelId="{FB7D711E-85C8-45D6-985C-7D472356AE26}" type="presParOf" srcId="{60F50EE3-4EF9-4CBD-9148-361CD97E4CF6}" destId="{393B6EC0-CACF-44C3-97EB-7A29B3B6BC83}" srcOrd="4" destOrd="0" presId="urn:microsoft.com/office/officeart/2005/8/layout/venn3"/>
    <dgm:cxn modelId="{9837DF72-EB3D-4183-AD75-89C2E0364862}" type="presParOf" srcId="{60F50EE3-4EF9-4CBD-9148-361CD97E4CF6}" destId="{DE943055-32E9-4FD0-815F-82095D61D6BA}" srcOrd="5" destOrd="0" presId="urn:microsoft.com/office/officeart/2005/8/layout/venn3"/>
    <dgm:cxn modelId="{85A1218B-CCF9-4F22-A939-9307870C08A4}" type="presParOf" srcId="{60F50EE3-4EF9-4CBD-9148-361CD97E4CF6}" destId="{E047D939-85B3-4A75-9B8A-E0C29429914E}" srcOrd="6" destOrd="0" presId="urn:microsoft.com/office/officeart/2005/8/layout/venn3"/>
    <dgm:cxn modelId="{BCD06AA9-4488-44B9-8377-21CE22397D62}" type="presParOf" srcId="{60F50EE3-4EF9-4CBD-9148-361CD97E4CF6}" destId="{AADA8ED5-6CBF-4D57-9AD6-194C6D2B26A9}" srcOrd="7" destOrd="0" presId="urn:microsoft.com/office/officeart/2005/8/layout/venn3"/>
    <dgm:cxn modelId="{F18A4088-1F15-4BD3-8E44-32A0403BAC88}" type="presParOf" srcId="{60F50EE3-4EF9-4CBD-9148-361CD97E4CF6}" destId="{1F90BBF8-5AA0-4C2E-A301-66C2A0AA3F39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DF51EAD-1F39-4A68-A06A-CC05CDE5D0DB}">
      <dsp:nvSpPr>
        <dsp:cNvPr id="0" name=""/>
        <dsp:cNvSpPr/>
      </dsp:nvSpPr>
      <dsp:spPr>
        <a:xfrm>
          <a:off x="562" y="348985"/>
          <a:ext cx="1096996" cy="1096996"/>
        </a:xfrm>
        <a:prstGeom prst="ellipse">
          <a:avLst/>
        </a:prstGeo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371" tIns="13970" rIns="60371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b="1" kern="1200" dirty="0" smtClean="0">
              <a:solidFill>
                <a:schemeClr val="tx2">
                  <a:lumMod val="95000"/>
                  <a:lumOff val="5000"/>
                </a:schemeClr>
              </a:solidFill>
              <a:latin typeface="Calibri"/>
              <a:ea typeface="+mn-ea"/>
              <a:cs typeface="+mn-cs"/>
            </a:rPr>
            <a:t>E</a:t>
          </a:r>
          <a:r>
            <a:rPr lang="hu-HU" sz="1050" b="1" kern="1200" dirty="0" smtClean="0">
              <a:solidFill>
                <a:schemeClr val="tx2">
                  <a:lumMod val="95000"/>
                  <a:lumOff val="5000"/>
                </a:schemeClr>
              </a:solidFill>
              <a:latin typeface="Calibri"/>
              <a:ea typeface="+mn-ea"/>
              <a:cs typeface="+mn-cs"/>
            </a:rPr>
            <a:t>-</a:t>
          </a:r>
          <a:r>
            <a:rPr lang="es-ES" sz="1050" b="1" kern="1200" dirty="0" smtClean="0">
              <a:solidFill>
                <a:schemeClr val="tx2">
                  <a:lumMod val="95000"/>
                  <a:lumOff val="5000"/>
                </a:schemeClr>
              </a:solidFill>
              <a:latin typeface="Calibri"/>
              <a:ea typeface="+mn-ea"/>
              <a:cs typeface="+mn-cs"/>
            </a:rPr>
            <a:t>mail</a:t>
          </a:r>
          <a:endParaRPr lang="es-ES" sz="1050" b="1" kern="1200" dirty="0">
            <a:solidFill>
              <a:schemeClr val="tx2">
                <a:lumMod val="95000"/>
                <a:lumOff val="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562" y="348985"/>
        <a:ext cx="1096996" cy="1096996"/>
      </dsp:txXfrm>
    </dsp:sp>
    <dsp:sp modelId="{984E00A9-E2FB-4004-9AF2-D96C241E7B2A}">
      <dsp:nvSpPr>
        <dsp:cNvPr id="0" name=""/>
        <dsp:cNvSpPr/>
      </dsp:nvSpPr>
      <dsp:spPr>
        <a:xfrm>
          <a:off x="878160" y="348985"/>
          <a:ext cx="1096996" cy="1096996"/>
        </a:xfrm>
        <a:prstGeom prst="ellipse">
          <a:avLst/>
        </a:prstGeo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371" tIns="13970" rIns="60371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b="1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Chat</a:t>
          </a:r>
          <a:endParaRPr lang="es-ES" sz="1050" b="1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sp:txBody>
      <dsp:txXfrm>
        <a:off x="878160" y="348985"/>
        <a:ext cx="1096996" cy="1096996"/>
      </dsp:txXfrm>
    </dsp:sp>
    <dsp:sp modelId="{393B6EC0-CACF-44C3-97EB-7A29B3B6BC83}">
      <dsp:nvSpPr>
        <dsp:cNvPr id="0" name=""/>
        <dsp:cNvSpPr/>
      </dsp:nvSpPr>
      <dsp:spPr>
        <a:xfrm>
          <a:off x="1755757" y="348985"/>
          <a:ext cx="1096996" cy="1096996"/>
        </a:xfrm>
        <a:prstGeom prst="ellipse">
          <a:avLst/>
        </a:prstGeo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371" tIns="13970" rIns="60371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b="1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USB </a:t>
          </a:r>
          <a:r>
            <a:rPr lang="hu-HU" sz="1050" b="1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eszközök</a:t>
          </a:r>
          <a:endParaRPr lang="es-ES" sz="1050" b="1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sp:txBody>
      <dsp:txXfrm>
        <a:off x="1755757" y="348985"/>
        <a:ext cx="1096996" cy="1096996"/>
      </dsp:txXfrm>
    </dsp:sp>
    <dsp:sp modelId="{E047D939-85B3-4A75-9B8A-E0C29429914E}">
      <dsp:nvSpPr>
        <dsp:cNvPr id="0" name=""/>
        <dsp:cNvSpPr/>
      </dsp:nvSpPr>
      <dsp:spPr>
        <a:xfrm>
          <a:off x="2633355" y="348985"/>
          <a:ext cx="1096996" cy="1096996"/>
        </a:xfrm>
        <a:prstGeom prst="ellipse">
          <a:avLst/>
        </a:prstGeo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371" tIns="13970" rIns="60371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50" b="1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Közösségi oldalak</a:t>
          </a:r>
          <a:endParaRPr lang="es-ES" sz="1050" b="1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sp:txBody>
      <dsp:txXfrm>
        <a:off x="2633355" y="348985"/>
        <a:ext cx="1096996" cy="1096996"/>
      </dsp:txXfrm>
    </dsp:sp>
    <dsp:sp modelId="{1F90BBF8-5AA0-4C2E-A301-66C2A0AA3F39}">
      <dsp:nvSpPr>
        <dsp:cNvPr id="0" name=""/>
        <dsp:cNvSpPr/>
      </dsp:nvSpPr>
      <dsp:spPr>
        <a:xfrm>
          <a:off x="3510952" y="348985"/>
          <a:ext cx="1096996" cy="1096996"/>
        </a:xfrm>
        <a:prstGeom prst="ellipse">
          <a:avLst/>
        </a:prstGeom>
        <a:solidFill>
          <a:srgbClr val="31859B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371" tIns="13970" rIns="60371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50" b="1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Fertőző weboldalak</a:t>
          </a:r>
        </a:p>
      </dsp:txBody>
      <dsp:txXfrm>
        <a:off x="3510952" y="348985"/>
        <a:ext cx="1096996" cy="1096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Fedra Sans Alt Pro Book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Fedra Sans Alt Pro Book"/>
              </a:defRPr>
            </a:lvl1pPr>
          </a:lstStyle>
          <a:p>
            <a:pPr>
              <a:defRPr/>
            </a:pPr>
            <a:fld id="{44E59A1A-5228-4E12-A39A-431EE400FB1B}" type="datetimeFigureOut">
              <a:rPr lang="hu-HU"/>
              <a:pPr>
                <a:defRPr/>
              </a:pPr>
              <a:t>2013.04.22.</a:t>
            </a:fld>
            <a:endParaRPr lang="hu-HU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185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Fedra Sans Alt Pro Book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5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Fedra Sans Alt Pro Book"/>
              </a:defRPr>
            </a:lvl1pPr>
          </a:lstStyle>
          <a:p>
            <a:pPr>
              <a:defRPr/>
            </a:pPr>
            <a:fld id="{CB81D4A4-CFE7-4C10-B0D8-29079112639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2384425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z="2000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baseline="0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dirty="0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81D4A4-CFE7-4C10-B0D8-290791126392}" type="slidenum">
              <a:rPr lang="hu-HU" smtClean="0"/>
              <a:pPr>
                <a:defRPr/>
              </a:pPr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8924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Diakép helye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0114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b="1" dirty="0" smtClean="0"/>
          </a:p>
        </p:txBody>
      </p:sp>
      <p:sp>
        <p:nvSpPr>
          <p:cNvPr id="90115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6FCFB9-172D-4C59-8F2F-E7E0D6AD4255}" type="slidenum">
              <a:rPr lang="hu-HU" smtClean="0"/>
              <a:pPr/>
              <a:t>4</a:t>
            </a:fld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hu-HU" sz="1200" b="1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hu-H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>
              <a:buFontTx/>
              <a:buNone/>
            </a:pPr>
            <a:endParaRPr lang="hu-HU" b="1" i="0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81D4A4-CFE7-4C10-B0D8-290791126392}" type="slidenum">
              <a:rPr lang="hu-HU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hu-H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5604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6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7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9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70501"/>
            <a:ext cx="7709652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70501"/>
            <a:ext cx="3709124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70501"/>
            <a:ext cx="3714776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587170"/>
            <a:ext cx="3709124" cy="342902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2571745"/>
            <a:ext cx="3714776" cy="342902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1785926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1785926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70501"/>
            <a:ext cx="5280760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1770501"/>
            <a:ext cx="2214578" cy="4525963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214554"/>
            <a:ext cx="7709652" cy="4097335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214554"/>
            <a:ext cx="3709124" cy="408191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2214554"/>
            <a:ext cx="3714776" cy="408191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15798"/>
            <a:ext cx="3709124" cy="3127846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000373"/>
            <a:ext cx="3714776" cy="314327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2214554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2214554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214554"/>
            <a:ext cx="5280760" cy="408191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2214554"/>
            <a:ext cx="2214578" cy="4081910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71810"/>
            <a:ext cx="7709652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71810"/>
            <a:ext cx="3709124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071810"/>
            <a:ext cx="3714776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9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857628"/>
            <a:ext cx="3709124" cy="23574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842203"/>
            <a:ext cx="3714776" cy="237287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3056384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3056384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2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0" name="Zástupný symbol pro zápatí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71810"/>
            <a:ext cx="5280760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3071810"/>
            <a:ext cx="2214578" cy="3224654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6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7709652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3709124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929066"/>
            <a:ext cx="3714776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9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730310"/>
            <a:ext cx="3709124" cy="1341896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14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4714885"/>
            <a:ext cx="3714776" cy="135732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14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3929066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18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3929066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18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2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0" name="Zástupný symbol pro zápatí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5280760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3929066"/>
            <a:ext cx="2214578" cy="2367398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0"/>
            <a:ext cx="7709652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3709124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928671"/>
            <a:ext cx="3714776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29914"/>
            <a:ext cx="3709124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14489"/>
            <a:ext cx="3714776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928670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928670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5280760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928671"/>
            <a:ext cx="2214578" cy="5000659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0"/>
            <a:ext cx="7709652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3709124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928671"/>
            <a:ext cx="3714776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29914"/>
            <a:ext cx="3709124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14489"/>
            <a:ext cx="3714776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10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928670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1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928670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5280760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928671"/>
            <a:ext cx="2214578" cy="5000660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70501"/>
            <a:ext cx="7709652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70501"/>
            <a:ext cx="3709124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70501"/>
            <a:ext cx="3714776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587170"/>
            <a:ext cx="3709124" cy="342902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2571745"/>
            <a:ext cx="3714776" cy="342902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1785926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1785926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ow 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70501"/>
            <a:ext cx="5280760" cy="4525963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1770501"/>
            <a:ext cx="2214578" cy="4525963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214554"/>
            <a:ext cx="7709652" cy="4097335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214554"/>
            <a:ext cx="3709124" cy="408191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2214554"/>
            <a:ext cx="3714776" cy="408191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15798"/>
            <a:ext cx="3709124" cy="3127846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000373"/>
            <a:ext cx="3714776" cy="314327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2214554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2214554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ows 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128588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2214554"/>
            <a:ext cx="5280760" cy="408191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2214554"/>
            <a:ext cx="2214578" cy="4081910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71810"/>
            <a:ext cx="7709652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71810"/>
            <a:ext cx="3709124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071810"/>
            <a:ext cx="3714776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8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857628"/>
            <a:ext cx="3709124" cy="23574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842203"/>
            <a:ext cx="3714776" cy="237287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3056384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3056384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1" name="Zástupný symbol pro text 6"/>
          <p:cNvSpPr>
            <a:spLocks noGrp="1"/>
          </p:cNvSpPr>
          <p:nvPr>
            <p:ph type="body" sz="quarter" idx="12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214314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071810"/>
            <a:ext cx="5280760" cy="3224654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3071810"/>
            <a:ext cx="2214578" cy="3224654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1357323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7709652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3709124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929066"/>
            <a:ext cx="3714776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8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730310"/>
            <a:ext cx="3709124" cy="1341896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14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4714885"/>
            <a:ext cx="3714776" cy="135732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14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3929066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18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3929066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18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0" name="Zástupný symbol pro text 6"/>
          <p:cNvSpPr>
            <a:spLocks noGrp="1"/>
          </p:cNvSpPr>
          <p:nvPr>
            <p:ph type="body" sz="quarter" idx="12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eset---logo---gray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5280760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3929066"/>
            <a:ext cx="2214578" cy="2367398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0"/>
            <a:ext cx="7709652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3709124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928671"/>
            <a:ext cx="3714776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29914"/>
            <a:ext cx="3709124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14489"/>
            <a:ext cx="3714776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928670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928670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5280760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928671"/>
            <a:ext cx="2214578" cy="5000659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6" descr="eset---logo---gray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7709652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eset---logo---gray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3709124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3929066"/>
            <a:ext cx="3714776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8" descr="eset---logo---gray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730310"/>
            <a:ext cx="3709124" cy="1341896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14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4714885"/>
            <a:ext cx="3714776" cy="135732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14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14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3929066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18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3929066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18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11" name="Zástupný symbol pro text 6"/>
          <p:cNvSpPr>
            <a:spLocks noGrp="1"/>
          </p:cNvSpPr>
          <p:nvPr>
            <p:ph type="body" sz="quarter" idx="12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trip - 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eset---logo---gray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3929066"/>
            <a:ext cx="5280760" cy="2367398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3929066"/>
            <a:ext cx="2214578" cy="2367398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720000" y="428604"/>
            <a:ext cx="7772400" cy="300039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1"/>
          </p:nvPr>
        </p:nvSpPr>
        <p:spPr>
          <a:xfrm>
            <a:off x="714348" y="1214422"/>
            <a:ext cx="7786742" cy="2214578"/>
          </a:xfrm>
        </p:spPr>
        <p:txBody>
          <a:bodyPr/>
          <a:lstStyle>
            <a:lvl1pPr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0"/>
            <a:ext cx="7709652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3709124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928671"/>
            <a:ext cx="3714776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29914"/>
            <a:ext cx="3709124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14489"/>
            <a:ext cx="3714776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928670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928670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trip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5280760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928671"/>
            <a:ext cx="2214578" cy="5000659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0"/>
            <a:ext cx="7709652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3709124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7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928671"/>
            <a:ext cx="3714776" cy="5000659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Compa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1729914"/>
            <a:ext cx="3709124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4786314" y="1714489"/>
            <a:ext cx="3714776" cy="4214841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10" name="Zástupný symbol pro text 2"/>
          <p:cNvSpPr>
            <a:spLocks noGrp="1"/>
          </p:cNvSpPr>
          <p:nvPr>
            <p:ph type="body" idx="11"/>
          </p:nvPr>
        </p:nvSpPr>
        <p:spPr>
          <a:xfrm>
            <a:off x="714348" y="928670"/>
            <a:ext cx="3714776" cy="639762"/>
          </a:xfrm>
        </p:spPr>
        <p:txBody>
          <a:bodyPr>
            <a:normAutofit/>
          </a:bodyPr>
          <a:lstStyle>
            <a:lvl1pPr marL="73152" indent="0" algn="l">
              <a:buNone/>
              <a:defRPr sz="2200" b="0" baseline="0">
                <a:solidFill>
                  <a:schemeClr val="tx1"/>
                </a:solidFill>
                <a:latin typeface="Fedra Sans Alt Pro Medium" pitchFamily="34" charset="0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11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86314" y="928670"/>
            <a:ext cx="3716235" cy="639762"/>
          </a:xfrm>
        </p:spPr>
        <p:txBody>
          <a:bodyPr>
            <a:normAutofit/>
          </a:bodyPr>
          <a:lstStyle>
            <a:lvl1pPr marL="73152" indent="0" eaLnBrk="1" latinLnBrk="0" hangingPunct="1">
              <a:buNone/>
              <a:defRPr kumimoji="0" lang="cs-CZ" sz="2200" b="0" kern="1200" baseline="0" dirty="0" smtClean="0">
                <a:solidFill>
                  <a:schemeClr val="tx1"/>
                </a:solidFill>
                <a:latin typeface="Fedra Sans Alt Pro Medium" pitchFamily="34" charset="0"/>
                <a:ea typeface="+mn-ea"/>
                <a:cs typeface="+mn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-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928671"/>
            <a:ext cx="5280760" cy="5000660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  <a:p>
            <a:pPr lvl="2"/>
            <a:r>
              <a:rPr lang="en-US" dirty="0" err="1" smtClean="0"/>
              <a:t>Third level</a:t>
            </a:r>
          </a:p>
          <a:p>
            <a:pPr lvl="3"/>
            <a:r>
              <a:rPr lang="en-US" dirty="0" err="1" smtClean="0"/>
              <a:t>Fourth level</a:t>
            </a:r>
          </a:p>
          <a:p>
            <a:pPr lvl="4"/>
            <a:r>
              <a:rPr lang="en-US" dirty="0" err="1" smtClean="0"/>
              <a:t>Fifth level</a:t>
            </a:r>
            <a:endParaRPr lang="en-US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2"/>
          </p:nvPr>
        </p:nvSpPr>
        <p:spPr>
          <a:xfrm>
            <a:off x="6286512" y="928671"/>
            <a:ext cx="2214578" cy="5000660"/>
          </a:xfrm>
        </p:spPr>
        <p:txBody>
          <a:bodyPr>
            <a:normAutofit/>
          </a:bodyPr>
          <a:lstStyle>
            <a:lvl1pPr marL="0"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80000" indent="180000" algn="l" rtl="0" eaLnBrk="1" latinLnBrk="0" hangingPunct="1">
              <a:buSzPct val="100000"/>
              <a:buFont typeface="Arial" pitchFamily="34" charset="0"/>
              <a:buChar char="•"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0" algn="l" rtl="0" eaLnBrk="1" latinLnBrk="0" hangingPunct="1">
              <a:buSzPct val="100000"/>
              <a:buFont typeface="Arial" pitchFamily="34" charset="0"/>
              <a:buNone/>
              <a:defRPr kumimoji="0" lang="cs-CZ" sz="16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0" algn="l" rtl="0" eaLnBrk="1" latinLnBrk="0" hangingPunct="1">
              <a:buSzPct val="100000"/>
              <a:buFont typeface="Arial" pitchFamily="34" charset="0"/>
              <a:buNone/>
              <a:defRPr kumimoji="0" lang="en-US" sz="16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2357430"/>
            <a:ext cx="7772400" cy="3357586"/>
          </a:xfrm>
        </p:spPr>
        <p:txBody>
          <a:bodyPr tIns="0"/>
          <a:lstStyle>
            <a:lvl1pPr>
              <a:defRPr sz="4000" spc="0"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0"/>
          </p:nvPr>
        </p:nvSpPr>
        <p:spPr>
          <a:xfrm>
            <a:off x="714348" y="1285861"/>
            <a:ext cx="7786715" cy="1000131"/>
          </a:xfrm>
        </p:spPr>
        <p:txBody>
          <a:bodyPr anchor="b"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1"/>
          </p:nvPr>
        </p:nvSpPr>
        <p:spPr>
          <a:xfrm>
            <a:off x="714375" y="3000372"/>
            <a:ext cx="7786688" cy="2714628"/>
          </a:xfrm>
        </p:spPr>
        <p:txBody>
          <a:bodyPr>
            <a:normAutofit/>
          </a:bodyPr>
          <a:lstStyle>
            <a:lvl1pPr>
              <a:defRPr kumimoji="0" lang="cs-CZ" sz="1500" kern="1200" baseline="0" dirty="0" smtClean="0">
                <a:solidFill>
                  <a:schemeClr val="bg1">
                    <a:lumMod val="75000"/>
                  </a:schemeClr>
                </a:solidFill>
                <a:latin typeface="Fedra Sans Alt Pro Medium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with-claim---big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with-claim---big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with-claim---big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with-claim---big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5" descr="eset---logo-with-claim---big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32525"/>
            <a:ext cx="9144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/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00" y="3929066"/>
            <a:ext cx="7772400" cy="2357454"/>
          </a:xfrm>
        </p:spPr>
        <p:txBody>
          <a:bodyPr t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Click to edit Master title style</a:t>
            </a:r>
            <a:endParaRPr lang="sk-SK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"/>
          </p:nvPr>
        </p:nvSpPr>
        <p:spPr>
          <a:xfrm>
            <a:off x="720000" y="4429132"/>
            <a:ext cx="7781090" cy="1867332"/>
          </a:xfrm>
        </p:spPr>
        <p:txBody>
          <a:bodyPr>
            <a:normAutofit/>
          </a:bodyPr>
          <a:lstStyle>
            <a:lvl1pPr indent="-180000" algn="l" rtl="0" eaLnBrk="1" latinLnBrk="0" hangingPunct="1">
              <a:buSzPct val="100000"/>
              <a:buFont typeface="Arial" pitchFamily="34" charset="0"/>
              <a:buNone/>
              <a:defRPr kumimoji="0" lang="cs-CZ" sz="2200" kern="1200" baseline="0" dirty="0" smtClean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indent="-180000" algn="l" rtl="0" eaLnBrk="1" latinLnBrk="0" hangingPunct="1">
              <a:buSzPct val="100000"/>
              <a:buFont typeface="Arial" pitchFamily="34" charset="0"/>
              <a:buChar char="•"/>
              <a:defRPr kumimoji="0" lang="cs-CZ" sz="2200" kern="1200" baseline="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indent="-180000" algn="l" rtl="0" eaLnBrk="1" latinLnBrk="0" hangingPunct="1">
              <a:buSzPct val="100000"/>
              <a:buFont typeface="Arial" pitchFamily="34" charset="0"/>
              <a:buChar char="•"/>
              <a:defRPr kumimoji="0" lang="en-US" sz="2200" kern="1200" baseline="0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extLst/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Euro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Wor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Europe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World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28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720725" y="428625"/>
            <a:ext cx="7772400" cy="857250"/>
          </a:xfrm>
          <a:prstGeom prst="rect">
            <a:avLst/>
          </a:prstGeom>
        </p:spPr>
        <p:txBody>
          <a:bodyPr vert="horz" lIns="0" tIns="288000" rIns="0" bIns="0" anchor="t" anchorCtr="0">
            <a:normAutofit/>
          </a:bodyPr>
          <a:lstStyle>
            <a:extLst/>
          </a:lstStyle>
          <a:p>
            <a:r>
              <a:rPr lang="cs-CZ" dirty="0" err="1" smtClean="0"/>
              <a:t>Title</a:t>
            </a:r>
            <a:endParaRPr lang="en-US" dirty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720725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First level content</a:t>
            </a:r>
          </a:p>
          <a:p>
            <a:pPr lvl="1"/>
            <a:r>
              <a:rPr lang="cs-CZ" smtClean="0"/>
              <a:t>Second level content</a:t>
            </a:r>
          </a:p>
          <a:p>
            <a:pPr lvl="2"/>
            <a:r>
              <a:rPr lang="cs-CZ" smtClean="0"/>
              <a:t>Third level content</a:t>
            </a:r>
          </a:p>
          <a:p>
            <a:pPr lvl="3"/>
            <a:r>
              <a:rPr lang="cs-CZ" smtClean="0"/>
              <a:t>Fourth level content</a:t>
            </a:r>
          </a:p>
          <a:p>
            <a:pPr lvl="4"/>
            <a:r>
              <a:rPr lang="cs-CZ" smtClean="0"/>
              <a:t>Fifth level content</a:t>
            </a:r>
            <a:endParaRPr lang="en-US" smtClean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720725" y="6416675"/>
            <a:ext cx="55626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bg1">
                    <a:lumMod val="6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  <p:sldLayoutId id="2147483955" r:id="rId17"/>
    <p:sldLayoutId id="2147483956" r:id="rId18"/>
    <p:sldLayoutId id="2147483957" r:id="rId19"/>
    <p:sldLayoutId id="2147483958" r:id="rId20"/>
    <p:sldLayoutId id="2147483959" r:id="rId21"/>
    <p:sldLayoutId id="2147483960" r:id="rId22"/>
    <p:sldLayoutId id="2147483961" r:id="rId23"/>
    <p:sldLayoutId id="2147483962" r:id="rId24"/>
    <p:sldLayoutId id="2147483938" r:id="rId2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kern="1200" spc="-100">
          <a:solidFill>
            <a:schemeClr val="tx1"/>
          </a:solidFill>
          <a:latin typeface="Fedra Sans Alt Pro Medium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9pPr>
      <a:extLst/>
    </p:titleStyle>
    <p:bodyStyle>
      <a:lvl1pPr marL="179388" indent="-179388" algn="l" rtl="0" eaLnBrk="0" fontAlgn="base" hangingPunct="0">
        <a:spcBef>
          <a:spcPts val="700"/>
        </a:spcBef>
        <a:spcAft>
          <a:spcPct val="0"/>
        </a:spcAft>
        <a:buClr>
          <a:schemeClr val="tx1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1pPr>
      <a:lvl2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2pPr>
      <a:lvl3pPr marL="539750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3pPr>
      <a:lvl4pPr marL="719138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4pPr>
      <a:lvl5pPr marL="898525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720725" y="428625"/>
            <a:ext cx="7772400" cy="857250"/>
          </a:xfrm>
          <a:prstGeom prst="rect">
            <a:avLst/>
          </a:prstGeom>
        </p:spPr>
        <p:txBody>
          <a:bodyPr vert="horz" lIns="0" tIns="288000" rIns="0" bIns="0" anchor="t" anchorCtr="0">
            <a:normAutofit/>
          </a:bodyPr>
          <a:lstStyle>
            <a:extLst/>
          </a:lstStyle>
          <a:p>
            <a:r>
              <a:rPr lang="cs-CZ" dirty="0" err="1" smtClean="0"/>
              <a:t>Title</a:t>
            </a:r>
            <a:endParaRPr lang="en-US" dirty="0"/>
          </a:p>
        </p:txBody>
      </p:sp>
      <p:sp>
        <p:nvSpPr>
          <p:cNvPr id="27651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720725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First level content</a:t>
            </a:r>
          </a:p>
          <a:p>
            <a:pPr lvl="1"/>
            <a:r>
              <a:rPr lang="cs-CZ" smtClean="0"/>
              <a:t>Second level content</a:t>
            </a:r>
          </a:p>
          <a:p>
            <a:pPr lvl="2"/>
            <a:r>
              <a:rPr lang="cs-CZ" smtClean="0"/>
              <a:t>Third level content</a:t>
            </a:r>
          </a:p>
          <a:p>
            <a:pPr lvl="3"/>
            <a:r>
              <a:rPr lang="cs-CZ" smtClean="0"/>
              <a:t>Fourth level content</a:t>
            </a:r>
          </a:p>
          <a:p>
            <a:pPr lvl="4"/>
            <a:r>
              <a:rPr lang="cs-CZ" smtClean="0"/>
              <a:t>Fifth level content</a:t>
            </a:r>
            <a:endParaRPr lang="en-US" smtClean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720725" y="6416675"/>
            <a:ext cx="55626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bg1">
                    <a:lumMod val="6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3975" r:id="rId13"/>
    <p:sldLayoutId id="2147483976" r:id="rId14"/>
    <p:sldLayoutId id="2147483977" r:id="rId15"/>
    <p:sldLayoutId id="2147483978" r:id="rId16"/>
    <p:sldLayoutId id="2147483979" r:id="rId17"/>
    <p:sldLayoutId id="2147483980" r:id="rId18"/>
    <p:sldLayoutId id="2147483981" r:id="rId19"/>
    <p:sldLayoutId id="2147483982" r:id="rId2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kern="1200" spc="-100">
          <a:solidFill>
            <a:schemeClr val="bg1"/>
          </a:solidFill>
          <a:latin typeface="Fedra Sans Alt Pro Medium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bg1"/>
          </a:solidFill>
          <a:latin typeface="Fedra Sans Alt Pro Medium"/>
        </a:defRPr>
      </a:lvl9pPr>
      <a:extLst/>
    </p:titleStyle>
    <p:bodyStyle>
      <a:lvl1pPr marL="179388" indent="-179388" algn="l" rtl="0" eaLnBrk="0" fontAlgn="base" hangingPunct="0">
        <a:spcBef>
          <a:spcPts val="700"/>
        </a:spcBef>
        <a:spcAft>
          <a:spcPct val="0"/>
        </a:spcAft>
        <a:buClr>
          <a:schemeClr val="tx1"/>
        </a:buClr>
        <a:buSzPct val="100000"/>
        <a:buFont typeface="Arial" charset="0"/>
        <a:buChar char="•"/>
        <a:defRPr sz="2200" kern="1200">
          <a:solidFill>
            <a:srgbClr val="777777"/>
          </a:solidFill>
          <a:latin typeface="+mn-lt"/>
          <a:ea typeface="+mn-ea"/>
          <a:cs typeface="+mn-cs"/>
        </a:defRPr>
      </a:lvl1pPr>
      <a:lvl2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777777"/>
          </a:solidFill>
          <a:latin typeface="+mn-lt"/>
          <a:ea typeface="+mn-ea"/>
          <a:cs typeface="+mn-cs"/>
        </a:defRPr>
      </a:lvl2pPr>
      <a:lvl3pPr marL="539750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777777"/>
          </a:solidFill>
          <a:latin typeface="+mn-lt"/>
          <a:ea typeface="+mn-ea"/>
          <a:cs typeface="+mn-cs"/>
        </a:defRPr>
      </a:lvl3pPr>
      <a:lvl4pPr marL="719138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777777"/>
          </a:solidFill>
          <a:latin typeface="+mn-lt"/>
          <a:ea typeface="+mn-ea"/>
          <a:cs typeface="+mn-cs"/>
        </a:defRPr>
      </a:lvl4pPr>
      <a:lvl5pPr marL="898525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777777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720725" y="428625"/>
            <a:ext cx="7772400" cy="857250"/>
          </a:xfrm>
          <a:prstGeom prst="rect">
            <a:avLst/>
          </a:prstGeom>
        </p:spPr>
        <p:txBody>
          <a:bodyPr vert="horz" lIns="0" tIns="288000" rIns="0" bIns="0" anchor="t" anchorCtr="0">
            <a:normAutofit/>
          </a:bodyPr>
          <a:lstStyle>
            <a:extLst/>
          </a:lstStyle>
          <a:p>
            <a:r>
              <a:rPr lang="cs-CZ" dirty="0" err="1" smtClean="0"/>
              <a:t>Title</a:t>
            </a:r>
            <a:endParaRPr lang="en-US" dirty="0"/>
          </a:p>
        </p:txBody>
      </p:sp>
      <p:sp>
        <p:nvSpPr>
          <p:cNvPr id="49155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720725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First level content</a:t>
            </a:r>
          </a:p>
          <a:p>
            <a:pPr lvl="1"/>
            <a:r>
              <a:rPr lang="cs-CZ" smtClean="0"/>
              <a:t>Second level content</a:t>
            </a:r>
          </a:p>
          <a:p>
            <a:pPr lvl="2"/>
            <a:r>
              <a:rPr lang="cs-CZ" smtClean="0"/>
              <a:t>Third level content</a:t>
            </a:r>
          </a:p>
          <a:p>
            <a:pPr lvl="3"/>
            <a:r>
              <a:rPr lang="cs-CZ" smtClean="0"/>
              <a:t>Fourth level content</a:t>
            </a:r>
          </a:p>
          <a:p>
            <a:pPr lvl="4"/>
            <a:r>
              <a:rPr lang="cs-CZ" smtClean="0"/>
              <a:t>Fifth level content</a:t>
            </a:r>
            <a:endParaRPr lang="en-US" smtClean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720725" y="6416675"/>
            <a:ext cx="55626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bg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sk-SK"/>
              <a:t>Footer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  <p:sldLayoutId id="2147483994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kern="1200" spc="-100">
          <a:solidFill>
            <a:schemeClr val="tx1"/>
          </a:solidFill>
          <a:latin typeface="Fedra Sans Alt Pro Medium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9pPr>
      <a:extLst/>
    </p:titleStyle>
    <p:bodyStyle>
      <a:lvl1pPr marL="179388" indent="-179388" algn="l" rtl="0" eaLnBrk="0" fontAlgn="base" hangingPunct="0">
        <a:spcBef>
          <a:spcPts val="700"/>
        </a:spcBef>
        <a:spcAft>
          <a:spcPct val="0"/>
        </a:spcAft>
        <a:buClr>
          <a:schemeClr val="tx1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1pPr>
      <a:lvl2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2pPr>
      <a:lvl3pPr marL="539750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3pPr>
      <a:lvl4pPr marL="719138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4pPr>
      <a:lvl5pPr marL="898525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720725" y="4286250"/>
            <a:ext cx="7772400" cy="857250"/>
          </a:xfrm>
          <a:prstGeom prst="rect">
            <a:avLst/>
          </a:prstGeom>
        </p:spPr>
        <p:txBody>
          <a:bodyPr vert="horz" lIns="0" tIns="288000" rIns="0" bIns="0" anchor="t" anchorCtr="0">
            <a:normAutofit/>
          </a:bodyPr>
          <a:lstStyle>
            <a:extLst/>
          </a:lstStyle>
          <a:p>
            <a:r>
              <a:rPr lang="cs-CZ" dirty="0" err="1" smtClean="0"/>
              <a:t>Title</a:t>
            </a:r>
            <a:endParaRPr lang="en-US" dirty="0"/>
          </a:p>
        </p:txBody>
      </p:sp>
      <p:sp>
        <p:nvSpPr>
          <p:cNvPr id="6246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720725" y="5072063"/>
            <a:ext cx="7772400" cy="128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First level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kern="1200" spc="-100">
          <a:solidFill>
            <a:schemeClr val="tx1"/>
          </a:solidFill>
          <a:latin typeface="Fedra Sans Alt Pro Medium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9pPr>
      <a:extLst/>
    </p:titleStyle>
    <p:bodyStyle>
      <a:lvl1pPr marL="179388" indent="-179388" algn="l" rtl="0" eaLnBrk="0" fontAlgn="base" hangingPunct="0">
        <a:spcBef>
          <a:spcPts val="700"/>
        </a:spcBef>
        <a:spcAft>
          <a:spcPct val="0"/>
        </a:spcAft>
        <a:buClr>
          <a:schemeClr val="tx1"/>
        </a:buClr>
        <a:buSzPct val="100000"/>
        <a:buFont typeface="Arial" charset="0"/>
        <a:defRPr sz="2200" kern="1200">
          <a:solidFill>
            <a:srgbClr val="595959"/>
          </a:solidFill>
          <a:latin typeface="+mn-lt"/>
          <a:ea typeface="+mn-ea"/>
          <a:cs typeface="+mn-cs"/>
        </a:defRPr>
      </a:lvl1pPr>
      <a:lvl2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2pPr>
      <a:lvl3pPr marL="539750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3pPr>
      <a:lvl4pPr marL="719138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4pPr>
      <a:lvl5pPr marL="898525" indent="-179388" algn="l" rtl="0" eaLnBrk="0" fontAlgn="base" hangingPunct="0">
        <a:spcBef>
          <a:spcPct val="20000"/>
        </a:spcBef>
        <a:spcAft>
          <a:spcPct val="0"/>
        </a:spcAft>
        <a:buClr>
          <a:srgbClr val="595959"/>
        </a:buClr>
        <a:buSzPct val="100000"/>
        <a:buFont typeface="Arial" charset="0"/>
        <a:buChar char="•"/>
        <a:defRPr sz="2200" kern="1200">
          <a:solidFill>
            <a:srgbClr val="595959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kern="1200" spc="-100">
          <a:solidFill>
            <a:schemeClr val="tx1"/>
          </a:solidFill>
          <a:latin typeface="Fedra Sans Alt Pro Medium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Fedra Sans Alt Pro Medium"/>
        </a:defRPr>
      </a:lvl9pPr>
      <a:extLst/>
    </p:titleStyle>
    <p:bodyStyle>
      <a:lvl1pPr marL="179388" indent="-179388" algn="l" rtl="0" eaLnBrk="0" fontAlgn="base" hangingPunct="0">
        <a:spcBef>
          <a:spcPts val="700"/>
        </a:spcBef>
        <a:spcAft>
          <a:spcPct val="0"/>
        </a:spcAft>
        <a:buClr>
          <a:schemeClr val="tx1"/>
        </a:buClr>
        <a:buSzPct val="100000"/>
        <a:buFont typeface="Arial" charset="0"/>
        <a:defRPr sz="2200" kern="1200">
          <a:solidFill>
            <a:srgbClr val="D0D6DA"/>
          </a:solidFill>
          <a:latin typeface="+mn-lt"/>
          <a:ea typeface="+mn-ea"/>
          <a:cs typeface="+mn-cs"/>
        </a:defRPr>
      </a:lvl1pPr>
      <a:lvl2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2pPr>
      <a:lvl3pPr marL="539750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3pPr>
      <a:lvl4pPr marL="719138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4pPr>
      <a:lvl5pPr marL="898525" indent="-179388" algn="l" rtl="0" eaLnBrk="0" fontAlgn="base" hangingPunct="0">
        <a:spcBef>
          <a:spcPct val="20000"/>
        </a:spcBef>
        <a:spcAft>
          <a:spcPct val="0"/>
        </a:spcAft>
        <a:buClr>
          <a:srgbClr val="D0D6DA"/>
        </a:buClr>
        <a:buSzPct val="100000"/>
        <a:buFont typeface="Arial" charset="0"/>
        <a:buChar char="•"/>
        <a:defRPr sz="2200" kern="1200">
          <a:solidFill>
            <a:srgbClr val="D0D6DA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Office_Excel_diagram1.xls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7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9.png"/><Relationship Id="rId4" Type="http://schemas.openxmlformats.org/officeDocument/2006/relationships/image" Target="../media/image23.png"/><Relationship Id="rId9" Type="http://schemas.microsoft.com/office/2007/relationships/diagramDrawing" Target="../diagrams/drawing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7" name="Picture 11" descr="vir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980738" cy="6869113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hu-HU" sz="2800" b="1" dirty="0" smtClean="0">
                <a:latin typeface="Calibri" pitchFamily="34" charset="0"/>
              </a:rPr>
              <a:t>Rés a pajzson - mobileszközök és biztonság</a:t>
            </a:r>
          </a:p>
        </p:txBody>
      </p:sp>
      <p:sp>
        <p:nvSpPr>
          <p:cNvPr id="80899" name="Text Box 5"/>
          <p:cNvSpPr txBox="1">
            <a:spLocks noChangeArrowheads="1"/>
          </p:cNvSpPr>
          <p:nvPr/>
        </p:nvSpPr>
        <p:spPr bwMode="auto">
          <a:xfrm>
            <a:off x="395288" y="18446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hu-HU"/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179512" y="5614467"/>
            <a:ext cx="16323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b="1" dirty="0" smtClean="0">
                <a:latin typeface="Calibri" pitchFamily="34" charset="0"/>
              </a:rPr>
              <a:t>Szincsák </a:t>
            </a:r>
            <a:r>
              <a:rPr lang="hu-HU" b="1" dirty="0">
                <a:latin typeface="Calibri" pitchFamily="34" charset="0"/>
              </a:rPr>
              <a:t>Tamás</a:t>
            </a:r>
          </a:p>
          <a:p>
            <a:r>
              <a:rPr lang="hu-HU" b="1" dirty="0" smtClean="0">
                <a:latin typeface="Calibri" pitchFamily="34" charset="0"/>
              </a:rPr>
              <a:t>IT </a:t>
            </a:r>
            <a:r>
              <a:rPr lang="hu-HU" b="1" dirty="0">
                <a:latin typeface="Calibri" pitchFamily="34" charset="0"/>
              </a:rPr>
              <a:t>tanácsadó</a:t>
            </a: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6850439" y="6307487"/>
            <a:ext cx="22322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hu-HU" b="1" dirty="0" smtClean="0">
                <a:latin typeface="Calibri" pitchFamily="34" charset="0"/>
              </a:rPr>
              <a:t>2013. április 23.</a:t>
            </a:r>
            <a:endParaRPr lang="hu-HU" b="1" dirty="0">
              <a:latin typeface="Calibri" pitchFamily="34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1865021"/>
            <a:ext cx="4102928" cy="5012476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7" name="Picture 13" descr="ma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260350"/>
            <a:ext cx="9669463" cy="6048375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mtClean="0">
                <a:latin typeface="Fedra Sans Alt Pro Medium"/>
              </a:rPr>
              <a:t> </a:t>
            </a:r>
          </a:p>
        </p:txBody>
      </p:sp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755650" y="2060575"/>
            <a:ext cx="748875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Az egyik legdinamikusabban fejlődő szoftverdisztribútor</a:t>
            </a:r>
          </a:p>
          <a:p>
            <a:pPr marL="342900" indent="-342900">
              <a:buFontTx/>
              <a:buChar char="-"/>
            </a:pPr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10 éves tapasztalat a védelmi megoldások terén</a:t>
            </a:r>
          </a:p>
          <a:p>
            <a:pPr marL="342900" indent="-342900">
              <a:buFontTx/>
              <a:buChar char="-"/>
            </a:pPr>
            <a:endParaRPr lang="hu-HU" sz="2400" b="1" dirty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Szoftveres és hardveres védelmi megoldások, rendszerdiagnosztika</a:t>
            </a:r>
          </a:p>
          <a:p>
            <a:pPr marL="342900" indent="-342900">
              <a:buFontTx/>
              <a:buChar char="-"/>
            </a:pPr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Partnereink: Canon, Dell, Microsoft és még sokan mások</a:t>
            </a:r>
          </a:p>
          <a:p>
            <a:endParaRPr lang="hu-HU" sz="2400" b="1" dirty="0">
              <a:latin typeface="Calibri" pitchFamily="34" charset="0"/>
            </a:endParaRPr>
          </a:p>
          <a:p>
            <a:endParaRPr lang="hu-HU" sz="2400" b="1" dirty="0" smtClean="0">
              <a:latin typeface="Calibri" pitchFamily="34" charset="0"/>
            </a:endParaRP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735013" y="6040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hu-HU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6154" y="474625"/>
            <a:ext cx="2952328" cy="76556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2969" y="6027921"/>
            <a:ext cx="1494120" cy="56160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5939936"/>
            <a:ext cx="2156813" cy="726318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0043" y="6040438"/>
            <a:ext cx="1305112" cy="553536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7884368" y="6215558"/>
            <a:ext cx="10436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dirty="0" smtClean="0"/>
              <a:t>      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2" name="Picture 6" descr="ok-sig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28675" y="-387350"/>
            <a:ext cx="10477500" cy="6554788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hu-HU" sz="3000" b="1" dirty="0" smtClean="0">
                <a:latin typeface="Calibri" pitchFamily="34" charset="0"/>
              </a:rPr>
              <a:t>Mobileszközök felhasználási területei</a:t>
            </a:r>
          </a:p>
        </p:txBody>
      </p:sp>
      <p:pic>
        <p:nvPicPr>
          <p:cNvPr id="86018" name="Kép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3429000"/>
            <a:ext cx="2632075" cy="275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755650" y="1700213"/>
            <a:ext cx="7848600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hu-HU" sz="2400" b="1" dirty="0" smtClean="0">
                <a:latin typeface="Calibri" pitchFamily="34" charset="0"/>
              </a:rPr>
              <a:t>- </a:t>
            </a:r>
            <a:r>
              <a:rPr lang="hu-HU" sz="2400" b="1" dirty="0">
                <a:latin typeface="Calibri" pitchFamily="34" charset="0"/>
              </a:rPr>
              <a:t>Alkalmazások letöltése/használata </a:t>
            </a:r>
            <a:r>
              <a:rPr lang="hu-HU" sz="2400" b="1" dirty="0" smtClean="0">
                <a:latin typeface="Calibri" pitchFamily="34" charset="0"/>
              </a:rPr>
              <a:t>(</a:t>
            </a:r>
            <a:r>
              <a:rPr lang="hu-HU" sz="2400" b="1" dirty="0" err="1" smtClean="0">
                <a:latin typeface="Calibri" pitchFamily="34" charset="0"/>
              </a:rPr>
              <a:t>Google</a:t>
            </a:r>
            <a:r>
              <a:rPr lang="hu-HU" sz="2400" b="1" dirty="0" smtClean="0">
                <a:latin typeface="Calibri" pitchFamily="34" charset="0"/>
              </a:rPr>
              <a:t> Play)</a:t>
            </a:r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Közösségi </a:t>
            </a:r>
            <a:r>
              <a:rPr lang="hu-HU" sz="2400" b="1" dirty="0">
                <a:latin typeface="Calibri" pitchFamily="34" charset="0"/>
              </a:rPr>
              <a:t>oldalak </a:t>
            </a:r>
            <a:r>
              <a:rPr lang="hu-HU" sz="2400" b="1" dirty="0" smtClean="0">
                <a:latin typeface="Calibri" pitchFamily="34" charset="0"/>
              </a:rPr>
              <a:t>böngészése</a:t>
            </a:r>
          </a:p>
          <a:p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Vásárlás mobileszközökkel</a:t>
            </a:r>
          </a:p>
          <a:p>
            <a:pPr marL="342900" indent="-342900">
              <a:buFontTx/>
              <a:buChar char="-"/>
            </a:pPr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Céges/személyes </a:t>
            </a:r>
            <a:r>
              <a:rPr lang="hu-HU" sz="2400" b="1" dirty="0">
                <a:latin typeface="Calibri" pitchFamily="34" charset="0"/>
              </a:rPr>
              <a:t>e-mailezés</a:t>
            </a:r>
          </a:p>
          <a:p>
            <a:endParaRPr lang="hu-HU" sz="2400" b="1" dirty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Érzékeny </a:t>
            </a:r>
            <a:r>
              <a:rPr lang="hu-HU" sz="2400" b="1" dirty="0">
                <a:latin typeface="Calibri" pitchFamily="34" charset="0"/>
              </a:rPr>
              <a:t>adatok tárolása és PC-re </a:t>
            </a:r>
            <a:r>
              <a:rPr lang="hu-HU" sz="2400" b="1" dirty="0" smtClean="0">
                <a:latin typeface="Calibri" pitchFamily="34" charset="0"/>
              </a:rPr>
              <a:t>másolása</a:t>
            </a:r>
            <a:endParaRPr lang="hu-HU" sz="2400" b="1" dirty="0">
              <a:latin typeface="Calibri" pitchFamily="34" charset="0"/>
            </a:endParaRPr>
          </a:p>
          <a:p>
            <a:endParaRPr lang="hu-HU" sz="2000" b="1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Picture 5" descr="dola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49400" y="-387350"/>
            <a:ext cx="12209463" cy="763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hu-HU" sz="3000" b="1" dirty="0" smtClean="0">
                <a:latin typeface="Calibri" pitchFamily="34" charset="0"/>
              </a:rPr>
              <a:t>Mobil operációs rendszerek piaci részesedése</a:t>
            </a:r>
          </a:p>
        </p:txBody>
      </p:sp>
      <p:pic>
        <p:nvPicPr>
          <p:cNvPr id="89091" name="Kép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429000"/>
            <a:ext cx="2195513" cy="274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9092" name="Diagram 9"/>
          <p:cNvGraphicFramePr>
            <a:graphicFrameLocks/>
          </p:cNvGraphicFramePr>
          <p:nvPr/>
        </p:nvGraphicFramePr>
        <p:xfrm>
          <a:off x="417513" y="1217613"/>
          <a:ext cx="7534275" cy="5076825"/>
        </p:xfrm>
        <a:graphic>
          <a:graphicData uri="http://schemas.openxmlformats.org/presentationml/2006/ole">
            <p:oleObj spid="_x0000_s1036" r:id="rId6" imgW="7541406" imgH="5078408" progId="Excel.Chart.8">
              <p:embed/>
            </p:oleObj>
          </a:graphicData>
        </a:graphic>
      </p:graphicFrame>
      <p:pic>
        <p:nvPicPr>
          <p:cNvPr id="89093" name="Kép 1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6261100"/>
            <a:ext cx="165576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8428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 descr="arrow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-387350"/>
            <a:ext cx="10480676" cy="6556375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hu-HU" sz="3000" b="1" dirty="0" err="1" smtClean="0">
                <a:latin typeface="Calibri" pitchFamily="34" charset="0"/>
              </a:rPr>
              <a:t>Okostelefonok</a:t>
            </a:r>
            <a:r>
              <a:rPr lang="hu-HU" sz="3000" b="1" dirty="0" smtClean="0">
                <a:latin typeface="Calibri" pitchFamily="34" charset="0"/>
              </a:rPr>
              <a:t> térhódítása a világban</a:t>
            </a:r>
          </a:p>
        </p:txBody>
      </p:sp>
      <p:pic>
        <p:nvPicPr>
          <p:cNvPr id="84994" name="Kép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3913" y="3357563"/>
            <a:ext cx="1970087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663575" y="1865313"/>
            <a:ext cx="7148785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  <a:cs typeface="Calibri" pitchFamily="34" charset="0"/>
              </a:rPr>
              <a:t>2011-ben </a:t>
            </a:r>
            <a:r>
              <a:rPr lang="hu-HU" sz="2400" b="1" dirty="0">
                <a:latin typeface="Calibri" pitchFamily="34" charset="0"/>
                <a:cs typeface="Calibri" pitchFamily="34" charset="0"/>
              </a:rPr>
              <a:t>az </a:t>
            </a:r>
            <a:r>
              <a:rPr lang="hu-HU" sz="2400" b="1" dirty="0" err="1">
                <a:latin typeface="Calibri" pitchFamily="34" charset="0"/>
                <a:cs typeface="Calibri" pitchFamily="34" charset="0"/>
              </a:rPr>
              <a:t>okostelefon</a:t>
            </a:r>
            <a:r>
              <a:rPr lang="hu-HU" sz="24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hu-HU" sz="2400" b="1" dirty="0" smtClean="0">
                <a:latin typeface="Calibri" pitchFamily="34" charset="0"/>
                <a:cs typeface="Calibri" pitchFamily="34" charset="0"/>
              </a:rPr>
              <a:t>volt a </a:t>
            </a:r>
            <a:r>
              <a:rPr lang="hu-HU" sz="2400" b="1" dirty="0">
                <a:latin typeface="Calibri" pitchFamily="34" charset="0"/>
                <a:cs typeface="Calibri" pitchFamily="34" charset="0"/>
              </a:rPr>
              <a:t>2. legnagyobb darabszámban eladott elektronikus készülék</a:t>
            </a:r>
          </a:p>
          <a:p>
            <a:pPr marL="342900" indent="-342900">
              <a:buFontTx/>
              <a:buChar char="-"/>
            </a:pPr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2012-ben 5.9 milliárd előfizetés  2013-ra 7 milliárd</a:t>
            </a:r>
          </a:p>
          <a:p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2012-ben eladott készülékek száma: 700 millió, 2013-ra 1 milliárd</a:t>
            </a:r>
          </a:p>
          <a:p>
            <a:endParaRPr lang="hu-HU" sz="2400" b="1" dirty="0" smtClean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 descr="arrow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-387350"/>
            <a:ext cx="10480676" cy="6556375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>
          <a:xfrm>
            <a:off x="663575" y="404664"/>
            <a:ext cx="7772400" cy="857250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hu-HU" sz="3000" b="1" dirty="0" smtClean="0">
                <a:latin typeface="Calibri" pitchFamily="34" charset="0"/>
              </a:rPr>
              <a:t>Új technológiák mobil környezetben</a:t>
            </a:r>
          </a:p>
        </p:txBody>
      </p:sp>
      <p:pic>
        <p:nvPicPr>
          <p:cNvPr id="84994" name="Kép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3913" y="3357563"/>
            <a:ext cx="1970087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663575" y="1865313"/>
            <a:ext cx="743743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hu-HU" sz="2000" b="1" dirty="0" smtClean="0">
                <a:latin typeface="Calibri" pitchFamily="34" charset="0"/>
                <a:cs typeface="Calibri" pitchFamily="34" charset="0"/>
              </a:rPr>
              <a:t>NFC technológia a bankkártyák helyett </a:t>
            </a:r>
          </a:p>
          <a:p>
            <a:pPr marL="342900" indent="-342900">
              <a:buFontTx/>
              <a:buChar char="-"/>
            </a:pPr>
            <a:endParaRPr lang="hu-HU" sz="2000" b="1" dirty="0" smtClean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latin typeface="Calibri" pitchFamily="34" charset="0"/>
              </a:rPr>
              <a:t>LTE alapú mobilhálózat (200Mb/s álló, 50Mb/s mozgó)</a:t>
            </a:r>
          </a:p>
          <a:p>
            <a:pPr marL="342900" indent="-342900">
              <a:buFontTx/>
              <a:buChar char="-"/>
            </a:pPr>
            <a:endParaRPr lang="hu-HU" sz="20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latin typeface="Calibri" pitchFamily="34" charset="0"/>
              </a:rPr>
              <a:t>SIM ellenőrzéses </a:t>
            </a:r>
            <a:r>
              <a:rPr lang="hu-HU" sz="2000" b="1" dirty="0" err="1" smtClean="0">
                <a:latin typeface="Calibri" pitchFamily="34" charset="0"/>
              </a:rPr>
              <a:t>Wifi</a:t>
            </a:r>
            <a:r>
              <a:rPr lang="hu-HU" sz="2000" b="1" dirty="0" smtClean="0">
                <a:latin typeface="Calibri" pitchFamily="34" charset="0"/>
              </a:rPr>
              <a:t> hot-spotok</a:t>
            </a:r>
          </a:p>
          <a:p>
            <a:pPr marL="342900" indent="-342900">
              <a:buFontTx/>
              <a:buChar char="-"/>
            </a:pPr>
            <a:endParaRPr lang="hu-HU" sz="20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hu-HU" sz="2000" b="1" dirty="0">
                <a:latin typeface="Calibri" pitchFamily="34" charset="0"/>
              </a:rPr>
              <a:t>M2M rendszerek (autók GPS-rendszerei, orvosi távfelügyelet, eszközkövető rendszerek)</a:t>
            </a:r>
          </a:p>
          <a:p>
            <a:pPr marL="342900" indent="-342900">
              <a:buFontTx/>
              <a:buChar char="-"/>
              <a:defRPr/>
            </a:pPr>
            <a:endParaRPr lang="hu-HU" sz="2000" b="1" dirty="0">
              <a:latin typeface="Calibri" pitchFamily="34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hu-HU" sz="2000" b="1" dirty="0">
                <a:latin typeface="Calibri" pitchFamily="34" charset="0"/>
              </a:rPr>
              <a:t>BYOD (</a:t>
            </a:r>
            <a:r>
              <a:rPr lang="hu-HU" sz="2000" b="1" dirty="0" err="1">
                <a:latin typeface="Calibri" pitchFamily="34" charset="0"/>
              </a:rPr>
              <a:t>Bring</a:t>
            </a:r>
            <a:r>
              <a:rPr lang="hu-HU" sz="2000" b="1" dirty="0">
                <a:latin typeface="Calibri" pitchFamily="34" charset="0"/>
              </a:rPr>
              <a:t> </a:t>
            </a:r>
            <a:r>
              <a:rPr lang="hu-HU" sz="2000" b="1" dirty="0" err="1">
                <a:latin typeface="Calibri" pitchFamily="34" charset="0"/>
              </a:rPr>
              <a:t>your</a:t>
            </a:r>
            <a:r>
              <a:rPr lang="hu-HU" sz="2000" b="1" dirty="0">
                <a:latin typeface="Calibri" pitchFamily="34" charset="0"/>
              </a:rPr>
              <a:t> </a:t>
            </a:r>
            <a:r>
              <a:rPr lang="hu-HU" sz="2000" b="1" dirty="0" err="1">
                <a:latin typeface="Calibri" pitchFamily="34" charset="0"/>
              </a:rPr>
              <a:t>own</a:t>
            </a:r>
            <a:r>
              <a:rPr lang="hu-HU" sz="2000" b="1" dirty="0">
                <a:latin typeface="Calibri" pitchFamily="34" charset="0"/>
              </a:rPr>
              <a:t> </a:t>
            </a:r>
            <a:r>
              <a:rPr lang="hu-HU" sz="2000" b="1" dirty="0" err="1">
                <a:latin typeface="Calibri" pitchFamily="34" charset="0"/>
              </a:rPr>
              <a:t>device</a:t>
            </a:r>
            <a:r>
              <a:rPr lang="hu-HU" sz="2000" b="1" dirty="0">
                <a:latin typeface="Calibri" pitchFamily="34" charset="0"/>
              </a:rPr>
              <a:t>)</a:t>
            </a:r>
          </a:p>
          <a:p>
            <a:pPr marL="342900" indent="-342900">
              <a:buFontTx/>
              <a:buChar char="-"/>
              <a:defRPr/>
            </a:pPr>
            <a:endParaRPr lang="hu-HU" sz="2000" b="1" dirty="0">
              <a:latin typeface="Calibri" pitchFamily="34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hu-HU" sz="2000" b="1" dirty="0" err="1">
                <a:latin typeface="Calibri" pitchFamily="34" charset="0"/>
                <a:cs typeface="Calibri" pitchFamily="34" charset="0"/>
              </a:rPr>
              <a:t>Android</a:t>
            </a:r>
            <a:r>
              <a:rPr lang="hu-HU" sz="2000" b="1" dirty="0">
                <a:latin typeface="Calibri" pitchFamily="34" charset="0"/>
                <a:cs typeface="Calibri" pitchFamily="34" charset="0"/>
              </a:rPr>
              <a:t> @ Home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272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636912"/>
            <a:ext cx="4572000" cy="3415699"/>
          </a:xfrm>
          <a:prstGeom prst="rect">
            <a:avLst/>
          </a:prstGeom>
        </p:spPr>
      </p:pic>
      <p:pic>
        <p:nvPicPr>
          <p:cNvPr id="88069" name="Picture 5" descr="vir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87350"/>
            <a:ext cx="10548938" cy="6597650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hu-HU" sz="3000" b="1" dirty="0" smtClean="0">
                <a:latin typeface="Calibri" pitchFamily="34" charset="0"/>
              </a:rPr>
              <a:t>A mobileszközök árnyoldala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39750" y="1628775"/>
            <a:ext cx="770413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hu-HU" sz="2400" b="1" dirty="0">
                <a:latin typeface="Calibri" pitchFamily="34" charset="0"/>
              </a:rPr>
              <a:t>- Óvatlan Internet használat</a:t>
            </a:r>
          </a:p>
          <a:p>
            <a:endParaRPr lang="hu-HU" sz="2400" b="1" dirty="0">
              <a:latin typeface="Calibri" pitchFamily="34" charset="0"/>
            </a:endParaRPr>
          </a:p>
          <a:p>
            <a:r>
              <a:rPr lang="hu-HU" sz="2400" b="1" dirty="0">
                <a:latin typeface="Calibri" pitchFamily="34" charset="0"/>
              </a:rPr>
              <a:t>- Báránybőrbe bújtatott kémprogramok</a:t>
            </a:r>
          </a:p>
          <a:p>
            <a:endParaRPr lang="hu-HU" sz="2400" b="1" dirty="0">
              <a:latin typeface="Calibri" pitchFamily="34" charset="0"/>
            </a:endParaRPr>
          </a:p>
          <a:p>
            <a:r>
              <a:rPr lang="hu-HU" sz="2400" b="1" dirty="0">
                <a:latin typeface="Calibri" pitchFamily="34" charset="0"/>
              </a:rPr>
              <a:t>- Lappangó kártevők, </a:t>
            </a:r>
          </a:p>
          <a:p>
            <a:r>
              <a:rPr lang="hu-HU" sz="2400" b="1" dirty="0">
                <a:latin typeface="Calibri" pitchFamily="34" charset="0"/>
              </a:rPr>
              <a:t>  mobilkészülékek mint vírushordozók</a:t>
            </a:r>
          </a:p>
          <a:p>
            <a:pPr>
              <a:buFontTx/>
              <a:buChar char="-"/>
            </a:pPr>
            <a:endParaRPr lang="hu-HU" sz="2400" b="1" dirty="0">
              <a:latin typeface="Calibri" pitchFamily="34" charset="0"/>
            </a:endParaRPr>
          </a:p>
          <a:p>
            <a:r>
              <a:rPr lang="hu-HU" sz="2400" b="1" dirty="0">
                <a:latin typeface="Calibri" pitchFamily="34" charset="0"/>
              </a:rPr>
              <a:t>- Bizalmas adatok idegen kézben</a:t>
            </a:r>
          </a:p>
          <a:p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vir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7350"/>
            <a:ext cx="10548938" cy="6597650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hu-HU" sz="3000" b="1" dirty="0" smtClean="0">
                <a:latin typeface="Calibri" pitchFamily="34" charset="0"/>
              </a:rPr>
              <a:t>Mobil fenyegetések előfordulása</a:t>
            </a:r>
          </a:p>
        </p:txBody>
      </p:sp>
      <p:pic>
        <p:nvPicPr>
          <p:cNvPr id="88066" name="Kép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3429000"/>
            <a:ext cx="22002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755576" y="1611716"/>
            <a:ext cx="756084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2011 slágerei: trójai fertőzés emelt díjas SMS-sel, Botnet férgek, kémprogramok</a:t>
            </a:r>
          </a:p>
          <a:p>
            <a:pPr marL="342900" indent="-342900">
              <a:buFontTx/>
              <a:buChar char="-"/>
            </a:pPr>
            <a:endParaRPr lang="hu-HU" sz="2400" b="1" dirty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latin typeface="Calibri" pitchFamily="34" charset="0"/>
              </a:rPr>
              <a:t>2012 júliusában már több mint 2000 </a:t>
            </a:r>
            <a:r>
              <a:rPr lang="hu-HU" sz="2400" b="1" dirty="0" err="1" smtClean="0">
                <a:latin typeface="Calibri" pitchFamily="34" charset="0"/>
              </a:rPr>
              <a:t>Androidos</a:t>
            </a:r>
            <a:r>
              <a:rPr lang="hu-HU" sz="2400" b="1" dirty="0" smtClean="0">
                <a:latin typeface="Calibri" pitchFamily="34" charset="0"/>
              </a:rPr>
              <a:t> kártékony alkalmazás létezett</a:t>
            </a:r>
          </a:p>
          <a:p>
            <a:pPr marL="342900" indent="-342900">
              <a:buFontTx/>
              <a:buChar char="-"/>
            </a:pPr>
            <a:endParaRPr lang="hu-HU" sz="2400" b="1" dirty="0" smtClean="0">
              <a:latin typeface="Calibri" pitchFamily="34" charset="0"/>
            </a:endParaRPr>
          </a:p>
          <a:p>
            <a:pPr marL="342900" indent="-342900">
              <a:buFontTx/>
              <a:buChar char="-"/>
            </a:pPr>
            <a:r>
              <a:rPr lang="hu-HU" sz="2400" b="1" dirty="0" err="1" smtClean="0">
                <a:latin typeface="Calibri" pitchFamily="34" charset="0"/>
              </a:rPr>
              <a:t>Google</a:t>
            </a:r>
            <a:r>
              <a:rPr lang="hu-HU" sz="2400" b="1" dirty="0" smtClean="0">
                <a:latin typeface="Calibri" pitchFamily="34" charset="0"/>
              </a:rPr>
              <a:t> Play-en 60-at talált a </a:t>
            </a:r>
            <a:r>
              <a:rPr lang="hu-HU" sz="2400" b="1" dirty="0" err="1" smtClean="0">
                <a:latin typeface="Calibri" pitchFamily="34" charset="0"/>
              </a:rPr>
              <a:t>Bouncer</a:t>
            </a:r>
            <a:r>
              <a:rPr lang="hu-HU" sz="2400" b="1" dirty="0" smtClean="0">
                <a:latin typeface="Calibri" pitchFamily="34" charset="0"/>
              </a:rPr>
              <a:t> ellenőrző program</a:t>
            </a:r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  <a:p>
            <a:pPr>
              <a:buFontTx/>
              <a:buChar char="-"/>
            </a:pPr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  <a:p>
            <a:endParaRPr lang="hu-HU" sz="2400" b="1" dirty="0">
              <a:latin typeface="Calibri" pitchFamily="34" charset="0"/>
            </a:endParaRPr>
          </a:p>
        </p:txBody>
      </p:sp>
      <p:graphicFrame>
        <p:nvGraphicFramePr>
          <p:cNvPr id="7" name="Diagrama 30"/>
          <p:cNvGraphicFramePr/>
          <p:nvPr>
            <p:extLst>
              <p:ext uri="{D42A27DB-BD31-4B8C-83A1-F6EECF244321}">
                <p14:modId xmlns:p14="http://schemas.microsoft.com/office/powerpoint/2010/main" xmlns="" val="3921421343"/>
              </p:ext>
            </p:extLst>
          </p:nvPr>
        </p:nvGraphicFramePr>
        <p:xfrm>
          <a:off x="1907704" y="4743861"/>
          <a:ext cx="4608512" cy="1794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Kép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701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9" name="Picture 9" descr="ok-sig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46075" y="0"/>
            <a:ext cx="9490075" cy="6021388"/>
          </a:xfrm>
          <a:prstGeom prst="rect">
            <a:avLst/>
          </a:prstGeom>
          <a:noFill/>
        </p:spPr>
      </p:pic>
      <p:sp>
        <p:nvSpPr>
          <p:cNvPr id="163842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/>
            <a:r>
              <a:rPr lang="hu-HU" sz="3000" b="1" dirty="0" smtClean="0">
                <a:latin typeface="Calibri" pitchFamily="34" charset="0"/>
              </a:rPr>
              <a:t>Szoftveres megoldás: ESET Mobile </a:t>
            </a:r>
            <a:r>
              <a:rPr lang="hu-HU" sz="3000" b="1" dirty="0" err="1" smtClean="0">
                <a:latin typeface="Calibri" pitchFamily="34" charset="0"/>
              </a:rPr>
              <a:t>Security</a:t>
            </a:r>
            <a:endParaRPr lang="hu-HU" sz="3000" b="1" dirty="0" smtClean="0">
              <a:latin typeface="Calibri" pitchFamily="34" charset="0"/>
            </a:endParaRPr>
          </a:p>
        </p:txBody>
      </p:sp>
      <p:pic>
        <p:nvPicPr>
          <p:cNvPr id="163844" name="Tartalom helye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028" y="3501008"/>
            <a:ext cx="2089476" cy="252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63575" y="1865313"/>
            <a:ext cx="7437438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Valós idejű védelem (viselkedés alapú is)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Kéretlen SMS/MMS szűrés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Biztonsági vizsgálat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Jelszavas védelem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SIM kártya azonosítás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Naplók/Statisztikák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GPS helymeghatározás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Táv-törlés</a:t>
            </a:r>
          </a:p>
          <a:p>
            <a:pPr marL="342900" indent="-342900">
              <a:buFontTx/>
              <a:buChar char="-"/>
            </a:pPr>
            <a:r>
              <a:rPr lang="hu-HU" sz="2000" b="1" dirty="0" smtClean="0">
                <a:solidFill>
                  <a:srgbClr val="00646C"/>
                </a:solidFill>
                <a:latin typeface="Calibri" pitchFamily="34" charset="0"/>
              </a:rPr>
              <a:t>Távlezárás</a:t>
            </a:r>
            <a:endParaRPr lang="hu-HU" sz="2000" b="1" dirty="0">
              <a:solidFill>
                <a:srgbClr val="00646C"/>
              </a:solidFill>
              <a:latin typeface="Calibri" pitchFamily="34" charset="0"/>
            </a:endParaRPr>
          </a:p>
          <a:p>
            <a:endParaRPr lang="hu-HU" sz="2400" b="1" dirty="0">
              <a:solidFill>
                <a:srgbClr val="00646C"/>
              </a:solidFill>
              <a:latin typeface="Calibri" pitchFamily="34" charset="0"/>
            </a:endParaRPr>
          </a:p>
          <a:p>
            <a:endParaRPr lang="hu-HU" sz="2400" b="1" dirty="0">
              <a:solidFill>
                <a:srgbClr val="00646C"/>
              </a:solidFill>
              <a:latin typeface="Calibri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3717032"/>
            <a:ext cx="1287959" cy="2146598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6441" y="3239462"/>
            <a:ext cx="1287960" cy="214660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8580" y="2356553"/>
            <a:ext cx="1286047" cy="1871346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0855" y="1568291"/>
            <a:ext cx="1286048" cy="1599523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112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sz="2300" b="1" dirty="0" smtClean="0">
                <a:latin typeface="Fedra Sans Alt Pro Medium"/>
              </a:rPr>
              <a:t>Köszönöm a figyelmüket</a:t>
            </a:r>
            <a:r>
              <a:rPr lang="hu-HU" sz="2600" b="1" dirty="0" smtClean="0">
                <a:latin typeface="Calibri" pitchFamily="34" charset="0"/>
              </a:rPr>
              <a:t>!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539750" y="1773238"/>
            <a:ext cx="32829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1600" b="1" dirty="0">
                <a:latin typeface="Calibri" pitchFamily="34" charset="0"/>
              </a:rPr>
              <a:t>Szincsák Tamás</a:t>
            </a:r>
          </a:p>
          <a:p>
            <a:r>
              <a:rPr lang="hu-HU" sz="1600" b="1" dirty="0">
                <a:latin typeface="Calibri" pitchFamily="34" charset="0"/>
              </a:rPr>
              <a:t>tel: +36 20 295 8716</a:t>
            </a:r>
          </a:p>
          <a:p>
            <a:r>
              <a:rPr lang="hu-HU" sz="1600" b="1" dirty="0">
                <a:latin typeface="Calibri" pitchFamily="34" charset="0"/>
              </a:rPr>
              <a:t>e-mail: </a:t>
            </a:r>
            <a:r>
              <a:rPr lang="hu-HU" sz="1600" b="1" dirty="0" err="1">
                <a:latin typeface="Calibri" pitchFamily="34" charset="0"/>
              </a:rPr>
              <a:t>szincsak.tamas</a:t>
            </a:r>
            <a:r>
              <a:rPr lang="hu-HU" sz="1600" b="1" dirty="0">
                <a:latin typeface="Calibri" pitchFamily="34" charset="0"/>
              </a:rPr>
              <a:t>@</a:t>
            </a:r>
            <a:r>
              <a:rPr lang="hu-HU" sz="1600" b="1" dirty="0" err="1">
                <a:latin typeface="Calibri" pitchFamily="34" charset="0"/>
              </a:rPr>
              <a:t>sicontact.hu</a:t>
            </a:r>
            <a:endParaRPr lang="hu-HU" sz="1600" b="1" dirty="0">
              <a:latin typeface="Calibri" pitchFamily="34" charset="0"/>
            </a:endParaRPr>
          </a:p>
          <a:p>
            <a:r>
              <a:rPr lang="hu-HU" sz="1600" b="1" dirty="0" err="1" smtClean="0">
                <a:latin typeface="Calibri" pitchFamily="34" charset="0"/>
              </a:rPr>
              <a:t>www.sicontact.hu</a:t>
            </a:r>
            <a:endParaRPr lang="hu-HU" sz="1600" b="1" dirty="0">
              <a:latin typeface="Calibri" pitchFamily="34" charset="0"/>
            </a:endParaRP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260798"/>
            <a:ext cx="1656184" cy="429463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2764351"/>
            <a:ext cx="4968552" cy="34543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et-PowerPointTheme-v2009.1EN">
  <a:themeElements>
    <a:clrScheme name="ESET">
      <a:dk1>
        <a:srgbClr val="00646C"/>
      </a:dk1>
      <a:lt1>
        <a:srgbClr val="FFFFFF"/>
      </a:lt1>
      <a:dk2>
        <a:srgbClr val="000000"/>
      </a:dk2>
      <a:lt2>
        <a:srgbClr val="B6C0C6"/>
      </a:lt2>
      <a:accent1>
        <a:srgbClr val="68CF9B"/>
      </a:accent1>
      <a:accent2>
        <a:srgbClr val="ABD38C"/>
      </a:accent2>
      <a:accent3>
        <a:srgbClr val="E9D35E"/>
      </a:accent3>
      <a:accent4>
        <a:srgbClr val="ED9F75"/>
      </a:accent4>
      <a:accent5>
        <a:srgbClr val="F15D5A"/>
      </a:accent5>
      <a:accent6>
        <a:srgbClr val="8590E1"/>
      </a:accent6>
      <a:hlink>
        <a:srgbClr val="2290D5"/>
      </a:hlink>
      <a:folHlink>
        <a:srgbClr val="2290D5"/>
      </a:folHlink>
    </a:clrScheme>
    <a:fontScheme name="Fedra Book">
      <a:majorFont>
        <a:latin typeface="Fedra Sans Alt Pro Book"/>
        <a:ea typeface=""/>
        <a:cs typeface=""/>
      </a:majorFont>
      <a:minorFont>
        <a:latin typeface="Fedra Sans Alt Pro Book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 green">
  <a:themeElements>
    <a:clrScheme name="ESET">
      <a:dk1>
        <a:srgbClr val="00646C"/>
      </a:dk1>
      <a:lt1>
        <a:srgbClr val="FFFFFF"/>
      </a:lt1>
      <a:dk2>
        <a:srgbClr val="000000"/>
      </a:dk2>
      <a:lt2>
        <a:srgbClr val="B6C0C6"/>
      </a:lt2>
      <a:accent1>
        <a:srgbClr val="68CF9B"/>
      </a:accent1>
      <a:accent2>
        <a:srgbClr val="ABD38C"/>
      </a:accent2>
      <a:accent3>
        <a:srgbClr val="E9D35E"/>
      </a:accent3>
      <a:accent4>
        <a:srgbClr val="ED9F75"/>
      </a:accent4>
      <a:accent5>
        <a:srgbClr val="F15D5A"/>
      </a:accent5>
      <a:accent6>
        <a:srgbClr val="8590E1"/>
      </a:accent6>
      <a:hlink>
        <a:srgbClr val="2290D5"/>
      </a:hlink>
      <a:folHlink>
        <a:srgbClr val="2290D5"/>
      </a:folHlink>
    </a:clrScheme>
    <a:fontScheme name="Fedra Book">
      <a:majorFont>
        <a:latin typeface="Fedra Sans Alt Pro Book"/>
        <a:ea typeface=""/>
        <a:cs typeface=""/>
      </a:majorFont>
      <a:minorFont>
        <a:latin typeface="Fedra Sans Alt Pro Book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ontent default">
  <a:themeElements>
    <a:clrScheme name="ESET">
      <a:dk1>
        <a:srgbClr val="00646C"/>
      </a:dk1>
      <a:lt1>
        <a:srgbClr val="FFFFFF"/>
      </a:lt1>
      <a:dk2>
        <a:srgbClr val="000000"/>
      </a:dk2>
      <a:lt2>
        <a:srgbClr val="B6C0C6"/>
      </a:lt2>
      <a:accent1>
        <a:srgbClr val="68CF9B"/>
      </a:accent1>
      <a:accent2>
        <a:srgbClr val="ABD38C"/>
      </a:accent2>
      <a:accent3>
        <a:srgbClr val="E9D35E"/>
      </a:accent3>
      <a:accent4>
        <a:srgbClr val="ED9F75"/>
      </a:accent4>
      <a:accent5>
        <a:srgbClr val="F15D5A"/>
      </a:accent5>
      <a:accent6>
        <a:srgbClr val="8590E1"/>
      </a:accent6>
      <a:hlink>
        <a:srgbClr val="2290D5"/>
      </a:hlink>
      <a:folHlink>
        <a:srgbClr val="2290D5"/>
      </a:folHlink>
    </a:clrScheme>
    <a:fontScheme name="Fedra Book">
      <a:majorFont>
        <a:latin typeface="Fedra Sans Alt Pro Book"/>
        <a:ea typeface=""/>
        <a:cs typeface=""/>
      </a:majorFont>
      <a:minorFont>
        <a:latin typeface="Fedra Sans Alt Pro Book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itle &amp; Section slides">
  <a:themeElements>
    <a:clrScheme name="ESET">
      <a:dk1>
        <a:srgbClr val="00646C"/>
      </a:dk1>
      <a:lt1>
        <a:srgbClr val="FFFFFF"/>
      </a:lt1>
      <a:dk2>
        <a:srgbClr val="000000"/>
      </a:dk2>
      <a:lt2>
        <a:srgbClr val="B6C0C6"/>
      </a:lt2>
      <a:accent1>
        <a:srgbClr val="68CF9B"/>
      </a:accent1>
      <a:accent2>
        <a:srgbClr val="ABD38C"/>
      </a:accent2>
      <a:accent3>
        <a:srgbClr val="E9D35E"/>
      </a:accent3>
      <a:accent4>
        <a:srgbClr val="ED9F75"/>
      </a:accent4>
      <a:accent5>
        <a:srgbClr val="F15D5A"/>
      </a:accent5>
      <a:accent6>
        <a:srgbClr val="8590E1"/>
      </a:accent6>
      <a:hlink>
        <a:srgbClr val="2290D5"/>
      </a:hlink>
      <a:folHlink>
        <a:srgbClr val="2290D5"/>
      </a:folHlink>
    </a:clrScheme>
    <a:fontScheme name="Fedra Book">
      <a:majorFont>
        <a:latin typeface="Fedra Sans Alt Pro Book"/>
        <a:ea typeface=""/>
        <a:cs typeface=""/>
      </a:majorFont>
      <a:minorFont>
        <a:latin typeface="Fedra Sans Alt Pro Book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ther">
  <a:themeElements>
    <a:clrScheme name="ESET">
      <a:dk1>
        <a:srgbClr val="00646C"/>
      </a:dk1>
      <a:lt1>
        <a:srgbClr val="FFFFFF"/>
      </a:lt1>
      <a:dk2>
        <a:srgbClr val="000000"/>
      </a:dk2>
      <a:lt2>
        <a:srgbClr val="B6C0C6"/>
      </a:lt2>
      <a:accent1>
        <a:srgbClr val="68CF9B"/>
      </a:accent1>
      <a:accent2>
        <a:srgbClr val="ABD38C"/>
      </a:accent2>
      <a:accent3>
        <a:srgbClr val="E9D35E"/>
      </a:accent3>
      <a:accent4>
        <a:srgbClr val="ED9F75"/>
      </a:accent4>
      <a:accent5>
        <a:srgbClr val="F15D5A"/>
      </a:accent5>
      <a:accent6>
        <a:srgbClr val="8590E1"/>
      </a:accent6>
      <a:hlink>
        <a:srgbClr val="2290D5"/>
      </a:hlink>
      <a:folHlink>
        <a:srgbClr val="2290D5"/>
      </a:folHlink>
    </a:clrScheme>
    <a:fontScheme name="Fedra Book">
      <a:majorFont>
        <a:latin typeface="Fedra Sans Alt Pro Book"/>
        <a:ea typeface=""/>
        <a:cs typeface=""/>
      </a:majorFont>
      <a:minorFont>
        <a:latin typeface="Fedra Sans Alt Pro Book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2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3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4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5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6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7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8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9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ppt/theme/themeOverride10.xml><?xml version="1.0" encoding="utf-8"?>
<a:themeOverride xmlns:a="http://schemas.openxmlformats.org/drawingml/2006/main">
  <a:clrScheme name="ESET">
    <a:dk1>
      <a:srgbClr val="00646C"/>
    </a:dk1>
    <a:lt1>
      <a:srgbClr val="FFFFFF"/>
    </a:lt1>
    <a:dk2>
      <a:srgbClr val="000000"/>
    </a:dk2>
    <a:lt2>
      <a:srgbClr val="B6C0C6"/>
    </a:lt2>
    <a:accent1>
      <a:srgbClr val="68CF9B"/>
    </a:accent1>
    <a:accent2>
      <a:srgbClr val="ABD38C"/>
    </a:accent2>
    <a:accent3>
      <a:srgbClr val="E9D35E"/>
    </a:accent3>
    <a:accent4>
      <a:srgbClr val="ED9F75"/>
    </a:accent4>
    <a:accent5>
      <a:srgbClr val="F15D5A"/>
    </a:accent5>
    <a:accent6>
      <a:srgbClr val="8590E1"/>
    </a:accent6>
    <a:hlink>
      <a:srgbClr val="2290D5"/>
    </a:hlink>
    <a:folHlink>
      <a:srgbClr val="2290D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Eset-PowerPointTheme-v2009.1EN</Template>
  <TotalTime>4897</TotalTime>
  <Words>272</Words>
  <Application>Microsoft Office PowerPoint</Application>
  <PresentationFormat>Diavetítés a képernyőre (4:3 oldalarány)</PresentationFormat>
  <Paragraphs>85</Paragraphs>
  <Slides>10</Slides>
  <Notes>9</Notes>
  <HiddenSlides>0</HiddenSlides>
  <MMClips>0</MMClips>
  <ScaleCrop>false</ScaleCrop>
  <HeadingPairs>
    <vt:vector size="6" baseType="variant">
      <vt:variant>
        <vt:lpstr>Téma</vt:lpstr>
      </vt:variant>
      <vt:variant>
        <vt:i4>5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6" baseType="lpstr">
      <vt:lpstr>Eset-PowerPointTheme-v2009.1EN</vt:lpstr>
      <vt:lpstr>Content green</vt:lpstr>
      <vt:lpstr>1_Content default</vt:lpstr>
      <vt:lpstr>Title &amp; Section slides</vt:lpstr>
      <vt:lpstr>Other</vt:lpstr>
      <vt:lpstr>Microsoft Office Excel diagram</vt:lpstr>
      <vt:lpstr>Rés a pajzson - mobileszközök és biztonság</vt:lpstr>
      <vt:lpstr> </vt:lpstr>
      <vt:lpstr>Mobileszközök felhasználási területei</vt:lpstr>
      <vt:lpstr>Mobil operációs rendszerek piaci részesedése</vt:lpstr>
      <vt:lpstr>Okostelefonok térhódítása a világban</vt:lpstr>
      <vt:lpstr>Új technológiák mobil környezetben</vt:lpstr>
      <vt:lpstr>A mobileszközök árnyoldala</vt:lpstr>
      <vt:lpstr>Mobil fenyegetések előfordulása</vt:lpstr>
      <vt:lpstr>Szoftveres megoldás: ESET Mobile Security</vt:lpstr>
      <vt:lpstr>Köszönöm a figyelmüket!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Szincsák Tamás</dc:creator>
  <cp:lastModifiedBy>havask</cp:lastModifiedBy>
  <cp:revision>137</cp:revision>
  <dcterms:created xsi:type="dcterms:W3CDTF">2012-01-20T12:18:42Z</dcterms:created>
  <dcterms:modified xsi:type="dcterms:W3CDTF">2013-04-22T14:09:56Z</dcterms:modified>
</cp:coreProperties>
</file>