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70" r:id="rId4"/>
    <p:sldId id="26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71" r:id="rId16"/>
    <p:sldId id="269" r:id="rId17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242" autoAdjust="0"/>
  </p:normalViewPr>
  <p:slideViewPr>
    <p:cSldViewPr>
      <p:cViewPr varScale="1">
        <p:scale>
          <a:sx n="71" d="100"/>
          <a:sy n="71" d="100"/>
        </p:scale>
        <p:origin x="-6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2406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munkalap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autoTitleDeleted val="1"/>
    <c:plotArea>
      <c:layout/>
      <c:lineChart>
        <c:grouping val="standard"/>
        <c:ser>
          <c:idx val="0"/>
          <c:order val="0"/>
          <c:tx>
            <c:strRef>
              <c:f>Munka1!$B$1</c:f>
              <c:strCache>
                <c:ptCount val="1"/>
                <c:pt idx="0">
                  <c:v>Sorozat 1</c:v>
                </c:pt>
              </c:strCache>
            </c:strRef>
          </c:tx>
          <c:spPr>
            <a:ln w="57150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pPr>
              <a:ln w="57150"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cat>
            <c:numRef>
              <c:f>Munka1!$A$2:$A$6</c:f>
              <c:numCache>
                <c:formatCode>General</c:formatCode>
                <c:ptCount val="5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</c:numCache>
            </c:numRef>
          </c:cat>
          <c:val>
            <c:numRef>
              <c:f>Munka1!$B$2:$B$6</c:f>
              <c:numCache>
                <c:formatCode>0.0%</c:formatCode>
                <c:ptCount val="5"/>
                <c:pt idx="0">
                  <c:v>3.8841201716738209E-2</c:v>
                </c:pt>
                <c:pt idx="1">
                  <c:v>4.7762747138397517E-2</c:v>
                </c:pt>
                <c:pt idx="2">
                  <c:v>5.4897739504843952E-2</c:v>
                </c:pt>
                <c:pt idx="3">
                  <c:v>4.7679324894514777E-2</c:v>
                </c:pt>
                <c:pt idx="4">
                  <c:v>4.7639956092206379E-2</c:v>
                </c:pt>
              </c:numCache>
            </c:numRef>
          </c:val>
        </c:ser>
        <c:marker val="1"/>
        <c:axId val="68698880"/>
        <c:axId val="68699264"/>
      </c:lineChart>
      <c:catAx>
        <c:axId val="68698880"/>
        <c:scaling>
          <c:orientation val="minMax"/>
        </c:scaling>
        <c:axPos val="b"/>
        <c:numFmt formatCode="General" sourceLinked="1"/>
        <c:tickLblPos val="nextTo"/>
        <c:crossAx val="68699264"/>
        <c:crosses val="autoZero"/>
        <c:auto val="1"/>
        <c:lblAlgn val="ctr"/>
        <c:lblOffset val="100"/>
      </c:catAx>
      <c:valAx>
        <c:axId val="68699264"/>
        <c:scaling>
          <c:orientation val="minMax"/>
          <c:max val="0.1"/>
        </c:scaling>
        <c:axPos val="l"/>
        <c:numFmt formatCode="0.0%" sourceLinked="1"/>
        <c:tickLblPos val="nextTo"/>
        <c:crossAx val="68698880"/>
        <c:crosses val="autoZero"/>
        <c:crossBetween val="between"/>
        <c:majorUnit val="5.000000000000001E-2"/>
      </c:valAx>
    </c:plotArea>
    <c:plotVisOnly val="1"/>
  </c:chart>
  <c:txPr>
    <a:bodyPr/>
    <a:lstStyle/>
    <a:p>
      <a:pPr>
        <a:defRPr sz="1800">
          <a:latin typeface="Eras Light ITC" pitchFamily="34" charset="0"/>
        </a:defRPr>
      </a:pPr>
      <a:endParaRPr lang="hu-H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autoTitleDeleted val="1"/>
    <c:plotArea>
      <c:layout/>
      <c:barChart>
        <c:barDir val="bar"/>
        <c:grouping val="clustered"/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Sorozat 1</c:v>
                </c:pt>
              </c:strCache>
            </c:strRef>
          </c:tx>
          <c:dPt>
            <c:idx val="0"/>
            <c:spPr>
              <a:solidFill>
                <a:schemeClr val="accent2">
                  <a:lumMod val="20000"/>
                  <a:lumOff val="80000"/>
                </a:schemeClr>
              </a:solidFill>
            </c:spPr>
          </c:dPt>
          <c:dPt>
            <c:idx val="1"/>
            <c:spPr>
              <a:solidFill>
                <a:schemeClr val="accent2">
                  <a:lumMod val="40000"/>
                  <a:lumOff val="60000"/>
                </a:schemeClr>
              </a:solidFill>
            </c:spPr>
          </c:dPt>
          <c:dPt>
            <c:idx val="2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3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4"/>
            <c:spPr>
              <a:solidFill>
                <a:schemeClr val="accent2">
                  <a:lumMod val="50000"/>
                </a:schemeClr>
              </a:solidFill>
            </c:spPr>
          </c:dPt>
          <c:dPt>
            <c:idx val="5"/>
            <c:spPr>
              <a:solidFill>
                <a:schemeClr val="tx1">
                  <a:lumMod val="95000"/>
                  <a:lumOff val="5000"/>
                </a:schemeClr>
              </a:solidFill>
            </c:spPr>
          </c:dPt>
          <c:cat>
            <c:strRef>
              <c:f>Munka1!$A$2:$A$7</c:f>
              <c:strCache>
                <c:ptCount val="6"/>
                <c:pt idx="0">
                  <c:v>E</c:v>
                </c:pt>
                <c:pt idx="1">
                  <c:v>D</c:v>
                </c:pt>
                <c:pt idx="2">
                  <c:v>C1</c:v>
                </c:pt>
                <c:pt idx="3">
                  <c:v>C2</c:v>
                </c:pt>
                <c:pt idx="4">
                  <c:v>B</c:v>
                </c:pt>
                <c:pt idx="5">
                  <c:v>A</c:v>
                </c:pt>
              </c:strCache>
            </c:strRef>
          </c:cat>
          <c:val>
            <c:numRef>
              <c:f>Munka1!$B$2:$B$7</c:f>
              <c:numCache>
                <c:formatCode>0%</c:formatCode>
                <c:ptCount val="6"/>
                <c:pt idx="0">
                  <c:v>0.25</c:v>
                </c:pt>
                <c:pt idx="1">
                  <c:v>0.24000000000000005</c:v>
                </c:pt>
                <c:pt idx="2">
                  <c:v>0.19000000000000003</c:v>
                </c:pt>
                <c:pt idx="3">
                  <c:v>0.16000000000000003</c:v>
                </c:pt>
                <c:pt idx="4">
                  <c:v>8.0000000000000029E-2</c:v>
                </c:pt>
                <c:pt idx="5">
                  <c:v>7.0000000000000021E-2</c:v>
                </c:pt>
              </c:numCache>
            </c:numRef>
          </c:val>
        </c:ser>
        <c:gapWidth val="60"/>
        <c:axId val="68570112"/>
        <c:axId val="68694784"/>
      </c:barChart>
      <c:catAx>
        <c:axId val="68570112"/>
        <c:scaling>
          <c:orientation val="minMax"/>
        </c:scaling>
        <c:axPos val="l"/>
        <c:tickLblPos val="nextTo"/>
        <c:crossAx val="68694784"/>
        <c:crosses val="autoZero"/>
        <c:auto val="1"/>
        <c:lblAlgn val="ctr"/>
        <c:lblOffset val="100"/>
      </c:catAx>
      <c:valAx>
        <c:axId val="68694784"/>
        <c:scaling>
          <c:orientation val="minMax"/>
        </c:scaling>
        <c:axPos val="b"/>
        <c:numFmt formatCode="0%" sourceLinked="1"/>
        <c:tickLblPos val="nextTo"/>
        <c:crossAx val="68570112"/>
        <c:crosses val="autoZero"/>
        <c:crossBetween val="between"/>
      </c:valAx>
      <c:spPr>
        <a:noFill/>
        <a:ln w="25400">
          <a:noFill/>
        </a:ln>
      </c:spPr>
    </c:plotArea>
    <c:plotVisOnly val="1"/>
  </c:chart>
  <c:txPr>
    <a:bodyPr/>
    <a:lstStyle/>
    <a:p>
      <a:pPr>
        <a:defRPr sz="1800">
          <a:latin typeface="Eras Light ITC" pitchFamily="34" charset="0"/>
        </a:defRPr>
      </a:pPr>
      <a:endParaRPr lang="hu-H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autoTitleDeleted val="1"/>
    <c:plotArea>
      <c:layout>
        <c:manualLayout>
          <c:layoutTarget val="inner"/>
          <c:xMode val="edge"/>
          <c:yMode val="edge"/>
          <c:x val="0.32449724003269048"/>
          <c:y val="0.10771727362204725"/>
          <c:w val="0.62068139152629764"/>
          <c:h val="0.76759005905511835"/>
        </c:manualLayout>
      </c:layout>
      <c:barChart>
        <c:barDir val="bar"/>
        <c:grouping val="clustered"/>
        <c:ser>
          <c:idx val="0"/>
          <c:order val="0"/>
          <c:tx>
            <c:strRef>
              <c:f>Munka1!$B$1</c:f>
              <c:strCache>
                <c:ptCount val="1"/>
                <c:pt idx="0">
                  <c:v>Sorozat 1</c:v>
                </c:pt>
              </c:strCache>
            </c:strRef>
          </c:tx>
          <c:spPr>
            <a:solidFill>
              <a:srgbClr val="92D050"/>
            </a:solidFill>
          </c:spPr>
          <c:cat>
            <c:strRef>
              <c:f>Munka1!$A$2:$A$15</c:f>
              <c:strCache>
                <c:ptCount val="13"/>
                <c:pt idx="0">
                  <c:v>Dél-Alföld</c:v>
                </c:pt>
                <c:pt idx="1">
                  <c:v>Észak-Alföld</c:v>
                </c:pt>
                <c:pt idx="2">
                  <c:v>Megyeszékhely</c:v>
                </c:pt>
                <c:pt idx="3">
                  <c:v>Budapest</c:v>
                </c:pt>
                <c:pt idx="5">
                  <c:v>C2</c:v>
                </c:pt>
                <c:pt idx="6">
                  <c:v>C1</c:v>
                </c:pt>
                <c:pt idx="7">
                  <c:v>B</c:v>
                </c:pt>
                <c:pt idx="9">
                  <c:v>Férfi</c:v>
                </c:pt>
                <c:pt idx="10">
                  <c:v>Nő</c:v>
                </c:pt>
                <c:pt idx="12">
                  <c:v>Tanuló, diák</c:v>
                </c:pt>
              </c:strCache>
            </c:strRef>
          </c:cat>
          <c:val>
            <c:numRef>
              <c:f>Munka1!$B$2:$B$15</c:f>
              <c:numCache>
                <c:formatCode>General</c:formatCode>
                <c:ptCount val="14"/>
                <c:pt idx="0">
                  <c:v>127</c:v>
                </c:pt>
                <c:pt idx="1">
                  <c:v>160</c:v>
                </c:pt>
                <c:pt idx="2">
                  <c:v>125</c:v>
                </c:pt>
                <c:pt idx="3">
                  <c:v>123</c:v>
                </c:pt>
                <c:pt idx="5">
                  <c:v>131</c:v>
                </c:pt>
                <c:pt idx="6">
                  <c:v>146</c:v>
                </c:pt>
                <c:pt idx="7">
                  <c:v>130</c:v>
                </c:pt>
                <c:pt idx="9">
                  <c:v>95</c:v>
                </c:pt>
                <c:pt idx="10">
                  <c:v>105</c:v>
                </c:pt>
                <c:pt idx="12">
                  <c:v>577</c:v>
                </c:pt>
              </c:numCache>
            </c:numRef>
          </c:val>
        </c:ser>
        <c:gapWidth val="60"/>
        <c:axId val="69535232"/>
        <c:axId val="69536768"/>
      </c:barChart>
      <c:catAx>
        <c:axId val="69535232"/>
        <c:scaling>
          <c:orientation val="minMax"/>
        </c:scaling>
        <c:axPos val="l"/>
        <c:tickLblPos val="nextTo"/>
        <c:txPr>
          <a:bodyPr/>
          <a:lstStyle/>
          <a:p>
            <a:pPr>
              <a:defRPr>
                <a:latin typeface="Eras Light ITC" pitchFamily="34" charset="0"/>
              </a:defRPr>
            </a:pPr>
            <a:endParaRPr lang="hu-HU"/>
          </a:p>
        </c:txPr>
        <c:crossAx val="69536768"/>
        <c:crosses val="autoZero"/>
        <c:auto val="1"/>
        <c:lblAlgn val="ctr"/>
        <c:lblOffset val="100"/>
      </c:catAx>
      <c:valAx>
        <c:axId val="695367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>
                <a:latin typeface="Eras Light ITC" pitchFamily="34" charset="0"/>
              </a:defRPr>
            </a:pPr>
            <a:endParaRPr lang="hu-HU"/>
          </a:p>
        </c:txPr>
        <c:crossAx val="69535232"/>
        <c:crosses val="autoZero"/>
        <c:crossBetween val="between"/>
      </c:valAx>
      <c:spPr>
        <a:noFill/>
        <a:ln w="25400">
          <a:noFill/>
        </a:ln>
      </c:spPr>
    </c:plotArea>
    <c:plotVisOnly val="1"/>
  </c:chart>
  <c:txPr>
    <a:bodyPr/>
    <a:lstStyle/>
    <a:p>
      <a:pPr>
        <a:defRPr sz="1800"/>
      </a:pPr>
      <a:endParaRPr lang="hu-H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u-HU"/>
  <c:chart>
    <c:autoTitleDeleted val="1"/>
    <c:plotArea>
      <c:layout/>
      <c:barChart>
        <c:barDir val="bar"/>
        <c:grouping val="clustered"/>
        <c:varyColors val="1"/>
        <c:ser>
          <c:idx val="0"/>
          <c:order val="0"/>
          <c:tx>
            <c:strRef>
              <c:f>Munka1!$B$1</c:f>
              <c:strCache>
                <c:ptCount val="1"/>
                <c:pt idx="0">
                  <c:v>Sorozat 1</c:v>
                </c:pt>
              </c:strCache>
            </c:strRef>
          </c:tx>
          <c:dPt>
            <c:idx val="0"/>
            <c:spPr>
              <a:solidFill>
                <a:schemeClr val="accent3">
                  <a:lumMod val="20000"/>
                  <a:lumOff val="80000"/>
                </a:schemeClr>
              </a:solidFill>
            </c:spPr>
          </c:dPt>
          <c:dPt>
            <c:idx val="1"/>
            <c:spPr>
              <a:solidFill>
                <a:schemeClr val="accent3">
                  <a:lumMod val="40000"/>
                  <a:lumOff val="60000"/>
                </a:schemeClr>
              </a:solidFill>
            </c:spPr>
          </c:dPt>
          <c:dPt>
            <c:idx val="2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Pt>
            <c:idx val="3"/>
            <c:spPr>
              <a:solidFill>
                <a:srgbClr val="92D050"/>
              </a:solidFill>
            </c:spPr>
          </c:dPt>
          <c:dPt>
            <c:idx val="4"/>
            <c:spPr>
              <a:solidFill>
                <a:schemeClr val="accent3"/>
              </a:solidFill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</c:spPr>
          </c:dPt>
          <c:dPt>
            <c:idx val="6"/>
            <c:spPr>
              <a:solidFill>
                <a:schemeClr val="accent3">
                  <a:lumMod val="50000"/>
                </a:schemeClr>
              </a:solidFill>
            </c:spPr>
          </c:dPt>
          <c:cat>
            <c:strRef>
              <c:f>Munka1!$A$2:$A$8</c:f>
              <c:strCache>
                <c:ptCount val="7"/>
                <c:pt idx="0">
                  <c:v>65-75</c:v>
                </c:pt>
                <c:pt idx="1">
                  <c:v>55-64</c:v>
                </c:pt>
                <c:pt idx="2">
                  <c:v>45-54</c:v>
                </c:pt>
                <c:pt idx="3">
                  <c:v>35-44</c:v>
                </c:pt>
                <c:pt idx="4">
                  <c:v>25-34</c:v>
                </c:pt>
                <c:pt idx="5">
                  <c:v>18-24</c:v>
                </c:pt>
                <c:pt idx="6">
                  <c:v>14-17</c:v>
                </c:pt>
              </c:strCache>
            </c:strRef>
          </c:cat>
          <c:val>
            <c:numRef>
              <c:f>Munka1!$B$2:$B$8</c:f>
              <c:numCache>
                <c:formatCode>#,##0</c:formatCode>
                <c:ptCount val="7"/>
                <c:pt idx="0">
                  <c:v>17733</c:v>
                </c:pt>
                <c:pt idx="1">
                  <c:v>58655</c:v>
                </c:pt>
                <c:pt idx="2">
                  <c:v>34660</c:v>
                </c:pt>
                <c:pt idx="3">
                  <c:v>57637</c:v>
                </c:pt>
                <c:pt idx="4">
                  <c:v>79422</c:v>
                </c:pt>
                <c:pt idx="5">
                  <c:v>48165</c:v>
                </c:pt>
                <c:pt idx="6">
                  <c:v>7984</c:v>
                </c:pt>
              </c:numCache>
            </c:numRef>
          </c:val>
        </c:ser>
        <c:gapWidth val="60"/>
        <c:axId val="64001152"/>
        <c:axId val="64002688"/>
      </c:barChart>
      <c:catAx>
        <c:axId val="64001152"/>
        <c:scaling>
          <c:orientation val="minMax"/>
        </c:scaling>
        <c:axPos val="l"/>
        <c:tickLblPos val="nextTo"/>
        <c:crossAx val="64002688"/>
        <c:crosses val="autoZero"/>
        <c:auto val="1"/>
        <c:lblAlgn val="ctr"/>
        <c:lblOffset val="100"/>
      </c:catAx>
      <c:valAx>
        <c:axId val="64002688"/>
        <c:scaling>
          <c:orientation val="minMax"/>
        </c:scaling>
        <c:axPos val="b"/>
        <c:numFmt formatCode="#,##0" sourceLinked="1"/>
        <c:tickLblPos val="nextTo"/>
        <c:crossAx val="64001152"/>
        <c:crosses val="autoZero"/>
        <c:crossBetween val="between"/>
      </c:valAx>
      <c:spPr>
        <a:noFill/>
        <a:ln w="25400">
          <a:noFill/>
        </a:ln>
      </c:spPr>
    </c:plotArea>
    <c:plotVisOnly val="1"/>
  </c:chart>
  <c:txPr>
    <a:bodyPr/>
    <a:lstStyle/>
    <a:p>
      <a:pPr>
        <a:defRPr sz="1800">
          <a:latin typeface="Eras Light ITC" pitchFamily="34" charset="0"/>
        </a:defRPr>
      </a:pPr>
      <a:endParaRPr lang="hu-HU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55592E-4DAF-4EF2-AB75-FF8FF59AA169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9394D5-0424-429E-8CCF-209CB3D27B2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78CE18-E718-4295-BF5A-2BC502B843E2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D21BC4-434B-4383-B4AF-C562F5F3D7B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Ahogy azt a Long </a:t>
            </a:r>
            <a:r>
              <a:rPr lang="hu-HU" dirty="0" err="1" smtClean="0"/>
              <a:t>tail</a:t>
            </a:r>
            <a:r>
              <a:rPr lang="hu-HU" baseline="0" dirty="0" smtClean="0"/>
              <a:t> effektus is leírja a kínálat egyre szélesebb keresletet igyekszik kielégíteni…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D21BC4-434B-4383-B4AF-C562F5F3D7B4}" type="slidenum">
              <a:rPr lang="hu-HU" smtClean="0"/>
              <a:pPr/>
              <a:t>9</a:t>
            </a:fld>
            <a:endParaRPr lang="hu-H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D21BC4-434B-4383-B4AF-C562F5F3D7B4}" type="slidenum">
              <a:rPr lang="hu-HU" smtClean="0"/>
              <a:pPr/>
              <a:t>10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0F9DF-BA88-4619-A8BF-13A956FA675D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725E4-2226-498B-BDC4-CA0E85444CA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7" name="Téglalap 6"/>
          <p:cNvSpPr/>
          <p:nvPr userDrawn="1"/>
        </p:nvSpPr>
        <p:spPr>
          <a:xfrm>
            <a:off x="6012160" y="0"/>
            <a:ext cx="3131840" cy="6858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" name="Kép 8" descr="mpg_log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765696" y="5984155"/>
            <a:ext cx="1342808" cy="8738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0F9DF-BA88-4619-A8BF-13A956FA675D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725E4-2226-498B-BDC4-CA0E85444CA6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7" name="Téglalap 6"/>
          <p:cNvSpPr/>
          <p:nvPr userDrawn="1"/>
        </p:nvSpPr>
        <p:spPr>
          <a:xfrm>
            <a:off x="6012160" y="0"/>
            <a:ext cx="3131840" cy="6858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9" name="Kép 8" descr="mpg_logo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765696" y="5984155"/>
            <a:ext cx="1342808" cy="8738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0F9DF-BA88-4619-A8BF-13A956FA675D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725E4-2226-498B-BDC4-CA0E85444CA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0F9DF-BA88-4619-A8BF-13A956FA675D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725E4-2226-498B-BDC4-CA0E85444CA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0F9DF-BA88-4619-A8BF-13A956FA675D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725E4-2226-498B-BDC4-CA0E85444CA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0F9DF-BA88-4619-A8BF-13A956FA675D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725E4-2226-498B-BDC4-CA0E85444CA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0F9DF-BA88-4619-A8BF-13A956FA675D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725E4-2226-498B-BDC4-CA0E85444CA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0F9DF-BA88-4619-A8BF-13A956FA675D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725E4-2226-498B-BDC4-CA0E85444CA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0F9DF-BA88-4619-A8BF-13A956FA675D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725E4-2226-498B-BDC4-CA0E85444CA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0F9DF-BA88-4619-A8BF-13A956FA675D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725E4-2226-498B-BDC4-CA0E85444CA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0F9DF-BA88-4619-A8BF-13A956FA675D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B725E4-2226-498B-BDC4-CA0E85444CA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0F9DF-BA88-4619-A8BF-13A956FA675D}" type="datetimeFigureOut">
              <a:rPr lang="hu-HU" smtClean="0"/>
              <a:pPr/>
              <a:t>2012.03.21.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725E4-2226-498B-BDC4-CA0E85444CA6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012160" y="2780928"/>
            <a:ext cx="3059832" cy="1470025"/>
          </a:xfrm>
        </p:spPr>
        <p:txBody>
          <a:bodyPr>
            <a:normAutofit fontScale="90000"/>
          </a:bodyPr>
          <a:lstStyle/>
          <a:p>
            <a:pPr algn="r"/>
            <a:r>
              <a:rPr lang="hu-HU" sz="6000" b="1" dirty="0" smtClean="0">
                <a:solidFill>
                  <a:schemeClr val="bg1"/>
                </a:solidFill>
                <a:latin typeface="Eras Light ITC" pitchFamily="34" charset="0"/>
              </a:rPr>
              <a:t>Repül a, repül a…</a:t>
            </a:r>
            <a:endParaRPr lang="hu-HU" sz="6000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601216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84664"/>
            <a:ext cx="229864" cy="540000"/>
          </a:xfrm>
          <a:prstGeom prst="rect">
            <a:avLst/>
          </a:prstGeom>
        </p:spPr>
      </p:pic>
      <p:pic>
        <p:nvPicPr>
          <p:cNvPr id="5" name="Kép 4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584744"/>
            <a:ext cx="229865" cy="540000"/>
          </a:xfrm>
          <a:prstGeom prst="rect">
            <a:avLst/>
          </a:prstGeom>
        </p:spPr>
      </p:pic>
      <p:pic>
        <p:nvPicPr>
          <p:cNvPr id="6" name="Kép 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584664"/>
            <a:ext cx="229864" cy="540000"/>
          </a:xfrm>
          <a:prstGeom prst="rect">
            <a:avLst/>
          </a:prstGeom>
        </p:spPr>
      </p:pic>
      <p:pic>
        <p:nvPicPr>
          <p:cNvPr id="7" name="Kép 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584664"/>
            <a:ext cx="229864" cy="540000"/>
          </a:xfrm>
          <a:prstGeom prst="rect">
            <a:avLst/>
          </a:prstGeom>
        </p:spPr>
      </p:pic>
      <p:pic>
        <p:nvPicPr>
          <p:cNvPr id="8" name="Kép 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584664"/>
            <a:ext cx="229864" cy="540000"/>
          </a:xfrm>
          <a:prstGeom prst="rect">
            <a:avLst/>
          </a:prstGeom>
        </p:spPr>
      </p:pic>
      <p:pic>
        <p:nvPicPr>
          <p:cNvPr id="9" name="Kép 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584664"/>
            <a:ext cx="229864" cy="540000"/>
          </a:xfrm>
          <a:prstGeom prst="rect">
            <a:avLst/>
          </a:prstGeom>
        </p:spPr>
      </p:pic>
      <p:pic>
        <p:nvPicPr>
          <p:cNvPr id="10" name="Kép 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584664"/>
            <a:ext cx="229864" cy="540000"/>
          </a:xfrm>
          <a:prstGeom prst="rect">
            <a:avLst/>
          </a:prstGeom>
        </p:spPr>
      </p:pic>
      <p:pic>
        <p:nvPicPr>
          <p:cNvPr id="11" name="Kép 1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584664"/>
            <a:ext cx="229864" cy="540000"/>
          </a:xfrm>
          <a:prstGeom prst="rect">
            <a:avLst/>
          </a:prstGeom>
        </p:spPr>
      </p:pic>
      <p:pic>
        <p:nvPicPr>
          <p:cNvPr id="12" name="Kép 1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584664"/>
            <a:ext cx="229864" cy="540000"/>
          </a:xfrm>
          <a:prstGeom prst="rect">
            <a:avLst/>
          </a:prstGeom>
        </p:spPr>
      </p:pic>
      <p:pic>
        <p:nvPicPr>
          <p:cNvPr id="13" name="Kép 1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584744"/>
            <a:ext cx="229864" cy="540000"/>
          </a:xfrm>
          <a:prstGeom prst="rect">
            <a:avLst/>
          </a:prstGeom>
        </p:spPr>
      </p:pic>
      <p:pic>
        <p:nvPicPr>
          <p:cNvPr id="14" name="Kép 1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584664"/>
            <a:ext cx="229864" cy="540000"/>
          </a:xfrm>
          <a:prstGeom prst="rect">
            <a:avLst/>
          </a:prstGeom>
        </p:spPr>
      </p:pic>
      <p:pic>
        <p:nvPicPr>
          <p:cNvPr id="47" name="Kép 4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160728"/>
            <a:ext cx="229864" cy="540000"/>
          </a:xfrm>
          <a:prstGeom prst="rect">
            <a:avLst/>
          </a:prstGeom>
        </p:spPr>
      </p:pic>
      <p:pic>
        <p:nvPicPr>
          <p:cNvPr id="48" name="Kép 4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160728"/>
            <a:ext cx="229864" cy="540000"/>
          </a:xfrm>
          <a:prstGeom prst="rect">
            <a:avLst/>
          </a:prstGeom>
        </p:spPr>
      </p:pic>
      <p:pic>
        <p:nvPicPr>
          <p:cNvPr id="49" name="Kép 4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160728"/>
            <a:ext cx="229864" cy="540000"/>
          </a:xfrm>
          <a:prstGeom prst="rect">
            <a:avLst/>
          </a:prstGeom>
        </p:spPr>
      </p:pic>
      <p:pic>
        <p:nvPicPr>
          <p:cNvPr id="50" name="Kép 4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160728"/>
            <a:ext cx="229864" cy="540000"/>
          </a:xfrm>
          <a:prstGeom prst="rect">
            <a:avLst/>
          </a:prstGeom>
        </p:spPr>
      </p:pic>
      <p:pic>
        <p:nvPicPr>
          <p:cNvPr id="51" name="Kép 5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1160728"/>
            <a:ext cx="229864" cy="540000"/>
          </a:xfrm>
          <a:prstGeom prst="rect">
            <a:avLst/>
          </a:prstGeom>
        </p:spPr>
      </p:pic>
      <p:pic>
        <p:nvPicPr>
          <p:cNvPr id="52" name="Kép 5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1160728"/>
            <a:ext cx="229864" cy="540000"/>
          </a:xfrm>
          <a:prstGeom prst="rect">
            <a:avLst/>
          </a:prstGeom>
        </p:spPr>
      </p:pic>
      <p:pic>
        <p:nvPicPr>
          <p:cNvPr id="53" name="Kép 5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1160728"/>
            <a:ext cx="229864" cy="540000"/>
          </a:xfrm>
          <a:prstGeom prst="rect">
            <a:avLst/>
          </a:prstGeom>
        </p:spPr>
      </p:pic>
      <p:pic>
        <p:nvPicPr>
          <p:cNvPr id="54" name="Kép 5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1160728"/>
            <a:ext cx="229864" cy="540000"/>
          </a:xfrm>
          <a:prstGeom prst="rect">
            <a:avLst/>
          </a:prstGeom>
        </p:spPr>
      </p:pic>
      <p:pic>
        <p:nvPicPr>
          <p:cNvPr id="55" name="Kép 5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1160808"/>
            <a:ext cx="229864" cy="540000"/>
          </a:xfrm>
          <a:prstGeom prst="rect">
            <a:avLst/>
          </a:prstGeom>
        </p:spPr>
      </p:pic>
      <p:pic>
        <p:nvPicPr>
          <p:cNvPr id="56" name="Kép 5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1160728"/>
            <a:ext cx="229864" cy="540000"/>
          </a:xfrm>
          <a:prstGeom prst="rect">
            <a:avLst/>
          </a:prstGeom>
        </p:spPr>
      </p:pic>
      <p:pic>
        <p:nvPicPr>
          <p:cNvPr id="57" name="Kép 5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736792"/>
            <a:ext cx="229864" cy="540000"/>
          </a:xfrm>
          <a:prstGeom prst="rect">
            <a:avLst/>
          </a:prstGeom>
        </p:spPr>
      </p:pic>
      <p:pic>
        <p:nvPicPr>
          <p:cNvPr id="58" name="Kép 5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736792"/>
            <a:ext cx="229864" cy="540000"/>
          </a:xfrm>
          <a:prstGeom prst="rect">
            <a:avLst/>
          </a:prstGeom>
        </p:spPr>
      </p:pic>
      <p:pic>
        <p:nvPicPr>
          <p:cNvPr id="59" name="Kép 5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736792"/>
            <a:ext cx="229864" cy="540000"/>
          </a:xfrm>
          <a:prstGeom prst="rect">
            <a:avLst/>
          </a:prstGeom>
        </p:spPr>
      </p:pic>
      <p:pic>
        <p:nvPicPr>
          <p:cNvPr id="60" name="Kép 5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736792"/>
            <a:ext cx="229864" cy="540000"/>
          </a:xfrm>
          <a:prstGeom prst="rect">
            <a:avLst/>
          </a:prstGeom>
        </p:spPr>
      </p:pic>
      <p:pic>
        <p:nvPicPr>
          <p:cNvPr id="61" name="Kép 6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1736792"/>
            <a:ext cx="229864" cy="540000"/>
          </a:xfrm>
          <a:prstGeom prst="rect">
            <a:avLst/>
          </a:prstGeom>
        </p:spPr>
      </p:pic>
      <p:pic>
        <p:nvPicPr>
          <p:cNvPr id="62" name="Kép 6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1736792"/>
            <a:ext cx="229864" cy="540000"/>
          </a:xfrm>
          <a:prstGeom prst="rect">
            <a:avLst/>
          </a:prstGeom>
        </p:spPr>
      </p:pic>
      <p:pic>
        <p:nvPicPr>
          <p:cNvPr id="63" name="Kép 6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1736792"/>
            <a:ext cx="229864" cy="540000"/>
          </a:xfrm>
          <a:prstGeom prst="rect">
            <a:avLst/>
          </a:prstGeom>
        </p:spPr>
      </p:pic>
      <p:pic>
        <p:nvPicPr>
          <p:cNvPr id="64" name="Kép 6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1736792"/>
            <a:ext cx="229864" cy="540000"/>
          </a:xfrm>
          <a:prstGeom prst="rect">
            <a:avLst/>
          </a:prstGeom>
        </p:spPr>
      </p:pic>
      <p:pic>
        <p:nvPicPr>
          <p:cNvPr id="65" name="Kép 6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1736872"/>
            <a:ext cx="229864" cy="540000"/>
          </a:xfrm>
          <a:prstGeom prst="rect">
            <a:avLst/>
          </a:prstGeom>
        </p:spPr>
      </p:pic>
      <p:pic>
        <p:nvPicPr>
          <p:cNvPr id="66" name="Kép 6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1736792"/>
            <a:ext cx="229864" cy="540000"/>
          </a:xfrm>
          <a:prstGeom prst="rect">
            <a:avLst/>
          </a:prstGeom>
        </p:spPr>
      </p:pic>
      <p:pic>
        <p:nvPicPr>
          <p:cNvPr id="67" name="Kép 6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312856"/>
            <a:ext cx="229864" cy="540000"/>
          </a:xfrm>
          <a:prstGeom prst="rect">
            <a:avLst/>
          </a:prstGeom>
        </p:spPr>
      </p:pic>
      <p:pic>
        <p:nvPicPr>
          <p:cNvPr id="68" name="Kép 6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312856"/>
            <a:ext cx="229864" cy="540000"/>
          </a:xfrm>
          <a:prstGeom prst="rect">
            <a:avLst/>
          </a:prstGeom>
        </p:spPr>
      </p:pic>
      <p:pic>
        <p:nvPicPr>
          <p:cNvPr id="69" name="Kép 6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2312856"/>
            <a:ext cx="229864" cy="540000"/>
          </a:xfrm>
          <a:prstGeom prst="rect">
            <a:avLst/>
          </a:prstGeom>
        </p:spPr>
      </p:pic>
      <p:pic>
        <p:nvPicPr>
          <p:cNvPr id="70" name="Kép 6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312856"/>
            <a:ext cx="229864" cy="540000"/>
          </a:xfrm>
          <a:prstGeom prst="rect">
            <a:avLst/>
          </a:prstGeom>
        </p:spPr>
      </p:pic>
      <p:pic>
        <p:nvPicPr>
          <p:cNvPr id="71" name="Kép 7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2312856"/>
            <a:ext cx="229864" cy="540000"/>
          </a:xfrm>
          <a:prstGeom prst="rect">
            <a:avLst/>
          </a:prstGeom>
        </p:spPr>
      </p:pic>
      <p:pic>
        <p:nvPicPr>
          <p:cNvPr id="72" name="Kép 7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2312856"/>
            <a:ext cx="229864" cy="540000"/>
          </a:xfrm>
          <a:prstGeom prst="rect">
            <a:avLst/>
          </a:prstGeom>
        </p:spPr>
      </p:pic>
      <p:pic>
        <p:nvPicPr>
          <p:cNvPr id="73" name="Kép 7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2312856"/>
            <a:ext cx="229864" cy="540000"/>
          </a:xfrm>
          <a:prstGeom prst="rect">
            <a:avLst/>
          </a:prstGeom>
        </p:spPr>
      </p:pic>
      <p:pic>
        <p:nvPicPr>
          <p:cNvPr id="74" name="Kép 7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2312856"/>
            <a:ext cx="229864" cy="540000"/>
          </a:xfrm>
          <a:prstGeom prst="rect">
            <a:avLst/>
          </a:prstGeom>
        </p:spPr>
      </p:pic>
      <p:pic>
        <p:nvPicPr>
          <p:cNvPr id="75" name="Kép 7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2312936"/>
            <a:ext cx="229864" cy="540000"/>
          </a:xfrm>
          <a:prstGeom prst="rect">
            <a:avLst/>
          </a:prstGeom>
        </p:spPr>
      </p:pic>
      <p:pic>
        <p:nvPicPr>
          <p:cNvPr id="76" name="Kép 7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2312856"/>
            <a:ext cx="229864" cy="540000"/>
          </a:xfrm>
          <a:prstGeom prst="rect">
            <a:avLst/>
          </a:prstGeom>
        </p:spPr>
      </p:pic>
      <p:pic>
        <p:nvPicPr>
          <p:cNvPr id="77" name="Kép 7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888920"/>
            <a:ext cx="229864" cy="540000"/>
          </a:xfrm>
          <a:prstGeom prst="rect">
            <a:avLst/>
          </a:prstGeom>
        </p:spPr>
      </p:pic>
      <p:pic>
        <p:nvPicPr>
          <p:cNvPr id="78" name="Kép 7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888920"/>
            <a:ext cx="229864" cy="540000"/>
          </a:xfrm>
          <a:prstGeom prst="rect">
            <a:avLst/>
          </a:prstGeom>
        </p:spPr>
      </p:pic>
      <p:pic>
        <p:nvPicPr>
          <p:cNvPr id="79" name="Kép 7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2888920"/>
            <a:ext cx="229864" cy="540000"/>
          </a:xfrm>
          <a:prstGeom prst="rect">
            <a:avLst/>
          </a:prstGeom>
        </p:spPr>
      </p:pic>
      <p:pic>
        <p:nvPicPr>
          <p:cNvPr id="80" name="Kép 7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888920"/>
            <a:ext cx="229864" cy="540000"/>
          </a:xfrm>
          <a:prstGeom prst="rect">
            <a:avLst/>
          </a:prstGeom>
        </p:spPr>
      </p:pic>
      <p:pic>
        <p:nvPicPr>
          <p:cNvPr id="81" name="Kép 8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2888920"/>
            <a:ext cx="229864" cy="540000"/>
          </a:xfrm>
          <a:prstGeom prst="rect">
            <a:avLst/>
          </a:prstGeom>
        </p:spPr>
      </p:pic>
      <p:pic>
        <p:nvPicPr>
          <p:cNvPr id="82" name="Kép 8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2888920"/>
            <a:ext cx="229864" cy="540000"/>
          </a:xfrm>
          <a:prstGeom prst="rect">
            <a:avLst/>
          </a:prstGeom>
        </p:spPr>
      </p:pic>
      <p:pic>
        <p:nvPicPr>
          <p:cNvPr id="83" name="Kép 8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2888920"/>
            <a:ext cx="229864" cy="540000"/>
          </a:xfrm>
          <a:prstGeom prst="rect">
            <a:avLst/>
          </a:prstGeom>
        </p:spPr>
      </p:pic>
      <p:pic>
        <p:nvPicPr>
          <p:cNvPr id="84" name="Kép 8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2888920"/>
            <a:ext cx="229864" cy="540000"/>
          </a:xfrm>
          <a:prstGeom prst="rect">
            <a:avLst/>
          </a:prstGeom>
        </p:spPr>
      </p:pic>
      <p:pic>
        <p:nvPicPr>
          <p:cNvPr id="85" name="Kép 8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2889000"/>
            <a:ext cx="229864" cy="540000"/>
          </a:xfrm>
          <a:prstGeom prst="rect">
            <a:avLst/>
          </a:prstGeom>
        </p:spPr>
      </p:pic>
      <p:pic>
        <p:nvPicPr>
          <p:cNvPr id="86" name="Kép 8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2888920"/>
            <a:ext cx="229864" cy="540000"/>
          </a:xfrm>
          <a:prstGeom prst="rect">
            <a:avLst/>
          </a:prstGeom>
        </p:spPr>
      </p:pic>
      <p:pic>
        <p:nvPicPr>
          <p:cNvPr id="87" name="Kép 8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464984"/>
            <a:ext cx="229864" cy="540000"/>
          </a:xfrm>
          <a:prstGeom prst="rect">
            <a:avLst/>
          </a:prstGeom>
        </p:spPr>
      </p:pic>
      <p:pic>
        <p:nvPicPr>
          <p:cNvPr id="88" name="Kép 8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3464984"/>
            <a:ext cx="229864" cy="540000"/>
          </a:xfrm>
          <a:prstGeom prst="rect">
            <a:avLst/>
          </a:prstGeom>
        </p:spPr>
      </p:pic>
      <p:pic>
        <p:nvPicPr>
          <p:cNvPr id="89" name="Kép 8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3464984"/>
            <a:ext cx="229864" cy="540000"/>
          </a:xfrm>
          <a:prstGeom prst="rect">
            <a:avLst/>
          </a:prstGeom>
        </p:spPr>
      </p:pic>
      <p:pic>
        <p:nvPicPr>
          <p:cNvPr id="90" name="Kép 8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3464984"/>
            <a:ext cx="229864" cy="540000"/>
          </a:xfrm>
          <a:prstGeom prst="rect">
            <a:avLst/>
          </a:prstGeom>
        </p:spPr>
      </p:pic>
      <p:pic>
        <p:nvPicPr>
          <p:cNvPr id="91" name="Kép 9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3464984"/>
            <a:ext cx="229864" cy="540000"/>
          </a:xfrm>
          <a:prstGeom prst="rect">
            <a:avLst/>
          </a:prstGeom>
        </p:spPr>
      </p:pic>
      <p:pic>
        <p:nvPicPr>
          <p:cNvPr id="92" name="Kép 9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464984"/>
            <a:ext cx="229864" cy="540000"/>
          </a:xfrm>
          <a:prstGeom prst="rect">
            <a:avLst/>
          </a:prstGeom>
        </p:spPr>
      </p:pic>
      <p:pic>
        <p:nvPicPr>
          <p:cNvPr id="93" name="Kép 9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3464984"/>
            <a:ext cx="229864" cy="540000"/>
          </a:xfrm>
          <a:prstGeom prst="rect">
            <a:avLst/>
          </a:prstGeom>
        </p:spPr>
      </p:pic>
      <p:pic>
        <p:nvPicPr>
          <p:cNvPr id="94" name="Kép 9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3464984"/>
            <a:ext cx="229864" cy="540000"/>
          </a:xfrm>
          <a:prstGeom prst="rect">
            <a:avLst/>
          </a:prstGeom>
        </p:spPr>
      </p:pic>
      <p:pic>
        <p:nvPicPr>
          <p:cNvPr id="95" name="Kép 9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3465064"/>
            <a:ext cx="229864" cy="540000"/>
          </a:xfrm>
          <a:prstGeom prst="rect">
            <a:avLst/>
          </a:prstGeom>
        </p:spPr>
      </p:pic>
      <p:pic>
        <p:nvPicPr>
          <p:cNvPr id="96" name="Kép 9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3464984"/>
            <a:ext cx="229864" cy="540000"/>
          </a:xfrm>
          <a:prstGeom prst="rect">
            <a:avLst/>
          </a:prstGeom>
        </p:spPr>
      </p:pic>
      <p:pic>
        <p:nvPicPr>
          <p:cNvPr id="97" name="Kép 9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1048"/>
            <a:ext cx="229864" cy="540000"/>
          </a:xfrm>
          <a:prstGeom prst="rect">
            <a:avLst/>
          </a:prstGeom>
        </p:spPr>
      </p:pic>
      <p:pic>
        <p:nvPicPr>
          <p:cNvPr id="98" name="Kép 9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4041048"/>
            <a:ext cx="229864" cy="540000"/>
          </a:xfrm>
          <a:prstGeom prst="rect">
            <a:avLst/>
          </a:prstGeom>
        </p:spPr>
      </p:pic>
      <p:pic>
        <p:nvPicPr>
          <p:cNvPr id="99" name="Kép 9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4041048"/>
            <a:ext cx="229864" cy="540000"/>
          </a:xfrm>
          <a:prstGeom prst="rect">
            <a:avLst/>
          </a:prstGeom>
        </p:spPr>
      </p:pic>
      <p:pic>
        <p:nvPicPr>
          <p:cNvPr id="100" name="Kép 9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041048"/>
            <a:ext cx="229864" cy="540000"/>
          </a:xfrm>
          <a:prstGeom prst="rect">
            <a:avLst/>
          </a:prstGeom>
        </p:spPr>
      </p:pic>
      <p:pic>
        <p:nvPicPr>
          <p:cNvPr id="101" name="Kép 10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4041048"/>
            <a:ext cx="229864" cy="540000"/>
          </a:xfrm>
          <a:prstGeom prst="rect">
            <a:avLst/>
          </a:prstGeom>
        </p:spPr>
      </p:pic>
      <p:pic>
        <p:nvPicPr>
          <p:cNvPr id="102" name="Kép 10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041048"/>
            <a:ext cx="229864" cy="540000"/>
          </a:xfrm>
          <a:prstGeom prst="rect">
            <a:avLst/>
          </a:prstGeom>
        </p:spPr>
      </p:pic>
      <p:pic>
        <p:nvPicPr>
          <p:cNvPr id="103" name="Kép 10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4041048"/>
            <a:ext cx="229864" cy="540000"/>
          </a:xfrm>
          <a:prstGeom prst="rect">
            <a:avLst/>
          </a:prstGeom>
        </p:spPr>
      </p:pic>
      <p:pic>
        <p:nvPicPr>
          <p:cNvPr id="104" name="Kép 10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4041048"/>
            <a:ext cx="229864" cy="540000"/>
          </a:xfrm>
          <a:prstGeom prst="rect">
            <a:avLst/>
          </a:prstGeom>
        </p:spPr>
      </p:pic>
      <p:pic>
        <p:nvPicPr>
          <p:cNvPr id="105" name="Kép 10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4041128"/>
            <a:ext cx="229864" cy="540000"/>
          </a:xfrm>
          <a:prstGeom prst="rect">
            <a:avLst/>
          </a:prstGeom>
        </p:spPr>
      </p:pic>
      <p:pic>
        <p:nvPicPr>
          <p:cNvPr id="106" name="Kép 10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4041048"/>
            <a:ext cx="229864" cy="540000"/>
          </a:xfrm>
          <a:prstGeom prst="rect">
            <a:avLst/>
          </a:prstGeom>
        </p:spPr>
      </p:pic>
      <p:pic>
        <p:nvPicPr>
          <p:cNvPr id="107" name="Kép 10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617112"/>
            <a:ext cx="229864" cy="540000"/>
          </a:xfrm>
          <a:prstGeom prst="rect">
            <a:avLst/>
          </a:prstGeom>
        </p:spPr>
      </p:pic>
      <p:pic>
        <p:nvPicPr>
          <p:cNvPr id="108" name="Kép 10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4617112"/>
            <a:ext cx="229864" cy="540000"/>
          </a:xfrm>
          <a:prstGeom prst="rect">
            <a:avLst/>
          </a:prstGeom>
        </p:spPr>
      </p:pic>
      <p:pic>
        <p:nvPicPr>
          <p:cNvPr id="109" name="Kép 10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4617112"/>
            <a:ext cx="229864" cy="540000"/>
          </a:xfrm>
          <a:prstGeom prst="rect">
            <a:avLst/>
          </a:prstGeom>
        </p:spPr>
      </p:pic>
      <p:pic>
        <p:nvPicPr>
          <p:cNvPr id="110" name="Kép 10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617112"/>
            <a:ext cx="229864" cy="540000"/>
          </a:xfrm>
          <a:prstGeom prst="rect">
            <a:avLst/>
          </a:prstGeom>
        </p:spPr>
      </p:pic>
      <p:pic>
        <p:nvPicPr>
          <p:cNvPr id="111" name="Kép 11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4617112"/>
            <a:ext cx="229864" cy="540000"/>
          </a:xfrm>
          <a:prstGeom prst="rect">
            <a:avLst/>
          </a:prstGeom>
        </p:spPr>
      </p:pic>
      <p:pic>
        <p:nvPicPr>
          <p:cNvPr id="112" name="Kép 11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617112"/>
            <a:ext cx="229864" cy="540000"/>
          </a:xfrm>
          <a:prstGeom prst="rect">
            <a:avLst/>
          </a:prstGeom>
        </p:spPr>
      </p:pic>
      <p:pic>
        <p:nvPicPr>
          <p:cNvPr id="113" name="Kép 11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4617112"/>
            <a:ext cx="229864" cy="540000"/>
          </a:xfrm>
          <a:prstGeom prst="rect">
            <a:avLst/>
          </a:prstGeom>
        </p:spPr>
      </p:pic>
      <p:pic>
        <p:nvPicPr>
          <p:cNvPr id="114" name="Kép 11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4617112"/>
            <a:ext cx="229864" cy="540000"/>
          </a:xfrm>
          <a:prstGeom prst="rect">
            <a:avLst/>
          </a:prstGeom>
        </p:spPr>
      </p:pic>
      <p:pic>
        <p:nvPicPr>
          <p:cNvPr id="115" name="Kép 11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4617192"/>
            <a:ext cx="229864" cy="540000"/>
          </a:xfrm>
          <a:prstGeom prst="rect">
            <a:avLst/>
          </a:prstGeom>
        </p:spPr>
      </p:pic>
      <p:pic>
        <p:nvPicPr>
          <p:cNvPr id="116" name="Kép 11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4617112"/>
            <a:ext cx="229864" cy="540000"/>
          </a:xfrm>
          <a:prstGeom prst="rect">
            <a:avLst/>
          </a:prstGeom>
        </p:spPr>
      </p:pic>
      <p:pic>
        <p:nvPicPr>
          <p:cNvPr id="117" name="Kép 11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193176"/>
            <a:ext cx="229864" cy="540000"/>
          </a:xfrm>
          <a:prstGeom prst="rect">
            <a:avLst/>
          </a:prstGeom>
        </p:spPr>
      </p:pic>
      <p:pic>
        <p:nvPicPr>
          <p:cNvPr id="118" name="Kép 11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5193176"/>
            <a:ext cx="229864" cy="540000"/>
          </a:xfrm>
          <a:prstGeom prst="rect">
            <a:avLst/>
          </a:prstGeom>
        </p:spPr>
      </p:pic>
      <p:pic>
        <p:nvPicPr>
          <p:cNvPr id="119" name="Kép 11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5193176"/>
            <a:ext cx="229864" cy="540000"/>
          </a:xfrm>
          <a:prstGeom prst="rect">
            <a:avLst/>
          </a:prstGeom>
        </p:spPr>
      </p:pic>
      <p:pic>
        <p:nvPicPr>
          <p:cNvPr id="120" name="Kép 11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5193176"/>
            <a:ext cx="229864" cy="540000"/>
          </a:xfrm>
          <a:prstGeom prst="rect">
            <a:avLst/>
          </a:prstGeom>
        </p:spPr>
      </p:pic>
      <p:pic>
        <p:nvPicPr>
          <p:cNvPr id="121" name="Kép 12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5193176"/>
            <a:ext cx="229864" cy="540000"/>
          </a:xfrm>
          <a:prstGeom prst="rect">
            <a:avLst/>
          </a:prstGeom>
        </p:spPr>
      </p:pic>
      <p:pic>
        <p:nvPicPr>
          <p:cNvPr id="122" name="Kép 12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5193176"/>
            <a:ext cx="229864" cy="540000"/>
          </a:xfrm>
          <a:prstGeom prst="rect">
            <a:avLst/>
          </a:prstGeom>
        </p:spPr>
      </p:pic>
      <p:pic>
        <p:nvPicPr>
          <p:cNvPr id="123" name="Kép 12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5193176"/>
            <a:ext cx="229864" cy="540000"/>
          </a:xfrm>
          <a:prstGeom prst="rect">
            <a:avLst/>
          </a:prstGeom>
        </p:spPr>
      </p:pic>
      <p:pic>
        <p:nvPicPr>
          <p:cNvPr id="124" name="Kép 12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5193176"/>
            <a:ext cx="229864" cy="540000"/>
          </a:xfrm>
          <a:prstGeom prst="rect">
            <a:avLst/>
          </a:prstGeom>
        </p:spPr>
      </p:pic>
      <p:pic>
        <p:nvPicPr>
          <p:cNvPr id="125" name="Kép 12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5193256"/>
            <a:ext cx="229864" cy="540000"/>
          </a:xfrm>
          <a:prstGeom prst="rect">
            <a:avLst/>
          </a:prstGeom>
        </p:spPr>
      </p:pic>
      <p:pic>
        <p:nvPicPr>
          <p:cNvPr id="126" name="Kép 12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5193176"/>
            <a:ext cx="229864" cy="540000"/>
          </a:xfrm>
          <a:prstGeom prst="rect">
            <a:avLst/>
          </a:prstGeom>
        </p:spPr>
      </p:pic>
      <p:pic>
        <p:nvPicPr>
          <p:cNvPr id="127" name="Kép 12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769240"/>
            <a:ext cx="229864" cy="540000"/>
          </a:xfrm>
          <a:prstGeom prst="rect">
            <a:avLst/>
          </a:prstGeom>
        </p:spPr>
      </p:pic>
      <p:pic>
        <p:nvPicPr>
          <p:cNvPr id="128" name="Kép 12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5769240"/>
            <a:ext cx="229864" cy="540000"/>
          </a:xfrm>
          <a:prstGeom prst="rect">
            <a:avLst/>
          </a:prstGeom>
        </p:spPr>
      </p:pic>
      <p:pic>
        <p:nvPicPr>
          <p:cNvPr id="129" name="Kép 12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5769240"/>
            <a:ext cx="229864" cy="540000"/>
          </a:xfrm>
          <a:prstGeom prst="rect">
            <a:avLst/>
          </a:prstGeom>
        </p:spPr>
      </p:pic>
      <p:pic>
        <p:nvPicPr>
          <p:cNvPr id="130" name="Kép 12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5769240"/>
            <a:ext cx="229864" cy="540000"/>
          </a:xfrm>
          <a:prstGeom prst="rect">
            <a:avLst/>
          </a:prstGeom>
        </p:spPr>
      </p:pic>
      <p:pic>
        <p:nvPicPr>
          <p:cNvPr id="131" name="Kép 13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5769240"/>
            <a:ext cx="229864" cy="540000"/>
          </a:xfrm>
          <a:prstGeom prst="rect">
            <a:avLst/>
          </a:prstGeom>
        </p:spPr>
      </p:pic>
      <p:pic>
        <p:nvPicPr>
          <p:cNvPr id="132" name="Kép 13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5769240"/>
            <a:ext cx="229864" cy="540000"/>
          </a:xfrm>
          <a:prstGeom prst="rect">
            <a:avLst/>
          </a:prstGeom>
        </p:spPr>
      </p:pic>
      <p:pic>
        <p:nvPicPr>
          <p:cNvPr id="133" name="Kép 13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5769240"/>
            <a:ext cx="229864" cy="540000"/>
          </a:xfrm>
          <a:prstGeom prst="rect">
            <a:avLst/>
          </a:prstGeom>
        </p:spPr>
      </p:pic>
      <p:pic>
        <p:nvPicPr>
          <p:cNvPr id="134" name="Kép 13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5769240"/>
            <a:ext cx="229864" cy="540000"/>
          </a:xfrm>
          <a:prstGeom prst="rect">
            <a:avLst/>
          </a:prstGeom>
        </p:spPr>
      </p:pic>
      <p:pic>
        <p:nvPicPr>
          <p:cNvPr id="135" name="Kép 13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5769320"/>
            <a:ext cx="229864" cy="540000"/>
          </a:xfrm>
          <a:prstGeom prst="rect">
            <a:avLst/>
          </a:prstGeom>
        </p:spPr>
      </p:pic>
      <p:pic>
        <p:nvPicPr>
          <p:cNvPr id="136" name="Kép 13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5769240"/>
            <a:ext cx="229864" cy="540000"/>
          </a:xfrm>
          <a:prstGeom prst="rect">
            <a:avLst/>
          </a:prstGeom>
        </p:spPr>
      </p:pic>
      <p:pic>
        <p:nvPicPr>
          <p:cNvPr id="138" name="Kép 137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584744"/>
            <a:ext cx="229865" cy="540000"/>
          </a:xfrm>
          <a:prstGeom prst="rect">
            <a:avLst/>
          </a:prstGeom>
        </p:spPr>
      </p:pic>
      <p:pic>
        <p:nvPicPr>
          <p:cNvPr id="139" name="Kép 138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584744"/>
            <a:ext cx="229865" cy="540000"/>
          </a:xfrm>
          <a:prstGeom prst="rect">
            <a:avLst/>
          </a:prstGeom>
        </p:spPr>
      </p:pic>
      <p:pic>
        <p:nvPicPr>
          <p:cNvPr id="140" name="Kép 139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584744"/>
            <a:ext cx="229865" cy="540000"/>
          </a:xfrm>
          <a:prstGeom prst="rect">
            <a:avLst/>
          </a:prstGeom>
        </p:spPr>
      </p:pic>
      <p:pic>
        <p:nvPicPr>
          <p:cNvPr id="141" name="Kép 140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584744"/>
            <a:ext cx="229865" cy="540000"/>
          </a:xfrm>
          <a:prstGeom prst="rect">
            <a:avLst/>
          </a:prstGeom>
        </p:spPr>
      </p:pic>
      <p:sp>
        <p:nvSpPr>
          <p:cNvPr id="144" name="Szövegdoboz 143"/>
          <p:cNvSpPr txBox="1"/>
          <p:nvPr/>
        </p:nvSpPr>
        <p:spPr>
          <a:xfrm>
            <a:off x="6156176" y="2006838"/>
            <a:ext cx="2808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3600" b="1" dirty="0" smtClean="0">
                <a:solidFill>
                  <a:schemeClr val="bg1"/>
                </a:solidFill>
                <a:latin typeface="Eras Light ITC" pitchFamily="34" charset="0"/>
              </a:rPr>
              <a:t>5%-uk utazott repül</a:t>
            </a:r>
            <a:r>
              <a:rPr lang="hu-HU" sz="3600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ő</a:t>
            </a:r>
            <a:r>
              <a:rPr lang="hu-HU" sz="3600" b="1" dirty="0" smtClean="0">
                <a:solidFill>
                  <a:schemeClr val="bg1"/>
                </a:solidFill>
                <a:latin typeface="Eras Light ITC" pitchFamily="34" charset="0"/>
              </a:rPr>
              <a:t>vel az elmúlt 1 évben</a:t>
            </a:r>
            <a:endParaRPr lang="hu-HU" sz="3600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137" name="Szövegdoboz 136"/>
          <p:cNvSpPr txBox="1"/>
          <p:nvPr/>
        </p:nvSpPr>
        <p:spPr>
          <a:xfrm>
            <a:off x="17112" y="6597352"/>
            <a:ext cx="8402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latin typeface="Eras Light ITC" pitchFamily="34" charset="0"/>
              </a:rPr>
              <a:t>Forrás: TGI </a:t>
            </a:r>
            <a:endParaRPr lang="hu-HU" sz="1100" dirty="0">
              <a:latin typeface="Eras Light IT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7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9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1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2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3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4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6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7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8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9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0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1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3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400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5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6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70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38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9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4000"/>
                            </p:stCondLst>
                            <p:childTnLst>
                              <p:par>
                                <p:cTn id="1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41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20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3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440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4500"/>
                            </p:stCondLst>
                            <p:childTnLst>
                              <p:par>
                                <p:cTn id="1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4600"/>
                            </p:stCondLst>
                            <p:childTnLst>
                              <p:par>
                                <p:cTn id="1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1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47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4800"/>
                            </p:stCondLst>
                            <p:childTnLst>
                              <p:par>
                                <p:cTn id="1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4900"/>
                            </p:stCondLst>
                            <p:childTnLst>
                              <p:par>
                                <p:cTn id="2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5000"/>
                            </p:stCondLst>
                            <p:childTnLst>
                              <p:par>
                                <p:cTn id="2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100"/>
                            </p:stCondLst>
                            <p:childTnLst>
                              <p:par>
                                <p:cTn id="2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5200"/>
                            </p:stCondLst>
                            <p:childTnLst>
                              <p:par>
                                <p:cTn id="2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5300"/>
                            </p:stCondLst>
                            <p:childTnLst>
                              <p:par>
                                <p:cTn id="2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1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5400"/>
                            </p:stCondLst>
                            <p:childTnLst>
                              <p:par>
                                <p:cTn id="2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1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5600"/>
                            </p:stCondLst>
                            <p:childTnLst>
                              <p:par>
                                <p:cTn id="2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5700"/>
                            </p:stCondLst>
                            <p:childTnLst>
                              <p:par>
                                <p:cTn id="2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1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5800"/>
                            </p:stCondLst>
                            <p:childTnLst>
                              <p:par>
                                <p:cTn id="2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1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5900"/>
                            </p:stCondLst>
                            <p:childTnLst>
                              <p:par>
                                <p:cTn id="2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1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6000"/>
                            </p:stCondLst>
                            <p:childTnLst>
                              <p:par>
                                <p:cTn id="2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6100"/>
                            </p:stCondLst>
                            <p:childTnLst>
                              <p:par>
                                <p:cTn id="2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6200"/>
                            </p:stCondLst>
                            <p:childTnLst>
                              <p:par>
                                <p:cTn id="2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1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300"/>
                            </p:stCondLst>
                            <p:childTnLst>
                              <p:par>
                                <p:cTn id="2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1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6400"/>
                            </p:stCondLst>
                            <p:childTnLst>
                              <p:par>
                                <p:cTn id="2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1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6500"/>
                            </p:stCondLst>
                            <p:childTnLst>
                              <p:par>
                                <p:cTn id="2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1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6600"/>
                            </p:stCondLst>
                            <p:childTnLst>
                              <p:par>
                                <p:cTn id="2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1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6700"/>
                            </p:stCondLst>
                            <p:childTnLst>
                              <p:par>
                                <p:cTn id="2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1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6800"/>
                            </p:stCondLst>
                            <p:childTnLst>
                              <p:par>
                                <p:cTn id="2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6900"/>
                            </p:stCondLst>
                            <p:childTnLst>
                              <p:par>
                                <p:cTn id="2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1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7000"/>
                            </p:stCondLst>
                            <p:childTnLst>
                              <p:par>
                                <p:cTn id="2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1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7100"/>
                            </p:stCondLst>
                            <p:childTnLst>
                              <p:par>
                                <p:cTn id="2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1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7200"/>
                            </p:stCondLst>
                            <p:childTnLst>
                              <p:par>
                                <p:cTn id="2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1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7300"/>
                            </p:stCondLst>
                            <p:childTnLst>
                              <p:par>
                                <p:cTn id="2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9" dur="1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7400"/>
                            </p:stCondLst>
                            <p:childTnLst>
                              <p:par>
                                <p:cTn id="3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1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7500"/>
                            </p:stCondLst>
                            <p:childTnLst>
                              <p:par>
                                <p:cTn id="3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1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7600"/>
                            </p:stCondLst>
                            <p:childTnLst>
                              <p:par>
                                <p:cTn id="3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1" dur="1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7700"/>
                            </p:stCondLst>
                            <p:childTnLst>
                              <p:par>
                                <p:cTn id="3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1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7800"/>
                            </p:stCondLst>
                            <p:childTnLst>
                              <p:par>
                                <p:cTn id="3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1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7900"/>
                            </p:stCondLst>
                            <p:childTnLst>
                              <p:par>
                                <p:cTn id="3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3" dur="1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8000"/>
                            </p:stCondLst>
                            <p:childTnLst>
                              <p:par>
                                <p:cTn id="3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1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8100"/>
                            </p:stCondLst>
                            <p:childTnLst>
                              <p:par>
                                <p:cTn id="3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1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8200"/>
                            </p:stCondLst>
                            <p:childTnLst>
                              <p:par>
                                <p:cTn id="3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5" dur="1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8300"/>
                            </p:stCondLst>
                            <p:childTnLst>
                              <p:par>
                                <p:cTn id="3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1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8400"/>
                            </p:stCondLst>
                            <p:childTnLst>
                              <p:par>
                                <p:cTn id="3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1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8500"/>
                            </p:stCondLst>
                            <p:childTnLst>
                              <p:par>
                                <p:cTn id="3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7" dur="1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8600"/>
                            </p:stCondLst>
                            <p:childTnLst>
                              <p:par>
                                <p:cTn id="3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1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8700"/>
                            </p:stCondLst>
                            <p:childTnLst>
                              <p:par>
                                <p:cTn id="3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5" dur="1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8800"/>
                            </p:stCondLst>
                            <p:childTnLst>
                              <p:par>
                                <p:cTn id="3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9" dur="1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8900"/>
                            </p:stCondLst>
                            <p:childTnLst>
                              <p:par>
                                <p:cTn id="3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1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4" fill="hold">
                            <p:stCondLst>
                              <p:cond delay="9000"/>
                            </p:stCondLst>
                            <p:childTnLst>
                              <p:par>
                                <p:cTn id="3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1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9100"/>
                            </p:stCondLst>
                            <p:childTnLst>
                              <p:par>
                                <p:cTn id="3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1" dur="1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9200"/>
                            </p:stCondLst>
                            <p:childTnLst>
                              <p:par>
                                <p:cTn id="3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1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9300"/>
                            </p:stCondLst>
                            <p:childTnLst>
                              <p:par>
                                <p:cTn id="3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9" dur="1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9400"/>
                            </p:stCondLst>
                            <p:childTnLst>
                              <p:par>
                                <p:cTn id="3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3" dur="1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4" fill="hold">
                            <p:stCondLst>
                              <p:cond delay="9500"/>
                            </p:stCondLst>
                            <p:childTnLst>
                              <p:par>
                                <p:cTn id="3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1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9600"/>
                            </p:stCondLst>
                            <p:childTnLst>
                              <p:par>
                                <p:cTn id="3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1" dur="1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9700"/>
                            </p:stCondLst>
                            <p:childTnLst>
                              <p:par>
                                <p:cTn id="3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5" dur="1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6" fill="hold">
                            <p:stCondLst>
                              <p:cond delay="9800"/>
                            </p:stCondLst>
                            <p:childTnLst>
                              <p:par>
                                <p:cTn id="3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1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>
                            <p:stCondLst>
                              <p:cond delay="9900"/>
                            </p:stCondLst>
                            <p:childTnLst>
                              <p:par>
                                <p:cTn id="4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3" dur="1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9" dur="2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5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9" fill="hold">
                            <p:stCondLst>
                              <p:cond delay="11900"/>
                            </p:stCondLst>
                            <p:childTnLst>
                              <p:par>
                                <p:cTn id="4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2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84664"/>
            <a:ext cx="229864" cy="540000"/>
          </a:xfrm>
          <a:prstGeom prst="rect">
            <a:avLst/>
          </a:prstGeom>
        </p:spPr>
      </p:pic>
      <p:pic>
        <p:nvPicPr>
          <p:cNvPr id="5" name="Kép 4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584744"/>
            <a:ext cx="229865" cy="540000"/>
          </a:xfrm>
          <a:prstGeom prst="rect">
            <a:avLst/>
          </a:prstGeom>
        </p:spPr>
      </p:pic>
      <p:pic>
        <p:nvPicPr>
          <p:cNvPr id="6" name="Kép 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584664"/>
            <a:ext cx="229864" cy="540000"/>
          </a:xfrm>
          <a:prstGeom prst="rect">
            <a:avLst/>
          </a:prstGeom>
        </p:spPr>
      </p:pic>
      <p:pic>
        <p:nvPicPr>
          <p:cNvPr id="7" name="Kép 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584664"/>
            <a:ext cx="229864" cy="540000"/>
          </a:xfrm>
          <a:prstGeom prst="rect">
            <a:avLst/>
          </a:prstGeom>
        </p:spPr>
      </p:pic>
      <p:pic>
        <p:nvPicPr>
          <p:cNvPr id="8" name="Kép 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584664"/>
            <a:ext cx="229864" cy="540000"/>
          </a:xfrm>
          <a:prstGeom prst="rect">
            <a:avLst/>
          </a:prstGeom>
        </p:spPr>
      </p:pic>
      <p:pic>
        <p:nvPicPr>
          <p:cNvPr id="9" name="Kép 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584664"/>
            <a:ext cx="229864" cy="540000"/>
          </a:xfrm>
          <a:prstGeom prst="rect">
            <a:avLst/>
          </a:prstGeom>
        </p:spPr>
      </p:pic>
      <p:pic>
        <p:nvPicPr>
          <p:cNvPr id="10" name="Kép 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584664"/>
            <a:ext cx="229864" cy="540000"/>
          </a:xfrm>
          <a:prstGeom prst="rect">
            <a:avLst/>
          </a:prstGeom>
        </p:spPr>
      </p:pic>
      <p:pic>
        <p:nvPicPr>
          <p:cNvPr id="11" name="Kép 1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584664"/>
            <a:ext cx="229864" cy="540000"/>
          </a:xfrm>
          <a:prstGeom prst="rect">
            <a:avLst/>
          </a:prstGeom>
        </p:spPr>
      </p:pic>
      <p:pic>
        <p:nvPicPr>
          <p:cNvPr id="12" name="Kép 1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584664"/>
            <a:ext cx="229864" cy="540000"/>
          </a:xfrm>
          <a:prstGeom prst="rect">
            <a:avLst/>
          </a:prstGeom>
        </p:spPr>
      </p:pic>
      <p:pic>
        <p:nvPicPr>
          <p:cNvPr id="13" name="Kép 1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584744"/>
            <a:ext cx="229864" cy="540000"/>
          </a:xfrm>
          <a:prstGeom prst="rect">
            <a:avLst/>
          </a:prstGeom>
        </p:spPr>
      </p:pic>
      <p:pic>
        <p:nvPicPr>
          <p:cNvPr id="14" name="Kép 1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584664"/>
            <a:ext cx="229864" cy="540000"/>
          </a:xfrm>
          <a:prstGeom prst="rect">
            <a:avLst/>
          </a:prstGeom>
        </p:spPr>
      </p:pic>
      <p:pic>
        <p:nvPicPr>
          <p:cNvPr id="15" name="Kép 1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160728"/>
            <a:ext cx="229864" cy="540000"/>
          </a:xfrm>
          <a:prstGeom prst="rect">
            <a:avLst/>
          </a:prstGeom>
        </p:spPr>
      </p:pic>
      <p:pic>
        <p:nvPicPr>
          <p:cNvPr id="16" name="Kép 1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160728"/>
            <a:ext cx="229864" cy="540000"/>
          </a:xfrm>
          <a:prstGeom prst="rect">
            <a:avLst/>
          </a:prstGeom>
        </p:spPr>
      </p:pic>
      <p:pic>
        <p:nvPicPr>
          <p:cNvPr id="17" name="Kép 1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160728"/>
            <a:ext cx="229864" cy="540000"/>
          </a:xfrm>
          <a:prstGeom prst="rect">
            <a:avLst/>
          </a:prstGeom>
        </p:spPr>
      </p:pic>
      <p:pic>
        <p:nvPicPr>
          <p:cNvPr id="18" name="Kép 1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160728"/>
            <a:ext cx="229864" cy="540000"/>
          </a:xfrm>
          <a:prstGeom prst="rect">
            <a:avLst/>
          </a:prstGeom>
        </p:spPr>
      </p:pic>
      <p:pic>
        <p:nvPicPr>
          <p:cNvPr id="19" name="Kép 1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1160728"/>
            <a:ext cx="229864" cy="540000"/>
          </a:xfrm>
          <a:prstGeom prst="rect">
            <a:avLst/>
          </a:prstGeom>
        </p:spPr>
      </p:pic>
      <p:pic>
        <p:nvPicPr>
          <p:cNvPr id="20" name="Kép 1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1160728"/>
            <a:ext cx="229864" cy="540000"/>
          </a:xfrm>
          <a:prstGeom prst="rect">
            <a:avLst/>
          </a:prstGeom>
        </p:spPr>
      </p:pic>
      <p:pic>
        <p:nvPicPr>
          <p:cNvPr id="21" name="Kép 2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1160728"/>
            <a:ext cx="229864" cy="540000"/>
          </a:xfrm>
          <a:prstGeom prst="rect">
            <a:avLst/>
          </a:prstGeom>
        </p:spPr>
      </p:pic>
      <p:pic>
        <p:nvPicPr>
          <p:cNvPr id="22" name="Kép 2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1160728"/>
            <a:ext cx="229864" cy="540000"/>
          </a:xfrm>
          <a:prstGeom prst="rect">
            <a:avLst/>
          </a:prstGeom>
        </p:spPr>
      </p:pic>
      <p:pic>
        <p:nvPicPr>
          <p:cNvPr id="23" name="Kép 2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1160808"/>
            <a:ext cx="229864" cy="540000"/>
          </a:xfrm>
          <a:prstGeom prst="rect">
            <a:avLst/>
          </a:prstGeom>
        </p:spPr>
      </p:pic>
      <p:pic>
        <p:nvPicPr>
          <p:cNvPr id="24" name="Kép 2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1160728"/>
            <a:ext cx="229864" cy="540000"/>
          </a:xfrm>
          <a:prstGeom prst="rect">
            <a:avLst/>
          </a:prstGeom>
        </p:spPr>
      </p:pic>
      <p:pic>
        <p:nvPicPr>
          <p:cNvPr id="25" name="Kép 2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736792"/>
            <a:ext cx="229864" cy="540000"/>
          </a:xfrm>
          <a:prstGeom prst="rect">
            <a:avLst/>
          </a:prstGeom>
        </p:spPr>
      </p:pic>
      <p:pic>
        <p:nvPicPr>
          <p:cNvPr id="26" name="Kép 2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1736792"/>
            <a:ext cx="229864" cy="540000"/>
          </a:xfrm>
          <a:prstGeom prst="rect">
            <a:avLst/>
          </a:prstGeom>
        </p:spPr>
      </p:pic>
      <p:pic>
        <p:nvPicPr>
          <p:cNvPr id="27" name="Kép 2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736792"/>
            <a:ext cx="229864" cy="540000"/>
          </a:xfrm>
          <a:prstGeom prst="rect">
            <a:avLst/>
          </a:prstGeom>
        </p:spPr>
      </p:pic>
      <p:pic>
        <p:nvPicPr>
          <p:cNvPr id="28" name="Kép 2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736792"/>
            <a:ext cx="229864" cy="540000"/>
          </a:xfrm>
          <a:prstGeom prst="rect">
            <a:avLst/>
          </a:prstGeom>
        </p:spPr>
      </p:pic>
      <p:pic>
        <p:nvPicPr>
          <p:cNvPr id="29" name="Kép 2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1736792"/>
            <a:ext cx="229864" cy="540000"/>
          </a:xfrm>
          <a:prstGeom prst="rect">
            <a:avLst/>
          </a:prstGeom>
        </p:spPr>
      </p:pic>
      <p:pic>
        <p:nvPicPr>
          <p:cNvPr id="30" name="Kép 2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1736792"/>
            <a:ext cx="229864" cy="540000"/>
          </a:xfrm>
          <a:prstGeom prst="rect">
            <a:avLst/>
          </a:prstGeom>
        </p:spPr>
      </p:pic>
      <p:pic>
        <p:nvPicPr>
          <p:cNvPr id="31" name="Kép 3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1736792"/>
            <a:ext cx="229864" cy="540000"/>
          </a:xfrm>
          <a:prstGeom prst="rect">
            <a:avLst/>
          </a:prstGeom>
        </p:spPr>
      </p:pic>
      <p:pic>
        <p:nvPicPr>
          <p:cNvPr id="32" name="Kép 3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1736792"/>
            <a:ext cx="229864" cy="540000"/>
          </a:xfrm>
          <a:prstGeom prst="rect">
            <a:avLst/>
          </a:prstGeom>
        </p:spPr>
      </p:pic>
      <p:pic>
        <p:nvPicPr>
          <p:cNvPr id="33" name="Kép 3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1736872"/>
            <a:ext cx="229864" cy="540000"/>
          </a:xfrm>
          <a:prstGeom prst="rect">
            <a:avLst/>
          </a:prstGeom>
        </p:spPr>
      </p:pic>
      <p:pic>
        <p:nvPicPr>
          <p:cNvPr id="34" name="Kép 3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1736792"/>
            <a:ext cx="229864" cy="540000"/>
          </a:xfrm>
          <a:prstGeom prst="rect">
            <a:avLst/>
          </a:prstGeom>
        </p:spPr>
      </p:pic>
      <p:pic>
        <p:nvPicPr>
          <p:cNvPr id="35" name="Kép 3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312856"/>
            <a:ext cx="229864" cy="540000"/>
          </a:xfrm>
          <a:prstGeom prst="rect">
            <a:avLst/>
          </a:prstGeom>
        </p:spPr>
      </p:pic>
      <p:pic>
        <p:nvPicPr>
          <p:cNvPr id="36" name="Kép 3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312856"/>
            <a:ext cx="229864" cy="540000"/>
          </a:xfrm>
          <a:prstGeom prst="rect">
            <a:avLst/>
          </a:prstGeom>
        </p:spPr>
      </p:pic>
      <p:pic>
        <p:nvPicPr>
          <p:cNvPr id="37" name="Kép 3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2312856"/>
            <a:ext cx="229864" cy="540000"/>
          </a:xfrm>
          <a:prstGeom prst="rect">
            <a:avLst/>
          </a:prstGeom>
        </p:spPr>
      </p:pic>
      <p:pic>
        <p:nvPicPr>
          <p:cNvPr id="38" name="Kép 3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312856"/>
            <a:ext cx="229864" cy="540000"/>
          </a:xfrm>
          <a:prstGeom prst="rect">
            <a:avLst/>
          </a:prstGeom>
        </p:spPr>
      </p:pic>
      <p:pic>
        <p:nvPicPr>
          <p:cNvPr id="39" name="Kép 3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2312856"/>
            <a:ext cx="229864" cy="540000"/>
          </a:xfrm>
          <a:prstGeom prst="rect">
            <a:avLst/>
          </a:prstGeom>
        </p:spPr>
      </p:pic>
      <p:pic>
        <p:nvPicPr>
          <p:cNvPr id="40" name="Kép 3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2312856"/>
            <a:ext cx="229864" cy="540000"/>
          </a:xfrm>
          <a:prstGeom prst="rect">
            <a:avLst/>
          </a:prstGeom>
        </p:spPr>
      </p:pic>
      <p:pic>
        <p:nvPicPr>
          <p:cNvPr id="41" name="Kép 4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2312856"/>
            <a:ext cx="229864" cy="540000"/>
          </a:xfrm>
          <a:prstGeom prst="rect">
            <a:avLst/>
          </a:prstGeom>
        </p:spPr>
      </p:pic>
      <p:pic>
        <p:nvPicPr>
          <p:cNvPr id="42" name="Kép 4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2312856"/>
            <a:ext cx="229864" cy="540000"/>
          </a:xfrm>
          <a:prstGeom prst="rect">
            <a:avLst/>
          </a:prstGeom>
        </p:spPr>
      </p:pic>
      <p:pic>
        <p:nvPicPr>
          <p:cNvPr id="43" name="Kép 4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2312936"/>
            <a:ext cx="229864" cy="540000"/>
          </a:xfrm>
          <a:prstGeom prst="rect">
            <a:avLst/>
          </a:prstGeom>
        </p:spPr>
      </p:pic>
      <p:pic>
        <p:nvPicPr>
          <p:cNvPr id="44" name="Kép 4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2312856"/>
            <a:ext cx="229864" cy="540000"/>
          </a:xfrm>
          <a:prstGeom prst="rect">
            <a:avLst/>
          </a:prstGeom>
        </p:spPr>
      </p:pic>
      <p:pic>
        <p:nvPicPr>
          <p:cNvPr id="45" name="Kép 4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888920"/>
            <a:ext cx="229864" cy="540000"/>
          </a:xfrm>
          <a:prstGeom prst="rect">
            <a:avLst/>
          </a:prstGeom>
        </p:spPr>
      </p:pic>
      <p:pic>
        <p:nvPicPr>
          <p:cNvPr id="46" name="Kép 4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888920"/>
            <a:ext cx="229864" cy="540000"/>
          </a:xfrm>
          <a:prstGeom prst="rect">
            <a:avLst/>
          </a:prstGeom>
        </p:spPr>
      </p:pic>
      <p:pic>
        <p:nvPicPr>
          <p:cNvPr id="47" name="Kép 4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2888920"/>
            <a:ext cx="229864" cy="540000"/>
          </a:xfrm>
          <a:prstGeom prst="rect">
            <a:avLst/>
          </a:prstGeom>
        </p:spPr>
      </p:pic>
      <p:pic>
        <p:nvPicPr>
          <p:cNvPr id="48" name="Kép 4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2888920"/>
            <a:ext cx="229864" cy="540000"/>
          </a:xfrm>
          <a:prstGeom prst="rect">
            <a:avLst/>
          </a:prstGeom>
        </p:spPr>
      </p:pic>
      <p:pic>
        <p:nvPicPr>
          <p:cNvPr id="49" name="Kép 4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2888920"/>
            <a:ext cx="229864" cy="540000"/>
          </a:xfrm>
          <a:prstGeom prst="rect">
            <a:avLst/>
          </a:prstGeom>
        </p:spPr>
      </p:pic>
      <p:pic>
        <p:nvPicPr>
          <p:cNvPr id="50" name="Kép 4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2888920"/>
            <a:ext cx="229864" cy="540000"/>
          </a:xfrm>
          <a:prstGeom prst="rect">
            <a:avLst/>
          </a:prstGeom>
        </p:spPr>
      </p:pic>
      <p:pic>
        <p:nvPicPr>
          <p:cNvPr id="51" name="Kép 5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2888920"/>
            <a:ext cx="229864" cy="540000"/>
          </a:xfrm>
          <a:prstGeom prst="rect">
            <a:avLst/>
          </a:prstGeom>
        </p:spPr>
      </p:pic>
      <p:pic>
        <p:nvPicPr>
          <p:cNvPr id="52" name="Kép 5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2888920"/>
            <a:ext cx="229864" cy="540000"/>
          </a:xfrm>
          <a:prstGeom prst="rect">
            <a:avLst/>
          </a:prstGeom>
        </p:spPr>
      </p:pic>
      <p:pic>
        <p:nvPicPr>
          <p:cNvPr id="53" name="Kép 5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2889000"/>
            <a:ext cx="229864" cy="540000"/>
          </a:xfrm>
          <a:prstGeom prst="rect">
            <a:avLst/>
          </a:prstGeom>
        </p:spPr>
      </p:pic>
      <p:pic>
        <p:nvPicPr>
          <p:cNvPr id="54" name="Kép 5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2888920"/>
            <a:ext cx="229864" cy="540000"/>
          </a:xfrm>
          <a:prstGeom prst="rect">
            <a:avLst/>
          </a:prstGeom>
        </p:spPr>
      </p:pic>
      <p:pic>
        <p:nvPicPr>
          <p:cNvPr id="55" name="Kép 5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464984"/>
            <a:ext cx="229864" cy="540000"/>
          </a:xfrm>
          <a:prstGeom prst="rect">
            <a:avLst/>
          </a:prstGeom>
        </p:spPr>
      </p:pic>
      <p:pic>
        <p:nvPicPr>
          <p:cNvPr id="56" name="Kép 5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3464984"/>
            <a:ext cx="229864" cy="540000"/>
          </a:xfrm>
          <a:prstGeom prst="rect">
            <a:avLst/>
          </a:prstGeom>
        </p:spPr>
      </p:pic>
      <p:pic>
        <p:nvPicPr>
          <p:cNvPr id="57" name="Kép 5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3464984"/>
            <a:ext cx="229864" cy="540000"/>
          </a:xfrm>
          <a:prstGeom prst="rect">
            <a:avLst/>
          </a:prstGeom>
        </p:spPr>
      </p:pic>
      <p:pic>
        <p:nvPicPr>
          <p:cNvPr id="58" name="Kép 5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3464984"/>
            <a:ext cx="229864" cy="540000"/>
          </a:xfrm>
          <a:prstGeom prst="rect">
            <a:avLst/>
          </a:prstGeom>
        </p:spPr>
      </p:pic>
      <p:pic>
        <p:nvPicPr>
          <p:cNvPr id="59" name="Kép 5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3464984"/>
            <a:ext cx="229864" cy="540000"/>
          </a:xfrm>
          <a:prstGeom prst="rect">
            <a:avLst/>
          </a:prstGeom>
        </p:spPr>
      </p:pic>
      <p:pic>
        <p:nvPicPr>
          <p:cNvPr id="60" name="Kép 5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3464984"/>
            <a:ext cx="229864" cy="540000"/>
          </a:xfrm>
          <a:prstGeom prst="rect">
            <a:avLst/>
          </a:prstGeom>
        </p:spPr>
      </p:pic>
      <p:pic>
        <p:nvPicPr>
          <p:cNvPr id="61" name="Kép 6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3464984"/>
            <a:ext cx="229864" cy="540000"/>
          </a:xfrm>
          <a:prstGeom prst="rect">
            <a:avLst/>
          </a:prstGeom>
        </p:spPr>
      </p:pic>
      <p:pic>
        <p:nvPicPr>
          <p:cNvPr id="62" name="Kép 6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3464984"/>
            <a:ext cx="229864" cy="540000"/>
          </a:xfrm>
          <a:prstGeom prst="rect">
            <a:avLst/>
          </a:prstGeom>
        </p:spPr>
      </p:pic>
      <p:pic>
        <p:nvPicPr>
          <p:cNvPr id="63" name="Kép 6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3465064"/>
            <a:ext cx="229864" cy="540000"/>
          </a:xfrm>
          <a:prstGeom prst="rect">
            <a:avLst/>
          </a:prstGeom>
        </p:spPr>
      </p:pic>
      <p:pic>
        <p:nvPicPr>
          <p:cNvPr id="64" name="Kép 6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3464984"/>
            <a:ext cx="229864" cy="540000"/>
          </a:xfrm>
          <a:prstGeom prst="rect">
            <a:avLst/>
          </a:prstGeom>
        </p:spPr>
      </p:pic>
      <p:pic>
        <p:nvPicPr>
          <p:cNvPr id="65" name="Kép 6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041048"/>
            <a:ext cx="229864" cy="540000"/>
          </a:xfrm>
          <a:prstGeom prst="rect">
            <a:avLst/>
          </a:prstGeom>
        </p:spPr>
      </p:pic>
      <p:pic>
        <p:nvPicPr>
          <p:cNvPr id="66" name="Kép 6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4041048"/>
            <a:ext cx="229864" cy="540000"/>
          </a:xfrm>
          <a:prstGeom prst="rect">
            <a:avLst/>
          </a:prstGeom>
        </p:spPr>
      </p:pic>
      <p:pic>
        <p:nvPicPr>
          <p:cNvPr id="67" name="Kép 6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4041048"/>
            <a:ext cx="229864" cy="540000"/>
          </a:xfrm>
          <a:prstGeom prst="rect">
            <a:avLst/>
          </a:prstGeom>
        </p:spPr>
      </p:pic>
      <p:pic>
        <p:nvPicPr>
          <p:cNvPr id="68" name="Kép 6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041048"/>
            <a:ext cx="229864" cy="540000"/>
          </a:xfrm>
          <a:prstGeom prst="rect">
            <a:avLst/>
          </a:prstGeom>
        </p:spPr>
      </p:pic>
      <p:pic>
        <p:nvPicPr>
          <p:cNvPr id="69" name="Kép 6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4041048"/>
            <a:ext cx="229864" cy="540000"/>
          </a:xfrm>
          <a:prstGeom prst="rect">
            <a:avLst/>
          </a:prstGeom>
        </p:spPr>
      </p:pic>
      <p:pic>
        <p:nvPicPr>
          <p:cNvPr id="70" name="Kép 6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041048"/>
            <a:ext cx="229864" cy="540000"/>
          </a:xfrm>
          <a:prstGeom prst="rect">
            <a:avLst/>
          </a:prstGeom>
        </p:spPr>
      </p:pic>
      <p:pic>
        <p:nvPicPr>
          <p:cNvPr id="71" name="Kép 7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4041048"/>
            <a:ext cx="229864" cy="540000"/>
          </a:xfrm>
          <a:prstGeom prst="rect">
            <a:avLst/>
          </a:prstGeom>
        </p:spPr>
      </p:pic>
      <p:pic>
        <p:nvPicPr>
          <p:cNvPr id="72" name="Kép 7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4041048"/>
            <a:ext cx="229864" cy="540000"/>
          </a:xfrm>
          <a:prstGeom prst="rect">
            <a:avLst/>
          </a:prstGeom>
        </p:spPr>
      </p:pic>
      <p:pic>
        <p:nvPicPr>
          <p:cNvPr id="73" name="Kép 7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4041128"/>
            <a:ext cx="229864" cy="540000"/>
          </a:xfrm>
          <a:prstGeom prst="rect">
            <a:avLst/>
          </a:prstGeom>
        </p:spPr>
      </p:pic>
      <p:pic>
        <p:nvPicPr>
          <p:cNvPr id="74" name="Kép 7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4041048"/>
            <a:ext cx="229864" cy="540000"/>
          </a:xfrm>
          <a:prstGeom prst="rect">
            <a:avLst/>
          </a:prstGeom>
        </p:spPr>
      </p:pic>
      <p:pic>
        <p:nvPicPr>
          <p:cNvPr id="75" name="Kép 7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617112"/>
            <a:ext cx="229864" cy="540000"/>
          </a:xfrm>
          <a:prstGeom prst="rect">
            <a:avLst/>
          </a:prstGeom>
        </p:spPr>
      </p:pic>
      <p:pic>
        <p:nvPicPr>
          <p:cNvPr id="76" name="Kép 7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4617112"/>
            <a:ext cx="229864" cy="540000"/>
          </a:xfrm>
          <a:prstGeom prst="rect">
            <a:avLst/>
          </a:prstGeom>
        </p:spPr>
      </p:pic>
      <p:pic>
        <p:nvPicPr>
          <p:cNvPr id="77" name="Kép 7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4617112"/>
            <a:ext cx="229864" cy="540000"/>
          </a:xfrm>
          <a:prstGeom prst="rect">
            <a:avLst/>
          </a:prstGeom>
        </p:spPr>
      </p:pic>
      <p:pic>
        <p:nvPicPr>
          <p:cNvPr id="78" name="Kép 7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4617112"/>
            <a:ext cx="229864" cy="540000"/>
          </a:xfrm>
          <a:prstGeom prst="rect">
            <a:avLst/>
          </a:prstGeom>
        </p:spPr>
      </p:pic>
      <p:pic>
        <p:nvPicPr>
          <p:cNvPr id="79" name="Kép 7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4617112"/>
            <a:ext cx="229864" cy="540000"/>
          </a:xfrm>
          <a:prstGeom prst="rect">
            <a:avLst/>
          </a:prstGeom>
        </p:spPr>
      </p:pic>
      <p:pic>
        <p:nvPicPr>
          <p:cNvPr id="80" name="Kép 7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4617112"/>
            <a:ext cx="229864" cy="540000"/>
          </a:xfrm>
          <a:prstGeom prst="rect">
            <a:avLst/>
          </a:prstGeom>
        </p:spPr>
      </p:pic>
      <p:pic>
        <p:nvPicPr>
          <p:cNvPr id="81" name="Kép 8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4617112"/>
            <a:ext cx="229864" cy="540000"/>
          </a:xfrm>
          <a:prstGeom prst="rect">
            <a:avLst/>
          </a:prstGeom>
        </p:spPr>
      </p:pic>
      <p:pic>
        <p:nvPicPr>
          <p:cNvPr id="82" name="Kép 8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4617112"/>
            <a:ext cx="229864" cy="540000"/>
          </a:xfrm>
          <a:prstGeom prst="rect">
            <a:avLst/>
          </a:prstGeom>
        </p:spPr>
      </p:pic>
      <p:pic>
        <p:nvPicPr>
          <p:cNvPr id="83" name="Kép 8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4617192"/>
            <a:ext cx="229864" cy="540000"/>
          </a:xfrm>
          <a:prstGeom prst="rect">
            <a:avLst/>
          </a:prstGeom>
        </p:spPr>
      </p:pic>
      <p:pic>
        <p:nvPicPr>
          <p:cNvPr id="84" name="Kép 8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4617112"/>
            <a:ext cx="229864" cy="540000"/>
          </a:xfrm>
          <a:prstGeom prst="rect">
            <a:avLst/>
          </a:prstGeom>
        </p:spPr>
      </p:pic>
      <p:pic>
        <p:nvPicPr>
          <p:cNvPr id="85" name="Kép 8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193176"/>
            <a:ext cx="229864" cy="540000"/>
          </a:xfrm>
          <a:prstGeom prst="rect">
            <a:avLst/>
          </a:prstGeom>
        </p:spPr>
      </p:pic>
      <p:pic>
        <p:nvPicPr>
          <p:cNvPr id="86" name="Kép 8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5193176"/>
            <a:ext cx="229864" cy="540000"/>
          </a:xfrm>
          <a:prstGeom prst="rect">
            <a:avLst/>
          </a:prstGeom>
        </p:spPr>
      </p:pic>
      <p:pic>
        <p:nvPicPr>
          <p:cNvPr id="87" name="Kép 8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5193176"/>
            <a:ext cx="229864" cy="540000"/>
          </a:xfrm>
          <a:prstGeom prst="rect">
            <a:avLst/>
          </a:prstGeom>
        </p:spPr>
      </p:pic>
      <p:pic>
        <p:nvPicPr>
          <p:cNvPr id="88" name="Kép 8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5193176"/>
            <a:ext cx="229864" cy="540000"/>
          </a:xfrm>
          <a:prstGeom prst="rect">
            <a:avLst/>
          </a:prstGeom>
        </p:spPr>
      </p:pic>
      <p:pic>
        <p:nvPicPr>
          <p:cNvPr id="89" name="Kép 8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5193176"/>
            <a:ext cx="229864" cy="540000"/>
          </a:xfrm>
          <a:prstGeom prst="rect">
            <a:avLst/>
          </a:prstGeom>
        </p:spPr>
      </p:pic>
      <p:pic>
        <p:nvPicPr>
          <p:cNvPr id="90" name="Kép 8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5193176"/>
            <a:ext cx="229864" cy="540000"/>
          </a:xfrm>
          <a:prstGeom prst="rect">
            <a:avLst/>
          </a:prstGeom>
        </p:spPr>
      </p:pic>
      <p:pic>
        <p:nvPicPr>
          <p:cNvPr id="91" name="Kép 9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5193176"/>
            <a:ext cx="229864" cy="540000"/>
          </a:xfrm>
          <a:prstGeom prst="rect">
            <a:avLst/>
          </a:prstGeom>
        </p:spPr>
      </p:pic>
      <p:pic>
        <p:nvPicPr>
          <p:cNvPr id="92" name="Kép 9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5193176"/>
            <a:ext cx="229864" cy="540000"/>
          </a:xfrm>
          <a:prstGeom prst="rect">
            <a:avLst/>
          </a:prstGeom>
        </p:spPr>
      </p:pic>
      <p:pic>
        <p:nvPicPr>
          <p:cNvPr id="93" name="Kép 9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5193256"/>
            <a:ext cx="229864" cy="540000"/>
          </a:xfrm>
          <a:prstGeom prst="rect">
            <a:avLst/>
          </a:prstGeom>
        </p:spPr>
      </p:pic>
      <p:pic>
        <p:nvPicPr>
          <p:cNvPr id="94" name="Kép 9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5193176"/>
            <a:ext cx="229864" cy="540000"/>
          </a:xfrm>
          <a:prstGeom prst="rect">
            <a:avLst/>
          </a:prstGeom>
        </p:spPr>
      </p:pic>
      <p:pic>
        <p:nvPicPr>
          <p:cNvPr id="95" name="Kép 94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769240"/>
            <a:ext cx="229864" cy="540000"/>
          </a:xfrm>
          <a:prstGeom prst="rect">
            <a:avLst/>
          </a:prstGeom>
        </p:spPr>
      </p:pic>
      <p:pic>
        <p:nvPicPr>
          <p:cNvPr id="96" name="Kép 95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5769240"/>
            <a:ext cx="229864" cy="540000"/>
          </a:xfrm>
          <a:prstGeom prst="rect">
            <a:avLst/>
          </a:prstGeom>
        </p:spPr>
      </p:pic>
      <p:pic>
        <p:nvPicPr>
          <p:cNvPr id="97" name="Kép 96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5769240"/>
            <a:ext cx="229864" cy="540000"/>
          </a:xfrm>
          <a:prstGeom prst="rect">
            <a:avLst/>
          </a:prstGeom>
        </p:spPr>
      </p:pic>
      <p:pic>
        <p:nvPicPr>
          <p:cNvPr id="98" name="Kép 97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5769240"/>
            <a:ext cx="229864" cy="540000"/>
          </a:xfrm>
          <a:prstGeom prst="rect">
            <a:avLst/>
          </a:prstGeom>
        </p:spPr>
      </p:pic>
      <p:pic>
        <p:nvPicPr>
          <p:cNvPr id="99" name="Kép 98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5769240"/>
            <a:ext cx="229864" cy="540000"/>
          </a:xfrm>
          <a:prstGeom prst="rect">
            <a:avLst/>
          </a:prstGeom>
        </p:spPr>
      </p:pic>
      <p:pic>
        <p:nvPicPr>
          <p:cNvPr id="100" name="Kép 99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3848" y="5769240"/>
            <a:ext cx="229864" cy="540000"/>
          </a:xfrm>
          <a:prstGeom prst="rect">
            <a:avLst/>
          </a:prstGeom>
        </p:spPr>
      </p:pic>
      <p:pic>
        <p:nvPicPr>
          <p:cNvPr id="101" name="Kép 100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5769240"/>
            <a:ext cx="229864" cy="540000"/>
          </a:xfrm>
          <a:prstGeom prst="rect">
            <a:avLst/>
          </a:prstGeom>
        </p:spPr>
      </p:pic>
      <p:pic>
        <p:nvPicPr>
          <p:cNvPr id="102" name="Kép 101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5769240"/>
            <a:ext cx="229864" cy="540000"/>
          </a:xfrm>
          <a:prstGeom prst="rect">
            <a:avLst/>
          </a:prstGeom>
        </p:spPr>
      </p:pic>
      <p:pic>
        <p:nvPicPr>
          <p:cNvPr id="103" name="Kép 102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5769320"/>
            <a:ext cx="229864" cy="540000"/>
          </a:xfrm>
          <a:prstGeom prst="rect">
            <a:avLst/>
          </a:prstGeom>
        </p:spPr>
      </p:pic>
      <p:pic>
        <p:nvPicPr>
          <p:cNvPr id="104" name="Kép 103" descr="figure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5769240"/>
            <a:ext cx="229864" cy="540000"/>
          </a:xfrm>
          <a:prstGeom prst="rect">
            <a:avLst/>
          </a:prstGeom>
        </p:spPr>
      </p:pic>
      <p:pic>
        <p:nvPicPr>
          <p:cNvPr id="105" name="Kép 104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584744"/>
            <a:ext cx="229865" cy="540000"/>
          </a:xfrm>
          <a:prstGeom prst="rect">
            <a:avLst/>
          </a:prstGeom>
        </p:spPr>
      </p:pic>
      <p:pic>
        <p:nvPicPr>
          <p:cNvPr id="106" name="Kép 105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584744"/>
            <a:ext cx="229865" cy="540000"/>
          </a:xfrm>
          <a:prstGeom prst="rect">
            <a:avLst/>
          </a:prstGeom>
        </p:spPr>
      </p:pic>
      <p:pic>
        <p:nvPicPr>
          <p:cNvPr id="107" name="Kép 106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584744"/>
            <a:ext cx="229865" cy="540000"/>
          </a:xfrm>
          <a:prstGeom prst="rect">
            <a:avLst/>
          </a:prstGeom>
        </p:spPr>
      </p:pic>
      <p:pic>
        <p:nvPicPr>
          <p:cNvPr id="108" name="Kép 107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584744"/>
            <a:ext cx="229865" cy="540000"/>
          </a:xfrm>
          <a:prstGeom prst="rect">
            <a:avLst/>
          </a:prstGeom>
        </p:spPr>
      </p:pic>
      <p:sp>
        <p:nvSpPr>
          <p:cNvPr id="109" name="Szövegdoboz 108"/>
          <p:cNvSpPr txBox="1"/>
          <p:nvPr/>
        </p:nvSpPr>
        <p:spPr>
          <a:xfrm>
            <a:off x="6156176" y="2006838"/>
            <a:ext cx="28083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3600" b="1" dirty="0" err="1" smtClean="0">
                <a:solidFill>
                  <a:schemeClr val="bg1"/>
                </a:solidFill>
                <a:latin typeface="Eras Light ITC" pitchFamily="34" charset="0"/>
              </a:rPr>
              <a:t>NY-Eu</a:t>
            </a:r>
            <a:r>
              <a:rPr lang="hu-HU" sz="3600" b="1" dirty="0" smtClean="0">
                <a:solidFill>
                  <a:schemeClr val="bg1"/>
                </a:solidFill>
                <a:latin typeface="Eras Light ITC" pitchFamily="34" charset="0"/>
              </a:rPr>
              <a:t>:</a:t>
            </a:r>
          </a:p>
          <a:p>
            <a:pPr algn="r"/>
            <a:r>
              <a:rPr lang="hu-HU" sz="3600" b="1" dirty="0" smtClean="0">
                <a:solidFill>
                  <a:schemeClr val="bg1"/>
                </a:solidFill>
                <a:latin typeface="Eras Light ITC" pitchFamily="34" charset="0"/>
              </a:rPr>
              <a:t>32%-uk utazott repül</a:t>
            </a:r>
            <a:r>
              <a:rPr lang="hu-HU" sz="3600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ő</a:t>
            </a:r>
            <a:r>
              <a:rPr lang="hu-HU" sz="3600" b="1" dirty="0" smtClean="0">
                <a:solidFill>
                  <a:schemeClr val="bg1"/>
                </a:solidFill>
                <a:latin typeface="Eras Light ITC" pitchFamily="34" charset="0"/>
              </a:rPr>
              <a:t>vel az elmúlt 1 évben</a:t>
            </a:r>
            <a:endParaRPr lang="hu-HU" sz="3600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pic>
        <p:nvPicPr>
          <p:cNvPr id="110" name="Kép 109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584744"/>
            <a:ext cx="229865" cy="540000"/>
          </a:xfrm>
          <a:prstGeom prst="rect">
            <a:avLst/>
          </a:prstGeom>
        </p:spPr>
      </p:pic>
      <p:pic>
        <p:nvPicPr>
          <p:cNvPr id="111" name="Kép 110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584744"/>
            <a:ext cx="229865" cy="540000"/>
          </a:xfrm>
          <a:prstGeom prst="rect">
            <a:avLst/>
          </a:prstGeom>
        </p:spPr>
      </p:pic>
      <p:pic>
        <p:nvPicPr>
          <p:cNvPr id="112" name="Kép 111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584744"/>
            <a:ext cx="229865" cy="540000"/>
          </a:xfrm>
          <a:prstGeom prst="rect">
            <a:avLst/>
          </a:prstGeom>
        </p:spPr>
      </p:pic>
      <p:pic>
        <p:nvPicPr>
          <p:cNvPr id="113" name="Kép 112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584744"/>
            <a:ext cx="229865" cy="540000"/>
          </a:xfrm>
          <a:prstGeom prst="rect">
            <a:avLst/>
          </a:prstGeom>
        </p:spPr>
      </p:pic>
      <p:pic>
        <p:nvPicPr>
          <p:cNvPr id="114" name="Kép 113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584744"/>
            <a:ext cx="229865" cy="540000"/>
          </a:xfrm>
          <a:prstGeom prst="rect">
            <a:avLst/>
          </a:prstGeom>
        </p:spPr>
      </p:pic>
      <p:pic>
        <p:nvPicPr>
          <p:cNvPr id="115" name="Kép 114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160808"/>
            <a:ext cx="229865" cy="540000"/>
          </a:xfrm>
          <a:prstGeom prst="rect">
            <a:avLst/>
          </a:prstGeom>
        </p:spPr>
      </p:pic>
      <p:pic>
        <p:nvPicPr>
          <p:cNvPr id="116" name="Kép 115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1160808"/>
            <a:ext cx="229865" cy="540000"/>
          </a:xfrm>
          <a:prstGeom prst="rect">
            <a:avLst/>
          </a:prstGeom>
        </p:spPr>
      </p:pic>
      <p:pic>
        <p:nvPicPr>
          <p:cNvPr id="117" name="Kép 116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160808"/>
            <a:ext cx="229865" cy="540000"/>
          </a:xfrm>
          <a:prstGeom prst="rect">
            <a:avLst/>
          </a:prstGeom>
        </p:spPr>
      </p:pic>
      <p:pic>
        <p:nvPicPr>
          <p:cNvPr id="118" name="Kép 117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1160808"/>
            <a:ext cx="229865" cy="540000"/>
          </a:xfrm>
          <a:prstGeom prst="rect">
            <a:avLst/>
          </a:prstGeom>
        </p:spPr>
      </p:pic>
      <p:pic>
        <p:nvPicPr>
          <p:cNvPr id="119" name="Kép 118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1160808"/>
            <a:ext cx="229865" cy="540000"/>
          </a:xfrm>
          <a:prstGeom prst="rect">
            <a:avLst/>
          </a:prstGeom>
        </p:spPr>
      </p:pic>
      <p:pic>
        <p:nvPicPr>
          <p:cNvPr id="120" name="Kép 119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1160808"/>
            <a:ext cx="229865" cy="540000"/>
          </a:xfrm>
          <a:prstGeom prst="rect">
            <a:avLst/>
          </a:prstGeom>
        </p:spPr>
      </p:pic>
      <p:pic>
        <p:nvPicPr>
          <p:cNvPr id="121" name="Kép 120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1160808"/>
            <a:ext cx="229865" cy="540000"/>
          </a:xfrm>
          <a:prstGeom prst="rect">
            <a:avLst/>
          </a:prstGeom>
        </p:spPr>
      </p:pic>
      <p:pic>
        <p:nvPicPr>
          <p:cNvPr id="122" name="Kép 121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1160808"/>
            <a:ext cx="229865" cy="540000"/>
          </a:xfrm>
          <a:prstGeom prst="rect">
            <a:avLst/>
          </a:prstGeom>
        </p:spPr>
      </p:pic>
      <p:pic>
        <p:nvPicPr>
          <p:cNvPr id="123" name="Kép 122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160808"/>
            <a:ext cx="229865" cy="540000"/>
          </a:xfrm>
          <a:prstGeom prst="rect">
            <a:avLst/>
          </a:prstGeom>
        </p:spPr>
      </p:pic>
      <p:pic>
        <p:nvPicPr>
          <p:cNvPr id="124" name="Kép 123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160808"/>
            <a:ext cx="229865" cy="540000"/>
          </a:xfrm>
          <a:prstGeom prst="rect">
            <a:avLst/>
          </a:prstGeom>
        </p:spPr>
      </p:pic>
      <p:pic>
        <p:nvPicPr>
          <p:cNvPr id="125" name="Kép 124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736872"/>
            <a:ext cx="229865" cy="540000"/>
          </a:xfrm>
          <a:prstGeom prst="rect">
            <a:avLst/>
          </a:prstGeom>
        </p:spPr>
      </p:pic>
      <p:pic>
        <p:nvPicPr>
          <p:cNvPr id="126" name="Kép 125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1736872"/>
            <a:ext cx="229865" cy="540000"/>
          </a:xfrm>
          <a:prstGeom prst="rect">
            <a:avLst/>
          </a:prstGeom>
        </p:spPr>
      </p:pic>
      <p:pic>
        <p:nvPicPr>
          <p:cNvPr id="127" name="Kép 126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736872"/>
            <a:ext cx="229865" cy="540000"/>
          </a:xfrm>
          <a:prstGeom prst="rect">
            <a:avLst/>
          </a:prstGeom>
        </p:spPr>
      </p:pic>
      <p:pic>
        <p:nvPicPr>
          <p:cNvPr id="128" name="Kép 127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1736872"/>
            <a:ext cx="229865" cy="540000"/>
          </a:xfrm>
          <a:prstGeom prst="rect">
            <a:avLst/>
          </a:prstGeom>
        </p:spPr>
      </p:pic>
      <p:pic>
        <p:nvPicPr>
          <p:cNvPr id="129" name="Kép 128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1736872"/>
            <a:ext cx="229865" cy="540000"/>
          </a:xfrm>
          <a:prstGeom prst="rect">
            <a:avLst/>
          </a:prstGeom>
        </p:spPr>
      </p:pic>
      <p:pic>
        <p:nvPicPr>
          <p:cNvPr id="130" name="Kép 129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3848" y="1736872"/>
            <a:ext cx="229865" cy="540000"/>
          </a:xfrm>
          <a:prstGeom prst="rect">
            <a:avLst/>
          </a:prstGeom>
        </p:spPr>
      </p:pic>
      <p:pic>
        <p:nvPicPr>
          <p:cNvPr id="131" name="Kép 130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1736872"/>
            <a:ext cx="229865" cy="540000"/>
          </a:xfrm>
          <a:prstGeom prst="rect">
            <a:avLst/>
          </a:prstGeom>
        </p:spPr>
      </p:pic>
      <p:pic>
        <p:nvPicPr>
          <p:cNvPr id="132" name="Kép 131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1736872"/>
            <a:ext cx="229865" cy="540000"/>
          </a:xfrm>
          <a:prstGeom prst="rect">
            <a:avLst/>
          </a:prstGeom>
        </p:spPr>
      </p:pic>
      <p:pic>
        <p:nvPicPr>
          <p:cNvPr id="133" name="Kép 132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736872"/>
            <a:ext cx="229865" cy="540000"/>
          </a:xfrm>
          <a:prstGeom prst="rect">
            <a:avLst/>
          </a:prstGeom>
        </p:spPr>
      </p:pic>
      <p:pic>
        <p:nvPicPr>
          <p:cNvPr id="134" name="Kép 133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1736872"/>
            <a:ext cx="229865" cy="540000"/>
          </a:xfrm>
          <a:prstGeom prst="rect">
            <a:avLst/>
          </a:prstGeom>
        </p:spPr>
      </p:pic>
      <p:pic>
        <p:nvPicPr>
          <p:cNvPr id="135" name="Kép 134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2312936"/>
            <a:ext cx="229865" cy="540000"/>
          </a:xfrm>
          <a:prstGeom prst="rect">
            <a:avLst/>
          </a:prstGeom>
        </p:spPr>
      </p:pic>
      <p:pic>
        <p:nvPicPr>
          <p:cNvPr id="136" name="Kép 135" descr="figure_blac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2312936"/>
            <a:ext cx="229865" cy="54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6156176" y="3140968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hu-HU" sz="3600" b="1" dirty="0" smtClean="0">
                <a:solidFill>
                  <a:schemeClr val="bg1"/>
                </a:solidFill>
                <a:latin typeface="Eras Light ITC" pitchFamily="34" charset="0"/>
              </a:rPr>
              <a:t>Válság?</a:t>
            </a:r>
            <a:endParaRPr lang="hu-HU" sz="3600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251520" y="1556792"/>
          <a:ext cx="54006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Szövegdoboz 5"/>
          <p:cNvSpPr txBox="1"/>
          <p:nvPr/>
        </p:nvSpPr>
        <p:spPr>
          <a:xfrm>
            <a:off x="17112" y="6597352"/>
            <a:ext cx="8402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latin typeface="Eras Light ITC" pitchFamily="34" charset="0"/>
              </a:rPr>
              <a:t>Forrás: TGI </a:t>
            </a:r>
            <a:endParaRPr lang="hu-HU" sz="1100" dirty="0">
              <a:latin typeface="Eras Light IT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2204864"/>
            <a:ext cx="5616624" cy="2160240"/>
          </a:xfrm>
        </p:spPr>
        <p:txBody>
          <a:bodyPr>
            <a:noAutofit/>
          </a:bodyPr>
          <a:lstStyle/>
          <a:p>
            <a:pPr algn="l"/>
            <a:r>
              <a:rPr lang="hu-HU" sz="7200" dirty="0" smtClean="0">
                <a:latin typeface="Eras Light ITC" pitchFamily="34" charset="0"/>
              </a:rPr>
              <a:t>Köszönöm </a:t>
            </a:r>
            <a:br>
              <a:rPr lang="hu-HU" sz="7200" dirty="0" smtClean="0">
                <a:latin typeface="Eras Light ITC" pitchFamily="34" charset="0"/>
              </a:rPr>
            </a:br>
            <a:r>
              <a:rPr lang="hu-HU" sz="7200" dirty="0" smtClean="0">
                <a:latin typeface="Eras Light ITC" pitchFamily="34" charset="0"/>
              </a:rPr>
              <a:t>a figyelmet!</a:t>
            </a:r>
            <a:endParaRPr lang="hu-HU" sz="7200" dirty="0">
              <a:latin typeface="Eras Light ITC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084168" y="2852936"/>
            <a:ext cx="2880320" cy="1080120"/>
          </a:xfrm>
        </p:spPr>
        <p:txBody>
          <a:bodyPr/>
          <a:lstStyle/>
          <a:p>
            <a:pPr marL="0" indent="0">
              <a:buNone/>
            </a:pPr>
            <a:r>
              <a:rPr lang="hu-HU" b="1" dirty="0" smtClean="0">
                <a:solidFill>
                  <a:schemeClr val="bg1"/>
                </a:solidFill>
                <a:latin typeface="Eras Light ITC" pitchFamily="34" charset="0"/>
              </a:rPr>
              <a:t>Hídvégi Zoltán</a:t>
            </a:r>
          </a:p>
          <a:p>
            <a:pPr marL="0" indent="0">
              <a:buNone/>
            </a:pPr>
            <a:r>
              <a:rPr lang="hu-HU" sz="2000" b="1" dirty="0" err="1" smtClean="0">
                <a:solidFill>
                  <a:schemeClr val="bg1"/>
                </a:solidFill>
                <a:latin typeface="Eras Light ITC" pitchFamily="34" charset="0"/>
              </a:rPr>
              <a:t>zoltan.hidvegi</a:t>
            </a:r>
            <a:r>
              <a:rPr lang="hu-HU" sz="2000" b="1" dirty="0" smtClean="0">
                <a:solidFill>
                  <a:schemeClr val="bg1"/>
                </a:solidFill>
                <a:latin typeface="Eras Light ITC" pitchFamily="34" charset="0"/>
              </a:rPr>
              <a:t>@</a:t>
            </a:r>
            <a:r>
              <a:rPr lang="hu-HU" sz="2000" b="1" dirty="0" err="1" smtClean="0">
                <a:solidFill>
                  <a:schemeClr val="bg1"/>
                </a:solidFill>
                <a:latin typeface="Eras Light ITC" pitchFamily="34" charset="0"/>
              </a:rPr>
              <a:t>mpg.com</a:t>
            </a:r>
            <a:endParaRPr lang="hu-HU" sz="2000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07504" y="2780928"/>
            <a:ext cx="5832648" cy="1396752"/>
          </a:xfrm>
        </p:spPr>
        <p:txBody>
          <a:bodyPr>
            <a:no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hu-HU" sz="4000" dirty="0" smtClean="0">
                <a:latin typeface="Eras Light ITC" pitchFamily="34" charset="0"/>
              </a:rPr>
              <a:t>Miért nem repülnek?</a:t>
            </a:r>
          </a:p>
          <a:p>
            <a:pPr marL="742950" indent="-742950">
              <a:buFont typeface="+mj-lt"/>
              <a:buAutoNum type="arabicPeriod"/>
            </a:pPr>
            <a:r>
              <a:rPr lang="hu-HU" sz="4000" dirty="0" smtClean="0">
                <a:latin typeface="Eras Light ITC" pitchFamily="34" charset="0"/>
              </a:rPr>
              <a:t>Kik azok, akik repülnek?</a:t>
            </a:r>
            <a:endParaRPr lang="hu-HU" sz="4000" dirty="0">
              <a:latin typeface="Eras Light IT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artalom helye 2"/>
          <p:cNvSpPr txBox="1">
            <a:spLocks/>
          </p:cNvSpPr>
          <p:nvPr/>
        </p:nvSpPr>
        <p:spPr>
          <a:xfrm>
            <a:off x="6084168" y="2852936"/>
            <a:ext cx="288032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ras Light ITC" pitchFamily="34" charset="0"/>
                <a:ea typeface="+mn-ea"/>
                <a:cs typeface="+mn-cs"/>
              </a:rPr>
              <a:t>Miért nem repülnek?</a:t>
            </a:r>
            <a:endParaRPr kumimoji="0" lang="hu-H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ras Light ITC" pitchFamily="34" charset="0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8680"/>
            <a:ext cx="5112568" cy="3454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4221088"/>
            <a:ext cx="1646190" cy="19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7144" y="4221088"/>
            <a:ext cx="2640000" cy="19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Szövegdoboz 10"/>
          <p:cNvSpPr txBox="1"/>
          <p:nvPr/>
        </p:nvSpPr>
        <p:spPr>
          <a:xfrm>
            <a:off x="1895427" y="1838434"/>
            <a:ext cx="2244525" cy="1446550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wrap="none" rtlCol="0">
            <a:spAutoFit/>
          </a:bodyPr>
          <a:lstStyle/>
          <a:p>
            <a:r>
              <a:rPr lang="hu-HU" sz="8800" b="1" dirty="0" smtClean="0">
                <a:latin typeface="Eras Light ITC" pitchFamily="34" charset="0"/>
              </a:rPr>
              <a:t>52%</a:t>
            </a:r>
            <a:endParaRPr lang="hu-HU" sz="8800" b="1" dirty="0">
              <a:latin typeface="Eras Light ITC" pitchFamily="34" charset="0"/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1187624" y="4725144"/>
            <a:ext cx="1451038" cy="923330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wrap="none" rtlCol="0">
            <a:spAutoFit/>
          </a:bodyPr>
          <a:lstStyle/>
          <a:p>
            <a:r>
              <a:rPr lang="hu-HU" sz="5400" b="1" dirty="0" smtClean="0">
                <a:latin typeface="Eras Light ITC" pitchFamily="34" charset="0"/>
              </a:rPr>
              <a:t>16%</a:t>
            </a:r>
            <a:endParaRPr lang="hu-HU" sz="5400" b="1" dirty="0">
              <a:latin typeface="Eras Light ITC" pitchFamily="34" charset="0"/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3632524" y="4725144"/>
            <a:ext cx="1451038" cy="923330"/>
          </a:xfrm>
          <a:prstGeom prst="rect">
            <a:avLst/>
          </a:prstGeom>
          <a:solidFill>
            <a:srgbClr val="FFFFFF">
              <a:alpha val="80000"/>
            </a:srgbClr>
          </a:solidFill>
        </p:spPr>
        <p:txBody>
          <a:bodyPr wrap="none" rtlCol="0">
            <a:spAutoFit/>
          </a:bodyPr>
          <a:lstStyle/>
          <a:p>
            <a:r>
              <a:rPr lang="hu-HU" sz="5400" b="1" dirty="0" smtClean="0">
                <a:latin typeface="Eras Light ITC" pitchFamily="34" charset="0"/>
              </a:rPr>
              <a:t>25%</a:t>
            </a:r>
            <a:endParaRPr lang="hu-HU" sz="5400" b="1" dirty="0">
              <a:latin typeface="Eras Light ITC" pitchFamily="34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7112" y="6597352"/>
            <a:ext cx="8402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latin typeface="Eras Light ITC" pitchFamily="34" charset="0"/>
              </a:rPr>
              <a:t>Forrás: TGI </a:t>
            </a:r>
            <a:endParaRPr lang="hu-HU" sz="1100" dirty="0">
              <a:latin typeface="Eras Light IT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artalom helye 2"/>
          <p:cNvSpPr txBox="1">
            <a:spLocks/>
          </p:cNvSpPr>
          <p:nvPr/>
        </p:nvSpPr>
        <p:spPr>
          <a:xfrm>
            <a:off x="6084168" y="2852936"/>
            <a:ext cx="288032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ras Light ITC" pitchFamily="34" charset="0"/>
                <a:ea typeface="+mn-ea"/>
                <a:cs typeface="+mn-cs"/>
              </a:rPr>
              <a:t>Miért nem repülnek?</a:t>
            </a:r>
            <a:endParaRPr kumimoji="0" lang="hu-H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ras Light ITC" pitchFamily="34" charset="0"/>
              <a:ea typeface="+mn-ea"/>
              <a:cs typeface="+mn-cs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323528" y="1484784"/>
          <a:ext cx="525658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Szövegdoboz 5"/>
          <p:cNvSpPr txBox="1"/>
          <p:nvPr/>
        </p:nvSpPr>
        <p:spPr>
          <a:xfrm>
            <a:off x="17112" y="6597352"/>
            <a:ext cx="8402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latin typeface="Eras Light ITC" pitchFamily="34" charset="0"/>
              </a:rPr>
              <a:t>Forrás: TGI </a:t>
            </a:r>
            <a:endParaRPr lang="hu-HU" sz="1100" dirty="0">
              <a:latin typeface="Eras Light IT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artalom helye 2"/>
          <p:cNvSpPr txBox="1">
            <a:spLocks/>
          </p:cNvSpPr>
          <p:nvPr/>
        </p:nvSpPr>
        <p:spPr>
          <a:xfrm>
            <a:off x="6084168" y="2852936"/>
            <a:ext cx="288032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ras Light ITC" pitchFamily="34" charset="0"/>
                <a:ea typeface="+mn-ea"/>
                <a:cs typeface="+mn-cs"/>
              </a:rPr>
              <a:t>Miért nem repülnek?</a:t>
            </a:r>
            <a:endParaRPr kumimoji="0" lang="hu-H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ras Light ITC" pitchFamily="34" charset="0"/>
              <a:ea typeface="+mn-ea"/>
              <a:cs typeface="+mn-cs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844824"/>
            <a:ext cx="5823242" cy="3279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Szövegdoboz 14"/>
          <p:cNvSpPr txBox="1"/>
          <p:nvPr/>
        </p:nvSpPr>
        <p:spPr>
          <a:xfrm>
            <a:off x="1259632" y="2616560"/>
            <a:ext cx="39789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dirty="0" smtClean="0">
                <a:latin typeface="Bradley Hand ITC" pitchFamily="66" charset="0"/>
              </a:rPr>
              <a:t>THE LONG TAIL</a:t>
            </a:r>
            <a:endParaRPr lang="hu-HU" sz="4000" dirty="0">
              <a:latin typeface="Bradley Hand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artalom helye 2"/>
          <p:cNvSpPr txBox="1">
            <a:spLocks/>
          </p:cNvSpPr>
          <p:nvPr/>
        </p:nvSpPr>
        <p:spPr>
          <a:xfrm>
            <a:off x="6084168" y="2852936"/>
            <a:ext cx="288032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ras Light ITC" pitchFamily="34" charset="0"/>
                <a:ea typeface="+mn-ea"/>
                <a:cs typeface="+mn-cs"/>
              </a:rPr>
              <a:t>Miért nem repülnek?</a:t>
            </a:r>
            <a:endParaRPr kumimoji="0" lang="hu-H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ras Light ITC" pitchFamily="34" charset="0"/>
              <a:ea typeface="+mn-ea"/>
              <a:cs typeface="+mn-cs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124744"/>
            <a:ext cx="16002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Kép 6" descr="chovynz_money_bag_icon_black_white_line_art_scalable_vector_graphics_svg_inkscape_adobe_illustrator_clip_art_clipart_coloring_book_colouring-555px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90945" y="1274107"/>
            <a:ext cx="1097079" cy="1290797"/>
          </a:xfrm>
          <a:prstGeom prst="rect">
            <a:avLst/>
          </a:prstGeom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grayscl/>
          </a:blip>
          <a:srcRect/>
          <a:stretch>
            <a:fillRect/>
          </a:stretch>
        </p:blipFill>
        <p:spPr bwMode="auto">
          <a:xfrm>
            <a:off x="1259632" y="3068960"/>
            <a:ext cx="3312368" cy="3392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" name="Egyenes összekötő 9"/>
          <p:cNvCxnSpPr/>
          <p:nvPr/>
        </p:nvCxnSpPr>
        <p:spPr>
          <a:xfrm>
            <a:off x="1043608" y="1196752"/>
            <a:ext cx="1368152" cy="1440160"/>
          </a:xfrm>
          <a:prstGeom prst="line">
            <a:avLst/>
          </a:prstGeom>
          <a:ln w="76200" cap="sq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gyenes összekötő 11"/>
          <p:cNvCxnSpPr/>
          <p:nvPr/>
        </p:nvCxnSpPr>
        <p:spPr>
          <a:xfrm>
            <a:off x="3563888" y="1196752"/>
            <a:ext cx="1368152" cy="144016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artalom helye 2"/>
          <p:cNvSpPr txBox="1">
            <a:spLocks/>
          </p:cNvSpPr>
          <p:nvPr/>
        </p:nvSpPr>
        <p:spPr>
          <a:xfrm>
            <a:off x="6084168" y="2852936"/>
            <a:ext cx="288032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ras Light ITC" pitchFamily="34" charset="0"/>
                <a:ea typeface="+mn-ea"/>
                <a:cs typeface="+mn-cs"/>
              </a:rPr>
              <a:t>Kik azok, akik repülnek?</a:t>
            </a:r>
            <a:endParaRPr kumimoji="0" lang="hu-H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ras Light ITC" pitchFamily="34" charset="0"/>
              <a:ea typeface="+mn-ea"/>
              <a:cs typeface="+mn-cs"/>
            </a:endParaRPr>
          </a:p>
        </p:txBody>
      </p:sp>
      <p:graphicFrame>
        <p:nvGraphicFramePr>
          <p:cNvPr id="3" name="Diagram 2"/>
          <p:cNvGraphicFramePr/>
          <p:nvPr/>
        </p:nvGraphicFramePr>
        <p:xfrm>
          <a:off x="179512" y="1484784"/>
          <a:ext cx="576064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Szövegdoboz 4"/>
          <p:cNvSpPr txBox="1"/>
          <p:nvPr/>
        </p:nvSpPr>
        <p:spPr>
          <a:xfrm>
            <a:off x="2051720" y="1844824"/>
            <a:ext cx="1012581" cy="252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none" lIns="18000" tIns="18000" rIns="18000" bIns="18000" rtlCol="0">
            <a:spAutoFit/>
          </a:bodyPr>
          <a:lstStyle/>
          <a:p>
            <a:r>
              <a:rPr lang="hu-HU" sz="1600" b="1" dirty="0" smtClean="0">
                <a:solidFill>
                  <a:schemeClr val="bg1"/>
                </a:solidFill>
                <a:latin typeface="Eras Light ITC" pitchFamily="34" charset="0"/>
              </a:rPr>
              <a:t>Foglalkozás</a:t>
            </a:r>
            <a:endParaRPr lang="hu-HU" sz="1600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2065295" y="2282331"/>
            <a:ext cx="459544" cy="252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none" lIns="18000" tIns="18000" rIns="18000" bIns="18000" rtlCol="0">
            <a:spAutoFit/>
          </a:bodyPr>
          <a:lstStyle/>
          <a:p>
            <a:r>
              <a:rPr lang="hu-HU" sz="1600" b="1" dirty="0" smtClean="0">
                <a:solidFill>
                  <a:schemeClr val="bg1"/>
                </a:solidFill>
                <a:latin typeface="Eras Light ITC" pitchFamily="34" charset="0"/>
              </a:rPr>
              <a:t>Nem</a:t>
            </a:r>
            <a:endParaRPr lang="hu-HU" sz="1600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2051720" y="2960976"/>
            <a:ext cx="1363638" cy="252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none" lIns="18000" tIns="18000" rIns="18000" bIns="18000" rtlCol="0">
            <a:spAutoFit/>
          </a:bodyPr>
          <a:lstStyle/>
          <a:p>
            <a:r>
              <a:rPr lang="hu-HU" sz="1600" b="1" dirty="0" smtClean="0">
                <a:solidFill>
                  <a:schemeClr val="bg1"/>
                </a:solidFill>
                <a:latin typeface="Eras Light ITC" pitchFamily="34" charset="0"/>
              </a:rPr>
              <a:t>Vagyoni státusz</a:t>
            </a:r>
            <a:endParaRPr lang="hu-HU" sz="1600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2065295" y="3897080"/>
            <a:ext cx="784954" cy="252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none" lIns="18000" tIns="18000" rIns="18000" bIns="18000" rtlCol="0">
            <a:spAutoFit/>
          </a:bodyPr>
          <a:lstStyle/>
          <a:p>
            <a:r>
              <a:rPr lang="hu-HU" sz="1600" b="1" dirty="0" smtClean="0">
                <a:solidFill>
                  <a:schemeClr val="bg1"/>
                </a:solidFill>
                <a:latin typeface="Eras Light ITC" pitchFamily="34" charset="0"/>
              </a:rPr>
              <a:t>Lakóhely</a:t>
            </a:r>
            <a:endParaRPr lang="hu-HU" sz="1600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17112" y="6597352"/>
            <a:ext cx="8402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latin typeface="Eras Light ITC" pitchFamily="34" charset="0"/>
              </a:rPr>
              <a:t>Forrás: TGI </a:t>
            </a:r>
            <a:endParaRPr lang="hu-HU" sz="1100" dirty="0">
              <a:latin typeface="Eras Light IT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8848" y="2364334"/>
            <a:ext cx="3201144" cy="1808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Kép 4" descr="spher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728489"/>
            <a:ext cx="1126180" cy="112474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artalom helye 2"/>
          <p:cNvSpPr txBox="1">
            <a:spLocks/>
          </p:cNvSpPr>
          <p:nvPr/>
        </p:nvSpPr>
        <p:spPr>
          <a:xfrm>
            <a:off x="6084168" y="2852936"/>
            <a:ext cx="288032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ras Light ITC" pitchFamily="34" charset="0"/>
                <a:ea typeface="+mn-ea"/>
                <a:cs typeface="+mn-cs"/>
              </a:rPr>
              <a:t>Kik azok, akik repülnek?</a:t>
            </a:r>
            <a:endParaRPr kumimoji="0" lang="hu-H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ras Light ITC" pitchFamily="34" charset="0"/>
              <a:ea typeface="+mn-ea"/>
              <a:cs typeface="+mn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764704"/>
            <a:ext cx="1477984" cy="1109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656481"/>
            <a:ext cx="1301008" cy="1260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2348880"/>
            <a:ext cx="928951" cy="1743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2490142"/>
            <a:ext cx="1584176" cy="1602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Lekerekített téglalap feliratnak 12"/>
          <p:cNvSpPr/>
          <p:nvPr/>
        </p:nvSpPr>
        <p:spPr>
          <a:xfrm>
            <a:off x="2904167" y="4581128"/>
            <a:ext cx="2016224" cy="1512168"/>
          </a:xfrm>
          <a:prstGeom prst="wedgeRoundRectCallout">
            <a:avLst>
              <a:gd name="adj1" fmla="val 8512"/>
              <a:gd name="adj2" fmla="val 75839"/>
              <a:gd name="adj3" fmla="val 16667"/>
            </a:avLst>
          </a:prstGeom>
          <a:solidFill>
            <a:schemeClr val="bg1">
              <a:lumMod val="75000"/>
            </a:schemeClr>
          </a:solidFill>
          <a:ln w="76200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b="1" spc="500" dirty="0" smtClean="0">
                <a:solidFill>
                  <a:schemeClr val="bg1"/>
                </a:solidFill>
                <a:latin typeface="Eras Light ITC" pitchFamily="34" charset="0"/>
              </a:rPr>
              <a:t>English</a:t>
            </a:r>
          </a:p>
          <a:p>
            <a:pPr algn="ctr"/>
            <a:r>
              <a:rPr lang="hu-HU" sz="2400" b="1" spc="500" dirty="0" err="1" smtClean="0">
                <a:solidFill>
                  <a:schemeClr val="bg1"/>
                </a:solidFill>
                <a:latin typeface="Eras Light ITC" pitchFamily="34" charset="0"/>
              </a:rPr>
              <a:t>Francais</a:t>
            </a:r>
            <a:endParaRPr lang="hu-HU" sz="2400" b="1" spc="500" dirty="0" smtClean="0">
              <a:solidFill>
                <a:schemeClr val="bg1"/>
              </a:solidFill>
              <a:latin typeface="Eras Light ITC" pitchFamily="34" charset="0"/>
            </a:endParaRPr>
          </a:p>
          <a:p>
            <a:pPr algn="ctr"/>
            <a:r>
              <a:rPr lang="hu-HU" sz="2400" b="1" spc="500" dirty="0" err="1" smtClean="0">
                <a:solidFill>
                  <a:schemeClr val="bg1"/>
                </a:solidFill>
                <a:latin typeface="Eras Light ITC" pitchFamily="34" charset="0"/>
              </a:rPr>
              <a:t>Deutch</a:t>
            </a:r>
            <a:endParaRPr lang="hu-HU" sz="2400" b="1" spc="500" dirty="0">
              <a:solidFill>
                <a:schemeClr val="bg1"/>
              </a:solidFill>
              <a:latin typeface="Eras Light ITC" pitchFamily="34" charset="0"/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043608" y="4659783"/>
            <a:ext cx="1500519" cy="1505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Szövegdoboz 14"/>
          <p:cNvSpPr txBox="1"/>
          <p:nvPr/>
        </p:nvSpPr>
        <p:spPr>
          <a:xfrm>
            <a:off x="17112" y="6597352"/>
            <a:ext cx="8402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latin typeface="Eras Light ITC" pitchFamily="34" charset="0"/>
              </a:rPr>
              <a:t>Forrás: TGI </a:t>
            </a:r>
            <a:endParaRPr lang="hu-HU" sz="1100" dirty="0">
              <a:latin typeface="Eras Light IT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17112" y="6597352"/>
            <a:ext cx="8402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latin typeface="Eras Light ITC" pitchFamily="34" charset="0"/>
              </a:rPr>
              <a:t>Forrás: TGI </a:t>
            </a:r>
            <a:endParaRPr lang="hu-HU" sz="1100" dirty="0">
              <a:latin typeface="Eras Light ITC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44" y="1556792"/>
            <a:ext cx="5715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artalom helye 2"/>
          <p:cNvSpPr txBox="1">
            <a:spLocks/>
          </p:cNvSpPr>
          <p:nvPr/>
        </p:nvSpPr>
        <p:spPr>
          <a:xfrm>
            <a:off x="6084168" y="2852936"/>
            <a:ext cx="288032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ras Light ITC" pitchFamily="34" charset="0"/>
                <a:ea typeface="+mn-ea"/>
                <a:cs typeface="+mn-cs"/>
              </a:rPr>
              <a:t>Kik azok, akik repülnek?</a:t>
            </a:r>
            <a:endParaRPr kumimoji="0" lang="hu-H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ras Light ITC" pitchFamily="34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>
          <a:xfrm>
            <a:off x="1547664" y="2276872"/>
            <a:ext cx="2916000" cy="2376000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6600" dirty="0" smtClean="0">
                <a:solidFill>
                  <a:schemeClr val="tx1"/>
                </a:solidFill>
              </a:rPr>
              <a:t>?</a:t>
            </a:r>
            <a:endParaRPr lang="hu-HU" sz="6600" dirty="0">
              <a:solidFill>
                <a:schemeClr val="tx1"/>
              </a:solidFill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17112" y="6597352"/>
            <a:ext cx="8402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latin typeface="Eras Light ITC" pitchFamily="34" charset="0"/>
              </a:rPr>
              <a:t>Forrás: TGI </a:t>
            </a:r>
            <a:endParaRPr lang="hu-HU" sz="1100" dirty="0">
              <a:latin typeface="Eras Light ITC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348880"/>
            <a:ext cx="2736304" cy="2189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Tartalom helye 2"/>
          <p:cNvSpPr txBox="1">
            <a:spLocks/>
          </p:cNvSpPr>
          <p:nvPr/>
        </p:nvSpPr>
        <p:spPr>
          <a:xfrm>
            <a:off x="6084168" y="2852936"/>
            <a:ext cx="288032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ras Light ITC" pitchFamily="34" charset="0"/>
                <a:ea typeface="+mn-ea"/>
                <a:cs typeface="+mn-cs"/>
              </a:rPr>
              <a:t>Kik azok, akik repülnek?</a:t>
            </a:r>
            <a:endParaRPr kumimoji="0" lang="hu-H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ras Light ITC" pitchFamily="34" charset="0"/>
              <a:ea typeface="+mn-ea"/>
              <a:cs typeface="+mn-cs"/>
            </a:endParaRPr>
          </a:p>
        </p:txBody>
      </p:sp>
      <p:sp>
        <p:nvSpPr>
          <p:cNvPr id="8" name="Lekerekített téglalap feliratnak 7"/>
          <p:cNvSpPr/>
          <p:nvPr/>
        </p:nvSpPr>
        <p:spPr>
          <a:xfrm>
            <a:off x="107504" y="260648"/>
            <a:ext cx="1512168" cy="1224136"/>
          </a:xfrm>
          <a:prstGeom prst="wedgeRoundRectCallout">
            <a:avLst>
              <a:gd name="adj1" fmla="val 38747"/>
              <a:gd name="adj2" fmla="val 100947"/>
              <a:gd name="adj3" fmla="val 16667"/>
            </a:avLst>
          </a:prstGeom>
          <a:solidFill>
            <a:srgbClr val="FFC000"/>
          </a:solidFill>
          <a:ln w="76200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spc="500" dirty="0" smtClean="0">
                <a:solidFill>
                  <a:schemeClr val="bg1"/>
                </a:solidFill>
                <a:latin typeface="Eras Light ITC" pitchFamily="34" charset="0"/>
              </a:rPr>
              <a:t>ÁR</a:t>
            </a:r>
          </a:p>
        </p:txBody>
      </p:sp>
      <p:sp>
        <p:nvSpPr>
          <p:cNvPr id="9" name="Lekerekített téglalap feliratnak 8"/>
          <p:cNvSpPr/>
          <p:nvPr/>
        </p:nvSpPr>
        <p:spPr>
          <a:xfrm>
            <a:off x="1907704" y="260648"/>
            <a:ext cx="2016224" cy="1224136"/>
          </a:xfrm>
          <a:prstGeom prst="wedgeRoundRectCallout">
            <a:avLst>
              <a:gd name="adj1" fmla="val 20961"/>
              <a:gd name="adj2" fmla="val 102046"/>
              <a:gd name="adj3" fmla="val 16667"/>
            </a:avLst>
          </a:prstGeom>
          <a:solidFill>
            <a:srgbClr val="FFC000"/>
          </a:solidFill>
          <a:ln w="76200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spc="500" dirty="0" smtClean="0">
                <a:solidFill>
                  <a:schemeClr val="bg1"/>
                </a:solidFill>
                <a:latin typeface="Eras Light ITC" pitchFamily="34" charset="0"/>
              </a:rPr>
              <a:t>SZÁLLODA</a:t>
            </a:r>
          </a:p>
        </p:txBody>
      </p:sp>
      <p:sp>
        <p:nvSpPr>
          <p:cNvPr id="10" name="Lekerekített téglalap feliratnak 9"/>
          <p:cNvSpPr/>
          <p:nvPr/>
        </p:nvSpPr>
        <p:spPr>
          <a:xfrm>
            <a:off x="4211960" y="260648"/>
            <a:ext cx="1512168" cy="1224136"/>
          </a:xfrm>
          <a:prstGeom prst="wedgeRoundRectCallout">
            <a:avLst>
              <a:gd name="adj1" fmla="val -50179"/>
              <a:gd name="adj2" fmla="val 104243"/>
              <a:gd name="adj3" fmla="val 16667"/>
            </a:avLst>
          </a:prstGeom>
          <a:solidFill>
            <a:srgbClr val="FFC000"/>
          </a:solidFill>
          <a:ln w="76200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spc="500" dirty="0" smtClean="0">
                <a:solidFill>
                  <a:schemeClr val="bg1"/>
                </a:solidFill>
                <a:latin typeface="Eras Light ITC" pitchFamily="34" charset="0"/>
              </a:rPr>
              <a:t>TENGER-PART</a:t>
            </a:r>
          </a:p>
        </p:txBody>
      </p:sp>
      <p:sp>
        <p:nvSpPr>
          <p:cNvPr id="11" name="Lekerekített téglalap feliratnak 10"/>
          <p:cNvSpPr/>
          <p:nvPr/>
        </p:nvSpPr>
        <p:spPr>
          <a:xfrm>
            <a:off x="827584" y="5373216"/>
            <a:ext cx="2016224" cy="1224136"/>
          </a:xfrm>
          <a:prstGeom prst="wedgeRoundRectCallout">
            <a:avLst>
              <a:gd name="adj1" fmla="val 23630"/>
              <a:gd name="adj2" fmla="val -101176"/>
              <a:gd name="adj3" fmla="val 16667"/>
            </a:avLst>
          </a:prstGeom>
          <a:solidFill>
            <a:srgbClr val="FFC000"/>
          </a:solidFill>
          <a:ln w="76200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spc="500" dirty="0" smtClean="0">
                <a:solidFill>
                  <a:schemeClr val="bg1"/>
                </a:solidFill>
                <a:latin typeface="Eras Light ITC" pitchFamily="34" charset="0"/>
              </a:rPr>
              <a:t>CSALÁD / ISMER</a:t>
            </a:r>
            <a:r>
              <a:rPr lang="hu-HU" spc="500" dirty="0" smtClean="0">
                <a:solidFill>
                  <a:schemeClr val="bg1"/>
                </a:solidFill>
                <a:latin typeface="Arial Narrow" pitchFamily="34" charset="0"/>
              </a:rPr>
              <a:t>Ő</a:t>
            </a:r>
            <a:r>
              <a:rPr lang="hu-HU" b="1" spc="500" dirty="0" smtClean="0">
                <a:solidFill>
                  <a:schemeClr val="bg1"/>
                </a:solidFill>
                <a:latin typeface="Eras Light ITC" pitchFamily="34" charset="0"/>
              </a:rPr>
              <a:t>S</a:t>
            </a:r>
            <a:endParaRPr lang="hu-HU" b="1" spc="500" dirty="0" smtClean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12" name="Lekerekített téglalap feliratnak 11"/>
          <p:cNvSpPr/>
          <p:nvPr/>
        </p:nvSpPr>
        <p:spPr>
          <a:xfrm>
            <a:off x="3275856" y="5373216"/>
            <a:ext cx="1512168" cy="1224136"/>
          </a:xfrm>
          <a:prstGeom prst="wedgeRoundRectCallout">
            <a:avLst>
              <a:gd name="adj1" fmla="val 4954"/>
              <a:gd name="adj2" fmla="val -100077"/>
              <a:gd name="adj3" fmla="val 16667"/>
            </a:avLst>
          </a:prstGeom>
          <a:solidFill>
            <a:srgbClr val="FFC000"/>
          </a:solidFill>
          <a:ln w="76200">
            <a:solidFill>
              <a:schemeClr val="bg1">
                <a:lumMod val="6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b="1" spc="500" dirty="0" smtClean="0">
                <a:solidFill>
                  <a:schemeClr val="bg1"/>
                </a:solidFill>
                <a:latin typeface="Eras Light ITC" pitchFamily="34" charset="0"/>
              </a:rPr>
              <a:t>AFRIKA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323528" y="1484784"/>
          <a:ext cx="525658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artalom helye 2"/>
          <p:cNvSpPr txBox="1">
            <a:spLocks/>
          </p:cNvSpPr>
          <p:nvPr/>
        </p:nvSpPr>
        <p:spPr>
          <a:xfrm>
            <a:off x="6084168" y="2852936"/>
            <a:ext cx="2880320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ras Light ITC" pitchFamily="34" charset="0"/>
                <a:ea typeface="+mn-ea"/>
                <a:cs typeface="+mn-cs"/>
              </a:rPr>
              <a:t>De </a:t>
            </a:r>
            <a:r>
              <a:rPr kumimoji="0" lang="hu-HU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ras Light ITC" pitchFamily="34" charset="0"/>
                <a:ea typeface="+mn-ea"/>
                <a:cs typeface="+mn-cs"/>
              </a:rPr>
              <a:t>akko</a:t>
            </a:r>
            <a:r>
              <a:rPr lang="hu-HU" sz="3200" b="1" dirty="0" smtClean="0">
                <a:solidFill>
                  <a:schemeClr val="bg1"/>
                </a:solidFill>
                <a:latin typeface="Eras Light ITC" pitchFamily="34" charset="0"/>
              </a:rPr>
              <a:t>r ki repül</a:t>
            </a:r>
            <a:r>
              <a:rPr kumimoji="0" lang="hu-HU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Eras Light ITC" pitchFamily="34" charset="0"/>
                <a:ea typeface="+mn-ea"/>
                <a:cs typeface="+mn-cs"/>
              </a:rPr>
              <a:t>?</a:t>
            </a:r>
            <a:endParaRPr kumimoji="0" lang="hu-H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Eras Light ITC" pitchFamily="34" charset="0"/>
              <a:ea typeface="+mn-ea"/>
              <a:cs typeface="+mn-cs"/>
            </a:endParaRPr>
          </a:p>
        </p:txBody>
      </p:sp>
      <p:sp>
        <p:nvSpPr>
          <p:cNvPr id="6" name="Szövegdoboz 5"/>
          <p:cNvSpPr txBox="1"/>
          <p:nvPr/>
        </p:nvSpPr>
        <p:spPr>
          <a:xfrm>
            <a:off x="17112" y="6597352"/>
            <a:ext cx="84029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100" dirty="0" smtClean="0">
                <a:latin typeface="Eras Light ITC" pitchFamily="34" charset="0"/>
              </a:rPr>
              <a:t>Forrás: TGI </a:t>
            </a:r>
            <a:endParaRPr lang="hu-HU" sz="1100" dirty="0">
              <a:latin typeface="Eras Light ITC" pitchFamily="34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1763688" y="1691516"/>
            <a:ext cx="774571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  <a:latin typeface="Eras Light ITC" pitchFamily="34" charset="0"/>
              </a:rPr>
              <a:t>2,43%</a:t>
            </a:r>
            <a:endParaRPr lang="hu-HU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3293373" y="2132856"/>
            <a:ext cx="832279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  <a:latin typeface="Eras Light ITC" pitchFamily="34" charset="0"/>
              </a:rPr>
              <a:t>5,26% </a:t>
            </a:r>
            <a:endParaRPr lang="hu-HU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4531809" y="2636912"/>
            <a:ext cx="889987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  <a:latin typeface="Eras Light ITC" pitchFamily="34" charset="0"/>
              </a:rPr>
              <a:t>5,49%  </a:t>
            </a:r>
            <a:endParaRPr lang="hu-HU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3682013" y="3140968"/>
            <a:ext cx="947695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  <a:latin typeface="Eras Light ITC" pitchFamily="34" charset="0"/>
              </a:rPr>
              <a:t>3,80%   </a:t>
            </a:r>
            <a:endParaRPr lang="hu-HU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2843808" y="3645024"/>
            <a:ext cx="889987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  <a:latin typeface="Eras Light ITC" pitchFamily="34" charset="0"/>
              </a:rPr>
              <a:t>2,78%  </a:t>
            </a:r>
            <a:endParaRPr lang="hu-HU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3851920" y="4149080"/>
            <a:ext cx="889987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  <a:latin typeface="Eras Light ITC" pitchFamily="34" charset="0"/>
              </a:rPr>
              <a:t>4,16%  </a:t>
            </a:r>
            <a:endParaRPr lang="hu-HU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2195736" y="4653136"/>
            <a:ext cx="832279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hu-HU" b="1" dirty="0" smtClean="0">
                <a:solidFill>
                  <a:schemeClr val="bg1"/>
                </a:solidFill>
                <a:latin typeface="Eras Light ITC" pitchFamily="34" charset="0"/>
              </a:rPr>
              <a:t>1,75% </a:t>
            </a:r>
            <a:endParaRPr lang="hu-HU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2204864"/>
            <a:ext cx="5616624" cy="2160240"/>
          </a:xfrm>
        </p:spPr>
        <p:txBody>
          <a:bodyPr>
            <a:noAutofit/>
          </a:bodyPr>
          <a:lstStyle/>
          <a:p>
            <a:pPr algn="l"/>
            <a:r>
              <a:rPr lang="hu-HU" sz="7200" dirty="0" smtClean="0">
                <a:latin typeface="Eras Light ITC" pitchFamily="34" charset="0"/>
              </a:rPr>
              <a:t>Köszönöm </a:t>
            </a:r>
            <a:br>
              <a:rPr lang="hu-HU" sz="7200" dirty="0" smtClean="0">
                <a:latin typeface="Eras Light ITC" pitchFamily="34" charset="0"/>
              </a:rPr>
            </a:br>
            <a:r>
              <a:rPr lang="hu-HU" sz="7200" dirty="0" smtClean="0">
                <a:latin typeface="Eras Light ITC" pitchFamily="34" charset="0"/>
              </a:rPr>
              <a:t>a figyelmet!</a:t>
            </a:r>
            <a:endParaRPr lang="hu-HU" sz="7200" dirty="0">
              <a:latin typeface="Eras Light ITC" pitchFamily="34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084168" y="2852936"/>
            <a:ext cx="2880320" cy="1080120"/>
          </a:xfrm>
        </p:spPr>
        <p:txBody>
          <a:bodyPr/>
          <a:lstStyle/>
          <a:p>
            <a:pPr marL="0" indent="0">
              <a:buNone/>
            </a:pPr>
            <a:r>
              <a:rPr lang="hu-HU" b="1" dirty="0" smtClean="0">
                <a:solidFill>
                  <a:schemeClr val="bg1"/>
                </a:solidFill>
                <a:latin typeface="Eras Light ITC" pitchFamily="34" charset="0"/>
              </a:rPr>
              <a:t>Hídvégi Zoltán</a:t>
            </a:r>
          </a:p>
          <a:p>
            <a:pPr marL="0" indent="0">
              <a:buNone/>
            </a:pPr>
            <a:r>
              <a:rPr lang="hu-HU" sz="2000" b="1" dirty="0" err="1" smtClean="0">
                <a:solidFill>
                  <a:schemeClr val="bg1"/>
                </a:solidFill>
                <a:latin typeface="Eras Light ITC" pitchFamily="34" charset="0"/>
              </a:rPr>
              <a:t>zoltan.hidvegi</a:t>
            </a:r>
            <a:r>
              <a:rPr lang="hu-HU" sz="2000" b="1" dirty="0" smtClean="0">
                <a:solidFill>
                  <a:schemeClr val="bg1"/>
                </a:solidFill>
                <a:latin typeface="Eras Light ITC" pitchFamily="34" charset="0"/>
              </a:rPr>
              <a:t>@</a:t>
            </a:r>
            <a:r>
              <a:rPr lang="hu-HU" sz="2000" b="1" dirty="0" err="1" smtClean="0">
                <a:solidFill>
                  <a:schemeClr val="bg1"/>
                </a:solidFill>
                <a:latin typeface="Eras Light ITC" pitchFamily="34" charset="0"/>
              </a:rPr>
              <a:t>mpg.com</a:t>
            </a:r>
            <a:endParaRPr lang="hu-HU" sz="2000" b="1" dirty="0">
              <a:solidFill>
                <a:schemeClr val="bg1"/>
              </a:solidFill>
              <a:latin typeface="Eras Light IT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</TotalTime>
  <Words>175</Words>
  <Application>Microsoft Office PowerPoint</Application>
  <PresentationFormat>Diavetítés a képernyőre (4:3 oldalarány)</PresentationFormat>
  <Paragraphs>58</Paragraphs>
  <Slides>16</Slides>
  <Notes>2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16</vt:i4>
      </vt:variant>
    </vt:vector>
  </HeadingPairs>
  <TitlesOfParts>
    <vt:vector size="17" baseType="lpstr">
      <vt:lpstr>Office-téma</vt:lpstr>
      <vt:lpstr>Repül a, repül a…</vt:lpstr>
      <vt:lpstr>2. dia</vt:lpstr>
      <vt:lpstr>3. dia</vt:lpstr>
      <vt:lpstr>4. dia</vt:lpstr>
      <vt:lpstr>Köszönöm  a figyelmet!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Köszönöm  a figyelmet!</vt:lpstr>
    </vt:vector>
  </TitlesOfParts>
  <Company>Your Organization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Repül a, repül a…</dc:title>
  <dc:creator>Your User Name</dc:creator>
  <cp:lastModifiedBy>Your User Name</cp:lastModifiedBy>
  <cp:revision>55</cp:revision>
  <dcterms:created xsi:type="dcterms:W3CDTF">2012-03-19T12:54:07Z</dcterms:created>
  <dcterms:modified xsi:type="dcterms:W3CDTF">2012-03-21T09:36:32Z</dcterms:modified>
</cp:coreProperties>
</file>