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3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4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2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6" r:id="rId1"/>
    <p:sldMasterId id="2147484083" r:id="rId2"/>
    <p:sldMasterId id="2147484066" r:id="rId3"/>
    <p:sldMasterId id="2147484100" r:id="rId4"/>
    <p:sldMasterId id="2147484117" r:id="rId5"/>
  </p:sldMasterIdLst>
  <p:notesMasterIdLst>
    <p:notesMasterId r:id="rId21"/>
  </p:notesMasterIdLst>
  <p:handoutMasterIdLst>
    <p:handoutMasterId r:id="rId22"/>
  </p:handoutMasterIdLst>
  <p:sldIdLst>
    <p:sldId id="256" r:id="rId6"/>
    <p:sldId id="344" r:id="rId7"/>
    <p:sldId id="350" r:id="rId8"/>
    <p:sldId id="340" r:id="rId9"/>
    <p:sldId id="341" r:id="rId10"/>
    <p:sldId id="349" r:id="rId11"/>
    <p:sldId id="342" r:id="rId12"/>
    <p:sldId id="343" r:id="rId13"/>
    <p:sldId id="346" r:id="rId14"/>
    <p:sldId id="347" r:id="rId15"/>
    <p:sldId id="351" r:id="rId16"/>
    <p:sldId id="352" r:id="rId17"/>
    <p:sldId id="358" r:id="rId18"/>
    <p:sldId id="359" r:id="rId19"/>
    <p:sldId id="360" r:id="rId20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u="sng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u="sng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17171"/>
    <a:srgbClr val="C0C0C0"/>
    <a:srgbClr val="FFBE00"/>
    <a:srgbClr val="000000"/>
    <a:srgbClr val="6EBE00"/>
    <a:srgbClr val="FF6400"/>
    <a:srgbClr val="989898"/>
    <a:srgbClr val="DC8C1E"/>
    <a:srgbClr val="C8DC32"/>
    <a:srgbClr val="21A7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763" autoAdjust="0"/>
    <p:restoredTop sz="99205" autoAdjust="0"/>
  </p:normalViewPr>
  <p:slideViewPr>
    <p:cSldViewPr snapToGrid="0" showGuides="1">
      <p:cViewPr>
        <p:scale>
          <a:sx n="63" d="100"/>
          <a:sy n="63" d="100"/>
        </p:scale>
        <p:origin x="-1256" y="-584"/>
      </p:cViewPr>
      <p:guideLst>
        <p:guide orient="horz" pos="912"/>
        <p:guide orient="horz" pos="1026"/>
        <p:guide orient="horz" pos="4008"/>
        <p:guide orient="horz" pos="4230"/>
        <p:guide orient="horz" pos="4158"/>
        <p:guide orient="horz" pos="3714"/>
        <p:guide orient="horz" pos="3312"/>
        <p:guide orient="horz" pos="1386"/>
        <p:guide pos="2778"/>
        <p:guide pos="354"/>
        <p:guide pos="5406"/>
        <p:guide pos="295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63" d="100"/>
          <a:sy n="63" d="100"/>
        </p:scale>
        <p:origin x="-2490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20" Type="http://schemas.openxmlformats.org/officeDocument/2006/relationships/slide" Target="slides/slide15.xml"/><Relationship Id="rId21" Type="http://schemas.openxmlformats.org/officeDocument/2006/relationships/notesMaster" Target="notesMasters/notesMaster1.xml"/><Relationship Id="rId22" Type="http://schemas.openxmlformats.org/officeDocument/2006/relationships/handoutMaster" Target="handoutMasters/handoutMaster1.xml"/><Relationship Id="rId23" Type="http://schemas.openxmlformats.org/officeDocument/2006/relationships/printerSettings" Target="printerSettings/printerSettings1.bin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Master" Target="slideMasters/slideMaster4.xml"/><Relationship Id="rId5" Type="http://schemas.openxmlformats.org/officeDocument/2006/relationships/slideMaster" Target="slideMasters/slideMaster5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RS\Dokument\Marketing\Konferenci&#225;k,%20prezent&#225;ci&#243;k\Kreativ%20-%20markazott%20tartalom%202011\6csat_tv_szpon_1997-2011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Adexspot_iroda\6csat_minimusor_1997-2011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RS\Dokument\Marketing\Konferenci&#225;k,%20prezent&#225;ci&#243;k\Kreativ%20-%20markazott%20tartalom%202011\magazin_szpon_1997-2011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\\RS\Dokument\Marketing\Konferenci&#225;k,%20prezent&#225;ci&#243;k\Kreativ%20-%20markazott%20tartalom%202011\loreal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image" Target="../media/image41.jpeg"/><Relationship Id="rId2" Type="http://schemas.openxmlformats.org/officeDocument/2006/relationships/oleObject" Target="file:///\\RS\Dokument\Marketing\Konferenci&#225;k,%20prezent&#225;ci&#243;k\Kreativ%20-%20markazott%20tartalom%202011\loreal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image" Target="../media/image41.jpeg"/><Relationship Id="rId2" Type="http://schemas.openxmlformats.org/officeDocument/2006/relationships/oleObject" Target="file:///\\RS\Dokument\Marketing\Konferenci&#225;k,%20prezent&#225;ci&#243;k\Kreativ%20-%20markazott%20tartalom%202011\loreal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image" Target="../media/image41.jpeg"/><Relationship Id="rId2" Type="http://schemas.openxmlformats.org/officeDocument/2006/relationships/oleObject" Target="file:///\\RS\Dokument\Marketing\Konferenci&#225;k,%20prezent&#225;ci&#243;k\Kreativ%20-%20markazott%20tartalom%202011\loreal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image" Target="../media/image41.jpeg"/><Relationship Id="rId2" Type="http://schemas.openxmlformats.org/officeDocument/2006/relationships/oleObject" Target="file:///\\RS\Dokument\Marketing\Konferenci&#225;k,%20prezent&#225;ci&#243;k\Kreativ%20-%20markazott%20tartalom%202011\loreal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image" Target="../media/image41.jpeg"/><Relationship Id="rId2" Type="http://schemas.openxmlformats.org/officeDocument/2006/relationships/oleObject" Target="file:///\\RS\Dokument\Marketing\Konferenci&#225;k,%20prezent&#225;ci&#243;k\Kreativ%20-%20markazott%20tartalom%202011\loreal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1100875703635"/>
          <c:y val="0.0455487839939321"/>
          <c:w val="0.848123152343943"/>
          <c:h val="0.800233146184212"/>
        </c:manualLayout>
      </c:layout>
      <c:areaChart>
        <c:grouping val="stacked"/>
        <c:varyColors val="0"/>
        <c:ser>
          <c:idx val="0"/>
          <c:order val="0"/>
          <c:tx>
            <c:strRef>
              <c:f>'6csat_tv_szpon_1997-2011'!$A$19</c:f>
              <c:strCache>
                <c:ptCount val="1"/>
                <c:pt idx="0">
                  <c:v>M1</c:v>
                </c:pt>
              </c:strCache>
            </c:strRef>
          </c:tx>
          <c:spPr>
            <a:solidFill>
              <a:srgbClr val="FFBE00"/>
            </a:solidFill>
            <a:ln w="38100">
              <a:noFill/>
            </a:ln>
          </c:spPr>
          <c:cat>
            <c:strRef>
              <c:f>'6csat_tv_szpon_1997-2011'!$B$18:$P$18</c:f>
              <c:strCache>
                <c:ptCount val="15"/>
                <c:pt idx="0">
                  <c:v>1997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2011*</c:v>
                </c:pt>
              </c:strCache>
            </c:strRef>
          </c:cat>
          <c:val>
            <c:numRef>
              <c:f>'6csat_tv_szpon_1997-2011'!$B$19:$P$19</c:f>
              <c:numCache>
                <c:formatCode>#,##0</c:formatCode>
                <c:ptCount val="15"/>
                <c:pt idx="0">
                  <c:v>590.6666666666666</c:v>
                </c:pt>
                <c:pt idx="1">
                  <c:v>397.05</c:v>
                </c:pt>
                <c:pt idx="2">
                  <c:v>512.6666666666666</c:v>
                </c:pt>
                <c:pt idx="3">
                  <c:v>1111.41666666667</c:v>
                </c:pt>
                <c:pt idx="4">
                  <c:v>786.0833333333348</c:v>
                </c:pt>
                <c:pt idx="5">
                  <c:v>424.25</c:v>
                </c:pt>
                <c:pt idx="6">
                  <c:v>543.5833333333348</c:v>
                </c:pt>
                <c:pt idx="7">
                  <c:v>179.1666666666665</c:v>
                </c:pt>
                <c:pt idx="8">
                  <c:v>219.9166666666665</c:v>
                </c:pt>
                <c:pt idx="9">
                  <c:v>388.8333333333333</c:v>
                </c:pt>
                <c:pt idx="10">
                  <c:v>475.0</c:v>
                </c:pt>
                <c:pt idx="11">
                  <c:v>476.1666666666671</c:v>
                </c:pt>
                <c:pt idx="12">
                  <c:v>292.0</c:v>
                </c:pt>
                <c:pt idx="13">
                  <c:v>313.75</c:v>
                </c:pt>
                <c:pt idx="14">
                  <c:v>344.6666666666671</c:v>
                </c:pt>
              </c:numCache>
            </c:numRef>
          </c:val>
        </c:ser>
        <c:ser>
          <c:idx val="2"/>
          <c:order val="1"/>
          <c:tx>
            <c:strRef>
              <c:f>'6csat_tv_szpon_1997-2011'!$A$21</c:f>
              <c:strCache>
                <c:ptCount val="1"/>
                <c:pt idx="0">
                  <c:v>TV2</c:v>
                </c:pt>
              </c:strCache>
            </c:strRef>
          </c:tx>
          <c:spPr>
            <a:solidFill>
              <a:srgbClr val="6EBE00"/>
            </a:solidFill>
            <a:ln w="38100">
              <a:noFill/>
            </a:ln>
          </c:spPr>
          <c:cat>
            <c:strRef>
              <c:f>'6csat_tv_szpon_1997-2011'!$B$18:$P$18</c:f>
              <c:strCache>
                <c:ptCount val="15"/>
                <c:pt idx="0">
                  <c:v>1997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2011*</c:v>
                </c:pt>
              </c:strCache>
            </c:strRef>
          </c:cat>
          <c:val>
            <c:numRef>
              <c:f>'6csat_tv_szpon_1997-2011'!$B$21:$P$21</c:f>
              <c:numCache>
                <c:formatCode>#,##0</c:formatCode>
                <c:ptCount val="15"/>
                <c:pt idx="0">
                  <c:v>169.2166666666663</c:v>
                </c:pt>
                <c:pt idx="1">
                  <c:v>609.6666666666666</c:v>
                </c:pt>
                <c:pt idx="2">
                  <c:v>475.5333333333334</c:v>
                </c:pt>
                <c:pt idx="3">
                  <c:v>376.25</c:v>
                </c:pt>
                <c:pt idx="4">
                  <c:v>1138.41666666667</c:v>
                </c:pt>
                <c:pt idx="5">
                  <c:v>2668.58333333334</c:v>
                </c:pt>
                <c:pt idx="6">
                  <c:v>2989.75</c:v>
                </c:pt>
                <c:pt idx="7">
                  <c:v>2212.416666666665</c:v>
                </c:pt>
                <c:pt idx="8">
                  <c:v>2792.666666666658</c:v>
                </c:pt>
                <c:pt idx="9">
                  <c:v>2531.916666666665</c:v>
                </c:pt>
                <c:pt idx="10">
                  <c:v>1998.25</c:v>
                </c:pt>
                <c:pt idx="11">
                  <c:v>1923.41666666667</c:v>
                </c:pt>
                <c:pt idx="12">
                  <c:v>2462.08333333334</c:v>
                </c:pt>
                <c:pt idx="13">
                  <c:v>2847.0</c:v>
                </c:pt>
                <c:pt idx="14">
                  <c:v>1494.0</c:v>
                </c:pt>
              </c:numCache>
            </c:numRef>
          </c:val>
        </c:ser>
        <c:ser>
          <c:idx val="1"/>
          <c:order val="2"/>
          <c:tx>
            <c:strRef>
              <c:f>'6csat_tv_szpon_1997-2011'!$A$20</c:f>
              <c:strCache>
                <c:ptCount val="1"/>
                <c:pt idx="0">
                  <c:v>RTL-KLUB</c:v>
                </c:pt>
              </c:strCache>
            </c:strRef>
          </c:tx>
          <c:spPr>
            <a:solidFill>
              <a:srgbClr val="FF6E00"/>
            </a:solidFill>
            <a:ln w="38100">
              <a:noFill/>
            </a:ln>
          </c:spPr>
          <c:cat>
            <c:strRef>
              <c:f>'6csat_tv_szpon_1997-2011'!$B$18:$P$18</c:f>
              <c:strCache>
                <c:ptCount val="15"/>
                <c:pt idx="0">
                  <c:v>1997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2011*</c:v>
                </c:pt>
              </c:strCache>
            </c:strRef>
          </c:cat>
          <c:val>
            <c:numRef>
              <c:f>'6csat_tv_szpon_1997-2011'!$B$20:$P$20</c:f>
              <c:numCache>
                <c:formatCode>#,##0</c:formatCode>
                <c:ptCount val="15"/>
                <c:pt idx="0">
                  <c:v>19.41666666666667</c:v>
                </c:pt>
                <c:pt idx="1">
                  <c:v>357.75</c:v>
                </c:pt>
                <c:pt idx="2">
                  <c:v>609.5833333333348</c:v>
                </c:pt>
                <c:pt idx="3">
                  <c:v>978.8333333333336</c:v>
                </c:pt>
                <c:pt idx="4">
                  <c:v>1173.08333333333</c:v>
                </c:pt>
                <c:pt idx="5">
                  <c:v>2097.08333333334</c:v>
                </c:pt>
                <c:pt idx="6">
                  <c:v>2331.833333333345</c:v>
                </c:pt>
                <c:pt idx="7">
                  <c:v>2409.75</c:v>
                </c:pt>
                <c:pt idx="8">
                  <c:v>3240.08333333334</c:v>
                </c:pt>
                <c:pt idx="9">
                  <c:v>3728.333333333345</c:v>
                </c:pt>
                <c:pt idx="10">
                  <c:v>3889.25</c:v>
                </c:pt>
                <c:pt idx="11">
                  <c:v>3685.333333333345</c:v>
                </c:pt>
                <c:pt idx="12">
                  <c:v>2417.166666666658</c:v>
                </c:pt>
                <c:pt idx="13">
                  <c:v>2867.833333333345</c:v>
                </c:pt>
                <c:pt idx="14">
                  <c:v>1897.5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97372600"/>
        <c:axId val="2144313112"/>
      </c:areaChart>
      <c:catAx>
        <c:axId val="20973726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44313112"/>
        <c:crosses val="autoZero"/>
        <c:auto val="1"/>
        <c:lblAlgn val="ctr"/>
        <c:lblOffset val="100"/>
        <c:noMultiLvlLbl val="0"/>
      </c:catAx>
      <c:valAx>
        <c:axId val="2144313112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#,##0" sourceLinked="1"/>
        <c:majorTickMark val="out"/>
        <c:minorTickMark val="none"/>
        <c:tickLblPos val="nextTo"/>
        <c:crossAx val="2097372600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181393979748079"/>
          <c:y val="0.20470139250552"/>
          <c:w val="0.136480473933342"/>
          <c:h val="0.222558862084761"/>
        </c:manualLayout>
      </c:layout>
      <c:overlay val="0"/>
      <c:spPr>
        <a:solidFill>
          <a:schemeClr val="bg1"/>
        </a:solidFill>
        <a:ln>
          <a:solidFill>
            <a:schemeClr val="bg1">
              <a:lumMod val="85000"/>
            </a:schemeClr>
          </a:solidFill>
        </a:ln>
      </c:spPr>
      <c:txPr>
        <a:bodyPr/>
        <a:lstStyle/>
        <a:p>
          <a:pPr>
            <a:defRPr sz="900" b="1"/>
          </a:pPr>
          <a:endParaRPr lang="en-US"/>
        </a:p>
      </c:txPr>
    </c:legend>
    <c:plotVisOnly val="1"/>
    <c:dispBlanksAs val="zero"/>
    <c:showDLblsOverMax val="0"/>
  </c:chart>
  <c:spPr>
    <a:ln>
      <a:noFill/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911945192154495"/>
          <c:y val="0.0611375187190023"/>
          <c:w val="0.845786611010974"/>
          <c:h val="0.77646805134014"/>
        </c:manualLayout>
      </c:layout>
      <c:areaChart>
        <c:grouping val="stacked"/>
        <c:varyColors val="0"/>
        <c:ser>
          <c:idx val="2"/>
          <c:order val="0"/>
          <c:tx>
            <c:strRef>
              <c:f>'6csat_minimusor_1997-2011'!$A$21</c:f>
              <c:strCache>
                <c:ptCount val="1"/>
                <c:pt idx="0">
                  <c:v>VIASAT3</c:v>
                </c:pt>
              </c:strCache>
            </c:strRef>
          </c:tx>
          <c:spPr>
            <a:solidFill>
              <a:srgbClr val="FFBE00"/>
            </a:solidFill>
            <a:ln>
              <a:noFill/>
            </a:ln>
          </c:spPr>
          <c:cat>
            <c:strRef>
              <c:f>'6csat_minimusor_1997-2011'!$B$18:$P$18</c:f>
              <c:strCache>
                <c:ptCount val="15"/>
                <c:pt idx="0">
                  <c:v>1997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2011*</c:v>
                </c:pt>
              </c:strCache>
            </c:strRef>
          </c:cat>
          <c:val>
            <c:numRef>
              <c:f>'6csat_minimusor_1997-2011'!$B$21:$P$21</c:f>
              <c:numCache>
                <c:formatCode>#,##0;[Red]#,##0</c:formatCode>
                <c:ptCount val="15"/>
                <c:pt idx="0">
                  <c:v>0.0</c:v>
                </c:pt>
                <c:pt idx="1">
                  <c:v>0.0</c:v>
                </c:pt>
                <c:pt idx="2">
                  <c:v>0.0</c:v>
                </c:pt>
                <c:pt idx="3">
                  <c:v>0.0</c:v>
                </c:pt>
                <c:pt idx="4">
                  <c:v>0.0</c:v>
                </c:pt>
                <c:pt idx="5">
                  <c:v>0.0</c:v>
                </c:pt>
                <c:pt idx="6">
                  <c:v>0.0</c:v>
                </c:pt>
                <c:pt idx="7">
                  <c:v>30.58333333333323</c:v>
                </c:pt>
                <c:pt idx="8">
                  <c:v>2.916666666666662</c:v>
                </c:pt>
                <c:pt idx="9">
                  <c:v>0.0</c:v>
                </c:pt>
                <c:pt idx="10">
                  <c:v>70.75</c:v>
                </c:pt>
                <c:pt idx="11">
                  <c:v>153.0</c:v>
                </c:pt>
                <c:pt idx="12">
                  <c:v>2220.58333333334</c:v>
                </c:pt>
                <c:pt idx="13">
                  <c:v>1351.08333333333</c:v>
                </c:pt>
                <c:pt idx="14">
                  <c:v>1042.0</c:v>
                </c:pt>
              </c:numCache>
            </c:numRef>
          </c:val>
        </c:ser>
        <c:ser>
          <c:idx val="1"/>
          <c:order val="1"/>
          <c:tx>
            <c:strRef>
              <c:f>'6csat_minimusor_1997-2011'!$A$20</c:f>
              <c:strCache>
                <c:ptCount val="1"/>
                <c:pt idx="0">
                  <c:v>TV2</c:v>
                </c:pt>
              </c:strCache>
            </c:strRef>
          </c:tx>
          <c:spPr>
            <a:solidFill>
              <a:srgbClr val="6EBE00"/>
            </a:solidFill>
            <a:ln>
              <a:noFill/>
            </a:ln>
          </c:spPr>
          <c:cat>
            <c:strRef>
              <c:f>'6csat_minimusor_1997-2011'!$B$18:$P$18</c:f>
              <c:strCache>
                <c:ptCount val="15"/>
                <c:pt idx="0">
                  <c:v>1997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2011*</c:v>
                </c:pt>
              </c:strCache>
            </c:strRef>
          </c:cat>
          <c:val>
            <c:numRef>
              <c:f>'6csat_minimusor_1997-2011'!$B$20:$P$20</c:f>
              <c:numCache>
                <c:formatCode>#,##0;[Red]#,##0</c:formatCode>
                <c:ptCount val="15"/>
                <c:pt idx="0">
                  <c:v>3.166666666666666</c:v>
                </c:pt>
                <c:pt idx="1">
                  <c:v>79.83333333333324</c:v>
                </c:pt>
                <c:pt idx="2">
                  <c:v>209.0833333333336</c:v>
                </c:pt>
                <c:pt idx="3">
                  <c:v>203.8333333333336</c:v>
                </c:pt>
                <c:pt idx="4">
                  <c:v>67.9166666666668</c:v>
                </c:pt>
                <c:pt idx="5">
                  <c:v>63.91666666666646</c:v>
                </c:pt>
                <c:pt idx="6">
                  <c:v>8.5</c:v>
                </c:pt>
                <c:pt idx="7">
                  <c:v>16.0</c:v>
                </c:pt>
                <c:pt idx="8">
                  <c:v>0.0</c:v>
                </c:pt>
                <c:pt idx="9">
                  <c:v>0.0</c:v>
                </c:pt>
                <c:pt idx="10">
                  <c:v>881.9166666666666</c:v>
                </c:pt>
                <c:pt idx="11">
                  <c:v>1023.5</c:v>
                </c:pt>
                <c:pt idx="12">
                  <c:v>959.1666666666666</c:v>
                </c:pt>
                <c:pt idx="13">
                  <c:v>375.3333333333333</c:v>
                </c:pt>
                <c:pt idx="14">
                  <c:v>654.0833333333348</c:v>
                </c:pt>
              </c:numCache>
            </c:numRef>
          </c:val>
        </c:ser>
        <c:ser>
          <c:idx val="0"/>
          <c:order val="2"/>
          <c:tx>
            <c:strRef>
              <c:f>'6csat_minimusor_1997-2011'!$A$19</c:f>
              <c:strCache>
                <c:ptCount val="1"/>
                <c:pt idx="0">
                  <c:v>RTL-KLUB</c:v>
                </c:pt>
              </c:strCache>
            </c:strRef>
          </c:tx>
          <c:spPr>
            <a:solidFill>
              <a:srgbClr val="FF6E00"/>
            </a:solidFill>
            <a:ln>
              <a:noFill/>
            </a:ln>
          </c:spPr>
          <c:cat>
            <c:strRef>
              <c:f>'6csat_minimusor_1997-2011'!$B$18:$P$18</c:f>
              <c:strCache>
                <c:ptCount val="15"/>
                <c:pt idx="0">
                  <c:v>1997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2011*</c:v>
                </c:pt>
              </c:strCache>
            </c:strRef>
          </c:cat>
          <c:val>
            <c:numRef>
              <c:f>'6csat_minimusor_1997-2011'!$B$19:$P$19</c:f>
              <c:numCache>
                <c:formatCode>#,##0;[Red]#,##0</c:formatCode>
                <c:ptCount val="15"/>
                <c:pt idx="0">
                  <c:v>0.0</c:v>
                </c:pt>
                <c:pt idx="1">
                  <c:v>0.0</c:v>
                </c:pt>
                <c:pt idx="2">
                  <c:v>144.25</c:v>
                </c:pt>
                <c:pt idx="3">
                  <c:v>80.75</c:v>
                </c:pt>
                <c:pt idx="4">
                  <c:v>65.75</c:v>
                </c:pt>
                <c:pt idx="5">
                  <c:v>30.0</c:v>
                </c:pt>
                <c:pt idx="6">
                  <c:v>28.5</c:v>
                </c:pt>
                <c:pt idx="7">
                  <c:v>2.0</c:v>
                </c:pt>
                <c:pt idx="8">
                  <c:v>0.0</c:v>
                </c:pt>
                <c:pt idx="9">
                  <c:v>0.0</c:v>
                </c:pt>
                <c:pt idx="10">
                  <c:v>1440.166666666667</c:v>
                </c:pt>
                <c:pt idx="11">
                  <c:v>2886.08333333334</c:v>
                </c:pt>
                <c:pt idx="12">
                  <c:v>3265.333333333345</c:v>
                </c:pt>
                <c:pt idx="13">
                  <c:v>1362.33333333333</c:v>
                </c:pt>
                <c:pt idx="14">
                  <c:v>311.8333333333333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04434216"/>
        <c:axId val="2104437256"/>
      </c:areaChart>
      <c:catAx>
        <c:axId val="21044342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04437256"/>
        <c:crosses val="autoZero"/>
        <c:auto val="1"/>
        <c:lblAlgn val="ctr"/>
        <c:lblOffset val="100"/>
        <c:noMultiLvlLbl val="0"/>
      </c:catAx>
      <c:valAx>
        <c:axId val="2104437256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#,##0;[Red]#,##0" sourceLinked="1"/>
        <c:majorTickMark val="out"/>
        <c:minorTickMark val="none"/>
        <c:tickLblPos val="nextTo"/>
        <c:crossAx val="2104434216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181105366347279"/>
          <c:y val="0.21677464367587"/>
          <c:w val="0.114657478292871"/>
          <c:h val="0.228897637795276"/>
        </c:manualLayout>
      </c:layout>
      <c:overlay val="0"/>
      <c:spPr>
        <a:solidFill>
          <a:schemeClr val="bg1"/>
        </a:solidFill>
        <a:ln>
          <a:solidFill>
            <a:sysClr val="window" lastClr="FFFFFF">
              <a:lumMod val="85000"/>
            </a:sysClr>
          </a:solidFill>
        </a:ln>
      </c:spPr>
      <c:txPr>
        <a:bodyPr/>
        <a:lstStyle/>
        <a:p>
          <a:pPr>
            <a:defRPr sz="900" b="1"/>
          </a:pPr>
          <a:endParaRPr lang="en-US"/>
        </a:p>
      </c:txPr>
    </c:legend>
    <c:plotVisOnly val="1"/>
    <c:dispBlanksAs val="zero"/>
    <c:showDLblsOverMax val="0"/>
  </c:chart>
  <c:spPr>
    <a:ln>
      <a:noFill/>
    </a:ln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907599858640617"/>
          <c:y val="0.0363958187274595"/>
          <c:w val="0.603680601347912"/>
          <c:h val="0.88407371599224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'magazin_szpon_1997-2011'!$A$9</c:f>
              <c:strCache>
                <c:ptCount val="1"/>
                <c:pt idx="0">
                  <c:v>NŐI LAPOK</c:v>
                </c:pt>
              </c:strCache>
            </c:strRef>
          </c:tx>
          <c:spPr>
            <a:solidFill>
              <a:srgbClr val="FFBE00"/>
            </a:solidFill>
          </c:spPr>
          <c:invertIfNegative val="0"/>
          <c:cat>
            <c:strRef>
              <c:f>'magazin_szpon_1997-2011'!$B$8:$P$8</c:f>
              <c:strCache>
                <c:ptCount val="15"/>
                <c:pt idx="0">
                  <c:v>1997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2011*</c:v>
                </c:pt>
              </c:strCache>
            </c:strRef>
          </c:cat>
          <c:val>
            <c:numRef>
              <c:f>'magazin_szpon_1997-2011'!$B$9:$P$9</c:f>
              <c:numCache>
                <c:formatCode>#,##0;[Red]#,##0</c:formatCode>
                <c:ptCount val="15"/>
                <c:pt idx="0">
                  <c:v>600907.0</c:v>
                </c:pt>
                <c:pt idx="1">
                  <c:v>565747.0</c:v>
                </c:pt>
                <c:pt idx="2">
                  <c:v>684104.0</c:v>
                </c:pt>
                <c:pt idx="3">
                  <c:v>585359.0</c:v>
                </c:pt>
                <c:pt idx="4">
                  <c:v>751082.0</c:v>
                </c:pt>
                <c:pt idx="5">
                  <c:v>637387.0</c:v>
                </c:pt>
                <c:pt idx="6">
                  <c:v>596835.0</c:v>
                </c:pt>
                <c:pt idx="7">
                  <c:v>474382.0</c:v>
                </c:pt>
                <c:pt idx="8">
                  <c:v>552564.0</c:v>
                </c:pt>
                <c:pt idx="9">
                  <c:v>772579.0</c:v>
                </c:pt>
                <c:pt idx="10">
                  <c:v>1.764284E6</c:v>
                </c:pt>
                <c:pt idx="11">
                  <c:v>1.867905E6</c:v>
                </c:pt>
                <c:pt idx="12">
                  <c:v>1.511414E6</c:v>
                </c:pt>
                <c:pt idx="13">
                  <c:v>1.610101E6</c:v>
                </c:pt>
                <c:pt idx="14">
                  <c:v>1.127131E6</c:v>
                </c:pt>
              </c:numCache>
            </c:numRef>
          </c:val>
        </c:ser>
        <c:ser>
          <c:idx val="1"/>
          <c:order val="1"/>
          <c:tx>
            <c:strRef>
              <c:f>'magazin_szpon_1997-2011'!$A$10</c:f>
              <c:strCache>
                <c:ptCount val="1"/>
                <c:pt idx="0">
                  <c:v>GASZTRONÓMIAI LAPOK</c:v>
                </c:pt>
              </c:strCache>
            </c:strRef>
          </c:tx>
          <c:spPr>
            <a:solidFill>
              <a:srgbClr val="BE0000"/>
            </a:solidFill>
          </c:spPr>
          <c:invertIfNegative val="0"/>
          <c:cat>
            <c:strRef>
              <c:f>'magazin_szpon_1997-2011'!$B$8:$P$8</c:f>
              <c:strCache>
                <c:ptCount val="15"/>
                <c:pt idx="0">
                  <c:v>1997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2011*</c:v>
                </c:pt>
              </c:strCache>
            </c:strRef>
          </c:cat>
          <c:val>
            <c:numRef>
              <c:f>'magazin_szpon_1997-2011'!$B$10:$P$10</c:f>
              <c:numCache>
                <c:formatCode>#,##0;[Red]#,##0</c:formatCode>
                <c:ptCount val="15"/>
                <c:pt idx="0">
                  <c:v>37852.0</c:v>
                </c:pt>
                <c:pt idx="1">
                  <c:v>50504.0</c:v>
                </c:pt>
                <c:pt idx="2">
                  <c:v>3648.0</c:v>
                </c:pt>
                <c:pt idx="3">
                  <c:v>9732.0</c:v>
                </c:pt>
                <c:pt idx="4">
                  <c:v>184587.0</c:v>
                </c:pt>
                <c:pt idx="5">
                  <c:v>149214.0</c:v>
                </c:pt>
                <c:pt idx="6">
                  <c:v>153780.0</c:v>
                </c:pt>
                <c:pt idx="7">
                  <c:v>200324.0</c:v>
                </c:pt>
                <c:pt idx="8">
                  <c:v>203631.0</c:v>
                </c:pt>
                <c:pt idx="9">
                  <c:v>149216.0</c:v>
                </c:pt>
                <c:pt idx="10">
                  <c:v>337754.0</c:v>
                </c:pt>
                <c:pt idx="11">
                  <c:v>309132.0</c:v>
                </c:pt>
                <c:pt idx="12">
                  <c:v>267902.0</c:v>
                </c:pt>
                <c:pt idx="13">
                  <c:v>362236.0</c:v>
                </c:pt>
                <c:pt idx="14">
                  <c:v>196233.0</c:v>
                </c:pt>
              </c:numCache>
            </c:numRef>
          </c:val>
        </c:ser>
        <c:ser>
          <c:idx val="2"/>
          <c:order val="2"/>
          <c:tx>
            <c:strRef>
              <c:f>'magazin_szpon_1997-2011'!$A$11</c:f>
              <c:strCache>
                <c:ptCount val="1"/>
                <c:pt idx="0">
                  <c:v>KÖZÉLETI LAPOK</c:v>
                </c:pt>
              </c:strCache>
            </c:strRef>
          </c:tx>
          <c:spPr>
            <a:solidFill>
              <a:srgbClr val="6EBE00"/>
            </a:solidFill>
          </c:spPr>
          <c:invertIfNegative val="0"/>
          <c:cat>
            <c:strRef>
              <c:f>'magazin_szpon_1997-2011'!$B$8:$P$8</c:f>
              <c:strCache>
                <c:ptCount val="15"/>
                <c:pt idx="0">
                  <c:v>1997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2011*</c:v>
                </c:pt>
              </c:strCache>
            </c:strRef>
          </c:cat>
          <c:val>
            <c:numRef>
              <c:f>'magazin_szpon_1997-2011'!$B$11:$P$11</c:f>
              <c:numCache>
                <c:formatCode>#,##0;[Red]#,##0</c:formatCode>
                <c:ptCount val="15"/>
                <c:pt idx="0">
                  <c:v>11932.0</c:v>
                </c:pt>
                <c:pt idx="1">
                  <c:v>18689.0</c:v>
                </c:pt>
                <c:pt idx="2">
                  <c:v>14536.0</c:v>
                </c:pt>
                <c:pt idx="3">
                  <c:v>23257.0</c:v>
                </c:pt>
                <c:pt idx="4">
                  <c:v>20912.0</c:v>
                </c:pt>
                <c:pt idx="5">
                  <c:v>12034.0</c:v>
                </c:pt>
                <c:pt idx="6">
                  <c:v>18259.0</c:v>
                </c:pt>
                <c:pt idx="7">
                  <c:v>12397.0</c:v>
                </c:pt>
                <c:pt idx="8">
                  <c:v>25790.0</c:v>
                </c:pt>
                <c:pt idx="9">
                  <c:v>63835.0</c:v>
                </c:pt>
                <c:pt idx="10">
                  <c:v>444780.0</c:v>
                </c:pt>
                <c:pt idx="11">
                  <c:v>481859.0</c:v>
                </c:pt>
                <c:pt idx="12">
                  <c:v>447791.0</c:v>
                </c:pt>
                <c:pt idx="13">
                  <c:v>360304.0</c:v>
                </c:pt>
                <c:pt idx="14">
                  <c:v>162188.0</c:v>
                </c:pt>
              </c:numCache>
            </c:numRef>
          </c:val>
        </c:ser>
        <c:ser>
          <c:idx val="3"/>
          <c:order val="3"/>
          <c:tx>
            <c:strRef>
              <c:f>'magazin_szpon_1997-2011'!$A$12</c:f>
              <c:strCache>
                <c:ptCount val="1"/>
                <c:pt idx="0">
                  <c:v>GAZDASÁGI LAPOK</c:v>
                </c:pt>
              </c:strCache>
            </c:strRef>
          </c:tx>
          <c:spPr>
            <a:solidFill>
              <a:srgbClr val="7030A0"/>
            </a:solidFill>
          </c:spPr>
          <c:invertIfNegative val="0"/>
          <c:cat>
            <c:strRef>
              <c:f>'magazin_szpon_1997-2011'!$B$8:$P$8</c:f>
              <c:strCache>
                <c:ptCount val="15"/>
                <c:pt idx="0">
                  <c:v>1997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2011*</c:v>
                </c:pt>
              </c:strCache>
            </c:strRef>
          </c:cat>
          <c:val>
            <c:numRef>
              <c:f>'magazin_szpon_1997-2011'!$B$12:$P$12</c:f>
              <c:numCache>
                <c:formatCode>#,##0;[Red]#,##0</c:formatCode>
                <c:ptCount val="15"/>
                <c:pt idx="0">
                  <c:v>3762.0</c:v>
                </c:pt>
                <c:pt idx="1">
                  <c:v>1449.0</c:v>
                </c:pt>
                <c:pt idx="2">
                  <c:v>8360.0</c:v>
                </c:pt>
                <c:pt idx="3">
                  <c:v>5113.0</c:v>
                </c:pt>
                <c:pt idx="4">
                  <c:v>9278.0</c:v>
                </c:pt>
                <c:pt idx="5">
                  <c:v>4469.0</c:v>
                </c:pt>
                <c:pt idx="6">
                  <c:v>10521.0</c:v>
                </c:pt>
                <c:pt idx="7">
                  <c:v>67377.0</c:v>
                </c:pt>
                <c:pt idx="8">
                  <c:v>58604.0</c:v>
                </c:pt>
                <c:pt idx="9">
                  <c:v>56592.0</c:v>
                </c:pt>
                <c:pt idx="10">
                  <c:v>76992.0</c:v>
                </c:pt>
                <c:pt idx="11">
                  <c:v>105942.0</c:v>
                </c:pt>
                <c:pt idx="12">
                  <c:v>250658.0</c:v>
                </c:pt>
                <c:pt idx="13">
                  <c:v>290521.0</c:v>
                </c:pt>
                <c:pt idx="14">
                  <c:v>64131.0</c:v>
                </c:pt>
              </c:numCache>
            </c:numRef>
          </c:val>
        </c:ser>
        <c:ser>
          <c:idx val="4"/>
          <c:order val="4"/>
          <c:tx>
            <c:strRef>
              <c:f>'magazin_szpon_1997-2011'!$A$13</c:f>
              <c:strCache>
                <c:ptCount val="1"/>
                <c:pt idx="0">
                  <c:v>LAKBERENDEZÉSI LAPOK</c:v>
                </c:pt>
              </c:strCache>
            </c:strRef>
          </c:tx>
          <c:spPr>
            <a:solidFill>
              <a:srgbClr val="D60093"/>
            </a:solidFill>
          </c:spPr>
          <c:invertIfNegative val="0"/>
          <c:cat>
            <c:strRef>
              <c:f>'magazin_szpon_1997-2011'!$B$8:$P$8</c:f>
              <c:strCache>
                <c:ptCount val="15"/>
                <c:pt idx="0">
                  <c:v>1997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2011*</c:v>
                </c:pt>
              </c:strCache>
            </c:strRef>
          </c:cat>
          <c:val>
            <c:numRef>
              <c:f>'magazin_szpon_1997-2011'!$B$13:$P$13</c:f>
              <c:numCache>
                <c:formatCode>#,##0;[Red]#,##0</c:formatCode>
                <c:ptCount val="15"/>
                <c:pt idx="0">
                  <c:v>0.0</c:v>
                </c:pt>
                <c:pt idx="1">
                  <c:v>272.0</c:v>
                </c:pt>
                <c:pt idx="2">
                  <c:v>245.0</c:v>
                </c:pt>
                <c:pt idx="3">
                  <c:v>1054.0</c:v>
                </c:pt>
                <c:pt idx="4">
                  <c:v>16093.0</c:v>
                </c:pt>
                <c:pt idx="5">
                  <c:v>110522.0</c:v>
                </c:pt>
                <c:pt idx="6">
                  <c:v>24868.0</c:v>
                </c:pt>
                <c:pt idx="7">
                  <c:v>47215.0</c:v>
                </c:pt>
                <c:pt idx="8">
                  <c:v>95992.0</c:v>
                </c:pt>
                <c:pt idx="9">
                  <c:v>68310.0</c:v>
                </c:pt>
                <c:pt idx="10">
                  <c:v>148715.0</c:v>
                </c:pt>
                <c:pt idx="11">
                  <c:v>174998.0</c:v>
                </c:pt>
                <c:pt idx="12">
                  <c:v>299265.0</c:v>
                </c:pt>
                <c:pt idx="13">
                  <c:v>252417.0</c:v>
                </c:pt>
                <c:pt idx="14">
                  <c:v>131060.0</c:v>
                </c:pt>
              </c:numCache>
            </c:numRef>
          </c:val>
        </c:ser>
        <c:ser>
          <c:idx val="5"/>
          <c:order val="5"/>
          <c:tx>
            <c:strRef>
              <c:f>'magazin_szpon_1997-2011'!$A$14</c:f>
              <c:strCache>
                <c:ptCount val="1"/>
                <c:pt idx="0">
                  <c:v>RTV ÚJSÁGOK</c:v>
                </c:pt>
              </c:strCache>
            </c:strRef>
          </c:tx>
          <c:spPr>
            <a:solidFill>
              <a:srgbClr val="0070C0"/>
            </a:solidFill>
          </c:spPr>
          <c:invertIfNegative val="0"/>
          <c:cat>
            <c:strRef>
              <c:f>'magazin_szpon_1997-2011'!$B$8:$P$8</c:f>
              <c:strCache>
                <c:ptCount val="15"/>
                <c:pt idx="0">
                  <c:v>1997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2011*</c:v>
                </c:pt>
              </c:strCache>
            </c:strRef>
          </c:cat>
          <c:val>
            <c:numRef>
              <c:f>'magazin_szpon_1997-2011'!$B$14:$P$14</c:f>
              <c:numCache>
                <c:formatCode>#,##0;[Red]#,##0</c:formatCode>
                <c:ptCount val="15"/>
                <c:pt idx="0">
                  <c:v>9560.0</c:v>
                </c:pt>
                <c:pt idx="1">
                  <c:v>7312.0</c:v>
                </c:pt>
                <c:pt idx="2">
                  <c:v>402.0</c:v>
                </c:pt>
                <c:pt idx="3">
                  <c:v>20121.0</c:v>
                </c:pt>
                <c:pt idx="4">
                  <c:v>3932.0</c:v>
                </c:pt>
                <c:pt idx="5">
                  <c:v>4537.0</c:v>
                </c:pt>
                <c:pt idx="6">
                  <c:v>5127.0</c:v>
                </c:pt>
                <c:pt idx="7">
                  <c:v>6710.0</c:v>
                </c:pt>
                <c:pt idx="8">
                  <c:v>8719.0</c:v>
                </c:pt>
                <c:pt idx="9">
                  <c:v>32364.0</c:v>
                </c:pt>
                <c:pt idx="10">
                  <c:v>69764.0</c:v>
                </c:pt>
                <c:pt idx="11">
                  <c:v>95534.0</c:v>
                </c:pt>
                <c:pt idx="12">
                  <c:v>124934.0</c:v>
                </c:pt>
                <c:pt idx="13">
                  <c:v>244478.0</c:v>
                </c:pt>
                <c:pt idx="14">
                  <c:v>203255.0</c:v>
                </c:pt>
              </c:numCache>
            </c:numRef>
          </c:val>
        </c:ser>
        <c:ser>
          <c:idx val="6"/>
          <c:order val="6"/>
          <c:tx>
            <c:strRef>
              <c:f>'magazin_szpon_1997-2011'!$A$15</c:f>
              <c:strCache>
                <c:ptCount val="1"/>
                <c:pt idx="0">
                  <c:v>FÉRFI LAPOK</c:v>
                </c:pt>
              </c:strCache>
            </c:strRef>
          </c:tx>
          <c:spPr>
            <a:solidFill>
              <a:schemeClr val="tx1"/>
            </a:solidFill>
          </c:spPr>
          <c:invertIfNegative val="0"/>
          <c:cat>
            <c:strRef>
              <c:f>'magazin_szpon_1997-2011'!$B$8:$P$8</c:f>
              <c:strCache>
                <c:ptCount val="15"/>
                <c:pt idx="0">
                  <c:v>1997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2011*</c:v>
                </c:pt>
              </c:strCache>
            </c:strRef>
          </c:cat>
          <c:val>
            <c:numRef>
              <c:f>'magazin_szpon_1997-2011'!$B$15:$P$15</c:f>
              <c:numCache>
                <c:formatCode>#,##0;[Red]#,##0</c:formatCode>
                <c:ptCount val="15"/>
                <c:pt idx="0">
                  <c:v>0.0</c:v>
                </c:pt>
                <c:pt idx="1">
                  <c:v>1011.0</c:v>
                </c:pt>
                <c:pt idx="2">
                  <c:v>1031.0</c:v>
                </c:pt>
                <c:pt idx="3">
                  <c:v>858.0</c:v>
                </c:pt>
                <c:pt idx="4">
                  <c:v>4577.0</c:v>
                </c:pt>
                <c:pt idx="5">
                  <c:v>25774.0</c:v>
                </c:pt>
                <c:pt idx="6">
                  <c:v>36005.0</c:v>
                </c:pt>
                <c:pt idx="7">
                  <c:v>31195.0</c:v>
                </c:pt>
                <c:pt idx="8">
                  <c:v>54202.0</c:v>
                </c:pt>
                <c:pt idx="9">
                  <c:v>87519.0</c:v>
                </c:pt>
                <c:pt idx="10">
                  <c:v>206928.0</c:v>
                </c:pt>
                <c:pt idx="11">
                  <c:v>223035.0</c:v>
                </c:pt>
                <c:pt idx="12">
                  <c:v>228436.0</c:v>
                </c:pt>
                <c:pt idx="13">
                  <c:v>196652.0</c:v>
                </c:pt>
                <c:pt idx="14">
                  <c:v>79736.0</c:v>
                </c:pt>
              </c:numCache>
            </c:numRef>
          </c:val>
        </c:ser>
        <c:ser>
          <c:idx val="7"/>
          <c:order val="7"/>
          <c:tx>
            <c:strRef>
              <c:f>'magazin_szpon_1997-2011'!$A$21</c:f>
              <c:strCache>
                <c:ptCount val="1"/>
                <c:pt idx="0">
                  <c:v>GYERMEK ÉS IFJÚSÁGI LAPOK</c:v>
                </c:pt>
              </c:strCache>
            </c:strRef>
          </c:tx>
          <c:spPr>
            <a:solidFill>
              <a:srgbClr val="008000"/>
            </a:solidFill>
          </c:spPr>
          <c:invertIfNegative val="0"/>
          <c:cat>
            <c:strRef>
              <c:f>'magazin_szpon_1997-2011'!$B$8:$P$8</c:f>
              <c:strCache>
                <c:ptCount val="15"/>
                <c:pt idx="0">
                  <c:v>1997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2011*</c:v>
                </c:pt>
              </c:strCache>
            </c:strRef>
          </c:cat>
          <c:val>
            <c:numRef>
              <c:f>'magazin_szpon_1997-2011'!$B$21:$P$21</c:f>
              <c:numCache>
                <c:formatCode>#,##0;[Red]#,##0</c:formatCode>
                <c:ptCount val="15"/>
                <c:pt idx="0">
                  <c:v>40302.0</c:v>
                </c:pt>
                <c:pt idx="1">
                  <c:v>5335.0</c:v>
                </c:pt>
                <c:pt idx="2">
                  <c:v>5020.0</c:v>
                </c:pt>
                <c:pt idx="3">
                  <c:v>4883.0</c:v>
                </c:pt>
                <c:pt idx="4">
                  <c:v>19752.0</c:v>
                </c:pt>
                <c:pt idx="5">
                  <c:v>64034.0</c:v>
                </c:pt>
                <c:pt idx="6">
                  <c:v>81281.0</c:v>
                </c:pt>
                <c:pt idx="7">
                  <c:v>107498.0</c:v>
                </c:pt>
                <c:pt idx="8">
                  <c:v>159115.0</c:v>
                </c:pt>
                <c:pt idx="9">
                  <c:v>186176.0</c:v>
                </c:pt>
                <c:pt idx="10">
                  <c:v>209882.0</c:v>
                </c:pt>
                <c:pt idx="11">
                  <c:v>97990.0</c:v>
                </c:pt>
                <c:pt idx="12">
                  <c:v>83702.0</c:v>
                </c:pt>
                <c:pt idx="13">
                  <c:v>47820.0</c:v>
                </c:pt>
                <c:pt idx="14">
                  <c:v>35120.0</c:v>
                </c:pt>
              </c:numCache>
            </c:numRef>
          </c:val>
        </c:ser>
        <c:ser>
          <c:idx val="8"/>
          <c:order val="8"/>
          <c:tx>
            <c:strRef>
              <c:f>'magazin_szpon_1997-2011'!$A$22</c:f>
              <c:strCache>
                <c:ptCount val="1"/>
                <c:pt idx="0">
                  <c:v>PROGRAMMAGAZINOK</c:v>
                </c:pt>
              </c:strCache>
            </c:strRef>
          </c:tx>
          <c:spPr>
            <a:solidFill>
              <a:srgbClr val="FF6E00"/>
            </a:solidFill>
          </c:spPr>
          <c:invertIfNegative val="0"/>
          <c:cat>
            <c:strRef>
              <c:f>'magazin_szpon_1997-2011'!$B$8:$P$8</c:f>
              <c:strCache>
                <c:ptCount val="15"/>
                <c:pt idx="0">
                  <c:v>1997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2011*</c:v>
                </c:pt>
              </c:strCache>
            </c:strRef>
          </c:cat>
          <c:val>
            <c:numRef>
              <c:f>'magazin_szpon_1997-2011'!$B$22:$P$22</c:f>
              <c:numCache>
                <c:formatCode>#,##0;[Red]#,##0</c:formatCode>
                <c:ptCount val="15"/>
                <c:pt idx="0">
                  <c:v>133183.0</c:v>
                </c:pt>
                <c:pt idx="1">
                  <c:v>201227.0</c:v>
                </c:pt>
                <c:pt idx="2">
                  <c:v>245395.0</c:v>
                </c:pt>
                <c:pt idx="3">
                  <c:v>880211.0</c:v>
                </c:pt>
                <c:pt idx="4">
                  <c:v>765492.0</c:v>
                </c:pt>
                <c:pt idx="5">
                  <c:v>1.092554E6</c:v>
                </c:pt>
                <c:pt idx="6">
                  <c:v>900130.0</c:v>
                </c:pt>
                <c:pt idx="7">
                  <c:v>960632.0</c:v>
                </c:pt>
                <c:pt idx="8">
                  <c:v>1.245849E6</c:v>
                </c:pt>
                <c:pt idx="9">
                  <c:v>1.497289E6</c:v>
                </c:pt>
                <c:pt idx="10">
                  <c:v>782012.0</c:v>
                </c:pt>
                <c:pt idx="11">
                  <c:v>468915.0</c:v>
                </c:pt>
                <c:pt idx="12">
                  <c:v>195582.0</c:v>
                </c:pt>
                <c:pt idx="13">
                  <c:v>43726.0</c:v>
                </c:pt>
                <c:pt idx="14">
                  <c:v>84528.0</c:v>
                </c:pt>
              </c:numCache>
            </c:numRef>
          </c:val>
        </c:ser>
        <c:ser>
          <c:idx val="9"/>
          <c:order val="9"/>
          <c:tx>
            <c:strRef>
              <c:f>'magazin_szpon_1997-2011'!$A$31</c:f>
              <c:strCache>
                <c:ptCount val="1"/>
                <c:pt idx="0">
                  <c:v>EGYÉB</c:v>
                </c:pt>
              </c:strCache>
            </c:strRef>
          </c:tx>
          <c:spPr>
            <a:solidFill>
              <a:srgbClr val="B2B2B2"/>
            </a:solidFill>
          </c:spPr>
          <c:invertIfNegative val="0"/>
          <c:cat>
            <c:strRef>
              <c:f>'magazin_szpon_1997-2011'!$B$8:$P$8</c:f>
              <c:strCache>
                <c:ptCount val="15"/>
                <c:pt idx="0">
                  <c:v>1997</c:v>
                </c:pt>
                <c:pt idx="1">
                  <c:v>1998</c:v>
                </c:pt>
                <c:pt idx="2">
                  <c:v>1999</c:v>
                </c:pt>
                <c:pt idx="3">
                  <c:v>2000</c:v>
                </c:pt>
                <c:pt idx="4">
                  <c:v>2001</c:v>
                </c:pt>
                <c:pt idx="5">
                  <c:v>2002</c:v>
                </c:pt>
                <c:pt idx="6">
                  <c:v>2003</c:v>
                </c:pt>
                <c:pt idx="7">
                  <c:v>2004</c:v>
                </c:pt>
                <c:pt idx="8">
                  <c:v>2005</c:v>
                </c:pt>
                <c:pt idx="9">
                  <c:v>2006</c:v>
                </c:pt>
                <c:pt idx="10">
                  <c:v>2007</c:v>
                </c:pt>
                <c:pt idx="11">
                  <c:v>2008</c:v>
                </c:pt>
                <c:pt idx="12">
                  <c:v>2009</c:v>
                </c:pt>
                <c:pt idx="13">
                  <c:v>2010</c:v>
                </c:pt>
                <c:pt idx="14">
                  <c:v>2011*</c:v>
                </c:pt>
              </c:strCache>
            </c:strRef>
          </c:cat>
          <c:val>
            <c:numRef>
              <c:f>'magazin_szpon_1997-2011'!$B$31:$P$31</c:f>
              <c:numCache>
                <c:formatCode>#,##0;[Red]#,##0</c:formatCode>
                <c:ptCount val="15"/>
                <c:pt idx="0">
                  <c:v>5743.0</c:v>
                </c:pt>
                <c:pt idx="1">
                  <c:v>17569.0</c:v>
                </c:pt>
                <c:pt idx="2">
                  <c:v>68038.0</c:v>
                </c:pt>
                <c:pt idx="3">
                  <c:v>61583.0</c:v>
                </c:pt>
                <c:pt idx="4">
                  <c:v>149106.0</c:v>
                </c:pt>
                <c:pt idx="5">
                  <c:v>112993.0</c:v>
                </c:pt>
                <c:pt idx="6">
                  <c:v>224369.0</c:v>
                </c:pt>
                <c:pt idx="7">
                  <c:v>223963.0</c:v>
                </c:pt>
                <c:pt idx="8">
                  <c:v>122750.0</c:v>
                </c:pt>
                <c:pt idx="9">
                  <c:v>211233.0</c:v>
                </c:pt>
                <c:pt idx="10">
                  <c:v>572977.0</c:v>
                </c:pt>
                <c:pt idx="11">
                  <c:v>548043.0</c:v>
                </c:pt>
                <c:pt idx="12">
                  <c:v>727176.0</c:v>
                </c:pt>
                <c:pt idx="13">
                  <c:v>535616.0</c:v>
                </c:pt>
                <c:pt idx="14">
                  <c:v>361952.0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0"/>
        <c:overlap val="100"/>
        <c:axId val="2103951544"/>
        <c:axId val="2103946680"/>
      </c:barChart>
      <c:catAx>
        <c:axId val="2103951544"/>
        <c:scaling>
          <c:orientation val="minMax"/>
        </c:scaling>
        <c:delete val="0"/>
        <c:axPos val="b"/>
        <c:majorTickMark val="out"/>
        <c:minorTickMark val="none"/>
        <c:tickLblPos val="nextTo"/>
        <c:crossAx val="2103946680"/>
        <c:crosses val="autoZero"/>
        <c:auto val="1"/>
        <c:lblAlgn val="ctr"/>
        <c:lblOffset val="100"/>
        <c:noMultiLvlLbl val="0"/>
      </c:catAx>
      <c:valAx>
        <c:axId val="2103946680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#,##0;[Red]#,##0" sourceLinked="1"/>
        <c:majorTickMark val="out"/>
        <c:minorTickMark val="none"/>
        <c:tickLblPos val="nextTo"/>
        <c:crossAx val="2103951544"/>
        <c:crosses val="autoZero"/>
        <c:crossBetween val="between"/>
        <c:dispUnits>
          <c:builtInUnit val="thousands"/>
          <c:dispUnitsLbl>
            <c:layout>
              <c:manualLayout>
                <c:xMode val="edge"/>
                <c:yMode val="edge"/>
                <c:x val="0.013888886990255"/>
                <c:y val="0.39862277631963"/>
              </c:manualLayout>
            </c:layout>
            <c:tx>
              <c:rich>
                <a:bodyPr/>
                <a:lstStyle/>
                <a:p>
                  <a:pPr>
                    <a:defRPr/>
                  </a:pPr>
                  <a:r>
                    <a:rPr lang="hu-HU"/>
                    <a:t>oldal</a:t>
                  </a:r>
                </a:p>
              </c:rich>
            </c:tx>
          </c:dispUnitsLbl>
        </c:dispUnits>
      </c:valAx>
    </c:plotArea>
    <c:legend>
      <c:legendPos val="r"/>
      <c:layout/>
      <c:overlay val="0"/>
    </c:legend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35956942163326"/>
          <c:y val="0.0299215034315606"/>
          <c:w val="0.600846866148322"/>
          <c:h val="0.928262296679273"/>
        </c:manualLayout>
      </c:layout>
      <c:barChart>
        <c:barDir val="bar"/>
        <c:grouping val="stacked"/>
        <c:varyColors val="0"/>
        <c:ser>
          <c:idx val="0"/>
          <c:order val="0"/>
          <c:tx>
            <c:v>PRPL</c:v>
          </c:tx>
          <c:spPr>
            <a:solidFill>
              <a:srgbClr val="FF6E00"/>
            </a:solidFill>
            <a:ln w="25400">
              <a:noFill/>
            </a:ln>
          </c:spPr>
          <c:invertIfNegative val="0"/>
          <c:dLbls>
            <c:dLbl>
              <c:idx val="9"/>
              <c:layout>
                <c:manualLayout>
                  <c:x val="0.000233737674682558"/>
                  <c:y val="-0.00203226336847106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0.00104407557163463"/>
                  <c:y val="-0.000835753999427574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delete val="1"/>
            </c:dLbl>
            <c:dLbl>
              <c:idx val="12"/>
              <c:delete val="1"/>
            </c:dLbl>
            <c:dLbl>
              <c:idx val="13"/>
              <c:delete val="1"/>
            </c:dLbl>
            <c:dLbl>
              <c:idx val="14"/>
              <c:delete val="1"/>
            </c:dLbl>
            <c:dLbl>
              <c:idx val="15"/>
              <c:delete val="1"/>
            </c:dLbl>
            <c:dLbl>
              <c:idx val="16"/>
              <c:delete val="1"/>
            </c:dLbl>
            <c:numFmt formatCode="#,##0" sourceLinked="0"/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('ketegória_hármas graf.'!$A$5:$A$15,'ketegória_hármas graf.'!$A$17:$A$18)</c:f>
              <c:strCache>
                <c:ptCount val="13"/>
                <c:pt idx="0">
                  <c:v>SMINK</c:v>
                </c:pt>
                <c:pt idx="1">
                  <c:v>ARCÁPOLÁS</c:v>
                </c:pt>
                <c:pt idx="2">
                  <c:v>ILLATSZER</c:v>
                </c:pt>
                <c:pt idx="3">
                  <c:v>HAJÁPOLÁS</c:v>
                </c:pt>
                <c:pt idx="4">
                  <c:v>TESTÁPOLÁS</c:v>
                </c:pt>
                <c:pt idx="5">
                  <c:v>FÜRDŐSZER</c:v>
                </c:pt>
                <c:pt idx="6">
                  <c:v>EGYÉB TESTÁPOLÁS</c:v>
                </c:pt>
                <c:pt idx="7">
                  <c:v>KÉZ- ÉS LÁBÁPOLÁS</c:v>
                </c:pt>
                <c:pt idx="8">
                  <c:v>NAPOZÓSZER</c:v>
                </c:pt>
                <c:pt idx="9">
                  <c:v>KOZMETIKUMGYÁRTÓ CÉG</c:v>
                </c:pt>
                <c:pt idx="10">
                  <c:v>FOG- ÉS SZÁJÁPOLÁS</c:v>
                </c:pt>
                <c:pt idx="11">
                  <c:v>SZÉPSÉGSZALON ÉS FELSZERELÉSE</c:v>
                </c:pt>
                <c:pt idx="12">
                  <c:v>INTIM KOZMETIKAI CIKK</c:v>
                </c:pt>
              </c:strCache>
            </c:strRef>
          </c:cat>
          <c:val>
            <c:numRef>
              <c:f>('ketegória_hármas graf.'!$B$5:$B$15,'ketegória_hármas graf.'!$B$17:$B$18)</c:f>
              <c:numCache>
                <c:formatCode>0.0</c:formatCode>
                <c:ptCount val="13"/>
                <c:pt idx="0">
                  <c:v>136.043</c:v>
                </c:pt>
                <c:pt idx="1">
                  <c:v>57.6950000000001</c:v>
                </c:pt>
                <c:pt idx="2">
                  <c:v>39.04300000000001</c:v>
                </c:pt>
                <c:pt idx="3">
                  <c:v>35.452</c:v>
                </c:pt>
                <c:pt idx="4">
                  <c:v>15.828</c:v>
                </c:pt>
                <c:pt idx="5">
                  <c:v>10.235</c:v>
                </c:pt>
                <c:pt idx="6">
                  <c:v>9.398000000000001</c:v>
                </c:pt>
                <c:pt idx="7">
                  <c:v>8.053</c:v>
                </c:pt>
                <c:pt idx="8">
                  <c:v>7.182999999999994</c:v>
                </c:pt>
                <c:pt idx="9">
                  <c:v>7.028999999999995</c:v>
                </c:pt>
                <c:pt idx="10">
                  <c:v>1.41</c:v>
                </c:pt>
                <c:pt idx="11">
                  <c:v>0.17</c:v>
                </c:pt>
                <c:pt idx="12">
                  <c:v>0.137</c:v>
                </c:pt>
              </c:numCache>
            </c:numRef>
          </c:val>
        </c:ser>
        <c:ser>
          <c:idx val="1"/>
          <c:order val="1"/>
          <c:tx>
            <c:v>REKLÁM</c:v>
          </c:tx>
          <c:spPr>
            <a:solidFill>
              <a:srgbClr val="6EBE00"/>
            </a:solidFill>
            <a:ln w="25400">
              <a:noFill/>
            </a:ln>
          </c:spPr>
          <c:invertIfNegative val="0"/>
          <c:dLbls>
            <c:dLbl>
              <c:idx val="7"/>
              <c:delete val="1"/>
            </c:dLbl>
            <c:dLbl>
              <c:idx val="11"/>
              <c:layout>
                <c:manualLayout>
                  <c:x val="0.00217627376730581"/>
                  <c:y val="0.0052452045644832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3"/>
              <c:delete val="1"/>
            </c:dLbl>
            <c:dLbl>
              <c:idx val="15"/>
              <c:delete val="1"/>
            </c:dLbl>
            <c:numFmt formatCode="#,##0" sourceLinked="0"/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('ketegória_hármas graf.'!$A$5:$A$15,'ketegória_hármas graf.'!$A$17:$A$18)</c:f>
              <c:strCache>
                <c:ptCount val="13"/>
                <c:pt idx="0">
                  <c:v>SMINK</c:v>
                </c:pt>
                <c:pt idx="1">
                  <c:v>ARCÁPOLÁS</c:v>
                </c:pt>
                <c:pt idx="2">
                  <c:v>ILLATSZER</c:v>
                </c:pt>
                <c:pt idx="3">
                  <c:v>HAJÁPOLÁS</c:v>
                </c:pt>
                <c:pt idx="4">
                  <c:v>TESTÁPOLÁS</c:v>
                </c:pt>
                <c:pt idx="5">
                  <c:v>FÜRDŐSZER</c:v>
                </c:pt>
                <c:pt idx="6">
                  <c:v>EGYÉB TESTÁPOLÁS</c:v>
                </c:pt>
                <c:pt idx="7">
                  <c:v>KÉZ- ÉS LÁBÁPOLÁS</c:v>
                </c:pt>
                <c:pt idx="8">
                  <c:v>NAPOZÓSZER</c:v>
                </c:pt>
                <c:pt idx="9">
                  <c:v>KOZMETIKUMGYÁRTÓ CÉG</c:v>
                </c:pt>
                <c:pt idx="10">
                  <c:v>FOG- ÉS SZÁJÁPOLÁS</c:v>
                </c:pt>
                <c:pt idx="11">
                  <c:v>SZÉPSÉGSZALON ÉS FELSZERELÉSE</c:v>
                </c:pt>
                <c:pt idx="12">
                  <c:v>INTIM KOZMETIKAI CIKK</c:v>
                </c:pt>
              </c:strCache>
            </c:strRef>
          </c:cat>
          <c:val>
            <c:numRef>
              <c:f>('ketegória_hármas graf.'!$C$5:$C$15,'ketegória_hármas graf.'!$C$17:$C$18)</c:f>
              <c:numCache>
                <c:formatCode>0.0</c:formatCode>
                <c:ptCount val="13"/>
                <c:pt idx="0">
                  <c:v>15.432</c:v>
                </c:pt>
                <c:pt idx="1">
                  <c:v>109.196</c:v>
                </c:pt>
                <c:pt idx="2">
                  <c:v>80.832</c:v>
                </c:pt>
                <c:pt idx="3">
                  <c:v>40.82100000000001</c:v>
                </c:pt>
                <c:pt idx="4">
                  <c:v>76.499</c:v>
                </c:pt>
                <c:pt idx="5">
                  <c:v>10.434</c:v>
                </c:pt>
                <c:pt idx="6">
                  <c:v>19.161</c:v>
                </c:pt>
                <c:pt idx="7">
                  <c:v>0.0</c:v>
                </c:pt>
                <c:pt idx="8">
                  <c:v>10.5</c:v>
                </c:pt>
                <c:pt idx="9">
                  <c:v>9.998000000000001</c:v>
                </c:pt>
                <c:pt idx="10">
                  <c:v>19.5</c:v>
                </c:pt>
                <c:pt idx="11">
                  <c:v>48.938</c:v>
                </c:pt>
                <c:pt idx="12">
                  <c:v>21.74799999999999</c:v>
                </c:pt>
              </c:numCache>
            </c:numRef>
          </c:val>
        </c:ser>
        <c:ser>
          <c:idx val="2"/>
          <c:order val="2"/>
          <c:tx>
            <c:v>SZPONZORÁCIÓ</c:v>
          </c:tx>
          <c:spPr>
            <a:solidFill>
              <a:srgbClr val="FFBE00"/>
            </a:solidFill>
            <a:ln w="25400">
              <a:noFill/>
            </a:ln>
          </c:spPr>
          <c:invertIfNegative val="0"/>
          <c:dLbls>
            <c:dLbl>
              <c:idx val="5"/>
              <c:layout>
                <c:manualLayout>
                  <c:x val="0.00150835875245325"/>
                  <c:y val="0.00408596257254381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0.0092865300234418"/>
                  <c:y val="0.00398009388611371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delete val="1"/>
            </c:dLbl>
            <c:dLbl>
              <c:idx val="9"/>
              <c:delete val="1"/>
            </c:dLbl>
            <c:dLbl>
              <c:idx val="11"/>
              <c:layout>
                <c:manualLayout>
                  <c:x val="0.00777610813915446"/>
                  <c:y val="0.0052452045644832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2"/>
              <c:delete val="1"/>
            </c:dLbl>
            <c:dLbl>
              <c:idx val="13"/>
              <c:delete val="1"/>
            </c:dLbl>
            <c:dLbl>
              <c:idx val="15"/>
              <c:delete val="1"/>
            </c:dLbl>
            <c:dLbl>
              <c:idx val="16"/>
              <c:delete val="1"/>
            </c:dLbl>
            <c:numFmt formatCode="#,##0" sourceLinked="0"/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('ketegória_hármas graf.'!$A$5:$A$15,'ketegória_hármas graf.'!$A$17:$A$18)</c:f>
              <c:strCache>
                <c:ptCount val="13"/>
                <c:pt idx="0">
                  <c:v>SMINK</c:v>
                </c:pt>
                <c:pt idx="1">
                  <c:v>ARCÁPOLÁS</c:v>
                </c:pt>
                <c:pt idx="2">
                  <c:v>ILLATSZER</c:v>
                </c:pt>
                <c:pt idx="3">
                  <c:v>HAJÁPOLÁS</c:v>
                </c:pt>
                <c:pt idx="4">
                  <c:v>TESTÁPOLÁS</c:v>
                </c:pt>
                <c:pt idx="5">
                  <c:v>FÜRDŐSZER</c:v>
                </c:pt>
                <c:pt idx="6">
                  <c:v>EGYÉB TESTÁPOLÁS</c:v>
                </c:pt>
                <c:pt idx="7">
                  <c:v>KÉZ- ÉS LÁBÁPOLÁS</c:v>
                </c:pt>
                <c:pt idx="8">
                  <c:v>NAPOZÓSZER</c:v>
                </c:pt>
                <c:pt idx="9">
                  <c:v>KOZMETIKUMGYÁRTÓ CÉG</c:v>
                </c:pt>
                <c:pt idx="10">
                  <c:v>FOG- ÉS SZÁJÁPOLÁS</c:v>
                </c:pt>
                <c:pt idx="11">
                  <c:v>SZÉPSÉGSZALON ÉS FELSZERELÉSE</c:v>
                </c:pt>
                <c:pt idx="12">
                  <c:v>INTIM KOZMETIKAI CIKK</c:v>
                </c:pt>
              </c:strCache>
            </c:strRef>
          </c:cat>
          <c:val>
            <c:numRef>
              <c:f>('ketegória_hármas graf.'!$D$5:$D$15,'ketegória_hármas graf.'!$D$17:$D$18)</c:f>
              <c:numCache>
                <c:formatCode>0.0</c:formatCode>
                <c:ptCount val="13"/>
                <c:pt idx="0">
                  <c:v>4.838</c:v>
                </c:pt>
                <c:pt idx="1">
                  <c:v>24.72599999999995</c:v>
                </c:pt>
                <c:pt idx="2">
                  <c:v>16.30399999999999</c:v>
                </c:pt>
                <c:pt idx="3">
                  <c:v>33.02500000000001</c:v>
                </c:pt>
                <c:pt idx="4">
                  <c:v>18.004</c:v>
                </c:pt>
                <c:pt idx="5">
                  <c:v>7.333</c:v>
                </c:pt>
                <c:pt idx="6">
                  <c:v>2.374999999999999</c:v>
                </c:pt>
                <c:pt idx="7">
                  <c:v>0.0</c:v>
                </c:pt>
                <c:pt idx="8">
                  <c:v>1.738999999999997</c:v>
                </c:pt>
                <c:pt idx="9">
                  <c:v>0.664000000000002</c:v>
                </c:pt>
                <c:pt idx="10">
                  <c:v>13.417</c:v>
                </c:pt>
                <c:pt idx="11">
                  <c:v>12.823</c:v>
                </c:pt>
                <c:pt idx="12">
                  <c:v>0.733000000000001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overlap val="100"/>
        <c:axId val="2099317784"/>
        <c:axId val="2099844840"/>
      </c:barChart>
      <c:catAx>
        <c:axId val="2099317784"/>
        <c:scaling>
          <c:orientation val="maxMin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9525">
            <a:noFill/>
          </a:ln>
        </c:spPr>
        <c:txPr>
          <a:bodyPr rot="0" vert="horz"/>
          <a:lstStyle/>
          <a:p>
            <a:pPr>
              <a:defRPr sz="10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2099844840"/>
        <c:crosses val="autoZero"/>
        <c:auto val="0"/>
        <c:lblAlgn val="ctr"/>
        <c:lblOffset val="100"/>
        <c:tickLblSkip val="1"/>
        <c:tickMarkSkip val="1"/>
        <c:noMultiLvlLbl val="0"/>
      </c:catAx>
      <c:valAx>
        <c:axId val="2099844840"/>
        <c:scaling>
          <c:orientation val="minMax"/>
          <c:max val="200.0"/>
        </c:scaling>
        <c:delete val="1"/>
        <c:axPos val="b"/>
        <c:numFmt formatCode="0.0" sourceLinked="1"/>
        <c:majorTickMark val="none"/>
        <c:minorTickMark val="none"/>
        <c:tickLblPos val="none"/>
        <c:crossAx val="2099317784"/>
        <c:crosses val="max"/>
        <c:crossBetween val="between"/>
      </c:valAx>
      <c:spPr>
        <a:solidFill>
          <a:srgbClr val="FFFFFF"/>
        </a:solidFill>
        <a:ln w="25400">
          <a:noFill/>
        </a:ln>
      </c:spPr>
    </c:plotArea>
    <c:legend>
      <c:legendPos val="r"/>
      <c:legendEntry>
        <c:idx val="0"/>
        <c:txPr>
          <a:bodyPr/>
          <a:lstStyle/>
          <a:p>
            <a:pPr>
              <a:defRPr sz="1000" b="1" i="0" u="none" strike="noStrike" cap="all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</c:legendEntry>
      <c:legendEntry>
        <c:idx val="1"/>
        <c:txPr>
          <a:bodyPr/>
          <a:lstStyle/>
          <a:p>
            <a:pPr>
              <a:defRPr sz="1000" b="1" i="0" u="none" strike="noStrike" cap="all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</c:legendEntry>
      <c:layout>
        <c:manualLayout>
          <c:xMode val="edge"/>
          <c:yMode val="edge"/>
          <c:x val="0.665733824640132"/>
          <c:y val="0.484277715285589"/>
          <c:w val="0.273308143975116"/>
          <c:h val="0.213628046494188"/>
        </c:manualLayout>
      </c:layout>
      <c:overlay val="0"/>
      <c:spPr>
        <a:noFill/>
        <a:ln w="25400">
          <a:noFill/>
        </a:ln>
      </c:spPr>
      <c:txPr>
        <a:bodyPr/>
        <a:lstStyle/>
        <a:p>
          <a:pPr>
            <a:defRPr sz="1000" b="1" i="0" u="none" strike="noStrike" cap="all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12700">
      <a:noFill/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151115778573322"/>
          <c:y val="0.0789719661893034"/>
          <c:w val="0.956412356147789"/>
          <c:h val="0.75124932727258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'Magazin grafikon 2011.I.felev'!$B$21</c:f>
              <c:strCache>
                <c:ptCount val="1"/>
                <c:pt idx="0">
                  <c:v>Szépségápolás reklám</c:v>
                </c:pt>
              </c:strCache>
            </c:strRef>
          </c:tx>
          <c:spPr>
            <a:solidFill>
              <a:srgbClr val="6EBE00"/>
            </a:solidFill>
          </c:spPr>
          <c:invertIfNegative val="0"/>
          <c:dLbls>
            <c:dLbl>
              <c:idx val="4"/>
              <c:layout>
                <c:manualLayout>
                  <c:x val="0.0"/>
                  <c:y val="0.018927775983838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0.0"/>
                  <c:y val="0.021030494216614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" sourceLinked="0"/>
            <c:txPr>
              <a:bodyPr/>
              <a:lstStyle/>
              <a:p>
                <a:pPr>
                  <a:defRPr b="1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'Magazin grafikon 2011.I.felev'!$A$22:$A$25</c:f>
              <c:strCache>
                <c:ptCount val="4"/>
                <c:pt idx="0">
                  <c:v>NŐK LAPJA</c:v>
                </c:pt>
                <c:pt idx="1">
                  <c:v>COSMOPOLITAN</c:v>
                </c:pt>
                <c:pt idx="2">
                  <c:v>JOY</c:v>
                </c:pt>
                <c:pt idx="3">
                  <c:v>PLAYBOY</c:v>
                </c:pt>
              </c:strCache>
            </c:strRef>
          </c:cat>
          <c:val>
            <c:numRef>
              <c:f>'Magazin grafikon 2011.I.felev'!$B$22:$B$25</c:f>
              <c:numCache>
                <c:formatCode>0</c:formatCode>
                <c:ptCount val="4"/>
                <c:pt idx="0">
                  <c:v>28.029</c:v>
                </c:pt>
                <c:pt idx="1">
                  <c:v>60.419</c:v>
                </c:pt>
                <c:pt idx="2">
                  <c:v>68.593</c:v>
                </c:pt>
                <c:pt idx="3">
                  <c:v>7.0</c:v>
                </c:pt>
              </c:numCache>
            </c:numRef>
          </c:val>
        </c:ser>
        <c:ser>
          <c:idx val="1"/>
          <c:order val="1"/>
          <c:tx>
            <c:strRef>
              <c:f>'Magazin grafikon 2011.I.felev'!$C$21</c:f>
              <c:strCache>
                <c:ptCount val="1"/>
                <c:pt idx="0">
                  <c:v>Egyéb reklám</c:v>
                </c:pt>
              </c:strCache>
            </c:strRef>
          </c:tx>
          <c:spPr>
            <a:solidFill>
              <a:srgbClr val="6EBE00">
                <a:alpha val="50000"/>
              </a:srgbClr>
            </a:solidFill>
          </c:spPr>
          <c:invertIfNegative val="0"/>
          <c:dLbls>
            <c:dLbl>
              <c:idx val="0"/>
              <c:layout>
                <c:manualLayout>
                  <c:x val="0.0"/>
                  <c:y val="1.9514285530294E-7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.0"/>
                  <c:y val="-0.0024771434052155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0.00182398540811674"/>
                  <c:y val="5.85428565908817E-7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.0"/>
                  <c:y val="1.9514285530294E-7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0.00364804193714469"/>
                  <c:y val="-0.00209394172731564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" sourceLinked="0"/>
            <c:txPr>
              <a:bodyPr/>
              <a:lstStyle/>
              <a:p>
                <a:pPr>
                  <a:defRPr b="1">
                    <a:solidFill>
                      <a:sysClr val="windowText" lastClr="000000"/>
                    </a:solidFill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'Magazin grafikon 2011.I.felev'!$A$22:$A$25</c:f>
              <c:strCache>
                <c:ptCount val="4"/>
                <c:pt idx="0">
                  <c:v>NŐK LAPJA</c:v>
                </c:pt>
                <c:pt idx="1">
                  <c:v>COSMOPOLITAN</c:v>
                </c:pt>
                <c:pt idx="2">
                  <c:v>JOY</c:v>
                </c:pt>
                <c:pt idx="3">
                  <c:v>PLAYBOY</c:v>
                </c:pt>
              </c:strCache>
            </c:strRef>
          </c:cat>
          <c:val>
            <c:numRef>
              <c:f>'Magazin grafikon 2011.I.felev'!$C$22:$C$25</c:f>
              <c:numCache>
                <c:formatCode>0</c:formatCode>
                <c:ptCount val="4"/>
                <c:pt idx="0">
                  <c:v>440.202</c:v>
                </c:pt>
                <c:pt idx="1">
                  <c:v>130.085</c:v>
                </c:pt>
                <c:pt idx="2">
                  <c:v>176.555</c:v>
                </c:pt>
                <c:pt idx="3">
                  <c:v>78.223</c:v>
                </c:pt>
              </c:numCache>
            </c:numRef>
          </c:val>
        </c:ser>
        <c:ser>
          <c:idx val="2"/>
          <c:order val="2"/>
          <c:tx>
            <c:strRef>
              <c:f>'Magazin grafikon 2011.I.felev'!$D$21</c:f>
              <c:strCache>
                <c:ptCount val="1"/>
                <c:pt idx="0">
                  <c:v>Szépségápolás szponzoráció</c:v>
                </c:pt>
              </c:strCache>
            </c:strRef>
          </c:tx>
          <c:spPr>
            <a:solidFill>
              <a:srgbClr val="FF6E00"/>
            </a:solidFill>
          </c:spPr>
          <c:invertIfNegative val="0"/>
          <c:dLbls>
            <c:dLbl>
              <c:idx val="3"/>
              <c:layout>
                <c:manualLayout>
                  <c:x val="0.00181401193163616"/>
                  <c:y val="1.65594442573395E-7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delete val="1"/>
            </c:dLbl>
            <c:numFmt formatCode="#,##0" sourceLinked="0"/>
            <c:txPr>
              <a:bodyPr/>
              <a:lstStyle/>
              <a:p>
                <a:pPr>
                  <a:defRPr b="1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'Magazin grafikon 2011.I.felev'!$A$22:$A$25</c:f>
              <c:strCache>
                <c:ptCount val="4"/>
                <c:pt idx="0">
                  <c:v>NŐK LAPJA</c:v>
                </c:pt>
                <c:pt idx="1">
                  <c:v>COSMOPOLITAN</c:v>
                </c:pt>
                <c:pt idx="2">
                  <c:v>JOY</c:v>
                </c:pt>
                <c:pt idx="3">
                  <c:v>PLAYBOY</c:v>
                </c:pt>
              </c:strCache>
            </c:strRef>
          </c:cat>
          <c:val>
            <c:numRef>
              <c:f>'Magazin grafikon 2011.I.felev'!$D$22:$D$25</c:f>
              <c:numCache>
                <c:formatCode>0</c:formatCode>
                <c:ptCount val="4"/>
                <c:pt idx="0">
                  <c:v>5.165999999999991</c:v>
                </c:pt>
                <c:pt idx="1">
                  <c:v>23.90499999999999</c:v>
                </c:pt>
                <c:pt idx="2">
                  <c:v>25.42799999999999</c:v>
                </c:pt>
                <c:pt idx="3">
                  <c:v>4.591</c:v>
                </c:pt>
              </c:numCache>
            </c:numRef>
          </c:val>
        </c:ser>
        <c:ser>
          <c:idx val="3"/>
          <c:order val="3"/>
          <c:tx>
            <c:strRef>
              <c:f>'Magazin grafikon 2011.I.felev'!$E$21</c:f>
              <c:strCache>
                <c:ptCount val="1"/>
                <c:pt idx="0">
                  <c:v>Egyéb szponzoráció</c:v>
                </c:pt>
              </c:strCache>
            </c:strRef>
          </c:tx>
          <c:spPr>
            <a:solidFill>
              <a:srgbClr val="FF6E00">
                <a:alpha val="50000"/>
              </a:srgbClr>
            </a:solidFill>
            <a:ln>
              <a:noFill/>
            </a:ln>
          </c:spPr>
          <c:invertIfNegative val="0"/>
          <c:dLbls>
            <c:dLbl>
              <c:idx val="0"/>
              <c:layout>
                <c:manualLayout>
                  <c:x val="0.0"/>
                  <c:y val="0.023133543638275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.0"/>
                  <c:y val="0.025236593059936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.0"/>
                  <c:y val="0.018927610389395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3.353108650672E-17"/>
                  <c:y val="0.025236593059936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0.00520156046814044"/>
                  <c:y val="0.025237421032150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0.0"/>
                  <c:y val="0.025236758654379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" sourceLinked="0"/>
            <c:txPr>
              <a:bodyPr/>
              <a:lstStyle/>
              <a:p>
                <a:pPr>
                  <a:defRPr sz="1000" b="1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'Magazin grafikon 2011.I.felev'!$A$22:$A$25</c:f>
              <c:strCache>
                <c:ptCount val="4"/>
                <c:pt idx="0">
                  <c:v>NŐK LAPJA</c:v>
                </c:pt>
                <c:pt idx="1">
                  <c:v>COSMOPOLITAN</c:v>
                </c:pt>
                <c:pt idx="2">
                  <c:v>JOY</c:v>
                </c:pt>
                <c:pt idx="3">
                  <c:v>PLAYBOY</c:v>
                </c:pt>
              </c:strCache>
            </c:strRef>
          </c:cat>
          <c:val>
            <c:numRef>
              <c:f>'Magazin grafikon 2011.I.felev'!$E$22:$E$25</c:f>
              <c:numCache>
                <c:formatCode>0</c:formatCode>
                <c:ptCount val="4"/>
                <c:pt idx="0">
                  <c:v>37.942</c:v>
                </c:pt>
                <c:pt idx="1">
                  <c:v>45.737</c:v>
                </c:pt>
                <c:pt idx="2">
                  <c:v>73.73</c:v>
                </c:pt>
                <c:pt idx="3">
                  <c:v>20.656</c:v>
                </c:pt>
              </c:numCache>
            </c:numRef>
          </c:val>
        </c:ser>
        <c:ser>
          <c:idx val="4"/>
          <c:order val="4"/>
          <c:tx>
            <c:strRef>
              <c:f>'Magazin grafikon 2011.I.felev'!$F$21</c:f>
              <c:strCache>
                <c:ptCount val="1"/>
                <c:pt idx="0">
                  <c:v>Szépségápolás PRPL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1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'Magazin grafikon 2011.I.felev'!$A$22:$A$25</c:f>
              <c:strCache>
                <c:ptCount val="4"/>
                <c:pt idx="0">
                  <c:v>NŐK LAPJA</c:v>
                </c:pt>
                <c:pt idx="1">
                  <c:v>COSMOPOLITAN</c:v>
                </c:pt>
                <c:pt idx="2">
                  <c:v>JOY</c:v>
                </c:pt>
                <c:pt idx="3">
                  <c:v>PLAYBOY</c:v>
                </c:pt>
              </c:strCache>
            </c:strRef>
          </c:cat>
          <c:val>
            <c:numRef>
              <c:f>'Magazin grafikon 2011.I.felev'!$F$22:$F$25</c:f>
              <c:numCache>
                <c:formatCode>0</c:formatCode>
                <c:ptCount val="4"/>
                <c:pt idx="0">
                  <c:v>8.669</c:v>
                </c:pt>
                <c:pt idx="1">
                  <c:v>45.051</c:v>
                </c:pt>
                <c:pt idx="2">
                  <c:v>36.875</c:v>
                </c:pt>
                <c:pt idx="3">
                  <c:v>10.431</c:v>
                </c:pt>
              </c:numCache>
            </c:numRef>
          </c:val>
        </c:ser>
        <c:ser>
          <c:idx val="5"/>
          <c:order val="5"/>
          <c:tx>
            <c:strRef>
              <c:f>'Magazin grafikon 2011.I.felev'!$G$21</c:f>
              <c:strCache>
                <c:ptCount val="1"/>
                <c:pt idx="0">
                  <c:v>Cikk + egyéb PRPL</c:v>
                </c:pt>
              </c:strCache>
            </c:strRef>
          </c:tx>
          <c:spPr>
            <a:blipFill>
              <a:blip xmlns:r="http://schemas.openxmlformats.org/officeDocument/2006/relationships" r:embed="rId1"/>
              <a:stretch>
                <a:fillRect/>
              </a:stretch>
            </a:blipFill>
            <a:ln>
              <a:solidFill>
                <a:schemeClr val="bg1">
                  <a:lumMod val="75000"/>
                </a:schemeClr>
              </a:solidFill>
            </a:ln>
          </c:spPr>
          <c:invertIfNegative val="0"/>
          <c:pictureOptions>
            <c:pictureFormat val="stack"/>
          </c:pictureOptions>
          <c:dLbls>
            <c:numFmt formatCode="#,##0" sourceLinked="0"/>
            <c:spPr>
              <a:solidFill>
                <a:schemeClr val="bg1">
                  <a:lumMod val="75000"/>
                </a:schemeClr>
              </a:solidFill>
            </c:spPr>
            <c:txPr>
              <a:bodyPr/>
              <a:lstStyle/>
              <a:p>
                <a:pPr>
                  <a:defRPr b="1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'Magazin grafikon 2011.I.felev'!$A$22:$A$25</c:f>
              <c:strCache>
                <c:ptCount val="4"/>
                <c:pt idx="0">
                  <c:v>NŐK LAPJA</c:v>
                </c:pt>
                <c:pt idx="1">
                  <c:v>COSMOPOLITAN</c:v>
                </c:pt>
                <c:pt idx="2">
                  <c:v>JOY</c:v>
                </c:pt>
                <c:pt idx="3">
                  <c:v>PLAYBOY</c:v>
                </c:pt>
              </c:strCache>
            </c:strRef>
          </c:cat>
          <c:val>
            <c:numRef>
              <c:f>'Magazin grafikon 2011.I.felev'!$G$22:$G$25</c:f>
              <c:numCache>
                <c:formatCode>#,##0</c:formatCode>
                <c:ptCount val="4"/>
                <c:pt idx="0">
                  <c:v>1835.992</c:v>
                </c:pt>
                <c:pt idx="1">
                  <c:v>698.8030000000001</c:v>
                </c:pt>
                <c:pt idx="2">
                  <c:v>602.8190000000001</c:v>
                </c:pt>
                <c:pt idx="3">
                  <c:v>631.099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2"/>
        <c:overlap val="100"/>
        <c:axId val="2099639832"/>
        <c:axId val="2099642744"/>
      </c:barChart>
      <c:catAx>
        <c:axId val="2099639832"/>
        <c:scaling>
          <c:orientation val="maxMin"/>
        </c:scaling>
        <c:delete val="1"/>
        <c:axPos val="l"/>
        <c:majorTickMark val="out"/>
        <c:minorTickMark val="none"/>
        <c:tickLblPos val="none"/>
        <c:crossAx val="2099642744"/>
        <c:crosses val="autoZero"/>
        <c:auto val="1"/>
        <c:lblAlgn val="ctr"/>
        <c:lblOffset val="100"/>
        <c:noMultiLvlLbl val="0"/>
      </c:catAx>
      <c:valAx>
        <c:axId val="2099642744"/>
        <c:scaling>
          <c:orientation val="minMax"/>
        </c:scaling>
        <c:delete val="0"/>
        <c:axPos val="b"/>
        <c:numFmt formatCode="0" sourceLinked="1"/>
        <c:majorTickMark val="out"/>
        <c:minorTickMark val="none"/>
        <c:tickLblPos val="none"/>
        <c:spPr>
          <a:ln>
            <a:solidFill>
              <a:sysClr val="window" lastClr="FFFFFF">
                <a:lumMod val="85000"/>
                <a:alpha val="0"/>
              </a:sysClr>
            </a:solidFill>
          </a:ln>
        </c:spPr>
        <c:crossAx val="2099639832"/>
        <c:crosses val="max"/>
        <c:crossBetween val="between"/>
      </c:valAx>
    </c:plotArea>
    <c:legend>
      <c:legendPos val="r"/>
      <c:legendEntry>
        <c:idx val="3"/>
        <c:txPr>
          <a:bodyPr/>
          <a:lstStyle/>
          <a:p>
            <a:pPr>
              <a:defRPr b="0" cap="all" baseline="0">
                <a:latin typeface="Arial" pitchFamily="34" charset="0"/>
                <a:cs typeface="Arial" pitchFamily="34" charset="0"/>
              </a:defRPr>
            </a:pPr>
            <a:endParaRPr lang="en-US"/>
          </a:p>
        </c:txPr>
      </c:legendEntry>
      <c:layout>
        <c:manualLayout>
          <c:xMode val="edge"/>
          <c:yMode val="edge"/>
          <c:x val="0.0303063908211038"/>
          <c:y val="0.852654578108979"/>
          <c:w val="0.859127794336636"/>
          <c:h val="0.112670112068624"/>
        </c:manualLayout>
      </c:layout>
      <c:overlay val="0"/>
      <c:txPr>
        <a:bodyPr/>
        <a:lstStyle/>
        <a:p>
          <a:pPr>
            <a:defRPr b="0" cap="all" baseline="0">
              <a:latin typeface="Arial" pitchFamily="34" charset="0"/>
              <a:cs typeface="Arial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07870448965057"/>
          <c:y val="0.161348504821615"/>
          <c:w val="0.576102715226813"/>
          <c:h val="0.738712021346473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6EBE00"/>
              </a:solidFill>
            </c:spPr>
          </c:dPt>
          <c:dPt>
            <c:idx val="1"/>
            <c:bubble3D val="0"/>
            <c:spPr>
              <a:solidFill>
                <a:srgbClr val="6EBE00">
                  <a:alpha val="50000"/>
                </a:srgbClr>
              </a:solidFill>
            </c:spPr>
          </c:dPt>
          <c:dPt>
            <c:idx val="2"/>
            <c:bubble3D val="0"/>
            <c:spPr>
              <a:solidFill>
                <a:srgbClr val="FF6E00"/>
              </a:solidFill>
            </c:spPr>
          </c:dPt>
          <c:dPt>
            <c:idx val="3"/>
            <c:bubble3D val="0"/>
            <c:spPr>
              <a:solidFill>
                <a:srgbClr val="FF6E00">
                  <a:alpha val="50000"/>
                </a:srgbClr>
              </a:solidFill>
              <a:ln>
                <a:noFill/>
              </a:ln>
            </c:spPr>
          </c:dPt>
          <c:dPt>
            <c:idx val="4"/>
            <c:bubble3D val="0"/>
            <c:spPr>
              <a:solidFill>
                <a:schemeClr val="bg1">
                  <a:lumMod val="50000"/>
                </a:schemeClr>
              </a:solidFill>
              <a:ln>
                <a:noFill/>
              </a:ln>
            </c:spPr>
          </c:dPt>
          <c:dPt>
            <c:idx val="5"/>
            <c:bubble3D val="0"/>
            <c:spPr>
              <a:blipFill dpi="0" rotWithShape="1">
                <a:blip xmlns:r="http://schemas.openxmlformats.org/officeDocument/2006/relationships" r:embed="rId1"/>
                <a:srcRect/>
                <a:tile tx="488950" ty="88900" sx="25000" sy="25000" flip="none" algn="tl"/>
              </a:blipFill>
              <a:ln>
                <a:solidFill>
                  <a:schemeClr val="bg1">
                    <a:lumMod val="75000"/>
                  </a:schemeClr>
                </a:solidFill>
              </a:ln>
            </c:spPr>
          </c:dPt>
          <c:dLbls>
            <c:dLbl>
              <c:idx val="0"/>
              <c:layout>
                <c:manualLayout>
                  <c:x val="-0.0168306381057207"/>
                  <c:y val="0.0134406191926739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147558329040219"/>
                  <c:y val="0.219691509297967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delete val="1"/>
            </c:dLbl>
            <c:dLbl>
              <c:idx val="4"/>
              <c:delete val="1"/>
            </c:dLbl>
            <c:dLbl>
              <c:idx val="5"/>
              <c:layout>
                <c:manualLayout>
                  <c:x val="0.227893790108348"/>
                  <c:y val="-0.19658338124356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%" sourceLinked="0"/>
            <c:txPr>
              <a:bodyPr/>
              <a:lstStyle/>
              <a:p>
                <a:pPr>
                  <a:defRPr sz="900" b="1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val>
            <c:numRef>
              <c:f>'Magazin grafikon 2011.I.felev'!$B$22:$G$22</c:f>
              <c:numCache>
                <c:formatCode>0</c:formatCode>
                <c:ptCount val="6"/>
                <c:pt idx="0">
                  <c:v>28.029</c:v>
                </c:pt>
                <c:pt idx="1">
                  <c:v>440.202</c:v>
                </c:pt>
                <c:pt idx="2">
                  <c:v>5.165999999999991</c:v>
                </c:pt>
                <c:pt idx="3">
                  <c:v>37.942</c:v>
                </c:pt>
                <c:pt idx="4">
                  <c:v>8.669</c:v>
                </c:pt>
                <c:pt idx="5" formatCode="#,##0">
                  <c:v>1835.992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00">
          <a:noFill/>
        </a:ln>
      </c:spPr>
    </c:plotArea>
    <c:plotVisOnly val="1"/>
    <c:dispBlanksAs val="zero"/>
    <c:showDLblsOverMax val="0"/>
  </c:chart>
  <c:spPr>
    <a:ln>
      <a:noFill/>
    </a:ln>
  </c:sp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07870535520077"/>
          <c:y val="0.128175429684193"/>
          <c:w val="0.591127158828901"/>
          <c:h val="0.862854965709931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6EBE00"/>
              </a:solidFill>
            </c:spPr>
          </c:dPt>
          <c:dPt>
            <c:idx val="1"/>
            <c:bubble3D val="0"/>
            <c:spPr>
              <a:solidFill>
                <a:srgbClr val="6EBE00">
                  <a:alpha val="50000"/>
                </a:srgbClr>
              </a:solidFill>
            </c:spPr>
          </c:dPt>
          <c:dPt>
            <c:idx val="2"/>
            <c:bubble3D val="0"/>
            <c:spPr>
              <a:solidFill>
                <a:srgbClr val="FF6E00"/>
              </a:solidFill>
            </c:spPr>
          </c:dPt>
          <c:dPt>
            <c:idx val="3"/>
            <c:bubble3D val="0"/>
            <c:spPr>
              <a:solidFill>
                <a:srgbClr val="FF6E00">
                  <a:alpha val="50000"/>
                </a:srgbClr>
              </a:solidFill>
              <a:ln>
                <a:noFill/>
              </a:ln>
            </c:spPr>
          </c:dPt>
          <c:dPt>
            <c:idx val="4"/>
            <c:bubble3D val="0"/>
            <c:spPr>
              <a:solidFill>
                <a:schemeClr val="bg1">
                  <a:lumMod val="50000"/>
                </a:schemeClr>
              </a:solidFill>
              <a:ln>
                <a:noFill/>
              </a:ln>
            </c:spPr>
          </c:dPt>
          <c:dPt>
            <c:idx val="5"/>
            <c:bubble3D val="0"/>
            <c:spPr>
              <a:blipFill dpi="0" rotWithShape="1">
                <a:blip xmlns:r="http://schemas.openxmlformats.org/officeDocument/2006/relationships" r:embed="rId1"/>
                <a:srcRect/>
                <a:tile tx="488950" ty="88900" sx="25000" sy="25000" flip="none" algn="tl"/>
              </a:blipFill>
              <a:ln>
                <a:solidFill>
                  <a:schemeClr val="bg1">
                    <a:lumMod val="75000"/>
                  </a:schemeClr>
                </a:solidFill>
              </a:ln>
            </c:spPr>
          </c:dPt>
          <c:dLbls>
            <c:dLbl>
              <c:idx val="0"/>
              <c:layout>
                <c:manualLayout>
                  <c:x val="-0.0168306381057207"/>
                  <c:y val="0.0134406191926739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145642162287563"/>
                  <c:y val="0.177111555107344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0.243815652075749"/>
                  <c:y val="-0.228710462287105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%" sourceLinked="0"/>
            <c:txPr>
              <a:bodyPr/>
              <a:lstStyle/>
              <a:p>
                <a:pPr>
                  <a:defRPr sz="900" b="1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val>
            <c:numRef>
              <c:f>'Magazin grafikon 2011.I.felev'!$B$23:$G$23</c:f>
              <c:numCache>
                <c:formatCode>0</c:formatCode>
                <c:ptCount val="6"/>
                <c:pt idx="0">
                  <c:v>60.419</c:v>
                </c:pt>
                <c:pt idx="1">
                  <c:v>130.085</c:v>
                </c:pt>
                <c:pt idx="2">
                  <c:v>23.90499999999999</c:v>
                </c:pt>
                <c:pt idx="3">
                  <c:v>45.737</c:v>
                </c:pt>
                <c:pt idx="4">
                  <c:v>45.051</c:v>
                </c:pt>
                <c:pt idx="5" formatCode="#,##0">
                  <c:v>698.8030000000001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00">
          <a:noFill/>
        </a:ln>
      </c:spPr>
    </c:plotArea>
    <c:plotVisOnly val="1"/>
    <c:dispBlanksAs val="zero"/>
    <c:showDLblsOverMax val="0"/>
  </c:chart>
  <c:spPr>
    <a:ln>
      <a:noFill/>
    </a:ln>
  </c:sp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85046893570526"/>
          <c:y val="0.199985114264932"/>
          <c:w val="0.613951136755742"/>
          <c:h val="0.69345602787692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6EBE00"/>
              </a:solidFill>
            </c:spPr>
          </c:dPt>
          <c:dPt>
            <c:idx val="1"/>
            <c:bubble3D val="0"/>
            <c:spPr>
              <a:solidFill>
                <a:srgbClr val="6EBE00">
                  <a:alpha val="50000"/>
                </a:srgbClr>
              </a:solidFill>
            </c:spPr>
          </c:dPt>
          <c:dPt>
            <c:idx val="2"/>
            <c:bubble3D val="0"/>
            <c:spPr>
              <a:solidFill>
                <a:srgbClr val="FF6E00"/>
              </a:solidFill>
            </c:spPr>
          </c:dPt>
          <c:dPt>
            <c:idx val="3"/>
            <c:bubble3D val="0"/>
            <c:spPr>
              <a:solidFill>
                <a:srgbClr val="FF6E00">
                  <a:alpha val="50000"/>
                </a:srgbClr>
              </a:solidFill>
              <a:ln>
                <a:noFill/>
              </a:ln>
            </c:spPr>
          </c:dPt>
          <c:dPt>
            <c:idx val="4"/>
            <c:bubble3D val="0"/>
            <c:spPr>
              <a:solidFill>
                <a:schemeClr val="bg1">
                  <a:lumMod val="50000"/>
                </a:schemeClr>
              </a:solidFill>
              <a:ln>
                <a:noFill/>
              </a:ln>
            </c:spPr>
          </c:dPt>
          <c:dPt>
            <c:idx val="5"/>
            <c:bubble3D val="0"/>
            <c:spPr>
              <a:blipFill dpi="0" rotWithShape="1">
                <a:blip xmlns:r="http://schemas.openxmlformats.org/officeDocument/2006/relationships" r:embed="rId1"/>
                <a:srcRect/>
                <a:tile tx="488950" ty="88900" sx="25000" sy="25000" flip="none" algn="tl"/>
              </a:blipFill>
              <a:ln>
                <a:solidFill>
                  <a:schemeClr val="bg1">
                    <a:lumMod val="75000"/>
                  </a:schemeClr>
                </a:solidFill>
              </a:ln>
            </c:spPr>
          </c:dPt>
          <c:dLbls>
            <c:dLbl>
              <c:idx val="0"/>
              <c:layout>
                <c:manualLayout>
                  <c:x val="-0.0168306381057207"/>
                  <c:y val="0.0134406191926739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172095822900687"/>
                  <c:y val="0.156940386566405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0.243815652075749"/>
                  <c:y val="-0.228710462287105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%" sourceLinked="0"/>
            <c:txPr>
              <a:bodyPr/>
              <a:lstStyle/>
              <a:p>
                <a:pPr>
                  <a:defRPr sz="900" b="1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val>
            <c:numRef>
              <c:f>'Magazin grafikon 2011.I.felev'!$B$24:$G$24</c:f>
              <c:numCache>
                <c:formatCode>0</c:formatCode>
                <c:ptCount val="6"/>
                <c:pt idx="0">
                  <c:v>68.593</c:v>
                </c:pt>
                <c:pt idx="1">
                  <c:v>176.555</c:v>
                </c:pt>
                <c:pt idx="2">
                  <c:v>25.42799999999999</c:v>
                </c:pt>
                <c:pt idx="3">
                  <c:v>73.73</c:v>
                </c:pt>
                <c:pt idx="4">
                  <c:v>36.875</c:v>
                </c:pt>
                <c:pt idx="5" formatCode="#,##0">
                  <c:v>602.8190000000001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00">
          <a:noFill/>
        </a:ln>
      </c:spPr>
    </c:plotArea>
    <c:plotVisOnly val="1"/>
    <c:dispBlanksAs val="zero"/>
    <c:showDLblsOverMax val="0"/>
  </c:chart>
  <c:spPr>
    <a:ln>
      <a:noFill/>
    </a:ln>
  </c:sp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45743976999378"/>
          <c:y val="0.225242122281469"/>
          <c:w val="0.651011796179061"/>
          <c:h val="0.774757877718534"/>
        </c:manualLayout>
      </c:layout>
      <c:pieChart>
        <c:varyColors val="1"/>
        <c:ser>
          <c:idx val="0"/>
          <c:order val="0"/>
          <c:dPt>
            <c:idx val="0"/>
            <c:bubble3D val="0"/>
            <c:spPr>
              <a:solidFill>
                <a:srgbClr val="6EBE00"/>
              </a:solidFill>
            </c:spPr>
          </c:dPt>
          <c:dPt>
            <c:idx val="1"/>
            <c:bubble3D val="0"/>
            <c:spPr>
              <a:solidFill>
                <a:srgbClr val="6EBE00">
                  <a:alpha val="50000"/>
                </a:srgbClr>
              </a:solidFill>
            </c:spPr>
          </c:dPt>
          <c:dPt>
            <c:idx val="2"/>
            <c:bubble3D val="0"/>
            <c:spPr>
              <a:solidFill>
                <a:srgbClr val="FF6E00"/>
              </a:solidFill>
            </c:spPr>
          </c:dPt>
          <c:dPt>
            <c:idx val="3"/>
            <c:bubble3D val="0"/>
            <c:spPr>
              <a:solidFill>
                <a:srgbClr val="FF6E00">
                  <a:alpha val="50000"/>
                </a:srgbClr>
              </a:solidFill>
              <a:ln>
                <a:noFill/>
              </a:ln>
            </c:spPr>
          </c:dPt>
          <c:dPt>
            <c:idx val="4"/>
            <c:bubble3D val="0"/>
            <c:spPr>
              <a:solidFill>
                <a:schemeClr val="bg1">
                  <a:lumMod val="50000"/>
                </a:schemeClr>
              </a:solidFill>
              <a:ln>
                <a:noFill/>
              </a:ln>
            </c:spPr>
          </c:dPt>
          <c:dPt>
            <c:idx val="5"/>
            <c:bubble3D val="0"/>
            <c:spPr>
              <a:blipFill dpi="0" rotWithShape="1">
                <a:blip xmlns:r="http://schemas.openxmlformats.org/officeDocument/2006/relationships" r:embed="rId1"/>
                <a:srcRect/>
                <a:tile tx="488950" ty="88900" sx="25000" sy="25000" flip="none" algn="tl"/>
              </a:blipFill>
              <a:ln>
                <a:solidFill>
                  <a:schemeClr val="bg1">
                    <a:lumMod val="75000"/>
                  </a:schemeClr>
                </a:solidFill>
              </a:ln>
            </c:spPr>
          </c:dPt>
          <c:dLbls>
            <c:dLbl>
              <c:idx val="0"/>
              <c:layout>
                <c:manualLayout>
                  <c:x val="-0.0904820840512069"/>
                  <c:y val="0.00566796086848176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0874022692081213"/>
                  <c:y val="0.146616988609416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0.00302942016728284"/>
                  <c:y val="-0.00518443919166364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.0516947500708787"/>
                  <c:y val="0.000487134347794634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0.0302447495256581"/>
                  <c:y val="0.087597366580655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0.243815652075749"/>
                  <c:y val="-0.228710462287105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%" sourceLinked="0"/>
            <c:txPr>
              <a:bodyPr/>
              <a:lstStyle/>
              <a:p>
                <a:pPr>
                  <a:defRPr sz="900" b="1">
                    <a:latin typeface="Arial" pitchFamily="34" charset="0"/>
                    <a:cs typeface="Arial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val>
            <c:numRef>
              <c:f>'Magazin grafikon 2011.I.felev'!$B$25:$G$25</c:f>
              <c:numCache>
                <c:formatCode>0</c:formatCode>
                <c:ptCount val="6"/>
                <c:pt idx="0">
                  <c:v>7.0</c:v>
                </c:pt>
                <c:pt idx="1">
                  <c:v>78.223</c:v>
                </c:pt>
                <c:pt idx="2">
                  <c:v>4.591</c:v>
                </c:pt>
                <c:pt idx="3">
                  <c:v>20.656</c:v>
                </c:pt>
                <c:pt idx="4">
                  <c:v>10.431</c:v>
                </c:pt>
                <c:pt idx="5" formatCode="#,##0">
                  <c:v>631.099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00">
          <a:noFill/>
        </a:ln>
      </c:spPr>
    </c:plotArea>
    <c:plotVisOnly val="1"/>
    <c:dispBlanksAs val="zero"/>
    <c:showDLblsOverMax val="0"/>
  </c:chart>
  <c:spPr>
    <a:ln>
      <a:noFill/>
    </a:ln>
  </c:spPr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u="none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u="none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61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u="none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61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u="none"/>
            </a:lvl1pPr>
          </a:lstStyle>
          <a:p>
            <a:pPr>
              <a:defRPr/>
            </a:pPr>
            <a:fld id="{08B28A61-D809-4959-805C-814FE6F50B1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1399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u="none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u="none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68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u="none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u="none"/>
            </a:lvl1pPr>
          </a:lstStyle>
          <a:p>
            <a:pPr>
              <a:defRPr/>
            </a:pPr>
            <a:fld id="{CD8E74BE-C6FF-405C-A1CC-D1243C59DC1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1096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43F1C9B-9F39-45D7-9941-E93B71CA96DF}" type="slidenum">
              <a:rPr lang="en-GB" smtClean="0"/>
              <a:pPr/>
              <a:t>1</a:t>
            </a:fld>
            <a:endParaRPr lang="en-GB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4082A3-2378-40A6-8109-4DAB9776641B}" type="slidenum">
              <a:rPr lang="en-GB" smtClean="0"/>
              <a:pPr/>
              <a:t>2</a:t>
            </a:fld>
            <a:endParaRPr lang="en-GB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4082A3-2378-40A6-8109-4DAB9776641B}" type="slidenum">
              <a:rPr lang="en-GB" smtClean="0"/>
              <a:pPr/>
              <a:t>3</a:t>
            </a:fld>
            <a:endParaRPr lang="en-GB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ED0356C-BF62-45E3-BB88-FA9A8FF05F88}" type="slidenum">
              <a:rPr lang="en-GB" smtClean="0"/>
              <a:pPr/>
              <a:t>4</a:t>
            </a:fld>
            <a:endParaRPr lang="en-GB" smtClean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4082A3-2378-40A6-8109-4DAB9776641B}" type="slidenum">
              <a:rPr lang="en-GB" smtClean="0"/>
              <a:pPr/>
              <a:t>5</a:t>
            </a:fld>
            <a:endParaRPr lang="en-GB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4082A3-2378-40A6-8109-4DAB9776641B}" type="slidenum">
              <a:rPr lang="en-GB" smtClean="0"/>
              <a:pPr/>
              <a:t>6</a:t>
            </a:fld>
            <a:endParaRPr lang="en-GB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4082A3-2378-40A6-8109-4DAB9776641B}" type="slidenum">
              <a:rPr lang="en-GB" smtClean="0"/>
              <a:pPr/>
              <a:t>7</a:t>
            </a:fld>
            <a:endParaRPr lang="en-GB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4082A3-2378-40A6-8109-4DAB9776641B}" type="slidenum">
              <a:rPr lang="en-GB" smtClean="0"/>
              <a:pPr/>
              <a:t>8</a:t>
            </a:fld>
            <a:endParaRPr lang="en-GB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ED0356C-BF62-45E3-BB88-FA9A8FF05F88}" type="slidenum">
              <a:rPr lang="en-GB" smtClean="0"/>
              <a:pPr/>
              <a:t>11</a:t>
            </a:fld>
            <a:endParaRPr lang="en-GB" smtClean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4.jpe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6.png"/><Relationship Id="rId3" Type="http://schemas.openxmlformats.org/officeDocument/2006/relationships/image" Target="../media/image4.jpe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6.png"/><Relationship Id="rId3" Type="http://schemas.openxmlformats.org/officeDocument/2006/relationships/image" Target="../media/image4.jpe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.png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2.png"/><Relationship Id="rId3" Type="http://schemas.openxmlformats.org/officeDocument/2006/relationships/image" Target="../media/image4.jpeg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2.png"/><Relationship Id="rId3" Type="http://schemas.openxmlformats.org/officeDocument/2006/relationships/image" Target="../media/image4.jpeg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1.png"/><Relationship Id="rId3" Type="http://schemas.openxmlformats.org/officeDocument/2006/relationships/image" Target="../media/image13.png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4.jpeg"/><Relationship Id="rId3" Type="http://schemas.openxmlformats.org/officeDocument/2006/relationships/image" Target="../media/image15.png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15.png"/><Relationship Id="rId3" Type="http://schemas.openxmlformats.org/officeDocument/2006/relationships/image" Target="../media/image4.jpeg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14.png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Relationship Id="rId2" Type="http://schemas.openxmlformats.org/officeDocument/2006/relationships/image" Target="../media/image4.jpeg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Relationship Id="rId2" Type="http://schemas.openxmlformats.org/officeDocument/2006/relationships/image" Target="../media/image4.jpeg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Relationship Id="rId2" Type="http://schemas.openxmlformats.org/officeDocument/2006/relationships/image" Target="../media/image14.png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Presentation Title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spherePrint_002"/>
          <p:cNvPicPr>
            <a:picLocks noChangeAspect="1" noChangeArrowheads="1"/>
          </p:cNvPicPr>
          <p:nvPr userDrawn="1"/>
        </p:nvPicPr>
        <p:blipFill>
          <a:blip r:embed="rId2" cstate="print"/>
          <a:srcRect r="24960"/>
          <a:stretch>
            <a:fillRect/>
          </a:stretch>
        </p:blipFill>
        <p:spPr bwMode="auto">
          <a:xfrm>
            <a:off x="104775" y="0"/>
            <a:ext cx="9039225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KantarMedia PPTRGB6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6738" y="538163"/>
            <a:ext cx="21590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6"/>
          <p:cNvSpPr>
            <a:spLocks noChangeArrowheads="1"/>
          </p:cNvSpPr>
          <p:nvPr userDrawn="1"/>
        </p:nvSpPr>
        <p:spPr bwMode="auto">
          <a:xfrm>
            <a:off x="3543300" y="0"/>
            <a:ext cx="504825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Rectangle 17"/>
          <p:cNvSpPr>
            <a:spLocks noChangeArrowheads="1"/>
          </p:cNvSpPr>
          <p:nvPr userDrawn="1"/>
        </p:nvSpPr>
        <p:spPr bwMode="auto">
          <a:xfrm>
            <a:off x="5219700" y="0"/>
            <a:ext cx="1323975" cy="574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60388" y="1838325"/>
            <a:ext cx="5222875" cy="409575"/>
          </a:xfrm>
        </p:spPr>
        <p:txBody>
          <a:bodyPr anchor="b"/>
          <a:lstStyle>
            <a:lvl1pPr>
              <a:lnSpc>
                <a:spcPts val="2600"/>
              </a:lnSpc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 err="1"/>
              <a:t>Cliquez</a:t>
            </a:r>
            <a:r>
              <a:rPr lang="en-GB" dirty="0"/>
              <a:t> pour modifier le style du titre</a:t>
            </a:r>
          </a:p>
        </p:txBody>
      </p:sp>
      <p:sp>
        <p:nvSpPr>
          <p:cNvPr id="890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50863" y="2251075"/>
            <a:ext cx="5232400" cy="804863"/>
          </a:xfrm>
        </p:spPr>
        <p:txBody>
          <a:bodyPr/>
          <a:lstStyle>
            <a:lvl1pPr marL="0" indent="12700">
              <a:lnSpc>
                <a:spcPts val="2600"/>
              </a:lnSpc>
              <a:defRPr sz="2000">
                <a:solidFill>
                  <a:schemeClr val="bg2"/>
                </a:solidFill>
              </a:defRPr>
            </a:lvl1pPr>
          </a:lstStyle>
          <a:p>
            <a:r>
              <a:rPr lang="en-GB" dirty="0" err="1"/>
              <a:t>Cliquez</a:t>
            </a:r>
            <a:r>
              <a:rPr lang="en-GB" dirty="0"/>
              <a:t> pour modifier le style des </a:t>
            </a:r>
            <a:r>
              <a:rPr lang="en-GB" dirty="0" err="1"/>
              <a:t>sous</a:t>
            </a:r>
            <a:r>
              <a:rPr lang="en-GB" dirty="0"/>
              <a:t>-titres du masque</a:t>
            </a:r>
          </a:p>
        </p:txBody>
      </p:sp>
      <p:sp>
        <p:nvSpPr>
          <p:cNvPr id="8" name="Rectangle 18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563563" y="6600825"/>
            <a:ext cx="1292225" cy="11588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 u="none">
                <a:solidFill>
                  <a:schemeClr val="bg2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en-US" smtClean="0"/>
              <a:t>Date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/>
      </p:par>
    </p:tnLst>
  </p:timing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ection Divider Title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spherePrint_002"/>
          <p:cNvPicPr>
            <a:picLocks noChangeAspect="1" noChangeArrowheads="1"/>
          </p:cNvPicPr>
          <p:nvPr userDrawn="1"/>
        </p:nvPicPr>
        <p:blipFill>
          <a:blip r:embed="rId2" cstate="print"/>
          <a:srcRect r="24960"/>
          <a:stretch>
            <a:fillRect/>
          </a:stretch>
        </p:blipFill>
        <p:spPr bwMode="auto">
          <a:xfrm>
            <a:off x="104775" y="0"/>
            <a:ext cx="9039225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KantarMedia PPTRGB6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6738" y="538163"/>
            <a:ext cx="21590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6"/>
          <p:cNvSpPr>
            <a:spLocks noChangeArrowheads="1"/>
          </p:cNvSpPr>
          <p:nvPr userDrawn="1"/>
        </p:nvSpPr>
        <p:spPr bwMode="auto">
          <a:xfrm>
            <a:off x="3543300" y="0"/>
            <a:ext cx="504825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Rectangle 17"/>
          <p:cNvSpPr>
            <a:spLocks noChangeArrowheads="1"/>
          </p:cNvSpPr>
          <p:nvPr userDrawn="1"/>
        </p:nvSpPr>
        <p:spPr bwMode="auto">
          <a:xfrm>
            <a:off x="5219700" y="0"/>
            <a:ext cx="1323975" cy="574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" name="Rectangle 10"/>
          <p:cNvSpPr>
            <a:spLocks noChangeArrowheads="1"/>
          </p:cNvSpPr>
          <p:nvPr userDrawn="1"/>
        </p:nvSpPr>
        <p:spPr bwMode="auto">
          <a:xfrm>
            <a:off x="561975" y="3429000"/>
            <a:ext cx="4010025" cy="18288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9" name="Line 11"/>
          <p:cNvSpPr>
            <a:spLocks noChangeShapeType="1"/>
          </p:cNvSpPr>
          <p:nvPr userDrawn="1"/>
        </p:nvSpPr>
        <p:spPr bwMode="auto">
          <a:xfrm>
            <a:off x="561975" y="3429000"/>
            <a:ext cx="4010025" cy="0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60388" y="2790877"/>
            <a:ext cx="5261678" cy="409575"/>
          </a:xfrm>
        </p:spPr>
        <p:txBody>
          <a:bodyPr anchor="b"/>
          <a:lstStyle>
            <a:lvl1pPr>
              <a:lnSpc>
                <a:spcPts val="2600"/>
              </a:lnSpc>
              <a:defRPr kumimoji="0" lang="en-GB" sz="48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GB" dirty="0" err="1"/>
              <a:t>Cliquez</a:t>
            </a:r>
            <a:r>
              <a:rPr lang="en-GB" dirty="0"/>
              <a:t> pour modifier le style du titre</a:t>
            </a:r>
          </a:p>
        </p:txBody>
      </p:sp>
      <p:sp>
        <p:nvSpPr>
          <p:cNvPr id="890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50863" y="3571875"/>
            <a:ext cx="4517848" cy="988836"/>
          </a:xfrm>
        </p:spPr>
        <p:txBody>
          <a:bodyPr/>
          <a:lstStyle>
            <a:lvl1pPr marL="0" indent="12700">
              <a:lnSpc>
                <a:spcPts val="2600"/>
              </a:lnSpc>
              <a:defRPr kumimoji="0" lang="en-GB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fr-FR" dirty="0" smtClean="0"/>
              <a:t>Cliquez pour modifier le style des sous-titres du masque</a:t>
            </a:r>
            <a:endParaRPr lang="en-GB" dirty="0"/>
          </a:p>
        </p:txBody>
      </p:sp>
      <p:sp>
        <p:nvSpPr>
          <p:cNvPr id="10" name="Rectangle 18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563563" y="6600825"/>
            <a:ext cx="1292225" cy="11588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 u="none">
                <a:solidFill>
                  <a:schemeClr val="bg2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en-US" smtClean="0"/>
              <a:t>Date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/>
      </p:par>
    </p:tnLst>
  </p:timing>
  <p:hf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sldNum" sz="quarter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67A3B7-0B50-4723-A998-D2662F21F5A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6" name="Rectangle 1030"/>
          <p:cNvSpPr>
            <a:spLocks noGrp="1" noChangeArrowheads="1"/>
          </p:cNvSpPr>
          <p:nvPr>
            <p:ph type="ftr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39100" cy="298450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7214" y="1618875"/>
            <a:ext cx="2520000" cy="4258800"/>
          </a:xfrm>
        </p:spPr>
        <p:txBody>
          <a:bodyPr/>
          <a:lstStyle>
            <a:lvl1pPr marL="0" indent="1588">
              <a:lnSpc>
                <a:spcPts val="2000"/>
              </a:lnSpc>
              <a:defRPr sz="1400" b="0"/>
            </a:lvl1pPr>
            <a:lvl2pPr marL="3175" indent="-3175">
              <a:lnSpc>
                <a:spcPts val="2000"/>
              </a:lnSpc>
              <a:spcBef>
                <a:spcPts val="2000"/>
              </a:spcBef>
              <a:buNone/>
              <a:defRPr sz="1400"/>
            </a:lvl2pPr>
            <a:lvl3pPr marL="176213" indent="-176213">
              <a:lnSpc>
                <a:spcPts val="2000"/>
              </a:lnSpc>
              <a:buFont typeface="Arial" pitchFamily="34" charset="0"/>
              <a:buChar char="–"/>
              <a:defRPr/>
            </a:lvl3pPr>
            <a:lvl4pPr marL="176213" indent="0">
              <a:lnSpc>
                <a:spcPts val="1500"/>
              </a:lnSpc>
              <a:buFontTx/>
              <a:buNone/>
              <a:defRPr sz="1100" b="1"/>
            </a:lvl4pPr>
            <a:lvl5pPr marL="176213" indent="0">
              <a:lnSpc>
                <a:spcPts val="1500"/>
              </a:lnSpc>
              <a:defRPr sz="1100" b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40687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6D3903-C361-4AEA-9598-8E8CD2917B9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30"/>
          <p:cNvSpPr>
            <a:spLocks noGrp="1" noChangeArrowheads="1"/>
          </p:cNvSpPr>
          <p:nvPr>
            <p:ph type="ftr" sz="quarter" idx="16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  <p:sp>
        <p:nvSpPr>
          <p:cNvPr id="12" name="Espace réservé du contenu 2"/>
          <p:cNvSpPr>
            <a:spLocks noGrp="1"/>
          </p:cNvSpPr>
          <p:nvPr>
            <p:ph idx="17"/>
          </p:nvPr>
        </p:nvSpPr>
        <p:spPr>
          <a:xfrm>
            <a:off x="3307387" y="1618875"/>
            <a:ext cx="2520000" cy="4258800"/>
          </a:xfrm>
        </p:spPr>
        <p:txBody>
          <a:bodyPr/>
          <a:lstStyle>
            <a:lvl1pPr marL="0" indent="1588">
              <a:lnSpc>
                <a:spcPts val="2000"/>
              </a:lnSpc>
              <a:defRPr sz="1400" b="0"/>
            </a:lvl1pPr>
            <a:lvl2pPr marL="3175" indent="-3175">
              <a:lnSpc>
                <a:spcPts val="2000"/>
              </a:lnSpc>
              <a:spcBef>
                <a:spcPts val="2000"/>
              </a:spcBef>
              <a:buNone/>
              <a:defRPr sz="1400"/>
            </a:lvl2pPr>
            <a:lvl3pPr marL="176213" indent="-176213">
              <a:lnSpc>
                <a:spcPts val="2000"/>
              </a:lnSpc>
              <a:buFont typeface="Arial" pitchFamily="34" charset="0"/>
              <a:buChar char="–"/>
              <a:defRPr/>
            </a:lvl3pPr>
            <a:lvl4pPr marL="176213" indent="0">
              <a:lnSpc>
                <a:spcPts val="1500"/>
              </a:lnSpc>
              <a:buFontTx/>
              <a:buNone/>
              <a:defRPr sz="1100" b="1"/>
            </a:lvl4pPr>
            <a:lvl5pPr marL="176213" indent="0">
              <a:lnSpc>
                <a:spcPts val="1500"/>
              </a:lnSpc>
              <a:defRPr sz="1100" b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3" name="Espace réservé du contenu 2"/>
          <p:cNvSpPr>
            <a:spLocks noGrp="1"/>
          </p:cNvSpPr>
          <p:nvPr>
            <p:ph idx="18"/>
          </p:nvPr>
        </p:nvSpPr>
        <p:spPr>
          <a:xfrm>
            <a:off x="6049920" y="1618875"/>
            <a:ext cx="2520000" cy="4258800"/>
          </a:xfrm>
        </p:spPr>
        <p:txBody>
          <a:bodyPr/>
          <a:lstStyle>
            <a:lvl1pPr marL="0" indent="1588">
              <a:lnSpc>
                <a:spcPts val="2000"/>
              </a:lnSpc>
              <a:defRPr sz="1400" b="0"/>
            </a:lvl1pPr>
            <a:lvl2pPr marL="3175" indent="-3175">
              <a:lnSpc>
                <a:spcPts val="2000"/>
              </a:lnSpc>
              <a:spcBef>
                <a:spcPts val="2000"/>
              </a:spcBef>
              <a:buNone/>
              <a:defRPr sz="1400"/>
            </a:lvl2pPr>
            <a:lvl3pPr marL="176213" indent="-176213">
              <a:lnSpc>
                <a:spcPts val="2000"/>
              </a:lnSpc>
              <a:buFont typeface="Arial" pitchFamily="34" charset="0"/>
              <a:buChar char="–"/>
              <a:defRPr/>
            </a:lvl3pPr>
            <a:lvl4pPr marL="176213" indent="0">
              <a:lnSpc>
                <a:spcPts val="1600"/>
              </a:lnSpc>
              <a:buFontTx/>
              <a:buNone/>
              <a:defRPr sz="1100" b="1"/>
            </a:lvl4pPr>
            <a:lvl5pPr marL="176213" indent="0">
              <a:lnSpc>
                <a:spcPts val="1600"/>
              </a:lnSpc>
              <a:defRPr sz="1100" b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cu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6" descr="spherePrint_003"/>
          <p:cNvPicPr>
            <a:picLocks noChangeAspect="1" noChangeArrowheads="1"/>
          </p:cNvPicPr>
          <p:nvPr userDrawn="1"/>
        </p:nvPicPr>
        <p:blipFill>
          <a:blip r:embed="rId2" cstate="print"/>
          <a:srcRect l="-8281" t="7726" r="60287" b="35703"/>
          <a:stretch>
            <a:fillRect/>
          </a:stretch>
        </p:blipFill>
        <p:spPr bwMode="auto">
          <a:xfrm>
            <a:off x="561975" y="3952875"/>
            <a:ext cx="4314825" cy="290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7" descr="spherePrint_003"/>
          <p:cNvPicPr>
            <a:picLocks noChangeAspect="1" noChangeArrowheads="1"/>
          </p:cNvPicPr>
          <p:nvPr userDrawn="1"/>
        </p:nvPicPr>
        <p:blipFill>
          <a:blip r:embed="rId2" cstate="print"/>
          <a:srcRect l="38866" t="10507" r="27937" b="44977"/>
          <a:stretch>
            <a:fillRect/>
          </a:stretch>
        </p:blipFill>
        <p:spPr bwMode="auto">
          <a:xfrm>
            <a:off x="4800600" y="4095750"/>
            <a:ext cx="29845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6" descr="spherePrint_003"/>
          <p:cNvPicPr>
            <a:picLocks noChangeAspect="1" noChangeArrowheads="1"/>
          </p:cNvPicPr>
          <p:nvPr userDrawn="1"/>
        </p:nvPicPr>
        <p:blipFill>
          <a:blip r:embed="rId2" cstate="print"/>
          <a:srcRect l="44711" t="22623" r="33887" b="43307"/>
          <a:stretch>
            <a:fillRect/>
          </a:stretch>
        </p:blipFill>
        <p:spPr bwMode="auto">
          <a:xfrm>
            <a:off x="7219950" y="4965700"/>
            <a:ext cx="1924050" cy="174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7213" y="1999250"/>
            <a:ext cx="8023225" cy="1883971"/>
          </a:xfrm>
        </p:spPr>
        <p:txBody>
          <a:bodyPr/>
          <a:lstStyle>
            <a:lvl1pPr marL="0" indent="1588">
              <a:lnSpc>
                <a:spcPts val="2900"/>
              </a:lnSpc>
              <a:defRPr sz="2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804CA-36F9-498D-8CAB-16793DD9AA7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30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 large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graphique 2"/>
          <p:cNvSpPr>
            <a:spLocks noGrp="1"/>
          </p:cNvSpPr>
          <p:nvPr>
            <p:ph type="chart" idx="1"/>
          </p:nvPr>
        </p:nvSpPr>
        <p:spPr>
          <a:xfrm>
            <a:off x="557213" y="1619250"/>
            <a:ext cx="8023225" cy="4268788"/>
          </a:xfrm>
        </p:spPr>
        <p:txBody>
          <a:bodyPr/>
          <a:lstStyle/>
          <a:p>
            <a:pPr lvl="0"/>
            <a:endParaRPr lang="fr-FR" noProof="0" smtClean="0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CD9BE7-8D06-46E1-804E-61286ABEB76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8" name="Rectangle 1030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graph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8" name="Espace réservé du graphique 7"/>
          <p:cNvSpPr>
            <a:spLocks noGrp="1"/>
          </p:cNvSpPr>
          <p:nvPr>
            <p:ph type="chart" sz="quarter" idx="12"/>
          </p:nvPr>
        </p:nvSpPr>
        <p:spPr>
          <a:xfrm>
            <a:off x="4686300" y="2200275"/>
            <a:ext cx="3895725" cy="34167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1" name="Espace réservé du graphique 7"/>
          <p:cNvSpPr>
            <a:spLocks noGrp="1"/>
          </p:cNvSpPr>
          <p:nvPr>
            <p:ph type="chart" sz="quarter" idx="14"/>
          </p:nvPr>
        </p:nvSpPr>
        <p:spPr>
          <a:xfrm>
            <a:off x="526350" y="2200275"/>
            <a:ext cx="3895725" cy="34167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C3B68-31BC-4688-A6C1-E0F09ED34F3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2200274"/>
            <a:ext cx="3935412" cy="3687763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graphique 7"/>
          <p:cNvSpPr>
            <a:spLocks noGrp="1"/>
          </p:cNvSpPr>
          <p:nvPr>
            <p:ph type="chart" sz="quarter" idx="12"/>
          </p:nvPr>
        </p:nvSpPr>
        <p:spPr>
          <a:xfrm>
            <a:off x="4686300" y="2200275"/>
            <a:ext cx="3895725" cy="34167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0DC19-3256-4E21-AA54-B85BDD72283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header and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4259262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graphique 7"/>
          <p:cNvSpPr>
            <a:spLocks noGrp="1"/>
          </p:cNvSpPr>
          <p:nvPr>
            <p:ph type="chart" sz="quarter" idx="12"/>
          </p:nvPr>
        </p:nvSpPr>
        <p:spPr>
          <a:xfrm>
            <a:off x="4686300" y="1628775"/>
            <a:ext cx="3895725" cy="39882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0DC19-3256-4E21-AA54-B85BDD72283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header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6"/>
          <p:cNvSpPr>
            <a:spLocks noChangeArrowheads="1"/>
          </p:cNvSpPr>
          <p:nvPr userDrawn="1"/>
        </p:nvSpPr>
        <p:spPr bwMode="auto">
          <a:xfrm>
            <a:off x="4935538" y="1822450"/>
            <a:ext cx="3648075" cy="4073525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Freeform 7"/>
          <p:cNvSpPr>
            <a:spLocks noEditPoints="1"/>
          </p:cNvSpPr>
          <p:nvPr userDrawn="1"/>
        </p:nvSpPr>
        <p:spPr bwMode="auto">
          <a:xfrm>
            <a:off x="5421313" y="1228725"/>
            <a:ext cx="3379787" cy="3724275"/>
          </a:xfrm>
          <a:custGeom>
            <a:avLst/>
            <a:gdLst>
              <a:gd name="T0" fmla="*/ 614 w 628"/>
              <a:gd name="T1" fmla="*/ 111 h 692"/>
              <a:gd name="T2" fmla="*/ 393 w 628"/>
              <a:gd name="T3" fmla="*/ 71 h 692"/>
              <a:gd name="T4" fmla="*/ 373 w 628"/>
              <a:gd name="T5" fmla="*/ 50 h 692"/>
              <a:gd name="T6" fmla="*/ 436 w 628"/>
              <a:gd name="T7" fmla="*/ 23 h 692"/>
              <a:gd name="T8" fmla="*/ 425 w 628"/>
              <a:gd name="T9" fmla="*/ 34 h 692"/>
              <a:gd name="T10" fmla="*/ 170 w 628"/>
              <a:gd name="T11" fmla="*/ 29 h 692"/>
              <a:gd name="T12" fmla="*/ 191 w 628"/>
              <a:gd name="T13" fmla="*/ 32 h 692"/>
              <a:gd name="T14" fmla="*/ 181 w 628"/>
              <a:gd name="T15" fmla="*/ 22 h 692"/>
              <a:gd name="T16" fmla="*/ 215 w 628"/>
              <a:gd name="T17" fmla="*/ 7 h 692"/>
              <a:gd name="T18" fmla="*/ 208 w 628"/>
              <a:gd name="T19" fmla="*/ 14 h 692"/>
              <a:gd name="T20" fmla="*/ 294 w 628"/>
              <a:gd name="T21" fmla="*/ 46 h 692"/>
              <a:gd name="T22" fmla="*/ 317 w 628"/>
              <a:gd name="T23" fmla="*/ 43 h 692"/>
              <a:gd name="T24" fmla="*/ 309 w 628"/>
              <a:gd name="T25" fmla="*/ 36 h 692"/>
              <a:gd name="T26" fmla="*/ 596 w 628"/>
              <a:gd name="T27" fmla="*/ 187 h 692"/>
              <a:gd name="T28" fmla="*/ 605 w 628"/>
              <a:gd name="T29" fmla="*/ 178 h 692"/>
              <a:gd name="T30" fmla="*/ 110 w 628"/>
              <a:gd name="T31" fmla="*/ 36 h 692"/>
              <a:gd name="T32" fmla="*/ 125 w 628"/>
              <a:gd name="T33" fmla="*/ 37 h 692"/>
              <a:gd name="T34" fmla="*/ 119 w 628"/>
              <a:gd name="T35" fmla="*/ 31 h 692"/>
              <a:gd name="T36" fmla="*/ 595 w 628"/>
              <a:gd name="T37" fmla="*/ 83 h 692"/>
              <a:gd name="T38" fmla="*/ 589 w 628"/>
              <a:gd name="T39" fmla="*/ 90 h 692"/>
              <a:gd name="T40" fmla="*/ 271 w 628"/>
              <a:gd name="T41" fmla="*/ 7 h 692"/>
              <a:gd name="T42" fmla="*/ 478 w 628"/>
              <a:gd name="T43" fmla="*/ 67 h 692"/>
              <a:gd name="T44" fmla="*/ 468 w 628"/>
              <a:gd name="T45" fmla="*/ 56 h 692"/>
              <a:gd name="T46" fmla="*/ 572 w 628"/>
              <a:gd name="T47" fmla="*/ 59 h 692"/>
              <a:gd name="T48" fmla="*/ 560 w 628"/>
              <a:gd name="T49" fmla="*/ 71 h 692"/>
              <a:gd name="T50" fmla="*/ 574 w 628"/>
              <a:gd name="T51" fmla="*/ 39 h 692"/>
              <a:gd name="T52" fmla="*/ 606 w 628"/>
              <a:gd name="T53" fmla="*/ 134 h 692"/>
              <a:gd name="T54" fmla="*/ 567 w 628"/>
              <a:gd name="T55" fmla="*/ 93 h 692"/>
              <a:gd name="T56" fmla="*/ 538 w 628"/>
              <a:gd name="T57" fmla="*/ 111 h 692"/>
              <a:gd name="T58" fmla="*/ 534 w 628"/>
              <a:gd name="T59" fmla="*/ 104 h 692"/>
              <a:gd name="T60" fmla="*/ 513 w 628"/>
              <a:gd name="T61" fmla="*/ 83 h 692"/>
              <a:gd name="T62" fmla="*/ 474 w 628"/>
              <a:gd name="T63" fmla="*/ 86 h 692"/>
              <a:gd name="T64" fmla="*/ 438 w 628"/>
              <a:gd name="T65" fmla="*/ 70 h 692"/>
              <a:gd name="T66" fmla="*/ 413 w 628"/>
              <a:gd name="T67" fmla="*/ 83 h 692"/>
              <a:gd name="T68" fmla="*/ 381 w 628"/>
              <a:gd name="T69" fmla="*/ 84 h 692"/>
              <a:gd name="T70" fmla="*/ 338 w 628"/>
              <a:gd name="T71" fmla="*/ 60 h 692"/>
              <a:gd name="T72" fmla="*/ 319 w 628"/>
              <a:gd name="T73" fmla="*/ 74 h 692"/>
              <a:gd name="T74" fmla="*/ 282 w 628"/>
              <a:gd name="T75" fmla="*/ 89 h 692"/>
              <a:gd name="T76" fmla="*/ 238 w 628"/>
              <a:gd name="T77" fmla="*/ 71 h 692"/>
              <a:gd name="T78" fmla="*/ 244 w 628"/>
              <a:gd name="T79" fmla="*/ 60 h 692"/>
              <a:gd name="T80" fmla="*/ 265 w 628"/>
              <a:gd name="T81" fmla="*/ 59 h 692"/>
              <a:gd name="T82" fmla="*/ 244 w 628"/>
              <a:gd name="T83" fmla="*/ 21 h 692"/>
              <a:gd name="T84" fmla="*/ 210 w 628"/>
              <a:gd name="T85" fmla="*/ 42 h 692"/>
              <a:gd name="T86" fmla="*/ 168 w 628"/>
              <a:gd name="T87" fmla="*/ 72 h 692"/>
              <a:gd name="T88" fmla="*/ 146 w 628"/>
              <a:gd name="T89" fmla="*/ 48 h 692"/>
              <a:gd name="T90" fmla="*/ 136 w 628"/>
              <a:gd name="T91" fmla="*/ 92 h 692"/>
              <a:gd name="T92" fmla="*/ 108 w 628"/>
              <a:gd name="T93" fmla="*/ 72 h 692"/>
              <a:gd name="T94" fmla="*/ 67 w 628"/>
              <a:gd name="T95" fmla="*/ 74 h 692"/>
              <a:gd name="T96" fmla="*/ 36 w 628"/>
              <a:gd name="T97" fmla="*/ 113 h 692"/>
              <a:gd name="T98" fmla="*/ 48 w 628"/>
              <a:gd name="T99" fmla="*/ 692 h 692"/>
              <a:gd name="T100" fmla="*/ 586 w 628"/>
              <a:gd name="T101" fmla="*/ 219 h 692"/>
              <a:gd name="T102" fmla="*/ 588 w 628"/>
              <a:gd name="T103" fmla="*/ 184 h 692"/>
              <a:gd name="T104" fmla="*/ 596 w 628"/>
              <a:gd name="T105" fmla="*/ 151 h 692"/>
              <a:gd name="T106" fmla="*/ 614 w 628"/>
              <a:gd name="T107" fmla="*/ 144 h 692"/>
              <a:gd name="T108" fmla="*/ 414 w 628"/>
              <a:gd name="T109" fmla="*/ 80 h 692"/>
              <a:gd name="T110" fmla="*/ 406 w 628"/>
              <a:gd name="T111" fmla="*/ 72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4463266"/>
          </a:xfrm>
        </p:spPr>
        <p:txBody>
          <a:bodyPr/>
          <a:lstStyle>
            <a:lvl1pPr marL="0" indent="1588">
              <a:spcAft>
                <a:spcPts val="1000"/>
              </a:spcAft>
              <a:defRPr sz="1800" b="0"/>
            </a:lvl1pPr>
            <a:lvl2pPr marL="3175" indent="-3175">
              <a:buNone/>
              <a:defRPr/>
            </a:lvl2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6" name="Espace réservé pour une image  15"/>
          <p:cNvSpPr>
            <a:spLocks noGrp="1"/>
          </p:cNvSpPr>
          <p:nvPr>
            <p:ph type="pic" sz="quarter" idx="14"/>
          </p:nvPr>
        </p:nvSpPr>
        <p:spPr>
          <a:xfrm>
            <a:off x="5000628" y="1852612"/>
            <a:ext cx="3500462" cy="3933841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8" name="Rectangle 1029"/>
          <p:cNvSpPr>
            <a:spLocks noGrp="1" noChangeArrowheads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F3CC6-EBF3-42B2-A9D3-A319C888AA9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picture with leg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6"/>
          <p:cNvSpPr>
            <a:spLocks noChangeArrowheads="1"/>
          </p:cNvSpPr>
          <p:nvPr userDrawn="1"/>
        </p:nvSpPr>
        <p:spPr bwMode="auto">
          <a:xfrm>
            <a:off x="4935538" y="1822450"/>
            <a:ext cx="3648075" cy="4073525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" name="Freeform 7"/>
          <p:cNvSpPr>
            <a:spLocks noEditPoints="1"/>
          </p:cNvSpPr>
          <p:nvPr userDrawn="1"/>
        </p:nvSpPr>
        <p:spPr bwMode="auto">
          <a:xfrm>
            <a:off x="5421313" y="1228725"/>
            <a:ext cx="3379787" cy="3724275"/>
          </a:xfrm>
          <a:custGeom>
            <a:avLst/>
            <a:gdLst>
              <a:gd name="T0" fmla="*/ 614 w 628"/>
              <a:gd name="T1" fmla="*/ 111 h 692"/>
              <a:gd name="T2" fmla="*/ 393 w 628"/>
              <a:gd name="T3" fmla="*/ 71 h 692"/>
              <a:gd name="T4" fmla="*/ 373 w 628"/>
              <a:gd name="T5" fmla="*/ 50 h 692"/>
              <a:gd name="T6" fmla="*/ 436 w 628"/>
              <a:gd name="T7" fmla="*/ 23 h 692"/>
              <a:gd name="T8" fmla="*/ 425 w 628"/>
              <a:gd name="T9" fmla="*/ 34 h 692"/>
              <a:gd name="T10" fmla="*/ 170 w 628"/>
              <a:gd name="T11" fmla="*/ 29 h 692"/>
              <a:gd name="T12" fmla="*/ 191 w 628"/>
              <a:gd name="T13" fmla="*/ 32 h 692"/>
              <a:gd name="T14" fmla="*/ 181 w 628"/>
              <a:gd name="T15" fmla="*/ 22 h 692"/>
              <a:gd name="T16" fmla="*/ 215 w 628"/>
              <a:gd name="T17" fmla="*/ 7 h 692"/>
              <a:gd name="T18" fmla="*/ 208 w 628"/>
              <a:gd name="T19" fmla="*/ 14 h 692"/>
              <a:gd name="T20" fmla="*/ 294 w 628"/>
              <a:gd name="T21" fmla="*/ 46 h 692"/>
              <a:gd name="T22" fmla="*/ 317 w 628"/>
              <a:gd name="T23" fmla="*/ 43 h 692"/>
              <a:gd name="T24" fmla="*/ 309 w 628"/>
              <a:gd name="T25" fmla="*/ 36 h 692"/>
              <a:gd name="T26" fmla="*/ 596 w 628"/>
              <a:gd name="T27" fmla="*/ 187 h 692"/>
              <a:gd name="T28" fmla="*/ 605 w 628"/>
              <a:gd name="T29" fmla="*/ 178 h 692"/>
              <a:gd name="T30" fmla="*/ 110 w 628"/>
              <a:gd name="T31" fmla="*/ 36 h 692"/>
              <a:gd name="T32" fmla="*/ 125 w 628"/>
              <a:gd name="T33" fmla="*/ 37 h 692"/>
              <a:gd name="T34" fmla="*/ 119 w 628"/>
              <a:gd name="T35" fmla="*/ 31 h 692"/>
              <a:gd name="T36" fmla="*/ 595 w 628"/>
              <a:gd name="T37" fmla="*/ 83 h 692"/>
              <a:gd name="T38" fmla="*/ 589 w 628"/>
              <a:gd name="T39" fmla="*/ 90 h 692"/>
              <a:gd name="T40" fmla="*/ 271 w 628"/>
              <a:gd name="T41" fmla="*/ 7 h 692"/>
              <a:gd name="T42" fmla="*/ 478 w 628"/>
              <a:gd name="T43" fmla="*/ 67 h 692"/>
              <a:gd name="T44" fmla="*/ 468 w 628"/>
              <a:gd name="T45" fmla="*/ 56 h 692"/>
              <a:gd name="T46" fmla="*/ 572 w 628"/>
              <a:gd name="T47" fmla="*/ 59 h 692"/>
              <a:gd name="T48" fmla="*/ 560 w 628"/>
              <a:gd name="T49" fmla="*/ 71 h 692"/>
              <a:gd name="T50" fmla="*/ 574 w 628"/>
              <a:gd name="T51" fmla="*/ 39 h 692"/>
              <a:gd name="T52" fmla="*/ 606 w 628"/>
              <a:gd name="T53" fmla="*/ 134 h 692"/>
              <a:gd name="T54" fmla="*/ 567 w 628"/>
              <a:gd name="T55" fmla="*/ 93 h 692"/>
              <a:gd name="T56" fmla="*/ 538 w 628"/>
              <a:gd name="T57" fmla="*/ 111 h 692"/>
              <a:gd name="T58" fmla="*/ 534 w 628"/>
              <a:gd name="T59" fmla="*/ 104 h 692"/>
              <a:gd name="T60" fmla="*/ 513 w 628"/>
              <a:gd name="T61" fmla="*/ 83 h 692"/>
              <a:gd name="T62" fmla="*/ 474 w 628"/>
              <a:gd name="T63" fmla="*/ 86 h 692"/>
              <a:gd name="T64" fmla="*/ 438 w 628"/>
              <a:gd name="T65" fmla="*/ 70 h 692"/>
              <a:gd name="T66" fmla="*/ 413 w 628"/>
              <a:gd name="T67" fmla="*/ 83 h 692"/>
              <a:gd name="T68" fmla="*/ 381 w 628"/>
              <a:gd name="T69" fmla="*/ 84 h 692"/>
              <a:gd name="T70" fmla="*/ 338 w 628"/>
              <a:gd name="T71" fmla="*/ 60 h 692"/>
              <a:gd name="T72" fmla="*/ 319 w 628"/>
              <a:gd name="T73" fmla="*/ 74 h 692"/>
              <a:gd name="T74" fmla="*/ 282 w 628"/>
              <a:gd name="T75" fmla="*/ 89 h 692"/>
              <a:gd name="T76" fmla="*/ 238 w 628"/>
              <a:gd name="T77" fmla="*/ 71 h 692"/>
              <a:gd name="T78" fmla="*/ 244 w 628"/>
              <a:gd name="T79" fmla="*/ 60 h 692"/>
              <a:gd name="T80" fmla="*/ 265 w 628"/>
              <a:gd name="T81" fmla="*/ 59 h 692"/>
              <a:gd name="T82" fmla="*/ 244 w 628"/>
              <a:gd name="T83" fmla="*/ 21 h 692"/>
              <a:gd name="T84" fmla="*/ 210 w 628"/>
              <a:gd name="T85" fmla="*/ 42 h 692"/>
              <a:gd name="T86" fmla="*/ 168 w 628"/>
              <a:gd name="T87" fmla="*/ 72 h 692"/>
              <a:gd name="T88" fmla="*/ 146 w 628"/>
              <a:gd name="T89" fmla="*/ 48 h 692"/>
              <a:gd name="T90" fmla="*/ 136 w 628"/>
              <a:gd name="T91" fmla="*/ 92 h 692"/>
              <a:gd name="T92" fmla="*/ 108 w 628"/>
              <a:gd name="T93" fmla="*/ 72 h 692"/>
              <a:gd name="T94" fmla="*/ 67 w 628"/>
              <a:gd name="T95" fmla="*/ 74 h 692"/>
              <a:gd name="T96" fmla="*/ 36 w 628"/>
              <a:gd name="T97" fmla="*/ 113 h 692"/>
              <a:gd name="T98" fmla="*/ 48 w 628"/>
              <a:gd name="T99" fmla="*/ 692 h 692"/>
              <a:gd name="T100" fmla="*/ 586 w 628"/>
              <a:gd name="T101" fmla="*/ 219 h 692"/>
              <a:gd name="T102" fmla="*/ 588 w 628"/>
              <a:gd name="T103" fmla="*/ 184 h 692"/>
              <a:gd name="T104" fmla="*/ 596 w 628"/>
              <a:gd name="T105" fmla="*/ 151 h 692"/>
              <a:gd name="T106" fmla="*/ 614 w 628"/>
              <a:gd name="T107" fmla="*/ 144 h 692"/>
              <a:gd name="T108" fmla="*/ 414 w 628"/>
              <a:gd name="T109" fmla="*/ 80 h 692"/>
              <a:gd name="T110" fmla="*/ 406 w 628"/>
              <a:gd name="T111" fmla="*/ 72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5"/>
            <a:ext cx="3935412" cy="4522643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5000628" y="1852613"/>
            <a:ext cx="3500462" cy="3290899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15" name="Espace réservé du texte 14"/>
          <p:cNvSpPr>
            <a:spLocks noGrp="1"/>
          </p:cNvSpPr>
          <p:nvPr>
            <p:ph type="body" sz="quarter" idx="17"/>
          </p:nvPr>
        </p:nvSpPr>
        <p:spPr>
          <a:xfrm>
            <a:off x="5154613" y="5257800"/>
            <a:ext cx="3276600" cy="600092"/>
          </a:xfrm>
        </p:spPr>
        <p:txBody>
          <a:bodyPr/>
          <a:lstStyle>
            <a:lvl1pPr marL="0" indent="0">
              <a:lnSpc>
                <a:spcPts val="1200"/>
              </a:lnSpc>
              <a:spcBef>
                <a:spcPts val="1400"/>
              </a:spcBef>
              <a:defRPr sz="11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  <a:endParaRPr lang="fr-FR" dirty="0"/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62FA9-9908-4318-B162-5007B8E1BD6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30"/>
          <p:cNvSpPr>
            <a:spLocks noGrp="1" noChangeArrowheads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larg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"/>
          <p:cNvSpPr>
            <a:spLocks noChangeArrowheads="1"/>
          </p:cNvSpPr>
          <p:nvPr userDrawn="1"/>
        </p:nvSpPr>
        <p:spPr bwMode="auto">
          <a:xfrm>
            <a:off x="561975" y="2600325"/>
            <a:ext cx="8020050" cy="3295650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Freeform 5"/>
          <p:cNvSpPr>
            <a:spLocks noEditPoints="1"/>
          </p:cNvSpPr>
          <p:nvPr userDrawn="1"/>
        </p:nvSpPr>
        <p:spPr bwMode="auto">
          <a:xfrm>
            <a:off x="5407025" y="2009775"/>
            <a:ext cx="3379788" cy="3724275"/>
          </a:xfrm>
          <a:custGeom>
            <a:avLst/>
            <a:gdLst>
              <a:gd name="T0" fmla="*/ 3304442 w 628"/>
              <a:gd name="T1" fmla="*/ 597391 h 692"/>
              <a:gd name="T2" fmla="*/ 2115058 w 628"/>
              <a:gd name="T3" fmla="*/ 382115 h 692"/>
              <a:gd name="T4" fmla="*/ 2007422 w 628"/>
              <a:gd name="T5" fmla="*/ 269095 h 692"/>
              <a:gd name="T6" fmla="*/ 2346477 w 628"/>
              <a:gd name="T7" fmla="*/ 123784 h 692"/>
              <a:gd name="T8" fmla="*/ 2287277 w 628"/>
              <a:gd name="T9" fmla="*/ 182985 h 692"/>
              <a:gd name="T10" fmla="*/ 914911 w 628"/>
              <a:gd name="T11" fmla="*/ 156075 h 692"/>
              <a:gd name="T12" fmla="*/ 1027929 w 628"/>
              <a:gd name="T13" fmla="*/ 172221 h 692"/>
              <a:gd name="T14" fmla="*/ 974111 w 628"/>
              <a:gd name="T15" fmla="*/ 118402 h 692"/>
              <a:gd name="T16" fmla="*/ 1157093 w 628"/>
              <a:gd name="T17" fmla="*/ 37673 h 692"/>
              <a:gd name="T18" fmla="*/ 1119420 w 628"/>
              <a:gd name="T19" fmla="*/ 75347 h 692"/>
              <a:gd name="T20" fmla="*/ 1582257 w 628"/>
              <a:gd name="T21" fmla="*/ 247567 h 692"/>
              <a:gd name="T22" fmla="*/ 1706039 w 628"/>
              <a:gd name="T23" fmla="*/ 231422 h 692"/>
              <a:gd name="T24" fmla="*/ 1662985 w 628"/>
              <a:gd name="T25" fmla="*/ 193748 h 692"/>
              <a:gd name="T26" fmla="*/ 3207570 w 628"/>
              <a:gd name="T27" fmla="*/ 1006415 h 692"/>
              <a:gd name="T28" fmla="*/ 3256006 w 628"/>
              <a:gd name="T29" fmla="*/ 957978 h 692"/>
              <a:gd name="T30" fmla="*/ 592001 w 628"/>
              <a:gd name="T31" fmla="*/ 193748 h 692"/>
              <a:gd name="T32" fmla="*/ 672728 w 628"/>
              <a:gd name="T33" fmla="*/ 199130 h 692"/>
              <a:gd name="T34" fmla="*/ 640437 w 628"/>
              <a:gd name="T35" fmla="*/ 166839 h 692"/>
              <a:gd name="T36" fmla="*/ 3202188 w 628"/>
              <a:gd name="T37" fmla="*/ 446698 h 692"/>
              <a:gd name="T38" fmla="*/ 3169897 w 628"/>
              <a:gd name="T39" fmla="*/ 484371 h 692"/>
              <a:gd name="T40" fmla="*/ 1458475 w 628"/>
              <a:gd name="T41" fmla="*/ 37673 h 692"/>
              <a:gd name="T42" fmla="*/ 2572513 w 628"/>
              <a:gd name="T43" fmla="*/ 360587 h 692"/>
              <a:gd name="T44" fmla="*/ 2518695 w 628"/>
              <a:gd name="T45" fmla="*/ 301386 h 692"/>
              <a:gd name="T46" fmla="*/ 3078406 w 628"/>
              <a:gd name="T47" fmla="*/ 317532 h 692"/>
              <a:gd name="T48" fmla="*/ 3013824 w 628"/>
              <a:gd name="T49" fmla="*/ 382115 h 692"/>
              <a:gd name="T50" fmla="*/ 3089169 w 628"/>
              <a:gd name="T51" fmla="*/ 209894 h 692"/>
              <a:gd name="T52" fmla="*/ 3261388 w 628"/>
              <a:gd name="T53" fmla="*/ 721175 h 692"/>
              <a:gd name="T54" fmla="*/ 3051497 w 628"/>
              <a:gd name="T55" fmla="*/ 500517 h 692"/>
              <a:gd name="T56" fmla="*/ 2895424 w 628"/>
              <a:gd name="T57" fmla="*/ 597391 h 692"/>
              <a:gd name="T58" fmla="*/ 2873896 w 628"/>
              <a:gd name="T59" fmla="*/ 559718 h 692"/>
              <a:gd name="T60" fmla="*/ 2760878 w 628"/>
              <a:gd name="T61" fmla="*/ 446698 h 692"/>
              <a:gd name="T62" fmla="*/ 2550986 w 628"/>
              <a:gd name="T63" fmla="*/ 462843 h 692"/>
              <a:gd name="T64" fmla="*/ 2357240 w 628"/>
              <a:gd name="T65" fmla="*/ 376733 h 692"/>
              <a:gd name="T66" fmla="*/ 2222695 w 628"/>
              <a:gd name="T67" fmla="*/ 446698 h 692"/>
              <a:gd name="T68" fmla="*/ 2050476 w 628"/>
              <a:gd name="T69" fmla="*/ 452080 h 692"/>
              <a:gd name="T70" fmla="*/ 1819058 w 628"/>
              <a:gd name="T71" fmla="*/ 322914 h 692"/>
              <a:gd name="T72" fmla="*/ 1716803 w 628"/>
              <a:gd name="T73" fmla="*/ 398261 h 692"/>
              <a:gd name="T74" fmla="*/ 1517676 w 628"/>
              <a:gd name="T75" fmla="*/ 478989 h 692"/>
              <a:gd name="T76" fmla="*/ 1280875 w 628"/>
              <a:gd name="T77" fmla="*/ 382115 h 692"/>
              <a:gd name="T78" fmla="*/ 1313166 w 628"/>
              <a:gd name="T79" fmla="*/ 322914 h 692"/>
              <a:gd name="T80" fmla="*/ 1426185 w 628"/>
              <a:gd name="T81" fmla="*/ 317532 h 692"/>
              <a:gd name="T82" fmla="*/ 1313166 w 628"/>
              <a:gd name="T83" fmla="*/ 113020 h 692"/>
              <a:gd name="T84" fmla="*/ 1130184 w 628"/>
              <a:gd name="T85" fmla="*/ 226040 h 692"/>
              <a:gd name="T86" fmla="*/ 904147 w 628"/>
              <a:gd name="T87" fmla="*/ 387497 h 692"/>
              <a:gd name="T88" fmla="*/ 785747 w 628"/>
              <a:gd name="T89" fmla="*/ 258331 h 692"/>
              <a:gd name="T90" fmla="*/ 731929 w 628"/>
              <a:gd name="T91" fmla="*/ 495135 h 692"/>
              <a:gd name="T92" fmla="*/ 581237 w 628"/>
              <a:gd name="T93" fmla="*/ 387497 h 692"/>
              <a:gd name="T94" fmla="*/ 360583 w 628"/>
              <a:gd name="T95" fmla="*/ 398261 h 692"/>
              <a:gd name="T96" fmla="*/ 193746 w 628"/>
              <a:gd name="T97" fmla="*/ 608155 h 692"/>
              <a:gd name="T98" fmla="*/ 258328 w 628"/>
              <a:gd name="T99" fmla="*/ 3724275 h 692"/>
              <a:gd name="T100" fmla="*/ 3153751 w 628"/>
              <a:gd name="T101" fmla="*/ 1178636 h 692"/>
              <a:gd name="T102" fmla="*/ 3164515 w 628"/>
              <a:gd name="T103" fmla="*/ 990270 h 692"/>
              <a:gd name="T104" fmla="*/ 3207570 w 628"/>
              <a:gd name="T105" fmla="*/ 812667 h 692"/>
              <a:gd name="T106" fmla="*/ 3304442 w 628"/>
              <a:gd name="T107" fmla="*/ 774994 h 692"/>
              <a:gd name="T108" fmla="*/ 2228077 w 628"/>
              <a:gd name="T109" fmla="*/ 430552 h 692"/>
              <a:gd name="T110" fmla="*/ 2185022 w 628"/>
              <a:gd name="T111" fmla="*/ 387497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912544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609475" y="2643182"/>
            <a:ext cx="7903490" cy="3193418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8" name="Rectangle 1029"/>
          <p:cNvSpPr>
            <a:spLocks noGrp="1" noChangeArrowheads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2F39D7-6ECE-4DF4-8B05-C313C168540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3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2"/>
          <p:cNvSpPr>
            <a:spLocks noChangeArrowheads="1"/>
          </p:cNvSpPr>
          <p:nvPr userDrawn="1"/>
        </p:nvSpPr>
        <p:spPr bwMode="auto">
          <a:xfrm>
            <a:off x="561975" y="2600325"/>
            <a:ext cx="8020050" cy="3295650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10" name="Freeform 5"/>
          <p:cNvSpPr>
            <a:spLocks noEditPoints="1"/>
          </p:cNvSpPr>
          <p:nvPr userDrawn="1"/>
        </p:nvSpPr>
        <p:spPr bwMode="auto">
          <a:xfrm>
            <a:off x="5407025" y="2009775"/>
            <a:ext cx="3379788" cy="3724275"/>
          </a:xfrm>
          <a:custGeom>
            <a:avLst/>
            <a:gdLst>
              <a:gd name="T0" fmla="*/ 3304442 w 628"/>
              <a:gd name="T1" fmla="*/ 597391 h 692"/>
              <a:gd name="T2" fmla="*/ 2115058 w 628"/>
              <a:gd name="T3" fmla="*/ 382115 h 692"/>
              <a:gd name="T4" fmla="*/ 2007422 w 628"/>
              <a:gd name="T5" fmla="*/ 269095 h 692"/>
              <a:gd name="T6" fmla="*/ 2346477 w 628"/>
              <a:gd name="T7" fmla="*/ 123784 h 692"/>
              <a:gd name="T8" fmla="*/ 2287277 w 628"/>
              <a:gd name="T9" fmla="*/ 182985 h 692"/>
              <a:gd name="T10" fmla="*/ 914911 w 628"/>
              <a:gd name="T11" fmla="*/ 156075 h 692"/>
              <a:gd name="T12" fmla="*/ 1027929 w 628"/>
              <a:gd name="T13" fmla="*/ 172221 h 692"/>
              <a:gd name="T14" fmla="*/ 974111 w 628"/>
              <a:gd name="T15" fmla="*/ 118402 h 692"/>
              <a:gd name="T16" fmla="*/ 1157093 w 628"/>
              <a:gd name="T17" fmla="*/ 37673 h 692"/>
              <a:gd name="T18" fmla="*/ 1119420 w 628"/>
              <a:gd name="T19" fmla="*/ 75347 h 692"/>
              <a:gd name="T20" fmla="*/ 1582257 w 628"/>
              <a:gd name="T21" fmla="*/ 247567 h 692"/>
              <a:gd name="T22" fmla="*/ 1706039 w 628"/>
              <a:gd name="T23" fmla="*/ 231422 h 692"/>
              <a:gd name="T24" fmla="*/ 1662985 w 628"/>
              <a:gd name="T25" fmla="*/ 193748 h 692"/>
              <a:gd name="T26" fmla="*/ 3207570 w 628"/>
              <a:gd name="T27" fmla="*/ 1006415 h 692"/>
              <a:gd name="T28" fmla="*/ 3256006 w 628"/>
              <a:gd name="T29" fmla="*/ 957978 h 692"/>
              <a:gd name="T30" fmla="*/ 592001 w 628"/>
              <a:gd name="T31" fmla="*/ 193748 h 692"/>
              <a:gd name="T32" fmla="*/ 672728 w 628"/>
              <a:gd name="T33" fmla="*/ 199130 h 692"/>
              <a:gd name="T34" fmla="*/ 640437 w 628"/>
              <a:gd name="T35" fmla="*/ 166839 h 692"/>
              <a:gd name="T36" fmla="*/ 3202188 w 628"/>
              <a:gd name="T37" fmla="*/ 446698 h 692"/>
              <a:gd name="T38" fmla="*/ 3169897 w 628"/>
              <a:gd name="T39" fmla="*/ 484371 h 692"/>
              <a:gd name="T40" fmla="*/ 1458475 w 628"/>
              <a:gd name="T41" fmla="*/ 37673 h 692"/>
              <a:gd name="T42" fmla="*/ 2572513 w 628"/>
              <a:gd name="T43" fmla="*/ 360587 h 692"/>
              <a:gd name="T44" fmla="*/ 2518695 w 628"/>
              <a:gd name="T45" fmla="*/ 301386 h 692"/>
              <a:gd name="T46" fmla="*/ 3078406 w 628"/>
              <a:gd name="T47" fmla="*/ 317532 h 692"/>
              <a:gd name="T48" fmla="*/ 3013824 w 628"/>
              <a:gd name="T49" fmla="*/ 382115 h 692"/>
              <a:gd name="T50" fmla="*/ 3089169 w 628"/>
              <a:gd name="T51" fmla="*/ 209894 h 692"/>
              <a:gd name="T52" fmla="*/ 3261388 w 628"/>
              <a:gd name="T53" fmla="*/ 721175 h 692"/>
              <a:gd name="T54" fmla="*/ 3051497 w 628"/>
              <a:gd name="T55" fmla="*/ 500517 h 692"/>
              <a:gd name="T56" fmla="*/ 2895424 w 628"/>
              <a:gd name="T57" fmla="*/ 597391 h 692"/>
              <a:gd name="T58" fmla="*/ 2873896 w 628"/>
              <a:gd name="T59" fmla="*/ 559718 h 692"/>
              <a:gd name="T60" fmla="*/ 2760878 w 628"/>
              <a:gd name="T61" fmla="*/ 446698 h 692"/>
              <a:gd name="T62" fmla="*/ 2550986 w 628"/>
              <a:gd name="T63" fmla="*/ 462843 h 692"/>
              <a:gd name="T64" fmla="*/ 2357240 w 628"/>
              <a:gd name="T65" fmla="*/ 376733 h 692"/>
              <a:gd name="T66" fmla="*/ 2222695 w 628"/>
              <a:gd name="T67" fmla="*/ 446698 h 692"/>
              <a:gd name="T68" fmla="*/ 2050476 w 628"/>
              <a:gd name="T69" fmla="*/ 452080 h 692"/>
              <a:gd name="T70" fmla="*/ 1819058 w 628"/>
              <a:gd name="T71" fmla="*/ 322914 h 692"/>
              <a:gd name="T72" fmla="*/ 1716803 w 628"/>
              <a:gd name="T73" fmla="*/ 398261 h 692"/>
              <a:gd name="T74" fmla="*/ 1517676 w 628"/>
              <a:gd name="T75" fmla="*/ 478989 h 692"/>
              <a:gd name="T76" fmla="*/ 1280875 w 628"/>
              <a:gd name="T77" fmla="*/ 382115 h 692"/>
              <a:gd name="T78" fmla="*/ 1313166 w 628"/>
              <a:gd name="T79" fmla="*/ 322914 h 692"/>
              <a:gd name="T80" fmla="*/ 1426185 w 628"/>
              <a:gd name="T81" fmla="*/ 317532 h 692"/>
              <a:gd name="T82" fmla="*/ 1313166 w 628"/>
              <a:gd name="T83" fmla="*/ 113020 h 692"/>
              <a:gd name="T84" fmla="*/ 1130184 w 628"/>
              <a:gd name="T85" fmla="*/ 226040 h 692"/>
              <a:gd name="T86" fmla="*/ 904147 w 628"/>
              <a:gd name="T87" fmla="*/ 387497 h 692"/>
              <a:gd name="T88" fmla="*/ 785747 w 628"/>
              <a:gd name="T89" fmla="*/ 258331 h 692"/>
              <a:gd name="T90" fmla="*/ 731929 w 628"/>
              <a:gd name="T91" fmla="*/ 495135 h 692"/>
              <a:gd name="T92" fmla="*/ 581237 w 628"/>
              <a:gd name="T93" fmla="*/ 387497 h 692"/>
              <a:gd name="T94" fmla="*/ 360583 w 628"/>
              <a:gd name="T95" fmla="*/ 398261 h 692"/>
              <a:gd name="T96" fmla="*/ 193746 w 628"/>
              <a:gd name="T97" fmla="*/ 608155 h 692"/>
              <a:gd name="T98" fmla="*/ 258328 w 628"/>
              <a:gd name="T99" fmla="*/ 3724275 h 692"/>
              <a:gd name="T100" fmla="*/ 3153751 w 628"/>
              <a:gd name="T101" fmla="*/ 1178636 h 692"/>
              <a:gd name="T102" fmla="*/ 3164515 w 628"/>
              <a:gd name="T103" fmla="*/ 990270 h 692"/>
              <a:gd name="T104" fmla="*/ 3207570 w 628"/>
              <a:gd name="T105" fmla="*/ 812667 h 692"/>
              <a:gd name="T106" fmla="*/ 3304442 w 628"/>
              <a:gd name="T107" fmla="*/ 774994 h 692"/>
              <a:gd name="T108" fmla="*/ 2228077 w 628"/>
              <a:gd name="T109" fmla="*/ 430552 h 692"/>
              <a:gd name="T110" fmla="*/ 2185022 w 628"/>
              <a:gd name="T111" fmla="*/ 387497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912544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609475" y="2643182"/>
            <a:ext cx="2608738" cy="3193418"/>
          </a:xfrm>
          <a:prstGeom prst="roundRect">
            <a:avLst>
              <a:gd name="adj" fmla="val 545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2" name="Espace réservé pour une image  15"/>
          <p:cNvSpPr>
            <a:spLocks noGrp="1"/>
          </p:cNvSpPr>
          <p:nvPr>
            <p:ph type="pic" sz="quarter" idx="17"/>
          </p:nvPr>
        </p:nvSpPr>
        <p:spPr>
          <a:xfrm>
            <a:off x="3261693" y="2643182"/>
            <a:ext cx="2608738" cy="3193418"/>
          </a:xfrm>
          <a:prstGeom prst="roundRect">
            <a:avLst>
              <a:gd name="adj" fmla="val 545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5" name="Espace réservé pour une image  15"/>
          <p:cNvSpPr>
            <a:spLocks noGrp="1"/>
          </p:cNvSpPr>
          <p:nvPr>
            <p:ph type="pic" sz="quarter" idx="18"/>
          </p:nvPr>
        </p:nvSpPr>
        <p:spPr>
          <a:xfrm>
            <a:off x="5913912" y="2643182"/>
            <a:ext cx="2608738" cy="3193418"/>
          </a:xfrm>
          <a:prstGeom prst="roundRect">
            <a:avLst>
              <a:gd name="adj" fmla="val 545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1" name="Rectangle 1029"/>
          <p:cNvSpPr>
            <a:spLocks noGrp="1" noChangeArrowheads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6DF53-0323-493C-B82C-BC7C6A42923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4" name="Rectangle 1030"/>
          <p:cNvSpPr>
            <a:spLocks noGrp="1" noChangeArrowheads="1"/>
          </p:cNvSpPr>
          <p:nvPr>
            <p:ph type="ftr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large picture with leg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/>
          <p:cNvSpPr>
            <a:spLocks noChangeArrowheads="1"/>
          </p:cNvSpPr>
          <p:nvPr userDrawn="1"/>
        </p:nvSpPr>
        <p:spPr bwMode="auto">
          <a:xfrm>
            <a:off x="561975" y="2600325"/>
            <a:ext cx="8020050" cy="3295650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" name="Freeform 5"/>
          <p:cNvSpPr>
            <a:spLocks noEditPoints="1"/>
          </p:cNvSpPr>
          <p:nvPr userDrawn="1"/>
        </p:nvSpPr>
        <p:spPr bwMode="auto">
          <a:xfrm>
            <a:off x="5407025" y="2009775"/>
            <a:ext cx="3379788" cy="3724275"/>
          </a:xfrm>
          <a:custGeom>
            <a:avLst/>
            <a:gdLst>
              <a:gd name="T0" fmla="*/ 3304442 w 628"/>
              <a:gd name="T1" fmla="*/ 597391 h 692"/>
              <a:gd name="T2" fmla="*/ 2115058 w 628"/>
              <a:gd name="T3" fmla="*/ 382115 h 692"/>
              <a:gd name="T4" fmla="*/ 2007422 w 628"/>
              <a:gd name="T5" fmla="*/ 269095 h 692"/>
              <a:gd name="T6" fmla="*/ 2346477 w 628"/>
              <a:gd name="T7" fmla="*/ 123784 h 692"/>
              <a:gd name="T8" fmla="*/ 2287277 w 628"/>
              <a:gd name="T9" fmla="*/ 182985 h 692"/>
              <a:gd name="T10" fmla="*/ 914911 w 628"/>
              <a:gd name="T11" fmla="*/ 156075 h 692"/>
              <a:gd name="T12" fmla="*/ 1027929 w 628"/>
              <a:gd name="T13" fmla="*/ 172221 h 692"/>
              <a:gd name="T14" fmla="*/ 974111 w 628"/>
              <a:gd name="T15" fmla="*/ 118402 h 692"/>
              <a:gd name="T16" fmla="*/ 1157093 w 628"/>
              <a:gd name="T17" fmla="*/ 37673 h 692"/>
              <a:gd name="T18" fmla="*/ 1119420 w 628"/>
              <a:gd name="T19" fmla="*/ 75347 h 692"/>
              <a:gd name="T20" fmla="*/ 1582257 w 628"/>
              <a:gd name="T21" fmla="*/ 247567 h 692"/>
              <a:gd name="T22" fmla="*/ 1706039 w 628"/>
              <a:gd name="T23" fmla="*/ 231422 h 692"/>
              <a:gd name="T24" fmla="*/ 1662985 w 628"/>
              <a:gd name="T25" fmla="*/ 193748 h 692"/>
              <a:gd name="T26" fmla="*/ 3207570 w 628"/>
              <a:gd name="T27" fmla="*/ 1006415 h 692"/>
              <a:gd name="T28" fmla="*/ 3256006 w 628"/>
              <a:gd name="T29" fmla="*/ 957978 h 692"/>
              <a:gd name="T30" fmla="*/ 592001 w 628"/>
              <a:gd name="T31" fmla="*/ 193748 h 692"/>
              <a:gd name="T32" fmla="*/ 672728 w 628"/>
              <a:gd name="T33" fmla="*/ 199130 h 692"/>
              <a:gd name="T34" fmla="*/ 640437 w 628"/>
              <a:gd name="T35" fmla="*/ 166839 h 692"/>
              <a:gd name="T36" fmla="*/ 3202188 w 628"/>
              <a:gd name="T37" fmla="*/ 446698 h 692"/>
              <a:gd name="T38" fmla="*/ 3169897 w 628"/>
              <a:gd name="T39" fmla="*/ 484371 h 692"/>
              <a:gd name="T40" fmla="*/ 1458475 w 628"/>
              <a:gd name="T41" fmla="*/ 37673 h 692"/>
              <a:gd name="T42" fmla="*/ 2572513 w 628"/>
              <a:gd name="T43" fmla="*/ 360587 h 692"/>
              <a:gd name="T44" fmla="*/ 2518695 w 628"/>
              <a:gd name="T45" fmla="*/ 301386 h 692"/>
              <a:gd name="T46" fmla="*/ 3078406 w 628"/>
              <a:gd name="T47" fmla="*/ 317532 h 692"/>
              <a:gd name="T48" fmla="*/ 3013824 w 628"/>
              <a:gd name="T49" fmla="*/ 382115 h 692"/>
              <a:gd name="T50" fmla="*/ 3089169 w 628"/>
              <a:gd name="T51" fmla="*/ 209894 h 692"/>
              <a:gd name="T52" fmla="*/ 3261388 w 628"/>
              <a:gd name="T53" fmla="*/ 721175 h 692"/>
              <a:gd name="T54" fmla="*/ 3051497 w 628"/>
              <a:gd name="T55" fmla="*/ 500517 h 692"/>
              <a:gd name="T56" fmla="*/ 2895424 w 628"/>
              <a:gd name="T57" fmla="*/ 597391 h 692"/>
              <a:gd name="T58" fmla="*/ 2873896 w 628"/>
              <a:gd name="T59" fmla="*/ 559718 h 692"/>
              <a:gd name="T60" fmla="*/ 2760878 w 628"/>
              <a:gd name="T61" fmla="*/ 446698 h 692"/>
              <a:gd name="T62" fmla="*/ 2550986 w 628"/>
              <a:gd name="T63" fmla="*/ 462843 h 692"/>
              <a:gd name="T64" fmla="*/ 2357240 w 628"/>
              <a:gd name="T65" fmla="*/ 376733 h 692"/>
              <a:gd name="T66" fmla="*/ 2222695 w 628"/>
              <a:gd name="T67" fmla="*/ 446698 h 692"/>
              <a:gd name="T68" fmla="*/ 2050476 w 628"/>
              <a:gd name="T69" fmla="*/ 452080 h 692"/>
              <a:gd name="T70" fmla="*/ 1819058 w 628"/>
              <a:gd name="T71" fmla="*/ 322914 h 692"/>
              <a:gd name="T72" fmla="*/ 1716803 w 628"/>
              <a:gd name="T73" fmla="*/ 398261 h 692"/>
              <a:gd name="T74" fmla="*/ 1517676 w 628"/>
              <a:gd name="T75" fmla="*/ 478989 h 692"/>
              <a:gd name="T76" fmla="*/ 1280875 w 628"/>
              <a:gd name="T77" fmla="*/ 382115 h 692"/>
              <a:gd name="T78" fmla="*/ 1313166 w 628"/>
              <a:gd name="T79" fmla="*/ 322914 h 692"/>
              <a:gd name="T80" fmla="*/ 1426185 w 628"/>
              <a:gd name="T81" fmla="*/ 317532 h 692"/>
              <a:gd name="T82" fmla="*/ 1313166 w 628"/>
              <a:gd name="T83" fmla="*/ 113020 h 692"/>
              <a:gd name="T84" fmla="*/ 1130184 w 628"/>
              <a:gd name="T85" fmla="*/ 226040 h 692"/>
              <a:gd name="T86" fmla="*/ 904147 w 628"/>
              <a:gd name="T87" fmla="*/ 387497 h 692"/>
              <a:gd name="T88" fmla="*/ 785747 w 628"/>
              <a:gd name="T89" fmla="*/ 258331 h 692"/>
              <a:gd name="T90" fmla="*/ 731929 w 628"/>
              <a:gd name="T91" fmla="*/ 495135 h 692"/>
              <a:gd name="T92" fmla="*/ 581237 w 628"/>
              <a:gd name="T93" fmla="*/ 387497 h 692"/>
              <a:gd name="T94" fmla="*/ 360583 w 628"/>
              <a:gd name="T95" fmla="*/ 398261 h 692"/>
              <a:gd name="T96" fmla="*/ 193746 w 628"/>
              <a:gd name="T97" fmla="*/ 608155 h 692"/>
              <a:gd name="T98" fmla="*/ 258328 w 628"/>
              <a:gd name="T99" fmla="*/ 3724275 h 692"/>
              <a:gd name="T100" fmla="*/ 3153751 w 628"/>
              <a:gd name="T101" fmla="*/ 1178636 h 692"/>
              <a:gd name="T102" fmla="*/ 3164515 w 628"/>
              <a:gd name="T103" fmla="*/ 990270 h 692"/>
              <a:gd name="T104" fmla="*/ 3207570 w 628"/>
              <a:gd name="T105" fmla="*/ 812667 h 692"/>
              <a:gd name="T106" fmla="*/ 3304442 w 628"/>
              <a:gd name="T107" fmla="*/ 774994 h 692"/>
              <a:gd name="T108" fmla="*/ 2228077 w 628"/>
              <a:gd name="T109" fmla="*/ 430552 h 692"/>
              <a:gd name="T110" fmla="*/ 2185022 w 628"/>
              <a:gd name="T111" fmla="*/ 387497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912544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2992582" y="2643182"/>
            <a:ext cx="5520382" cy="3193418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1" name="Espace réservé du texte 14"/>
          <p:cNvSpPr>
            <a:spLocks noGrp="1"/>
          </p:cNvSpPr>
          <p:nvPr>
            <p:ph type="body" sz="quarter" idx="17"/>
          </p:nvPr>
        </p:nvSpPr>
        <p:spPr>
          <a:xfrm>
            <a:off x="642910" y="2597727"/>
            <a:ext cx="2147792" cy="3298248"/>
          </a:xfrm>
        </p:spPr>
        <p:txBody>
          <a:bodyPr anchor="ctr"/>
          <a:lstStyle>
            <a:lvl1pPr marL="0" indent="0">
              <a:lnSpc>
                <a:spcPts val="1200"/>
              </a:lnSpc>
              <a:spcBef>
                <a:spcPts val="1400"/>
              </a:spcBef>
              <a:defRPr sz="11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  <a:endParaRPr lang="fr-FR" dirty="0"/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49D14-5FE4-4B7C-B9FC-2906859A433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2" name="Rectangle 1030"/>
          <p:cNvSpPr>
            <a:spLocks noGrp="1" noChangeArrowheads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19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1D75E-F122-4D4C-8EF8-D3864C5AA89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7" name="Rectangle 1030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8" name="Espace réservé du texte 7"/>
          <p:cNvSpPr>
            <a:spLocks noGrp="1"/>
          </p:cNvSpPr>
          <p:nvPr>
            <p:ph type="body" sz="quarter" idx="13"/>
          </p:nvPr>
        </p:nvSpPr>
        <p:spPr>
          <a:xfrm>
            <a:off x="561975" y="1628775"/>
            <a:ext cx="8020050" cy="1838820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83603-D8D6-4C9E-8CA7-20392A6F7A9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7" name="Rectangle 1030"/>
          <p:cNvSpPr>
            <a:spLocks noGrp="1" noChangeArrowheads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Presentation Title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4" descr="Fluidity_003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2575"/>
            <a:ext cx="9144000" cy="522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KantarMedia PPTRGB6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6738" y="538163"/>
            <a:ext cx="21590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6"/>
          <p:cNvSpPr>
            <a:spLocks noChangeArrowheads="1"/>
          </p:cNvSpPr>
          <p:nvPr userDrawn="1"/>
        </p:nvSpPr>
        <p:spPr bwMode="auto">
          <a:xfrm>
            <a:off x="3543300" y="0"/>
            <a:ext cx="504825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Rectangle 17"/>
          <p:cNvSpPr>
            <a:spLocks noChangeArrowheads="1"/>
          </p:cNvSpPr>
          <p:nvPr userDrawn="1"/>
        </p:nvSpPr>
        <p:spPr bwMode="auto">
          <a:xfrm>
            <a:off x="5219700" y="0"/>
            <a:ext cx="1323975" cy="574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60388" y="1838325"/>
            <a:ext cx="5222875" cy="409575"/>
          </a:xfrm>
        </p:spPr>
        <p:txBody>
          <a:bodyPr anchor="b"/>
          <a:lstStyle>
            <a:lvl1pPr>
              <a:lnSpc>
                <a:spcPts val="2600"/>
              </a:lnSpc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 err="1"/>
              <a:t>Cliquez</a:t>
            </a:r>
            <a:r>
              <a:rPr lang="en-GB" dirty="0"/>
              <a:t> pour modifier le style du titre</a:t>
            </a:r>
          </a:p>
        </p:txBody>
      </p:sp>
      <p:sp>
        <p:nvSpPr>
          <p:cNvPr id="890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50863" y="2251075"/>
            <a:ext cx="5232400" cy="804863"/>
          </a:xfrm>
        </p:spPr>
        <p:txBody>
          <a:bodyPr/>
          <a:lstStyle>
            <a:lvl1pPr marL="0" indent="1588">
              <a:lnSpc>
                <a:spcPts val="2600"/>
              </a:lnSpc>
              <a:defRPr sz="2000">
                <a:solidFill>
                  <a:schemeClr val="bg2"/>
                </a:solidFill>
              </a:defRPr>
            </a:lvl1pPr>
          </a:lstStyle>
          <a:p>
            <a:r>
              <a:rPr lang="en-GB" dirty="0" err="1"/>
              <a:t>Cliquez</a:t>
            </a:r>
            <a:r>
              <a:rPr lang="en-GB" dirty="0"/>
              <a:t> pour modifier le style des </a:t>
            </a:r>
            <a:r>
              <a:rPr lang="en-GB" dirty="0" err="1"/>
              <a:t>sous</a:t>
            </a:r>
            <a:r>
              <a:rPr lang="en-GB" dirty="0"/>
              <a:t>-titres du masque</a:t>
            </a:r>
          </a:p>
        </p:txBody>
      </p:sp>
      <p:sp>
        <p:nvSpPr>
          <p:cNvPr id="8" name="Rectangle 18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563563" y="6600825"/>
            <a:ext cx="1292225" cy="11588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 u="none">
                <a:solidFill>
                  <a:schemeClr val="bg2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en-US" smtClean="0"/>
              <a:t>Date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/>
      </p:par>
    </p:tnLst>
  </p:timing>
  <p:hf sldNum="0" hdr="0" ftr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ection Divider Title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4" descr="Fluidity_003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2575"/>
            <a:ext cx="9144000" cy="522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KantarMedia PPTRGB6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6738" y="538163"/>
            <a:ext cx="21590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6"/>
          <p:cNvSpPr>
            <a:spLocks noChangeArrowheads="1"/>
          </p:cNvSpPr>
          <p:nvPr userDrawn="1"/>
        </p:nvSpPr>
        <p:spPr bwMode="auto">
          <a:xfrm>
            <a:off x="3543300" y="0"/>
            <a:ext cx="504825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Rectangle 17"/>
          <p:cNvSpPr>
            <a:spLocks noChangeArrowheads="1"/>
          </p:cNvSpPr>
          <p:nvPr userDrawn="1"/>
        </p:nvSpPr>
        <p:spPr bwMode="auto">
          <a:xfrm>
            <a:off x="5219700" y="0"/>
            <a:ext cx="1323975" cy="574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" name="Rectangle 10"/>
          <p:cNvSpPr>
            <a:spLocks noChangeArrowheads="1"/>
          </p:cNvSpPr>
          <p:nvPr userDrawn="1"/>
        </p:nvSpPr>
        <p:spPr bwMode="auto">
          <a:xfrm>
            <a:off x="0" y="1628775"/>
            <a:ext cx="4686299" cy="4733925"/>
          </a:xfrm>
          <a:prstGeom prst="rect">
            <a:avLst/>
          </a:prstGeom>
          <a:gradFill>
            <a:gsLst>
              <a:gs pos="33000">
                <a:schemeClr val="tx1"/>
              </a:gs>
              <a:gs pos="100000">
                <a:schemeClr val="tx1">
                  <a:alpha val="0"/>
                </a:schemeClr>
              </a:gs>
            </a:gsLst>
            <a:lin ang="0" scaled="0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9" name="Line 11"/>
          <p:cNvSpPr>
            <a:spLocks noChangeShapeType="1"/>
          </p:cNvSpPr>
          <p:nvPr userDrawn="1"/>
        </p:nvSpPr>
        <p:spPr bwMode="auto">
          <a:xfrm>
            <a:off x="561975" y="3429000"/>
            <a:ext cx="4010025" cy="0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60388" y="2790877"/>
            <a:ext cx="5261678" cy="409575"/>
          </a:xfrm>
        </p:spPr>
        <p:txBody>
          <a:bodyPr anchor="b"/>
          <a:lstStyle>
            <a:lvl1pPr>
              <a:lnSpc>
                <a:spcPts val="2600"/>
              </a:lnSpc>
              <a:defRPr kumimoji="0" lang="en-GB" sz="48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GB" dirty="0" err="1"/>
              <a:t>Cliquez</a:t>
            </a:r>
            <a:r>
              <a:rPr lang="en-GB" dirty="0"/>
              <a:t> pour modifier le style du titre</a:t>
            </a:r>
          </a:p>
        </p:txBody>
      </p:sp>
      <p:sp>
        <p:nvSpPr>
          <p:cNvPr id="890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50863" y="3571875"/>
            <a:ext cx="4517848" cy="988836"/>
          </a:xfrm>
        </p:spPr>
        <p:txBody>
          <a:bodyPr/>
          <a:lstStyle>
            <a:lvl1pPr marL="0" indent="1588">
              <a:lnSpc>
                <a:spcPts val="2600"/>
              </a:lnSpc>
              <a:defRPr kumimoji="0" lang="en-GB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fr-FR" dirty="0" smtClean="0"/>
              <a:t>Cliquez pour modifier le style des sous-titres du masque</a:t>
            </a:r>
            <a:endParaRPr lang="en-GB" dirty="0"/>
          </a:p>
        </p:txBody>
      </p:sp>
      <p:sp>
        <p:nvSpPr>
          <p:cNvPr id="10" name="Rectangle 18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563563" y="6600825"/>
            <a:ext cx="1292225" cy="11588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 u="none">
                <a:solidFill>
                  <a:schemeClr val="bg2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en-US" smtClean="0"/>
              <a:t>Date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/>
      </p:par>
    </p:tnLst>
  </p:timing>
  <p:hf sldNum="0" hdr="0" ft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sldNum" sz="quarter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67A3B7-0B50-4723-A998-D2662F21F5A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6" name="Rectangle 1030"/>
          <p:cNvSpPr>
            <a:spLocks noGrp="1" noChangeArrowheads="1"/>
          </p:cNvSpPr>
          <p:nvPr>
            <p:ph type="ftr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39100" cy="298450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7214" y="1618875"/>
            <a:ext cx="2520000" cy="4258800"/>
          </a:xfrm>
        </p:spPr>
        <p:txBody>
          <a:bodyPr/>
          <a:lstStyle>
            <a:lvl1pPr marL="0" indent="1588">
              <a:lnSpc>
                <a:spcPts val="2000"/>
              </a:lnSpc>
              <a:defRPr sz="1400" b="0"/>
            </a:lvl1pPr>
            <a:lvl2pPr marL="3175" indent="-3175">
              <a:lnSpc>
                <a:spcPts val="2000"/>
              </a:lnSpc>
              <a:spcBef>
                <a:spcPts val="2000"/>
              </a:spcBef>
              <a:buNone/>
              <a:defRPr sz="1400"/>
            </a:lvl2pPr>
            <a:lvl3pPr marL="176213" indent="-176213">
              <a:lnSpc>
                <a:spcPts val="2000"/>
              </a:lnSpc>
              <a:buFont typeface="Arial" pitchFamily="34" charset="0"/>
              <a:buChar char="–"/>
              <a:defRPr/>
            </a:lvl3pPr>
            <a:lvl4pPr marL="176213" indent="0">
              <a:lnSpc>
                <a:spcPts val="1500"/>
              </a:lnSpc>
              <a:buFontTx/>
              <a:buNone/>
              <a:defRPr sz="1100" b="1"/>
            </a:lvl4pPr>
            <a:lvl5pPr marL="176213" indent="0">
              <a:lnSpc>
                <a:spcPts val="1500"/>
              </a:lnSpc>
              <a:defRPr sz="1100" b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40687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6D3903-C361-4AEA-9598-8E8CD2917B9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30"/>
          <p:cNvSpPr>
            <a:spLocks noGrp="1" noChangeArrowheads="1"/>
          </p:cNvSpPr>
          <p:nvPr>
            <p:ph type="ftr" sz="quarter" idx="16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  <p:sp>
        <p:nvSpPr>
          <p:cNvPr id="12" name="Espace réservé du contenu 2"/>
          <p:cNvSpPr>
            <a:spLocks noGrp="1"/>
          </p:cNvSpPr>
          <p:nvPr>
            <p:ph idx="17"/>
          </p:nvPr>
        </p:nvSpPr>
        <p:spPr>
          <a:xfrm>
            <a:off x="3307387" y="1618875"/>
            <a:ext cx="2520000" cy="4258800"/>
          </a:xfrm>
        </p:spPr>
        <p:txBody>
          <a:bodyPr/>
          <a:lstStyle>
            <a:lvl1pPr marL="0" indent="1588">
              <a:lnSpc>
                <a:spcPts val="2000"/>
              </a:lnSpc>
              <a:defRPr sz="1400" b="0"/>
            </a:lvl1pPr>
            <a:lvl2pPr marL="3175" indent="-3175">
              <a:lnSpc>
                <a:spcPts val="2000"/>
              </a:lnSpc>
              <a:spcBef>
                <a:spcPts val="2000"/>
              </a:spcBef>
              <a:buNone/>
              <a:defRPr sz="1400"/>
            </a:lvl2pPr>
            <a:lvl3pPr marL="176213" indent="-176213">
              <a:lnSpc>
                <a:spcPts val="2000"/>
              </a:lnSpc>
              <a:buFont typeface="Arial" pitchFamily="34" charset="0"/>
              <a:buChar char="–"/>
              <a:defRPr/>
            </a:lvl3pPr>
            <a:lvl4pPr marL="176213" indent="0">
              <a:lnSpc>
                <a:spcPts val="1500"/>
              </a:lnSpc>
              <a:buFontTx/>
              <a:buNone/>
              <a:defRPr sz="1100" b="1"/>
            </a:lvl4pPr>
            <a:lvl5pPr marL="176213" indent="0">
              <a:lnSpc>
                <a:spcPts val="1500"/>
              </a:lnSpc>
              <a:defRPr sz="1100" b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3" name="Espace réservé du contenu 2"/>
          <p:cNvSpPr>
            <a:spLocks noGrp="1"/>
          </p:cNvSpPr>
          <p:nvPr>
            <p:ph idx="18"/>
          </p:nvPr>
        </p:nvSpPr>
        <p:spPr>
          <a:xfrm>
            <a:off x="6049920" y="1618875"/>
            <a:ext cx="2520000" cy="4258800"/>
          </a:xfrm>
        </p:spPr>
        <p:txBody>
          <a:bodyPr/>
          <a:lstStyle>
            <a:lvl1pPr marL="0" indent="1588">
              <a:lnSpc>
                <a:spcPts val="2000"/>
              </a:lnSpc>
              <a:defRPr sz="1400" b="0"/>
            </a:lvl1pPr>
            <a:lvl2pPr marL="3175" indent="-3175">
              <a:lnSpc>
                <a:spcPts val="2000"/>
              </a:lnSpc>
              <a:spcBef>
                <a:spcPts val="2000"/>
              </a:spcBef>
              <a:buNone/>
              <a:defRPr sz="1400"/>
            </a:lvl2pPr>
            <a:lvl3pPr marL="176213" indent="-176213">
              <a:lnSpc>
                <a:spcPts val="2000"/>
              </a:lnSpc>
              <a:buFont typeface="Arial" pitchFamily="34" charset="0"/>
              <a:buChar char="–"/>
              <a:defRPr/>
            </a:lvl3pPr>
            <a:lvl4pPr marL="176213" indent="0">
              <a:lnSpc>
                <a:spcPts val="1600"/>
              </a:lnSpc>
              <a:buFontTx/>
              <a:buNone/>
              <a:defRPr sz="1100" b="1"/>
            </a:lvl4pPr>
            <a:lvl5pPr marL="176213" indent="0">
              <a:lnSpc>
                <a:spcPts val="1600"/>
              </a:lnSpc>
              <a:defRPr sz="1100" b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cu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4" descr="Fluidity_003"/>
          <p:cNvPicPr>
            <a:picLocks noChangeAspect="1" noChangeArrowheads="1"/>
          </p:cNvPicPr>
          <p:nvPr userDrawn="1"/>
        </p:nvPicPr>
        <p:blipFill>
          <a:blip r:embed="rId2" cstate="print"/>
          <a:srcRect r="14268"/>
          <a:stretch>
            <a:fillRect/>
          </a:stretch>
        </p:blipFill>
        <p:spPr bwMode="auto">
          <a:xfrm rot="5400000">
            <a:off x="6664199" y="3882900"/>
            <a:ext cx="2976163" cy="198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7213" y="1999250"/>
            <a:ext cx="8023225" cy="1883971"/>
          </a:xfrm>
        </p:spPr>
        <p:txBody>
          <a:bodyPr/>
          <a:lstStyle>
            <a:lvl1pPr marL="0" indent="1588">
              <a:lnSpc>
                <a:spcPts val="2900"/>
              </a:lnSpc>
              <a:defRPr sz="2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804CA-36F9-498D-8CAB-16793DD9AA7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30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  <p:pic>
        <p:nvPicPr>
          <p:cNvPr id="16" name="Picture 14" descr="Fluidity_003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 rot="16200000" flipH="1">
            <a:off x="1469552" y="4567443"/>
            <a:ext cx="2915392" cy="16657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4" descr="Fluidity_003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3988852" y="5313857"/>
            <a:ext cx="1965368" cy="1122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4" descr="Fluidity_003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98724" y="4903330"/>
            <a:ext cx="2487881" cy="142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14" descr="Fluidity_003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 rot="16200000" flipH="1">
            <a:off x="4618070" y="4903331"/>
            <a:ext cx="2487881" cy="142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 large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graphique 2"/>
          <p:cNvSpPr>
            <a:spLocks noGrp="1"/>
          </p:cNvSpPr>
          <p:nvPr>
            <p:ph type="chart" idx="1"/>
          </p:nvPr>
        </p:nvSpPr>
        <p:spPr>
          <a:xfrm>
            <a:off x="557213" y="1619250"/>
            <a:ext cx="8023225" cy="4268788"/>
          </a:xfrm>
        </p:spPr>
        <p:txBody>
          <a:bodyPr/>
          <a:lstStyle/>
          <a:p>
            <a:pPr lvl="0"/>
            <a:endParaRPr lang="fr-FR" noProof="0" smtClean="0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CD9BE7-8D06-46E1-804E-61286ABEB76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8" name="Rectangle 1030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graph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8" name="Espace réservé du graphique 7"/>
          <p:cNvSpPr>
            <a:spLocks noGrp="1"/>
          </p:cNvSpPr>
          <p:nvPr>
            <p:ph type="chart" sz="quarter" idx="12"/>
          </p:nvPr>
        </p:nvSpPr>
        <p:spPr>
          <a:xfrm>
            <a:off x="4686300" y="2200275"/>
            <a:ext cx="3895725" cy="34167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1" name="Espace réservé du graphique 7"/>
          <p:cNvSpPr>
            <a:spLocks noGrp="1"/>
          </p:cNvSpPr>
          <p:nvPr>
            <p:ph type="chart" sz="quarter" idx="14"/>
          </p:nvPr>
        </p:nvSpPr>
        <p:spPr>
          <a:xfrm>
            <a:off x="526350" y="2200275"/>
            <a:ext cx="3895725" cy="34167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C3B68-31BC-4688-A6C1-E0F09ED34F3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2200274"/>
            <a:ext cx="3935412" cy="3687763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graphique 7"/>
          <p:cNvSpPr>
            <a:spLocks noGrp="1"/>
          </p:cNvSpPr>
          <p:nvPr>
            <p:ph type="chart" sz="quarter" idx="12"/>
          </p:nvPr>
        </p:nvSpPr>
        <p:spPr>
          <a:xfrm>
            <a:off x="4686300" y="2200275"/>
            <a:ext cx="3895725" cy="34167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0DC19-3256-4E21-AA54-B85BDD72283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header and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4259262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graphique 7"/>
          <p:cNvSpPr>
            <a:spLocks noGrp="1"/>
          </p:cNvSpPr>
          <p:nvPr>
            <p:ph type="chart" sz="quarter" idx="12"/>
          </p:nvPr>
        </p:nvSpPr>
        <p:spPr>
          <a:xfrm>
            <a:off x="4686300" y="1628775"/>
            <a:ext cx="3895725" cy="39882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0DC19-3256-4E21-AA54-B85BDD72283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header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6"/>
          <p:cNvSpPr>
            <a:spLocks noChangeArrowheads="1"/>
          </p:cNvSpPr>
          <p:nvPr userDrawn="1"/>
        </p:nvSpPr>
        <p:spPr bwMode="auto">
          <a:xfrm>
            <a:off x="4935538" y="1822450"/>
            <a:ext cx="3648075" cy="4073525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Freeform 7"/>
          <p:cNvSpPr>
            <a:spLocks noEditPoints="1"/>
          </p:cNvSpPr>
          <p:nvPr userDrawn="1"/>
        </p:nvSpPr>
        <p:spPr bwMode="auto">
          <a:xfrm>
            <a:off x="5421313" y="1228725"/>
            <a:ext cx="3379787" cy="3724275"/>
          </a:xfrm>
          <a:custGeom>
            <a:avLst/>
            <a:gdLst>
              <a:gd name="T0" fmla="*/ 614 w 628"/>
              <a:gd name="T1" fmla="*/ 111 h 692"/>
              <a:gd name="T2" fmla="*/ 393 w 628"/>
              <a:gd name="T3" fmla="*/ 71 h 692"/>
              <a:gd name="T4" fmla="*/ 373 w 628"/>
              <a:gd name="T5" fmla="*/ 50 h 692"/>
              <a:gd name="T6" fmla="*/ 436 w 628"/>
              <a:gd name="T7" fmla="*/ 23 h 692"/>
              <a:gd name="T8" fmla="*/ 425 w 628"/>
              <a:gd name="T9" fmla="*/ 34 h 692"/>
              <a:gd name="T10" fmla="*/ 170 w 628"/>
              <a:gd name="T11" fmla="*/ 29 h 692"/>
              <a:gd name="T12" fmla="*/ 191 w 628"/>
              <a:gd name="T13" fmla="*/ 32 h 692"/>
              <a:gd name="T14" fmla="*/ 181 w 628"/>
              <a:gd name="T15" fmla="*/ 22 h 692"/>
              <a:gd name="T16" fmla="*/ 215 w 628"/>
              <a:gd name="T17" fmla="*/ 7 h 692"/>
              <a:gd name="T18" fmla="*/ 208 w 628"/>
              <a:gd name="T19" fmla="*/ 14 h 692"/>
              <a:gd name="T20" fmla="*/ 294 w 628"/>
              <a:gd name="T21" fmla="*/ 46 h 692"/>
              <a:gd name="T22" fmla="*/ 317 w 628"/>
              <a:gd name="T23" fmla="*/ 43 h 692"/>
              <a:gd name="T24" fmla="*/ 309 w 628"/>
              <a:gd name="T25" fmla="*/ 36 h 692"/>
              <a:gd name="T26" fmla="*/ 596 w 628"/>
              <a:gd name="T27" fmla="*/ 187 h 692"/>
              <a:gd name="T28" fmla="*/ 605 w 628"/>
              <a:gd name="T29" fmla="*/ 178 h 692"/>
              <a:gd name="T30" fmla="*/ 110 w 628"/>
              <a:gd name="T31" fmla="*/ 36 h 692"/>
              <a:gd name="T32" fmla="*/ 125 w 628"/>
              <a:gd name="T33" fmla="*/ 37 h 692"/>
              <a:gd name="T34" fmla="*/ 119 w 628"/>
              <a:gd name="T35" fmla="*/ 31 h 692"/>
              <a:gd name="T36" fmla="*/ 595 w 628"/>
              <a:gd name="T37" fmla="*/ 83 h 692"/>
              <a:gd name="T38" fmla="*/ 589 w 628"/>
              <a:gd name="T39" fmla="*/ 90 h 692"/>
              <a:gd name="T40" fmla="*/ 271 w 628"/>
              <a:gd name="T41" fmla="*/ 7 h 692"/>
              <a:gd name="T42" fmla="*/ 478 w 628"/>
              <a:gd name="T43" fmla="*/ 67 h 692"/>
              <a:gd name="T44" fmla="*/ 468 w 628"/>
              <a:gd name="T45" fmla="*/ 56 h 692"/>
              <a:gd name="T46" fmla="*/ 572 w 628"/>
              <a:gd name="T47" fmla="*/ 59 h 692"/>
              <a:gd name="T48" fmla="*/ 560 w 628"/>
              <a:gd name="T49" fmla="*/ 71 h 692"/>
              <a:gd name="T50" fmla="*/ 574 w 628"/>
              <a:gd name="T51" fmla="*/ 39 h 692"/>
              <a:gd name="T52" fmla="*/ 606 w 628"/>
              <a:gd name="T53" fmla="*/ 134 h 692"/>
              <a:gd name="T54" fmla="*/ 567 w 628"/>
              <a:gd name="T55" fmla="*/ 93 h 692"/>
              <a:gd name="T56" fmla="*/ 538 w 628"/>
              <a:gd name="T57" fmla="*/ 111 h 692"/>
              <a:gd name="T58" fmla="*/ 534 w 628"/>
              <a:gd name="T59" fmla="*/ 104 h 692"/>
              <a:gd name="T60" fmla="*/ 513 w 628"/>
              <a:gd name="T61" fmla="*/ 83 h 692"/>
              <a:gd name="T62" fmla="*/ 474 w 628"/>
              <a:gd name="T63" fmla="*/ 86 h 692"/>
              <a:gd name="T64" fmla="*/ 438 w 628"/>
              <a:gd name="T65" fmla="*/ 70 h 692"/>
              <a:gd name="T66" fmla="*/ 413 w 628"/>
              <a:gd name="T67" fmla="*/ 83 h 692"/>
              <a:gd name="T68" fmla="*/ 381 w 628"/>
              <a:gd name="T69" fmla="*/ 84 h 692"/>
              <a:gd name="T70" fmla="*/ 338 w 628"/>
              <a:gd name="T71" fmla="*/ 60 h 692"/>
              <a:gd name="T72" fmla="*/ 319 w 628"/>
              <a:gd name="T73" fmla="*/ 74 h 692"/>
              <a:gd name="T74" fmla="*/ 282 w 628"/>
              <a:gd name="T75" fmla="*/ 89 h 692"/>
              <a:gd name="T76" fmla="*/ 238 w 628"/>
              <a:gd name="T77" fmla="*/ 71 h 692"/>
              <a:gd name="T78" fmla="*/ 244 w 628"/>
              <a:gd name="T79" fmla="*/ 60 h 692"/>
              <a:gd name="T80" fmla="*/ 265 w 628"/>
              <a:gd name="T81" fmla="*/ 59 h 692"/>
              <a:gd name="T82" fmla="*/ 244 w 628"/>
              <a:gd name="T83" fmla="*/ 21 h 692"/>
              <a:gd name="T84" fmla="*/ 210 w 628"/>
              <a:gd name="T85" fmla="*/ 42 h 692"/>
              <a:gd name="T86" fmla="*/ 168 w 628"/>
              <a:gd name="T87" fmla="*/ 72 h 692"/>
              <a:gd name="T88" fmla="*/ 146 w 628"/>
              <a:gd name="T89" fmla="*/ 48 h 692"/>
              <a:gd name="T90" fmla="*/ 136 w 628"/>
              <a:gd name="T91" fmla="*/ 92 h 692"/>
              <a:gd name="T92" fmla="*/ 108 w 628"/>
              <a:gd name="T93" fmla="*/ 72 h 692"/>
              <a:gd name="T94" fmla="*/ 67 w 628"/>
              <a:gd name="T95" fmla="*/ 74 h 692"/>
              <a:gd name="T96" fmla="*/ 36 w 628"/>
              <a:gd name="T97" fmla="*/ 113 h 692"/>
              <a:gd name="T98" fmla="*/ 48 w 628"/>
              <a:gd name="T99" fmla="*/ 692 h 692"/>
              <a:gd name="T100" fmla="*/ 586 w 628"/>
              <a:gd name="T101" fmla="*/ 219 h 692"/>
              <a:gd name="T102" fmla="*/ 588 w 628"/>
              <a:gd name="T103" fmla="*/ 184 h 692"/>
              <a:gd name="T104" fmla="*/ 596 w 628"/>
              <a:gd name="T105" fmla="*/ 151 h 692"/>
              <a:gd name="T106" fmla="*/ 614 w 628"/>
              <a:gd name="T107" fmla="*/ 144 h 692"/>
              <a:gd name="T108" fmla="*/ 414 w 628"/>
              <a:gd name="T109" fmla="*/ 80 h 692"/>
              <a:gd name="T110" fmla="*/ 406 w 628"/>
              <a:gd name="T111" fmla="*/ 72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4463266"/>
          </a:xfrm>
        </p:spPr>
        <p:txBody>
          <a:bodyPr/>
          <a:lstStyle>
            <a:lvl1pPr marL="0" indent="1588">
              <a:spcAft>
                <a:spcPts val="1000"/>
              </a:spcAft>
              <a:defRPr sz="1800" b="0"/>
            </a:lvl1pPr>
            <a:lvl2pPr marL="3175" indent="-3175">
              <a:buNone/>
              <a:defRPr/>
            </a:lvl2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6" name="Espace réservé pour une image  15"/>
          <p:cNvSpPr>
            <a:spLocks noGrp="1"/>
          </p:cNvSpPr>
          <p:nvPr>
            <p:ph type="pic" sz="quarter" idx="14"/>
          </p:nvPr>
        </p:nvSpPr>
        <p:spPr>
          <a:xfrm>
            <a:off x="5000628" y="1852612"/>
            <a:ext cx="3500462" cy="3933841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8" name="Rectangle 1029"/>
          <p:cNvSpPr>
            <a:spLocks noGrp="1" noChangeArrowheads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F3CC6-EBF3-42B2-A9D3-A319C888AA9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picture with leg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6"/>
          <p:cNvSpPr>
            <a:spLocks noChangeArrowheads="1"/>
          </p:cNvSpPr>
          <p:nvPr userDrawn="1"/>
        </p:nvSpPr>
        <p:spPr bwMode="auto">
          <a:xfrm>
            <a:off x="4935538" y="1822450"/>
            <a:ext cx="3648075" cy="4073525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" name="Freeform 7"/>
          <p:cNvSpPr>
            <a:spLocks noEditPoints="1"/>
          </p:cNvSpPr>
          <p:nvPr userDrawn="1"/>
        </p:nvSpPr>
        <p:spPr bwMode="auto">
          <a:xfrm>
            <a:off x="5421313" y="1228725"/>
            <a:ext cx="3379787" cy="3724275"/>
          </a:xfrm>
          <a:custGeom>
            <a:avLst/>
            <a:gdLst>
              <a:gd name="T0" fmla="*/ 614 w 628"/>
              <a:gd name="T1" fmla="*/ 111 h 692"/>
              <a:gd name="T2" fmla="*/ 393 w 628"/>
              <a:gd name="T3" fmla="*/ 71 h 692"/>
              <a:gd name="T4" fmla="*/ 373 w 628"/>
              <a:gd name="T5" fmla="*/ 50 h 692"/>
              <a:gd name="T6" fmla="*/ 436 w 628"/>
              <a:gd name="T7" fmla="*/ 23 h 692"/>
              <a:gd name="T8" fmla="*/ 425 w 628"/>
              <a:gd name="T9" fmla="*/ 34 h 692"/>
              <a:gd name="T10" fmla="*/ 170 w 628"/>
              <a:gd name="T11" fmla="*/ 29 h 692"/>
              <a:gd name="T12" fmla="*/ 191 w 628"/>
              <a:gd name="T13" fmla="*/ 32 h 692"/>
              <a:gd name="T14" fmla="*/ 181 w 628"/>
              <a:gd name="T15" fmla="*/ 22 h 692"/>
              <a:gd name="T16" fmla="*/ 215 w 628"/>
              <a:gd name="T17" fmla="*/ 7 h 692"/>
              <a:gd name="T18" fmla="*/ 208 w 628"/>
              <a:gd name="T19" fmla="*/ 14 h 692"/>
              <a:gd name="T20" fmla="*/ 294 w 628"/>
              <a:gd name="T21" fmla="*/ 46 h 692"/>
              <a:gd name="T22" fmla="*/ 317 w 628"/>
              <a:gd name="T23" fmla="*/ 43 h 692"/>
              <a:gd name="T24" fmla="*/ 309 w 628"/>
              <a:gd name="T25" fmla="*/ 36 h 692"/>
              <a:gd name="T26" fmla="*/ 596 w 628"/>
              <a:gd name="T27" fmla="*/ 187 h 692"/>
              <a:gd name="T28" fmla="*/ 605 w 628"/>
              <a:gd name="T29" fmla="*/ 178 h 692"/>
              <a:gd name="T30" fmla="*/ 110 w 628"/>
              <a:gd name="T31" fmla="*/ 36 h 692"/>
              <a:gd name="T32" fmla="*/ 125 w 628"/>
              <a:gd name="T33" fmla="*/ 37 h 692"/>
              <a:gd name="T34" fmla="*/ 119 w 628"/>
              <a:gd name="T35" fmla="*/ 31 h 692"/>
              <a:gd name="T36" fmla="*/ 595 w 628"/>
              <a:gd name="T37" fmla="*/ 83 h 692"/>
              <a:gd name="T38" fmla="*/ 589 w 628"/>
              <a:gd name="T39" fmla="*/ 90 h 692"/>
              <a:gd name="T40" fmla="*/ 271 w 628"/>
              <a:gd name="T41" fmla="*/ 7 h 692"/>
              <a:gd name="T42" fmla="*/ 478 w 628"/>
              <a:gd name="T43" fmla="*/ 67 h 692"/>
              <a:gd name="T44" fmla="*/ 468 w 628"/>
              <a:gd name="T45" fmla="*/ 56 h 692"/>
              <a:gd name="T46" fmla="*/ 572 w 628"/>
              <a:gd name="T47" fmla="*/ 59 h 692"/>
              <a:gd name="T48" fmla="*/ 560 w 628"/>
              <a:gd name="T49" fmla="*/ 71 h 692"/>
              <a:gd name="T50" fmla="*/ 574 w 628"/>
              <a:gd name="T51" fmla="*/ 39 h 692"/>
              <a:gd name="T52" fmla="*/ 606 w 628"/>
              <a:gd name="T53" fmla="*/ 134 h 692"/>
              <a:gd name="T54" fmla="*/ 567 w 628"/>
              <a:gd name="T55" fmla="*/ 93 h 692"/>
              <a:gd name="T56" fmla="*/ 538 w 628"/>
              <a:gd name="T57" fmla="*/ 111 h 692"/>
              <a:gd name="T58" fmla="*/ 534 w 628"/>
              <a:gd name="T59" fmla="*/ 104 h 692"/>
              <a:gd name="T60" fmla="*/ 513 w 628"/>
              <a:gd name="T61" fmla="*/ 83 h 692"/>
              <a:gd name="T62" fmla="*/ 474 w 628"/>
              <a:gd name="T63" fmla="*/ 86 h 692"/>
              <a:gd name="T64" fmla="*/ 438 w 628"/>
              <a:gd name="T65" fmla="*/ 70 h 692"/>
              <a:gd name="T66" fmla="*/ 413 w 628"/>
              <a:gd name="T67" fmla="*/ 83 h 692"/>
              <a:gd name="T68" fmla="*/ 381 w 628"/>
              <a:gd name="T69" fmla="*/ 84 h 692"/>
              <a:gd name="T70" fmla="*/ 338 w 628"/>
              <a:gd name="T71" fmla="*/ 60 h 692"/>
              <a:gd name="T72" fmla="*/ 319 w 628"/>
              <a:gd name="T73" fmla="*/ 74 h 692"/>
              <a:gd name="T74" fmla="*/ 282 w 628"/>
              <a:gd name="T75" fmla="*/ 89 h 692"/>
              <a:gd name="T76" fmla="*/ 238 w 628"/>
              <a:gd name="T77" fmla="*/ 71 h 692"/>
              <a:gd name="T78" fmla="*/ 244 w 628"/>
              <a:gd name="T79" fmla="*/ 60 h 692"/>
              <a:gd name="T80" fmla="*/ 265 w 628"/>
              <a:gd name="T81" fmla="*/ 59 h 692"/>
              <a:gd name="T82" fmla="*/ 244 w 628"/>
              <a:gd name="T83" fmla="*/ 21 h 692"/>
              <a:gd name="T84" fmla="*/ 210 w 628"/>
              <a:gd name="T85" fmla="*/ 42 h 692"/>
              <a:gd name="T86" fmla="*/ 168 w 628"/>
              <a:gd name="T87" fmla="*/ 72 h 692"/>
              <a:gd name="T88" fmla="*/ 146 w 628"/>
              <a:gd name="T89" fmla="*/ 48 h 692"/>
              <a:gd name="T90" fmla="*/ 136 w 628"/>
              <a:gd name="T91" fmla="*/ 92 h 692"/>
              <a:gd name="T92" fmla="*/ 108 w 628"/>
              <a:gd name="T93" fmla="*/ 72 h 692"/>
              <a:gd name="T94" fmla="*/ 67 w 628"/>
              <a:gd name="T95" fmla="*/ 74 h 692"/>
              <a:gd name="T96" fmla="*/ 36 w 628"/>
              <a:gd name="T97" fmla="*/ 113 h 692"/>
              <a:gd name="T98" fmla="*/ 48 w 628"/>
              <a:gd name="T99" fmla="*/ 692 h 692"/>
              <a:gd name="T100" fmla="*/ 586 w 628"/>
              <a:gd name="T101" fmla="*/ 219 h 692"/>
              <a:gd name="T102" fmla="*/ 588 w 628"/>
              <a:gd name="T103" fmla="*/ 184 h 692"/>
              <a:gd name="T104" fmla="*/ 596 w 628"/>
              <a:gd name="T105" fmla="*/ 151 h 692"/>
              <a:gd name="T106" fmla="*/ 614 w 628"/>
              <a:gd name="T107" fmla="*/ 144 h 692"/>
              <a:gd name="T108" fmla="*/ 414 w 628"/>
              <a:gd name="T109" fmla="*/ 80 h 692"/>
              <a:gd name="T110" fmla="*/ 406 w 628"/>
              <a:gd name="T111" fmla="*/ 72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5"/>
            <a:ext cx="3935412" cy="4522643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5000628" y="1852613"/>
            <a:ext cx="3500462" cy="3290899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15" name="Espace réservé du texte 14"/>
          <p:cNvSpPr>
            <a:spLocks noGrp="1"/>
          </p:cNvSpPr>
          <p:nvPr>
            <p:ph type="body" sz="quarter" idx="17"/>
          </p:nvPr>
        </p:nvSpPr>
        <p:spPr>
          <a:xfrm>
            <a:off x="5154613" y="5257800"/>
            <a:ext cx="3276600" cy="600092"/>
          </a:xfrm>
        </p:spPr>
        <p:txBody>
          <a:bodyPr/>
          <a:lstStyle>
            <a:lvl1pPr marL="0" indent="0">
              <a:lnSpc>
                <a:spcPts val="1200"/>
              </a:lnSpc>
              <a:spcBef>
                <a:spcPts val="1400"/>
              </a:spcBef>
              <a:defRPr sz="11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  <a:endParaRPr lang="fr-FR" dirty="0"/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62FA9-9908-4318-B162-5007B8E1BD6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30"/>
          <p:cNvSpPr>
            <a:spLocks noGrp="1" noChangeArrowheads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larg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"/>
          <p:cNvSpPr>
            <a:spLocks noChangeArrowheads="1"/>
          </p:cNvSpPr>
          <p:nvPr userDrawn="1"/>
        </p:nvSpPr>
        <p:spPr bwMode="auto">
          <a:xfrm>
            <a:off x="561975" y="2600325"/>
            <a:ext cx="8020050" cy="3295650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Freeform 5"/>
          <p:cNvSpPr>
            <a:spLocks noEditPoints="1"/>
          </p:cNvSpPr>
          <p:nvPr userDrawn="1"/>
        </p:nvSpPr>
        <p:spPr bwMode="auto">
          <a:xfrm>
            <a:off x="5407025" y="2009775"/>
            <a:ext cx="3379788" cy="3724275"/>
          </a:xfrm>
          <a:custGeom>
            <a:avLst/>
            <a:gdLst>
              <a:gd name="T0" fmla="*/ 3304442 w 628"/>
              <a:gd name="T1" fmla="*/ 597391 h 692"/>
              <a:gd name="T2" fmla="*/ 2115058 w 628"/>
              <a:gd name="T3" fmla="*/ 382115 h 692"/>
              <a:gd name="T4" fmla="*/ 2007422 w 628"/>
              <a:gd name="T5" fmla="*/ 269095 h 692"/>
              <a:gd name="T6" fmla="*/ 2346477 w 628"/>
              <a:gd name="T7" fmla="*/ 123784 h 692"/>
              <a:gd name="T8" fmla="*/ 2287277 w 628"/>
              <a:gd name="T9" fmla="*/ 182985 h 692"/>
              <a:gd name="T10" fmla="*/ 914911 w 628"/>
              <a:gd name="T11" fmla="*/ 156075 h 692"/>
              <a:gd name="T12" fmla="*/ 1027929 w 628"/>
              <a:gd name="T13" fmla="*/ 172221 h 692"/>
              <a:gd name="T14" fmla="*/ 974111 w 628"/>
              <a:gd name="T15" fmla="*/ 118402 h 692"/>
              <a:gd name="T16" fmla="*/ 1157093 w 628"/>
              <a:gd name="T17" fmla="*/ 37673 h 692"/>
              <a:gd name="T18" fmla="*/ 1119420 w 628"/>
              <a:gd name="T19" fmla="*/ 75347 h 692"/>
              <a:gd name="T20" fmla="*/ 1582257 w 628"/>
              <a:gd name="T21" fmla="*/ 247567 h 692"/>
              <a:gd name="T22" fmla="*/ 1706039 w 628"/>
              <a:gd name="T23" fmla="*/ 231422 h 692"/>
              <a:gd name="T24" fmla="*/ 1662985 w 628"/>
              <a:gd name="T25" fmla="*/ 193748 h 692"/>
              <a:gd name="T26" fmla="*/ 3207570 w 628"/>
              <a:gd name="T27" fmla="*/ 1006415 h 692"/>
              <a:gd name="T28" fmla="*/ 3256006 w 628"/>
              <a:gd name="T29" fmla="*/ 957978 h 692"/>
              <a:gd name="T30" fmla="*/ 592001 w 628"/>
              <a:gd name="T31" fmla="*/ 193748 h 692"/>
              <a:gd name="T32" fmla="*/ 672728 w 628"/>
              <a:gd name="T33" fmla="*/ 199130 h 692"/>
              <a:gd name="T34" fmla="*/ 640437 w 628"/>
              <a:gd name="T35" fmla="*/ 166839 h 692"/>
              <a:gd name="T36" fmla="*/ 3202188 w 628"/>
              <a:gd name="T37" fmla="*/ 446698 h 692"/>
              <a:gd name="T38" fmla="*/ 3169897 w 628"/>
              <a:gd name="T39" fmla="*/ 484371 h 692"/>
              <a:gd name="T40" fmla="*/ 1458475 w 628"/>
              <a:gd name="T41" fmla="*/ 37673 h 692"/>
              <a:gd name="T42" fmla="*/ 2572513 w 628"/>
              <a:gd name="T43" fmla="*/ 360587 h 692"/>
              <a:gd name="T44" fmla="*/ 2518695 w 628"/>
              <a:gd name="T45" fmla="*/ 301386 h 692"/>
              <a:gd name="T46" fmla="*/ 3078406 w 628"/>
              <a:gd name="T47" fmla="*/ 317532 h 692"/>
              <a:gd name="T48" fmla="*/ 3013824 w 628"/>
              <a:gd name="T49" fmla="*/ 382115 h 692"/>
              <a:gd name="T50" fmla="*/ 3089169 w 628"/>
              <a:gd name="T51" fmla="*/ 209894 h 692"/>
              <a:gd name="T52" fmla="*/ 3261388 w 628"/>
              <a:gd name="T53" fmla="*/ 721175 h 692"/>
              <a:gd name="T54" fmla="*/ 3051497 w 628"/>
              <a:gd name="T55" fmla="*/ 500517 h 692"/>
              <a:gd name="T56" fmla="*/ 2895424 w 628"/>
              <a:gd name="T57" fmla="*/ 597391 h 692"/>
              <a:gd name="T58" fmla="*/ 2873896 w 628"/>
              <a:gd name="T59" fmla="*/ 559718 h 692"/>
              <a:gd name="T60" fmla="*/ 2760878 w 628"/>
              <a:gd name="T61" fmla="*/ 446698 h 692"/>
              <a:gd name="T62" fmla="*/ 2550986 w 628"/>
              <a:gd name="T63" fmla="*/ 462843 h 692"/>
              <a:gd name="T64" fmla="*/ 2357240 w 628"/>
              <a:gd name="T65" fmla="*/ 376733 h 692"/>
              <a:gd name="T66" fmla="*/ 2222695 w 628"/>
              <a:gd name="T67" fmla="*/ 446698 h 692"/>
              <a:gd name="T68" fmla="*/ 2050476 w 628"/>
              <a:gd name="T69" fmla="*/ 452080 h 692"/>
              <a:gd name="T70" fmla="*/ 1819058 w 628"/>
              <a:gd name="T71" fmla="*/ 322914 h 692"/>
              <a:gd name="T72" fmla="*/ 1716803 w 628"/>
              <a:gd name="T73" fmla="*/ 398261 h 692"/>
              <a:gd name="T74" fmla="*/ 1517676 w 628"/>
              <a:gd name="T75" fmla="*/ 478989 h 692"/>
              <a:gd name="T76" fmla="*/ 1280875 w 628"/>
              <a:gd name="T77" fmla="*/ 382115 h 692"/>
              <a:gd name="T78" fmla="*/ 1313166 w 628"/>
              <a:gd name="T79" fmla="*/ 322914 h 692"/>
              <a:gd name="T80" fmla="*/ 1426185 w 628"/>
              <a:gd name="T81" fmla="*/ 317532 h 692"/>
              <a:gd name="T82" fmla="*/ 1313166 w 628"/>
              <a:gd name="T83" fmla="*/ 113020 h 692"/>
              <a:gd name="T84" fmla="*/ 1130184 w 628"/>
              <a:gd name="T85" fmla="*/ 226040 h 692"/>
              <a:gd name="T86" fmla="*/ 904147 w 628"/>
              <a:gd name="T87" fmla="*/ 387497 h 692"/>
              <a:gd name="T88" fmla="*/ 785747 w 628"/>
              <a:gd name="T89" fmla="*/ 258331 h 692"/>
              <a:gd name="T90" fmla="*/ 731929 w 628"/>
              <a:gd name="T91" fmla="*/ 495135 h 692"/>
              <a:gd name="T92" fmla="*/ 581237 w 628"/>
              <a:gd name="T93" fmla="*/ 387497 h 692"/>
              <a:gd name="T94" fmla="*/ 360583 w 628"/>
              <a:gd name="T95" fmla="*/ 398261 h 692"/>
              <a:gd name="T96" fmla="*/ 193746 w 628"/>
              <a:gd name="T97" fmla="*/ 608155 h 692"/>
              <a:gd name="T98" fmla="*/ 258328 w 628"/>
              <a:gd name="T99" fmla="*/ 3724275 h 692"/>
              <a:gd name="T100" fmla="*/ 3153751 w 628"/>
              <a:gd name="T101" fmla="*/ 1178636 h 692"/>
              <a:gd name="T102" fmla="*/ 3164515 w 628"/>
              <a:gd name="T103" fmla="*/ 990270 h 692"/>
              <a:gd name="T104" fmla="*/ 3207570 w 628"/>
              <a:gd name="T105" fmla="*/ 812667 h 692"/>
              <a:gd name="T106" fmla="*/ 3304442 w 628"/>
              <a:gd name="T107" fmla="*/ 774994 h 692"/>
              <a:gd name="T108" fmla="*/ 2228077 w 628"/>
              <a:gd name="T109" fmla="*/ 430552 h 692"/>
              <a:gd name="T110" fmla="*/ 2185022 w 628"/>
              <a:gd name="T111" fmla="*/ 387497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912544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609475" y="2643182"/>
            <a:ext cx="7903490" cy="3193418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8" name="Rectangle 1029"/>
          <p:cNvSpPr>
            <a:spLocks noGrp="1" noChangeArrowheads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2F39D7-6ECE-4DF4-8B05-C313C168540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3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2"/>
          <p:cNvSpPr>
            <a:spLocks noChangeArrowheads="1"/>
          </p:cNvSpPr>
          <p:nvPr userDrawn="1"/>
        </p:nvSpPr>
        <p:spPr bwMode="auto">
          <a:xfrm>
            <a:off x="561975" y="2600325"/>
            <a:ext cx="8020050" cy="3295650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10" name="Freeform 5"/>
          <p:cNvSpPr>
            <a:spLocks noEditPoints="1"/>
          </p:cNvSpPr>
          <p:nvPr userDrawn="1"/>
        </p:nvSpPr>
        <p:spPr bwMode="auto">
          <a:xfrm>
            <a:off x="5407025" y="2009775"/>
            <a:ext cx="3379788" cy="3724275"/>
          </a:xfrm>
          <a:custGeom>
            <a:avLst/>
            <a:gdLst>
              <a:gd name="T0" fmla="*/ 3304442 w 628"/>
              <a:gd name="T1" fmla="*/ 597391 h 692"/>
              <a:gd name="T2" fmla="*/ 2115058 w 628"/>
              <a:gd name="T3" fmla="*/ 382115 h 692"/>
              <a:gd name="T4" fmla="*/ 2007422 w 628"/>
              <a:gd name="T5" fmla="*/ 269095 h 692"/>
              <a:gd name="T6" fmla="*/ 2346477 w 628"/>
              <a:gd name="T7" fmla="*/ 123784 h 692"/>
              <a:gd name="T8" fmla="*/ 2287277 w 628"/>
              <a:gd name="T9" fmla="*/ 182985 h 692"/>
              <a:gd name="T10" fmla="*/ 914911 w 628"/>
              <a:gd name="T11" fmla="*/ 156075 h 692"/>
              <a:gd name="T12" fmla="*/ 1027929 w 628"/>
              <a:gd name="T13" fmla="*/ 172221 h 692"/>
              <a:gd name="T14" fmla="*/ 974111 w 628"/>
              <a:gd name="T15" fmla="*/ 118402 h 692"/>
              <a:gd name="T16" fmla="*/ 1157093 w 628"/>
              <a:gd name="T17" fmla="*/ 37673 h 692"/>
              <a:gd name="T18" fmla="*/ 1119420 w 628"/>
              <a:gd name="T19" fmla="*/ 75347 h 692"/>
              <a:gd name="T20" fmla="*/ 1582257 w 628"/>
              <a:gd name="T21" fmla="*/ 247567 h 692"/>
              <a:gd name="T22" fmla="*/ 1706039 w 628"/>
              <a:gd name="T23" fmla="*/ 231422 h 692"/>
              <a:gd name="T24" fmla="*/ 1662985 w 628"/>
              <a:gd name="T25" fmla="*/ 193748 h 692"/>
              <a:gd name="T26" fmla="*/ 3207570 w 628"/>
              <a:gd name="T27" fmla="*/ 1006415 h 692"/>
              <a:gd name="T28" fmla="*/ 3256006 w 628"/>
              <a:gd name="T29" fmla="*/ 957978 h 692"/>
              <a:gd name="T30" fmla="*/ 592001 w 628"/>
              <a:gd name="T31" fmla="*/ 193748 h 692"/>
              <a:gd name="T32" fmla="*/ 672728 w 628"/>
              <a:gd name="T33" fmla="*/ 199130 h 692"/>
              <a:gd name="T34" fmla="*/ 640437 w 628"/>
              <a:gd name="T35" fmla="*/ 166839 h 692"/>
              <a:gd name="T36" fmla="*/ 3202188 w 628"/>
              <a:gd name="T37" fmla="*/ 446698 h 692"/>
              <a:gd name="T38" fmla="*/ 3169897 w 628"/>
              <a:gd name="T39" fmla="*/ 484371 h 692"/>
              <a:gd name="T40" fmla="*/ 1458475 w 628"/>
              <a:gd name="T41" fmla="*/ 37673 h 692"/>
              <a:gd name="T42" fmla="*/ 2572513 w 628"/>
              <a:gd name="T43" fmla="*/ 360587 h 692"/>
              <a:gd name="T44" fmla="*/ 2518695 w 628"/>
              <a:gd name="T45" fmla="*/ 301386 h 692"/>
              <a:gd name="T46" fmla="*/ 3078406 w 628"/>
              <a:gd name="T47" fmla="*/ 317532 h 692"/>
              <a:gd name="T48" fmla="*/ 3013824 w 628"/>
              <a:gd name="T49" fmla="*/ 382115 h 692"/>
              <a:gd name="T50" fmla="*/ 3089169 w 628"/>
              <a:gd name="T51" fmla="*/ 209894 h 692"/>
              <a:gd name="T52" fmla="*/ 3261388 w 628"/>
              <a:gd name="T53" fmla="*/ 721175 h 692"/>
              <a:gd name="T54" fmla="*/ 3051497 w 628"/>
              <a:gd name="T55" fmla="*/ 500517 h 692"/>
              <a:gd name="T56" fmla="*/ 2895424 w 628"/>
              <a:gd name="T57" fmla="*/ 597391 h 692"/>
              <a:gd name="T58" fmla="*/ 2873896 w 628"/>
              <a:gd name="T59" fmla="*/ 559718 h 692"/>
              <a:gd name="T60" fmla="*/ 2760878 w 628"/>
              <a:gd name="T61" fmla="*/ 446698 h 692"/>
              <a:gd name="T62" fmla="*/ 2550986 w 628"/>
              <a:gd name="T63" fmla="*/ 462843 h 692"/>
              <a:gd name="T64" fmla="*/ 2357240 w 628"/>
              <a:gd name="T65" fmla="*/ 376733 h 692"/>
              <a:gd name="T66" fmla="*/ 2222695 w 628"/>
              <a:gd name="T67" fmla="*/ 446698 h 692"/>
              <a:gd name="T68" fmla="*/ 2050476 w 628"/>
              <a:gd name="T69" fmla="*/ 452080 h 692"/>
              <a:gd name="T70" fmla="*/ 1819058 w 628"/>
              <a:gd name="T71" fmla="*/ 322914 h 692"/>
              <a:gd name="T72" fmla="*/ 1716803 w 628"/>
              <a:gd name="T73" fmla="*/ 398261 h 692"/>
              <a:gd name="T74" fmla="*/ 1517676 w 628"/>
              <a:gd name="T75" fmla="*/ 478989 h 692"/>
              <a:gd name="T76" fmla="*/ 1280875 w 628"/>
              <a:gd name="T77" fmla="*/ 382115 h 692"/>
              <a:gd name="T78" fmla="*/ 1313166 w 628"/>
              <a:gd name="T79" fmla="*/ 322914 h 692"/>
              <a:gd name="T80" fmla="*/ 1426185 w 628"/>
              <a:gd name="T81" fmla="*/ 317532 h 692"/>
              <a:gd name="T82" fmla="*/ 1313166 w 628"/>
              <a:gd name="T83" fmla="*/ 113020 h 692"/>
              <a:gd name="T84" fmla="*/ 1130184 w 628"/>
              <a:gd name="T85" fmla="*/ 226040 h 692"/>
              <a:gd name="T86" fmla="*/ 904147 w 628"/>
              <a:gd name="T87" fmla="*/ 387497 h 692"/>
              <a:gd name="T88" fmla="*/ 785747 w 628"/>
              <a:gd name="T89" fmla="*/ 258331 h 692"/>
              <a:gd name="T90" fmla="*/ 731929 w 628"/>
              <a:gd name="T91" fmla="*/ 495135 h 692"/>
              <a:gd name="T92" fmla="*/ 581237 w 628"/>
              <a:gd name="T93" fmla="*/ 387497 h 692"/>
              <a:gd name="T94" fmla="*/ 360583 w 628"/>
              <a:gd name="T95" fmla="*/ 398261 h 692"/>
              <a:gd name="T96" fmla="*/ 193746 w 628"/>
              <a:gd name="T97" fmla="*/ 608155 h 692"/>
              <a:gd name="T98" fmla="*/ 258328 w 628"/>
              <a:gd name="T99" fmla="*/ 3724275 h 692"/>
              <a:gd name="T100" fmla="*/ 3153751 w 628"/>
              <a:gd name="T101" fmla="*/ 1178636 h 692"/>
              <a:gd name="T102" fmla="*/ 3164515 w 628"/>
              <a:gd name="T103" fmla="*/ 990270 h 692"/>
              <a:gd name="T104" fmla="*/ 3207570 w 628"/>
              <a:gd name="T105" fmla="*/ 812667 h 692"/>
              <a:gd name="T106" fmla="*/ 3304442 w 628"/>
              <a:gd name="T107" fmla="*/ 774994 h 692"/>
              <a:gd name="T108" fmla="*/ 2228077 w 628"/>
              <a:gd name="T109" fmla="*/ 430552 h 692"/>
              <a:gd name="T110" fmla="*/ 2185022 w 628"/>
              <a:gd name="T111" fmla="*/ 387497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912544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609475" y="2643182"/>
            <a:ext cx="2608738" cy="3193418"/>
          </a:xfrm>
          <a:prstGeom prst="roundRect">
            <a:avLst>
              <a:gd name="adj" fmla="val 545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2" name="Espace réservé pour une image  15"/>
          <p:cNvSpPr>
            <a:spLocks noGrp="1"/>
          </p:cNvSpPr>
          <p:nvPr>
            <p:ph type="pic" sz="quarter" idx="17"/>
          </p:nvPr>
        </p:nvSpPr>
        <p:spPr>
          <a:xfrm>
            <a:off x="3261693" y="2643182"/>
            <a:ext cx="2608738" cy="3193418"/>
          </a:xfrm>
          <a:prstGeom prst="roundRect">
            <a:avLst>
              <a:gd name="adj" fmla="val 545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5" name="Espace réservé pour une image  15"/>
          <p:cNvSpPr>
            <a:spLocks noGrp="1"/>
          </p:cNvSpPr>
          <p:nvPr>
            <p:ph type="pic" sz="quarter" idx="18"/>
          </p:nvPr>
        </p:nvSpPr>
        <p:spPr>
          <a:xfrm>
            <a:off x="5913912" y="2643182"/>
            <a:ext cx="2608738" cy="3193418"/>
          </a:xfrm>
          <a:prstGeom prst="roundRect">
            <a:avLst>
              <a:gd name="adj" fmla="val 545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1" name="Rectangle 1029"/>
          <p:cNvSpPr>
            <a:spLocks noGrp="1" noChangeArrowheads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6DF53-0323-493C-B82C-BC7C6A42923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4" name="Rectangle 1030"/>
          <p:cNvSpPr>
            <a:spLocks noGrp="1" noChangeArrowheads="1"/>
          </p:cNvSpPr>
          <p:nvPr>
            <p:ph type="ftr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large picture with leg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/>
          <p:cNvSpPr>
            <a:spLocks noChangeArrowheads="1"/>
          </p:cNvSpPr>
          <p:nvPr userDrawn="1"/>
        </p:nvSpPr>
        <p:spPr bwMode="auto">
          <a:xfrm>
            <a:off x="561975" y="2600325"/>
            <a:ext cx="8020050" cy="3295650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" name="Freeform 5"/>
          <p:cNvSpPr>
            <a:spLocks noEditPoints="1"/>
          </p:cNvSpPr>
          <p:nvPr userDrawn="1"/>
        </p:nvSpPr>
        <p:spPr bwMode="auto">
          <a:xfrm>
            <a:off x="5407025" y="2009775"/>
            <a:ext cx="3379788" cy="3724275"/>
          </a:xfrm>
          <a:custGeom>
            <a:avLst/>
            <a:gdLst>
              <a:gd name="T0" fmla="*/ 3304442 w 628"/>
              <a:gd name="T1" fmla="*/ 597391 h 692"/>
              <a:gd name="T2" fmla="*/ 2115058 w 628"/>
              <a:gd name="T3" fmla="*/ 382115 h 692"/>
              <a:gd name="T4" fmla="*/ 2007422 w 628"/>
              <a:gd name="T5" fmla="*/ 269095 h 692"/>
              <a:gd name="T6" fmla="*/ 2346477 w 628"/>
              <a:gd name="T7" fmla="*/ 123784 h 692"/>
              <a:gd name="T8" fmla="*/ 2287277 w 628"/>
              <a:gd name="T9" fmla="*/ 182985 h 692"/>
              <a:gd name="T10" fmla="*/ 914911 w 628"/>
              <a:gd name="T11" fmla="*/ 156075 h 692"/>
              <a:gd name="T12" fmla="*/ 1027929 w 628"/>
              <a:gd name="T13" fmla="*/ 172221 h 692"/>
              <a:gd name="T14" fmla="*/ 974111 w 628"/>
              <a:gd name="T15" fmla="*/ 118402 h 692"/>
              <a:gd name="T16" fmla="*/ 1157093 w 628"/>
              <a:gd name="T17" fmla="*/ 37673 h 692"/>
              <a:gd name="T18" fmla="*/ 1119420 w 628"/>
              <a:gd name="T19" fmla="*/ 75347 h 692"/>
              <a:gd name="T20" fmla="*/ 1582257 w 628"/>
              <a:gd name="T21" fmla="*/ 247567 h 692"/>
              <a:gd name="T22" fmla="*/ 1706039 w 628"/>
              <a:gd name="T23" fmla="*/ 231422 h 692"/>
              <a:gd name="T24" fmla="*/ 1662985 w 628"/>
              <a:gd name="T25" fmla="*/ 193748 h 692"/>
              <a:gd name="T26" fmla="*/ 3207570 w 628"/>
              <a:gd name="T27" fmla="*/ 1006415 h 692"/>
              <a:gd name="T28" fmla="*/ 3256006 w 628"/>
              <a:gd name="T29" fmla="*/ 957978 h 692"/>
              <a:gd name="T30" fmla="*/ 592001 w 628"/>
              <a:gd name="T31" fmla="*/ 193748 h 692"/>
              <a:gd name="T32" fmla="*/ 672728 w 628"/>
              <a:gd name="T33" fmla="*/ 199130 h 692"/>
              <a:gd name="T34" fmla="*/ 640437 w 628"/>
              <a:gd name="T35" fmla="*/ 166839 h 692"/>
              <a:gd name="T36" fmla="*/ 3202188 w 628"/>
              <a:gd name="T37" fmla="*/ 446698 h 692"/>
              <a:gd name="T38" fmla="*/ 3169897 w 628"/>
              <a:gd name="T39" fmla="*/ 484371 h 692"/>
              <a:gd name="T40" fmla="*/ 1458475 w 628"/>
              <a:gd name="T41" fmla="*/ 37673 h 692"/>
              <a:gd name="T42" fmla="*/ 2572513 w 628"/>
              <a:gd name="T43" fmla="*/ 360587 h 692"/>
              <a:gd name="T44" fmla="*/ 2518695 w 628"/>
              <a:gd name="T45" fmla="*/ 301386 h 692"/>
              <a:gd name="T46" fmla="*/ 3078406 w 628"/>
              <a:gd name="T47" fmla="*/ 317532 h 692"/>
              <a:gd name="T48" fmla="*/ 3013824 w 628"/>
              <a:gd name="T49" fmla="*/ 382115 h 692"/>
              <a:gd name="T50" fmla="*/ 3089169 w 628"/>
              <a:gd name="T51" fmla="*/ 209894 h 692"/>
              <a:gd name="T52" fmla="*/ 3261388 w 628"/>
              <a:gd name="T53" fmla="*/ 721175 h 692"/>
              <a:gd name="T54" fmla="*/ 3051497 w 628"/>
              <a:gd name="T55" fmla="*/ 500517 h 692"/>
              <a:gd name="T56" fmla="*/ 2895424 w 628"/>
              <a:gd name="T57" fmla="*/ 597391 h 692"/>
              <a:gd name="T58" fmla="*/ 2873896 w 628"/>
              <a:gd name="T59" fmla="*/ 559718 h 692"/>
              <a:gd name="T60" fmla="*/ 2760878 w 628"/>
              <a:gd name="T61" fmla="*/ 446698 h 692"/>
              <a:gd name="T62" fmla="*/ 2550986 w 628"/>
              <a:gd name="T63" fmla="*/ 462843 h 692"/>
              <a:gd name="T64" fmla="*/ 2357240 w 628"/>
              <a:gd name="T65" fmla="*/ 376733 h 692"/>
              <a:gd name="T66" fmla="*/ 2222695 w 628"/>
              <a:gd name="T67" fmla="*/ 446698 h 692"/>
              <a:gd name="T68" fmla="*/ 2050476 w 628"/>
              <a:gd name="T69" fmla="*/ 452080 h 692"/>
              <a:gd name="T70" fmla="*/ 1819058 w 628"/>
              <a:gd name="T71" fmla="*/ 322914 h 692"/>
              <a:gd name="T72" fmla="*/ 1716803 w 628"/>
              <a:gd name="T73" fmla="*/ 398261 h 692"/>
              <a:gd name="T74" fmla="*/ 1517676 w 628"/>
              <a:gd name="T75" fmla="*/ 478989 h 692"/>
              <a:gd name="T76" fmla="*/ 1280875 w 628"/>
              <a:gd name="T77" fmla="*/ 382115 h 692"/>
              <a:gd name="T78" fmla="*/ 1313166 w 628"/>
              <a:gd name="T79" fmla="*/ 322914 h 692"/>
              <a:gd name="T80" fmla="*/ 1426185 w 628"/>
              <a:gd name="T81" fmla="*/ 317532 h 692"/>
              <a:gd name="T82" fmla="*/ 1313166 w 628"/>
              <a:gd name="T83" fmla="*/ 113020 h 692"/>
              <a:gd name="T84" fmla="*/ 1130184 w 628"/>
              <a:gd name="T85" fmla="*/ 226040 h 692"/>
              <a:gd name="T86" fmla="*/ 904147 w 628"/>
              <a:gd name="T87" fmla="*/ 387497 h 692"/>
              <a:gd name="T88" fmla="*/ 785747 w 628"/>
              <a:gd name="T89" fmla="*/ 258331 h 692"/>
              <a:gd name="T90" fmla="*/ 731929 w 628"/>
              <a:gd name="T91" fmla="*/ 495135 h 692"/>
              <a:gd name="T92" fmla="*/ 581237 w 628"/>
              <a:gd name="T93" fmla="*/ 387497 h 692"/>
              <a:gd name="T94" fmla="*/ 360583 w 628"/>
              <a:gd name="T95" fmla="*/ 398261 h 692"/>
              <a:gd name="T96" fmla="*/ 193746 w 628"/>
              <a:gd name="T97" fmla="*/ 608155 h 692"/>
              <a:gd name="T98" fmla="*/ 258328 w 628"/>
              <a:gd name="T99" fmla="*/ 3724275 h 692"/>
              <a:gd name="T100" fmla="*/ 3153751 w 628"/>
              <a:gd name="T101" fmla="*/ 1178636 h 692"/>
              <a:gd name="T102" fmla="*/ 3164515 w 628"/>
              <a:gd name="T103" fmla="*/ 990270 h 692"/>
              <a:gd name="T104" fmla="*/ 3207570 w 628"/>
              <a:gd name="T105" fmla="*/ 812667 h 692"/>
              <a:gd name="T106" fmla="*/ 3304442 w 628"/>
              <a:gd name="T107" fmla="*/ 774994 h 692"/>
              <a:gd name="T108" fmla="*/ 2228077 w 628"/>
              <a:gd name="T109" fmla="*/ 430552 h 692"/>
              <a:gd name="T110" fmla="*/ 2185022 w 628"/>
              <a:gd name="T111" fmla="*/ 387497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912544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2992582" y="2643182"/>
            <a:ext cx="5520382" cy="3193418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1" name="Espace réservé du texte 14"/>
          <p:cNvSpPr>
            <a:spLocks noGrp="1"/>
          </p:cNvSpPr>
          <p:nvPr>
            <p:ph type="body" sz="quarter" idx="17"/>
          </p:nvPr>
        </p:nvSpPr>
        <p:spPr>
          <a:xfrm>
            <a:off x="642910" y="2597727"/>
            <a:ext cx="2147792" cy="3298248"/>
          </a:xfrm>
        </p:spPr>
        <p:txBody>
          <a:bodyPr anchor="ctr"/>
          <a:lstStyle>
            <a:lvl1pPr marL="0" indent="0">
              <a:lnSpc>
                <a:spcPts val="1200"/>
              </a:lnSpc>
              <a:spcBef>
                <a:spcPts val="1400"/>
              </a:spcBef>
              <a:defRPr sz="11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  <a:endParaRPr lang="fr-FR" dirty="0"/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49D14-5FE4-4B7C-B9FC-2906859A433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2" name="Rectangle 1030"/>
          <p:cNvSpPr>
            <a:spLocks noGrp="1" noChangeArrowheads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19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1D75E-F122-4D4C-8EF8-D3864C5AA89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7" name="Rectangle 1030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8" name="Espace réservé du texte 7"/>
          <p:cNvSpPr>
            <a:spLocks noGrp="1"/>
          </p:cNvSpPr>
          <p:nvPr>
            <p:ph type="body" sz="quarter" idx="13"/>
          </p:nvPr>
        </p:nvSpPr>
        <p:spPr>
          <a:xfrm>
            <a:off x="561975" y="1628775"/>
            <a:ext cx="8020050" cy="1838820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83603-D8D6-4C9E-8CA7-20392A6F7A9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7" name="Rectangle 1030"/>
          <p:cNvSpPr>
            <a:spLocks noGrp="1" noChangeArrowheads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Presentation Title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2" descr="Cubes2_002"/>
          <p:cNvPicPr>
            <a:picLocks noChangeArrowheads="1"/>
          </p:cNvPicPr>
          <p:nvPr userDrawn="1"/>
        </p:nvPicPr>
        <p:blipFill>
          <a:blip r:embed="rId2" cstate="print"/>
          <a:srcRect r="28906"/>
          <a:stretch>
            <a:fillRect/>
          </a:stretch>
        </p:blipFill>
        <p:spPr bwMode="auto">
          <a:xfrm>
            <a:off x="714375" y="-23813"/>
            <a:ext cx="8429625" cy="688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KantarMedia PPTRGB6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6738" y="538163"/>
            <a:ext cx="21590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6"/>
          <p:cNvSpPr>
            <a:spLocks noChangeArrowheads="1"/>
          </p:cNvSpPr>
          <p:nvPr userDrawn="1"/>
        </p:nvSpPr>
        <p:spPr bwMode="auto">
          <a:xfrm>
            <a:off x="3543300" y="0"/>
            <a:ext cx="504825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Rectangle 17"/>
          <p:cNvSpPr>
            <a:spLocks noChangeArrowheads="1"/>
          </p:cNvSpPr>
          <p:nvPr userDrawn="1"/>
        </p:nvSpPr>
        <p:spPr bwMode="auto">
          <a:xfrm>
            <a:off x="5219700" y="0"/>
            <a:ext cx="1323975" cy="574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60388" y="1838325"/>
            <a:ext cx="5222875" cy="409575"/>
          </a:xfrm>
        </p:spPr>
        <p:txBody>
          <a:bodyPr anchor="b"/>
          <a:lstStyle>
            <a:lvl1pPr>
              <a:lnSpc>
                <a:spcPts val="2600"/>
              </a:lnSpc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 err="1"/>
              <a:t>Cliquez</a:t>
            </a:r>
            <a:r>
              <a:rPr lang="en-GB" dirty="0"/>
              <a:t> pour modifier le style du titre</a:t>
            </a:r>
          </a:p>
        </p:txBody>
      </p:sp>
      <p:sp>
        <p:nvSpPr>
          <p:cNvPr id="890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50863" y="2251075"/>
            <a:ext cx="5232400" cy="804863"/>
          </a:xfrm>
        </p:spPr>
        <p:txBody>
          <a:bodyPr/>
          <a:lstStyle>
            <a:lvl1pPr marL="0" indent="1588">
              <a:lnSpc>
                <a:spcPts val="2600"/>
              </a:lnSpc>
              <a:defRPr sz="2000">
                <a:solidFill>
                  <a:schemeClr val="bg2"/>
                </a:solidFill>
              </a:defRPr>
            </a:lvl1pPr>
          </a:lstStyle>
          <a:p>
            <a:r>
              <a:rPr lang="en-GB" dirty="0" err="1"/>
              <a:t>Cliquez</a:t>
            </a:r>
            <a:r>
              <a:rPr lang="en-GB" dirty="0"/>
              <a:t> pour modifier le style des </a:t>
            </a:r>
            <a:r>
              <a:rPr lang="en-GB" dirty="0" err="1"/>
              <a:t>sous</a:t>
            </a:r>
            <a:r>
              <a:rPr lang="en-GB" dirty="0"/>
              <a:t>-titres du masque</a:t>
            </a:r>
          </a:p>
        </p:txBody>
      </p:sp>
      <p:sp>
        <p:nvSpPr>
          <p:cNvPr id="8" name="Rectangle 18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563563" y="6600825"/>
            <a:ext cx="1292225" cy="11588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 u="none">
                <a:solidFill>
                  <a:schemeClr val="bg2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en-US" smtClean="0"/>
              <a:t>Date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/>
      </p:par>
    </p:tnLst>
  </p:timing>
  <p:hf sldNum="0" hdr="0" ftr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ection Divider Title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2" descr="Cubes2_002"/>
          <p:cNvPicPr>
            <a:picLocks noChangeArrowheads="1"/>
          </p:cNvPicPr>
          <p:nvPr userDrawn="1"/>
        </p:nvPicPr>
        <p:blipFill>
          <a:blip r:embed="rId2" cstate="print"/>
          <a:srcRect r="28906"/>
          <a:stretch>
            <a:fillRect/>
          </a:stretch>
        </p:blipFill>
        <p:spPr bwMode="auto">
          <a:xfrm>
            <a:off x="714375" y="-23813"/>
            <a:ext cx="8429625" cy="688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KantarMedia PPTRGB6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6738" y="538163"/>
            <a:ext cx="21590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6"/>
          <p:cNvSpPr>
            <a:spLocks noChangeArrowheads="1"/>
          </p:cNvSpPr>
          <p:nvPr userDrawn="1"/>
        </p:nvSpPr>
        <p:spPr bwMode="auto">
          <a:xfrm>
            <a:off x="3543300" y="0"/>
            <a:ext cx="504825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Rectangle 17"/>
          <p:cNvSpPr>
            <a:spLocks noChangeArrowheads="1"/>
          </p:cNvSpPr>
          <p:nvPr userDrawn="1"/>
        </p:nvSpPr>
        <p:spPr bwMode="auto">
          <a:xfrm>
            <a:off x="5219700" y="0"/>
            <a:ext cx="1323975" cy="574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" name="Rectangle 10"/>
          <p:cNvSpPr>
            <a:spLocks noChangeArrowheads="1"/>
          </p:cNvSpPr>
          <p:nvPr userDrawn="1"/>
        </p:nvSpPr>
        <p:spPr bwMode="auto">
          <a:xfrm>
            <a:off x="561975" y="3429000"/>
            <a:ext cx="4010025" cy="18288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9" name="Line 11"/>
          <p:cNvSpPr>
            <a:spLocks noChangeShapeType="1"/>
          </p:cNvSpPr>
          <p:nvPr userDrawn="1"/>
        </p:nvSpPr>
        <p:spPr bwMode="auto">
          <a:xfrm>
            <a:off x="561975" y="3429000"/>
            <a:ext cx="4010025" cy="0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60388" y="2790877"/>
            <a:ext cx="5261678" cy="409575"/>
          </a:xfrm>
        </p:spPr>
        <p:txBody>
          <a:bodyPr anchor="b"/>
          <a:lstStyle>
            <a:lvl1pPr>
              <a:lnSpc>
                <a:spcPts val="2600"/>
              </a:lnSpc>
              <a:defRPr kumimoji="0" lang="en-GB" sz="48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GB" dirty="0" err="1"/>
              <a:t>Cliquez</a:t>
            </a:r>
            <a:r>
              <a:rPr lang="en-GB" dirty="0"/>
              <a:t> pour modifier le style du titre</a:t>
            </a:r>
          </a:p>
        </p:txBody>
      </p:sp>
      <p:sp>
        <p:nvSpPr>
          <p:cNvPr id="890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50863" y="3571875"/>
            <a:ext cx="4517848" cy="988836"/>
          </a:xfrm>
        </p:spPr>
        <p:txBody>
          <a:bodyPr/>
          <a:lstStyle>
            <a:lvl1pPr marL="0" indent="1588">
              <a:lnSpc>
                <a:spcPts val="2600"/>
              </a:lnSpc>
              <a:defRPr kumimoji="0" lang="en-GB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fr-FR" dirty="0" smtClean="0"/>
              <a:t>Cliquez pour modifier le style des sous-titres du masque</a:t>
            </a:r>
            <a:endParaRPr lang="en-GB" dirty="0"/>
          </a:p>
        </p:txBody>
      </p:sp>
      <p:sp>
        <p:nvSpPr>
          <p:cNvPr id="10" name="Rectangle 18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563563" y="6600825"/>
            <a:ext cx="1292225" cy="11588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 u="none">
                <a:solidFill>
                  <a:schemeClr val="bg2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en-US" smtClean="0"/>
              <a:t>Date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/>
      </p:par>
    </p:tnLst>
  </p:timing>
  <p:hf sldNum="0" hdr="0" ftr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sldNum" sz="quarter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67A3B7-0B50-4723-A998-D2662F21F5A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6" name="Rectangle 1030"/>
          <p:cNvSpPr>
            <a:spLocks noGrp="1" noChangeArrowheads="1"/>
          </p:cNvSpPr>
          <p:nvPr>
            <p:ph type="ftr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39100" cy="298450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7214" y="1618875"/>
            <a:ext cx="2520000" cy="4258800"/>
          </a:xfrm>
        </p:spPr>
        <p:txBody>
          <a:bodyPr/>
          <a:lstStyle>
            <a:lvl1pPr marL="0" indent="1588">
              <a:lnSpc>
                <a:spcPts val="2000"/>
              </a:lnSpc>
              <a:defRPr sz="1400" b="0"/>
            </a:lvl1pPr>
            <a:lvl2pPr marL="3175" indent="-3175">
              <a:lnSpc>
                <a:spcPts val="2000"/>
              </a:lnSpc>
              <a:spcBef>
                <a:spcPts val="2000"/>
              </a:spcBef>
              <a:buNone/>
              <a:defRPr sz="1400"/>
            </a:lvl2pPr>
            <a:lvl3pPr marL="176213" indent="-176213">
              <a:lnSpc>
                <a:spcPts val="2000"/>
              </a:lnSpc>
              <a:buFont typeface="Arial" pitchFamily="34" charset="0"/>
              <a:buChar char="–"/>
              <a:defRPr/>
            </a:lvl3pPr>
            <a:lvl4pPr marL="176213" indent="0">
              <a:lnSpc>
                <a:spcPts val="1500"/>
              </a:lnSpc>
              <a:buFontTx/>
              <a:buNone/>
              <a:defRPr sz="1100" b="1"/>
            </a:lvl4pPr>
            <a:lvl5pPr marL="176213" indent="0">
              <a:lnSpc>
                <a:spcPts val="1500"/>
              </a:lnSpc>
              <a:defRPr sz="1100" b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40687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6D3903-C361-4AEA-9598-8E8CD2917B9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30"/>
          <p:cNvSpPr>
            <a:spLocks noGrp="1" noChangeArrowheads="1"/>
          </p:cNvSpPr>
          <p:nvPr>
            <p:ph type="ftr" sz="quarter" idx="16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  <p:sp>
        <p:nvSpPr>
          <p:cNvPr id="12" name="Espace réservé du contenu 2"/>
          <p:cNvSpPr>
            <a:spLocks noGrp="1"/>
          </p:cNvSpPr>
          <p:nvPr>
            <p:ph idx="17"/>
          </p:nvPr>
        </p:nvSpPr>
        <p:spPr>
          <a:xfrm>
            <a:off x="3307387" y="1618875"/>
            <a:ext cx="2520000" cy="4258800"/>
          </a:xfrm>
        </p:spPr>
        <p:txBody>
          <a:bodyPr/>
          <a:lstStyle>
            <a:lvl1pPr marL="0" indent="1588">
              <a:lnSpc>
                <a:spcPts val="2000"/>
              </a:lnSpc>
              <a:defRPr sz="1400" b="0"/>
            </a:lvl1pPr>
            <a:lvl2pPr marL="3175" indent="-3175">
              <a:lnSpc>
                <a:spcPts val="2000"/>
              </a:lnSpc>
              <a:spcBef>
                <a:spcPts val="2000"/>
              </a:spcBef>
              <a:buNone/>
              <a:defRPr sz="1400"/>
            </a:lvl2pPr>
            <a:lvl3pPr marL="176213" indent="-176213">
              <a:lnSpc>
                <a:spcPts val="2000"/>
              </a:lnSpc>
              <a:buFont typeface="Arial" pitchFamily="34" charset="0"/>
              <a:buChar char="–"/>
              <a:defRPr/>
            </a:lvl3pPr>
            <a:lvl4pPr marL="176213" indent="0">
              <a:lnSpc>
                <a:spcPts val="1500"/>
              </a:lnSpc>
              <a:buFontTx/>
              <a:buNone/>
              <a:defRPr sz="1100" b="1"/>
            </a:lvl4pPr>
            <a:lvl5pPr marL="176213" indent="0">
              <a:lnSpc>
                <a:spcPts val="1500"/>
              </a:lnSpc>
              <a:defRPr sz="1100" b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3" name="Espace réservé du contenu 2"/>
          <p:cNvSpPr>
            <a:spLocks noGrp="1"/>
          </p:cNvSpPr>
          <p:nvPr>
            <p:ph idx="18"/>
          </p:nvPr>
        </p:nvSpPr>
        <p:spPr>
          <a:xfrm>
            <a:off x="6049920" y="1618875"/>
            <a:ext cx="2520000" cy="4258800"/>
          </a:xfrm>
        </p:spPr>
        <p:txBody>
          <a:bodyPr/>
          <a:lstStyle>
            <a:lvl1pPr marL="0" indent="1588">
              <a:lnSpc>
                <a:spcPts val="2000"/>
              </a:lnSpc>
              <a:defRPr sz="1400" b="0"/>
            </a:lvl1pPr>
            <a:lvl2pPr marL="3175" indent="-3175">
              <a:lnSpc>
                <a:spcPts val="2000"/>
              </a:lnSpc>
              <a:spcBef>
                <a:spcPts val="2000"/>
              </a:spcBef>
              <a:buNone/>
              <a:defRPr sz="1400"/>
            </a:lvl2pPr>
            <a:lvl3pPr marL="176213" indent="-176213">
              <a:lnSpc>
                <a:spcPts val="2000"/>
              </a:lnSpc>
              <a:buFont typeface="Arial" pitchFamily="34" charset="0"/>
              <a:buChar char="–"/>
              <a:defRPr/>
            </a:lvl3pPr>
            <a:lvl4pPr marL="176213" indent="0">
              <a:lnSpc>
                <a:spcPts val="1600"/>
              </a:lnSpc>
              <a:buFontTx/>
              <a:buNone/>
              <a:defRPr sz="1100" b="1"/>
            </a:lvl4pPr>
            <a:lvl5pPr marL="176213" indent="0">
              <a:lnSpc>
                <a:spcPts val="1600"/>
              </a:lnSpc>
              <a:defRPr sz="1100" b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cu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7213" y="1999250"/>
            <a:ext cx="8023225" cy="1883971"/>
          </a:xfrm>
        </p:spPr>
        <p:txBody>
          <a:bodyPr/>
          <a:lstStyle>
            <a:lvl1pPr marL="0" indent="1588">
              <a:lnSpc>
                <a:spcPts val="2900"/>
              </a:lnSpc>
              <a:defRPr sz="2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804CA-36F9-498D-8CAB-16793DD9AA7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30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  <p:pic>
        <p:nvPicPr>
          <p:cNvPr id="14" name="Picture 12" descr="Cubes2_002"/>
          <p:cNvPicPr>
            <a:picLocks noChangeAspect="1" noChangeArrowheads="1"/>
          </p:cNvPicPr>
          <p:nvPr userDrawn="1"/>
        </p:nvPicPr>
        <p:blipFill>
          <a:blip r:embed="rId2" cstate="print"/>
          <a:srcRect l="6773" t="403" r="25949" b="30144"/>
          <a:stretch>
            <a:fillRect/>
          </a:stretch>
        </p:blipFill>
        <p:spPr bwMode="auto">
          <a:xfrm>
            <a:off x="1840675" y="3990109"/>
            <a:ext cx="4864925" cy="2867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6" descr="Cubes2_002"/>
          <p:cNvPicPr>
            <a:picLocks noChangeAspect="1" noChangeArrowheads="1"/>
          </p:cNvPicPr>
          <p:nvPr userDrawn="1"/>
        </p:nvPicPr>
        <p:blipFill>
          <a:blip r:embed="rId2" cstate="print"/>
          <a:srcRect l="25423" t="6538" r="59341" b="81468"/>
          <a:stretch>
            <a:fillRect/>
          </a:stretch>
        </p:blipFill>
        <p:spPr bwMode="auto">
          <a:xfrm>
            <a:off x="8042275" y="6362700"/>
            <a:ext cx="11017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Rectangle 15"/>
          <p:cNvSpPr/>
          <p:nvPr userDrawn="1"/>
        </p:nvSpPr>
        <p:spPr bwMode="auto">
          <a:xfrm>
            <a:off x="3693226" y="3930732"/>
            <a:ext cx="190005" cy="16625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0" i="0" u="sng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7" name="Picture 12" descr="Cubes2_002"/>
          <p:cNvPicPr>
            <a:picLocks noChangeAspect="1" noChangeArrowheads="1"/>
          </p:cNvPicPr>
          <p:nvPr userDrawn="1"/>
        </p:nvPicPr>
        <p:blipFill>
          <a:blip r:embed="rId3" cstate="print"/>
          <a:srcRect l="6773" t="403" r="41703" b="46882"/>
          <a:stretch>
            <a:fillRect/>
          </a:stretch>
        </p:blipFill>
        <p:spPr bwMode="auto">
          <a:xfrm>
            <a:off x="6473952" y="4802733"/>
            <a:ext cx="2670048" cy="1559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 large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graphique 2"/>
          <p:cNvSpPr>
            <a:spLocks noGrp="1"/>
          </p:cNvSpPr>
          <p:nvPr>
            <p:ph type="chart" idx="1"/>
          </p:nvPr>
        </p:nvSpPr>
        <p:spPr>
          <a:xfrm>
            <a:off x="557213" y="1619250"/>
            <a:ext cx="8023225" cy="4268788"/>
          </a:xfrm>
        </p:spPr>
        <p:txBody>
          <a:bodyPr/>
          <a:lstStyle/>
          <a:p>
            <a:pPr lvl="0"/>
            <a:endParaRPr lang="fr-FR" noProof="0" smtClean="0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CD9BE7-8D06-46E1-804E-61286ABEB76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8" name="Rectangle 1030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graph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8" name="Espace réservé du graphique 7"/>
          <p:cNvSpPr>
            <a:spLocks noGrp="1"/>
          </p:cNvSpPr>
          <p:nvPr>
            <p:ph type="chart" sz="quarter" idx="12"/>
          </p:nvPr>
        </p:nvSpPr>
        <p:spPr>
          <a:xfrm>
            <a:off x="4686300" y="2200275"/>
            <a:ext cx="3895725" cy="34167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1" name="Espace réservé du graphique 7"/>
          <p:cNvSpPr>
            <a:spLocks noGrp="1"/>
          </p:cNvSpPr>
          <p:nvPr>
            <p:ph type="chart" sz="quarter" idx="14"/>
          </p:nvPr>
        </p:nvSpPr>
        <p:spPr>
          <a:xfrm>
            <a:off x="526350" y="2200275"/>
            <a:ext cx="3895725" cy="34167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C3B68-31BC-4688-A6C1-E0F09ED34F3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2200274"/>
            <a:ext cx="3935412" cy="3687763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graphique 7"/>
          <p:cNvSpPr>
            <a:spLocks noGrp="1"/>
          </p:cNvSpPr>
          <p:nvPr>
            <p:ph type="chart" sz="quarter" idx="12"/>
          </p:nvPr>
        </p:nvSpPr>
        <p:spPr>
          <a:xfrm>
            <a:off x="4686300" y="2200275"/>
            <a:ext cx="3895725" cy="34167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0DC19-3256-4E21-AA54-B85BDD72283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header and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4259262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graphique 7"/>
          <p:cNvSpPr>
            <a:spLocks noGrp="1"/>
          </p:cNvSpPr>
          <p:nvPr>
            <p:ph type="chart" sz="quarter" idx="12"/>
          </p:nvPr>
        </p:nvSpPr>
        <p:spPr>
          <a:xfrm>
            <a:off x="4686300" y="1628775"/>
            <a:ext cx="3895725" cy="39882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0DC19-3256-4E21-AA54-B85BDD72283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header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6"/>
          <p:cNvSpPr>
            <a:spLocks noChangeArrowheads="1"/>
          </p:cNvSpPr>
          <p:nvPr userDrawn="1"/>
        </p:nvSpPr>
        <p:spPr bwMode="auto">
          <a:xfrm>
            <a:off x="4935538" y="1822450"/>
            <a:ext cx="3648075" cy="4073525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Freeform 7"/>
          <p:cNvSpPr>
            <a:spLocks noEditPoints="1"/>
          </p:cNvSpPr>
          <p:nvPr userDrawn="1"/>
        </p:nvSpPr>
        <p:spPr bwMode="auto">
          <a:xfrm>
            <a:off x="5421313" y="1228725"/>
            <a:ext cx="3379787" cy="3724275"/>
          </a:xfrm>
          <a:custGeom>
            <a:avLst/>
            <a:gdLst>
              <a:gd name="T0" fmla="*/ 614 w 628"/>
              <a:gd name="T1" fmla="*/ 111 h 692"/>
              <a:gd name="T2" fmla="*/ 393 w 628"/>
              <a:gd name="T3" fmla="*/ 71 h 692"/>
              <a:gd name="T4" fmla="*/ 373 w 628"/>
              <a:gd name="T5" fmla="*/ 50 h 692"/>
              <a:gd name="T6" fmla="*/ 436 w 628"/>
              <a:gd name="T7" fmla="*/ 23 h 692"/>
              <a:gd name="T8" fmla="*/ 425 w 628"/>
              <a:gd name="T9" fmla="*/ 34 h 692"/>
              <a:gd name="T10" fmla="*/ 170 w 628"/>
              <a:gd name="T11" fmla="*/ 29 h 692"/>
              <a:gd name="T12" fmla="*/ 191 w 628"/>
              <a:gd name="T13" fmla="*/ 32 h 692"/>
              <a:gd name="T14" fmla="*/ 181 w 628"/>
              <a:gd name="T15" fmla="*/ 22 h 692"/>
              <a:gd name="T16" fmla="*/ 215 w 628"/>
              <a:gd name="T17" fmla="*/ 7 h 692"/>
              <a:gd name="T18" fmla="*/ 208 w 628"/>
              <a:gd name="T19" fmla="*/ 14 h 692"/>
              <a:gd name="T20" fmla="*/ 294 w 628"/>
              <a:gd name="T21" fmla="*/ 46 h 692"/>
              <a:gd name="T22" fmla="*/ 317 w 628"/>
              <a:gd name="T23" fmla="*/ 43 h 692"/>
              <a:gd name="T24" fmla="*/ 309 w 628"/>
              <a:gd name="T25" fmla="*/ 36 h 692"/>
              <a:gd name="T26" fmla="*/ 596 w 628"/>
              <a:gd name="T27" fmla="*/ 187 h 692"/>
              <a:gd name="T28" fmla="*/ 605 w 628"/>
              <a:gd name="T29" fmla="*/ 178 h 692"/>
              <a:gd name="T30" fmla="*/ 110 w 628"/>
              <a:gd name="T31" fmla="*/ 36 h 692"/>
              <a:gd name="T32" fmla="*/ 125 w 628"/>
              <a:gd name="T33" fmla="*/ 37 h 692"/>
              <a:gd name="T34" fmla="*/ 119 w 628"/>
              <a:gd name="T35" fmla="*/ 31 h 692"/>
              <a:gd name="T36" fmla="*/ 595 w 628"/>
              <a:gd name="T37" fmla="*/ 83 h 692"/>
              <a:gd name="T38" fmla="*/ 589 w 628"/>
              <a:gd name="T39" fmla="*/ 90 h 692"/>
              <a:gd name="T40" fmla="*/ 271 w 628"/>
              <a:gd name="T41" fmla="*/ 7 h 692"/>
              <a:gd name="T42" fmla="*/ 478 w 628"/>
              <a:gd name="T43" fmla="*/ 67 h 692"/>
              <a:gd name="T44" fmla="*/ 468 w 628"/>
              <a:gd name="T45" fmla="*/ 56 h 692"/>
              <a:gd name="T46" fmla="*/ 572 w 628"/>
              <a:gd name="T47" fmla="*/ 59 h 692"/>
              <a:gd name="T48" fmla="*/ 560 w 628"/>
              <a:gd name="T49" fmla="*/ 71 h 692"/>
              <a:gd name="T50" fmla="*/ 574 w 628"/>
              <a:gd name="T51" fmla="*/ 39 h 692"/>
              <a:gd name="T52" fmla="*/ 606 w 628"/>
              <a:gd name="T53" fmla="*/ 134 h 692"/>
              <a:gd name="T54" fmla="*/ 567 w 628"/>
              <a:gd name="T55" fmla="*/ 93 h 692"/>
              <a:gd name="T56" fmla="*/ 538 w 628"/>
              <a:gd name="T57" fmla="*/ 111 h 692"/>
              <a:gd name="T58" fmla="*/ 534 w 628"/>
              <a:gd name="T59" fmla="*/ 104 h 692"/>
              <a:gd name="T60" fmla="*/ 513 w 628"/>
              <a:gd name="T61" fmla="*/ 83 h 692"/>
              <a:gd name="T62" fmla="*/ 474 w 628"/>
              <a:gd name="T63" fmla="*/ 86 h 692"/>
              <a:gd name="T64" fmla="*/ 438 w 628"/>
              <a:gd name="T65" fmla="*/ 70 h 692"/>
              <a:gd name="T66" fmla="*/ 413 w 628"/>
              <a:gd name="T67" fmla="*/ 83 h 692"/>
              <a:gd name="T68" fmla="*/ 381 w 628"/>
              <a:gd name="T69" fmla="*/ 84 h 692"/>
              <a:gd name="T70" fmla="*/ 338 w 628"/>
              <a:gd name="T71" fmla="*/ 60 h 692"/>
              <a:gd name="T72" fmla="*/ 319 w 628"/>
              <a:gd name="T73" fmla="*/ 74 h 692"/>
              <a:gd name="T74" fmla="*/ 282 w 628"/>
              <a:gd name="T75" fmla="*/ 89 h 692"/>
              <a:gd name="T76" fmla="*/ 238 w 628"/>
              <a:gd name="T77" fmla="*/ 71 h 692"/>
              <a:gd name="T78" fmla="*/ 244 w 628"/>
              <a:gd name="T79" fmla="*/ 60 h 692"/>
              <a:gd name="T80" fmla="*/ 265 w 628"/>
              <a:gd name="T81" fmla="*/ 59 h 692"/>
              <a:gd name="T82" fmla="*/ 244 w 628"/>
              <a:gd name="T83" fmla="*/ 21 h 692"/>
              <a:gd name="T84" fmla="*/ 210 w 628"/>
              <a:gd name="T85" fmla="*/ 42 h 692"/>
              <a:gd name="T86" fmla="*/ 168 w 628"/>
              <a:gd name="T87" fmla="*/ 72 h 692"/>
              <a:gd name="T88" fmla="*/ 146 w 628"/>
              <a:gd name="T89" fmla="*/ 48 h 692"/>
              <a:gd name="T90" fmla="*/ 136 w 628"/>
              <a:gd name="T91" fmla="*/ 92 h 692"/>
              <a:gd name="T92" fmla="*/ 108 w 628"/>
              <a:gd name="T93" fmla="*/ 72 h 692"/>
              <a:gd name="T94" fmla="*/ 67 w 628"/>
              <a:gd name="T95" fmla="*/ 74 h 692"/>
              <a:gd name="T96" fmla="*/ 36 w 628"/>
              <a:gd name="T97" fmla="*/ 113 h 692"/>
              <a:gd name="T98" fmla="*/ 48 w 628"/>
              <a:gd name="T99" fmla="*/ 692 h 692"/>
              <a:gd name="T100" fmla="*/ 586 w 628"/>
              <a:gd name="T101" fmla="*/ 219 h 692"/>
              <a:gd name="T102" fmla="*/ 588 w 628"/>
              <a:gd name="T103" fmla="*/ 184 h 692"/>
              <a:gd name="T104" fmla="*/ 596 w 628"/>
              <a:gd name="T105" fmla="*/ 151 h 692"/>
              <a:gd name="T106" fmla="*/ 614 w 628"/>
              <a:gd name="T107" fmla="*/ 144 h 692"/>
              <a:gd name="T108" fmla="*/ 414 w 628"/>
              <a:gd name="T109" fmla="*/ 80 h 692"/>
              <a:gd name="T110" fmla="*/ 406 w 628"/>
              <a:gd name="T111" fmla="*/ 72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4463266"/>
          </a:xfrm>
        </p:spPr>
        <p:txBody>
          <a:bodyPr/>
          <a:lstStyle>
            <a:lvl1pPr marL="0" indent="1588">
              <a:spcAft>
                <a:spcPts val="1000"/>
              </a:spcAft>
              <a:defRPr sz="1800" b="0"/>
            </a:lvl1pPr>
            <a:lvl2pPr marL="3175" indent="-3175">
              <a:buNone/>
              <a:defRPr/>
            </a:lvl2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6" name="Espace réservé pour une image  15"/>
          <p:cNvSpPr>
            <a:spLocks noGrp="1"/>
          </p:cNvSpPr>
          <p:nvPr>
            <p:ph type="pic" sz="quarter" idx="14"/>
          </p:nvPr>
        </p:nvSpPr>
        <p:spPr>
          <a:xfrm>
            <a:off x="5000628" y="1852612"/>
            <a:ext cx="3500462" cy="3933841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8" name="Rectangle 1029"/>
          <p:cNvSpPr>
            <a:spLocks noGrp="1" noChangeArrowheads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F3CC6-EBF3-42B2-A9D3-A319C888AA9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picture with leg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6"/>
          <p:cNvSpPr>
            <a:spLocks noChangeArrowheads="1"/>
          </p:cNvSpPr>
          <p:nvPr userDrawn="1"/>
        </p:nvSpPr>
        <p:spPr bwMode="auto">
          <a:xfrm>
            <a:off x="4935538" y="1822450"/>
            <a:ext cx="3648075" cy="4073525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" name="Freeform 7"/>
          <p:cNvSpPr>
            <a:spLocks noEditPoints="1"/>
          </p:cNvSpPr>
          <p:nvPr userDrawn="1"/>
        </p:nvSpPr>
        <p:spPr bwMode="auto">
          <a:xfrm>
            <a:off x="5421313" y="1228725"/>
            <a:ext cx="3379787" cy="3724275"/>
          </a:xfrm>
          <a:custGeom>
            <a:avLst/>
            <a:gdLst>
              <a:gd name="T0" fmla="*/ 614 w 628"/>
              <a:gd name="T1" fmla="*/ 111 h 692"/>
              <a:gd name="T2" fmla="*/ 393 w 628"/>
              <a:gd name="T3" fmla="*/ 71 h 692"/>
              <a:gd name="T4" fmla="*/ 373 w 628"/>
              <a:gd name="T5" fmla="*/ 50 h 692"/>
              <a:gd name="T6" fmla="*/ 436 w 628"/>
              <a:gd name="T7" fmla="*/ 23 h 692"/>
              <a:gd name="T8" fmla="*/ 425 w 628"/>
              <a:gd name="T9" fmla="*/ 34 h 692"/>
              <a:gd name="T10" fmla="*/ 170 w 628"/>
              <a:gd name="T11" fmla="*/ 29 h 692"/>
              <a:gd name="T12" fmla="*/ 191 w 628"/>
              <a:gd name="T13" fmla="*/ 32 h 692"/>
              <a:gd name="T14" fmla="*/ 181 w 628"/>
              <a:gd name="T15" fmla="*/ 22 h 692"/>
              <a:gd name="T16" fmla="*/ 215 w 628"/>
              <a:gd name="T17" fmla="*/ 7 h 692"/>
              <a:gd name="T18" fmla="*/ 208 w 628"/>
              <a:gd name="T19" fmla="*/ 14 h 692"/>
              <a:gd name="T20" fmla="*/ 294 w 628"/>
              <a:gd name="T21" fmla="*/ 46 h 692"/>
              <a:gd name="T22" fmla="*/ 317 w 628"/>
              <a:gd name="T23" fmla="*/ 43 h 692"/>
              <a:gd name="T24" fmla="*/ 309 w 628"/>
              <a:gd name="T25" fmla="*/ 36 h 692"/>
              <a:gd name="T26" fmla="*/ 596 w 628"/>
              <a:gd name="T27" fmla="*/ 187 h 692"/>
              <a:gd name="T28" fmla="*/ 605 w 628"/>
              <a:gd name="T29" fmla="*/ 178 h 692"/>
              <a:gd name="T30" fmla="*/ 110 w 628"/>
              <a:gd name="T31" fmla="*/ 36 h 692"/>
              <a:gd name="T32" fmla="*/ 125 w 628"/>
              <a:gd name="T33" fmla="*/ 37 h 692"/>
              <a:gd name="T34" fmla="*/ 119 w 628"/>
              <a:gd name="T35" fmla="*/ 31 h 692"/>
              <a:gd name="T36" fmla="*/ 595 w 628"/>
              <a:gd name="T37" fmla="*/ 83 h 692"/>
              <a:gd name="T38" fmla="*/ 589 w 628"/>
              <a:gd name="T39" fmla="*/ 90 h 692"/>
              <a:gd name="T40" fmla="*/ 271 w 628"/>
              <a:gd name="T41" fmla="*/ 7 h 692"/>
              <a:gd name="T42" fmla="*/ 478 w 628"/>
              <a:gd name="T43" fmla="*/ 67 h 692"/>
              <a:gd name="T44" fmla="*/ 468 w 628"/>
              <a:gd name="T45" fmla="*/ 56 h 692"/>
              <a:gd name="T46" fmla="*/ 572 w 628"/>
              <a:gd name="T47" fmla="*/ 59 h 692"/>
              <a:gd name="T48" fmla="*/ 560 w 628"/>
              <a:gd name="T49" fmla="*/ 71 h 692"/>
              <a:gd name="T50" fmla="*/ 574 w 628"/>
              <a:gd name="T51" fmla="*/ 39 h 692"/>
              <a:gd name="T52" fmla="*/ 606 w 628"/>
              <a:gd name="T53" fmla="*/ 134 h 692"/>
              <a:gd name="T54" fmla="*/ 567 w 628"/>
              <a:gd name="T55" fmla="*/ 93 h 692"/>
              <a:gd name="T56" fmla="*/ 538 w 628"/>
              <a:gd name="T57" fmla="*/ 111 h 692"/>
              <a:gd name="T58" fmla="*/ 534 w 628"/>
              <a:gd name="T59" fmla="*/ 104 h 692"/>
              <a:gd name="T60" fmla="*/ 513 w 628"/>
              <a:gd name="T61" fmla="*/ 83 h 692"/>
              <a:gd name="T62" fmla="*/ 474 w 628"/>
              <a:gd name="T63" fmla="*/ 86 h 692"/>
              <a:gd name="T64" fmla="*/ 438 w 628"/>
              <a:gd name="T65" fmla="*/ 70 h 692"/>
              <a:gd name="T66" fmla="*/ 413 w 628"/>
              <a:gd name="T67" fmla="*/ 83 h 692"/>
              <a:gd name="T68" fmla="*/ 381 w 628"/>
              <a:gd name="T69" fmla="*/ 84 h 692"/>
              <a:gd name="T70" fmla="*/ 338 w 628"/>
              <a:gd name="T71" fmla="*/ 60 h 692"/>
              <a:gd name="T72" fmla="*/ 319 w 628"/>
              <a:gd name="T73" fmla="*/ 74 h 692"/>
              <a:gd name="T74" fmla="*/ 282 w 628"/>
              <a:gd name="T75" fmla="*/ 89 h 692"/>
              <a:gd name="T76" fmla="*/ 238 w 628"/>
              <a:gd name="T77" fmla="*/ 71 h 692"/>
              <a:gd name="T78" fmla="*/ 244 w 628"/>
              <a:gd name="T79" fmla="*/ 60 h 692"/>
              <a:gd name="T80" fmla="*/ 265 w 628"/>
              <a:gd name="T81" fmla="*/ 59 h 692"/>
              <a:gd name="T82" fmla="*/ 244 w 628"/>
              <a:gd name="T83" fmla="*/ 21 h 692"/>
              <a:gd name="T84" fmla="*/ 210 w 628"/>
              <a:gd name="T85" fmla="*/ 42 h 692"/>
              <a:gd name="T86" fmla="*/ 168 w 628"/>
              <a:gd name="T87" fmla="*/ 72 h 692"/>
              <a:gd name="T88" fmla="*/ 146 w 628"/>
              <a:gd name="T89" fmla="*/ 48 h 692"/>
              <a:gd name="T90" fmla="*/ 136 w 628"/>
              <a:gd name="T91" fmla="*/ 92 h 692"/>
              <a:gd name="T92" fmla="*/ 108 w 628"/>
              <a:gd name="T93" fmla="*/ 72 h 692"/>
              <a:gd name="T94" fmla="*/ 67 w 628"/>
              <a:gd name="T95" fmla="*/ 74 h 692"/>
              <a:gd name="T96" fmla="*/ 36 w 628"/>
              <a:gd name="T97" fmla="*/ 113 h 692"/>
              <a:gd name="T98" fmla="*/ 48 w 628"/>
              <a:gd name="T99" fmla="*/ 692 h 692"/>
              <a:gd name="T100" fmla="*/ 586 w 628"/>
              <a:gd name="T101" fmla="*/ 219 h 692"/>
              <a:gd name="T102" fmla="*/ 588 w 628"/>
              <a:gd name="T103" fmla="*/ 184 h 692"/>
              <a:gd name="T104" fmla="*/ 596 w 628"/>
              <a:gd name="T105" fmla="*/ 151 h 692"/>
              <a:gd name="T106" fmla="*/ 614 w 628"/>
              <a:gd name="T107" fmla="*/ 144 h 692"/>
              <a:gd name="T108" fmla="*/ 414 w 628"/>
              <a:gd name="T109" fmla="*/ 80 h 692"/>
              <a:gd name="T110" fmla="*/ 406 w 628"/>
              <a:gd name="T111" fmla="*/ 72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5"/>
            <a:ext cx="3935412" cy="4522643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5000628" y="1852613"/>
            <a:ext cx="3500462" cy="3290899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15" name="Espace réservé du texte 14"/>
          <p:cNvSpPr>
            <a:spLocks noGrp="1"/>
          </p:cNvSpPr>
          <p:nvPr>
            <p:ph type="body" sz="quarter" idx="17"/>
          </p:nvPr>
        </p:nvSpPr>
        <p:spPr>
          <a:xfrm>
            <a:off x="5154613" y="5257800"/>
            <a:ext cx="3276600" cy="600092"/>
          </a:xfrm>
        </p:spPr>
        <p:txBody>
          <a:bodyPr/>
          <a:lstStyle>
            <a:lvl1pPr marL="0" indent="0">
              <a:lnSpc>
                <a:spcPts val="1200"/>
              </a:lnSpc>
              <a:spcBef>
                <a:spcPts val="1400"/>
              </a:spcBef>
              <a:defRPr sz="11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  <a:endParaRPr lang="fr-FR" dirty="0"/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62FA9-9908-4318-B162-5007B8E1BD6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30"/>
          <p:cNvSpPr>
            <a:spLocks noGrp="1" noChangeArrowheads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larg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"/>
          <p:cNvSpPr>
            <a:spLocks noChangeArrowheads="1"/>
          </p:cNvSpPr>
          <p:nvPr userDrawn="1"/>
        </p:nvSpPr>
        <p:spPr bwMode="auto">
          <a:xfrm>
            <a:off x="561975" y="2600325"/>
            <a:ext cx="8020050" cy="3295650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Freeform 5"/>
          <p:cNvSpPr>
            <a:spLocks noEditPoints="1"/>
          </p:cNvSpPr>
          <p:nvPr userDrawn="1"/>
        </p:nvSpPr>
        <p:spPr bwMode="auto">
          <a:xfrm>
            <a:off x="5407025" y="2009775"/>
            <a:ext cx="3379788" cy="3724275"/>
          </a:xfrm>
          <a:custGeom>
            <a:avLst/>
            <a:gdLst>
              <a:gd name="T0" fmla="*/ 3304442 w 628"/>
              <a:gd name="T1" fmla="*/ 597391 h 692"/>
              <a:gd name="T2" fmla="*/ 2115058 w 628"/>
              <a:gd name="T3" fmla="*/ 382115 h 692"/>
              <a:gd name="T4" fmla="*/ 2007422 w 628"/>
              <a:gd name="T5" fmla="*/ 269095 h 692"/>
              <a:gd name="T6" fmla="*/ 2346477 w 628"/>
              <a:gd name="T7" fmla="*/ 123784 h 692"/>
              <a:gd name="T8" fmla="*/ 2287277 w 628"/>
              <a:gd name="T9" fmla="*/ 182985 h 692"/>
              <a:gd name="T10" fmla="*/ 914911 w 628"/>
              <a:gd name="T11" fmla="*/ 156075 h 692"/>
              <a:gd name="T12" fmla="*/ 1027929 w 628"/>
              <a:gd name="T13" fmla="*/ 172221 h 692"/>
              <a:gd name="T14" fmla="*/ 974111 w 628"/>
              <a:gd name="T15" fmla="*/ 118402 h 692"/>
              <a:gd name="T16" fmla="*/ 1157093 w 628"/>
              <a:gd name="T17" fmla="*/ 37673 h 692"/>
              <a:gd name="T18" fmla="*/ 1119420 w 628"/>
              <a:gd name="T19" fmla="*/ 75347 h 692"/>
              <a:gd name="T20" fmla="*/ 1582257 w 628"/>
              <a:gd name="T21" fmla="*/ 247567 h 692"/>
              <a:gd name="T22" fmla="*/ 1706039 w 628"/>
              <a:gd name="T23" fmla="*/ 231422 h 692"/>
              <a:gd name="T24" fmla="*/ 1662985 w 628"/>
              <a:gd name="T25" fmla="*/ 193748 h 692"/>
              <a:gd name="T26" fmla="*/ 3207570 w 628"/>
              <a:gd name="T27" fmla="*/ 1006415 h 692"/>
              <a:gd name="T28" fmla="*/ 3256006 w 628"/>
              <a:gd name="T29" fmla="*/ 957978 h 692"/>
              <a:gd name="T30" fmla="*/ 592001 w 628"/>
              <a:gd name="T31" fmla="*/ 193748 h 692"/>
              <a:gd name="T32" fmla="*/ 672728 w 628"/>
              <a:gd name="T33" fmla="*/ 199130 h 692"/>
              <a:gd name="T34" fmla="*/ 640437 w 628"/>
              <a:gd name="T35" fmla="*/ 166839 h 692"/>
              <a:gd name="T36" fmla="*/ 3202188 w 628"/>
              <a:gd name="T37" fmla="*/ 446698 h 692"/>
              <a:gd name="T38" fmla="*/ 3169897 w 628"/>
              <a:gd name="T39" fmla="*/ 484371 h 692"/>
              <a:gd name="T40" fmla="*/ 1458475 w 628"/>
              <a:gd name="T41" fmla="*/ 37673 h 692"/>
              <a:gd name="T42" fmla="*/ 2572513 w 628"/>
              <a:gd name="T43" fmla="*/ 360587 h 692"/>
              <a:gd name="T44" fmla="*/ 2518695 w 628"/>
              <a:gd name="T45" fmla="*/ 301386 h 692"/>
              <a:gd name="T46" fmla="*/ 3078406 w 628"/>
              <a:gd name="T47" fmla="*/ 317532 h 692"/>
              <a:gd name="T48" fmla="*/ 3013824 w 628"/>
              <a:gd name="T49" fmla="*/ 382115 h 692"/>
              <a:gd name="T50" fmla="*/ 3089169 w 628"/>
              <a:gd name="T51" fmla="*/ 209894 h 692"/>
              <a:gd name="T52" fmla="*/ 3261388 w 628"/>
              <a:gd name="T53" fmla="*/ 721175 h 692"/>
              <a:gd name="T54" fmla="*/ 3051497 w 628"/>
              <a:gd name="T55" fmla="*/ 500517 h 692"/>
              <a:gd name="T56" fmla="*/ 2895424 w 628"/>
              <a:gd name="T57" fmla="*/ 597391 h 692"/>
              <a:gd name="T58" fmla="*/ 2873896 w 628"/>
              <a:gd name="T59" fmla="*/ 559718 h 692"/>
              <a:gd name="T60" fmla="*/ 2760878 w 628"/>
              <a:gd name="T61" fmla="*/ 446698 h 692"/>
              <a:gd name="T62" fmla="*/ 2550986 w 628"/>
              <a:gd name="T63" fmla="*/ 462843 h 692"/>
              <a:gd name="T64" fmla="*/ 2357240 w 628"/>
              <a:gd name="T65" fmla="*/ 376733 h 692"/>
              <a:gd name="T66" fmla="*/ 2222695 w 628"/>
              <a:gd name="T67" fmla="*/ 446698 h 692"/>
              <a:gd name="T68" fmla="*/ 2050476 w 628"/>
              <a:gd name="T69" fmla="*/ 452080 h 692"/>
              <a:gd name="T70" fmla="*/ 1819058 w 628"/>
              <a:gd name="T71" fmla="*/ 322914 h 692"/>
              <a:gd name="T72" fmla="*/ 1716803 w 628"/>
              <a:gd name="T73" fmla="*/ 398261 h 692"/>
              <a:gd name="T74" fmla="*/ 1517676 w 628"/>
              <a:gd name="T75" fmla="*/ 478989 h 692"/>
              <a:gd name="T76" fmla="*/ 1280875 w 628"/>
              <a:gd name="T77" fmla="*/ 382115 h 692"/>
              <a:gd name="T78" fmla="*/ 1313166 w 628"/>
              <a:gd name="T79" fmla="*/ 322914 h 692"/>
              <a:gd name="T80" fmla="*/ 1426185 w 628"/>
              <a:gd name="T81" fmla="*/ 317532 h 692"/>
              <a:gd name="T82" fmla="*/ 1313166 w 628"/>
              <a:gd name="T83" fmla="*/ 113020 h 692"/>
              <a:gd name="T84" fmla="*/ 1130184 w 628"/>
              <a:gd name="T85" fmla="*/ 226040 h 692"/>
              <a:gd name="T86" fmla="*/ 904147 w 628"/>
              <a:gd name="T87" fmla="*/ 387497 h 692"/>
              <a:gd name="T88" fmla="*/ 785747 w 628"/>
              <a:gd name="T89" fmla="*/ 258331 h 692"/>
              <a:gd name="T90" fmla="*/ 731929 w 628"/>
              <a:gd name="T91" fmla="*/ 495135 h 692"/>
              <a:gd name="T92" fmla="*/ 581237 w 628"/>
              <a:gd name="T93" fmla="*/ 387497 h 692"/>
              <a:gd name="T94" fmla="*/ 360583 w 628"/>
              <a:gd name="T95" fmla="*/ 398261 h 692"/>
              <a:gd name="T96" fmla="*/ 193746 w 628"/>
              <a:gd name="T97" fmla="*/ 608155 h 692"/>
              <a:gd name="T98" fmla="*/ 258328 w 628"/>
              <a:gd name="T99" fmla="*/ 3724275 h 692"/>
              <a:gd name="T100" fmla="*/ 3153751 w 628"/>
              <a:gd name="T101" fmla="*/ 1178636 h 692"/>
              <a:gd name="T102" fmla="*/ 3164515 w 628"/>
              <a:gd name="T103" fmla="*/ 990270 h 692"/>
              <a:gd name="T104" fmla="*/ 3207570 w 628"/>
              <a:gd name="T105" fmla="*/ 812667 h 692"/>
              <a:gd name="T106" fmla="*/ 3304442 w 628"/>
              <a:gd name="T107" fmla="*/ 774994 h 692"/>
              <a:gd name="T108" fmla="*/ 2228077 w 628"/>
              <a:gd name="T109" fmla="*/ 430552 h 692"/>
              <a:gd name="T110" fmla="*/ 2185022 w 628"/>
              <a:gd name="T111" fmla="*/ 387497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912544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609475" y="2643182"/>
            <a:ext cx="7903490" cy="3193418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8" name="Rectangle 1029"/>
          <p:cNvSpPr>
            <a:spLocks noGrp="1" noChangeArrowheads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2F39D7-6ECE-4DF4-8B05-C313C168540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3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2"/>
          <p:cNvSpPr>
            <a:spLocks noChangeArrowheads="1"/>
          </p:cNvSpPr>
          <p:nvPr userDrawn="1"/>
        </p:nvSpPr>
        <p:spPr bwMode="auto">
          <a:xfrm>
            <a:off x="561975" y="2600325"/>
            <a:ext cx="8020050" cy="3295650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10" name="Freeform 5"/>
          <p:cNvSpPr>
            <a:spLocks noEditPoints="1"/>
          </p:cNvSpPr>
          <p:nvPr userDrawn="1"/>
        </p:nvSpPr>
        <p:spPr bwMode="auto">
          <a:xfrm>
            <a:off x="5407025" y="2009775"/>
            <a:ext cx="3379788" cy="3724275"/>
          </a:xfrm>
          <a:custGeom>
            <a:avLst/>
            <a:gdLst>
              <a:gd name="T0" fmla="*/ 3304442 w 628"/>
              <a:gd name="T1" fmla="*/ 597391 h 692"/>
              <a:gd name="T2" fmla="*/ 2115058 w 628"/>
              <a:gd name="T3" fmla="*/ 382115 h 692"/>
              <a:gd name="T4" fmla="*/ 2007422 w 628"/>
              <a:gd name="T5" fmla="*/ 269095 h 692"/>
              <a:gd name="T6" fmla="*/ 2346477 w 628"/>
              <a:gd name="T7" fmla="*/ 123784 h 692"/>
              <a:gd name="T8" fmla="*/ 2287277 w 628"/>
              <a:gd name="T9" fmla="*/ 182985 h 692"/>
              <a:gd name="T10" fmla="*/ 914911 w 628"/>
              <a:gd name="T11" fmla="*/ 156075 h 692"/>
              <a:gd name="T12" fmla="*/ 1027929 w 628"/>
              <a:gd name="T13" fmla="*/ 172221 h 692"/>
              <a:gd name="T14" fmla="*/ 974111 w 628"/>
              <a:gd name="T15" fmla="*/ 118402 h 692"/>
              <a:gd name="T16" fmla="*/ 1157093 w 628"/>
              <a:gd name="T17" fmla="*/ 37673 h 692"/>
              <a:gd name="T18" fmla="*/ 1119420 w 628"/>
              <a:gd name="T19" fmla="*/ 75347 h 692"/>
              <a:gd name="T20" fmla="*/ 1582257 w 628"/>
              <a:gd name="T21" fmla="*/ 247567 h 692"/>
              <a:gd name="T22" fmla="*/ 1706039 w 628"/>
              <a:gd name="T23" fmla="*/ 231422 h 692"/>
              <a:gd name="T24" fmla="*/ 1662985 w 628"/>
              <a:gd name="T25" fmla="*/ 193748 h 692"/>
              <a:gd name="T26" fmla="*/ 3207570 w 628"/>
              <a:gd name="T27" fmla="*/ 1006415 h 692"/>
              <a:gd name="T28" fmla="*/ 3256006 w 628"/>
              <a:gd name="T29" fmla="*/ 957978 h 692"/>
              <a:gd name="T30" fmla="*/ 592001 w 628"/>
              <a:gd name="T31" fmla="*/ 193748 h 692"/>
              <a:gd name="T32" fmla="*/ 672728 w 628"/>
              <a:gd name="T33" fmla="*/ 199130 h 692"/>
              <a:gd name="T34" fmla="*/ 640437 w 628"/>
              <a:gd name="T35" fmla="*/ 166839 h 692"/>
              <a:gd name="T36" fmla="*/ 3202188 w 628"/>
              <a:gd name="T37" fmla="*/ 446698 h 692"/>
              <a:gd name="T38" fmla="*/ 3169897 w 628"/>
              <a:gd name="T39" fmla="*/ 484371 h 692"/>
              <a:gd name="T40" fmla="*/ 1458475 w 628"/>
              <a:gd name="T41" fmla="*/ 37673 h 692"/>
              <a:gd name="T42" fmla="*/ 2572513 w 628"/>
              <a:gd name="T43" fmla="*/ 360587 h 692"/>
              <a:gd name="T44" fmla="*/ 2518695 w 628"/>
              <a:gd name="T45" fmla="*/ 301386 h 692"/>
              <a:gd name="T46" fmla="*/ 3078406 w 628"/>
              <a:gd name="T47" fmla="*/ 317532 h 692"/>
              <a:gd name="T48" fmla="*/ 3013824 w 628"/>
              <a:gd name="T49" fmla="*/ 382115 h 692"/>
              <a:gd name="T50" fmla="*/ 3089169 w 628"/>
              <a:gd name="T51" fmla="*/ 209894 h 692"/>
              <a:gd name="T52" fmla="*/ 3261388 w 628"/>
              <a:gd name="T53" fmla="*/ 721175 h 692"/>
              <a:gd name="T54" fmla="*/ 3051497 w 628"/>
              <a:gd name="T55" fmla="*/ 500517 h 692"/>
              <a:gd name="T56" fmla="*/ 2895424 w 628"/>
              <a:gd name="T57" fmla="*/ 597391 h 692"/>
              <a:gd name="T58" fmla="*/ 2873896 w 628"/>
              <a:gd name="T59" fmla="*/ 559718 h 692"/>
              <a:gd name="T60" fmla="*/ 2760878 w 628"/>
              <a:gd name="T61" fmla="*/ 446698 h 692"/>
              <a:gd name="T62" fmla="*/ 2550986 w 628"/>
              <a:gd name="T63" fmla="*/ 462843 h 692"/>
              <a:gd name="T64" fmla="*/ 2357240 w 628"/>
              <a:gd name="T65" fmla="*/ 376733 h 692"/>
              <a:gd name="T66" fmla="*/ 2222695 w 628"/>
              <a:gd name="T67" fmla="*/ 446698 h 692"/>
              <a:gd name="T68" fmla="*/ 2050476 w 628"/>
              <a:gd name="T69" fmla="*/ 452080 h 692"/>
              <a:gd name="T70" fmla="*/ 1819058 w 628"/>
              <a:gd name="T71" fmla="*/ 322914 h 692"/>
              <a:gd name="T72" fmla="*/ 1716803 w 628"/>
              <a:gd name="T73" fmla="*/ 398261 h 692"/>
              <a:gd name="T74" fmla="*/ 1517676 w 628"/>
              <a:gd name="T75" fmla="*/ 478989 h 692"/>
              <a:gd name="T76" fmla="*/ 1280875 w 628"/>
              <a:gd name="T77" fmla="*/ 382115 h 692"/>
              <a:gd name="T78" fmla="*/ 1313166 w 628"/>
              <a:gd name="T79" fmla="*/ 322914 h 692"/>
              <a:gd name="T80" fmla="*/ 1426185 w 628"/>
              <a:gd name="T81" fmla="*/ 317532 h 692"/>
              <a:gd name="T82" fmla="*/ 1313166 w 628"/>
              <a:gd name="T83" fmla="*/ 113020 h 692"/>
              <a:gd name="T84" fmla="*/ 1130184 w 628"/>
              <a:gd name="T85" fmla="*/ 226040 h 692"/>
              <a:gd name="T86" fmla="*/ 904147 w 628"/>
              <a:gd name="T87" fmla="*/ 387497 h 692"/>
              <a:gd name="T88" fmla="*/ 785747 w 628"/>
              <a:gd name="T89" fmla="*/ 258331 h 692"/>
              <a:gd name="T90" fmla="*/ 731929 w 628"/>
              <a:gd name="T91" fmla="*/ 495135 h 692"/>
              <a:gd name="T92" fmla="*/ 581237 w 628"/>
              <a:gd name="T93" fmla="*/ 387497 h 692"/>
              <a:gd name="T94" fmla="*/ 360583 w 628"/>
              <a:gd name="T95" fmla="*/ 398261 h 692"/>
              <a:gd name="T96" fmla="*/ 193746 w 628"/>
              <a:gd name="T97" fmla="*/ 608155 h 692"/>
              <a:gd name="T98" fmla="*/ 258328 w 628"/>
              <a:gd name="T99" fmla="*/ 3724275 h 692"/>
              <a:gd name="T100" fmla="*/ 3153751 w 628"/>
              <a:gd name="T101" fmla="*/ 1178636 h 692"/>
              <a:gd name="T102" fmla="*/ 3164515 w 628"/>
              <a:gd name="T103" fmla="*/ 990270 h 692"/>
              <a:gd name="T104" fmla="*/ 3207570 w 628"/>
              <a:gd name="T105" fmla="*/ 812667 h 692"/>
              <a:gd name="T106" fmla="*/ 3304442 w 628"/>
              <a:gd name="T107" fmla="*/ 774994 h 692"/>
              <a:gd name="T108" fmla="*/ 2228077 w 628"/>
              <a:gd name="T109" fmla="*/ 430552 h 692"/>
              <a:gd name="T110" fmla="*/ 2185022 w 628"/>
              <a:gd name="T111" fmla="*/ 387497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912544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609475" y="2643182"/>
            <a:ext cx="2608738" cy="3193418"/>
          </a:xfrm>
          <a:prstGeom prst="roundRect">
            <a:avLst>
              <a:gd name="adj" fmla="val 545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2" name="Espace réservé pour une image  15"/>
          <p:cNvSpPr>
            <a:spLocks noGrp="1"/>
          </p:cNvSpPr>
          <p:nvPr>
            <p:ph type="pic" sz="quarter" idx="17"/>
          </p:nvPr>
        </p:nvSpPr>
        <p:spPr>
          <a:xfrm>
            <a:off x="3261693" y="2643182"/>
            <a:ext cx="2608738" cy="3193418"/>
          </a:xfrm>
          <a:prstGeom prst="roundRect">
            <a:avLst>
              <a:gd name="adj" fmla="val 545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5" name="Espace réservé pour une image  15"/>
          <p:cNvSpPr>
            <a:spLocks noGrp="1"/>
          </p:cNvSpPr>
          <p:nvPr>
            <p:ph type="pic" sz="quarter" idx="18"/>
          </p:nvPr>
        </p:nvSpPr>
        <p:spPr>
          <a:xfrm>
            <a:off x="5913912" y="2643182"/>
            <a:ext cx="2608738" cy="3193418"/>
          </a:xfrm>
          <a:prstGeom prst="roundRect">
            <a:avLst>
              <a:gd name="adj" fmla="val 545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1" name="Rectangle 1029"/>
          <p:cNvSpPr>
            <a:spLocks noGrp="1" noChangeArrowheads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6DF53-0323-493C-B82C-BC7C6A42923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4" name="Rectangle 1030"/>
          <p:cNvSpPr>
            <a:spLocks noGrp="1" noChangeArrowheads="1"/>
          </p:cNvSpPr>
          <p:nvPr>
            <p:ph type="ftr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large picture with leg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/>
          <p:cNvSpPr>
            <a:spLocks noChangeArrowheads="1"/>
          </p:cNvSpPr>
          <p:nvPr userDrawn="1"/>
        </p:nvSpPr>
        <p:spPr bwMode="auto">
          <a:xfrm>
            <a:off x="561975" y="2600325"/>
            <a:ext cx="8020050" cy="3295650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" name="Freeform 5"/>
          <p:cNvSpPr>
            <a:spLocks noEditPoints="1"/>
          </p:cNvSpPr>
          <p:nvPr userDrawn="1"/>
        </p:nvSpPr>
        <p:spPr bwMode="auto">
          <a:xfrm>
            <a:off x="5407025" y="2009775"/>
            <a:ext cx="3379788" cy="3724275"/>
          </a:xfrm>
          <a:custGeom>
            <a:avLst/>
            <a:gdLst>
              <a:gd name="T0" fmla="*/ 3304442 w 628"/>
              <a:gd name="T1" fmla="*/ 597391 h 692"/>
              <a:gd name="T2" fmla="*/ 2115058 w 628"/>
              <a:gd name="T3" fmla="*/ 382115 h 692"/>
              <a:gd name="T4" fmla="*/ 2007422 w 628"/>
              <a:gd name="T5" fmla="*/ 269095 h 692"/>
              <a:gd name="T6" fmla="*/ 2346477 w 628"/>
              <a:gd name="T7" fmla="*/ 123784 h 692"/>
              <a:gd name="T8" fmla="*/ 2287277 w 628"/>
              <a:gd name="T9" fmla="*/ 182985 h 692"/>
              <a:gd name="T10" fmla="*/ 914911 w 628"/>
              <a:gd name="T11" fmla="*/ 156075 h 692"/>
              <a:gd name="T12" fmla="*/ 1027929 w 628"/>
              <a:gd name="T13" fmla="*/ 172221 h 692"/>
              <a:gd name="T14" fmla="*/ 974111 w 628"/>
              <a:gd name="T15" fmla="*/ 118402 h 692"/>
              <a:gd name="T16" fmla="*/ 1157093 w 628"/>
              <a:gd name="T17" fmla="*/ 37673 h 692"/>
              <a:gd name="T18" fmla="*/ 1119420 w 628"/>
              <a:gd name="T19" fmla="*/ 75347 h 692"/>
              <a:gd name="T20" fmla="*/ 1582257 w 628"/>
              <a:gd name="T21" fmla="*/ 247567 h 692"/>
              <a:gd name="T22" fmla="*/ 1706039 w 628"/>
              <a:gd name="T23" fmla="*/ 231422 h 692"/>
              <a:gd name="T24" fmla="*/ 1662985 w 628"/>
              <a:gd name="T25" fmla="*/ 193748 h 692"/>
              <a:gd name="T26" fmla="*/ 3207570 w 628"/>
              <a:gd name="T27" fmla="*/ 1006415 h 692"/>
              <a:gd name="T28" fmla="*/ 3256006 w 628"/>
              <a:gd name="T29" fmla="*/ 957978 h 692"/>
              <a:gd name="T30" fmla="*/ 592001 w 628"/>
              <a:gd name="T31" fmla="*/ 193748 h 692"/>
              <a:gd name="T32" fmla="*/ 672728 w 628"/>
              <a:gd name="T33" fmla="*/ 199130 h 692"/>
              <a:gd name="T34" fmla="*/ 640437 w 628"/>
              <a:gd name="T35" fmla="*/ 166839 h 692"/>
              <a:gd name="T36" fmla="*/ 3202188 w 628"/>
              <a:gd name="T37" fmla="*/ 446698 h 692"/>
              <a:gd name="T38" fmla="*/ 3169897 w 628"/>
              <a:gd name="T39" fmla="*/ 484371 h 692"/>
              <a:gd name="T40" fmla="*/ 1458475 w 628"/>
              <a:gd name="T41" fmla="*/ 37673 h 692"/>
              <a:gd name="T42" fmla="*/ 2572513 w 628"/>
              <a:gd name="T43" fmla="*/ 360587 h 692"/>
              <a:gd name="T44" fmla="*/ 2518695 w 628"/>
              <a:gd name="T45" fmla="*/ 301386 h 692"/>
              <a:gd name="T46" fmla="*/ 3078406 w 628"/>
              <a:gd name="T47" fmla="*/ 317532 h 692"/>
              <a:gd name="T48" fmla="*/ 3013824 w 628"/>
              <a:gd name="T49" fmla="*/ 382115 h 692"/>
              <a:gd name="T50" fmla="*/ 3089169 w 628"/>
              <a:gd name="T51" fmla="*/ 209894 h 692"/>
              <a:gd name="T52" fmla="*/ 3261388 w 628"/>
              <a:gd name="T53" fmla="*/ 721175 h 692"/>
              <a:gd name="T54" fmla="*/ 3051497 w 628"/>
              <a:gd name="T55" fmla="*/ 500517 h 692"/>
              <a:gd name="T56" fmla="*/ 2895424 w 628"/>
              <a:gd name="T57" fmla="*/ 597391 h 692"/>
              <a:gd name="T58" fmla="*/ 2873896 w 628"/>
              <a:gd name="T59" fmla="*/ 559718 h 692"/>
              <a:gd name="T60" fmla="*/ 2760878 w 628"/>
              <a:gd name="T61" fmla="*/ 446698 h 692"/>
              <a:gd name="T62" fmla="*/ 2550986 w 628"/>
              <a:gd name="T63" fmla="*/ 462843 h 692"/>
              <a:gd name="T64" fmla="*/ 2357240 w 628"/>
              <a:gd name="T65" fmla="*/ 376733 h 692"/>
              <a:gd name="T66" fmla="*/ 2222695 w 628"/>
              <a:gd name="T67" fmla="*/ 446698 h 692"/>
              <a:gd name="T68" fmla="*/ 2050476 w 628"/>
              <a:gd name="T69" fmla="*/ 452080 h 692"/>
              <a:gd name="T70" fmla="*/ 1819058 w 628"/>
              <a:gd name="T71" fmla="*/ 322914 h 692"/>
              <a:gd name="T72" fmla="*/ 1716803 w 628"/>
              <a:gd name="T73" fmla="*/ 398261 h 692"/>
              <a:gd name="T74" fmla="*/ 1517676 w 628"/>
              <a:gd name="T75" fmla="*/ 478989 h 692"/>
              <a:gd name="T76" fmla="*/ 1280875 w 628"/>
              <a:gd name="T77" fmla="*/ 382115 h 692"/>
              <a:gd name="T78" fmla="*/ 1313166 w 628"/>
              <a:gd name="T79" fmla="*/ 322914 h 692"/>
              <a:gd name="T80" fmla="*/ 1426185 w 628"/>
              <a:gd name="T81" fmla="*/ 317532 h 692"/>
              <a:gd name="T82" fmla="*/ 1313166 w 628"/>
              <a:gd name="T83" fmla="*/ 113020 h 692"/>
              <a:gd name="T84" fmla="*/ 1130184 w 628"/>
              <a:gd name="T85" fmla="*/ 226040 h 692"/>
              <a:gd name="T86" fmla="*/ 904147 w 628"/>
              <a:gd name="T87" fmla="*/ 387497 h 692"/>
              <a:gd name="T88" fmla="*/ 785747 w 628"/>
              <a:gd name="T89" fmla="*/ 258331 h 692"/>
              <a:gd name="T90" fmla="*/ 731929 w 628"/>
              <a:gd name="T91" fmla="*/ 495135 h 692"/>
              <a:gd name="T92" fmla="*/ 581237 w 628"/>
              <a:gd name="T93" fmla="*/ 387497 h 692"/>
              <a:gd name="T94" fmla="*/ 360583 w 628"/>
              <a:gd name="T95" fmla="*/ 398261 h 692"/>
              <a:gd name="T96" fmla="*/ 193746 w 628"/>
              <a:gd name="T97" fmla="*/ 608155 h 692"/>
              <a:gd name="T98" fmla="*/ 258328 w 628"/>
              <a:gd name="T99" fmla="*/ 3724275 h 692"/>
              <a:gd name="T100" fmla="*/ 3153751 w 628"/>
              <a:gd name="T101" fmla="*/ 1178636 h 692"/>
              <a:gd name="T102" fmla="*/ 3164515 w 628"/>
              <a:gd name="T103" fmla="*/ 990270 h 692"/>
              <a:gd name="T104" fmla="*/ 3207570 w 628"/>
              <a:gd name="T105" fmla="*/ 812667 h 692"/>
              <a:gd name="T106" fmla="*/ 3304442 w 628"/>
              <a:gd name="T107" fmla="*/ 774994 h 692"/>
              <a:gd name="T108" fmla="*/ 2228077 w 628"/>
              <a:gd name="T109" fmla="*/ 430552 h 692"/>
              <a:gd name="T110" fmla="*/ 2185022 w 628"/>
              <a:gd name="T111" fmla="*/ 387497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912544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2992582" y="2643182"/>
            <a:ext cx="5520382" cy="3193418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1" name="Espace réservé du texte 14"/>
          <p:cNvSpPr>
            <a:spLocks noGrp="1"/>
          </p:cNvSpPr>
          <p:nvPr>
            <p:ph type="body" sz="quarter" idx="17"/>
          </p:nvPr>
        </p:nvSpPr>
        <p:spPr>
          <a:xfrm>
            <a:off x="642910" y="2597727"/>
            <a:ext cx="2147792" cy="3298248"/>
          </a:xfrm>
        </p:spPr>
        <p:txBody>
          <a:bodyPr anchor="ctr"/>
          <a:lstStyle>
            <a:lvl1pPr marL="0" indent="0">
              <a:lnSpc>
                <a:spcPts val="1200"/>
              </a:lnSpc>
              <a:spcBef>
                <a:spcPts val="1400"/>
              </a:spcBef>
              <a:defRPr sz="11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  <a:endParaRPr lang="fr-FR" dirty="0"/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49D14-5FE4-4B7C-B9FC-2906859A433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2" name="Rectangle 1030"/>
          <p:cNvSpPr>
            <a:spLocks noGrp="1" noChangeArrowheads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19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1D75E-F122-4D4C-8EF8-D3864C5AA89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7" name="Rectangle 1030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8" name="Espace réservé du texte 7"/>
          <p:cNvSpPr>
            <a:spLocks noGrp="1"/>
          </p:cNvSpPr>
          <p:nvPr>
            <p:ph type="body" sz="quarter" idx="13"/>
          </p:nvPr>
        </p:nvSpPr>
        <p:spPr>
          <a:xfrm>
            <a:off x="561975" y="1628775"/>
            <a:ext cx="8020050" cy="1838820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83603-D8D6-4C9E-8CA7-20392A6F7A9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7" name="Rectangle 1030"/>
          <p:cNvSpPr>
            <a:spLocks noGrp="1" noChangeArrowheads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Presentation Title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KantarMedia PPTRGB6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738" y="538163"/>
            <a:ext cx="21590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6"/>
          <p:cNvSpPr>
            <a:spLocks noChangeArrowheads="1"/>
          </p:cNvSpPr>
          <p:nvPr userDrawn="1"/>
        </p:nvSpPr>
        <p:spPr bwMode="auto">
          <a:xfrm>
            <a:off x="3543300" y="0"/>
            <a:ext cx="504825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Rectangle 17"/>
          <p:cNvSpPr>
            <a:spLocks noChangeArrowheads="1"/>
          </p:cNvSpPr>
          <p:nvPr userDrawn="1"/>
        </p:nvSpPr>
        <p:spPr bwMode="auto">
          <a:xfrm>
            <a:off x="5219700" y="0"/>
            <a:ext cx="1323975" cy="574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60388" y="1838325"/>
            <a:ext cx="5222875" cy="409575"/>
          </a:xfrm>
        </p:spPr>
        <p:txBody>
          <a:bodyPr anchor="b"/>
          <a:lstStyle>
            <a:lvl1pPr>
              <a:lnSpc>
                <a:spcPts val="2600"/>
              </a:lnSpc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 err="1"/>
              <a:t>Cliquez</a:t>
            </a:r>
            <a:r>
              <a:rPr lang="en-GB" dirty="0"/>
              <a:t> pour modifier le style du titre</a:t>
            </a:r>
          </a:p>
        </p:txBody>
      </p:sp>
      <p:sp>
        <p:nvSpPr>
          <p:cNvPr id="890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50863" y="2251075"/>
            <a:ext cx="5232400" cy="804863"/>
          </a:xfrm>
        </p:spPr>
        <p:txBody>
          <a:bodyPr/>
          <a:lstStyle>
            <a:lvl1pPr marL="0" indent="12700">
              <a:lnSpc>
                <a:spcPts val="2600"/>
              </a:lnSpc>
              <a:defRPr sz="2000">
                <a:solidFill>
                  <a:schemeClr val="bg2"/>
                </a:solidFill>
              </a:defRPr>
            </a:lvl1pPr>
          </a:lstStyle>
          <a:p>
            <a:r>
              <a:rPr lang="en-GB" dirty="0" err="1"/>
              <a:t>Cliquez</a:t>
            </a:r>
            <a:r>
              <a:rPr lang="en-GB" dirty="0"/>
              <a:t> pour modifier le style des </a:t>
            </a:r>
            <a:r>
              <a:rPr lang="en-GB" dirty="0" err="1"/>
              <a:t>sous</a:t>
            </a:r>
            <a:r>
              <a:rPr lang="en-GB" dirty="0"/>
              <a:t>-titres du masque</a:t>
            </a:r>
          </a:p>
        </p:txBody>
      </p:sp>
      <p:sp>
        <p:nvSpPr>
          <p:cNvPr id="8" name="Rectangle 18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563563" y="6600825"/>
            <a:ext cx="1292225" cy="11588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 u="none">
                <a:solidFill>
                  <a:schemeClr val="bg2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en-US" smtClean="0"/>
              <a:t>Date of the presentation</a:t>
            </a:r>
            <a:endParaRPr lang="en-GB"/>
          </a:p>
        </p:txBody>
      </p:sp>
      <p:pic>
        <p:nvPicPr>
          <p:cNvPr id="10" name="Picture 11" descr="Peaks_001"/>
          <p:cNvPicPr>
            <a:picLocks noChangeArrowheads="1"/>
          </p:cNvPicPr>
          <p:nvPr userDrawn="1"/>
        </p:nvPicPr>
        <p:blipFill>
          <a:blip r:embed="rId3" cstate="print"/>
          <a:srcRect l="13020" t="10297" b="6575"/>
          <a:stretch>
            <a:fillRect/>
          </a:stretch>
        </p:blipFill>
        <p:spPr bwMode="auto">
          <a:xfrm>
            <a:off x="438150" y="3276600"/>
            <a:ext cx="8705850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/>
      </p:par>
    </p:tnLst>
  </p:timing>
  <p:hf sldNum="0" hdr="0" ftr="0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ection Divider Title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Peaks_001"/>
          <p:cNvPicPr>
            <a:picLocks noChangeArrowheads="1"/>
          </p:cNvPicPr>
          <p:nvPr userDrawn="1"/>
        </p:nvPicPr>
        <p:blipFill>
          <a:blip r:embed="rId2" cstate="print"/>
          <a:srcRect l="13020" t="10297" b="6575"/>
          <a:stretch>
            <a:fillRect/>
          </a:stretch>
        </p:blipFill>
        <p:spPr bwMode="auto">
          <a:xfrm>
            <a:off x="438150" y="3276600"/>
            <a:ext cx="8705850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Group 12"/>
          <p:cNvGrpSpPr>
            <a:grpSpLocks/>
          </p:cNvGrpSpPr>
          <p:nvPr userDrawn="1"/>
        </p:nvGrpSpPr>
        <p:grpSpPr bwMode="auto">
          <a:xfrm>
            <a:off x="0" y="2200275"/>
            <a:ext cx="4572000" cy="4514850"/>
            <a:chOff x="0" y="1386"/>
            <a:chExt cx="2880" cy="2772"/>
          </a:xfrm>
        </p:grpSpPr>
        <p:sp>
          <p:nvSpPr>
            <p:cNvPr id="14" name="Rectangle 7"/>
            <p:cNvSpPr>
              <a:spLocks noChangeArrowheads="1"/>
            </p:cNvSpPr>
            <p:nvPr/>
          </p:nvSpPr>
          <p:spPr bwMode="auto">
            <a:xfrm>
              <a:off x="2376" y="1386"/>
              <a:ext cx="504" cy="2772"/>
            </a:xfrm>
            <a:prstGeom prst="rect">
              <a:avLst/>
            </a:prstGeom>
            <a:gradFill rotWithShape="1">
              <a:gsLst>
                <a:gs pos="0">
                  <a:schemeClr val="tx1"/>
                </a:gs>
                <a:gs pos="100000">
                  <a:schemeClr val="tx1">
                    <a:gamma/>
                    <a:shade val="0"/>
                    <a:invGamma/>
                    <a:alpha val="0"/>
                  </a:schemeClr>
                </a:gs>
              </a:gsLst>
              <a:lin ang="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r-FR"/>
            </a:p>
          </p:txBody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0" y="1386"/>
              <a:ext cx="2382" cy="2772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fr-FR"/>
            </a:p>
          </p:txBody>
        </p:sp>
      </p:grpSp>
      <p:pic>
        <p:nvPicPr>
          <p:cNvPr id="5" name="Picture 8" descr="KantarMedia PPTRGB6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6738" y="538163"/>
            <a:ext cx="21590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6"/>
          <p:cNvSpPr>
            <a:spLocks noChangeArrowheads="1"/>
          </p:cNvSpPr>
          <p:nvPr userDrawn="1"/>
        </p:nvSpPr>
        <p:spPr bwMode="auto">
          <a:xfrm>
            <a:off x="3543300" y="0"/>
            <a:ext cx="504825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Rectangle 17"/>
          <p:cNvSpPr>
            <a:spLocks noChangeArrowheads="1"/>
          </p:cNvSpPr>
          <p:nvPr userDrawn="1"/>
        </p:nvSpPr>
        <p:spPr bwMode="auto">
          <a:xfrm>
            <a:off x="5219700" y="0"/>
            <a:ext cx="1323975" cy="574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9" name="Line 11"/>
          <p:cNvSpPr>
            <a:spLocks noChangeShapeType="1"/>
          </p:cNvSpPr>
          <p:nvPr userDrawn="1"/>
        </p:nvSpPr>
        <p:spPr bwMode="auto">
          <a:xfrm>
            <a:off x="561975" y="3429000"/>
            <a:ext cx="4010025" cy="0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60388" y="2790877"/>
            <a:ext cx="5261678" cy="409575"/>
          </a:xfrm>
        </p:spPr>
        <p:txBody>
          <a:bodyPr anchor="b"/>
          <a:lstStyle>
            <a:lvl1pPr>
              <a:lnSpc>
                <a:spcPts val="2600"/>
              </a:lnSpc>
              <a:defRPr kumimoji="0" lang="en-GB" sz="48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GB" dirty="0" err="1"/>
              <a:t>Cliquez</a:t>
            </a:r>
            <a:r>
              <a:rPr lang="en-GB" dirty="0"/>
              <a:t> pour modifier le style du titre</a:t>
            </a:r>
          </a:p>
        </p:txBody>
      </p:sp>
      <p:sp>
        <p:nvSpPr>
          <p:cNvPr id="890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50863" y="3571875"/>
            <a:ext cx="4517848" cy="988836"/>
          </a:xfrm>
        </p:spPr>
        <p:txBody>
          <a:bodyPr/>
          <a:lstStyle>
            <a:lvl1pPr marL="0" indent="12700">
              <a:lnSpc>
                <a:spcPts val="2600"/>
              </a:lnSpc>
              <a:defRPr kumimoji="0" lang="en-GB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fr-FR" dirty="0" smtClean="0"/>
              <a:t>Cliquez pour modifier le style des sous-titres du masque</a:t>
            </a:r>
            <a:endParaRPr lang="en-GB" dirty="0"/>
          </a:p>
        </p:txBody>
      </p:sp>
      <p:sp>
        <p:nvSpPr>
          <p:cNvPr id="10" name="Rectangle 18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563563" y="6600825"/>
            <a:ext cx="1292225" cy="11588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 u="none">
                <a:solidFill>
                  <a:schemeClr val="bg2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en-US" smtClean="0"/>
              <a:t>Date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/>
      </p:par>
    </p:tnLst>
  </p:timing>
  <p:hf sldNum="0" hdr="0" ftr="0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sldNum" sz="quarter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67A3B7-0B50-4723-A998-D2662F21F5A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6" name="Rectangle 1030"/>
          <p:cNvSpPr>
            <a:spLocks noGrp="1" noChangeArrowheads="1"/>
          </p:cNvSpPr>
          <p:nvPr>
            <p:ph type="ftr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39100" cy="298450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7214" y="1618875"/>
            <a:ext cx="2520000" cy="4258800"/>
          </a:xfrm>
        </p:spPr>
        <p:txBody>
          <a:bodyPr/>
          <a:lstStyle>
            <a:lvl1pPr marL="0" indent="1588">
              <a:lnSpc>
                <a:spcPts val="2000"/>
              </a:lnSpc>
              <a:defRPr sz="1400" b="0"/>
            </a:lvl1pPr>
            <a:lvl2pPr marL="3175" indent="-3175">
              <a:lnSpc>
                <a:spcPts val="2000"/>
              </a:lnSpc>
              <a:spcBef>
                <a:spcPts val="2000"/>
              </a:spcBef>
              <a:buNone/>
              <a:defRPr sz="1400"/>
            </a:lvl2pPr>
            <a:lvl3pPr marL="176213" indent="-176213">
              <a:lnSpc>
                <a:spcPts val="2000"/>
              </a:lnSpc>
              <a:buFont typeface="Arial" pitchFamily="34" charset="0"/>
              <a:buChar char="–"/>
              <a:defRPr/>
            </a:lvl3pPr>
            <a:lvl4pPr marL="176213" indent="0">
              <a:lnSpc>
                <a:spcPts val="1500"/>
              </a:lnSpc>
              <a:buFontTx/>
              <a:buNone/>
              <a:defRPr sz="1100" b="1"/>
            </a:lvl4pPr>
            <a:lvl5pPr marL="176213" indent="0">
              <a:lnSpc>
                <a:spcPts val="1500"/>
              </a:lnSpc>
              <a:defRPr sz="1100" b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40687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6D3903-C361-4AEA-9598-8E8CD2917B9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30"/>
          <p:cNvSpPr>
            <a:spLocks noGrp="1" noChangeArrowheads="1"/>
          </p:cNvSpPr>
          <p:nvPr>
            <p:ph type="ftr" sz="quarter" idx="16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  <p:sp>
        <p:nvSpPr>
          <p:cNvPr id="12" name="Espace réservé du contenu 2"/>
          <p:cNvSpPr>
            <a:spLocks noGrp="1"/>
          </p:cNvSpPr>
          <p:nvPr>
            <p:ph idx="17"/>
          </p:nvPr>
        </p:nvSpPr>
        <p:spPr>
          <a:xfrm>
            <a:off x="3307387" y="1618875"/>
            <a:ext cx="2520000" cy="4258800"/>
          </a:xfrm>
        </p:spPr>
        <p:txBody>
          <a:bodyPr/>
          <a:lstStyle>
            <a:lvl1pPr marL="0" indent="1588">
              <a:lnSpc>
                <a:spcPts val="2000"/>
              </a:lnSpc>
              <a:defRPr sz="1400" b="0"/>
            </a:lvl1pPr>
            <a:lvl2pPr marL="3175" indent="-3175">
              <a:lnSpc>
                <a:spcPts val="2000"/>
              </a:lnSpc>
              <a:spcBef>
                <a:spcPts val="2000"/>
              </a:spcBef>
              <a:buNone/>
              <a:defRPr sz="1400"/>
            </a:lvl2pPr>
            <a:lvl3pPr marL="176213" indent="-176213">
              <a:lnSpc>
                <a:spcPts val="2000"/>
              </a:lnSpc>
              <a:buFont typeface="Arial" pitchFamily="34" charset="0"/>
              <a:buChar char="–"/>
              <a:defRPr/>
            </a:lvl3pPr>
            <a:lvl4pPr marL="176213" indent="0">
              <a:lnSpc>
                <a:spcPts val="1500"/>
              </a:lnSpc>
              <a:buFontTx/>
              <a:buNone/>
              <a:defRPr sz="1100" b="1"/>
            </a:lvl4pPr>
            <a:lvl5pPr marL="176213" indent="0">
              <a:lnSpc>
                <a:spcPts val="1500"/>
              </a:lnSpc>
              <a:defRPr sz="1100" b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3" name="Espace réservé du contenu 2"/>
          <p:cNvSpPr>
            <a:spLocks noGrp="1"/>
          </p:cNvSpPr>
          <p:nvPr>
            <p:ph idx="18"/>
          </p:nvPr>
        </p:nvSpPr>
        <p:spPr>
          <a:xfrm>
            <a:off x="6049920" y="1618875"/>
            <a:ext cx="2520000" cy="4258800"/>
          </a:xfrm>
        </p:spPr>
        <p:txBody>
          <a:bodyPr/>
          <a:lstStyle>
            <a:lvl1pPr marL="0" indent="1588">
              <a:lnSpc>
                <a:spcPts val="2000"/>
              </a:lnSpc>
              <a:defRPr sz="1400" b="0"/>
            </a:lvl1pPr>
            <a:lvl2pPr marL="3175" indent="-3175">
              <a:lnSpc>
                <a:spcPts val="2000"/>
              </a:lnSpc>
              <a:spcBef>
                <a:spcPts val="2000"/>
              </a:spcBef>
              <a:buNone/>
              <a:defRPr sz="1400"/>
            </a:lvl2pPr>
            <a:lvl3pPr marL="176213" indent="-176213">
              <a:lnSpc>
                <a:spcPts val="2000"/>
              </a:lnSpc>
              <a:buFont typeface="Arial" pitchFamily="34" charset="0"/>
              <a:buChar char="–"/>
              <a:defRPr/>
            </a:lvl3pPr>
            <a:lvl4pPr marL="176213" indent="0">
              <a:lnSpc>
                <a:spcPts val="1600"/>
              </a:lnSpc>
              <a:buFontTx/>
              <a:buNone/>
              <a:defRPr sz="1100" b="1"/>
            </a:lvl4pPr>
            <a:lvl5pPr marL="176213" indent="0">
              <a:lnSpc>
                <a:spcPts val="1600"/>
              </a:lnSpc>
              <a:defRPr sz="1100" b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cu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7213" y="1999250"/>
            <a:ext cx="8023225" cy="1883971"/>
          </a:xfrm>
        </p:spPr>
        <p:txBody>
          <a:bodyPr/>
          <a:lstStyle>
            <a:lvl1pPr marL="0" indent="1588">
              <a:lnSpc>
                <a:spcPts val="2900"/>
              </a:lnSpc>
              <a:defRPr sz="2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804CA-36F9-498D-8CAB-16793DD9AA7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30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  <p:pic>
        <p:nvPicPr>
          <p:cNvPr id="8" name="Picture 9" descr="Peaks_001"/>
          <p:cNvPicPr>
            <a:picLocks noChangeArrowheads="1"/>
          </p:cNvPicPr>
          <p:nvPr userDrawn="1"/>
        </p:nvPicPr>
        <p:blipFill>
          <a:blip r:embed="rId2" cstate="print"/>
          <a:srcRect l="13020" t="-6287" r="-4854" b="45150"/>
          <a:stretch>
            <a:fillRect/>
          </a:stretch>
        </p:blipFill>
        <p:spPr bwMode="auto">
          <a:xfrm>
            <a:off x="2019300" y="4801085"/>
            <a:ext cx="6887194" cy="1556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Peaks_001"/>
          <p:cNvPicPr>
            <a:picLocks noChangeArrowheads="1"/>
          </p:cNvPicPr>
          <p:nvPr userDrawn="1"/>
        </p:nvPicPr>
        <p:blipFill>
          <a:blip r:embed="rId2" cstate="print"/>
          <a:srcRect l="22293" t="34993" r="64732" b="31331"/>
          <a:stretch>
            <a:fillRect/>
          </a:stretch>
        </p:blipFill>
        <p:spPr bwMode="auto">
          <a:xfrm>
            <a:off x="8582025" y="6362700"/>
            <a:ext cx="56197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 large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graphique 2"/>
          <p:cNvSpPr>
            <a:spLocks noGrp="1"/>
          </p:cNvSpPr>
          <p:nvPr>
            <p:ph type="chart" idx="1"/>
          </p:nvPr>
        </p:nvSpPr>
        <p:spPr>
          <a:xfrm>
            <a:off x="557213" y="1619250"/>
            <a:ext cx="8023225" cy="4268788"/>
          </a:xfrm>
        </p:spPr>
        <p:txBody>
          <a:bodyPr/>
          <a:lstStyle/>
          <a:p>
            <a:pPr lvl="0"/>
            <a:endParaRPr lang="fr-FR" noProof="0" smtClean="0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CD9BE7-8D06-46E1-804E-61286ABEB76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8" name="Rectangle 1030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graph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8" name="Espace réservé du graphique 7"/>
          <p:cNvSpPr>
            <a:spLocks noGrp="1"/>
          </p:cNvSpPr>
          <p:nvPr>
            <p:ph type="chart" sz="quarter" idx="12"/>
          </p:nvPr>
        </p:nvSpPr>
        <p:spPr>
          <a:xfrm>
            <a:off x="4686300" y="2200275"/>
            <a:ext cx="3895725" cy="34167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1" name="Espace réservé du graphique 7"/>
          <p:cNvSpPr>
            <a:spLocks noGrp="1"/>
          </p:cNvSpPr>
          <p:nvPr>
            <p:ph type="chart" sz="quarter" idx="14"/>
          </p:nvPr>
        </p:nvSpPr>
        <p:spPr>
          <a:xfrm>
            <a:off x="526350" y="2200275"/>
            <a:ext cx="3895725" cy="34167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C3B68-31BC-4688-A6C1-E0F09ED34F3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2200274"/>
            <a:ext cx="3935412" cy="3687763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graphique 7"/>
          <p:cNvSpPr>
            <a:spLocks noGrp="1"/>
          </p:cNvSpPr>
          <p:nvPr>
            <p:ph type="chart" sz="quarter" idx="12"/>
          </p:nvPr>
        </p:nvSpPr>
        <p:spPr>
          <a:xfrm>
            <a:off x="4686300" y="2200275"/>
            <a:ext cx="3895725" cy="34167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0DC19-3256-4E21-AA54-B85BDD72283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header and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4259262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graphique 7"/>
          <p:cNvSpPr>
            <a:spLocks noGrp="1"/>
          </p:cNvSpPr>
          <p:nvPr>
            <p:ph type="chart" sz="quarter" idx="12"/>
          </p:nvPr>
        </p:nvSpPr>
        <p:spPr>
          <a:xfrm>
            <a:off x="4686300" y="1628775"/>
            <a:ext cx="3895725" cy="39882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0DC19-3256-4E21-AA54-B85BDD72283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header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6"/>
          <p:cNvSpPr>
            <a:spLocks noChangeArrowheads="1"/>
          </p:cNvSpPr>
          <p:nvPr userDrawn="1"/>
        </p:nvSpPr>
        <p:spPr bwMode="auto">
          <a:xfrm>
            <a:off x="4935538" y="1822450"/>
            <a:ext cx="3648075" cy="4073525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Freeform 7"/>
          <p:cNvSpPr>
            <a:spLocks noEditPoints="1"/>
          </p:cNvSpPr>
          <p:nvPr userDrawn="1"/>
        </p:nvSpPr>
        <p:spPr bwMode="auto">
          <a:xfrm>
            <a:off x="5421313" y="1228725"/>
            <a:ext cx="3379787" cy="3724275"/>
          </a:xfrm>
          <a:custGeom>
            <a:avLst/>
            <a:gdLst>
              <a:gd name="T0" fmla="*/ 614 w 628"/>
              <a:gd name="T1" fmla="*/ 111 h 692"/>
              <a:gd name="T2" fmla="*/ 393 w 628"/>
              <a:gd name="T3" fmla="*/ 71 h 692"/>
              <a:gd name="T4" fmla="*/ 373 w 628"/>
              <a:gd name="T5" fmla="*/ 50 h 692"/>
              <a:gd name="T6" fmla="*/ 436 w 628"/>
              <a:gd name="T7" fmla="*/ 23 h 692"/>
              <a:gd name="T8" fmla="*/ 425 w 628"/>
              <a:gd name="T9" fmla="*/ 34 h 692"/>
              <a:gd name="T10" fmla="*/ 170 w 628"/>
              <a:gd name="T11" fmla="*/ 29 h 692"/>
              <a:gd name="T12" fmla="*/ 191 w 628"/>
              <a:gd name="T13" fmla="*/ 32 h 692"/>
              <a:gd name="T14" fmla="*/ 181 w 628"/>
              <a:gd name="T15" fmla="*/ 22 h 692"/>
              <a:gd name="T16" fmla="*/ 215 w 628"/>
              <a:gd name="T17" fmla="*/ 7 h 692"/>
              <a:gd name="T18" fmla="*/ 208 w 628"/>
              <a:gd name="T19" fmla="*/ 14 h 692"/>
              <a:gd name="T20" fmla="*/ 294 w 628"/>
              <a:gd name="T21" fmla="*/ 46 h 692"/>
              <a:gd name="T22" fmla="*/ 317 w 628"/>
              <a:gd name="T23" fmla="*/ 43 h 692"/>
              <a:gd name="T24" fmla="*/ 309 w 628"/>
              <a:gd name="T25" fmla="*/ 36 h 692"/>
              <a:gd name="T26" fmla="*/ 596 w 628"/>
              <a:gd name="T27" fmla="*/ 187 h 692"/>
              <a:gd name="T28" fmla="*/ 605 w 628"/>
              <a:gd name="T29" fmla="*/ 178 h 692"/>
              <a:gd name="T30" fmla="*/ 110 w 628"/>
              <a:gd name="T31" fmla="*/ 36 h 692"/>
              <a:gd name="T32" fmla="*/ 125 w 628"/>
              <a:gd name="T33" fmla="*/ 37 h 692"/>
              <a:gd name="T34" fmla="*/ 119 w 628"/>
              <a:gd name="T35" fmla="*/ 31 h 692"/>
              <a:gd name="T36" fmla="*/ 595 w 628"/>
              <a:gd name="T37" fmla="*/ 83 h 692"/>
              <a:gd name="T38" fmla="*/ 589 w 628"/>
              <a:gd name="T39" fmla="*/ 90 h 692"/>
              <a:gd name="T40" fmla="*/ 271 w 628"/>
              <a:gd name="T41" fmla="*/ 7 h 692"/>
              <a:gd name="T42" fmla="*/ 478 w 628"/>
              <a:gd name="T43" fmla="*/ 67 h 692"/>
              <a:gd name="T44" fmla="*/ 468 w 628"/>
              <a:gd name="T45" fmla="*/ 56 h 692"/>
              <a:gd name="T46" fmla="*/ 572 w 628"/>
              <a:gd name="T47" fmla="*/ 59 h 692"/>
              <a:gd name="T48" fmla="*/ 560 w 628"/>
              <a:gd name="T49" fmla="*/ 71 h 692"/>
              <a:gd name="T50" fmla="*/ 574 w 628"/>
              <a:gd name="T51" fmla="*/ 39 h 692"/>
              <a:gd name="T52" fmla="*/ 606 w 628"/>
              <a:gd name="T53" fmla="*/ 134 h 692"/>
              <a:gd name="T54" fmla="*/ 567 w 628"/>
              <a:gd name="T55" fmla="*/ 93 h 692"/>
              <a:gd name="T56" fmla="*/ 538 w 628"/>
              <a:gd name="T57" fmla="*/ 111 h 692"/>
              <a:gd name="T58" fmla="*/ 534 w 628"/>
              <a:gd name="T59" fmla="*/ 104 h 692"/>
              <a:gd name="T60" fmla="*/ 513 w 628"/>
              <a:gd name="T61" fmla="*/ 83 h 692"/>
              <a:gd name="T62" fmla="*/ 474 w 628"/>
              <a:gd name="T63" fmla="*/ 86 h 692"/>
              <a:gd name="T64" fmla="*/ 438 w 628"/>
              <a:gd name="T65" fmla="*/ 70 h 692"/>
              <a:gd name="T66" fmla="*/ 413 w 628"/>
              <a:gd name="T67" fmla="*/ 83 h 692"/>
              <a:gd name="T68" fmla="*/ 381 w 628"/>
              <a:gd name="T69" fmla="*/ 84 h 692"/>
              <a:gd name="T70" fmla="*/ 338 w 628"/>
              <a:gd name="T71" fmla="*/ 60 h 692"/>
              <a:gd name="T72" fmla="*/ 319 w 628"/>
              <a:gd name="T73" fmla="*/ 74 h 692"/>
              <a:gd name="T74" fmla="*/ 282 w 628"/>
              <a:gd name="T75" fmla="*/ 89 h 692"/>
              <a:gd name="T76" fmla="*/ 238 w 628"/>
              <a:gd name="T77" fmla="*/ 71 h 692"/>
              <a:gd name="T78" fmla="*/ 244 w 628"/>
              <a:gd name="T79" fmla="*/ 60 h 692"/>
              <a:gd name="T80" fmla="*/ 265 w 628"/>
              <a:gd name="T81" fmla="*/ 59 h 692"/>
              <a:gd name="T82" fmla="*/ 244 w 628"/>
              <a:gd name="T83" fmla="*/ 21 h 692"/>
              <a:gd name="T84" fmla="*/ 210 w 628"/>
              <a:gd name="T85" fmla="*/ 42 h 692"/>
              <a:gd name="T86" fmla="*/ 168 w 628"/>
              <a:gd name="T87" fmla="*/ 72 h 692"/>
              <a:gd name="T88" fmla="*/ 146 w 628"/>
              <a:gd name="T89" fmla="*/ 48 h 692"/>
              <a:gd name="T90" fmla="*/ 136 w 628"/>
              <a:gd name="T91" fmla="*/ 92 h 692"/>
              <a:gd name="T92" fmla="*/ 108 w 628"/>
              <a:gd name="T93" fmla="*/ 72 h 692"/>
              <a:gd name="T94" fmla="*/ 67 w 628"/>
              <a:gd name="T95" fmla="*/ 74 h 692"/>
              <a:gd name="T96" fmla="*/ 36 w 628"/>
              <a:gd name="T97" fmla="*/ 113 h 692"/>
              <a:gd name="T98" fmla="*/ 48 w 628"/>
              <a:gd name="T99" fmla="*/ 692 h 692"/>
              <a:gd name="T100" fmla="*/ 586 w 628"/>
              <a:gd name="T101" fmla="*/ 219 h 692"/>
              <a:gd name="T102" fmla="*/ 588 w 628"/>
              <a:gd name="T103" fmla="*/ 184 h 692"/>
              <a:gd name="T104" fmla="*/ 596 w 628"/>
              <a:gd name="T105" fmla="*/ 151 h 692"/>
              <a:gd name="T106" fmla="*/ 614 w 628"/>
              <a:gd name="T107" fmla="*/ 144 h 692"/>
              <a:gd name="T108" fmla="*/ 414 w 628"/>
              <a:gd name="T109" fmla="*/ 80 h 692"/>
              <a:gd name="T110" fmla="*/ 406 w 628"/>
              <a:gd name="T111" fmla="*/ 72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4463266"/>
          </a:xfrm>
        </p:spPr>
        <p:txBody>
          <a:bodyPr/>
          <a:lstStyle>
            <a:lvl1pPr marL="0" indent="1588">
              <a:spcAft>
                <a:spcPts val="1000"/>
              </a:spcAft>
              <a:defRPr sz="1800" b="0"/>
            </a:lvl1pPr>
            <a:lvl2pPr marL="3175" indent="-3175">
              <a:buNone/>
              <a:defRPr/>
            </a:lvl2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6" name="Espace réservé pour une image  15"/>
          <p:cNvSpPr>
            <a:spLocks noGrp="1"/>
          </p:cNvSpPr>
          <p:nvPr>
            <p:ph type="pic" sz="quarter" idx="14"/>
          </p:nvPr>
        </p:nvSpPr>
        <p:spPr>
          <a:xfrm>
            <a:off x="5000628" y="1852612"/>
            <a:ext cx="3500462" cy="3933841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8" name="Rectangle 1029"/>
          <p:cNvSpPr>
            <a:spLocks noGrp="1" noChangeArrowheads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F3CC6-EBF3-42B2-A9D3-A319C888AA9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picture with leg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6"/>
          <p:cNvSpPr>
            <a:spLocks noChangeArrowheads="1"/>
          </p:cNvSpPr>
          <p:nvPr userDrawn="1"/>
        </p:nvSpPr>
        <p:spPr bwMode="auto">
          <a:xfrm>
            <a:off x="4935538" y="1822450"/>
            <a:ext cx="3648075" cy="4073525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" name="Freeform 7"/>
          <p:cNvSpPr>
            <a:spLocks noEditPoints="1"/>
          </p:cNvSpPr>
          <p:nvPr userDrawn="1"/>
        </p:nvSpPr>
        <p:spPr bwMode="auto">
          <a:xfrm>
            <a:off x="5421313" y="1228725"/>
            <a:ext cx="3379787" cy="3724275"/>
          </a:xfrm>
          <a:custGeom>
            <a:avLst/>
            <a:gdLst>
              <a:gd name="T0" fmla="*/ 614 w 628"/>
              <a:gd name="T1" fmla="*/ 111 h 692"/>
              <a:gd name="T2" fmla="*/ 393 w 628"/>
              <a:gd name="T3" fmla="*/ 71 h 692"/>
              <a:gd name="T4" fmla="*/ 373 w 628"/>
              <a:gd name="T5" fmla="*/ 50 h 692"/>
              <a:gd name="T6" fmla="*/ 436 w 628"/>
              <a:gd name="T7" fmla="*/ 23 h 692"/>
              <a:gd name="T8" fmla="*/ 425 w 628"/>
              <a:gd name="T9" fmla="*/ 34 h 692"/>
              <a:gd name="T10" fmla="*/ 170 w 628"/>
              <a:gd name="T11" fmla="*/ 29 h 692"/>
              <a:gd name="T12" fmla="*/ 191 w 628"/>
              <a:gd name="T13" fmla="*/ 32 h 692"/>
              <a:gd name="T14" fmla="*/ 181 w 628"/>
              <a:gd name="T15" fmla="*/ 22 h 692"/>
              <a:gd name="T16" fmla="*/ 215 w 628"/>
              <a:gd name="T17" fmla="*/ 7 h 692"/>
              <a:gd name="T18" fmla="*/ 208 w 628"/>
              <a:gd name="T19" fmla="*/ 14 h 692"/>
              <a:gd name="T20" fmla="*/ 294 w 628"/>
              <a:gd name="T21" fmla="*/ 46 h 692"/>
              <a:gd name="T22" fmla="*/ 317 w 628"/>
              <a:gd name="T23" fmla="*/ 43 h 692"/>
              <a:gd name="T24" fmla="*/ 309 w 628"/>
              <a:gd name="T25" fmla="*/ 36 h 692"/>
              <a:gd name="T26" fmla="*/ 596 w 628"/>
              <a:gd name="T27" fmla="*/ 187 h 692"/>
              <a:gd name="T28" fmla="*/ 605 w 628"/>
              <a:gd name="T29" fmla="*/ 178 h 692"/>
              <a:gd name="T30" fmla="*/ 110 w 628"/>
              <a:gd name="T31" fmla="*/ 36 h 692"/>
              <a:gd name="T32" fmla="*/ 125 w 628"/>
              <a:gd name="T33" fmla="*/ 37 h 692"/>
              <a:gd name="T34" fmla="*/ 119 w 628"/>
              <a:gd name="T35" fmla="*/ 31 h 692"/>
              <a:gd name="T36" fmla="*/ 595 w 628"/>
              <a:gd name="T37" fmla="*/ 83 h 692"/>
              <a:gd name="T38" fmla="*/ 589 w 628"/>
              <a:gd name="T39" fmla="*/ 90 h 692"/>
              <a:gd name="T40" fmla="*/ 271 w 628"/>
              <a:gd name="T41" fmla="*/ 7 h 692"/>
              <a:gd name="T42" fmla="*/ 478 w 628"/>
              <a:gd name="T43" fmla="*/ 67 h 692"/>
              <a:gd name="T44" fmla="*/ 468 w 628"/>
              <a:gd name="T45" fmla="*/ 56 h 692"/>
              <a:gd name="T46" fmla="*/ 572 w 628"/>
              <a:gd name="T47" fmla="*/ 59 h 692"/>
              <a:gd name="T48" fmla="*/ 560 w 628"/>
              <a:gd name="T49" fmla="*/ 71 h 692"/>
              <a:gd name="T50" fmla="*/ 574 w 628"/>
              <a:gd name="T51" fmla="*/ 39 h 692"/>
              <a:gd name="T52" fmla="*/ 606 w 628"/>
              <a:gd name="T53" fmla="*/ 134 h 692"/>
              <a:gd name="T54" fmla="*/ 567 w 628"/>
              <a:gd name="T55" fmla="*/ 93 h 692"/>
              <a:gd name="T56" fmla="*/ 538 w 628"/>
              <a:gd name="T57" fmla="*/ 111 h 692"/>
              <a:gd name="T58" fmla="*/ 534 w 628"/>
              <a:gd name="T59" fmla="*/ 104 h 692"/>
              <a:gd name="T60" fmla="*/ 513 w 628"/>
              <a:gd name="T61" fmla="*/ 83 h 692"/>
              <a:gd name="T62" fmla="*/ 474 w 628"/>
              <a:gd name="T63" fmla="*/ 86 h 692"/>
              <a:gd name="T64" fmla="*/ 438 w 628"/>
              <a:gd name="T65" fmla="*/ 70 h 692"/>
              <a:gd name="T66" fmla="*/ 413 w 628"/>
              <a:gd name="T67" fmla="*/ 83 h 692"/>
              <a:gd name="T68" fmla="*/ 381 w 628"/>
              <a:gd name="T69" fmla="*/ 84 h 692"/>
              <a:gd name="T70" fmla="*/ 338 w 628"/>
              <a:gd name="T71" fmla="*/ 60 h 692"/>
              <a:gd name="T72" fmla="*/ 319 w 628"/>
              <a:gd name="T73" fmla="*/ 74 h 692"/>
              <a:gd name="T74" fmla="*/ 282 w 628"/>
              <a:gd name="T75" fmla="*/ 89 h 692"/>
              <a:gd name="T76" fmla="*/ 238 w 628"/>
              <a:gd name="T77" fmla="*/ 71 h 692"/>
              <a:gd name="T78" fmla="*/ 244 w 628"/>
              <a:gd name="T79" fmla="*/ 60 h 692"/>
              <a:gd name="T80" fmla="*/ 265 w 628"/>
              <a:gd name="T81" fmla="*/ 59 h 692"/>
              <a:gd name="T82" fmla="*/ 244 w 628"/>
              <a:gd name="T83" fmla="*/ 21 h 692"/>
              <a:gd name="T84" fmla="*/ 210 w 628"/>
              <a:gd name="T85" fmla="*/ 42 h 692"/>
              <a:gd name="T86" fmla="*/ 168 w 628"/>
              <a:gd name="T87" fmla="*/ 72 h 692"/>
              <a:gd name="T88" fmla="*/ 146 w 628"/>
              <a:gd name="T89" fmla="*/ 48 h 692"/>
              <a:gd name="T90" fmla="*/ 136 w 628"/>
              <a:gd name="T91" fmla="*/ 92 h 692"/>
              <a:gd name="T92" fmla="*/ 108 w 628"/>
              <a:gd name="T93" fmla="*/ 72 h 692"/>
              <a:gd name="T94" fmla="*/ 67 w 628"/>
              <a:gd name="T95" fmla="*/ 74 h 692"/>
              <a:gd name="T96" fmla="*/ 36 w 628"/>
              <a:gd name="T97" fmla="*/ 113 h 692"/>
              <a:gd name="T98" fmla="*/ 48 w 628"/>
              <a:gd name="T99" fmla="*/ 692 h 692"/>
              <a:gd name="T100" fmla="*/ 586 w 628"/>
              <a:gd name="T101" fmla="*/ 219 h 692"/>
              <a:gd name="T102" fmla="*/ 588 w 628"/>
              <a:gd name="T103" fmla="*/ 184 h 692"/>
              <a:gd name="T104" fmla="*/ 596 w 628"/>
              <a:gd name="T105" fmla="*/ 151 h 692"/>
              <a:gd name="T106" fmla="*/ 614 w 628"/>
              <a:gd name="T107" fmla="*/ 144 h 692"/>
              <a:gd name="T108" fmla="*/ 414 w 628"/>
              <a:gd name="T109" fmla="*/ 80 h 692"/>
              <a:gd name="T110" fmla="*/ 406 w 628"/>
              <a:gd name="T111" fmla="*/ 72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5"/>
            <a:ext cx="3935412" cy="4522643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5000628" y="1852613"/>
            <a:ext cx="3500462" cy="3290899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15" name="Espace réservé du texte 14"/>
          <p:cNvSpPr>
            <a:spLocks noGrp="1"/>
          </p:cNvSpPr>
          <p:nvPr>
            <p:ph type="body" sz="quarter" idx="17"/>
          </p:nvPr>
        </p:nvSpPr>
        <p:spPr>
          <a:xfrm>
            <a:off x="5154613" y="5257800"/>
            <a:ext cx="3276600" cy="600092"/>
          </a:xfrm>
        </p:spPr>
        <p:txBody>
          <a:bodyPr/>
          <a:lstStyle>
            <a:lvl1pPr marL="0" indent="0">
              <a:lnSpc>
                <a:spcPts val="1200"/>
              </a:lnSpc>
              <a:spcBef>
                <a:spcPts val="1400"/>
              </a:spcBef>
              <a:defRPr sz="11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  <a:endParaRPr lang="fr-FR" dirty="0"/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62FA9-9908-4318-B162-5007B8E1BD6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30"/>
          <p:cNvSpPr>
            <a:spLocks noGrp="1" noChangeArrowheads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larg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"/>
          <p:cNvSpPr>
            <a:spLocks noChangeArrowheads="1"/>
          </p:cNvSpPr>
          <p:nvPr userDrawn="1"/>
        </p:nvSpPr>
        <p:spPr bwMode="auto">
          <a:xfrm>
            <a:off x="561975" y="2600325"/>
            <a:ext cx="8020050" cy="3295650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Freeform 5"/>
          <p:cNvSpPr>
            <a:spLocks noEditPoints="1"/>
          </p:cNvSpPr>
          <p:nvPr userDrawn="1"/>
        </p:nvSpPr>
        <p:spPr bwMode="auto">
          <a:xfrm>
            <a:off x="5407025" y="2009775"/>
            <a:ext cx="3379788" cy="3724275"/>
          </a:xfrm>
          <a:custGeom>
            <a:avLst/>
            <a:gdLst>
              <a:gd name="T0" fmla="*/ 3304442 w 628"/>
              <a:gd name="T1" fmla="*/ 597391 h 692"/>
              <a:gd name="T2" fmla="*/ 2115058 w 628"/>
              <a:gd name="T3" fmla="*/ 382115 h 692"/>
              <a:gd name="T4" fmla="*/ 2007422 w 628"/>
              <a:gd name="T5" fmla="*/ 269095 h 692"/>
              <a:gd name="T6" fmla="*/ 2346477 w 628"/>
              <a:gd name="T7" fmla="*/ 123784 h 692"/>
              <a:gd name="T8" fmla="*/ 2287277 w 628"/>
              <a:gd name="T9" fmla="*/ 182985 h 692"/>
              <a:gd name="T10" fmla="*/ 914911 w 628"/>
              <a:gd name="T11" fmla="*/ 156075 h 692"/>
              <a:gd name="T12" fmla="*/ 1027929 w 628"/>
              <a:gd name="T13" fmla="*/ 172221 h 692"/>
              <a:gd name="T14" fmla="*/ 974111 w 628"/>
              <a:gd name="T15" fmla="*/ 118402 h 692"/>
              <a:gd name="T16" fmla="*/ 1157093 w 628"/>
              <a:gd name="T17" fmla="*/ 37673 h 692"/>
              <a:gd name="T18" fmla="*/ 1119420 w 628"/>
              <a:gd name="T19" fmla="*/ 75347 h 692"/>
              <a:gd name="T20" fmla="*/ 1582257 w 628"/>
              <a:gd name="T21" fmla="*/ 247567 h 692"/>
              <a:gd name="T22" fmla="*/ 1706039 w 628"/>
              <a:gd name="T23" fmla="*/ 231422 h 692"/>
              <a:gd name="T24" fmla="*/ 1662985 w 628"/>
              <a:gd name="T25" fmla="*/ 193748 h 692"/>
              <a:gd name="T26" fmla="*/ 3207570 w 628"/>
              <a:gd name="T27" fmla="*/ 1006415 h 692"/>
              <a:gd name="T28" fmla="*/ 3256006 w 628"/>
              <a:gd name="T29" fmla="*/ 957978 h 692"/>
              <a:gd name="T30" fmla="*/ 592001 w 628"/>
              <a:gd name="T31" fmla="*/ 193748 h 692"/>
              <a:gd name="T32" fmla="*/ 672728 w 628"/>
              <a:gd name="T33" fmla="*/ 199130 h 692"/>
              <a:gd name="T34" fmla="*/ 640437 w 628"/>
              <a:gd name="T35" fmla="*/ 166839 h 692"/>
              <a:gd name="T36" fmla="*/ 3202188 w 628"/>
              <a:gd name="T37" fmla="*/ 446698 h 692"/>
              <a:gd name="T38" fmla="*/ 3169897 w 628"/>
              <a:gd name="T39" fmla="*/ 484371 h 692"/>
              <a:gd name="T40" fmla="*/ 1458475 w 628"/>
              <a:gd name="T41" fmla="*/ 37673 h 692"/>
              <a:gd name="T42" fmla="*/ 2572513 w 628"/>
              <a:gd name="T43" fmla="*/ 360587 h 692"/>
              <a:gd name="T44" fmla="*/ 2518695 w 628"/>
              <a:gd name="T45" fmla="*/ 301386 h 692"/>
              <a:gd name="T46" fmla="*/ 3078406 w 628"/>
              <a:gd name="T47" fmla="*/ 317532 h 692"/>
              <a:gd name="T48" fmla="*/ 3013824 w 628"/>
              <a:gd name="T49" fmla="*/ 382115 h 692"/>
              <a:gd name="T50" fmla="*/ 3089169 w 628"/>
              <a:gd name="T51" fmla="*/ 209894 h 692"/>
              <a:gd name="T52" fmla="*/ 3261388 w 628"/>
              <a:gd name="T53" fmla="*/ 721175 h 692"/>
              <a:gd name="T54" fmla="*/ 3051497 w 628"/>
              <a:gd name="T55" fmla="*/ 500517 h 692"/>
              <a:gd name="T56" fmla="*/ 2895424 w 628"/>
              <a:gd name="T57" fmla="*/ 597391 h 692"/>
              <a:gd name="T58" fmla="*/ 2873896 w 628"/>
              <a:gd name="T59" fmla="*/ 559718 h 692"/>
              <a:gd name="T60" fmla="*/ 2760878 w 628"/>
              <a:gd name="T61" fmla="*/ 446698 h 692"/>
              <a:gd name="T62" fmla="*/ 2550986 w 628"/>
              <a:gd name="T63" fmla="*/ 462843 h 692"/>
              <a:gd name="T64" fmla="*/ 2357240 w 628"/>
              <a:gd name="T65" fmla="*/ 376733 h 692"/>
              <a:gd name="T66" fmla="*/ 2222695 w 628"/>
              <a:gd name="T67" fmla="*/ 446698 h 692"/>
              <a:gd name="T68" fmla="*/ 2050476 w 628"/>
              <a:gd name="T69" fmla="*/ 452080 h 692"/>
              <a:gd name="T70" fmla="*/ 1819058 w 628"/>
              <a:gd name="T71" fmla="*/ 322914 h 692"/>
              <a:gd name="T72" fmla="*/ 1716803 w 628"/>
              <a:gd name="T73" fmla="*/ 398261 h 692"/>
              <a:gd name="T74" fmla="*/ 1517676 w 628"/>
              <a:gd name="T75" fmla="*/ 478989 h 692"/>
              <a:gd name="T76" fmla="*/ 1280875 w 628"/>
              <a:gd name="T77" fmla="*/ 382115 h 692"/>
              <a:gd name="T78" fmla="*/ 1313166 w 628"/>
              <a:gd name="T79" fmla="*/ 322914 h 692"/>
              <a:gd name="T80" fmla="*/ 1426185 w 628"/>
              <a:gd name="T81" fmla="*/ 317532 h 692"/>
              <a:gd name="T82" fmla="*/ 1313166 w 628"/>
              <a:gd name="T83" fmla="*/ 113020 h 692"/>
              <a:gd name="T84" fmla="*/ 1130184 w 628"/>
              <a:gd name="T85" fmla="*/ 226040 h 692"/>
              <a:gd name="T86" fmla="*/ 904147 w 628"/>
              <a:gd name="T87" fmla="*/ 387497 h 692"/>
              <a:gd name="T88" fmla="*/ 785747 w 628"/>
              <a:gd name="T89" fmla="*/ 258331 h 692"/>
              <a:gd name="T90" fmla="*/ 731929 w 628"/>
              <a:gd name="T91" fmla="*/ 495135 h 692"/>
              <a:gd name="T92" fmla="*/ 581237 w 628"/>
              <a:gd name="T93" fmla="*/ 387497 h 692"/>
              <a:gd name="T94" fmla="*/ 360583 w 628"/>
              <a:gd name="T95" fmla="*/ 398261 h 692"/>
              <a:gd name="T96" fmla="*/ 193746 w 628"/>
              <a:gd name="T97" fmla="*/ 608155 h 692"/>
              <a:gd name="T98" fmla="*/ 258328 w 628"/>
              <a:gd name="T99" fmla="*/ 3724275 h 692"/>
              <a:gd name="T100" fmla="*/ 3153751 w 628"/>
              <a:gd name="T101" fmla="*/ 1178636 h 692"/>
              <a:gd name="T102" fmla="*/ 3164515 w 628"/>
              <a:gd name="T103" fmla="*/ 990270 h 692"/>
              <a:gd name="T104" fmla="*/ 3207570 w 628"/>
              <a:gd name="T105" fmla="*/ 812667 h 692"/>
              <a:gd name="T106" fmla="*/ 3304442 w 628"/>
              <a:gd name="T107" fmla="*/ 774994 h 692"/>
              <a:gd name="T108" fmla="*/ 2228077 w 628"/>
              <a:gd name="T109" fmla="*/ 430552 h 692"/>
              <a:gd name="T110" fmla="*/ 2185022 w 628"/>
              <a:gd name="T111" fmla="*/ 387497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912544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609475" y="2643182"/>
            <a:ext cx="7903490" cy="3193418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8" name="Rectangle 1029"/>
          <p:cNvSpPr>
            <a:spLocks noGrp="1" noChangeArrowheads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2F39D7-6ECE-4DF4-8B05-C313C168540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3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2"/>
          <p:cNvSpPr>
            <a:spLocks noChangeArrowheads="1"/>
          </p:cNvSpPr>
          <p:nvPr userDrawn="1"/>
        </p:nvSpPr>
        <p:spPr bwMode="auto">
          <a:xfrm>
            <a:off x="561975" y="2600325"/>
            <a:ext cx="8020050" cy="3295650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10" name="Freeform 5"/>
          <p:cNvSpPr>
            <a:spLocks noEditPoints="1"/>
          </p:cNvSpPr>
          <p:nvPr userDrawn="1"/>
        </p:nvSpPr>
        <p:spPr bwMode="auto">
          <a:xfrm>
            <a:off x="5407025" y="2009775"/>
            <a:ext cx="3379788" cy="3724275"/>
          </a:xfrm>
          <a:custGeom>
            <a:avLst/>
            <a:gdLst>
              <a:gd name="T0" fmla="*/ 3304442 w 628"/>
              <a:gd name="T1" fmla="*/ 597391 h 692"/>
              <a:gd name="T2" fmla="*/ 2115058 w 628"/>
              <a:gd name="T3" fmla="*/ 382115 h 692"/>
              <a:gd name="T4" fmla="*/ 2007422 w 628"/>
              <a:gd name="T5" fmla="*/ 269095 h 692"/>
              <a:gd name="T6" fmla="*/ 2346477 w 628"/>
              <a:gd name="T7" fmla="*/ 123784 h 692"/>
              <a:gd name="T8" fmla="*/ 2287277 w 628"/>
              <a:gd name="T9" fmla="*/ 182985 h 692"/>
              <a:gd name="T10" fmla="*/ 914911 w 628"/>
              <a:gd name="T11" fmla="*/ 156075 h 692"/>
              <a:gd name="T12" fmla="*/ 1027929 w 628"/>
              <a:gd name="T13" fmla="*/ 172221 h 692"/>
              <a:gd name="T14" fmla="*/ 974111 w 628"/>
              <a:gd name="T15" fmla="*/ 118402 h 692"/>
              <a:gd name="T16" fmla="*/ 1157093 w 628"/>
              <a:gd name="T17" fmla="*/ 37673 h 692"/>
              <a:gd name="T18" fmla="*/ 1119420 w 628"/>
              <a:gd name="T19" fmla="*/ 75347 h 692"/>
              <a:gd name="T20" fmla="*/ 1582257 w 628"/>
              <a:gd name="T21" fmla="*/ 247567 h 692"/>
              <a:gd name="T22" fmla="*/ 1706039 w 628"/>
              <a:gd name="T23" fmla="*/ 231422 h 692"/>
              <a:gd name="T24" fmla="*/ 1662985 w 628"/>
              <a:gd name="T25" fmla="*/ 193748 h 692"/>
              <a:gd name="T26" fmla="*/ 3207570 w 628"/>
              <a:gd name="T27" fmla="*/ 1006415 h 692"/>
              <a:gd name="T28" fmla="*/ 3256006 w 628"/>
              <a:gd name="T29" fmla="*/ 957978 h 692"/>
              <a:gd name="T30" fmla="*/ 592001 w 628"/>
              <a:gd name="T31" fmla="*/ 193748 h 692"/>
              <a:gd name="T32" fmla="*/ 672728 w 628"/>
              <a:gd name="T33" fmla="*/ 199130 h 692"/>
              <a:gd name="T34" fmla="*/ 640437 w 628"/>
              <a:gd name="T35" fmla="*/ 166839 h 692"/>
              <a:gd name="T36" fmla="*/ 3202188 w 628"/>
              <a:gd name="T37" fmla="*/ 446698 h 692"/>
              <a:gd name="T38" fmla="*/ 3169897 w 628"/>
              <a:gd name="T39" fmla="*/ 484371 h 692"/>
              <a:gd name="T40" fmla="*/ 1458475 w 628"/>
              <a:gd name="T41" fmla="*/ 37673 h 692"/>
              <a:gd name="T42" fmla="*/ 2572513 w 628"/>
              <a:gd name="T43" fmla="*/ 360587 h 692"/>
              <a:gd name="T44" fmla="*/ 2518695 w 628"/>
              <a:gd name="T45" fmla="*/ 301386 h 692"/>
              <a:gd name="T46" fmla="*/ 3078406 w 628"/>
              <a:gd name="T47" fmla="*/ 317532 h 692"/>
              <a:gd name="T48" fmla="*/ 3013824 w 628"/>
              <a:gd name="T49" fmla="*/ 382115 h 692"/>
              <a:gd name="T50" fmla="*/ 3089169 w 628"/>
              <a:gd name="T51" fmla="*/ 209894 h 692"/>
              <a:gd name="T52" fmla="*/ 3261388 w 628"/>
              <a:gd name="T53" fmla="*/ 721175 h 692"/>
              <a:gd name="T54" fmla="*/ 3051497 w 628"/>
              <a:gd name="T55" fmla="*/ 500517 h 692"/>
              <a:gd name="T56" fmla="*/ 2895424 w 628"/>
              <a:gd name="T57" fmla="*/ 597391 h 692"/>
              <a:gd name="T58" fmla="*/ 2873896 w 628"/>
              <a:gd name="T59" fmla="*/ 559718 h 692"/>
              <a:gd name="T60" fmla="*/ 2760878 w 628"/>
              <a:gd name="T61" fmla="*/ 446698 h 692"/>
              <a:gd name="T62" fmla="*/ 2550986 w 628"/>
              <a:gd name="T63" fmla="*/ 462843 h 692"/>
              <a:gd name="T64" fmla="*/ 2357240 w 628"/>
              <a:gd name="T65" fmla="*/ 376733 h 692"/>
              <a:gd name="T66" fmla="*/ 2222695 w 628"/>
              <a:gd name="T67" fmla="*/ 446698 h 692"/>
              <a:gd name="T68" fmla="*/ 2050476 w 628"/>
              <a:gd name="T69" fmla="*/ 452080 h 692"/>
              <a:gd name="T70" fmla="*/ 1819058 w 628"/>
              <a:gd name="T71" fmla="*/ 322914 h 692"/>
              <a:gd name="T72" fmla="*/ 1716803 w 628"/>
              <a:gd name="T73" fmla="*/ 398261 h 692"/>
              <a:gd name="T74" fmla="*/ 1517676 w 628"/>
              <a:gd name="T75" fmla="*/ 478989 h 692"/>
              <a:gd name="T76" fmla="*/ 1280875 w 628"/>
              <a:gd name="T77" fmla="*/ 382115 h 692"/>
              <a:gd name="T78" fmla="*/ 1313166 w 628"/>
              <a:gd name="T79" fmla="*/ 322914 h 692"/>
              <a:gd name="T80" fmla="*/ 1426185 w 628"/>
              <a:gd name="T81" fmla="*/ 317532 h 692"/>
              <a:gd name="T82" fmla="*/ 1313166 w 628"/>
              <a:gd name="T83" fmla="*/ 113020 h 692"/>
              <a:gd name="T84" fmla="*/ 1130184 w 628"/>
              <a:gd name="T85" fmla="*/ 226040 h 692"/>
              <a:gd name="T86" fmla="*/ 904147 w 628"/>
              <a:gd name="T87" fmla="*/ 387497 h 692"/>
              <a:gd name="T88" fmla="*/ 785747 w 628"/>
              <a:gd name="T89" fmla="*/ 258331 h 692"/>
              <a:gd name="T90" fmla="*/ 731929 w 628"/>
              <a:gd name="T91" fmla="*/ 495135 h 692"/>
              <a:gd name="T92" fmla="*/ 581237 w 628"/>
              <a:gd name="T93" fmla="*/ 387497 h 692"/>
              <a:gd name="T94" fmla="*/ 360583 w 628"/>
              <a:gd name="T95" fmla="*/ 398261 h 692"/>
              <a:gd name="T96" fmla="*/ 193746 w 628"/>
              <a:gd name="T97" fmla="*/ 608155 h 692"/>
              <a:gd name="T98" fmla="*/ 258328 w 628"/>
              <a:gd name="T99" fmla="*/ 3724275 h 692"/>
              <a:gd name="T100" fmla="*/ 3153751 w 628"/>
              <a:gd name="T101" fmla="*/ 1178636 h 692"/>
              <a:gd name="T102" fmla="*/ 3164515 w 628"/>
              <a:gd name="T103" fmla="*/ 990270 h 692"/>
              <a:gd name="T104" fmla="*/ 3207570 w 628"/>
              <a:gd name="T105" fmla="*/ 812667 h 692"/>
              <a:gd name="T106" fmla="*/ 3304442 w 628"/>
              <a:gd name="T107" fmla="*/ 774994 h 692"/>
              <a:gd name="T108" fmla="*/ 2228077 w 628"/>
              <a:gd name="T109" fmla="*/ 430552 h 692"/>
              <a:gd name="T110" fmla="*/ 2185022 w 628"/>
              <a:gd name="T111" fmla="*/ 387497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912544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609475" y="2643182"/>
            <a:ext cx="2608738" cy="3193418"/>
          </a:xfrm>
          <a:prstGeom prst="roundRect">
            <a:avLst>
              <a:gd name="adj" fmla="val 545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2" name="Espace réservé pour une image  15"/>
          <p:cNvSpPr>
            <a:spLocks noGrp="1"/>
          </p:cNvSpPr>
          <p:nvPr>
            <p:ph type="pic" sz="quarter" idx="17"/>
          </p:nvPr>
        </p:nvSpPr>
        <p:spPr>
          <a:xfrm>
            <a:off x="3261693" y="2643182"/>
            <a:ext cx="2608738" cy="3193418"/>
          </a:xfrm>
          <a:prstGeom prst="roundRect">
            <a:avLst>
              <a:gd name="adj" fmla="val 545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5" name="Espace réservé pour une image  15"/>
          <p:cNvSpPr>
            <a:spLocks noGrp="1"/>
          </p:cNvSpPr>
          <p:nvPr>
            <p:ph type="pic" sz="quarter" idx="18"/>
          </p:nvPr>
        </p:nvSpPr>
        <p:spPr>
          <a:xfrm>
            <a:off x="5913912" y="2643182"/>
            <a:ext cx="2608738" cy="3193418"/>
          </a:xfrm>
          <a:prstGeom prst="roundRect">
            <a:avLst>
              <a:gd name="adj" fmla="val 545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1" name="Rectangle 1029"/>
          <p:cNvSpPr>
            <a:spLocks noGrp="1" noChangeArrowheads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6DF53-0323-493C-B82C-BC7C6A42923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4" name="Rectangle 1030"/>
          <p:cNvSpPr>
            <a:spLocks noGrp="1" noChangeArrowheads="1"/>
          </p:cNvSpPr>
          <p:nvPr>
            <p:ph type="ftr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large picture with leg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/>
          <p:cNvSpPr>
            <a:spLocks noChangeArrowheads="1"/>
          </p:cNvSpPr>
          <p:nvPr userDrawn="1"/>
        </p:nvSpPr>
        <p:spPr bwMode="auto">
          <a:xfrm>
            <a:off x="561975" y="2600325"/>
            <a:ext cx="8020050" cy="3295650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" name="Freeform 5"/>
          <p:cNvSpPr>
            <a:spLocks noEditPoints="1"/>
          </p:cNvSpPr>
          <p:nvPr userDrawn="1"/>
        </p:nvSpPr>
        <p:spPr bwMode="auto">
          <a:xfrm>
            <a:off x="5407025" y="2009775"/>
            <a:ext cx="3379788" cy="3724275"/>
          </a:xfrm>
          <a:custGeom>
            <a:avLst/>
            <a:gdLst>
              <a:gd name="T0" fmla="*/ 3304442 w 628"/>
              <a:gd name="T1" fmla="*/ 597391 h 692"/>
              <a:gd name="T2" fmla="*/ 2115058 w 628"/>
              <a:gd name="T3" fmla="*/ 382115 h 692"/>
              <a:gd name="T4" fmla="*/ 2007422 w 628"/>
              <a:gd name="T5" fmla="*/ 269095 h 692"/>
              <a:gd name="T6" fmla="*/ 2346477 w 628"/>
              <a:gd name="T7" fmla="*/ 123784 h 692"/>
              <a:gd name="T8" fmla="*/ 2287277 w 628"/>
              <a:gd name="T9" fmla="*/ 182985 h 692"/>
              <a:gd name="T10" fmla="*/ 914911 w 628"/>
              <a:gd name="T11" fmla="*/ 156075 h 692"/>
              <a:gd name="T12" fmla="*/ 1027929 w 628"/>
              <a:gd name="T13" fmla="*/ 172221 h 692"/>
              <a:gd name="T14" fmla="*/ 974111 w 628"/>
              <a:gd name="T15" fmla="*/ 118402 h 692"/>
              <a:gd name="T16" fmla="*/ 1157093 w 628"/>
              <a:gd name="T17" fmla="*/ 37673 h 692"/>
              <a:gd name="T18" fmla="*/ 1119420 w 628"/>
              <a:gd name="T19" fmla="*/ 75347 h 692"/>
              <a:gd name="T20" fmla="*/ 1582257 w 628"/>
              <a:gd name="T21" fmla="*/ 247567 h 692"/>
              <a:gd name="T22" fmla="*/ 1706039 w 628"/>
              <a:gd name="T23" fmla="*/ 231422 h 692"/>
              <a:gd name="T24" fmla="*/ 1662985 w 628"/>
              <a:gd name="T25" fmla="*/ 193748 h 692"/>
              <a:gd name="T26" fmla="*/ 3207570 w 628"/>
              <a:gd name="T27" fmla="*/ 1006415 h 692"/>
              <a:gd name="T28" fmla="*/ 3256006 w 628"/>
              <a:gd name="T29" fmla="*/ 957978 h 692"/>
              <a:gd name="T30" fmla="*/ 592001 w 628"/>
              <a:gd name="T31" fmla="*/ 193748 h 692"/>
              <a:gd name="T32" fmla="*/ 672728 w 628"/>
              <a:gd name="T33" fmla="*/ 199130 h 692"/>
              <a:gd name="T34" fmla="*/ 640437 w 628"/>
              <a:gd name="T35" fmla="*/ 166839 h 692"/>
              <a:gd name="T36" fmla="*/ 3202188 w 628"/>
              <a:gd name="T37" fmla="*/ 446698 h 692"/>
              <a:gd name="T38" fmla="*/ 3169897 w 628"/>
              <a:gd name="T39" fmla="*/ 484371 h 692"/>
              <a:gd name="T40" fmla="*/ 1458475 w 628"/>
              <a:gd name="T41" fmla="*/ 37673 h 692"/>
              <a:gd name="T42" fmla="*/ 2572513 w 628"/>
              <a:gd name="T43" fmla="*/ 360587 h 692"/>
              <a:gd name="T44" fmla="*/ 2518695 w 628"/>
              <a:gd name="T45" fmla="*/ 301386 h 692"/>
              <a:gd name="T46" fmla="*/ 3078406 w 628"/>
              <a:gd name="T47" fmla="*/ 317532 h 692"/>
              <a:gd name="T48" fmla="*/ 3013824 w 628"/>
              <a:gd name="T49" fmla="*/ 382115 h 692"/>
              <a:gd name="T50" fmla="*/ 3089169 w 628"/>
              <a:gd name="T51" fmla="*/ 209894 h 692"/>
              <a:gd name="T52" fmla="*/ 3261388 w 628"/>
              <a:gd name="T53" fmla="*/ 721175 h 692"/>
              <a:gd name="T54" fmla="*/ 3051497 w 628"/>
              <a:gd name="T55" fmla="*/ 500517 h 692"/>
              <a:gd name="T56" fmla="*/ 2895424 w 628"/>
              <a:gd name="T57" fmla="*/ 597391 h 692"/>
              <a:gd name="T58" fmla="*/ 2873896 w 628"/>
              <a:gd name="T59" fmla="*/ 559718 h 692"/>
              <a:gd name="T60" fmla="*/ 2760878 w 628"/>
              <a:gd name="T61" fmla="*/ 446698 h 692"/>
              <a:gd name="T62" fmla="*/ 2550986 w 628"/>
              <a:gd name="T63" fmla="*/ 462843 h 692"/>
              <a:gd name="T64" fmla="*/ 2357240 w 628"/>
              <a:gd name="T65" fmla="*/ 376733 h 692"/>
              <a:gd name="T66" fmla="*/ 2222695 w 628"/>
              <a:gd name="T67" fmla="*/ 446698 h 692"/>
              <a:gd name="T68" fmla="*/ 2050476 w 628"/>
              <a:gd name="T69" fmla="*/ 452080 h 692"/>
              <a:gd name="T70" fmla="*/ 1819058 w 628"/>
              <a:gd name="T71" fmla="*/ 322914 h 692"/>
              <a:gd name="T72" fmla="*/ 1716803 w 628"/>
              <a:gd name="T73" fmla="*/ 398261 h 692"/>
              <a:gd name="T74" fmla="*/ 1517676 w 628"/>
              <a:gd name="T75" fmla="*/ 478989 h 692"/>
              <a:gd name="T76" fmla="*/ 1280875 w 628"/>
              <a:gd name="T77" fmla="*/ 382115 h 692"/>
              <a:gd name="T78" fmla="*/ 1313166 w 628"/>
              <a:gd name="T79" fmla="*/ 322914 h 692"/>
              <a:gd name="T80" fmla="*/ 1426185 w 628"/>
              <a:gd name="T81" fmla="*/ 317532 h 692"/>
              <a:gd name="T82" fmla="*/ 1313166 w 628"/>
              <a:gd name="T83" fmla="*/ 113020 h 692"/>
              <a:gd name="T84" fmla="*/ 1130184 w 628"/>
              <a:gd name="T85" fmla="*/ 226040 h 692"/>
              <a:gd name="T86" fmla="*/ 904147 w 628"/>
              <a:gd name="T87" fmla="*/ 387497 h 692"/>
              <a:gd name="T88" fmla="*/ 785747 w 628"/>
              <a:gd name="T89" fmla="*/ 258331 h 692"/>
              <a:gd name="T90" fmla="*/ 731929 w 628"/>
              <a:gd name="T91" fmla="*/ 495135 h 692"/>
              <a:gd name="T92" fmla="*/ 581237 w 628"/>
              <a:gd name="T93" fmla="*/ 387497 h 692"/>
              <a:gd name="T94" fmla="*/ 360583 w 628"/>
              <a:gd name="T95" fmla="*/ 398261 h 692"/>
              <a:gd name="T96" fmla="*/ 193746 w 628"/>
              <a:gd name="T97" fmla="*/ 608155 h 692"/>
              <a:gd name="T98" fmla="*/ 258328 w 628"/>
              <a:gd name="T99" fmla="*/ 3724275 h 692"/>
              <a:gd name="T100" fmla="*/ 3153751 w 628"/>
              <a:gd name="T101" fmla="*/ 1178636 h 692"/>
              <a:gd name="T102" fmla="*/ 3164515 w 628"/>
              <a:gd name="T103" fmla="*/ 990270 h 692"/>
              <a:gd name="T104" fmla="*/ 3207570 w 628"/>
              <a:gd name="T105" fmla="*/ 812667 h 692"/>
              <a:gd name="T106" fmla="*/ 3304442 w 628"/>
              <a:gd name="T107" fmla="*/ 774994 h 692"/>
              <a:gd name="T108" fmla="*/ 2228077 w 628"/>
              <a:gd name="T109" fmla="*/ 430552 h 692"/>
              <a:gd name="T110" fmla="*/ 2185022 w 628"/>
              <a:gd name="T111" fmla="*/ 387497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912544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2992582" y="2643182"/>
            <a:ext cx="5520382" cy="3193418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1" name="Espace réservé du texte 14"/>
          <p:cNvSpPr>
            <a:spLocks noGrp="1"/>
          </p:cNvSpPr>
          <p:nvPr>
            <p:ph type="body" sz="quarter" idx="17"/>
          </p:nvPr>
        </p:nvSpPr>
        <p:spPr>
          <a:xfrm>
            <a:off x="642910" y="2597727"/>
            <a:ext cx="2147792" cy="3298248"/>
          </a:xfrm>
        </p:spPr>
        <p:txBody>
          <a:bodyPr anchor="ctr"/>
          <a:lstStyle>
            <a:lvl1pPr marL="0" indent="0">
              <a:lnSpc>
                <a:spcPts val="1200"/>
              </a:lnSpc>
              <a:spcBef>
                <a:spcPts val="1400"/>
              </a:spcBef>
              <a:defRPr sz="11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  <a:endParaRPr lang="fr-FR" dirty="0"/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49D14-5FE4-4B7C-B9FC-2906859A433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2" name="Rectangle 1030"/>
          <p:cNvSpPr>
            <a:spLocks noGrp="1" noChangeArrowheads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19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1D75E-F122-4D4C-8EF8-D3864C5AA89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7" name="Rectangle 1030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8" name="Espace réservé du texte 7"/>
          <p:cNvSpPr>
            <a:spLocks noGrp="1"/>
          </p:cNvSpPr>
          <p:nvPr>
            <p:ph type="body" sz="quarter" idx="13"/>
          </p:nvPr>
        </p:nvSpPr>
        <p:spPr>
          <a:xfrm>
            <a:off x="561975" y="1628775"/>
            <a:ext cx="8020050" cy="1838820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83603-D8D6-4C9E-8CA7-20392A6F7A9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7" name="Rectangle 1030"/>
          <p:cNvSpPr>
            <a:spLocks noGrp="1" noChangeArrowheads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Presentation Title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KantarMedia PPTRGB6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738" y="538163"/>
            <a:ext cx="21590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6"/>
          <p:cNvSpPr>
            <a:spLocks noChangeArrowheads="1"/>
          </p:cNvSpPr>
          <p:nvPr userDrawn="1"/>
        </p:nvSpPr>
        <p:spPr bwMode="auto">
          <a:xfrm>
            <a:off x="3543300" y="0"/>
            <a:ext cx="504825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Rectangle 17"/>
          <p:cNvSpPr>
            <a:spLocks noChangeArrowheads="1"/>
          </p:cNvSpPr>
          <p:nvPr userDrawn="1"/>
        </p:nvSpPr>
        <p:spPr bwMode="auto">
          <a:xfrm>
            <a:off x="5219700" y="0"/>
            <a:ext cx="1323975" cy="574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60388" y="1838325"/>
            <a:ext cx="5222875" cy="409575"/>
          </a:xfrm>
        </p:spPr>
        <p:txBody>
          <a:bodyPr anchor="b"/>
          <a:lstStyle>
            <a:lvl1pPr>
              <a:lnSpc>
                <a:spcPts val="2600"/>
              </a:lnSpc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 err="1"/>
              <a:t>Cliquez</a:t>
            </a:r>
            <a:r>
              <a:rPr lang="en-GB" dirty="0"/>
              <a:t> pour modifier le style du titre</a:t>
            </a:r>
          </a:p>
        </p:txBody>
      </p:sp>
      <p:sp>
        <p:nvSpPr>
          <p:cNvPr id="890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50863" y="2251075"/>
            <a:ext cx="5232400" cy="804863"/>
          </a:xfrm>
        </p:spPr>
        <p:txBody>
          <a:bodyPr/>
          <a:lstStyle>
            <a:lvl1pPr marL="0" indent="12700">
              <a:lnSpc>
                <a:spcPts val="2600"/>
              </a:lnSpc>
              <a:defRPr sz="2000">
                <a:solidFill>
                  <a:schemeClr val="bg2"/>
                </a:solidFill>
              </a:defRPr>
            </a:lvl1pPr>
          </a:lstStyle>
          <a:p>
            <a:r>
              <a:rPr lang="en-GB" dirty="0" err="1"/>
              <a:t>Cliquez</a:t>
            </a:r>
            <a:r>
              <a:rPr lang="en-GB" dirty="0"/>
              <a:t> pour modifier le style des </a:t>
            </a:r>
            <a:r>
              <a:rPr lang="en-GB" dirty="0" err="1"/>
              <a:t>sous</a:t>
            </a:r>
            <a:r>
              <a:rPr lang="en-GB" dirty="0"/>
              <a:t>-titres du masque</a:t>
            </a:r>
          </a:p>
        </p:txBody>
      </p:sp>
      <p:sp>
        <p:nvSpPr>
          <p:cNvPr id="8" name="Rectangle 18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563563" y="6600825"/>
            <a:ext cx="1292225" cy="11588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 u="none">
                <a:solidFill>
                  <a:schemeClr val="bg2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fr-FR" smtClean="0"/>
              <a:t>Date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/>
      </p:par>
    </p:tnLst>
  </p:timing>
  <p:hf sldNum="0" hdr="0" ftr="0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ection Divider Title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KantarMedia PPTRGB6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738" y="538163"/>
            <a:ext cx="21590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16"/>
          <p:cNvSpPr>
            <a:spLocks noChangeArrowheads="1"/>
          </p:cNvSpPr>
          <p:nvPr userDrawn="1"/>
        </p:nvSpPr>
        <p:spPr bwMode="auto">
          <a:xfrm>
            <a:off x="3543300" y="0"/>
            <a:ext cx="504825" cy="228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Rectangle 17"/>
          <p:cNvSpPr>
            <a:spLocks noChangeArrowheads="1"/>
          </p:cNvSpPr>
          <p:nvPr userDrawn="1"/>
        </p:nvSpPr>
        <p:spPr bwMode="auto">
          <a:xfrm>
            <a:off x="5219700" y="0"/>
            <a:ext cx="1323975" cy="574675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9" name="Line 11"/>
          <p:cNvSpPr>
            <a:spLocks noChangeShapeType="1"/>
          </p:cNvSpPr>
          <p:nvPr userDrawn="1"/>
        </p:nvSpPr>
        <p:spPr bwMode="auto">
          <a:xfrm>
            <a:off x="561975" y="3429000"/>
            <a:ext cx="4010025" cy="0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560388" y="2790877"/>
            <a:ext cx="5261678" cy="409575"/>
          </a:xfrm>
        </p:spPr>
        <p:txBody>
          <a:bodyPr anchor="b"/>
          <a:lstStyle>
            <a:lvl1pPr>
              <a:lnSpc>
                <a:spcPts val="2600"/>
              </a:lnSpc>
              <a:defRPr kumimoji="0" lang="en-GB" sz="48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GB" dirty="0" err="1"/>
              <a:t>Cliquez</a:t>
            </a:r>
            <a:r>
              <a:rPr lang="en-GB" dirty="0"/>
              <a:t> pour modifier le style du titre</a:t>
            </a:r>
          </a:p>
        </p:txBody>
      </p:sp>
      <p:sp>
        <p:nvSpPr>
          <p:cNvPr id="8909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550863" y="3571875"/>
            <a:ext cx="4517848" cy="988836"/>
          </a:xfrm>
        </p:spPr>
        <p:txBody>
          <a:bodyPr/>
          <a:lstStyle>
            <a:lvl1pPr marL="0" indent="12700">
              <a:lnSpc>
                <a:spcPts val="2600"/>
              </a:lnSpc>
              <a:defRPr kumimoji="0" lang="en-GB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fr-FR" dirty="0" smtClean="0"/>
              <a:t>Cliquez pour modifier le style des sous-titres du masque</a:t>
            </a:r>
            <a:endParaRPr lang="en-GB" dirty="0"/>
          </a:p>
        </p:txBody>
      </p:sp>
      <p:sp>
        <p:nvSpPr>
          <p:cNvPr id="10" name="Rectangle 18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563563" y="6600825"/>
            <a:ext cx="1292225" cy="11588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 u="none">
                <a:solidFill>
                  <a:schemeClr val="bg2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fr-FR" smtClean="0"/>
              <a:t>Date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/>
      </p:par>
    </p:tnLst>
  </p:timing>
  <p:hf sldNum="0" hdr="0" ftr="0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sldNum" sz="quarter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67A3B7-0B50-4723-A998-D2662F21F5A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6" name="Rectangle 1030"/>
          <p:cNvSpPr>
            <a:spLocks noGrp="1" noChangeArrowheads="1"/>
          </p:cNvSpPr>
          <p:nvPr>
            <p:ph type="ftr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39100" cy="298450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7214" y="1618875"/>
            <a:ext cx="2520000" cy="4258800"/>
          </a:xfrm>
        </p:spPr>
        <p:txBody>
          <a:bodyPr/>
          <a:lstStyle>
            <a:lvl1pPr marL="0" indent="1588">
              <a:lnSpc>
                <a:spcPts val="2000"/>
              </a:lnSpc>
              <a:defRPr sz="1400" b="0"/>
            </a:lvl1pPr>
            <a:lvl2pPr marL="3175" indent="-3175">
              <a:lnSpc>
                <a:spcPts val="2000"/>
              </a:lnSpc>
              <a:spcBef>
                <a:spcPts val="2000"/>
              </a:spcBef>
              <a:buNone/>
              <a:defRPr sz="1400"/>
            </a:lvl2pPr>
            <a:lvl3pPr marL="176213" indent="-176213">
              <a:lnSpc>
                <a:spcPts val="2000"/>
              </a:lnSpc>
              <a:buFont typeface="Arial" pitchFamily="34" charset="0"/>
              <a:buChar char="–"/>
              <a:defRPr/>
            </a:lvl3pPr>
            <a:lvl4pPr marL="176213" indent="0">
              <a:lnSpc>
                <a:spcPts val="1500"/>
              </a:lnSpc>
              <a:buFontTx/>
              <a:buNone/>
              <a:defRPr sz="1100" b="1"/>
            </a:lvl4pPr>
            <a:lvl5pPr marL="176213" indent="0">
              <a:lnSpc>
                <a:spcPts val="1500"/>
              </a:lnSpc>
              <a:defRPr sz="1100" b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40687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6D3903-C361-4AEA-9598-8E8CD2917B9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30"/>
          <p:cNvSpPr>
            <a:spLocks noGrp="1" noChangeArrowheads="1"/>
          </p:cNvSpPr>
          <p:nvPr>
            <p:ph type="ftr" sz="quarter" idx="16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  <p:sp>
        <p:nvSpPr>
          <p:cNvPr id="12" name="Espace réservé du contenu 2"/>
          <p:cNvSpPr>
            <a:spLocks noGrp="1"/>
          </p:cNvSpPr>
          <p:nvPr>
            <p:ph idx="17"/>
          </p:nvPr>
        </p:nvSpPr>
        <p:spPr>
          <a:xfrm>
            <a:off x="3307387" y="1618875"/>
            <a:ext cx="2520000" cy="4258800"/>
          </a:xfrm>
        </p:spPr>
        <p:txBody>
          <a:bodyPr/>
          <a:lstStyle>
            <a:lvl1pPr marL="0" indent="1588">
              <a:lnSpc>
                <a:spcPts val="2000"/>
              </a:lnSpc>
              <a:defRPr sz="1400" b="0"/>
            </a:lvl1pPr>
            <a:lvl2pPr marL="3175" indent="-3175">
              <a:lnSpc>
                <a:spcPts val="2000"/>
              </a:lnSpc>
              <a:spcBef>
                <a:spcPts val="2000"/>
              </a:spcBef>
              <a:buNone/>
              <a:defRPr sz="1400"/>
            </a:lvl2pPr>
            <a:lvl3pPr marL="176213" indent="-176213">
              <a:lnSpc>
                <a:spcPts val="2000"/>
              </a:lnSpc>
              <a:buFont typeface="Arial" pitchFamily="34" charset="0"/>
              <a:buChar char="–"/>
              <a:defRPr/>
            </a:lvl3pPr>
            <a:lvl4pPr marL="176213" indent="0">
              <a:lnSpc>
                <a:spcPts val="1500"/>
              </a:lnSpc>
              <a:buFontTx/>
              <a:buNone/>
              <a:defRPr sz="1100" b="1"/>
            </a:lvl4pPr>
            <a:lvl5pPr marL="176213" indent="0">
              <a:lnSpc>
                <a:spcPts val="1500"/>
              </a:lnSpc>
              <a:defRPr sz="1100" b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3" name="Espace réservé du contenu 2"/>
          <p:cNvSpPr>
            <a:spLocks noGrp="1"/>
          </p:cNvSpPr>
          <p:nvPr>
            <p:ph idx="18"/>
          </p:nvPr>
        </p:nvSpPr>
        <p:spPr>
          <a:xfrm>
            <a:off x="6049920" y="1618875"/>
            <a:ext cx="2520000" cy="4258800"/>
          </a:xfrm>
        </p:spPr>
        <p:txBody>
          <a:bodyPr/>
          <a:lstStyle>
            <a:lvl1pPr marL="0" indent="1588">
              <a:lnSpc>
                <a:spcPts val="2000"/>
              </a:lnSpc>
              <a:defRPr sz="1400" b="0"/>
            </a:lvl1pPr>
            <a:lvl2pPr marL="3175" indent="-3175">
              <a:lnSpc>
                <a:spcPts val="2000"/>
              </a:lnSpc>
              <a:spcBef>
                <a:spcPts val="2000"/>
              </a:spcBef>
              <a:buNone/>
              <a:defRPr sz="1400"/>
            </a:lvl2pPr>
            <a:lvl3pPr marL="176213" indent="-176213">
              <a:lnSpc>
                <a:spcPts val="2000"/>
              </a:lnSpc>
              <a:buFont typeface="Arial" pitchFamily="34" charset="0"/>
              <a:buChar char="–"/>
              <a:defRPr/>
            </a:lvl3pPr>
            <a:lvl4pPr marL="176213" indent="0">
              <a:lnSpc>
                <a:spcPts val="1600"/>
              </a:lnSpc>
              <a:buFontTx/>
              <a:buNone/>
              <a:defRPr sz="1100" b="1"/>
            </a:lvl4pPr>
            <a:lvl5pPr marL="176213" indent="0">
              <a:lnSpc>
                <a:spcPts val="1600"/>
              </a:lnSpc>
              <a:defRPr sz="1100" b="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cu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7213" y="1999250"/>
            <a:ext cx="8023225" cy="1883971"/>
          </a:xfrm>
        </p:spPr>
        <p:txBody>
          <a:bodyPr/>
          <a:lstStyle>
            <a:lvl1pPr marL="0" indent="1588">
              <a:lnSpc>
                <a:spcPts val="2900"/>
              </a:lnSpc>
              <a:defRPr sz="28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7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804CA-36F9-498D-8CAB-16793DD9AA7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30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  <p:pic>
        <p:nvPicPr>
          <p:cNvPr id="12" name="Picture 11" descr="Peaks_001"/>
          <p:cNvPicPr>
            <a:picLocks noChangeArrowheads="1"/>
          </p:cNvPicPr>
          <p:nvPr userDrawn="1"/>
        </p:nvPicPr>
        <p:blipFill>
          <a:blip r:embed="rId2" cstate="print"/>
          <a:srcRect l="22293" t="34993" r="64732" b="31331"/>
          <a:stretch>
            <a:fillRect/>
          </a:stretch>
        </p:blipFill>
        <p:spPr bwMode="auto">
          <a:xfrm>
            <a:off x="8582025" y="6362700"/>
            <a:ext cx="56197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 large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graphique 2"/>
          <p:cNvSpPr>
            <a:spLocks noGrp="1"/>
          </p:cNvSpPr>
          <p:nvPr>
            <p:ph type="chart" idx="1"/>
          </p:nvPr>
        </p:nvSpPr>
        <p:spPr>
          <a:xfrm>
            <a:off x="557213" y="1619250"/>
            <a:ext cx="8023225" cy="4268788"/>
          </a:xfrm>
        </p:spPr>
        <p:txBody>
          <a:bodyPr/>
          <a:lstStyle/>
          <a:p>
            <a:pPr lvl="0"/>
            <a:endParaRPr lang="fr-FR" noProof="0" smtClean="0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CD9BE7-8D06-46E1-804E-61286ABEB76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8" name="Rectangle 1030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graph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8" name="Espace réservé du graphique 7"/>
          <p:cNvSpPr>
            <a:spLocks noGrp="1"/>
          </p:cNvSpPr>
          <p:nvPr>
            <p:ph type="chart" sz="quarter" idx="12"/>
          </p:nvPr>
        </p:nvSpPr>
        <p:spPr>
          <a:xfrm>
            <a:off x="4686300" y="2200275"/>
            <a:ext cx="3895725" cy="34167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1" name="Espace réservé du graphique 7"/>
          <p:cNvSpPr>
            <a:spLocks noGrp="1"/>
          </p:cNvSpPr>
          <p:nvPr>
            <p:ph type="chart" sz="quarter" idx="14"/>
          </p:nvPr>
        </p:nvSpPr>
        <p:spPr>
          <a:xfrm>
            <a:off x="526350" y="2200275"/>
            <a:ext cx="3895725" cy="34167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C3B68-31BC-4688-A6C1-E0F09ED34F3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12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2200274"/>
            <a:ext cx="3935412" cy="3687763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graphique 7"/>
          <p:cNvSpPr>
            <a:spLocks noGrp="1"/>
          </p:cNvSpPr>
          <p:nvPr>
            <p:ph type="chart" sz="quarter" idx="12"/>
          </p:nvPr>
        </p:nvSpPr>
        <p:spPr>
          <a:xfrm>
            <a:off x="4686300" y="2200275"/>
            <a:ext cx="3895725" cy="34167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0DC19-3256-4E21-AA54-B85BDD72283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header and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4259262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graphique 7"/>
          <p:cNvSpPr>
            <a:spLocks noGrp="1"/>
          </p:cNvSpPr>
          <p:nvPr>
            <p:ph type="chart" sz="quarter" idx="12"/>
          </p:nvPr>
        </p:nvSpPr>
        <p:spPr>
          <a:xfrm>
            <a:off x="4686300" y="1628775"/>
            <a:ext cx="3895725" cy="3988254"/>
          </a:xfrm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1029"/>
          <p:cNvSpPr>
            <a:spLocks noGrp="1" noChangeArrowheads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0DC19-3256-4E21-AA54-B85BDD72283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with header and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6"/>
          <p:cNvSpPr>
            <a:spLocks noChangeArrowheads="1"/>
          </p:cNvSpPr>
          <p:nvPr userDrawn="1"/>
        </p:nvSpPr>
        <p:spPr bwMode="auto">
          <a:xfrm>
            <a:off x="4935538" y="1822450"/>
            <a:ext cx="3648075" cy="4073525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Freeform 7"/>
          <p:cNvSpPr>
            <a:spLocks noEditPoints="1"/>
          </p:cNvSpPr>
          <p:nvPr userDrawn="1"/>
        </p:nvSpPr>
        <p:spPr bwMode="auto">
          <a:xfrm>
            <a:off x="5421313" y="1228725"/>
            <a:ext cx="3379787" cy="3724275"/>
          </a:xfrm>
          <a:custGeom>
            <a:avLst/>
            <a:gdLst>
              <a:gd name="T0" fmla="*/ 614 w 628"/>
              <a:gd name="T1" fmla="*/ 111 h 692"/>
              <a:gd name="T2" fmla="*/ 393 w 628"/>
              <a:gd name="T3" fmla="*/ 71 h 692"/>
              <a:gd name="T4" fmla="*/ 373 w 628"/>
              <a:gd name="T5" fmla="*/ 50 h 692"/>
              <a:gd name="T6" fmla="*/ 436 w 628"/>
              <a:gd name="T7" fmla="*/ 23 h 692"/>
              <a:gd name="T8" fmla="*/ 425 w 628"/>
              <a:gd name="T9" fmla="*/ 34 h 692"/>
              <a:gd name="T10" fmla="*/ 170 w 628"/>
              <a:gd name="T11" fmla="*/ 29 h 692"/>
              <a:gd name="T12" fmla="*/ 191 w 628"/>
              <a:gd name="T13" fmla="*/ 32 h 692"/>
              <a:gd name="T14" fmla="*/ 181 w 628"/>
              <a:gd name="T15" fmla="*/ 22 h 692"/>
              <a:gd name="T16" fmla="*/ 215 w 628"/>
              <a:gd name="T17" fmla="*/ 7 h 692"/>
              <a:gd name="T18" fmla="*/ 208 w 628"/>
              <a:gd name="T19" fmla="*/ 14 h 692"/>
              <a:gd name="T20" fmla="*/ 294 w 628"/>
              <a:gd name="T21" fmla="*/ 46 h 692"/>
              <a:gd name="T22" fmla="*/ 317 w 628"/>
              <a:gd name="T23" fmla="*/ 43 h 692"/>
              <a:gd name="T24" fmla="*/ 309 w 628"/>
              <a:gd name="T25" fmla="*/ 36 h 692"/>
              <a:gd name="T26" fmla="*/ 596 w 628"/>
              <a:gd name="T27" fmla="*/ 187 h 692"/>
              <a:gd name="T28" fmla="*/ 605 w 628"/>
              <a:gd name="T29" fmla="*/ 178 h 692"/>
              <a:gd name="T30" fmla="*/ 110 w 628"/>
              <a:gd name="T31" fmla="*/ 36 h 692"/>
              <a:gd name="T32" fmla="*/ 125 w 628"/>
              <a:gd name="T33" fmla="*/ 37 h 692"/>
              <a:gd name="T34" fmla="*/ 119 w 628"/>
              <a:gd name="T35" fmla="*/ 31 h 692"/>
              <a:gd name="T36" fmla="*/ 595 w 628"/>
              <a:gd name="T37" fmla="*/ 83 h 692"/>
              <a:gd name="T38" fmla="*/ 589 w 628"/>
              <a:gd name="T39" fmla="*/ 90 h 692"/>
              <a:gd name="T40" fmla="*/ 271 w 628"/>
              <a:gd name="T41" fmla="*/ 7 h 692"/>
              <a:gd name="T42" fmla="*/ 478 w 628"/>
              <a:gd name="T43" fmla="*/ 67 h 692"/>
              <a:gd name="T44" fmla="*/ 468 w 628"/>
              <a:gd name="T45" fmla="*/ 56 h 692"/>
              <a:gd name="T46" fmla="*/ 572 w 628"/>
              <a:gd name="T47" fmla="*/ 59 h 692"/>
              <a:gd name="T48" fmla="*/ 560 w 628"/>
              <a:gd name="T49" fmla="*/ 71 h 692"/>
              <a:gd name="T50" fmla="*/ 574 w 628"/>
              <a:gd name="T51" fmla="*/ 39 h 692"/>
              <a:gd name="T52" fmla="*/ 606 w 628"/>
              <a:gd name="T53" fmla="*/ 134 h 692"/>
              <a:gd name="T54" fmla="*/ 567 w 628"/>
              <a:gd name="T55" fmla="*/ 93 h 692"/>
              <a:gd name="T56" fmla="*/ 538 w 628"/>
              <a:gd name="T57" fmla="*/ 111 h 692"/>
              <a:gd name="T58" fmla="*/ 534 w 628"/>
              <a:gd name="T59" fmla="*/ 104 h 692"/>
              <a:gd name="T60" fmla="*/ 513 w 628"/>
              <a:gd name="T61" fmla="*/ 83 h 692"/>
              <a:gd name="T62" fmla="*/ 474 w 628"/>
              <a:gd name="T63" fmla="*/ 86 h 692"/>
              <a:gd name="T64" fmla="*/ 438 w 628"/>
              <a:gd name="T65" fmla="*/ 70 h 692"/>
              <a:gd name="T66" fmla="*/ 413 w 628"/>
              <a:gd name="T67" fmla="*/ 83 h 692"/>
              <a:gd name="T68" fmla="*/ 381 w 628"/>
              <a:gd name="T69" fmla="*/ 84 h 692"/>
              <a:gd name="T70" fmla="*/ 338 w 628"/>
              <a:gd name="T71" fmla="*/ 60 h 692"/>
              <a:gd name="T72" fmla="*/ 319 w 628"/>
              <a:gd name="T73" fmla="*/ 74 h 692"/>
              <a:gd name="T74" fmla="*/ 282 w 628"/>
              <a:gd name="T75" fmla="*/ 89 h 692"/>
              <a:gd name="T76" fmla="*/ 238 w 628"/>
              <a:gd name="T77" fmla="*/ 71 h 692"/>
              <a:gd name="T78" fmla="*/ 244 w 628"/>
              <a:gd name="T79" fmla="*/ 60 h 692"/>
              <a:gd name="T80" fmla="*/ 265 w 628"/>
              <a:gd name="T81" fmla="*/ 59 h 692"/>
              <a:gd name="T82" fmla="*/ 244 w 628"/>
              <a:gd name="T83" fmla="*/ 21 h 692"/>
              <a:gd name="T84" fmla="*/ 210 w 628"/>
              <a:gd name="T85" fmla="*/ 42 h 692"/>
              <a:gd name="T86" fmla="*/ 168 w 628"/>
              <a:gd name="T87" fmla="*/ 72 h 692"/>
              <a:gd name="T88" fmla="*/ 146 w 628"/>
              <a:gd name="T89" fmla="*/ 48 h 692"/>
              <a:gd name="T90" fmla="*/ 136 w 628"/>
              <a:gd name="T91" fmla="*/ 92 h 692"/>
              <a:gd name="T92" fmla="*/ 108 w 628"/>
              <a:gd name="T93" fmla="*/ 72 h 692"/>
              <a:gd name="T94" fmla="*/ 67 w 628"/>
              <a:gd name="T95" fmla="*/ 74 h 692"/>
              <a:gd name="T96" fmla="*/ 36 w 628"/>
              <a:gd name="T97" fmla="*/ 113 h 692"/>
              <a:gd name="T98" fmla="*/ 48 w 628"/>
              <a:gd name="T99" fmla="*/ 692 h 692"/>
              <a:gd name="T100" fmla="*/ 586 w 628"/>
              <a:gd name="T101" fmla="*/ 219 h 692"/>
              <a:gd name="T102" fmla="*/ 588 w 628"/>
              <a:gd name="T103" fmla="*/ 184 h 692"/>
              <a:gd name="T104" fmla="*/ 596 w 628"/>
              <a:gd name="T105" fmla="*/ 151 h 692"/>
              <a:gd name="T106" fmla="*/ 614 w 628"/>
              <a:gd name="T107" fmla="*/ 144 h 692"/>
              <a:gd name="T108" fmla="*/ 414 w 628"/>
              <a:gd name="T109" fmla="*/ 80 h 692"/>
              <a:gd name="T110" fmla="*/ 406 w 628"/>
              <a:gd name="T111" fmla="*/ 72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4463266"/>
          </a:xfrm>
        </p:spPr>
        <p:txBody>
          <a:bodyPr/>
          <a:lstStyle>
            <a:lvl1pPr marL="0" indent="1588">
              <a:spcAft>
                <a:spcPts val="1000"/>
              </a:spcAft>
              <a:defRPr sz="1800" b="0"/>
            </a:lvl1pPr>
            <a:lvl2pPr marL="3175" indent="-3175">
              <a:buNone/>
              <a:defRPr/>
            </a:lvl2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6" name="Espace réservé pour une image  15"/>
          <p:cNvSpPr>
            <a:spLocks noGrp="1"/>
          </p:cNvSpPr>
          <p:nvPr>
            <p:ph type="pic" sz="quarter" idx="14"/>
          </p:nvPr>
        </p:nvSpPr>
        <p:spPr>
          <a:xfrm>
            <a:off x="5000628" y="1852612"/>
            <a:ext cx="3500462" cy="3933841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8" name="Rectangle 1029"/>
          <p:cNvSpPr>
            <a:spLocks noGrp="1" noChangeArrowheads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F3CC6-EBF3-42B2-A9D3-A319C888AA9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picture with leg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6"/>
          <p:cNvSpPr>
            <a:spLocks noChangeArrowheads="1"/>
          </p:cNvSpPr>
          <p:nvPr userDrawn="1"/>
        </p:nvSpPr>
        <p:spPr bwMode="auto">
          <a:xfrm>
            <a:off x="4935538" y="1822450"/>
            <a:ext cx="3648075" cy="4073525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" name="Freeform 7"/>
          <p:cNvSpPr>
            <a:spLocks noEditPoints="1"/>
          </p:cNvSpPr>
          <p:nvPr userDrawn="1"/>
        </p:nvSpPr>
        <p:spPr bwMode="auto">
          <a:xfrm>
            <a:off x="5421313" y="1228725"/>
            <a:ext cx="3379787" cy="3724275"/>
          </a:xfrm>
          <a:custGeom>
            <a:avLst/>
            <a:gdLst>
              <a:gd name="T0" fmla="*/ 614 w 628"/>
              <a:gd name="T1" fmla="*/ 111 h 692"/>
              <a:gd name="T2" fmla="*/ 393 w 628"/>
              <a:gd name="T3" fmla="*/ 71 h 692"/>
              <a:gd name="T4" fmla="*/ 373 w 628"/>
              <a:gd name="T5" fmla="*/ 50 h 692"/>
              <a:gd name="T6" fmla="*/ 436 w 628"/>
              <a:gd name="T7" fmla="*/ 23 h 692"/>
              <a:gd name="T8" fmla="*/ 425 w 628"/>
              <a:gd name="T9" fmla="*/ 34 h 692"/>
              <a:gd name="T10" fmla="*/ 170 w 628"/>
              <a:gd name="T11" fmla="*/ 29 h 692"/>
              <a:gd name="T12" fmla="*/ 191 w 628"/>
              <a:gd name="T13" fmla="*/ 32 h 692"/>
              <a:gd name="T14" fmla="*/ 181 w 628"/>
              <a:gd name="T15" fmla="*/ 22 h 692"/>
              <a:gd name="T16" fmla="*/ 215 w 628"/>
              <a:gd name="T17" fmla="*/ 7 h 692"/>
              <a:gd name="T18" fmla="*/ 208 w 628"/>
              <a:gd name="T19" fmla="*/ 14 h 692"/>
              <a:gd name="T20" fmla="*/ 294 w 628"/>
              <a:gd name="T21" fmla="*/ 46 h 692"/>
              <a:gd name="T22" fmla="*/ 317 w 628"/>
              <a:gd name="T23" fmla="*/ 43 h 692"/>
              <a:gd name="T24" fmla="*/ 309 w 628"/>
              <a:gd name="T25" fmla="*/ 36 h 692"/>
              <a:gd name="T26" fmla="*/ 596 w 628"/>
              <a:gd name="T27" fmla="*/ 187 h 692"/>
              <a:gd name="T28" fmla="*/ 605 w 628"/>
              <a:gd name="T29" fmla="*/ 178 h 692"/>
              <a:gd name="T30" fmla="*/ 110 w 628"/>
              <a:gd name="T31" fmla="*/ 36 h 692"/>
              <a:gd name="T32" fmla="*/ 125 w 628"/>
              <a:gd name="T33" fmla="*/ 37 h 692"/>
              <a:gd name="T34" fmla="*/ 119 w 628"/>
              <a:gd name="T35" fmla="*/ 31 h 692"/>
              <a:gd name="T36" fmla="*/ 595 w 628"/>
              <a:gd name="T37" fmla="*/ 83 h 692"/>
              <a:gd name="T38" fmla="*/ 589 w 628"/>
              <a:gd name="T39" fmla="*/ 90 h 692"/>
              <a:gd name="T40" fmla="*/ 271 w 628"/>
              <a:gd name="T41" fmla="*/ 7 h 692"/>
              <a:gd name="T42" fmla="*/ 478 w 628"/>
              <a:gd name="T43" fmla="*/ 67 h 692"/>
              <a:gd name="T44" fmla="*/ 468 w 628"/>
              <a:gd name="T45" fmla="*/ 56 h 692"/>
              <a:gd name="T46" fmla="*/ 572 w 628"/>
              <a:gd name="T47" fmla="*/ 59 h 692"/>
              <a:gd name="T48" fmla="*/ 560 w 628"/>
              <a:gd name="T49" fmla="*/ 71 h 692"/>
              <a:gd name="T50" fmla="*/ 574 w 628"/>
              <a:gd name="T51" fmla="*/ 39 h 692"/>
              <a:gd name="T52" fmla="*/ 606 w 628"/>
              <a:gd name="T53" fmla="*/ 134 h 692"/>
              <a:gd name="T54" fmla="*/ 567 w 628"/>
              <a:gd name="T55" fmla="*/ 93 h 692"/>
              <a:gd name="T56" fmla="*/ 538 w 628"/>
              <a:gd name="T57" fmla="*/ 111 h 692"/>
              <a:gd name="T58" fmla="*/ 534 w 628"/>
              <a:gd name="T59" fmla="*/ 104 h 692"/>
              <a:gd name="T60" fmla="*/ 513 w 628"/>
              <a:gd name="T61" fmla="*/ 83 h 692"/>
              <a:gd name="T62" fmla="*/ 474 w 628"/>
              <a:gd name="T63" fmla="*/ 86 h 692"/>
              <a:gd name="T64" fmla="*/ 438 w 628"/>
              <a:gd name="T65" fmla="*/ 70 h 692"/>
              <a:gd name="T66" fmla="*/ 413 w 628"/>
              <a:gd name="T67" fmla="*/ 83 h 692"/>
              <a:gd name="T68" fmla="*/ 381 w 628"/>
              <a:gd name="T69" fmla="*/ 84 h 692"/>
              <a:gd name="T70" fmla="*/ 338 w 628"/>
              <a:gd name="T71" fmla="*/ 60 h 692"/>
              <a:gd name="T72" fmla="*/ 319 w 628"/>
              <a:gd name="T73" fmla="*/ 74 h 692"/>
              <a:gd name="T74" fmla="*/ 282 w 628"/>
              <a:gd name="T75" fmla="*/ 89 h 692"/>
              <a:gd name="T76" fmla="*/ 238 w 628"/>
              <a:gd name="T77" fmla="*/ 71 h 692"/>
              <a:gd name="T78" fmla="*/ 244 w 628"/>
              <a:gd name="T79" fmla="*/ 60 h 692"/>
              <a:gd name="T80" fmla="*/ 265 w 628"/>
              <a:gd name="T81" fmla="*/ 59 h 692"/>
              <a:gd name="T82" fmla="*/ 244 w 628"/>
              <a:gd name="T83" fmla="*/ 21 h 692"/>
              <a:gd name="T84" fmla="*/ 210 w 628"/>
              <a:gd name="T85" fmla="*/ 42 h 692"/>
              <a:gd name="T86" fmla="*/ 168 w 628"/>
              <a:gd name="T87" fmla="*/ 72 h 692"/>
              <a:gd name="T88" fmla="*/ 146 w 628"/>
              <a:gd name="T89" fmla="*/ 48 h 692"/>
              <a:gd name="T90" fmla="*/ 136 w 628"/>
              <a:gd name="T91" fmla="*/ 92 h 692"/>
              <a:gd name="T92" fmla="*/ 108 w 628"/>
              <a:gd name="T93" fmla="*/ 72 h 692"/>
              <a:gd name="T94" fmla="*/ 67 w 628"/>
              <a:gd name="T95" fmla="*/ 74 h 692"/>
              <a:gd name="T96" fmla="*/ 36 w 628"/>
              <a:gd name="T97" fmla="*/ 113 h 692"/>
              <a:gd name="T98" fmla="*/ 48 w 628"/>
              <a:gd name="T99" fmla="*/ 692 h 692"/>
              <a:gd name="T100" fmla="*/ 586 w 628"/>
              <a:gd name="T101" fmla="*/ 219 h 692"/>
              <a:gd name="T102" fmla="*/ 588 w 628"/>
              <a:gd name="T103" fmla="*/ 184 h 692"/>
              <a:gd name="T104" fmla="*/ 596 w 628"/>
              <a:gd name="T105" fmla="*/ 151 h 692"/>
              <a:gd name="T106" fmla="*/ 614 w 628"/>
              <a:gd name="T107" fmla="*/ 144 h 692"/>
              <a:gd name="T108" fmla="*/ 414 w 628"/>
              <a:gd name="T109" fmla="*/ 80 h 692"/>
              <a:gd name="T110" fmla="*/ 406 w 628"/>
              <a:gd name="T111" fmla="*/ 72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5"/>
            <a:ext cx="3935412" cy="4522643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5000628" y="1852613"/>
            <a:ext cx="3500462" cy="3290899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/>
          </a:p>
        </p:txBody>
      </p:sp>
      <p:sp>
        <p:nvSpPr>
          <p:cNvPr id="15" name="Espace réservé du texte 14"/>
          <p:cNvSpPr>
            <a:spLocks noGrp="1"/>
          </p:cNvSpPr>
          <p:nvPr>
            <p:ph type="body" sz="quarter" idx="17"/>
          </p:nvPr>
        </p:nvSpPr>
        <p:spPr>
          <a:xfrm>
            <a:off x="5154613" y="5257800"/>
            <a:ext cx="3276600" cy="600092"/>
          </a:xfrm>
        </p:spPr>
        <p:txBody>
          <a:bodyPr/>
          <a:lstStyle>
            <a:lvl1pPr marL="0" indent="0">
              <a:lnSpc>
                <a:spcPts val="1200"/>
              </a:lnSpc>
              <a:spcBef>
                <a:spcPts val="1400"/>
              </a:spcBef>
              <a:defRPr sz="11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  <a:endParaRPr lang="fr-FR" dirty="0"/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62FA9-9908-4318-B162-5007B8E1BD6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1" name="Rectangle 1030"/>
          <p:cNvSpPr>
            <a:spLocks noGrp="1" noChangeArrowheads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larg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"/>
          <p:cNvSpPr>
            <a:spLocks noChangeArrowheads="1"/>
          </p:cNvSpPr>
          <p:nvPr userDrawn="1"/>
        </p:nvSpPr>
        <p:spPr bwMode="auto">
          <a:xfrm>
            <a:off x="561975" y="2600325"/>
            <a:ext cx="8020050" cy="3295650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" name="Freeform 5"/>
          <p:cNvSpPr>
            <a:spLocks noEditPoints="1"/>
          </p:cNvSpPr>
          <p:nvPr userDrawn="1"/>
        </p:nvSpPr>
        <p:spPr bwMode="auto">
          <a:xfrm>
            <a:off x="5407025" y="2009775"/>
            <a:ext cx="3379788" cy="3724275"/>
          </a:xfrm>
          <a:custGeom>
            <a:avLst/>
            <a:gdLst>
              <a:gd name="T0" fmla="*/ 3304442 w 628"/>
              <a:gd name="T1" fmla="*/ 597391 h 692"/>
              <a:gd name="T2" fmla="*/ 2115058 w 628"/>
              <a:gd name="T3" fmla="*/ 382115 h 692"/>
              <a:gd name="T4" fmla="*/ 2007422 w 628"/>
              <a:gd name="T5" fmla="*/ 269095 h 692"/>
              <a:gd name="T6" fmla="*/ 2346477 w 628"/>
              <a:gd name="T7" fmla="*/ 123784 h 692"/>
              <a:gd name="T8" fmla="*/ 2287277 w 628"/>
              <a:gd name="T9" fmla="*/ 182985 h 692"/>
              <a:gd name="T10" fmla="*/ 914911 w 628"/>
              <a:gd name="T11" fmla="*/ 156075 h 692"/>
              <a:gd name="T12" fmla="*/ 1027929 w 628"/>
              <a:gd name="T13" fmla="*/ 172221 h 692"/>
              <a:gd name="T14" fmla="*/ 974111 w 628"/>
              <a:gd name="T15" fmla="*/ 118402 h 692"/>
              <a:gd name="T16" fmla="*/ 1157093 w 628"/>
              <a:gd name="T17" fmla="*/ 37673 h 692"/>
              <a:gd name="T18" fmla="*/ 1119420 w 628"/>
              <a:gd name="T19" fmla="*/ 75347 h 692"/>
              <a:gd name="T20" fmla="*/ 1582257 w 628"/>
              <a:gd name="T21" fmla="*/ 247567 h 692"/>
              <a:gd name="T22" fmla="*/ 1706039 w 628"/>
              <a:gd name="T23" fmla="*/ 231422 h 692"/>
              <a:gd name="T24" fmla="*/ 1662985 w 628"/>
              <a:gd name="T25" fmla="*/ 193748 h 692"/>
              <a:gd name="T26" fmla="*/ 3207570 w 628"/>
              <a:gd name="T27" fmla="*/ 1006415 h 692"/>
              <a:gd name="T28" fmla="*/ 3256006 w 628"/>
              <a:gd name="T29" fmla="*/ 957978 h 692"/>
              <a:gd name="T30" fmla="*/ 592001 w 628"/>
              <a:gd name="T31" fmla="*/ 193748 h 692"/>
              <a:gd name="T32" fmla="*/ 672728 w 628"/>
              <a:gd name="T33" fmla="*/ 199130 h 692"/>
              <a:gd name="T34" fmla="*/ 640437 w 628"/>
              <a:gd name="T35" fmla="*/ 166839 h 692"/>
              <a:gd name="T36" fmla="*/ 3202188 w 628"/>
              <a:gd name="T37" fmla="*/ 446698 h 692"/>
              <a:gd name="T38" fmla="*/ 3169897 w 628"/>
              <a:gd name="T39" fmla="*/ 484371 h 692"/>
              <a:gd name="T40" fmla="*/ 1458475 w 628"/>
              <a:gd name="T41" fmla="*/ 37673 h 692"/>
              <a:gd name="T42" fmla="*/ 2572513 w 628"/>
              <a:gd name="T43" fmla="*/ 360587 h 692"/>
              <a:gd name="T44" fmla="*/ 2518695 w 628"/>
              <a:gd name="T45" fmla="*/ 301386 h 692"/>
              <a:gd name="T46" fmla="*/ 3078406 w 628"/>
              <a:gd name="T47" fmla="*/ 317532 h 692"/>
              <a:gd name="T48" fmla="*/ 3013824 w 628"/>
              <a:gd name="T49" fmla="*/ 382115 h 692"/>
              <a:gd name="T50" fmla="*/ 3089169 w 628"/>
              <a:gd name="T51" fmla="*/ 209894 h 692"/>
              <a:gd name="T52" fmla="*/ 3261388 w 628"/>
              <a:gd name="T53" fmla="*/ 721175 h 692"/>
              <a:gd name="T54" fmla="*/ 3051497 w 628"/>
              <a:gd name="T55" fmla="*/ 500517 h 692"/>
              <a:gd name="T56" fmla="*/ 2895424 w 628"/>
              <a:gd name="T57" fmla="*/ 597391 h 692"/>
              <a:gd name="T58" fmla="*/ 2873896 w 628"/>
              <a:gd name="T59" fmla="*/ 559718 h 692"/>
              <a:gd name="T60" fmla="*/ 2760878 w 628"/>
              <a:gd name="T61" fmla="*/ 446698 h 692"/>
              <a:gd name="T62" fmla="*/ 2550986 w 628"/>
              <a:gd name="T63" fmla="*/ 462843 h 692"/>
              <a:gd name="T64" fmla="*/ 2357240 w 628"/>
              <a:gd name="T65" fmla="*/ 376733 h 692"/>
              <a:gd name="T66" fmla="*/ 2222695 w 628"/>
              <a:gd name="T67" fmla="*/ 446698 h 692"/>
              <a:gd name="T68" fmla="*/ 2050476 w 628"/>
              <a:gd name="T69" fmla="*/ 452080 h 692"/>
              <a:gd name="T70" fmla="*/ 1819058 w 628"/>
              <a:gd name="T71" fmla="*/ 322914 h 692"/>
              <a:gd name="T72" fmla="*/ 1716803 w 628"/>
              <a:gd name="T73" fmla="*/ 398261 h 692"/>
              <a:gd name="T74" fmla="*/ 1517676 w 628"/>
              <a:gd name="T75" fmla="*/ 478989 h 692"/>
              <a:gd name="T76" fmla="*/ 1280875 w 628"/>
              <a:gd name="T77" fmla="*/ 382115 h 692"/>
              <a:gd name="T78" fmla="*/ 1313166 w 628"/>
              <a:gd name="T79" fmla="*/ 322914 h 692"/>
              <a:gd name="T80" fmla="*/ 1426185 w 628"/>
              <a:gd name="T81" fmla="*/ 317532 h 692"/>
              <a:gd name="T82" fmla="*/ 1313166 w 628"/>
              <a:gd name="T83" fmla="*/ 113020 h 692"/>
              <a:gd name="T84" fmla="*/ 1130184 w 628"/>
              <a:gd name="T85" fmla="*/ 226040 h 692"/>
              <a:gd name="T86" fmla="*/ 904147 w 628"/>
              <a:gd name="T87" fmla="*/ 387497 h 692"/>
              <a:gd name="T88" fmla="*/ 785747 w 628"/>
              <a:gd name="T89" fmla="*/ 258331 h 692"/>
              <a:gd name="T90" fmla="*/ 731929 w 628"/>
              <a:gd name="T91" fmla="*/ 495135 h 692"/>
              <a:gd name="T92" fmla="*/ 581237 w 628"/>
              <a:gd name="T93" fmla="*/ 387497 h 692"/>
              <a:gd name="T94" fmla="*/ 360583 w 628"/>
              <a:gd name="T95" fmla="*/ 398261 h 692"/>
              <a:gd name="T96" fmla="*/ 193746 w 628"/>
              <a:gd name="T97" fmla="*/ 608155 h 692"/>
              <a:gd name="T98" fmla="*/ 258328 w 628"/>
              <a:gd name="T99" fmla="*/ 3724275 h 692"/>
              <a:gd name="T100" fmla="*/ 3153751 w 628"/>
              <a:gd name="T101" fmla="*/ 1178636 h 692"/>
              <a:gd name="T102" fmla="*/ 3164515 w 628"/>
              <a:gd name="T103" fmla="*/ 990270 h 692"/>
              <a:gd name="T104" fmla="*/ 3207570 w 628"/>
              <a:gd name="T105" fmla="*/ 812667 h 692"/>
              <a:gd name="T106" fmla="*/ 3304442 w 628"/>
              <a:gd name="T107" fmla="*/ 774994 h 692"/>
              <a:gd name="T108" fmla="*/ 2228077 w 628"/>
              <a:gd name="T109" fmla="*/ 430552 h 692"/>
              <a:gd name="T110" fmla="*/ 2185022 w 628"/>
              <a:gd name="T111" fmla="*/ 387497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912544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609475" y="2643182"/>
            <a:ext cx="7903490" cy="3193418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8" name="Rectangle 1029"/>
          <p:cNvSpPr>
            <a:spLocks noGrp="1" noChangeArrowheads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2F39D7-6ECE-4DF4-8B05-C313C168540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0" name="Rectangle 1030"/>
          <p:cNvSpPr>
            <a:spLocks noGrp="1" noChangeArrowheads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3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2"/>
          <p:cNvSpPr>
            <a:spLocks noChangeArrowheads="1"/>
          </p:cNvSpPr>
          <p:nvPr userDrawn="1"/>
        </p:nvSpPr>
        <p:spPr bwMode="auto">
          <a:xfrm>
            <a:off x="561975" y="2600325"/>
            <a:ext cx="8020050" cy="3295650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10" name="Freeform 5"/>
          <p:cNvSpPr>
            <a:spLocks noEditPoints="1"/>
          </p:cNvSpPr>
          <p:nvPr userDrawn="1"/>
        </p:nvSpPr>
        <p:spPr bwMode="auto">
          <a:xfrm>
            <a:off x="5407025" y="2009775"/>
            <a:ext cx="3379788" cy="3724275"/>
          </a:xfrm>
          <a:custGeom>
            <a:avLst/>
            <a:gdLst>
              <a:gd name="T0" fmla="*/ 3304442 w 628"/>
              <a:gd name="T1" fmla="*/ 597391 h 692"/>
              <a:gd name="T2" fmla="*/ 2115058 w 628"/>
              <a:gd name="T3" fmla="*/ 382115 h 692"/>
              <a:gd name="T4" fmla="*/ 2007422 w 628"/>
              <a:gd name="T5" fmla="*/ 269095 h 692"/>
              <a:gd name="T6" fmla="*/ 2346477 w 628"/>
              <a:gd name="T7" fmla="*/ 123784 h 692"/>
              <a:gd name="T8" fmla="*/ 2287277 w 628"/>
              <a:gd name="T9" fmla="*/ 182985 h 692"/>
              <a:gd name="T10" fmla="*/ 914911 w 628"/>
              <a:gd name="T11" fmla="*/ 156075 h 692"/>
              <a:gd name="T12" fmla="*/ 1027929 w 628"/>
              <a:gd name="T13" fmla="*/ 172221 h 692"/>
              <a:gd name="T14" fmla="*/ 974111 w 628"/>
              <a:gd name="T15" fmla="*/ 118402 h 692"/>
              <a:gd name="T16" fmla="*/ 1157093 w 628"/>
              <a:gd name="T17" fmla="*/ 37673 h 692"/>
              <a:gd name="T18" fmla="*/ 1119420 w 628"/>
              <a:gd name="T19" fmla="*/ 75347 h 692"/>
              <a:gd name="T20" fmla="*/ 1582257 w 628"/>
              <a:gd name="T21" fmla="*/ 247567 h 692"/>
              <a:gd name="T22" fmla="*/ 1706039 w 628"/>
              <a:gd name="T23" fmla="*/ 231422 h 692"/>
              <a:gd name="T24" fmla="*/ 1662985 w 628"/>
              <a:gd name="T25" fmla="*/ 193748 h 692"/>
              <a:gd name="T26" fmla="*/ 3207570 w 628"/>
              <a:gd name="T27" fmla="*/ 1006415 h 692"/>
              <a:gd name="T28" fmla="*/ 3256006 w 628"/>
              <a:gd name="T29" fmla="*/ 957978 h 692"/>
              <a:gd name="T30" fmla="*/ 592001 w 628"/>
              <a:gd name="T31" fmla="*/ 193748 h 692"/>
              <a:gd name="T32" fmla="*/ 672728 w 628"/>
              <a:gd name="T33" fmla="*/ 199130 h 692"/>
              <a:gd name="T34" fmla="*/ 640437 w 628"/>
              <a:gd name="T35" fmla="*/ 166839 h 692"/>
              <a:gd name="T36" fmla="*/ 3202188 w 628"/>
              <a:gd name="T37" fmla="*/ 446698 h 692"/>
              <a:gd name="T38" fmla="*/ 3169897 w 628"/>
              <a:gd name="T39" fmla="*/ 484371 h 692"/>
              <a:gd name="T40" fmla="*/ 1458475 w 628"/>
              <a:gd name="T41" fmla="*/ 37673 h 692"/>
              <a:gd name="T42" fmla="*/ 2572513 w 628"/>
              <a:gd name="T43" fmla="*/ 360587 h 692"/>
              <a:gd name="T44" fmla="*/ 2518695 w 628"/>
              <a:gd name="T45" fmla="*/ 301386 h 692"/>
              <a:gd name="T46" fmla="*/ 3078406 w 628"/>
              <a:gd name="T47" fmla="*/ 317532 h 692"/>
              <a:gd name="T48" fmla="*/ 3013824 w 628"/>
              <a:gd name="T49" fmla="*/ 382115 h 692"/>
              <a:gd name="T50" fmla="*/ 3089169 w 628"/>
              <a:gd name="T51" fmla="*/ 209894 h 692"/>
              <a:gd name="T52" fmla="*/ 3261388 w 628"/>
              <a:gd name="T53" fmla="*/ 721175 h 692"/>
              <a:gd name="T54" fmla="*/ 3051497 w 628"/>
              <a:gd name="T55" fmla="*/ 500517 h 692"/>
              <a:gd name="T56" fmla="*/ 2895424 w 628"/>
              <a:gd name="T57" fmla="*/ 597391 h 692"/>
              <a:gd name="T58" fmla="*/ 2873896 w 628"/>
              <a:gd name="T59" fmla="*/ 559718 h 692"/>
              <a:gd name="T60" fmla="*/ 2760878 w 628"/>
              <a:gd name="T61" fmla="*/ 446698 h 692"/>
              <a:gd name="T62" fmla="*/ 2550986 w 628"/>
              <a:gd name="T63" fmla="*/ 462843 h 692"/>
              <a:gd name="T64" fmla="*/ 2357240 w 628"/>
              <a:gd name="T65" fmla="*/ 376733 h 692"/>
              <a:gd name="T66" fmla="*/ 2222695 w 628"/>
              <a:gd name="T67" fmla="*/ 446698 h 692"/>
              <a:gd name="T68" fmla="*/ 2050476 w 628"/>
              <a:gd name="T69" fmla="*/ 452080 h 692"/>
              <a:gd name="T70" fmla="*/ 1819058 w 628"/>
              <a:gd name="T71" fmla="*/ 322914 h 692"/>
              <a:gd name="T72" fmla="*/ 1716803 w 628"/>
              <a:gd name="T73" fmla="*/ 398261 h 692"/>
              <a:gd name="T74" fmla="*/ 1517676 w 628"/>
              <a:gd name="T75" fmla="*/ 478989 h 692"/>
              <a:gd name="T76" fmla="*/ 1280875 w 628"/>
              <a:gd name="T77" fmla="*/ 382115 h 692"/>
              <a:gd name="T78" fmla="*/ 1313166 w 628"/>
              <a:gd name="T79" fmla="*/ 322914 h 692"/>
              <a:gd name="T80" fmla="*/ 1426185 w 628"/>
              <a:gd name="T81" fmla="*/ 317532 h 692"/>
              <a:gd name="T82" fmla="*/ 1313166 w 628"/>
              <a:gd name="T83" fmla="*/ 113020 h 692"/>
              <a:gd name="T84" fmla="*/ 1130184 w 628"/>
              <a:gd name="T85" fmla="*/ 226040 h 692"/>
              <a:gd name="T86" fmla="*/ 904147 w 628"/>
              <a:gd name="T87" fmla="*/ 387497 h 692"/>
              <a:gd name="T88" fmla="*/ 785747 w 628"/>
              <a:gd name="T89" fmla="*/ 258331 h 692"/>
              <a:gd name="T90" fmla="*/ 731929 w 628"/>
              <a:gd name="T91" fmla="*/ 495135 h 692"/>
              <a:gd name="T92" fmla="*/ 581237 w 628"/>
              <a:gd name="T93" fmla="*/ 387497 h 692"/>
              <a:gd name="T94" fmla="*/ 360583 w 628"/>
              <a:gd name="T95" fmla="*/ 398261 h 692"/>
              <a:gd name="T96" fmla="*/ 193746 w 628"/>
              <a:gd name="T97" fmla="*/ 608155 h 692"/>
              <a:gd name="T98" fmla="*/ 258328 w 628"/>
              <a:gd name="T99" fmla="*/ 3724275 h 692"/>
              <a:gd name="T100" fmla="*/ 3153751 w 628"/>
              <a:gd name="T101" fmla="*/ 1178636 h 692"/>
              <a:gd name="T102" fmla="*/ 3164515 w 628"/>
              <a:gd name="T103" fmla="*/ 990270 h 692"/>
              <a:gd name="T104" fmla="*/ 3207570 w 628"/>
              <a:gd name="T105" fmla="*/ 812667 h 692"/>
              <a:gd name="T106" fmla="*/ 3304442 w 628"/>
              <a:gd name="T107" fmla="*/ 774994 h 692"/>
              <a:gd name="T108" fmla="*/ 2228077 w 628"/>
              <a:gd name="T109" fmla="*/ 430552 h 692"/>
              <a:gd name="T110" fmla="*/ 2185022 w 628"/>
              <a:gd name="T111" fmla="*/ 387497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912544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609475" y="2643182"/>
            <a:ext cx="2608738" cy="3193418"/>
          </a:xfrm>
          <a:prstGeom prst="roundRect">
            <a:avLst>
              <a:gd name="adj" fmla="val 545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2" name="Espace réservé pour une image  15"/>
          <p:cNvSpPr>
            <a:spLocks noGrp="1"/>
          </p:cNvSpPr>
          <p:nvPr>
            <p:ph type="pic" sz="quarter" idx="17"/>
          </p:nvPr>
        </p:nvSpPr>
        <p:spPr>
          <a:xfrm>
            <a:off x="3261693" y="2643182"/>
            <a:ext cx="2608738" cy="3193418"/>
          </a:xfrm>
          <a:prstGeom prst="roundRect">
            <a:avLst>
              <a:gd name="adj" fmla="val 545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5" name="Espace réservé pour une image  15"/>
          <p:cNvSpPr>
            <a:spLocks noGrp="1"/>
          </p:cNvSpPr>
          <p:nvPr>
            <p:ph type="pic" sz="quarter" idx="18"/>
          </p:nvPr>
        </p:nvSpPr>
        <p:spPr>
          <a:xfrm>
            <a:off x="5913912" y="2643182"/>
            <a:ext cx="2608738" cy="3193418"/>
          </a:xfrm>
          <a:prstGeom prst="roundRect">
            <a:avLst>
              <a:gd name="adj" fmla="val 545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1" name="Rectangle 1029"/>
          <p:cNvSpPr>
            <a:spLocks noGrp="1" noChangeArrowheads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6DF53-0323-493C-B82C-BC7C6A42923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4" name="Rectangle 1030"/>
          <p:cNvSpPr>
            <a:spLocks noGrp="1" noChangeArrowheads="1"/>
          </p:cNvSpPr>
          <p:nvPr>
            <p:ph type="ftr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large picture with lege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/>
          <p:cNvSpPr>
            <a:spLocks noChangeArrowheads="1"/>
          </p:cNvSpPr>
          <p:nvPr userDrawn="1"/>
        </p:nvSpPr>
        <p:spPr bwMode="auto">
          <a:xfrm>
            <a:off x="561975" y="2600325"/>
            <a:ext cx="8020050" cy="3295650"/>
          </a:xfrm>
          <a:prstGeom prst="roundRect">
            <a:avLst>
              <a:gd name="adj" fmla="val 6125"/>
            </a:avLst>
          </a:prstGeom>
          <a:solidFill>
            <a:schemeClr val="bg2"/>
          </a:solidFill>
          <a:ln w="76200">
            <a:noFill/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8" name="Freeform 5"/>
          <p:cNvSpPr>
            <a:spLocks noEditPoints="1"/>
          </p:cNvSpPr>
          <p:nvPr userDrawn="1"/>
        </p:nvSpPr>
        <p:spPr bwMode="auto">
          <a:xfrm>
            <a:off x="5407025" y="2009775"/>
            <a:ext cx="3379788" cy="3724275"/>
          </a:xfrm>
          <a:custGeom>
            <a:avLst/>
            <a:gdLst>
              <a:gd name="T0" fmla="*/ 3304442 w 628"/>
              <a:gd name="T1" fmla="*/ 597391 h 692"/>
              <a:gd name="T2" fmla="*/ 2115058 w 628"/>
              <a:gd name="T3" fmla="*/ 382115 h 692"/>
              <a:gd name="T4" fmla="*/ 2007422 w 628"/>
              <a:gd name="T5" fmla="*/ 269095 h 692"/>
              <a:gd name="T6" fmla="*/ 2346477 w 628"/>
              <a:gd name="T7" fmla="*/ 123784 h 692"/>
              <a:gd name="T8" fmla="*/ 2287277 w 628"/>
              <a:gd name="T9" fmla="*/ 182985 h 692"/>
              <a:gd name="T10" fmla="*/ 914911 w 628"/>
              <a:gd name="T11" fmla="*/ 156075 h 692"/>
              <a:gd name="T12" fmla="*/ 1027929 w 628"/>
              <a:gd name="T13" fmla="*/ 172221 h 692"/>
              <a:gd name="T14" fmla="*/ 974111 w 628"/>
              <a:gd name="T15" fmla="*/ 118402 h 692"/>
              <a:gd name="T16" fmla="*/ 1157093 w 628"/>
              <a:gd name="T17" fmla="*/ 37673 h 692"/>
              <a:gd name="T18" fmla="*/ 1119420 w 628"/>
              <a:gd name="T19" fmla="*/ 75347 h 692"/>
              <a:gd name="T20" fmla="*/ 1582257 w 628"/>
              <a:gd name="T21" fmla="*/ 247567 h 692"/>
              <a:gd name="T22" fmla="*/ 1706039 w 628"/>
              <a:gd name="T23" fmla="*/ 231422 h 692"/>
              <a:gd name="T24" fmla="*/ 1662985 w 628"/>
              <a:gd name="T25" fmla="*/ 193748 h 692"/>
              <a:gd name="T26" fmla="*/ 3207570 w 628"/>
              <a:gd name="T27" fmla="*/ 1006415 h 692"/>
              <a:gd name="T28" fmla="*/ 3256006 w 628"/>
              <a:gd name="T29" fmla="*/ 957978 h 692"/>
              <a:gd name="T30" fmla="*/ 592001 w 628"/>
              <a:gd name="T31" fmla="*/ 193748 h 692"/>
              <a:gd name="T32" fmla="*/ 672728 w 628"/>
              <a:gd name="T33" fmla="*/ 199130 h 692"/>
              <a:gd name="T34" fmla="*/ 640437 w 628"/>
              <a:gd name="T35" fmla="*/ 166839 h 692"/>
              <a:gd name="T36" fmla="*/ 3202188 w 628"/>
              <a:gd name="T37" fmla="*/ 446698 h 692"/>
              <a:gd name="T38" fmla="*/ 3169897 w 628"/>
              <a:gd name="T39" fmla="*/ 484371 h 692"/>
              <a:gd name="T40" fmla="*/ 1458475 w 628"/>
              <a:gd name="T41" fmla="*/ 37673 h 692"/>
              <a:gd name="T42" fmla="*/ 2572513 w 628"/>
              <a:gd name="T43" fmla="*/ 360587 h 692"/>
              <a:gd name="T44" fmla="*/ 2518695 w 628"/>
              <a:gd name="T45" fmla="*/ 301386 h 692"/>
              <a:gd name="T46" fmla="*/ 3078406 w 628"/>
              <a:gd name="T47" fmla="*/ 317532 h 692"/>
              <a:gd name="T48" fmla="*/ 3013824 w 628"/>
              <a:gd name="T49" fmla="*/ 382115 h 692"/>
              <a:gd name="T50" fmla="*/ 3089169 w 628"/>
              <a:gd name="T51" fmla="*/ 209894 h 692"/>
              <a:gd name="T52" fmla="*/ 3261388 w 628"/>
              <a:gd name="T53" fmla="*/ 721175 h 692"/>
              <a:gd name="T54" fmla="*/ 3051497 w 628"/>
              <a:gd name="T55" fmla="*/ 500517 h 692"/>
              <a:gd name="T56" fmla="*/ 2895424 w 628"/>
              <a:gd name="T57" fmla="*/ 597391 h 692"/>
              <a:gd name="T58" fmla="*/ 2873896 w 628"/>
              <a:gd name="T59" fmla="*/ 559718 h 692"/>
              <a:gd name="T60" fmla="*/ 2760878 w 628"/>
              <a:gd name="T61" fmla="*/ 446698 h 692"/>
              <a:gd name="T62" fmla="*/ 2550986 w 628"/>
              <a:gd name="T63" fmla="*/ 462843 h 692"/>
              <a:gd name="T64" fmla="*/ 2357240 w 628"/>
              <a:gd name="T65" fmla="*/ 376733 h 692"/>
              <a:gd name="T66" fmla="*/ 2222695 w 628"/>
              <a:gd name="T67" fmla="*/ 446698 h 692"/>
              <a:gd name="T68" fmla="*/ 2050476 w 628"/>
              <a:gd name="T69" fmla="*/ 452080 h 692"/>
              <a:gd name="T70" fmla="*/ 1819058 w 628"/>
              <a:gd name="T71" fmla="*/ 322914 h 692"/>
              <a:gd name="T72" fmla="*/ 1716803 w 628"/>
              <a:gd name="T73" fmla="*/ 398261 h 692"/>
              <a:gd name="T74" fmla="*/ 1517676 w 628"/>
              <a:gd name="T75" fmla="*/ 478989 h 692"/>
              <a:gd name="T76" fmla="*/ 1280875 w 628"/>
              <a:gd name="T77" fmla="*/ 382115 h 692"/>
              <a:gd name="T78" fmla="*/ 1313166 w 628"/>
              <a:gd name="T79" fmla="*/ 322914 h 692"/>
              <a:gd name="T80" fmla="*/ 1426185 w 628"/>
              <a:gd name="T81" fmla="*/ 317532 h 692"/>
              <a:gd name="T82" fmla="*/ 1313166 w 628"/>
              <a:gd name="T83" fmla="*/ 113020 h 692"/>
              <a:gd name="T84" fmla="*/ 1130184 w 628"/>
              <a:gd name="T85" fmla="*/ 226040 h 692"/>
              <a:gd name="T86" fmla="*/ 904147 w 628"/>
              <a:gd name="T87" fmla="*/ 387497 h 692"/>
              <a:gd name="T88" fmla="*/ 785747 w 628"/>
              <a:gd name="T89" fmla="*/ 258331 h 692"/>
              <a:gd name="T90" fmla="*/ 731929 w 628"/>
              <a:gd name="T91" fmla="*/ 495135 h 692"/>
              <a:gd name="T92" fmla="*/ 581237 w 628"/>
              <a:gd name="T93" fmla="*/ 387497 h 692"/>
              <a:gd name="T94" fmla="*/ 360583 w 628"/>
              <a:gd name="T95" fmla="*/ 398261 h 692"/>
              <a:gd name="T96" fmla="*/ 193746 w 628"/>
              <a:gd name="T97" fmla="*/ 608155 h 692"/>
              <a:gd name="T98" fmla="*/ 258328 w 628"/>
              <a:gd name="T99" fmla="*/ 3724275 h 692"/>
              <a:gd name="T100" fmla="*/ 3153751 w 628"/>
              <a:gd name="T101" fmla="*/ 1178636 h 692"/>
              <a:gd name="T102" fmla="*/ 3164515 w 628"/>
              <a:gd name="T103" fmla="*/ 990270 h 692"/>
              <a:gd name="T104" fmla="*/ 3207570 w 628"/>
              <a:gd name="T105" fmla="*/ 812667 h 692"/>
              <a:gd name="T106" fmla="*/ 3304442 w 628"/>
              <a:gd name="T107" fmla="*/ 774994 h 692"/>
              <a:gd name="T108" fmla="*/ 2228077 w 628"/>
              <a:gd name="T109" fmla="*/ 430552 h 692"/>
              <a:gd name="T110" fmla="*/ 2185022 w 628"/>
              <a:gd name="T111" fmla="*/ 387497 h 69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628"/>
              <a:gd name="T169" fmla="*/ 0 h 692"/>
              <a:gd name="T170" fmla="*/ 628 w 628"/>
              <a:gd name="T171" fmla="*/ 692 h 69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628" h="692">
                <a:moveTo>
                  <a:pt x="614" y="82"/>
                </a:moveTo>
                <a:cubicBezTo>
                  <a:pt x="606" y="82"/>
                  <a:pt x="599" y="88"/>
                  <a:pt x="599" y="96"/>
                </a:cubicBezTo>
                <a:cubicBezTo>
                  <a:pt x="599" y="104"/>
                  <a:pt x="606" y="111"/>
                  <a:pt x="614" y="111"/>
                </a:cubicBezTo>
                <a:cubicBezTo>
                  <a:pt x="622" y="111"/>
                  <a:pt x="628" y="104"/>
                  <a:pt x="628" y="96"/>
                </a:cubicBezTo>
                <a:cubicBezTo>
                  <a:pt x="628" y="88"/>
                  <a:pt x="622" y="82"/>
                  <a:pt x="614" y="82"/>
                </a:cubicBezTo>
                <a:close/>
                <a:moveTo>
                  <a:pt x="393" y="71"/>
                </a:moveTo>
                <a:cubicBezTo>
                  <a:pt x="405" y="71"/>
                  <a:pt x="414" y="61"/>
                  <a:pt x="414" y="50"/>
                </a:cubicBezTo>
                <a:cubicBezTo>
                  <a:pt x="414" y="38"/>
                  <a:pt x="405" y="29"/>
                  <a:pt x="393" y="29"/>
                </a:cubicBezTo>
                <a:cubicBezTo>
                  <a:pt x="382" y="29"/>
                  <a:pt x="373" y="38"/>
                  <a:pt x="373" y="50"/>
                </a:cubicBezTo>
                <a:cubicBezTo>
                  <a:pt x="373" y="61"/>
                  <a:pt x="382" y="71"/>
                  <a:pt x="393" y="71"/>
                </a:cubicBezTo>
                <a:close/>
                <a:moveTo>
                  <a:pt x="425" y="34"/>
                </a:moveTo>
                <a:cubicBezTo>
                  <a:pt x="431" y="34"/>
                  <a:pt x="436" y="29"/>
                  <a:pt x="436" y="23"/>
                </a:cubicBezTo>
                <a:cubicBezTo>
                  <a:pt x="436" y="17"/>
                  <a:pt x="431" y="13"/>
                  <a:pt x="425" y="13"/>
                </a:cubicBezTo>
                <a:cubicBezTo>
                  <a:pt x="419" y="13"/>
                  <a:pt x="414" y="17"/>
                  <a:pt x="414" y="23"/>
                </a:cubicBezTo>
                <a:cubicBezTo>
                  <a:pt x="414" y="29"/>
                  <a:pt x="419" y="34"/>
                  <a:pt x="425" y="34"/>
                </a:cubicBezTo>
                <a:close/>
                <a:moveTo>
                  <a:pt x="170" y="55"/>
                </a:moveTo>
                <a:cubicBezTo>
                  <a:pt x="177" y="55"/>
                  <a:pt x="183" y="49"/>
                  <a:pt x="183" y="42"/>
                </a:cubicBezTo>
                <a:cubicBezTo>
                  <a:pt x="183" y="35"/>
                  <a:pt x="177" y="29"/>
                  <a:pt x="170" y="29"/>
                </a:cubicBezTo>
                <a:cubicBezTo>
                  <a:pt x="163" y="29"/>
                  <a:pt x="157" y="35"/>
                  <a:pt x="157" y="42"/>
                </a:cubicBezTo>
                <a:cubicBezTo>
                  <a:pt x="157" y="49"/>
                  <a:pt x="163" y="55"/>
                  <a:pt x="170" y="55"/>
                </a:cubicBezTo>
                <a:close/>
                <a:moveTo>
                  <a:pt x="191" y="32"/>
                </a:moveTo>
                <a:cubicBezTo>
                  <a:pt x="197" y="32"/>
                  <a:pt x="201" y="28"/>
                  <a:pt x="201" y="22"/>
                </a:cubicBezTo>
                <a:cubicBezTo>
                  <a:pt x="201" y="17"/>
                  <a:pt x="197" y="12"/>
                  <a:pt x="191" y="12"/>
                </a:cubicBezTo>
                <a:cubicBezTo>
                  <a:pt x="186" y="12"/>
                  <a:pt x="181" y="17"/>
                  <a:pt x="181" y="22"/>
                </a:cubicBezTo>
                <a:cubicBezTo>
                  <a:pt x="181" y="28"/>
                  <a:pt x="186" y="32"/>
                  <a:pt x="191" y="32"/>
                </a:cubicBezTo>
                <a:close/>
                <a:moveTo>
                  <a:pt x="208" y="14"/>
                </a:moveTo>
                <a:cubicBezTo>
                  <a:pt x="212" y="14"/>
                  <a:pt x="215" y="11"/>
                  <a:pt x="215" y="7"/>
                </a:cubicBezTo>
                <a:cubicBezTo>
                  <a:pt x="215" y="3"/>
                  <a:pt x="212" y="0"/>
                  <a:pt x="208" y="0"/>
                </a:cubicBezTo>
                <a:cubicBezTo>
                  <a:pt x="204" y="0"/>
                  <a:pt x="201" y="3"/>
                  <a:pt x="201" y="7"/>
                </a:cubicBezTo>
                <a:cubicBezTo>
                  <a:pt x="201" y="11"/>
                  <a:pt x="204" y="14"/>
                  <a:pt x="208" y="14"/>
                </a:cubicBezTo>
                <a:close/>
                <a:moveTo>
                  <a:pt x="294" y="73"/>
                </a:moveTo>
                <a:cubicBezTo>
                  <a:pt x="301" y="73"/>
                  <a:pt x="307" y="67"/>
                  <a:pt x="307" y="60"/>
                </a:cubicBezTo>
                <a:cubicBezTo>
                  <a:pt x="307" y="52"/>
                  <a:pt x="301" y="46"/>
                  <a:pt x="294" y="46"/>
                </a:cubicBezTo>
                <a:cubicBezTo>
                  <a:pt x="286" y="46"/>
                  <a:pt x="280" y="52"/>
                  <a:pt x="280" y="60"/>
                </a:cubicBezTo>
                <a:cubicBezTo>
                  <a:pt x="280" y="67"/>
                  <a:pt x="286" y="73"/>
                  <a:pt x="294" y="73"/>
                </a:cubicBezTo>
                <a:close/>
                <a:moveTo>
                  <a:pt x="317" y="43"/>
                </a:moveTo>
                <a:cubicBezTo>
                  <a:pt x="321" y="43"/>
                  <a:pt x="324" y="40"/>
                  <a:pt x="324" y="36"/>
                </a:cubicBezTo>
                <a:cubicBezTo>
                  <a:pt x="324" y="32"/>
                  <a:pt x="321" y="28"/>
                  <a:pt x="317" y="28"/>
                </a:cubicBezTo>
                <a:cubicBezTo>
                  <a:pt x="312" y="28"/>
                  <a:pt x="309" y="32"/>
                  <a:pt x="309" y="36"/>
                </a:cubicBezTo>
                <a:cubicBezTo>
                  <a:pt x="309" y="40"/>
                  <a:pt x="312" y="43"/>
                  <a:pt x="317" y="43"/>
                </a:cubicBezTo>
                <a:close/>
                <a:moveTo>
                  <a:pt x="605" y="178"/>
                </a:moveTo>
                <a:cubicBezTo>
                  <a:pt x="600" y="178"/>
                  <a:pt x="596" y="182"/>
                  <a:pt x="596" y="187"/>
                </a:cubicBezTo>
                <a:cubicBezTo>
                  <a:pt x="596" y="192"/>
                  <a:pt x="600" y="196"/>
                  <a:pt x="605" y="196"/>
                </a:cubicBezTo>
                <a:cubicBezTo>
                  <a:pt x="610" y="196"/>
                  <a:pt x="614" y="192"/>
                  <a:pt x="614" y="187"/>
                </a:cubicBezTo>
                <a:cubicBezTo>
                  <a:pt x="614" y="182"/>
                  <a:pt x="610" y="178"/>
                  <a:pt x="605" y="178"/>
                </a:cubicBezTo>
                <a:close/>
                <a:moveTo>
                  <a:pt x="110" y="58"/>
                </a:moveTo>
                <a:cubicBezTo>
                  <a:pt x="116" y="58"/>
                  <a:pt x="121" y="53"/>
                  <a:pt x="121" y="47"/>
                </a:cubicBezTo>
                <a:cubicBezTo>
                  <a:pt x="121" y="41"/>
                  <a:pt x="116" y="36"/>
                  <a:pt x="110" y="36"/>
                </a:cubicBezTo>
                <a:cubicBezTo>
                  <a:pt x="104" y="36"/>
                  <a:pt x="99" y="41"/>
                  <a:pt x="99" y="47"/>
                </a:cubicBezTo>
                <a:cubicBezTo>
                  <a:pt x="99" y="53"/>
                  <a:pt x="104" y="58"/>
                  <a:pt x="110" y="58"/>
                </a:cubicBezTo>
                <a:close/>
                <a:moveTo>
                  <a:pt x="125" y="37"/>
                </a:moveTo>
                <a:cubicBezTo>
                  <a:pt x="129" y="37"/>
                  <a:pt x="131" y="34"/>
                  <a:pt x="131" y="31"/>
                </a:cubicBezTo>
                <a:cubicBezTo>
                  <a:pt x="131" y="27"/>
                  <a:pt x="129" y="24"/>
                  <a:pt x="125" y="24"/>
                </a:cubicBezTo>
                <a:cubicBezTo>
                  <a:pt x="122" y="24"/>
                  <a:pt x="119" y="27"/>
                  <a:pt x="119" y="31"/>
                </a:cubicBezTo>
                <a:cubicBezTo>
                  <a:pt x="119" y="34"/>
                  <a:pt x="122" y="37"/>
                  <a:pt x="125" y="37"/>
                </a:cubicBezTo>
                <a:close/>
                <a:moveTo>
                  <a:pt x="589" y="90"/>
                </a:moveTo>
                <a:cubicBezTo>
                  <a:pt x="592" y="90"/>
                  <a:pt x="595" y="87"/>
                  <a:pt x="595" y="83"/>
                </a:cubicBezTo>
                <a:cubicBezTo>
                  <a:pt x="595" y="80"/>
                  <a:pt x="592" y="77"/>
                  <a:pt x="589" y="77"/>
                </a:cubicBezTo>
                <a:cubicBezTo>
                  <a:pt x="585" y="77"/>
                  <a:pt x="582" y="80"/>
                  <a:pt x="582" y="83"/>
                </a:cubicBezTo>
                <a:cubicBezTo>
                  <a:pt x="582" y="87"/>
                  <a:pt x="585" y="90"/>
                  <a:pt x="589" y="90"/>
                </a:cubicBezTo>
                <a:close/>
                <a:moveTo>
                  <a:pt x="271" y="28"/>
                </a:moveTo>
                <a:cubicBezTo>
                  <a:pt x="277" y="28"/>
                  <a:pt x="282" y="23"/>
                  <a:pt x="282" y="17"/>
                </a:cubicBezTo>
                <a:cubicBezTo>
                  <a:pt x="282" y="11"/>
                  <a:pt x="277" y="7"/>
                  <a:pt x="271" y="7"/>
                </a:cubicBezTo>
                <a:cubicBezTo>
                  <a:pt x="265" y="7"/>
                  <a:pt x="260" y="11"/>
                  <a:pt x="260" y="17"/>
                </a:cubicBezTo>
                <a:cubicBezTo>
                  <a:pt x="260" y="23"/>
                  <a:pt x="265" y="28"/>
                  <a:pt x="271" y="28"/>
                </a:cubicBezTo>
                <a:close/>
                <a:moveTo>
                  <a:pt x="478" y="67"/>
                </a:moveTo>
                <a:cubicBezTo>
                  <a:pt x="484" y="67"/>
                  <a:pt x="489" y="62"/>
                  <a:pt x="489" y="56"/>
                </a:cubicBezTo>
                <a:cubicBezTo>
                  <a:pt x="489" y="50"/>
                  <a:pt x="484" y="46"/>
                  <a:pt x="478" y="46"/>
                </a:cubicBezTo>
                <a:cubicBezTo>
                  <a:pt x="472" y="46"/>
                  <a:pt x="468" y="50"/>
                  <a:pt x="468" y="56"/>
                </a:cubicBezTo>
                <a:cubicBezTo>
                  <a:pt x="468" y="62"/>
                  <a:pt x="472" y="67"/>
                  <a:pt x="478" y="67"/>
                </a:cubicBezTo>
                <a:close/>
                <a:moveTo>
                  <a:pt x="560" y="71"/>
                </a:moveTo>
                <a:cubicBezTo>
                  <a:pt x="567" y="71"/>
                  <a:pt x="572" y="66"/>
                  <a:pt x="572" y="59"/>
                </a:cubicBezTo>
                <a:cubicBezTo>
                  <a:pt x="572" y="53"/>
                  <a:pt x="567" y="48"/>
                  <a:pt x="560" y="48"/>
                </a:cubicBezTo>
                <a:cubicBezTo>
                  <a:pt x="554" y="48"/>
                  <a:pt x="549" y="53"/>
                  <a:pt x="549" y="59"/>
                </a:cubicBezTo>
                <a:cubicBezTo>
                  <a:pt x="549" y="66"/>
                  <a:pt x="554" y="71"/>
                  <a:pt x="560" y="71"/>
                </a:cubicBezTo>
                <a:close/>
                <a:moveTo>
                  <a:pt x="574" y="51"/>
                </a:moveTo>
                <a:cubicBezTo>
                  <a:pt x="578" y="51"/>
                  <a:pt x="580" y="49"/>
                  <a:pt x="580" y="45"/>
                </a:cubicBezTo>
                <a:cubicBezTo>
                  <a:pt x="580" y="42"/>
                  <a:pt x="578" y="39"/>
                  <a:pt x="574" y="39"/>
                </a:cubicBezTo>
                <a:cubicBezTo>
                  <a:pt x="571" y="39"/>
                  <a:pt x="569" y="42"/>
                  <a:pt x="569" y="45"/>
                </a:cubicBezTo>
                <a:cubicBezTo>
                  <a:pt x="569" y="49"/>
                  <a:pt x="571" y="51"/>
                  <a:pt x="574" y="51"/>
                </a:cubicBezTo>
                <a:close/>
                <a:moveTo>
                  <a:pt x="606" y="134"/>
                </a:moveTo>
                <a:cubicBezTo>
                  <a:pt x="606" y="133"/>
                  <a:pt x="607" y="131"/>
                  <a:pt x="607" y="130"/>
                </a:cubicBezTo>
                <a:cubicBezTo>
                  <a:pt x="607" y="116"/>
                  <a:pt x="596" y="104"/>
                  <a:pt x="582" y="103"/>
                </a:cubicBezTo>
                <a:cubicBezTo>
                  <a:pt x="580" y="97"/>
                  <a:pt x="574" y="93"/>
                  <a:pt x="567" y="93"/>
                </a:cubicBezTo>
                <a:cubicBezTo>
                  <a:pt x="558" y="93"/>
                  <a:pt x="550" y="101"/>
                  <a:pt x="550" y="110"/>
                </a:cubicBezTo>
                <a:cubicBezTo>
                  <a:pt x="550" y="111"/>
                  <a:pt x="550" y="112"/>
                  <a:pt x="551" y="113"/>
                </a:cubicBezTo>
                <a:cubicBezTo>
                  <a:pt x="546" y="112"/>
                  <a:pt x="542" y="111"/>
                  <a:pt x="538" y="111"/>
                </a:cubicBezTo>
                <a:cubicBezTo>
                  <a:pt x="532" y="111"/>
                  <a:pt x="532" y="111"/>
                  <a:pt x="532" y="111"/>
                </a:cubicBezTo>
                <a:cubicBezTo>
                  <a:pt x="532" y="109"/>
                  <a:pt x="531" y="106"/>
                  <a:pt x="530" y="104"/>
                </a:cubicBezTo>
                <a:cubicBezTo>
                  <a:pt x="532" y="104"/>
                  <a:pt x="533" y="104"/>
                  <a:pt x="534" y="104"/>
                </a:cubicBezTo>
                <a:cubicBezTo>
                  <a:pt x="546" y="104"/>
                  <a:pt x="555" y="95"/>
                  <a:pt x="555" y="83"/>
                </a:cubicBezTo>
                <a:cubicBezTo>
                  <a:pt x="555" y="71"/>
                  <a:pt x="546" y="62"/>
                  <a:pt x="534" y="62"/>
                </a:cubicBezTo>
                <a:cubicBezTo>
                  <a:pt x="522" y="62"/>
                  <a:pt x="513" y="71"/>
                  <a:pt x="513" y="83"/>
                </a:cubicBezTo>
                <a:cubicBezTo>
                  <a:pt x="513" y="83"/>
                  <a:pt x="513" y="83"/>
                  <a:pt x="513" y="83"/>
                </a:cubicBezTo>
                <a:cubicBezTo>
                  <a:pt x="508" y="80"/>
                  <a:pt x="502" y="79"/>
                  <a:pt x="495" y="79"/>
                </a:cubicBezTo>
                <a:cubicBezTo>
                  <a:pt x="487" y="79"/>
                  <a:pt x="480" y="81"/>
                  <a:pt x="474" y="86"/>
                </a:cubicBezTo>
                <a:cubicBezTo>
                  <a:pt x="474" y="84"/>
                  <a:pt x="474" y="82"/>
                  <a:pt x="474" y="81"/>
                </a:cubicBezTo>
                <a:cubicBezTo>
                  <a:pt x="474" y="70"/>
                  <a:pt x="466" y="61"/>
                  <a:pt x="455" y="61"/>
                </a:cubicBezTo>
                <a:cubicBezTo>
                  <a:pt x="448" y="61"/>
                  <a:pt x="442" y="65"/>
                  <a:pt x="438" y="70"/>
                </a:cubicBezTo>
                <a:cubicBezTo>
                  <a:pt x="438" y="70"/>
                  <a:pt x="438" y="70"/>
                  <a:pt x="438" y="70"/>
                </a:cubicBezTo>
                <a:cubicBezTo>
                  <a:pt x="429" y="70"/>
                  <a:pt x="420" y="76"/>
                  <a:pt x="416" y="83"/>
                </a:cubicBezTo>
                <a:cubicBezTo>
                  <a:pt x="415" y="83"/>
                  <a:pt x="414" y="83"/>
                  <a:pt x="413" y="83"/>
                </a:cubicBezTo>
                <a:cubicBezTo>
                  <a:pt x="409" y="83"/>
                  <a:pt x="406" y="85"/>
                  <a:pt x="403" y="89"/>
                </a:cubicBezTo>
                <a:cubicBezTo>
                  <a:pt x="401" y="84"/>
                  <a:pt x="396" y="81"/>
                  <a:pt x="390" y="81"/>
                </a:cubicBezTo>
                <a:cubicBezTo>
                  <a:pt x="387" y="81"/>
                  <a:pt x="383" y="82"/>
                  <a:pt x="381" y="84"/>
                </a:cubicBezTo>
                <a:cubicBezTo>
                  <a:pt x="379" y="71"/>
                  <a:pt x="369" y="61"/>
                  <a:pt x="357" y="58"/>
                </a:cubicBezTo>
                <a:cubicBezTo>
                  <a:pt x="356" y="54"/>
                  <a:pt x="352" y="50"/>
                  <a:pt x="348" y="50"/>
                </a:cubicBezTo>
                <a:cubicBezTo>
                  <a:pt x="342" y="50"/>
                  <a:pt x="338" y="55"/>
                  <a:pt x="338" y="60"/>
                </a:cubicBezTo>
                <a:cubicBezTo>
                  <a:pt x="338" y="60"/>
                  <a:pt x="338" y="60"/>
                  <a:pt x="338" y="60"/>
                </a:cubicBezTo>
                <a:cubicBezTo>
                  <a:pt x="332" y="63"/>
                  <a:pt x="326" y="68"/>
                  <a:pt x="323" y="74"/>
                </a:cubicBezTo>
                <a:cubicBezTo>
                  <a:pt x="321" y="74"/>
                  <a:pt x="320" y="74"/>
                  <a:pt x="319" y="74"/>
                </a:cubicBezTo>
                <a:cubicBezTo>
                  <a:pt x="310" y="74"/>
                  <a:pt x="303" y="80"/>
                  <a:pt x="301" y="88"/>
                </a:cubicBezTo>
                <a:cubicBezTo>
                  <a:pt x="299" y="88"/>
                  <a:pt x="297" y="87"/>
                  <a:pt x="295" y="87"/>
                </a:cubicBezTo>
                <a:cubicBezTo>
                  <a:pt x="291" y="87"/>
                  <a:pt x="286" y="88"/>
                  <a:pt x="282" y="89"/>
                </a:cubicBezTo>
                <a:cubicBezTo>
                  <a:pt x="280" y="78"/>
                  <a:pt x="271" y="70"/>
                  <a:pt x="259" y="70"/>
                </a:cubicBezTo>
                <a:cubicBezTo>
                  <a:pt x="254" y="70"/>
                  <a:pt x="248" y="72"/>
                  <a:pt x="245" y="76"/>
                </a:cubicBezTo>
                <a:cubicBezTo>
                  <a:pt x="243" y="73"/>
                  <a:pt x="240" y="72"/>
                  <a:pt x="238" y="71"/>
                </a:cubicBezTo>
                <a:cubicBezTo>
                  <a:pt x="238" y="71"/>
                  <a:pt x="238" y="70"/>
                  <a:pt x="238" y="70"/>
                </a:cubicBezTo>
                <a:cubicBezTo>
                  <a:pt x="238" y="65"/>
                  <a:pt x="237" y="61"/>
                  <a:pt x="235" y="57"/>
                </a:cubicBezTo>
                <a:cubicBezTo>
                  <a:pt x="237" y="59"/>
                  <a:pt x="240" y="60"/>
                  <a:pt x="244" y="60"/>
                </a:cubicBezTo>
                <a:cubicBezTo>
                  <a:pt x="246" y="60"/>
                  <a:pt x="247" y="59"/>
                  <a:pt x="249" y="59"/>
                </a:cubicBezTo>
                <a:cubicBezTo>
                  <a:pt x="249" y="63"/>
                  <a:pt x="253" y="67"/>
                  <a:pt x="257" y="67"/>
                </a:cubicBezTo>
                <a:cubicBezTo>
                  <a:pt x="262" y="67"/>
                  <a:pt x="265" y="63"/>
                  <a:pt x="265" y="59"/>
                </a:cubicBezTo>
                <a:cubicBezTo>
                  <a:pt x="265" y="55"/>
                  <a:pt x="263" y="52"/>
                  <a:pt x="260" y="51"/>
                </a:cubicBezTo>
                <a:cubicBezTo>
                  <a:pt x="262" y="48"/>
                  <a:pt x="263" y="44"/>
                  <a:pt x="263" y="40"/>
                </a:cubicBezTo>
                <a:cubicBezTo>
                  <a:pt x="263" y="30"/>
                  <a:pt x="254" y="21"/>
                  <a:pt x="244" y="21"/>
                </a:cubicBezTo>
                <a:cubicBezTo>
                  <a:pt x="233" y="21"/>
                  <a:pt x="225" y="30"/>
                  <a:pt x="225" y="40"/>
                </a:cubicBezTo>
                <a:cubicBezTo>
                  <a:pt x="225" y="43"/>
                  <a:pt x="225" y="45"/>
                  <a:pt x="226" y="47"/>
                </a:cubicBezTo>
                <a:cubicBezTo>
                  <a:pt x="221" y="44"/>
                  <a:pt x="216" y="42"/>
                  <a:pt x="210" y="42"/>
                </a:cubicBezTo>
                <a:cubicBezTo>
                  <a:pt x="195" y="42"/>
                  <a:pt x="183" y="55"/>
                  <a:pt x="183" y="70"/>
                </a:cubicBezTo>
                <a:cubicBezTo>
                  <a:pt x="183" y="72"/>
                  <a:pt x="183" y="74"/>
                  <a:pt x="184" y="76"/>
                </a:cubicBezTo>
                <a:cubicBezTo>
                  <a:pt x="179" y="74"/>
                  <a:pt x="174" y="72"/>
                  <a:pt x="168" y="72"/>
                </a:cubicBezTo>
                <a:cubicBezTo>
                  <a:pt x="166" y="72"/>
                  <a:pt x="164" y="73"/>
                  <a:pt x="162" y="73"/>
                </a:cubicBezTo>
                <a:cubicBezTo>
                  <a:pt x="163" y="71"/>
                  <a:pt x="164" y="68"/>
                  <a:pt x="164" y="65"/>
                </a:cubicBezTo>
                <a:cubicBezTo>
                  <a:pt x="164" y="56"/>
                  <a:pt x="156" y="48"/>
                  <a:pt x="146" y="48"/>
                </a:cubicBezTo>
                <a:cubicBezTo>
                  <a:pt x="136" y="48"/>
                  <a:pt x="128" y="56"/>
                  <a:pt x="128" y="65"/>
                </a:cubicBezTo>
                <a:cubicBezTo>
                  <a:pt x="128" y="74"/>
                  <a:pt x="135" y="82"/>
                  <a:pt x="143" y="83"/>
                </a:cubicBezTo>
                <a:cubicBezTo>
                  <a:pt x="140" y="86"/>
                  <a:pt x="138" y="89"/>
                  <a:pt x="136" y="92"/>
                </a:cubicBezTo>
                <a:cubicBezTo>
                  <a:pt x="135" y="82"/>
                  <a:pt x="126" y="74"/>
                  <a:pt x="116" y="74"/>
                </a:cubicBezTo>
                <a:cubicBezTo>
                  <a:pt x="113" y="74"/>
                  <a:pt x="110" y="74"/>
                  <a:pt x="108" y="75"/>
                </a:cubicBezTo>
                <a:cubicBezTo>
                  <a:pt x="108" y="74"/>
                  <a:pt x="108" y="73"/>
                  <a:pt x="108" y="72"/>
                </a:cubicBezTo>
                <a:cubicBezTo>
                  <a:pt x="108" y="61"/>
                  <a:pt x="99" y="52"/>
                  <a:pt x="87" y="52"/>
                </a:cubicBezTo>
                <a:cubicBezTo>
                  <a:pt x="76" y="52"/>
                  <a:pt x="67" y="61"/>
                  <a:pt x="67" y="72"/>
                </a:cubicBezTo>
                <a:cubicBezTo>
                  <a:pt x="67" y="73"/>
                  <a:pt x="67" y="74"/>
                  <a:pt x="67" y="74"/>
                </a:cubicBezTo>
                <a:cubicBezTo>
                  <a:pt x="65" y="74"/>
                  <a:pt x="63" y="73"/>
                  <a:pt x="60" y="73"/>
                </a:cubicBezTo>
                <a:cubicBezTo>
                  <a:pt x="45" y="73"/>
                  <a:pt x="33" y="86"/>
                  <a:pt x="33" y="101"/>
                </a:cubicBezTo>
                <a:cubicBezTo>
                  <a:pt x="33" y="105"/>
                  <a:pt x="34" y="109"/>
                  <a:pt x="36" y="113"/>
                </a:cubicBezTo>
                <a:cubicBezTo>
                  <a:pt x="15" y="118"/>
                  <a:pt x="0" y="137"/>
                  <a:pt x="0" y="159"/>
                </a:cubicBezTo>
                <a:cubicBezTo>
                  <a:pt x="0" y="644"/>
                  <a:pt x="0" y="644"/>
                  <a:pt x="0" y="644"/>
                </a:cubicBezTo>
                <a:cubicBezTo>
                  <a:pt x="0" y="671"/>
                  <a:pt x="22" y="692"/>
                  <a:pt x="48" y="692"/>
                </a:cubicBezTo>
                <a:cubicBezTo>
                  <a:pt x="538" y="692"/>
                  <a:pt x="538" y="692"/>
                  <a:pt x="538" y="692"/>
                </a:cubicBezTo>
                <a:cubicBezTo>
                  <a:pt x="564" y="692"/>
                  <a:pt x="586" y="671"/>
                  <a:pt x="586" y="644"/>
                </a:cubicBezTo>
                <a:cubicBezTo>
                  <a:pt x="586" y="219"/>
                  <a:pt x="586" y="219"/>
                  <a:pt x="586" y="219"/>
                </a:cubicBezTo>
                <a:cubicBezTo>
                  <a:pt x="593" y="217"/>
                  <a:pt x="598" y="211"/>
                  <a:pt x="598" y="204"/>
                </a:cubicBezTo>
                <a:cubicBezTo>
                  <a:pt x="598" y="197"/>
                  <a:pt x="593" y="191"/>
                  <a:pt x="587" y="189"/>
                </a:cubicBezTo>
                <a:cubicBezTo>
                  <a:pt x="587" y="188"/>
                  <a:pt x="588" y="186"/>
                  <a:pt x="588" y="184"/>
                </a:cubicBezTo>
                <a:cubicBezTo>
                  <a:pt x="588" y="182"/>
                  <a:pt x="587" y="180"/>
                  <a:pt x="587" y="178"/>
                </a:cubicBezTo>
                <a:cubicBezTo>
                  <a:pt x="595" y="178"/>
                  <a:pt x="601" y="171"/>
                  <a:pt x="601" y="163"/>
                </a:cubicBezTo>
                <a:cubicBezTo>
                  <a:pt x="601" y="158"/>
                  <a:pt x="599" y="154"/>
                  <a:pt x="596" y="151"/>
                </a:cubicBezTo>
                <a:cubicBezTo>
                  <a:pt x="596" y="151"/>
                  <a:pt x="597" y="150"/>
                  <a:pt x="597" y="150"/>
                </a:cubicBezTo>
                <a:cubicBezTo>
                  <a:pt x="599" y="152"/>
                  <a:pt x="602" y="154"/>
                  <a:pt x="605" y="154"/>
                </a:cubicBezTo>
                <a:cubicBezTo>
                  <a:pt x="610" y="154"/>
                  <a:pt x="614" y="149"/>
                  <a:pt x="614" y="144"/>
                </a:cubicBezTo>
                <a:cubicBezTo>
                  <a:pt x="614" y="139"/>
                  <a:pt x="611" y="135"/>
                  <a:pt x="606" y="134"/>
                </a:cubicBezTo>
                <a:close/>
                <a:moveTo>
                  <a:pt x="406" y="72"/>
                </a:moveTo>
                <a:cubicBezTo>
                  <a:pt x="406" y="77"/>
                  <a:pt x="409" y="80"/>
                  <a:pt x="414" y="80"/>
                </a:cubicBezTo>
                <a:cubicBezTo>
                  <a:pt x="418" y="80"/>
                  <a:pt x="422" y="77"/>
                  <a:pt x="422" y="72"/>
                </a:cubicBezTo>
                <a:cubicBezTo>
                  <a:pt x="422" y="68"/>
                  <a:pt x="418" y="64"/>
                  <a:pt x="414" y="64"/>
                </a:cubicBezTo>
                <a:cubicBezTo>
                  <a:pt x="409" y="64"/>
                  <a:pt x="406" y="68"/>
                  <a:pt x="406" y="72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42925" y="466725"/>
            <a:ext cx="8047038" cy="29845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557213" y="1628776"/>
            <a:ext cx="3935412" cy="912544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9" name="Espace réservé du texte 6"/>
          <p:cNvSpPr>
            <a:spLocks noGrp="1"/>
          </p:cNvSpPr>
          <p:nvPr>
            <p:ph type="body" sz="quarter" idx="13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pour une image  15"/>
          <p:cNvSpPr>
            <a:spLocks noGrp="1"/>
          </p:cNvSpPr>
          <p:nvPr>
            <p:ph type="pic" sz="quarter" idx="16"/>
          </p:nvPr>
        </p:nvSpPr>
        <p:spPr>
          <a:xfrm>
            <a:off x="2992582" y="2643182"/>
            <a:ext cx="5520382" cy="3193418"/>
          </a:xfrm>
          <a:prstGeom prst="roundRect">
            <a:avLst>
              <a:gd name="adj" fmla="val 6361"/>
            </a:avLst>
          </a:prstGeom>
          <a:solidFill>
            <a:schemeClr val="bg1"/>
          </a:solidFill>
        </p:spPr>
        <p:txBody>
          <a:bodyPr/>
          <a:lstStyle/>
          <a:p>
            <a:pPr lvl="0"/>
            <a:endParaRPr lang="fr-FR" noProof="0" dirty="0"/>
          </a:p>
        </p:txBody>
      </p:sp>
      <p:sp>
        <p:nvSpPr>
          <p:cNvPr id="11" name="Espace réservé du texte 14"/>
          <p:cNvSpPr>
            <a:spLocks noGrp="1"/>
          </p:cNvSpPr>
          <p:nvPr>
            <p:ph type="body" sz="quarter" idx="17"/>
          </p:nvPr>
        </p:nvSpPr>
        <p:spPr>
          <a:xfrm>
            <a:off x="642910" y="2597727"/>
            <a:ext cx="2147792" cy="3298248"/>
          </a:xfrm>
        </p:spPr>
        <p:txBody>
          <a:bodyPr anchor="ctr"/>
          <a:lstStyle>
            <a:lvl1pPr marL="0" indent="0">
              <a:lnSpc>
                <a:spcPts val="1200"/>
              </a:lnSpc>
              <a:spcBef>
                <a:spcPts val="1400"/>
              </a:spcBef>
              <a:defRPr sz="11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smtClean="0"/>
              <a:t>Cliquez pour modifier les styles du texte du masque</a:t>
            </a:r>
            <a:endParaRPr lang="fr-FR" dirty="0"/>
          </a:p>
        </p:txBody>
      </p:sp>
      <p:sp>
        <p:nvSpPr>
          <p:cNvPr id="10" name="Rectangle 1029"/>
          <p:cNvSpPr>
            <a:spLocks noGrp="1" noChangeArrowheads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49D14-5FE4-4B7C-B9FC-2906859A433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12" name="Rectangle 1030"/>
          <p:cNvSpPr>
            <a:spLocks noGrp="1" noChangeArrowheads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19"/>
          <p:cNvSpPr>
            <a:spLocks noChangeShapeType="1"/>
          </p:cNvSpPr>
          <p:nvPr userDrawn="1"/>
        </p:nvSpPr>
        <p:spPr bwMode="auto">
          <a:xfrm>
            <a:off x="561975" y="1447800"/>
            <a:ext cx="802005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51D75E-F122-4D4C-8EF8-D3864C5AA89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7" name="Rectangle 1030"/>
          <p:cNvSpPr>
            <a:spLocks noGrp="1" noChangeArrowheads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6" name="Espace réservé du texte 6"/>
          <p:cNvSpPr>
            <a:spLocks noGrp="1"/>
          </p:cNvSpPr>
          <p:nvPr>
            <p:ph type="body" sz="quarter" idx="12"/>
          </p:nvPr>
        </p:nvSpPr>
        <p:spPr>
          <a:xfrm>
            <a:off x="541338" y="824266"/>
            <a:ext cx="8061325" cy="360362"/>
          </a:xfrm>
        </p:spPr>
        <p:txBody>
          <a:bodyPr/>
          <a:lstStyle>
            <a:lvl1pPr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8" name="Espace réservé du texte 7"/>
          <p:cNvSpPr>
            <a:spLocks noGrp="1"/>
          </p:cNvSpPr>
          <p:nvPr>
            <p:ph type="body" sz="quarter" idx="13"/>
          </p:nvPr>
        </p:nvSpPr>
        <p:spPr>
          <a:xfrm>
            <a:off x="561975" y="1628775"/>
            <a:ext cx="8020050" cy="1838820"/>
          </a:xfrm>
        </p:spPr>
        <p:txBody>
          <a:bodyPr/>
          <a:lstStyle>
            <a:lvl1pPr marL="0" indent="1588">
              <a:defRPr/>
            </a:lvl1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sp>
        <p:nvSpPr>
          <p:cNvPr id="5" name="Rectangle 1029"/>
          <p:cNvSpPr>
            <a:spLocks noGrp="1" noChangeArrowheads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83603-D8D6-4C9E-8CA7-20392A6F7A9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7" name="Rectangle 1030"/>
          <p:cNvSpPr>
            <a:spLocks noGrp="1" noChangeArrowheads="1"/>
          </p:cNvSpPr>
          <p:nvPr>
            <p:ph type="ftr" sz="quarter" idx="15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theme" Target="../theme/theme1.xml"/><Relationship Id="rId18" Type="http://schemas.openxmlformats.org/officeDocument/2006/relationships/image" Target="../media/image1.png"/><Relationship Id="rId19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7.xml"/><Relationship Id="rId12" Type="http://schemas.openxmlformats.org/officeDocument/2006/relationships/slideLayout" Target="../slideLayouts/slideLayout28.xml"/><Relationship Id="rId13" Type="http://schemas.openxmlformats.org/officeDocument/2006/relationships/slideLayout" Target="../slideLayouts/slideLayout29.xml"/><Relationship Id="rId14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31.xml"/><Relationship Id="rId16" Type="http://schemas.openxmlformats.org/officeDocument/2006/relationships/slideLayout" Target="../slideLayouts/slideLayout32.xml"/><Relationship Id="rId17" Type="http://schemas.openxmlformats.org/officeDocument/2006/relationships/theme" Target="../theme/theme2.xml"/><Relationship Id="rId18" Type="http://schemas.openxmlformats.org/officeDocument/2006/relationships/image" Target="../media/image1.png"/><Relationship Id="rId19" Type="http://schemas.openxmlformats.org/officeDocument/2006/relationships/image" Target="../media/image5.png"/><Relationship Id="rId1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9.xml"/><Relationship Id="rId4" Type="http://schemas.openxmlformats.org/officeDocument/2006/relationships/slideLayout" Target="../slideLayouts/slideLayout20.xml"/><Relationship Id="rId5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3.xml"/><Relationship Id="rId8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4.xml"/><Relationship Id="rId13" Type="http://schemas.openxmlformats.org/officeDocument/2006/relationships/slideLayout" Target="../slideLayouts/slideLayout45.xml"/><Relationship Id="rId14" Type="http://schemas.openxmlformats.org/officeDocument/2006/relationships/slideLayout" Target="../slideLayouts/slideLayout46.xml"/><Relationship Id="rId15" Type="http://schemas.openxmlformats.org/officeDocument/2006/relationships/slideLayout" Target="../slideLayouts/slideLayout47.xml"/><Relationship Id="rId16" Type="http://schemas.openxmlformats.org/officeDocument/2006/relationships/slideLayout" Target="../slideLayouts/slideLayout48.xml"/><Relationship Id="rId17" Type="http://schemas.openxmlformats.org/officeDocument/2006/relationships/theme" Target="../theme/theme3.xml"/><Relationship Id="rId18" Type="http://schemas.openxmlformats.org/officeDocument/2006/relationships/image" Target="../media/image11.png"/><Relationship Id="rId19" Type="http://schemas.openxmlformats.org/officeDocument/2006/relationships/image" Target="../media/image1.png"/><Relationship Id="rId1" Type="http://schemas.openxmlformats.org/officeDocument/2006/relationships/slideLayout" Target="../slideLayouts/slideLayout33.xml"/><Relationship Id="rId2" Type="http://schemas.openxmlformats.org/officeDocument/2006/relationships/slideLayout" Target="../slideLayouts/slideLayout34.xml"/><Relationship Id="rId3" Type="http://schemas.openxmlformats.org/officeDocument/2006/relationships/slideLayout" Target="../slideLayouts/slideLayout35.xml"/><Relationship Id="rId4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7.xml"/><Relationship Id="rId6" Type="http://schemas.openxmlformats.org/officeDocument/2006/relationships/slideLayout" Target="../slideLayouts/slideLayout38.xml"/><Relationship Id="rId7" Type="http://schemas.openxmlformats.org/officeDocument/2006/relationships/slideLayout" Target="../slideLayouts/slideLayout39.xml"/><Relationship Id="rId8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2.xml"/></Relationships>
</file>

<file path=ppt/slideMasters/_rels/slideMaster4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0.xml"/><Relationship Id="rId13" Type="http://schemas.openxmlformats.org/officeDocument/2006/relationships/slideLayout" Target="../slideLayouts/slideLayout61.xml"/><Relationship Id="rId14" Type="http://schemas.openxmlformats.org/officeDocument/2006/relationships/slideLayout" Target="../slideLayouts/slideLayout62.xml"/><Relationship Id="rId15" Type="http://schemas.openxmlformats.org/officeDocument/2006/relationships/slideLayout" Target="../slideLayouts/slideLayout63.xml"/><Relationship Id="rId16" Type="http://schemas.openxmlformats.org/officeDocument/2006/relationships/slideLayout" Target="../slideLayouts/slideLayout64.xml"/><Relationship Id="rId17" Type="http://schemas.openxmlformats.org/officeDocument/2006/relationships/theme" Target="../theme/theme4.xml"/><Relationship Id="rId18" Type="http://schemas.openxmlformats.org/officeDocument/2006/relationships/image" Target="../media/image1.png"/><Relationship Id="rId19" Type="http://schemas.openxmlformats.org/officeDocument/2006/relationships/image" Target="../media/image14.png"/><Relationship Id="rId1" Type="http://schemas.openxmlformats.org/officeDocument/2006/relationships/slideLayout" Target="../slideLayouts/slideLayout49.xml"/><Relationship Id="rId2" Type="http://schemas.openxmlformats.org/officeDocument/2006/relationships/slideLayout" Target="../slideLayouts/slideLayout50.xml"/><Relationship Id="rId3" Type="http://schemas.openxmlformats.org/officeDocument/2006/relationships/slideLayout" Target="../slideLayouts/slideLayout51.xml"/><Relationship Id="rId4" Type="http://schemas.openxmlformats.org/officeDocument/2006/relationships/slideLayout" Target="../slideLayouts/slideLayout52.xml"/><Relationship Id="rId5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5.xml"/><Relationship Id="rId8" Type="http://schemas.openxmlformats.org/officeDocument/2006/relationships/slideLayout" Target="../slideLayouts/slideLayout56.xml"/><Relationship Id="rId9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58.xml"/></Relationships>
</file>

<file path=ppt/slideMasters/_rels/slideMaster5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76.xml"/><Relationship Id="rId13" Type="http://schemas.openxmlformats.org/officeDocument/2006/relationships/slideLayout" Target="../slideLayouts/slideLayout77.xml"/><Relationship Id="rId14" Type="http://schemas.openxmlformats.org/officeDocument/2006/relationships/slideLayout" Target="../slideLayouts/slideLayout78.xml"/><Relationship Id="rId15" Type="http://schemas.openxmlformats.org/officeDocument/2006/relationships/slideLayout" Target="../slideLayouts/slideLayout79.xml"/><Relationship Id="rId16" Type="http://schemas.openxmlformats.org/officeDocument/2006/relationships/slideLayout" Target="../slideLayouts/slideLayout80.xml"/><Relationship Id="rId17" Type="http://schemas.openxmlformats.org/officeDocument/2006/relationships/theme" Target="../theme/theme5.xml"/><Relationship Id="rId18" Type="http://schemas.openxmlformats.org/officeDocument/2006/relationships/image" Target="../media/image1.png"/><Relationship Id="rId1" Type="http://schemas.openxmlformats.org/officeDocument/2006/relationships/slideLayout" Target="../slideLayouts/slideLayout65.xml"/><Relationship Id="rId2" Type="http://schemas.openxmlformats.org/officeDocument/2006/relationships/slideLayout" Target="../slideLayouts/slideLayout66.xml"/><Relationship Id="rId3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1.xml"/><Relationship Id="rId8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80" name="Rectangle 1040"/>
          <p:cNvSpPr>
            <a:spLocks noChangeArrowheads="1"/>
          </p:cNvSpPr>
          <p:nvPr/>
        </p:nvSpPr>
        <p:spPr bwMode="auto">
          <a:xfrm>
            <a:off x="0" y="6362700"/>
            <a:ext cx="9144000" cy="4953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171" name="Rectangle 1027"/>
          <p:cNvSpPr>
            <a:spLocks noGrp="1" noChangeArrowheads="1"/>
          </p:cNvSpPr>
          <p:nvPr>
            <p:ph type="title"/>
          </p:nvPr>
        </p:nvSpPr>
        <p:spPr bwMode="auto">
          <a:xfrm>
            <a:off x="542925" y="466725"/>
            <a:ext cx="8047038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modifier le style du titre</a:t>
            </a:r>
          </a:p>
        </p:txBody>
      </p:sp>
      <p:sp>
        <p:nvSpPr>
          <p:cNvPr id="7172" name="Rectangle 1028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7213" y="1619250"/>
            <a:ext cx="8023225" cy="426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modifier les styles du texte du masque</a:t>
            </a:r>
          </a:p>
          <a:p>
            <a:pPr lvl="1"/>
            <a:r>
              <a:rPr lang="en-GB" smtClean="0"/>
              <a:t>Deuxième niveau</a:t>
            </a:r>
          </a:p>
          <a:p>
            <a:pPr lvl="2"/>
            <a:r>
              <a:rPr lang="en-GB" smtClean="0"/>
              <a:t>Troisième niveau</a:t>
            </a:r>
          </a:p>
          <a:p>
            <a:pPr lvl="3"/>
            <a:r>
              <a:rPr lang="en-GB" smtClean="0"/>
              <a:t>Quatrième niveau</a:t>
            </a:r>
          </a:p>
          <a:p>
            <a:pPr lvl="4"/>
            <a:r>
              <a:rPr lang="en-GB" smtClean="0"/>
              <a:t>Cinquième niveau</a:t>
            </a:r>
          </a:p>
        </p:txBody>
      </p:sp>
      <p:sp>
        <p:nvSpPr>
          <p:cNvPr id="88069" name="Rectangle 102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10563" y="6600825"/>
            <a:ext cx="2730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 b="1" u="none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9FE7A604-BD66-4004-BC6A-C4F81A1616C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88070" name="Rectangle 103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264025" y="6600825"/>
            <a:ext cx="386080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800" u="none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  <p:pic>
        <p:nvPicPr>
          <p:cNvPr id="7175" name="Picture 1039" descr="KANTAR_MED_RGB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54025" y="6384925"/>
            <a:ext cx="1287463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1042" descr="spherePrint_003"/>
          <p:cNvPicPr>
            <a:picLocks noChangeAspect="1" noChangeArrowheads="1"/>
          </p:cNvPicPr>
          <p:nvPr/>
        </p:nvPicPr>
        <p:blipFill>
          <a:blip r:embed="rId19" cstate="print"/>
          <a:srcRect l="20131" t="54652" r="56790" b="35703"/>
          <a:stretch>
            <a:fillRect/>
          </a:stretch>
        </p:blipFill>
        <p:spPr bwMode="auto">
          <a:xfrm>
            <a:off x="3116263" y="6362700"/>
            <a:ext cx="2074862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1043" descr="spherePrint_003"/>
          <p:cNvPicPr>
            <a:picLocks noChangeAspect="1" noChangeArrowheads="1"/>
          </p:cNvPicPr>
          <p:nvPr/>
        </p:nvPicPr>
        <p:blipFill>
          <a:blip r:embed="rId19" cstate="print"/>
          <a:srcRect l="50221" t="49829" r="33887" b="43307"/>
          <a:stretch>
            <a:fillRect/>
          </a:stretch>
        </p:blipFill>
        <p:spPr bwMode="auto">
          <a:xfrm>
            <a:off x="7715250" y="6362700"/>
            <a:ext cx="1428750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8" name="Picture 1044" descr="spherePrint_003"/>
          <p:cNvPicPr>
            <a:picLocks noChangeAspect="1" noChangeArrowheads="1"/>
          </p:cNvPicPr>
          <p:nvPr/>
        </p:nvPicPr>
        <p:blipFill>
          <a:blip r:embed="rId19" cstate="print"/>
          <a:srcRect l="45982" t="56136" r="46194" b="37001"/>
          <a:stretch>
            <a:fillRect/>
          </a:stretch>
        </p:blipFill>
        <p:spPr bwMode="auto">
          <a:xfrm>
            <a:off x="5135563" y="6362700"/>
            <a:ext cx="703262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9" name="Picture 1045" descr="spherePrint_003"/>
          <p:cNvPicPr>
            <a:picLocks noChangeAspect="1" noChangeArrowheads="1"/>
          </p:cNvPicPr>
          <p:nvPr/>
        </p:nvPicPr>
        <p:blipFill>
          <a:blip r:embed="rId19" cstate="print"/>
          <a:srcRect l="40155" t="56136" r="44589" b="41083"/>
          <a:stretch>
            <a:fillRect/>
          </a:stretch>
        </p:blipFill>
        <p:spPr bwMode="auto">
          <a:xfrm>
            <a:off x="6429375" y="6715125"/>
            <a:ext cx="1371600" cy="14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53" r:id="rId1"/>
    <p:sldLayoutId id="2147484054" r:id="rId2"/>
    <p:sldLayoutId id="2147484049" r:id="rId3"/>
    <p:sldLayoutId id="2147484050" r:id="rId4"/>
    <p:sldLayoutId id="2147484055" r:id="rId5"/>
    <p:sldLayoutId id="2147484056" r:id="rId6"/>
    <p:sldLayoutId id="2147484057" r:id="rId7"/>
    <p:sldLayoutId id="2147484058" r:id="rId8"/>
    <p:sldLayoutId id="2147484065" r:id="rId9"/>
    <p:sldLayoutId id="2147484059" r:id="rId10"/>
    <p:sldLayoutId id="2147484060" r:id="rId11"/>
    <p:sldLayoutId id="2147484061" r:id="rId12"/>
    <p:sldLayoutId id="2147484062" r:id="rId13"/>
    <p:sldLayoutId id="2147484063" r:id="rId14"/>
    <p:sldLayoutId id="2147484064" r:id="rId15"/>
    <p:sldLayoutId id="2147484052" r:id="rId16"/>
  </p:sldLayoutIdLst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/>
      </p:par>
    </p:tnLst>
  </p:timing>
  <p:hf hdr="0" dt="0"/>
  <p:txStyles>
    <p:titleStyle>
      <a:lvl1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2pPr>
      <a:lvl3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3pPr>
      <a:lvl4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4pPr>
      <a:lvl5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5pPr>
      <a:lvl6pPr marL="4572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6pPr>
      <a:lvl7pPr marL="9144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7pPr>
      <a:lvl8pPr marL="13716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8pPr>
      <a:lvl9pPr marL="18288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9pPr>
    </p:titleStyle>
    <p:bodyStyle>
      <a:lvl1pPr marL="342900" indent="-342900" algn="l" rtl="0" eaLnBrk="0" fontAlgn="base" hangingPunct="0">
        <a:lnSpc>
          <a:spcPts val="2200"/>
        </a:lnSpc>
        <a:spcBef>
          <a:spcPts val="2000"/>
        </a:spcBef>
        <a:spcAft>
          <a:spcPct val="0"/>
        </a:spcAft>
        <a:buClr>
          <a:schemeClr val="tx2"/>
        </a:buClr>
        <a:buFont typeface="Arial" charset="0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228600" indent="-227013" algn="l" rtl="0" eaLnBrk="0" fontAlgn="base" hangingPunct="0">
        <a:lnSpc>
          <a:spcPts val="2200"/>
        </a:lnSpc>
        <a:spcBef>
          <a:spcPts val="1000"/>
        </a:spcBef>
        <a:spcAft>
          <a:spcPct val="0"/>
        </a:spcAft>
        <a:buClr>
          <a:schemeClr val="tx2"/>
        </a:buClr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238125" indent="-7938" algn="l" rtl="0" eaLnBrk="0" fontAlgn="base" hangingPunct="0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400">
          <a:solidFill>
            <a:schemeClr val="tx1"/>
          </a:solidFill>
          <a:latin typeface="+mn-lt"/>
        </a:defRPr>
      </a:lvl3pPr>
      <a:lvl4pPr marL="466725" indent="-227013" algn="l" rtl="0" eaLnBrk="0" fontAlgn="base" hangingPunct="0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1400">
          <a:solidFill>
            <a:schemeClr val="tx1"/>
          </a:solidFill>
          <a:latin typeface="+mn-lt"/>
        </a:defRPr>
      </a:lvl4pPr>
      <a:lvl5pPr marL="476250" indent="-7938" algn="l" rtl="0" eaLnBrk="0" fontAlgn="base" hangingPunct="0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5pPr>
      <a:lvl6pPr marL="9334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6pPr>
      <a:lvl7pPr marL="13906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7pPr>
      <a:lvl8pPr marL="18478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8pPr>
      <a:lvl9pPr marL="23050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80" name="Rectangle 1040"/>
          <p:cNvSpPr>
            <a:spLocks noChangeArrowheads="1"/>
          </p:cNvSpPr>
          <p:nvPr/>
        </p:nvSpPr>
        <p:spPr bwMode="auto">
          <a:xfrm>
            <a:off x="0" y="6362700"/>
            <a:ext cx="9144000" cy="4953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171" name="Rectangle 1027"/>
          <p:cNvSpPr>
            <a:spLocks noGrp="1" noChangeArrowheads="1"/>
          </p:cNvSpPr>
          <p:nvPr>
            <p:ph type="title"/>
          </p:nvPr>
        </p:nvSpPr>
        <p:spPr bwMode="auto">
          <a:xfrm>
            <a:off x="542925" y="466725"/>
            <a:ext cx="8047038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modifier le style du titre</a:t>
            </a:r>
          </a:p>
        </p:txBody>
      </p:sp>
      <p:sp>
        <p:nvSpPr>
          <p:cNvPr id="7172" name="Rectangle 1028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7213" y="1619250"/>
            <a:ext cx="8023225" cy="426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modifier les styles du texte du masque</a:t>
            </a:r>
          </a:p>
          <a:p>
            <a:pPr lvl="1"/>
            <a:r>
              <a:rPr lang="en-GB" smtClean="0"/>
              <a:t>Deuxième niveau</a:t>
            </a:r>
          </a:p>
          <a:p>
            <a:pPr lvl="2"/>
            <a:r>
              <a:rPr lang="en-GB" smtClean="0"/>
              <a:t>Troisième niveau</a:t>
            </a:r>
          </a:p>
          <a:p>
            <a:pPr lvl="3"/>
            <a:r>
              <a:rPr lang="en-GB" smtClean="0"/>
              <a:t>Quatrième niveau</a:t>
            </a:r>
          </a:p>
          <a:p>
            <a:pPr lvl="4"/>
            <a:r>
              <a:rPr lang="en-GB" smtClean="0"/>
              <a:t>Cinquième niveau</a:t>
            </a:r>
          </a:p>
        </p:txBody>
      </p:sp>
      <p:sp>
        <p:nvSpPr>
          <p:cNvPr id="88069" name="Rectangle 102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10563" y="6600825"/>
            <a:ext cx="2730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 b="1" u="none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9FE7A604-BD66-4004-BC6A-C4F81A1616C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88070" name="Rectangle 103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264025" y="6600825"/>
            <a:ext cx="386080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800" u="none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  <p:pic>
        <p:nvPicPr>
          <p:cNvPr id="7175" name="Picture 1039" descr="KANTAR_MED_RGB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54025" y="6384925"/>
            <a:ext cx="1287463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4" descr="Fluidity_002"/>
          <p:cNvPicPr>
            <a:picLocks noChangeAspect="1" noChangeArrowheads="1"/>
          </p:cNvPicPr>
          <p:nvPr/>
        </p:nvPicPr>
        <p:blipFill>
          <a:blip r:embed="rId19" cstate="print"/>
          <a:srcRect t="45883" b="37959"/>
          <a:stretch>
            <a:fillRect/>
          </a:stretch>
        </p:blipFill>
        <p:spPr bwMode="auto">
          <a:xfrm>
            <a:off x="1895475" y="6362700"/>
            <a:ext cx="5365750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84" r:id="rId1"/>
    <p:sldLayoutId id="2147484085" r:id="rId2"/>
    <p:sldLayoutId id="2147484086" r:id="rId3"/>
    <p:sldLayoutId id="2147484087" r:id="rId4"/>
    <p:sldLayoutId id="2147484088" r:id="rId5"/>
    <p:sldLayoutId id="2147484089" r:id="rId6"/>
    <p:sldLayoutId id="2147484090" r:id="rId7"/>
    <p:sldLayoutId id="2147484091" r:id="rId8"/>
    <p:sldLayoutId id="2147484092" r:id="rId9"/>
    <p:sldLayoutId id="2147484093" r:id="rId10"/>
    <p:sldLayoutId id="2147484094" r:id="rId11"/>
    <p:sldLayoutId id="2147484095" r:id="rId12"/>
    <p:sldLayoutId id="2147484096" r:id="rId13"/>
    <p:sldLayoutId id="2147484097" r:id="rId14"/>
    <p:sldLayoutId id="2147484098" r:id="rId15"/>
    <p:sldLayoutId id="2147484099" r:id="rId16"/>
  </p:sldLayoutIdLst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/>
      </p:par>
    </p:tnLst>
  </p:timing>
  <p:hf hdr="0" dt="0"/>
  <p:txStyles>
    <p:titleStyle>
      <a:lvl1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2pPr>
      <a:lvl3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3pPr>
      <a:lvl4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4pPr>
      <a:lvl5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5pPr>
      <a:lvl6pPr marL="4572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6pPr>
      <a:lvl7pPr marL="9144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7pPr>
      <a:lvl8pPr marL="13716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8pPr>
      <a:lvl9pPr marL="18288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9pPr>
    </p:titleStyle>
    <p:bodyStyle>
      <a:lvl1pPr marL="342900" indent="-342900" algn="l" rtl="0" eaLnBrk="0" fontAlgn="base" hangingPunct="0">
        <a:lnSpc>
          <a:spcPts val="2200"/>
        </a:lnSpc>
        <a:spcBef>
          <a:spcPts val="2000"/>
        </a:spcBef>
        <a:spcAft>
          <a:spcPct val="0"/>
        </a:spcAft>
        <a:buClr>
          <a:schemeClr val="tx2"/>
        </a:buClr>
        <a:buFont typeface="Arial" charset="0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228600" indent="-227013" algn="l" rtl="0" eaLnBrk="0" fontAlgn="base" hangingPunct="0">
        <a:lnSpc>
          <a:spcPts val="2200"/>
        </a:lnSpc>
        <a:spcBef>
          <a:spcPts val="1000"/>
        </a:spcBef>
        <a:spcAft>
          <a:spcPct val="0"/>
        </a:spcAft>
        <a:buClr>
          <a:schemeClr val="tx2"/>
        </a:buClr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238125" indent="-7938" algn="l" rtl="0" eaLnBrk="0" fontAlgn="base" hangingPunct="0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400">
          <a:solidFill>
            <a:schemeClr val="tx1"/>
          </a:solidFill>
          <a:latin typeface="+mn-lt"/>
        </a:defRPr>
      </a:lvl3pPr>
      <a:lvl4pPr marL="466725" indent="-227013" algn="l" rtl="0" eaLnBrk="0" fontAlgn="base" hangingPunct="0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1400">
          <a:solidFill>
            <a:schemeClr val="tx1"/>
          </a:solidFill>
          <a:latin typeface="+mn-lt"/>
        </a:defRPr>
      </a:lvl4pPr>
      <a:lvl5pPr marL="476250" indent="-7938" algn="l" rtl="0" eaLnBrk="0" fontAlgn="base" hangingPunct="0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5pPr>
      <a:lvl6pPr marL="9334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6pPr>
      <a:lvl7pPr marL="13906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7pPr>
      <a:lvl8pPr marL="18478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8pPr>
      <a:lvl9pPr marL="23050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80" name="Rectangle 1040"/>
          <p:cNvSpPr>
            <a:spLocks noChangeArrowheads="1"/>
          </p:cNvSpPr>
          <p:nvPr/>
        </p:nvSpPr>
        <p:spPr bwMode="auto">
          <a:xfrm>
            <a:off x="0" y="6362700"/>
            <a:ext cx="9144000" cy="4953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pic>
        <p:nvPicPr>
          <p:cNvPr id="13" name="Picture 12" descr="Cubes2_002"/>
          <p:cNvPicPr>
            <a:picLocks noChangeAspect="1" noChangeArrowheads="1"/>
          </p:cNvPicPr>
          <p:nvPr/>
        </p:nvPicPr>
        <p:blipFill>
          <a:blip r:embed="rId18" cstate="print"/>
          <a:srcRect l="12778" t="57861" r="25949" b="30144"/>
          <a:stretch>
            <a:fillRect/>
          </a:stretch>
        </p:blipFill>
        <p:spPr bwMode="auto">
          <a:xfrm>
            <a:off x="2274888" y="6362700"/>
            <a:ext cx="4430712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6" descr="Cubes2_002"/>
          <p:cNvPicPr>
            <a:picLocks noChangeAspect="1" noChangeArrowheads="1"/>
          </p:cNvPicPr>
          <p:nvPr/>
        </p:nvPicPr>
        <p:blipFill>
          <a:blip r:embed="rId18" cstate="print"/>
          <a:srcRect l="25423" t="6538" r="59341" b="81468"/>
          <a:stretch>
            <a:fillRect/>
          </a:stretch>
        </p:blipFill>
        <p:spPr bwMode="auto">
          <a:xfrm>
            <a:off x="8042275" y="6362700"/>
            <a:ext cx="11017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1027"/>
          <p:cNvSpPr>
            <a:spLocks noGrp="1" noChangeArrowheads="1"/>
          </p:cNvSpPr>
          <p:nvPr>
            <p:ph type="title"/>
          </p:nvPr>
        </p:nvSpPr>
        <p:spPr bwMode="auto">
          <a:xfrm>
            <a:off x="542925" y="466725"/>
            <a:ext cx="8047038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modifier le style du titre</a:t>
            </a:r>
          </a:p>
        </p:txBody>
      </p:sp>
      <p:sp>
        <p:nvSpPr>
          <p:cNvPr id="7172" name="Rectangle 1028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7213" y="1619250"/>
            <a:ext cx="8023225" cy="426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modifier les styles du texte du masque</a:t>
            </a:r>
          </a:p>
          <a:p>
            <a:pPr lvl="1"/>
            <a:r>
              <a:rPr lang="en-GB" smtClean="0"/>
              <a:t>Deuxième niveau</a:t>
            </a:r>
          </a:p>
          <a:p>
            <a:pPr lvl="2"/>
            <a:r>
              <a:rPr lang="en-GB" smtClean="0"/>
              <a:t>Troisième niveau</a:t>
            </a:r>
          </a:p>
          <a:p>
            <a:pPr lvl="3"/>
            <a:r>
              <a:rPr lang="en-GB" smtClean="0"/>
              <a:t>Quatrième niveau</a:t>
            </a:r>
          </a:p>
          <a:p>
            <a:pPr lvl="4"/>
            <a:r>
              <a:rPr lang="en-GB" smtClean="0"/>
              <a:t>Cinquième niveau</a:t>
            </a:r>
          </a:p>
        </p:txBody>
      </p:sp>
      <p:sp>
        <p:nvSpPr>
          <p:cNvPr id="88069" name="Rectangle 102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10563" y="6600825"/>
            <a:ext cx="2730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 b="1" u="none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9FE7A604-BD66-4004-BC6A-C4F81A1616C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88070" name="Rectangle 103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264025" y="6600825"/>
            <a:ext cx="386080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800" u="none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  <p:pic>
        <p:nvPicPr>
          <p:cNvPr id="7175" name="Picture 1039" descr="KANTAR_MED_RGB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454025" y="6384925"/>
            <a:ext cx="1287463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67" r:id="rId1"/>
    <p:sldLayoutId id="2147484068" r:id="rId2"/>
    <p:sldLayoutId id="2147484069" r:id="rId3"/>
    <p:sldLayoutId id="2147484070" r:id="rId4"/>
    <p:sldLayoutId id="2147484071" r:id="rId5"/>
    <p:sldLayoutId id="2147484072" r:id="rId6"/>
    <p:sldLayoutId id="2147484073" r:id="rId7"/>
    <p:sldLayoutId id="2147484074" r:id="rId8"/>
    <p:sldLayoutId id="2147484075" r:id="rId9"/>
    <p:sldLayoutId id="2147484076" r:id="rId10"/>
    <p:sldLayoutId id="2147484077" r:id="rId11"/>
    <p:sldLayoutId id="2147484078" r:id="rId12"/>
    <p:sldLayoutId id="2147484079" r:id="rId13"/>
    <p:sldLayoutId id="2147484080" r:id="rId14"/>
    <p:sldLayoutId id="2147484081" r:id="rId15"/>
    <p:sldLayoutId id="2147484082" r:id="rId16"/>
  </p:sldLayoutIdLst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/>
      </p:par>
    </p:tnLst>
  </p:timing>
  <p:hf hdr="0" dt="0"/>
  <p:txStyles>
    <p:titleStyle>
      <a:lvl1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2pPr>
      <a:lvl3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3pPr>
      <a:lvl4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4pPr>
      <a:lvl5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5pPr>
      <a:lvl6pPr marL="4572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6pPr>
      <a:lvl7pPr marL="9144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7pPr>
      <a:lvl8pPr marL="13716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8pPr>
      <a:lvl9pPr marL="18288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9pPr>
    </p:titleStyle>
    <p:bodyStyle>
      <a:lvl1pPr marL="342900" indent="-342900" algn="l" rtl="0" eaLnBrk="0" fontAlgn="base" hangingPunct="0">
        <a:lnSpc>
          <a:spcPts val="2200"/>
        </a:lnSpc>
        <a:spcBef>
          <a:spcPts val="2000"/>
        </a:spcBef>
        <a:spcAft>
          <a:spcPct val="0"/>
        </a:spcAft>
        <a:buClr>
          <a:schemeClr val="tx2"/>
        </a:buClr>
        <a:buFont typeface="Arial" charset="0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228600" indent="-227013" algn="l" rtl="0" eaLnBrk="0" fontAlgn="base" hangingPunct="0">
        <a:lnSpc>
          <a:spcPts val="2200"/>
        </a:lnSpc>
        <a:spcBef>
          <a:spcPts val="1000"/>
        </a:spcBef>
        <a:spcAft>
          <a:spcPct val="0"/>
        </a:spcAft>
        <a:buClr>
          <a:schemeClr val="tx2"/>
        </a:buClr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238125" indent="-7938" algn="l" rtl="0" eaLnBrk="0" fontAlgn="base" hangingPunct="0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400">
          <a:solidFill>
            <a:schemeClr val="tx1"/>
          </a:solidFill>
          <a:latin typeface="+mn-lt"/>
        </a:defRPr>
      </a:lvl3pPr>
      <a:lvl4pPr marL="466725" indent="-227013" algn="l" rtl="0" eaLnBrk="0" fontAlgn="base" hangingPunct="0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1400">
          <a:solidFill>
            <a:schemeClr val="tx1"/>
          </a:solidFill>
          <a:latin typeface="+mn-lt"/>
        </a:defRPr>
      </a:lvl4pPr>
      <a:lvl5pPr marL="476250" indent="-7938" algn="l" rtl="0" eaLnBrk="0" fontAlgn="base" hangingPunct="0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5pPr>
      <a:lvl6pPr marL="9334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6pPr>
      <a:lvl7pPr marL="13906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7pPr>
      <a:lvl8pPr marL="18478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8pPr>
      <a:lvl9pPr marL="23050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80" name="Rectangle 1040"/>
          <p:cNvSpPr>
            <a:spLocks noChangeArrowheads="1"/>
          </p:cNvSpPr>
          <p:nvPr/>
        </p:nvSpPr>
        <p:spPr bwMode="auto">
          <a:xfrm>
            <a:off x="0" y="6362700"/>
            <a:ext cx="9144000" cy="4953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171" name="Rectangle 1027"/>
          <p:cNvSpPr>
            <a:spLocks noGrp="1" noChangeArrowheads="1"/>
          </p:cNvSpPr>
          <p:nvPr>
            <p:ph type="title"/>
          </p:nvPr>
        </p:nvSpPr>
        <p:spPr bwMode="auto">
          <a:xfrm>
            <a:off x="542925" y="466725"/>
            <a:ext cx="8047038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modifier le style du titre</a:t>
            </a:r>
          </a:p>
        </p:txBody>
      </p:sp>
      <p:sp>
        <p:nvSpPr>
          <p:cNvPr id="7172" name="Rectangle 1028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7213" y="1619250"/>
            <a:ext cx="8023225" cy="426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modifier les styles du texte du masque</a:t>
            </a:r>
          </a:p>
          <a:p>
            <a:pPr lvl="1"/>
            <a:r>
              <a:rPr lang="en-GB" smtClean="0"/>
              <a:t>Deuxième niveau</a:t>
            </a:r>
          </a:p>
          <a:p>
            <a:pPr lvl="2"/>
            <a:r>
              <a:rPr lang="en-GB" smtClean="0"/>
              <a:t>Troisième niveau</a:t>
            </a:r>
          </a:p>
          <a:p>
            <a:pPr lvl="3"/>
            <a:r>
              <a:rPr lang="en-GB" smtClean="0"/>
              <a:t>Quatrième niveau</a:t>
            </a:r>
          </a:p>
          <a:p>
            <a:pPr lvl="4"/>
            <a:r>
              <a:rPr lang="en-GB" smtClean="0"/>
              <a:t>Cinquième niveau</a:t>
            </a:r>
          </a:p>
        </p:txBody>
      </p:sp>
      <p:sp>
        <p:nvSpPr>
          <p:cNvPr id="88069" name="Rectangle 102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10563" y="6600825"/>
            <a:ext cx="2730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 b="1" u="none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9FE7A604-BD66-4004-BC6A-C4F81A1616C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88070" name="Rectangle 103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264025" y="6600825"/>
            <a:ext cx="386080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800" u="none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  <p:pic>
        <p:nvPicPr>
          <p:cNvPr id="7175" name="Picture 1039" descr="KANTAR_MED_RGB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54025" y="6384925"/>
            <a:ext cx="1287463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Peaks_001"/>
          <p:cNvPicPr>
            <a:picLocks noChangeArrowheads="1"/>
          </p:cNvPicPr>
          <p:nvPr/>
        </p:nvPicPr>
        <p:blipFill>
          <a:blip r:embed="rId19" cstate="print"/>
          <a:srcRect l="13020" t="34883" r="15401" b="31441"/>
          <a:stretch>
            <a:fillRect/>
          </a:stretch>
        </p:blipFill>
        <p:spPr bwMode="auto">
          <a:xfrm>
            <a:off x="2019300" y="6362700"/>
            <a:ext cx="3100388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1" descr="Peaks_001"/>
          <p:cNvPicPr>
            <a:picLocks noChangeArrowheads="1"/>
          </p:cNvPicPr>
          <p:nvPr/>
        </p:nvPicPr>
        <p:blipFill>
          <a:blip r:embed="rId19" cstate="print"/>
          <a:srcRect l="22293" t="34993" r="64732" b="31331"/>
          <a:stretch>
            <a:fillRect/>
          </a:stretch>
        </p:blipFill>
        <p:spPr bwMode="auto">
          <a:xfrm>
            <a:off x="8582025" y="6362700"/>
            <a:ext cx="56197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101" r:id="rId1"/>
    <p:sldLayoutId id="2147484102" r:id="rId2"/>
    <p:sldLayoutId id="2147484103" r:id="rId3"/>
    <p:sldLayoutId id="2147484104" r:id="rId4"/>
    <p:sldLayoutId id="2147484105" r:id="rId5"/>
    <p:sldLayoutId id="2147484106" r:id="rId6"/>
    <p:sldLayoutId id="2147484107" r:id="rId7"/>
    <p:sldLayoutId id="2147484108" r:id="rId8"/>
    <p:sldLayoutId id="2147484109" r:id="rId9"/>
    <p:sldLayoutId id="2147484110" r:id="rId10"/>
    <p:sldLayoutId id="2147484111" r:id="rId11"/>
    <p:sldLayoutId id="2147484112" r:id="rId12"/>
    <p:sldLayoutId id="2147484113" r:id="rId13"/>
    <p:sldLayoutId id="2147484114" r:id="rId14"/>
    <p:sldLayoutId id="2147484115" r:id="rId15"/>
    <p:sldLayoutId id="2147484116" r:id="rId16"/>
  </p:sldLayoutIdLst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/>
      </p:par>
    </p:tnLst>
  </p:timing>
  <p:hf hdr="0" dt="0"/>
  <p:txStyles>
    <p:titleStyle>
      <a:lvl1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2pPr>
      <a:lvl3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3pPr>
      <a:lvl4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4pPr>
      <a:lvl5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5pPr>
      <a:lvl6pPr marL="4572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6pPr>
      <a:lvl7pPr marL="9144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7pPr>
      <a:lvl8pPr marL="13716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8pPr>
      <a:lvl9pPr marL="18288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9pPr>
    </p:titleStyle>
    <p:bodyStyle>
      <a:lvl1pPr marL="342900" indent="-342900" algn="l" rtl="0" eaLnBrk="0" fontAlgn="base" hangingPunct="0">
        <a:lnSpc>
          <a:spcPts val="2200"/>
        </a:lnSpc>
        <a:spcBef>
          <a:spcPts val="2000"/>
        </a:spcBef>
        <a:spcAft>
          <a:spcPct val="0"/>
        </a:spcAft>
        <a:buClr>
          <a:schemeClr val="tx2"/>
        </a:buClr>
        <a:buFont typeface="Arial" charset="0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228600" indent="-227013" algn="l" rtl="0" eaLnBrk="0" fontAlgn="base" hangingPunct="0">
        <a:lnSpc>
          <a:spcPts val="2200"/>
        </a:lnSpc>
        <a:spcBef>
          <a:spcPts val="1000"/>
        </a:spcBef>
        <a:spcAft>
          <a:spcPct val="0"/>
        </a:spcAft>
        <a:buClr>
          <a:schemeClr val="tx2"/>
        </a:buClr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238125" indent="-7938" algn="l" rtl="0" eaLnBrk="0" fontAlgn="base" hangingPunct="0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400">
          <a:solidFill>
            <a:schemeClr val="tx1"/>
          </a:solidFill>
          <a:latin typeface="+mn-lt"/>
        </a:defRPr>
      </a:lvl3pPr>
      <a:lvl4pPr marL="466725" indent="-227013" algn="l" rtl="0" eaLnBrk="0" fontAlgn="base" hangingPunct="0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1400">
          <a:solidFill>
            <a:schemeClr val="tx1"/>
          </a:solidFill>
          <a:latin typeface="+mn-lt"/>
        </a:defRPr>
      </a:lvl4pPr>
      <a:lvl5pPr marL="476250" indent="-7938" algn="l" rtl="0" eaLnBrk="0" fontAlgn="base" hangingPunct="0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5pPr>
      <a:lvl6pPr marL="9334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6pPr>
      <a:lvl7pPr marL="13906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7pPr>
      <a:lvl8pPr marL="18478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8pPr>
      <a:lvl9pPr marL="23050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80" name="Rectangle 1040"/>
          <p:cNvSpPr>
            <a:spLocks noChangeArrowheads="1"/>
          </p:cNvSpPr>
          <p:nvPr/>
        </p:nvSpPr>
        <p:spPr bwMode="auto">
          <a:xfrm>
            <a:off x="0" y="6362700"/>
            <a:ext cx="9144000" cy="495300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fr-FR"/>
          </a:p>
        </p:txBody>
      </p:sp>
      <p:sp>
        <p:nvSpPr>
          <p:cNvPr id="7171" name="Rectangle 1027"/>
          <p:cNvSpPr>
            <a:spLocks noGrp="1" noChangeArrowheads="1"/>
          </p:cNvSpPr>
          <p:nvPr>
            <p:ph type="title"/>
          </p:nvPr>
        </p:nvSpPr>
        <p:spPr bwMode="auto">
          <a:xfrm>
            <a:off x="542925" y="466725"/>
            <a:ext cx="8047038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modifier le style du titre</a:t>
            </a:r>
          </a:p>
        </p:txBody>
      </p:sp>
      <p:sp>
        <p:nvSpPr>
          <p:cNvPr id="7172" name="Rectangle 1028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7213" y="1619250"/>
            <a:ext cx="8023225" cy="426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modifier les styles du texte du masque</a:t>
            </a:r>
          </a:p>
          <a:p>
            <a:pPr lvl="1"/>
            <a:r>
              <a:rPr lang="en-GB" smtClean="0"/>
              <a:t>Deuxième niveau</a:t>
            </a:r>
          </a:p>
          <a:p>
            <a:pPr lvl="2"/>
            <a:r>
              <a:rPr lang="en-GB" smtClean="0"/>
              <a:t>Troisième niveau</a:t>
            </a:r>
          </a:p>
          <a:p>
            <a:pPr lvl="3"/>
            <a:r>
              <a:rPr lang="en-GB" smtClean="0"/>
              <a:t>Quatrième niveau</a:t>
            </a:r>
          </a:p>
          <a:p>
            <a:pPr lvl="4"/>
            <a:r>
              <a:rPr lang="en-GB" smtClean="0"/>
              <a:t>Cinquième niveau</a:t>
            </a:r>
          </a:p>
        </p:txBody>
      </p:sp>
      <p:sp>
        <p:nvSpPr>
          <p:cNvPr id="88069" name="Rectangle 102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10563" y="6600825"/>
            <a:ext cx="27305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800" b="1" u="none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9FE7A604-BD66-4004-BC6A-C4F81A1616C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88070" name="Rectangle 103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264025" y="6600825"/>
            <a:ext cx="3860800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800" u="none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en-GB" smtClean="0"/>
              <a:t>Title of the presentation</a:t>
            </a:r>
            <a:endParaRPr lang="en-GB"/>
          </a:p>
        </p:txBody>
      </p:sp>
      <p:pic>
        <p:nvPicPr>
          <p:cNvPr id="7175" name="Picture 1039" descr="KANTAR_MED_RGB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454025" y="6384925"/>
            <a:ext cx="1287463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118" r:id="rId1"/>
    <p:sldLayoutId id="2147484119" r:id="rId2"/>
    <p:sldLayoutId id="2147484120" r:id="rId3"/>
    <p:sldLayoutId id="2147484121" r:id="rId4"/>
    <p:sldLayoutId id="2147484122" r:id="rId5"/>
    <p:sldLayoutId id="2147484123" r:id="rId6"/>
    <p:sldLayoutId id="2147484124" r:id="rId7"/>
    <p:sldLayoutId id="2147484125" r:id="rId8"/>
    <p:sldLayoutId id="2147484126" r:id="rId9"/>
    <p:sldLayoutId id="2147484127" r:id="rId10"/>
    <p:sldLayoutId id="2147484128" r:id="rId11"/>
    <p:sldLayoutId id="2147484129" r:id="rId12"/>
    <p:sldLayoutId id="2147484130" r:id="rId13"/>
    <p:sldLayoutId id="2147484131" r:id="rId14"/>
    <p:sldLayoutId id="2147484132" r:id="rId15"/>
    <p:sldLayoutId id="2147484133" r:id="rId16"/>
  </p:sldLayoutIdLst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/>
      </p:par>
    </p:tnLst>
  </p:timing>
  <p:hf hdr="0" dt="0"/>
  <p:txStyles>
    <p:titleStyle>
      <a:lvl1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2pPr>
      <a:lvl3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3pPr>
      <a:lvl4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4pPr>
      <a:lvl5pPr algn="l" rtl="0" eaLnBrk="0" fontAlgn="base" hangingPunct="0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5pPr>
      <a:lvl6pPr marL="4572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6pPr>
      <a:lvl7pPr marL="9144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7pPr>
      <a:lvl8pPr marL="13716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8pPr>
      <a:lvl9pPr marL="1828800" algn="l" rtl="0" fontAlgn="base">
        <a:lnSpc>
          <a:spcPts val="2400"/>
        </a:lnSpc>
        <a:spcBef>
          <a:spcPct val="0"/>
        </a:spcBef>
        <a:spcAft>
          <a:spcPct val="0"/>
        </a:spcAft>
        <a:defRPr sz="2200" b="1">
          <a:solidFill>
            <a:srgbClr val="000000"/>
          </a:solidFill>
          <a:latin typeface="Arial" charset="0"/>
        </a:defRPr>
      </a:lvl9pPr>
    </p:titleStyle>
    <p:bodyStyle>
      <a:lvl1pPr marL="342900" indent="-342900" algn="l" rtl="0" eaLnBrk="0" fontAlgn="base" hangingPunct="0">
        <a:lnSpc>
          <a:spcPts val="2200"/>
        </a:lnSpc>
        <a:spcBef>
          <a:spcPts val="2000"/>
        </a:spcBef>
        <a:spcAft>
          <a:spcPct val="0"/>
        </a:spcAft>
        <a:buClr>
          <a:schemeClr val="tx2"/>
        </a:buClr>
        <a:buFont typeface="Arial" charset="0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228600" indent="-227013" algn="l" rtl="0" eaLnBrk="0" fontAlgn="base" hangingPunct="0">
        <a:lnSpc>
          <a:spcPts val="2200"/>
        </a:lnSpc>
        <a:spcBef>
          <a:spcPts val="1000"/>
        </a:spcBef>
        <a:spcAft>
          <a:spcPct val="0"/>
        </a:spcAft>
        <a:buClr>
          <a:schemeClr val="tx2"/>
        </a:buClr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238125" indent="-7938" algn="l" rtl="0" eaLnBrk="0" fontAlgn="base" hangingPunct="0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400">
          <a:solidFill>
            <a:schemeClr val="tx1"/>
          </a:solidFill>
          <a:latin typeface="+mn-lt"/>
        </a:defRPr>
      </a:lvl3pPr>
      <a:lvl4pPr marL="466725" indent="-227013" algn="l" rtl="0" eaLnBrk="0" fontAlgn="base" hangingPunct="0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Wingdings" pitchFamily="2" charset="2"/>
        <a:buChar char="§"/>
        <a:defRPr sz="1400">
          <a:solidFill>
            <a:schemeClr val="tx1"/>
          </a:solidFill>
          <a:latin typeface="+mn-lt"/>
        </a:defRPr>
      </a:lvl4pPr>
      <a:lvl5pPr marL="476250" indent="-7938" algn="l" rtl="0" eaLnBrk="0" fontAlgn="base" hangingPunct="0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5pPr>
      <a:lvl6pPr marL="9334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6pPr>
      <a:lvl7pPr marL="13906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7pPr>
      <a:lvl8pPr marL="18478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8pPr>
      <a:lvl9pPr marL="2305050" indent="-7938" algn="l" rtl="0" fontAlgn="base">
        <a:lnSpc>
          <a:spcPts val="2000"/>
        </a:lnSpc>
        <a:spcBef>
          <a:spcPts val="500"/>
        </a:spcBef>
        <a:spcAft>
          <a:spcPct val="0"/>
        </a:spcAft>
        <a:buClr>
          <a:schemeClr val="tx2"/>
        </a:buClr>
        <a:buFont typeface="Arial" charset="0"/>
        <a:defRPr sz="12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5" Type="http://schemas.openxmlformats.org/officeDocument/2006/relationships/image" Target="../media/image18.png"/><Relationship Id="rId6" Type="http://schemas.openxmlformats.org/officeDocument/2006/relationships/image" Target="../media/image19.png"/><Relationship Id="rId7" Type="http://schemas.openxmlformats.org/officeDocument/2006/relationships/image" Target="../media/image20.png"/><Relationship Id="rId8" Type="http://schemas.openxmlformats.org/officeDocument/2006/relationships/image" Target="../media/image21.png"/><Relationship Id="rId9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media" Target="file://localhost/Users/bz.unibodyMBP/Desktop/kreativ/09.mihalszki.zsuzsa/illusztr%E2%80%A0ci%C2%A2/soproni.mp4" TargetMode="External"/><Relationship Id="rId4" Type="http://schemas.openxmlformats.org/officeDocument/2006/relationships/video" Target="file://localhost/Users/bz.unibodyMBP/Desktop/kreativ/09.mihalszki.zsuzsa/illusztr%E2%80%A0ci%C2%A2/soproni.mp4" TargetMode="External"/><Relationship Id="rId5" Type="http://schemas.microsoft.com/office/2007/relationships/media" Target="file://localhost/Users/bz.unibodyMBP/Desktop/kreativ/09.mihalszki.zsuzsa/illusztr%E2%80%A0ci%C2%A2/kia.mp4" TargetMode="External"/><Relationship Id="rId6" Type="http://schemas.openxmlformats.org/officeDocument/2006/relationships/video" Target="file://localhost/Users/bz.unibodyMBP/Desktop/kreativ/09.mihalszki.zsuzsa/illusztr%E2%80%A0ci%C2%A2/kia.mp4" TargetMode="External"/><Relationship Id="rId7" Type="http://schemas.openxmlformats.org/officeDocument/2006/relationships/slideLayout" Target="../slideLayouts/slideLayout3.xml"/><Relationship Id="rId8" Type="http://schemas.openxmlformats.org/officeDocument/2006/relationships/notesSlide" Target="../notesSlides/notesSlide3.xml"/><Relationship Id="rId9" Type="http://schemas.openxmlformats.org/officeDocument/2006/relationships/image" Target="../media/image23.png"/><Relationship Id="rId10" Type="http://schemas.openxmlformats.org/officeDocument/2006/relationships/image" Target="../media/image24.png"/><Relationship Id="rId11" Type="http://schemas.openxmlformats.org/officeDocument/2006/relationships/image" Target="../media/image25.png"/><Relationship Id="rId1" Type="http://schemas.microsoft.com/office/2007/relationships/media" Target="file://localhost/Users/bz.unibodyMBP/Desktop/kreativ/09.mihalszki.zsuzsa/illusztr%E2%80%A0ci%C2%A2/VV4.mp4" TargetMode="External"/><Relationship Id="rId2" Type="http://schemas.openxmlformats.org/officeDocument/2006/relationships/video" Target="file://localhost/Users/bz.unibodyMBP/Desktop/kreativ/09.mihalszki.zsuzsa/illusztr%E2%80%A0ci%C2%A2/VV4.mp4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5.xml"/><Relationship Id="rId3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media" Target="file://localhost/Users/bz.unibodyMBP/Desktop/kreativ/09.mihalszki.zsuzsa/illusztr%E2%80%A0ci%C2%A2/lgoptimus.mp4" TargetMode="External"/><Relationship Id="rId4" Type="http://schemas.openxmlformats.org/officeDocument/2006/relationships/video" Target="file://localhost/Users/bz.unibodyMBP/Desktop/kreativ/09.mihalszki.zsuzsa/illusztr%E2%80%A0ci%C2%A2/lgoptimus.mp4" TargetMode="External"/><Relationship Id="rId5" Type="http://schemas.openxmlformats.org/officeDocument/2006/relationships/slideLayout" Target="../slideLayouts/slideLayout19.xml"/><Relationship Id="rId6" Type="http://schemas.openxmlformats.org/officeDocument/2006/relationships/notesSlide" Target="../notesSlides/notesSlide6.xml"/><Relationship Id="rId7" Type="http://schemas.openxmlformats.org/officeDocument/2006/relationships/image" Target="../media/image26.png"/><Relationship Id="rId8" Type="http://schemas.openxmlformats.org/officeDocument/2006/relationships/image" Target="../media/image27.png"/><Relationship Id="rId1" Type="http://schemas.microsoft.com/office/2007/relationships/media" Target="file://localhost/Users/bz.unibodyMBP/Desktop/kreativ/09.mihalszki.zsuzsa/illusztr%E2%80%A0ci%C2%A2/bonux.mp4" TargetMode="External"/><Relationship Id="rId2" Type="http://schemas.openxmlformats.org/officeDocument/2006/relationships/video" Target="file://localhost/Users/bz.unibodyMBP/Desktop/kreativ/09.mihalszki.zsuzsa/illusztr%E2%80%A0ci%C2%A2/bonux.mp4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7.xml"/><Relationship Id="rId3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media" Target="file://localhost/Users/bz.unibodyMBP/Desktop/kreativ/09.mihalszki.zsuzsa/illusztr%E2%80%A0ci%C2%A2/logo.mp4" TargetMode="External"/><Relationship Id="rId4" Type="http://schemas.openxmlformats.org/officeDocument/2006/relationships/video" Target="file://localhost/Users/bz.unibodyMBP/Desktop/kreativ/09.mihalszki.zsuzsa/illusztr%E2%80%A0ci%C2%A2/logo.mp4" TargetMode="External"/><Relationship Id="rId5" Type="http://schemas.openxmlformats.org/officeDocument/2006/relationships/slideLayout" Target="../slideLayouts/slideLayout19.xml"/><Relationship Id="rId6" Type="http://schemas.openxmlformats.org/officeDocument/2006/relationships/notesSlide" Target="../notesSlides/notesSlide8.xml"/><Relationship Id="rId7" Type="http://schemas.openxmlformats.org/officeDocument/2006/relationships/image" Target="../media/image28.png"/><Relationship Id="rId8" Type="http://schemas.openxmlformats.org/officeDocument/2006/relationships/image" Target="../media/image29.png"/><Relationship Id="rId1" Type="http://schemas.microsoft.com/office/2007/relationships/media" Target="file://localhost/Users/bz.unibodyMBP/Desktop/kreativ/09.mihalszki.zsuzsa/illusztr%E2%80%A0ci%C2%A2/studio.mp4" TargetMode="External"/><Relationship Id="rId2" Type="http://schemas.openxmlformats.org/officeDocument/2006/relationships/video" Target="file://localhost/Users/bz.unibodyMBP/Desktop/kreativ/09.mihalszki.zsuzsa/illusztr%E2%80%A0ci%C2%A2/studio.mp4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4" Type="http://schemas.openxmlformats.org/officeDocument/2006/relationships/image" Target="../media/image32.png"/><Relationship Id="rId5" Type="http://schemas.openxmlformats.org/officeDocument/2006/relationships/image" Target="../media/image33.png"/><Relationship Id="rId6" Type="http://schemas.openxmlformats.org/officeDocument/2006/relationships/image" Target="../media/image34.jpeg"/><Relationship Id="rId7" Type="http://schemas.openxmlformats.org/officeDocument/2006/relationships/image" Target="../media/image35.png"/><Relationship Id="rId1" Type="http://schemas.openxmlformats.org/officeDocument/2006/relationships/slideLayout" Target="../slideLayouts/slideLayout19.xml"/><Relationship Id="rId2" Type="http://schemas.openxmlformats.org/officeDocument/2006/relationships/image" Target="../media/image30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image" Target="../media/image36.png"/><Relationship Id="rId3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chart" Target="../charts/char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4" Type="http://schemas.openxmlformats.org/officeDocument/2006/relationships/image" Target="../media/image40.jpeg"/><Relationship Id="rId1" Type="http://schemas.openxmlformats.org/officeDocument/2006/relationships/slideLayout" Target="../slideLayouts/slideLayout19.xml"/><Relationship Id="rId2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chart" Target="../charts/char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4" Type="http://schemas.openxmlformats.org/officeDocument/2006/relationships/image" Target="../media/image43.png"/><Relationship Id="rId5" Type="http://schemas.openxmlformats.org/officeDocument/2006/relationships/image" Target="../media/image44.png"/><Relationship Id="rId6" Type="http://schemas.openxmlformats.org/officeDocument/2006/relationships/image" Target="../media/image45.png"/><Relationship Id="rId7" Type="http://schemas.openxmlformats.org/officeDocument/2006/relationships/chart" Target="../charts/chart6.xml"/><Relationship Id="rId8" Type="http://schemas.openxmlformats.org/officeDocument/2006/relationships/chart" Target="../charts/chart7.xml"/><Relationship Id="rId9" Type="http://schemas.openxmlformats.org/officeDocument/2006/relationships/chart" Target="../charts/chart8.xml"/><Relationship Id="rId10" Type="http://schemas.openxmlformats.org/officeDocument/2006/relationships/chart" Target="../charts/chart9.xml"/><Relationship Id="rId1" Type="http://schemas.openxmlformats.org/officeDocument/2006/relationships/slideLayout" Target="../slideLayouts/slideLayout19.xml"/><Relationship Id="rId2" Type="http://schemas.openxmlformats.org/officeDocument/2006/relationships/chart" Target="../charts/char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25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hu-HU" cap="all" dirty="0" smtClean="0"/>
              <a:t>Álruhás reklámok nyomában</a:t>
            </a:r>
            <a:endParaRPr lang="en-GB" cap="all" dirty="0" smtClean="0"/>
          </a:p>
        </p:txBody>
      </p:sp>
      <p:sp>
        <p:nvSpPr>
          <p:cNvPr id="20484" name="Rectangle 2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marL="0" indent="0" eaLnBrk="1" hangingPunct="1"/>
            <a:r>
              <a:rPr lang="hu-HU" b="1" dirty="0" smtClean="0"/>
              <a:t>Kreatív  </a:t>
            </a:r>
            <a:r>
              <a:rPr lang="hu-HU" b="1" dirty="0" smtClean="0">
                <a:latin typeface="Arial"/>
                <a:cs typeface="Arial"/>
              </a:rPr>
              <a:t>̶  Márkázott Tartalom Konferencia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2011. szeptember 20.</a:t>
            </a:r>
            <a:endParaRPr lang="hu-HU" dirty="0" smtClean="0">
              <a:latin typeface="Arial"/>
              <a:cs typeface="Arial"/>
            </a:endParaRPr>
          </a:p>
        </p:txBody>
      </p:sp>
      <p:sp>
        <p:nvSpPr>
          <p:cNvPr id="5" name="Szövegdoboz 4"/>
          <p:cNvSpPr txBox="1"/>
          <p:nvPr/>
        </p:nvSpPr>
        <p:spPr>
          <a:xfrm>
            <a:off x="484632" y="3364992"/>
            <a:ext cx="4846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u="none" dirty="0" smtClean="0">
                <a:solidFill>
                  <a:srgbClr val="FF6400"/>
                </a:solidFill>
              </a:rPr>
              <a:t>Mihálszki Zsuzsa</a:t>
            </a:r>
            <a:endParaRPr lang="hu-HU" u="none" dirty="0">
              <a:solidFill>
                <a:srgbClr val="FF6400"/>
              </a:solidFill>
            </a:endParaRPr>
          </a:p>
        </p:txBody>
      </p:sp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7148" y="1213638"/>
            <a:ext cx="7434415" cy="5124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Rectangle 1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 cap="all" dirty="0" smtClean="0"/>
              <a:t>Álruhás reklámok nyomában</a:t>
            </a:r>
            <a:endParaRPr lang="en-GB" cap="all" dirty="0" smtClean="0"/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13"/>
          </p:nvPr>
        </p:nvSpPr>
        <p:spPr>
          <a:noFill/>
        </p:spPr>
        <p:txBody>
          <a:bodyPr/>
          <a:lstStyle/>
          <a:p>
            <a:fld id="{1A2E133E-F444-4639-A8E5-DDB111AC5267}" type="slidenum">
              <a:rPr lang="en-GB" smtClean="0"/>
              <a:pPr/>
              <a:t>2</a:t>
            </a:fld>
            <a:endParaRPr lang="en-GB" smtClean="0"/>
          </a:p>
        </p:txBody>
      </p:sp>
      <p:sp>
        <p:nvSpPr>
          <p:cNvPr id="22533" name="Espace réservé du pied de page 4"/>
          <p:cNvSpPr>
            <a:spLocks noGrp="1"/>
          </p:cNvSpPr>
          <p:nvPr>
            <p:ph type="ftr" sz="quarter" idx="14"/>
          </p:nvPr>
        </p:nvSpPr>
        <p:spPr>
          <a:noFill/>
        </p:spPr>
        <p:txBody>
          <a:bodyPr/>
          <a:lstStyle/>
          <a:p>
            <a:r>
              <a:rPr lang="hu-HU" dirty="0" smtClean="0"/>
              <a:t>Álruhás reklámok nyomában, 2011. szeptember 20.</a:t>
            </a:r>
          </a:p>
          <a:p>
            <a:endParaRPr lang="en-GB" dirty="0" smtClean="0"/>
          </a:p>
        </p:txBody>
      </p:sp>
      <p:sp>
        <p:nvSpPr>
          <p:cNvPr id="22534" name="Espace réservé du texte 16"/>
          <p:cNvSpPr>
            <a:spLocks noGrp="1"/>
          </p:cNvSpPr>
          <p:nvPr>
            <p:ph type="body" sz="quarter" idx="12"/>
          </p:nvPr>
        </p:nvSpPr>
        <p:spPr>
          <a:xfrm>
            <a:off x="541338" y="823913"/>
            <a:ext cx="8061325" cy="360362"/>
          </a:xfrm>
        </p:spPr>
        <p:txBody>
          <a:bodyPr/>
          <a:lstStyle/>
          <a:p>
            <a:pPr marL="0" indent="0"/>
            <a:r>
              <a:rPr lang="hu-HU" b="1" dirty="0" smtClean="0"/>
              <a:t>A</a:t>
            </a:r>
            <a:r>
              <a:rPr lang="hu-HU" b="1" cap="all" dirty="0" smtClean="0"/>
              <a:t> kihívás</a:t>
            </a:r>
            <a:endParaRPr lang="fr-FR" cap="all" dirty="0" smtClean="0"/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0601" y="891607"/>
            <a:ext cx="4009551" cy="54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Ellipszis 27"/>
          <p:cNvSpPr/>
          <p:nvPr/>
        </p:nvSpPr>
        <p:spPr bwMode="auto">
          <a:xfrm>
            <a:off x="280220" y="1337186"/>
            <a:ext cx="712839" cy="211394"/>
          </a:xfrm>
          <a:prstGeom prst="ellipse">
            <a:avLst/>
          </a:prstGeom>
          <a:noFill/>
          <a:ln w="25400" cap="flat" cmpd="sng" algn="ctr">
            <a:solidFill>
              <a:srgbClr val="FF64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sng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6" name="Ellipszis 25"/>
          <p:cNvSpPr/>
          <p:nvPr/>
        </p:nvSpPr>
        <p:spPr bwMode="auto">
          <a:xfrm>
            <a:off x="7956926" y="905367"/>
            <a:ext cx="953729" cy="304800"/>
          </a:xfrm>
          <a:prstGeom prst="ellipse">
            <a:avLst/>
          </a:prstGeom>
          <a:noFill/>
          <a:ln w="25400" cap="flat" cmpd="sng" algn="ctr">
            <a:solidFill>
              <a:srgbClr val="FF64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sng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51910" y="2144110"/>
            <a:ext cx="4431890" cy="3354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7321" y="1135046"/>
            <a:ext cx="7101231" cy="50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05253" y="1088921"/>
            <a:ext cx="4417448" cy="511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Ellipszis 20"/>
          <p:cNvSpPr/>
          <p:nvPr/>
        </p:nvSpPr>
        <p:spPr bwMode="auto">
          <a:xfrm>
            <a:off x="3918326" y="1095867"/>
            <a:ext cx="2177674" cy="275733"/>
          </a:xfrm>
          <a:prstGeom prst="ellipse">
            <a:avLst/>
          </a:prstGeom>
          <a:noFill/>
          <a:ln w="25400" cap="flat" cmpd="sng" algn="ctr">
            <a:solidFill>
              <a:srgbClr val="FF64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sng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0550" y="1139289"/>
            <a:ext cx="7955486" cy="525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77857" y="1667694"/>
            <a:ext cx="4642937" cy="3827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8" grpId="1" animBg="1"/>
      <p:bldP spid="26" grpId="0" animBg="1"/>
      <p:bldP spid="2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 cap="all" dirty="0" smtClean="0"/>
              <a:t>Álruhás reklámok nyomában</a:t>
            </a:r>
            <a:endParaRPr lang="en-GB" cap="all" dirty="0" smtClean="0"/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13"/>
          </p:nvPr>
        </p:nvSpPr>
        <p:spPr>
          <a:noFill/>
        </p:spPr>
        <p:txBody>
          <a:bodyPr/>
          <a:lstStyle/>
          <a:p>
            <a:fld id="{1A2E133E-F444-4639-A8E5-DDB111AC5267}" type="slidenum">
              <a:rPr lang="en-GB" smtClean="0"/>
              <a:pPr/>
              <a:t>3</a:t>
            </a:fld>
            <a:endParaRPr lang="en-GB" smtClean="0"/>
          </a:p>
        </p:txBody>
      </p:sp>
      <p:sp>
        <p:nvSpPr>
          <p:cNvPr id="22533" name="Espace réservé du pied de page 4"/>
          <p:cNvSpPr>
            <a:spLocks noGrp="1"/>
          </p:cNvSpPr>
          <p:nvPr>
            <p:ph type="ftr" sz="quarter" idx="14"/>
          </p:nvPr>
        </p:nvSpPr>
        <p:spPr>
          <a:noFill/>
        </p:spPr>
        <p:txBody>
          <a:bodyPr/>
          <a:lstStyle/>
          <a:p>
            <a:r>
              <a:rPr lang="hu-HU" dirty="0" smtClean="0"/>
              <a:t>Álruhás reklámok nyomában, 2011. szeptember 20.</a:t>
            </a:r>
          </a:p>
          <a:p>
            <a:endParaRPr lang="en-GB" dirty="0" smtClean="0"/>
          </a:p>
        </p:txBody>
      </p:sp>
      <p:sp>
        <p:nvSpPr>
          <p:cNvPr id="22534" name="Espace réservé du texte 16"/>
          <p:cNvSpPr>
            <a:spLocks noGrp="1"/>
          </p:cNvSpPr>
          <p:nvPr>
            <p:ph type="body" sz="quarter" idx="12"/>
          </p:nvPr>
        </p:nvSpPr>
        <p:spPr>
          <a:xfrm>
            <a:off x="541338" y="823913"/>
            <a:ext cx="8061325" cy="360362"/>
          </a:xfrm>
        </p:spPr>
        <p:txBody>
          <a:bodyPr/>
          <a:lstStyle/>
          <a:p>
            <a:pPr marL="0" indent="0"/>
            <a:r>
              <a:rPr lang="hu-HU" b="1" dirty="0" smtClean="0"/>
              <a:t>A</a:t>
            </a:r>
            <a:r>
              <a:rPr lang="hu-HU" b="1" cap="all" dirty="0" smtClean="0"/>
              <a:t> kihívás</a:t>
            </a:r>
            <a:endParaRPr lang="fr-FR" cap="all" dirty="0" smtClean="0"/>
          </a:p>
        </p:txBody>
      </p:sp>
      <p:pic>
        <p:nvPicPr>
          <p:cNvPr id="9" name="VV4.mpg">
            <a:hlinkClick r:id="" action="ppaction://media"/>
          </p:cNvPr>
          <p:cNvPicPr>
            <a:picLocks noRot="1"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2523068" y="1689100"/>
            <a:ext cx="3899958" cy="3190875"/>
          </a:xfrm>
          <a:prstGeom prst="rect">
            <a:avLst/>
          </a:prstGeom>
        </p:spPr>
      </p:pic>
      <p:pic>
        <p:nvPicPr>
          <p:cNvPr id="10" name="soproni.mpg">
            <a:hlinkClick r:id="" action="ppaction://media"/>
          </p:cNvPr>
          <p:cNvPicPr>
            <a:picLocks noRot="1"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2552700" y="1694007"/>
            <a:ext cx="3886200" cy="3179618"/>
          </a:xfrm>
          <a:prstGeom prst="rect">
            <a:avLst/>
          </a:prstGeom>
        </p:spPr>
      </p:pic>
      <p:pic>
        <p:nvPicPr>
          <p:cNvPr id="11" name="kia.mpg">
            <a:hlinkClick r:id="" action="ppaction://media"/>
          </p:cNvPr>
          <p:cNvPicPr>
            <a:picLocks noRot="1" noChangeAspect="1"/>
          </p:cNvPicPr>
          <p:nvPr>
            <a:videoFile r:link="rId6"/>
            <p:extLst>
              <p:ext uri="{DAA4B4D4-6D71-4841-9C94-3DE7FCFB9230}">
                <p14:media xmlns:p14="http://schemas.microsoft.com/office/powerpoint/2010/main" r:link="rId5"/>
              </p:ext>
            </p:extLst>
          </p:nvPr>
        </p:nvPicPr>
        <p:blipFill>
          <a:blip r:embed="rId11" cstate="print"/>
          <a:stretch>
            <a:fillRect/>
          </a:stretch>
        </p:blipFill>
        <p:spPr>
          <a:xfrm>
            <a:off x="2587625" y="1712480"/>
            <a:ext cx="3848100" cy="3148445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793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953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cmd type="call" cmd="stop">
                                      <p:cBhvr>
                                        <p:cTn id="17" dur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680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cmd type="call" cmd="stop">
                                      <p:cBhvr>
                                        <p:cTn id="26" dur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2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>
                <p:cTn id="3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video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8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>
                <p:cTn id="3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video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4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hu-HU" dirty="0" smtClean="0"/>
              <a:t>1</a:t>
            </a:r>
            <a:r>
              <a:rPr dirty="0" smtClean="0"/>
              <a:t>.0</a:t>
            </a:r>
            <a:endParaRPr dirty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marL="0" indent="0" eaLnBrk="1" hangingPunct="1"/>
            <a:r>
              <a:rPr lang="hu-HU" b="1" dirty="0" smtClean="0"/>
              <a:t>A TELEVÍZIÓBAN</a:t>
            </a:r>
            <a:endParaRPr b="1" dirty="0"/>
          </a:p>
        </p:txBody>
      </p:sp>
      <p:sp>
        <p:nvSpPr>
          <p:cNvPr id="21509" name="Line 11"/>
          <p:cNvSpPr>
            <a:spLocks noChangeShapeType="1"/>
          </p:cNvSpPr>
          <p:nvPr/>
        </p:nvSpPr>
        <p:spPr bwMode="auto">
          <a:xfrm>
            <a:off x="561975" y="3429000"/>
            <a:ext cx="4010025" cy="0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 cap="all" dirty="0" smtClean="0"/>
              <a:t>ÁLRUHÁS REKLÁMOK NYOMÁBAN / TV</a:t>
            </a:r>
            <a:endParaRPr lang="en-GB" dirty="0" smtClean="0"/>
          </a:p>
        </p:txBody>
      </p:sp>
      <p:sp>
        <p:nvSpPr>
          <p:cNvPr id="22531" name="Rectangle 14"/>
          <p:cNvSpPr>
            <a:spLocks noGrp="1" noChangeArrowheads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hu-HU" b="1" dirty="0" smtClean="0"/>
              <a:t>MŰSORSZPONZORÁCIÓ</a:t>
            </a:r>
            <a:endParaRPr lang="en-GB" b="1" dirty="0" smtClean="0"/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13"/>
          </p:nvPr>
        </p:nvSpPr>
        <p:spPr>
          <a:noFill/>
        </p:spPr>
        <p:txBody>
          <a:bodyPr/>
          <a:lstStyle/>
          <a:p>
            <a:fld id="{1A2E133E-F444-4639-A8E5-DDB111AC5267}" type="slidenum">
              <a:rPr lang="en-GB" smtClean="0"/>
              <a:pPr/>
              <a:t>5</a:t>
            </a:fld>
            <a:endParaRPr lang="en-GB" smtClean="0"/>
          </a:p>
        </p:txBody>
      </p:sp>
      <p:sp>
        <p:nvSpPr>
          <p:cNvPr id="22533" name="Espace réservé du pied de page 4"/>
          <p:cNvSpPr>
            <a:spLocks noGrp="1"/>
          </p:cNvSpPr>
          <p:nvPr>
            <p:ph type="ftr" sz="quarter" idx="14"/>
          </p:nvPr>
        </p:nvSpPr>
        <p:spPr>
          <a:noFill/>
        </p:spPr>
        <p:txBody>
          <a:bodyPr/>
          <a:lstStyle/>
          <a:p>
            <a:r>
              <a:rPr lang="hu-HU" dirty="0" smtClean="0"/>
              <a:t>Álruhás reklámok nyomában, 2011. szeptember 20.</a:t>
            </a:r>
          </a:p>
        </p:txBody>
      </p:sp>
      <p:graphicFrame>
        <p:nvGraphicFramePr>
          <p:cNvPr id="7" name="Diagram 6"/>
          <p:cNvGraphicFramePr/>
          <p:nvPr/>
        </p:nvGraphicFramePr>
        <p:xfrm>
          <a:off x="766917" y="2084438"/>
          <a:ext cx="6767358" cy="33429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Szövegdoboz 7"/>
          <p:cNvSpPr txBox="1"/>
          <p:nvPr/>
        </p:nvSpPr>
        <p:spPr>
          <a:xfrm>
            <a:off x="7393858" y="3293806"/>
            <a:ext cx="8652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b="1" u="none" dirty="0" smtClean="0">
                <a:solidFill>
                  <a:srgbClr val="FF6400"/>
                </a:solidFill>
              </a:rPr>
              <a:t>+24%</a:t>
            </a:r>
            <a:endParaRPr lang="hu-HU" sz="1400" b="1" u="none" dirty="0">
              <a:solidFill>
                <a:srgbClr val="FF6400"/>
              </a:solidFill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7393858" y="4075471"/>
            <a:ext cx="8652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b="1" u="none" dirty="0" smtClean="0">
                <a:solidFill>
                  <a:srgbClr val="6EBE00"/>
                </a:solidFill>
              </a:rPr>
              <a:t>+6%</a:t>
            </a:r>
            <a:endParaRPr lang="hu-HU" sz="1400" b="1" u="none" dirty="0">
              <a:solidFill>
                <a:srgbClr val="6EBE00"/>
              </a:solidFill>
            </a:endParaRPr>
          </a:p>
        </p:txBody>
      </p:sp>
      <p:sp>
        <p:nvSpPr>
          <p:cNvPr id="10" name="Szövegdoboz 9"/>
          <p:cNvSpPr txBox="1"/>
          <p:nvPr/>
        </p:nvSpPr>
        <p:spPr>
          <a:xfrm>
            <a:off x="7393858" y="4640826"/>
            <a:ext cx="8652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b="1" u="none" dirty="0" smtClean="0">
                <a:solidFill>
                  <a:srgbClr val="FFBE00"/>
                </a:solidFill>
              </a:rPr>
              <a:t>+71%</a:t>
            </a:r>
            <a:endParaRPr lang="hu-HU" sz="1400" b="1" u="none" dirty="0">
              <a:solidFill>
                <a:srgbClr val="FFBE00"/>
              </a:solidFill>
            </a:endParaRPr>
          </a:p>
        </p:txBody>
      </p:sp>
      <p:sp>
        <p:nvSpPr>
          <p:cNvPr id="12" name="Téglalap 11"/>
          <p:cNvSpPr/>
          <p:nvPr/>
        </p:nvSpPr>
        <p:spPr bwMode="auto">
          <a:xfrm>
            <a:off x="-393192" y="1344168"/>
            <a:ext cx="9765792" cy="420624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sng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Szövegdoboz 12"/>
          <p:cNvSpPr txBox="1"/>
          <p:nvPr/>
        </p:nvSpPr>
        <p:spPr>
          <a:xfrm>
            <a:off x="173736" y="1369814"/>
            <a:ext cx="8787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u="none" dirty="0" smtClean="0"/>
              <a:t>Mennyisége percben mérve  </a:t>
            </a:r>
            <a:r>
              <a:rPr lang="hu-HU" u="none" dirty="0" smtClean="0">
                <a:latin typeface="Arial"/>
                <a:cs typeface="Arial"/>
              </a:rPr>
              <a:t>̶ </a:t>
            </a:r>
            <a:r>
              <a:rPr lang="hu-HU" u="none" dirty="0" smtClean="0"/>
              <a:t> 3 országos földi adó</a:t>
            </a:r>
            <a:endParaRPr lang="hu-HU" u="none" dirty="0"/>
          </a:p>
        </p:txBody>
      </p:sp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  <p:bldP spid="9" grpId="0"/>
      <p:bldP spid="10" grpId="0"/>
      <p:bldP spid="12" grpId="0" animBg="1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 cap="all" dirty="0" smtClean="0"/>
              <a:t>ÁLRUHÁS REKLÁMOK NYOMÁBAN / TV</a:t>
            </a:r>
            <a:endParaRPr lang="en-GB" dirty="0" smtClean="0"/>
          </a:p>
        </p:txBody>
      </p:sp>
      <p:sp>
        <p:nvSpPr>
          <p:cNvPr id="22531" name="Rectangle 14"/>
          <p:cNvSpPr>
            <a:spLocks noGrp="1" noChangeArrowheads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hu-HU" b="1" dirty="0" smtClean="0"/>
              <a:t>MINI MŰSOR</a:t>
            </a:r>
            <a:endParaRPr lang="en-GB" b="1" dirty="0" smtClean="0"/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13"/>
          </p:nvPr>
        </p:nvSpPr>
        <p:spPr>
          <a:noFill/>
        </p:spPr>
        <p:txBody>
          <a:bodyPr/>
          <a:lstStyle/>
          <a:p>
            <a:fld id="{1A2E133E-F444-4639-A8E5-DDB111AC5267}" type="slidenum">
              <a:rPr lang="en-GB" smtClean="0"/>
              <a:pPr/>
              <a:t>6</a:t>
            </a:fld>
            <a:endParaRPr lang="en-GB" smtClean="0"/>
          </a:p>
        </p:txBody>
      </p:sp>
      <p:sp>
        <p:nvSpPr>
          <p:cNvPr id="22533" name="Espace réservé du pied de page 4"/>
          <p:cNvSpPr>
            <a:spLocks noGrp="1"/>
          </p:cNvSpPr>
          <p:nvPr>
            <p:ph type="ftr" sz="quarter" idx="14"/>
          </p:nvPr>
        </p:nvSpPr>
        <p:spPr>
          <a:noFill/>
        </p:spPr>
        <p:txBody>
          <a:bodyPr/>
          <a:lstStyle/>
          <a:p>
            <a:r>
              <a:rPr lang="hu-HU" dirty="0" smtClean="0"/>
              <a:t>Álruhás reklámok nyomában, 2011. szeptember 20.</a:t>
            </a:r>
          </a:p>
        </p:txBody>
      </p:sp>
      <p:pic>
        <p:nvPicPr>
          <p:cNvPr id="11" name="bonux.mpg">
            <a:hlinkClick r:id="" action="ppaction://media"/>
          </p:cNvPr>
          <p:cNvPicPr>
            <a:picLocks noRot="1"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2362200" y="1847849"/>
            <a:ext cx="3993092" cy="3267075"/>
          </a:xfrm>
          <a:prstGeom prst="rect">
            <a:avLst/>
          </a:prstGeom>
        </p:spPr>
      </p:pic>
      <p:pic>
        <p:nvPicPr>
          <p:cNvPr id="12" name="lgoptimus.mpg">
            <a:hlinkClick r:id="" action="ppaction://media"/>
          </p:cNvPr>
          <p:cNvPicPr>
            <a:picLocks noRot="1"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2381249" y="1816100"/>
            <a:ext cx="3990976" cy="3265344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51042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53695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cmd type="call" cmd="stop">
                                      <p:cBhvr>
                                        <p:cTn id="17" dur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vide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3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>
                <p:cTn id="2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video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9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 cap="all" dirty="0" smtClean="0"/>
              <a:t>ÁLRUHÁS REKLÁMOK NYOMÁBAN / TV</a:t>
            </a:r>
            <a:endParaRPr lang="en-GB" dirty="0" smtClean="0"/>
          </a:p>
        </p:txBody>
      </p:sp>
      <p:sp>
        <p:nvSpPr>
          <p:cNvPr id="22531" name="Rectangle 14"/>
          <p:cNvSpPr>
            <a:spLocks noGrp="1" noChangeArrowheads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hu-HU" b="1" dirty="0" smtClean="0"/>
              <a:t>MINI MŰSOR</a:t>
            </a:r>
            <a:endParaRPr lang="en-GB" b="1" dirty="0" smtClean="0"/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13"/>
          </p:nvPr>
        </p:nvSpPr>
        <p:spPr>
          <a:noFill/>
        </p:spPr>
        <p:txBody>
          <a:bodyPr/>
          <a:lstStyle/>
          <a:p>
            <a:fld id="{1A2E133E-F444-4639-A8E5-DDB111AC5267}" type="slidenum">
              <a:rPr lang="en-GB" smtClean="0"/>
              <a:pPr/>
              <a:t>7</a:t>
            </a:fld>
            <a:endParaRPr lang="en-GB" smtClean="0"/>
          </a:p>
        </p:txBody>
      </p:sp>
      <p:sp>
        <p:nvSpPr>
          <p:cNvPr id="22533" name="Espace réservé du pied de page 4"/>
          <p:cNvSpPr>
            <a:spLocks noGrp="1"/>
          </p:cNvSpPr>
          <p:nvPr>
            <p:ph type="ftr" sz="quarter" idx="14"/>
          </p:nvPr>
        </p:nvSpPr>
        <p:spPr>
          <a:noFill/>
        </p:spPr>
        <p:txBody>
          <a:bodyPr/>
          <a:lstStyle/>
          <a:p>
            <a:r>
              <a:rPr lang="hu-HU" dirty="0" smtClean="0"/>
              <a:t>Álruhás reklámok nyomában, 2011. szeptember 20.</a:t>
            </a:r>
          </a:p>
        </p:txBody>
      </p:sp>
      <p:sp>
        <p:nvSpPr>
          <p:cNvPr id="7" name="Téglalap 6"/>
          <p:cNvSpPr/>
          <p:nvPr/>
        </p:nvSpPr>
        <p:spPr bwMode="auto">
          <a:xfrm>
            <a:off x="-393192" y="1344168"/>
            <a:ext cx="9765792" cy="420624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sng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Szövegdoboz 7"/>
          <p:cNvSpPr txBox="1"/>
          <p:nvPr/>
        </p:nvSpPr>
        <p:spPr>
          <a:xfrm>
            <a:off x="173736" y="1369814"/>
            <a:ext cx="8787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u="none" dirty="0" smtClean="0"/>
              <a:t>Mennyisége percben mérve  </a:t>
            </a:r>
            <a:r>
              <a:rPr lang="hu-HU" u="none" dirty="0" smtClean="0">
                <a:latin typeface="Arial"/>
                <a:cs typeface="Arial"/>
              </a:rPr>
              <a:t>̶ </a:t>
            </a:r>
            <a:r>
              <a:rPr lang="hu-HU" u="none" dirty="0" smtClean="0"/>
              <a:t> 3 nagy kereskedelmi adó</a:t>
            </a:r>
            <a:endParaRPr lang="hu-HU" u="none" dirty="0"/>
          </a:p>
        </p:txBody>
      </p:sp>
      <p:graphicFrame>
        <p:nvGraphicFramePr>
          <p:cNvPr id="9" name="Diagram 8"/>
          <p:cNvGraphicFramePr/>
          <p:nvPr/>
        </p:nvGraphicFramePr>
        <p:xfrm>
          <a:off x="925034" y="2009110"/>
          <a:ext cx="6751674" cy="35198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Szövegdoboz 9"/>
          <p:cNvSpPr txBox="1"/>
          <p:nvPr/>
        </p:nvSpPr>
        <p:spPr>
          <a:xfrm>
            <a:off x="7393858" y="3293806"/>
            <a:ext cx="8652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b="1" u="none" dirty="0" smtClean="0">
                <a:solidFill>
                  <a:srgbClr val="FF6400"/>
                </a:solidFill>
              </a:rPr>
              <a:t>-75%</a:t>
            </a:r>
            <a:endParaRPr lang="hu-HU" sz="1400" b="1" u="none" dirty="0">
              <a:solidFill>
                <a:srgbClr val="FF6400"/>
              </a:solidFill>
            </a:endParaRPr>
          </a:p>
        </p:txBody>
      </p:sp>
      <p:sp>
        <p:nvSpPr>
          <p:cNvPr id="11" name="Szövegdoboz 10"/>
          <p:cNvSpPr txBox="1"/>
          <p:nvPr/>
        </p:nvSpPr>
        <p:spPr>
          <a:xfrm>
            <a:off x="7393858" y="4075471"/>
            <a:ext cx="8652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b="1" u="none" dirty="0" smtClean="0">
                <a:solidFill>
                  <a:srgbClr val="6EBE00"/>
                </a:solidFill>
              </a:rPr>
              <a:t>+407%</a:t>
            </a:r>
            <a:endParaRPr lang="hu-HU" sz="1400" b="1" u="none" dirty="0">
              <a:solidFill>
                <a:srgbClr val="6EBE00"/>
              </a:solidFill>
            </a:endParaRPr>
          </a:p>
        </p:txBody>
      </p:sp>
      <p:sp>
        <p:nvSpPr>
          <p:cNvPr id="12" name="Szövegdoboz 11"/>
          <p:cNvSpPr txBox="1"/>
          <p:nvPr/>
        </p:nvSpPr>
        <p:spPr>
          <a:xfrm>
            <a:off x="7393858" y="4640826"/>
            <a:ext cx="8652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400" b="1" u="none" dirty="0" smtClean="0">
                <a:solidFill>
                  <a:srgbClr val="FFBE00"/>
                </a:solidFill>
              </a:rPr>
              <a:t>+265%</a:t>
            </a:r>
            <a:endParaRPr lang="hu-HU" sz="1400" b="1" u="none" dirty="0">
              <a:solidFill>
                <a:srgbClr val="FFBE00"/>
              </a:solidFill>
            </a:endParaRPr>
          </a:p>
        </p:txBody>
      </p:sp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Graphic spid="9" grpId="0">
        <p:bldAsOne/>
      </p:bldGraphic>
      <p:bldP spid="10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hu-HU" cap="all" dirty="0" smtClean="0"/>
              <a:t>ÁLRUHÁS REKLÁMOK NYOMÁBAN / TV</a:t>
            </a:r>
            <a:endParaRPr lang="en-GB" dirty="0" smtClean="0"/>
          </a:p>
        </p:txBody>
      </p:sp>
      <p:sp>
        <p:nvSpPr>
          <p:cNvPr id="22531" name="Rectangle 14"/>
          <p:cNvSpPr>
            <a:spLocks noGrp="1" noChangeArrowheads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hu-HU" b="1" dirty="0"/>
              <a:t>TERMÉKELHELYEZÉS VV4  </a:t>
            </a:r>
            <a:r>
              <a:rPr lang="hu-HU" b="1" dirty="0">
                <a:cs typeface="Arial"/>
              </a:rPr>
              <a:t>̶  </a:t>
            </a:r>
            <a:r>
              <a:rPr lang="hu-HU" b="1" dirty="0" smtClean="0">
                <a:cs typeface="Arial"/>
              </a:rPr>
              <a:t>KÉT TIPIKUS MEGJELENÉS</a:t>
            </a:r>
            <a:endParaRPr lang="en-GB" b="1" dirty="0" smtClean="0"/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13"/>
          </p:nvPr>
        </p:nvSpPr>
        <p:spPr>
          <a:noFill/>
        </p:spPr>
        <p:txBody>
          <a:bodyPr/>
          <a:lstStyle/>
          <a:p>
            <a:fld id="{1A2E133E-F444-4639-A8E5-DDB111AC5267}" type="slidenum">
              <a:rPr lang="en-GB" smtClean="0"/>
              <a:pPr/>
              <a:t>8</a:t>
            </a:fld>
            <a:endParaRPr lang="en-GB" smtClean="0"/>
          </a:p>
        </p:txBody>
      </p:sp>
      <p:sp>
        <p:nvSpPr>
          <p:cNvPr id="22533" name="Espace réservé du pied de page 4"/>
          <p:cNvSpPr>
            <a:spLocks noGrp="1"/>
          </p:cNvSpPr>
          <p:nvPr>
            <p:ph type="ftr" sz="quarter" idx="14"/>
          </p:nvPr>
        </p:nvSpPr>
        <p:spPr>
          <a:noFill/>
        </p:spPr>
        <p:txBody>
          <a:bodyPr/>
          <a:lstStyle/>
          <a:p>
            <a:r>
              <a:rPr lang="hu-HU" dirty="0" smtClean="0"/>
              <a:t>Álruhás reklámok nyomában, 2011. szeptember 20.</a:t>
            </a:r>
          </a:p>
        </p:txBody>
      </p:sp>
      <p:sp>
        <p:nvSpPr>
          <p:cNvPr id="10" name="Téglalap 9"/>
          <p:cNvSpPr/>
          <p:nvPr/>
        </p:nvSpPr>
        <p:spPr bwMode="auto">
          <a:xfrm>
            <a:off x="-393192" y="1344168"/>
            <a:ext cx="9765792" cy="521208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sng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Szövegdoboz 10"/>
          <p:cNvSpPr txBox="1"/>
          <p:nvPr/>
        </p:nvSpPr>
        <p:spPr>
          <a:xfrm>
            <a:off x="659254" y="1415980"/>
            <a:ext cx="3505129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hu-HU" u="none" dirty="0" smtClean="0"/>
              <a:t>Stúdió	</a:t>
            </a:r>
            <a:endParaRPr lang="hu-HU" b="1" u="none" dirty="0"/>
          </a:p>
        </p:txBody>
      </p:sp>
      <p:sp>
        <p:nvSpPr>
          <p:cNvPr id="14" name="Szövegdoboz 13"/>
          <p:cNvSpPr txBox="1"/>
          <p:nvPr/>
        </p:nvSpPr>
        <p:spPr>
          <a:xfrm>
            <a:off x="4724436" y="1421374"/>
            <a:ext cx="3505129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hu-HU" u="none" dirty="0" smtClean="0"/>
              <a:t>Hűtő	</a:t>
            </a:r>
            <a:endParaRPr lang="hu-HU" b="1" u="none" dirty="0"/>
          </a:p>
        </p:txBody>
      </p:sp>
      <p:pic>
        <p:nvPicPr>
          <p:cNvPr id="12" name="studio.mpg">
            <a:hlinkClick r:id="" action="ppaction://media"/>
          </p:cNvPr>
          <p:cNvPicPr>
            <a:picLocks noRot="1"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479425" y="2355850"/>
            <a:ext cx="3562350" cy="2914650"/>
          </a:xfrm>
          <a:prstGeom prst="rect">
            <a:avLst/>
          </a:prstGeom>
        </p:spPr>
      </p:pic>
      <p:pic>
        <p:nvPicPr>
          <p:cNvPr id="13" name="logo.mpg">
            <a:hlinkClick r:id="" action="ppaction://media"/>
          </p:cNvPr>
          <p:cNvPicPr>
            <a:picLocks noRot="1"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4641850" y="2406650"/>
            <a:ext cx="3562350" cy="2914650"/>
          </a:xfrm>
          <a:prstGeom prst="rect">
            <a:avLst/>
          </a:prstGeom>
        </p:spPr>
      </p:pic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920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1109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vide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video>
              <p:cMediaNode>
                <p:cTn id="2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video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2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hu-HU" cap="all" dirty="0" smtClean="0"/>
              <a:t>ÁLRUHÁS REKLÁMOK NYOMÁBAN / TV</a:t>
            </a:r>
          </a:p>
        </p:txBody>
      </p:sp>
      <p:sp>
        <p:nvSpPr>
          <p:cNvPr id="74755" name="Szöveg helye 3"/>
          <p:cNvSpPr>
            <a:spLocks noGrp="1"/>
          </p:cNvSpPr>
          <p:nvPr>
            <p:ph type="body" sz="quarter" idx="12"/>
          </p:nvPr>
        </p:nvSpPr>
        <p:spPr>
          <a:xfrm>
            <a:off x="541338" y="823913"/>
            <a:ext cx="8061325" cy="360362"/>
          </a:xfrm>
        </p:spPr>
        <p:txBody>
          <a:bodyPr/>
          <a:lstStyle/>
          <a:p>
            <a:pPr marL="0" indent="0">
              <a:defRPr/>
            </a:pPr>
            <a:r>
              <a:rPr lang="hu-HU" b="1" dirty="0" smtClean="0"/>
              <a:t>TERMÉKELHELYEZÉS VV4  </a:t>
            </a:r>
            <a:r>
              <a:rPr lang="hu-HU" b="1" dirty="0" smtClean="0">
                <a:cs typeface="Arial"/>
              </a:rPr>
              <a:t>̶  </a:t>
            </a:r>
            <a:r>
              <a:rPr lang="hu-HU" b="1" cap="all" dirty="0" smtClean="0"/>
              <a:t>2011.március</a:t>
            </a:r>
            <a:endParaRPr lang="hu-HU" b="1" cap="all" noProof="1" smtClean="0"/>
          </a:p>
        </p:txBody>
      </p:sp>
      <p:sp>
        <p:nvSpPr>
          <p:cNvPr id="72709" name="Dia számának helye 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589EDB7C-1983-4FB6-B4B5-854906DEE050}" type="slidenum">
              <a:rPr lang="en-GB" smtClean="0"/>
              <a:pPr>
                <a:defRPr/>
              </a:pPr>
              <a:t>9</a:t>
            </a:fld>
            <a:endParaRPr lang="en-GB" smtClean="0"/>
          </a:p>
        </p:txBody>
      </p:sp>
      <p:sp>
        <p:nvSpPr>
          <p:cNvPr id="72710" name="Élőláb helye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>
              <a:defRPr/>
            </a:pPr>
            <a:r>
              <a:rPr lang="hu-HU" dirty="0" smtClean="0"/>
              <a:t>Álruhás reklámok nyomában, 2011. szeptember 20.</a:t>
            </a:r>
          </a:p>
          <a:p>
            <a:pPr>
              <a:defRPr/>
            </a:pPr>
            <a:endParaRPr lang="hu-HU" dirty="0" smtClean="0"/>
          </a:p>
        </p:txBody>
      </p:sp>
      <p:sp>
        <p:nvSpPr>
          <p:cNvPr id="28" name="Téglalap 27"/>
          <p:cNvSpPr/>
          <p:nvPr/>
        </p:nvSpPr>
        <p:spPr bwMode="auto">
          <a:xfrm>
            <a:off x="-393192" y="1344168"/>
            <a:ext cx="9765792" cy="521208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sng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9" name="Szövegdoboz 28"/>
          <p:cNvSpPr txBox="1"/>
          <p:nvPr/>
        </p:nvSpPr>
        <p:spPr>
          <a:xfrm>
            <a:off x="173736" y="1369814"/>
            <a:ext cx="8787384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hu-HU" u="none" dirty="0" smtClean="0"/>
              <a:t>A teljes műsoridő </a:t>
            </a:r>
            <a:r>
              <a:rPr lang="hu-HU" sz="2400" b="1" u="none" dirty="0" smtClean="0"/>
              <a:t>14 százalékában </a:t>
            </a:r>
            <a:r>
              <a:rPr lang="hu-HU" u="none" dirty="0" smtClean="0"/>
              <a:t>látszott valamilyen termék / márka</a:t>
            </a:r>
            <a:endParaRPr lang="hu-HU" b="1" u="none" dirty="0"/>
          </a:p>
        </p:txBody>
      </p:sp>
      <p:pic>
        <p:nvPicPr>
          <p:cNvPr id="30" name="Picture 35"/>
          <p:cNvPicPr>
            <a:picLocks noChangeAspect="1" noChangeArrowheads="1"/>
          </p:cNvPicPr>
          <p:nvPr/>
        </p:nvPicPr>
        <p:blipFill rotWithShape="1">
          <a:blip r:embed="rId2" cstate="print"/>
          <a:srcRect l="2582" t="2308" r="4204" b="2587"/>
          <a:stretch/>
        </p:blipFill>
        <p:spPr bwMode="auto">
          <a:xfrm>
            <a:off x="2194694" y="1971701"/>
            <a:ext cx="3959908" cy="353293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grpSp>
        <p:nvGrpSpPr>
          <p:cNvPr id="31" name="Csoportba foglalás 30"/>
          <p:cNvGrpSpPr>
            <a:grpSpLocks/>
          </p:cNvGrpSpPr>
          <p:nvPr/>
        </p:nvGrpSpPr>
        <p:grpSpPr bwMode="auto">
          <a:xfrm>
            <a:off x="5795827" y="2267863"/>
            <a:ext cx="2209800" cy="584200"/>
            <a:chOff x="6524625" y="3409852"/>
            <a:chExt cx="2209800" cy="584897"/>
          </a:xfrm>
        </p:grpSpPr>
        <p:pic>
          <p:nvPicPr>
            <p:cNvPr id="32" name="Picture 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524625" y="3584620"/>
              <a:ext cx="900112" cy="2777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" name="Szövegdoboz 18"/>
            <p:cNvSpPr txBox="1">
              <a:spLocks noChangeArrowheads="1"/>
            </p:cNvSpPr>
            <p:nvPr/>
          </p:nvSpPr>
          <p:spPr bwMode="auto">
            <a:xfrm>
              <a:off x="7448550" y="3409852"/>
              <a:ext cx="1285875" cy="5848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hu-HU" sz="1600" b="1" u="none">
                  <a:solidFill>
                    <a:srgbClr val="6EBE00"/>
                  </a:solidFill>
                </a:rPr>
                <a:t>7%</a:t>
              </a:r>
            </a:p>
            <a:p>
              <a:pPr algn="ctr"/>
              <a:r>
                <a:rPr lang="hu-HU" sz="1600" u="none">
                  <a:solidFill>
                    <a:srgbClr val="6EBE00"/>
                  </a:solidFill>
                </a:rPr>
                <a:t>(19,5 perc)</a:t>
              </a:r>
            </a:p>
          </p:txBody>
        </p:sp>
      </p:grpSp>
      <p:grpSp>
        <p:nvGrpSpPr>
          <p:cNvPr id="37" name="Csoportba foglalás 32"/>
          <p:cNvGrpSpPr>
            <a:grpSpLocks/>
          </p:cNvGrpSpPr>
          <p:nvPr/>
        </p:nvGrpSpPr>
        <p:grpSpPr bwMode="auto">
          <a:xfrm>
            <a:off x="1366702" y="3601363"/>
            <a:ext cx="1457325" cy="1169988"/>
            <a:chOff x="2828925" y="4905375"/>
            <a:chExt cx="1457325" cy="1170206"/>
          </a:xfrm>
        </p:grpSpPr>
        <p:pic>
          <p:nvPicPr>
            <p:cNvPr id="38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828925" y="4905375"/>
              <a:ext cx="1457325" cy="5540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9" name="Szövegdoboz 20"/>
            <p:cNvSpPr txBox="1">
              <a:spLocks noChangeArrowheads="1"/>
            </p:cNvSpPr>
            <p:nvPr/>
          </p:nvSpPr>
          <p:spPr bwMode="auto">
            <a:xfrm>
              <a:off x="2895599" y="5429250"/>
              <a:ext cx="1304926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hu-HU" b="1" u="none">
                  <a:solidFill>
                    <a:srgbClr val="FF0000"/>
                  </a:solidFill>
                </a:rPr>
                <a:t>89%</a:t>
              </a:r>
            </a:p>
            <a:p>
              <a:pPr algn="ctr"/>
              <a:r>
                <a:rPr lang="hu-HU" u="none">
                  <a:solidFill>
                    <a:srgbClr val="FF0000"/>
                  </a:solidFill>
                </a:rPr>
                <a:t>(4,1 óra)</a:t>
              </a:r>
            </a:p>
          </p:txBody>
        </p:sp>
      </p:grpSp>
      <p:grpSp>
        <p:nvGrpSpPr>
          <p:cNvPr id="40" name="Csoportba foglalás 22"/>
          <p:cNvGrpSpPr>
            <a:grpSpLocks/>
          </p:cNvGrpSpPr>
          <p:nvPr/>
        </p:nvGrpSpPr>
        <p:grpSpPr bwMode="auto">
          <a:xfrm>
            <a:off x="438151" y="2226886"/>
            <a:ext cx="1739104" cy="714397"/>
            <a:chOff x="5706046" y="5105399"/>
            <a:chExt cx="1872234" cy="1047559"/>
          </a:xfrm>
        </p:grpSpPr>
        <p:sp>
          <p:nvSpPr>
            <p:cNvPr id="41" name="Ellipszis 40"/>
            <p:cNvSpPr>
              <a:spLocks noChangeAspect="1"/>
            </p:cNvSpPr>
            <p:nvPr/>
          </p:nvSpPr>
          <p:spPr bwMode="auto">
            <a:xfrm>
              <a:off x="5736218" y="5105399"/>
              <a:ext cx="1842062" cy="104755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hu-HU">
                <a:latin typeface="Arial" charset="0"/>
                <a:cs typeface="+mn-cs"/>
              </a:endParaRPr>
            </a:p>
          </p:txBody>
        </p:sp>
        <p:sp>
          <p:nvSpPr>
            <p:cNvPr id="42" name="Szövegdoboz 24"/>
            <p:cNvSpPr txBox="1">
              <a:spLocks noChangeArrowheads="1"/>
            </p:cNvSpPr>
            <p:nvPr/>
          </p:nvSpPr>
          <p:spPr bwMode="auto">
            <a:xfrm>
              <a:off x="5706046" y="5230925"/>
              <a:ext cx="1857375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hu-HU" sz="2800" b="1" u="none" dirty="0">
                  <a:solidFill>
                    <a:schemeClr val="bg1"/>
                  </a:solidFill>
                </a:rPr>
                <a:t>4,7 óra</a:t>
              </a:r>
            </a:p>
          </p:txBody>
        </p:sp>
      </p:grpSp>
      <p:grpSp>
        <p:nvGrpSpPr>
          <p:cNvPr id="43" name="Csoportba foglalás 33"/>
          <p:cNvGrpSpPr>
            <a:grpSpLocks/>
          </p:cNvGrpSpPr>
          <p:nvPr/>
        </p:nvGrpSpPr>
        <p:grpSpPr bwMode="auto">
          <a:xfrm>
            <a:off x="-157298" y="4839613"/>
            <a:ext cx="1924050" cy="1179513"/>
            <a:chOff x="561975" y="3686174"/>
            <a:chExt cx="1924050" cy="1179732"/>
          </a:xfrm>
        </p:grpSpPr>
        <p:sp>
          <p:nvSpPr>
            <p:cNvPr id="44" name="Szövegdoboz 16"/>
            <p:cNvSpPr txBox="1">
              <a:spLocks noChangeArrowheads="1"/>
            </p:cNvSpPr>
            <p:nvPr/>
          </p:nvSpPr>
          <p:spPr bwMode="auto">
            <a:xfrm>
              <a:off x="561975" y="4219575"/>
              <a:ext cx="192405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hu-HU" b="1" u="none">
                  <a:solidFill>
                    <a:srgbClr val="FF0000"/>
                  </a:solidFill>
                </a:rPr>
                <a:t>67 % stúdió</a:t>
              </a:r>
            </a:p>
            <a:p>
              <a:pPr algn="ctr"/>
              <a:r>
                <a:rPr lang="hu-HU" u="none">
                  <a:solidFill>
                    <a:srgbClr val="FF0000"/>
                  </a:solidFill>
                </a:rPr>
                <a:t>(2,8 óra)</a:t>
              </a:r>
            </a:p>
          </p:txBody>
        </p:sp>
        <p:cxnSp>
          <p:nvCxnSpPr>
            <p:cNvPr id="45" name="Egyenes összekötő nyíllal 19"/>
            <p:cNvCxnSpPr>
              <a:cxnSpLocks noChangeShapeType="1"/>
            </p:cNvCxnSpPr>
            <p:nvPr/>
          </p:nvCxnSpPr>
          <p:spPr bwMode="auto">
            <a:xfrm rot="10800000" flipV="1">
              <a:off x="1685928" y="3686174"/>
              <a:ext cx="657223" cy="428625"/>
            </a:xfrm>
            <a:prstGeom prst="straightConnector1">
              <a:avLst/>
            </a:prstGeom>
            <a:noFill/>
            <a:ln w="25400" algn="ctr">
              <a:solidFill>
                <a:srgbClr val="FF0000"/>
              </a:solidFill>
              <a:round/>
              <a:headEnd/>
              <a:tailEnd type="stealth" w="med" len="med"/>
            </a:ln>
          </p:spPr>
        </p:cxnSp>
      </p:grpSp>
      <p:grpSp>
        <p:nvGrpSpPr>
          <p:cNvPr id="46" name="Csoportba foglalás 34"/>
          <p:cNvGrpSpPr>
            <a:grpSpLocks/>
          </p:cNvGrpSpPr>
          <p:nvPr/>
        </p:nvGrpSpPr>
        <p:grpSpPr bwMode="auto">
          <a:xfrm>
            <a:off x="2119177" y="4801513"/>
            <a:ext cx="1924050" cy="1216025"/>
            <a:chOff x="695325" y="4600329"/>
            <a:chExt cx="1924050" cy="1216863"/>
          </a:xfrm>
        </p:grpSpPr>
        <p:sp>
          <p:nvSpPr>
            <p:cNvPr id="47" name="Szövegdoboz 17"/>
            <p:cNvSpPr txBox="1">
              <a:spLocks noChangeArrowheads="1"/>
            </p:cNvSpPr>
            <p:nvPr/>
          </p:nvSpPr>
          <p:spPr bwMode="auto">
            <a:xfrm>
              <a:off x="695325" y="5170861"/>
              <a:ext cx="192405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hu-HU" b="1" u="none">
                  <a:solidFill>
                    <a:srgbClr val="FF0000"/>
                  </a:solidFill>
                </a:rPr>
                <a:t>7 % hűtő</a:t>
              </a:r>
            </a:p>
            <a:p>
              <a:pPr algn="ctr"/>
              <a:r>
                <a:rPr lang="hu-HU" u="none">
                  <a:solidFill>
                    <a:srgbClr val="FF0000"/>
                  </a:solidFill>
                </a:rPr>
                <a:t>(0,3 óra)</a:t>
              </a:r>
            </a:p>
          </p:txBody>
        </p:sp>
        <p:cxnSp>
          <p:nvCxnSpPr>
            <p:cNvPr id="48" name="Egyenes összekötő nyíllal 22"/>
            <p:cNvCxnSpPr>
              <a:cxnSpLocks noChangeShapeType="1"/>
            </p:cNvCxnSpPr>
            <p:nvPr/>
          </p:nvCxnSpPr>
          <p:spPr bwMode="auto">
            <a:xfrm>
              <a:off x="952500" y="4600329"/>
              <a:ext cx="533400" cy="438291"/>
            </a:xfrm>
            <a:prstGeom prst="straightConnector1">
              <a:avLst/>
            </a:prstGeom>
            <a:noFill/>
            <a:ln w="25400" algn="ctr">
              <a:solidFill>
                <a:srgbClr val="FF0000"/>
              </a:solidFill>
              <a:round/>
              <a:headEnd/>
              <a:tailEnd type="stealth" w="med" len="med"/>
            </a:ln>
          </p:spPr>
        </p:cxnSp>
      </p:grpSp>
      <p:grpSp>
        <p:nvGrpSpPr>
          <p:cNvPr id="49" name="Csoportba foglalás 38"/>
          <p:cNvGrpSpPr>
            <a:grpSpLocks/>
          </p:cNvGrpSpPr>
          <p:nvPr/>
        </p:nvGrpSpPr>
        <p:grpSpPr bwMode="auto">
          <a:xfrm>
            <a:off x="6043477" y="3555326"/>
            <a:ext cx="2066925" cy="598487"/>
            <a:chOff x="6638925" y="2907108"/>
            <a:chExt cx="2066925" cy="597545"/>
          </a:xfrm>
        </p:grpSpPr>
        <p:pic>
          <p:nvPicPr>
            <p:cNvPr id="50" name="Picture 38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638925" y="2907108"/>
              <a:ext cx="1047750" cy="5975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" name="Szövegdoboz 18"/>
            <p:cNvSpPr txBox="1">
              <a:spLocks noChangeArrowheads="1"/>
            </p:cNvSpPr>
            <p:nvPr/>
          </p:nvSpPr>
          <p:spPr bwMode="auto">
            <a:xfrm>
              <a:off x="7648575" y="2913493"/>
              <a:ext cx="1057275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hu-HU" sz="1600" b="1" u="none">
                  <a:solidFill>
                    <a:srgbClr val="FF6400"/>
                  </a:solidFill>
                </a:rPr>
                <a:t>0,7%</a:t>
              </a:r>
            </a:p>
            <a:p>
              <a:pPr algn="ctr"/>
              <a:r>
                <a:rPr lang="hu-HU" sz="1600" u="none">
                  <a:solidFill>
                    <a:srgbClr val="FF6400"/>
                  </a:solidFill>
                </a:rPr>
                <a:t>(2 perc)</a:t>
              </a:r>
            </a:p>
          </p:txBody>
        </p:sp>
      </p:grpSp>
      <p:grpSp>
        <p:nvGrpSpPr>
          <p:cNvPr id="52" name="Csoportba foglalás 46"/>
          <p:cNvGrpSpPr>
            <a:grpSpLocks/>
          </p:cNvGrpSpPr>
          <p:nvPr/>
        </p:nvGrpSpPr>
        <p:grpSpPr bwMode="auto">
          <a:xfrm>
            <a:off x="5948227" y="2936201"/>
            <a:ext cx="1952625" cy="585787"/>
            <a:chOff x="6543675" y="2288309"/>
            <a:chExt cx="1952625" cy="584775"/>
          </a:xfrm>
        </p:grpSpPr>
        <p:pic>
          <p:nvPicPr>
            <p:cNvPr id="53" name="Picture 44" descr="http://www.corvinsetany.hu/fcms/upload/fcms_vhhudfvlnq.jpg"/>
            <p:cNvPicPr>
              <a:picLocks noChangeAspect="1" noChangeArrowheads="1"/>
            </p:cNvPicPr>
            <p:nvPr/>
          </p:nvPicPr>
          <p:blipFill>
            <a:blip r:embed="rId6" cstate="print"/>
            <a:srcRect l="3987" t="8997" r="2325" b="11281"/>
            <a:stretch>
              <a:fillRect/>
            </a:stretch>
          </p:blipFill>
          <p:spPr bwMode="auto">
            <a:xfrm>
              <a:off x="6543675" y="2328284"/>
              <a:ext cx="895350" cy="5048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4" name="Szövegdoboz 18"/>
            <p:cNvSpPr txBox="1">
              <a:spLocks noChangeArrowheads="1"/>
            </p:cNvSpPr>
            <p:nvPr/>
          </p:nvSpPr>
          <p:spPr bwMode="auto">
            <a:xfrm>
              <a:off x="7439025" y="2288309"/>
              <a:ext cx="1057275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hu-HU" sz="1600" b="1" u="none">
                  <a:solidFill>
                    <a:srgbClr val="FFBE00"/>
                  </a:solidFill>
                </a:rPr>
                <a:t>1%</a:t>
              </a:r>
            </a:p>
            <a:p>
              <a:pPr algn="ctr"/>
              <a:r>
                <a:rPr lang="hu-HU" sz="1600" u="none">
                  <a:solidFill>
                    <a:srgbClr val="FFBE00"/>
                  </a:solidFill>
                </a:rPr>
                <a:t>(2,8 perc)</a:t>
              </a:r>
            </a:p>
          </p:txBody>
        </p:sp>
      </p:grpSp>
      <p:grpSp>
        <p:nvGrpSpPr>
          <p:cNvPr id="55" name="Csoportba foglalás 45"/>
          <p:cNvGrpSpPr>
            <a:grpSpLocks/>
          </p:cNvGrpSpPr>
          <p:nvPr/>
        </p:nvGrpSpPr>
        <p:grpSpPr bwMode="auto">
          <a:xfrm>
            <a:off x="5996492" y="4390351"/>
            <a:ext cx="1708150" cy="685800"/>
            <a:chOff x="6750050" y="3741159"/>
            <a:chExt cx="1708150" cy="685800"/>
          </a:xfrm>
        </p:grpSpPr>
        <p:pic>
          <p:nvPicPr>
            <p:cNvPr id="56" name="Picture 37" descr="Unilever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6750050" y="3741159"/>
              <a:ext cx="619125" cy="685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7" name="Szövegdoboz 18"/>
            <p:cNvSpPr txBox="1">
              <a:spLocks noChangeArrowheads="1"/>
            </p:cNvSpPr>
            <p:nvPr/>
          </p:nvSpPr>
          <p:spPr bwMode="auto">
            <a:xfrm>
              <a:off x="7400925" y="3791672"/>
              <a:ext cx="1057275" cy="58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hu-HU" sz="1600" b="1" u="none"/>
                <a:t>0,4%</a:t>
              </a:r>
            </a:p>
            <a:p>
              <a:pPr algn="ctr"/>
              <a:r>
                <a:rPr lang="hu-HU" sz="1600" u="none"/>
                <a:t>(1,2 perc)</a:t>
              </a:r>
            </a:p>
          </p:txBody>
        </p:sp>
      </p:grpSp>
      <p:sp>
        <p:nvSpPr>
          <p:cNvPr id="58" name="Szövegdoboz 18"/>
          <p:cNvSpPr txBox="1">
            <a:spLocks noChangeArrowheads="1"/>
          </p:cNvSpPr>
          <p:nvPr/>
        </p:nvSpPr>
        <p:spPr bwMode="auto">
          <a:xfrm>
            <a:off x="5717245" y="5235810"/>
            <a:ext cx="105727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hu-HU" sz="1600" b="1" u="none" dirty="0">
                <a:solidFill>
                  <a:schemeClr val="bg1">
                    <a:lumMod val="50000"/>
                  </a:schemeClr>
                </a:solidFill>
                <a:latin typeface="Arial" charset="0"/>
                <a:cs typeface="Arial" charset="0"/>
              </a:rPr>
              <a:t>EGYÉB 2%</a:t>
            </a:r>
          </a:p>
          <a:p>
            <a:pPr algn="ctr">
              <a:defRPr/>
            </a:pPr>
            <a:r>
              <a:rPr lang="hu-HU" sz="1600" u="none" dirty="0">
                <a:solidFill>
                  <a:schemeClr val="bg1">
                    <a:lumMod val="50000"/>
                  </a:schemeClr>
                </a:solidFill>
                <a:latin typeface="Arial" charset="0"/>
                <a:cs typeface="Arial" charset="0"/>
              </a:rPr>
              <a:t>(6,1 perc)</a:t>
            </a:r>
          </a:p>
        </p:txBody>
      </p:sp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hu-HU" cap="all" dirty="0" smtClean="0"/>
              <a:t>ÁLRUHÁS REKLÁMOK NYOMÁBAN / TV</a:t>
            </a:r>
            <a:endParaRPr lang="hu-HU" dirty="0" smtClean="0"/>
          </a:p>
        </p:txBody>
      </p:sp>
      <p:sp>
        <p:nvSpPr>
          <p:cNvPr id="76803" name="Szöveg helye 3"/>
          <p:cNvSpPr>
            <a:spLocks noGrp="1"/>
          </p:cNvSpPr>
          <p:nvPr>
            <p:ph type="body" sz="quarter" idx="12"/>
          </p:nvPr>
        </p:nvSpPr>
        <p:spPr>
          <a:xfrm>
            <a:off x="541338" y="823913"/>
            <a:ext cx="8061325" cy="360362"/>
          </a:xfrm>
        </p:spPr>
        <p:txBody>
          <a:bodyPr/>
          <a:lstStyle/>
          <a:p>
            <a:pPr marL="0" indent="0">
              <a:defRPr/>
            </a:pPr>
            <a:r>
              <a:rPr lang="hu-HU" b="1" dirty="0" smtClean="0"/>
              <a:t>TERMÉKELHELYEZÉS VV4  </a:t>
            </a:r>
            <a:r>
              <a:rPr lang="hu-HU" b="1" dirty="0" smtClean="0">
                <a:cs typeface="Arial"/>
              </a:rPr>
              <a:t>̶  MEGJELENÉSI MÓDOK</a:t>
            </a:r>
            <a:endParaRPr lang="hu-HU" b="1" cap="all" dirty="0" smtClean="0"/>
          </a:p>
        </p:txBody>
      </p:sp>
      <p:sp>
        <p:nvSpPr>
          <p:cNvPr id="77828" name="Dia számának helye 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19A572A5-92E6-466E-9535-7400FA332063}" type="slidenum">
              <a:rPr lang="en-GB" smtClean="0"/>
              <a:pPr>
                <a:defRPr/>
              </a:pPr>
              <a:t>10</a:t>
            </a:fld>
            <a:endParaRPr lang="en-GB" smtClean="0"/>
          </a:p>
        </p:txBody>
      </p:sp>
      <p:sp>
        <p:nvSpPr>
          <p:cNvPr id="77829" name="Élőláb helye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hu-HU" dirty="0" smtClean="0"/>
              <a:t>Álruhás reklámok nyomában, 2011. szeptember 20.</a:t>
            </a:r>
          </a:p>
        </p:txBody>
      </p:sp>
      <p:pic>
        <p:nvPicPr>
          <p:cNvPr id="30" name="Picture 18"/>
          <p:cNvPicPr>
            <a:picLocks noChangeAspect="1" noChangeArrowheads="1"/>
          </p:cNvPicPr>
          <p:nvPr/>
        </p:nvPicPr>
        <p:blipFill>
          <a:blip r:embed="rId2" cstate="print"/>
          <a:srcRect l="21838" r="25937"/>
          <a:stretch>
            <a:fillRect/>
          </a:stretch>
        </p:blipFill>
        <p:spPr bwMode="auto">
          <a:xfrm>
            <a:off x="752475" y="1466850"/>
            <a:ext cx="495300" cy="126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Csoportba foglalás 47"/>
          <p:cNvGrpSpPr>
            <a:grpSpLocks/>
          </p:cNvGrpSpPr>
          <p:nvPr/>
        </p:nvGrpSpPr>
        <p:grpSpPr bwMode="auto">
          <a:xfrm>
            <a:off x="1014315" y="2015743"/>
            <a:ext cx="3781425" cy="3784600"/>
            <a:chOff x="695325" y="2324100"/>
            <a:chExt cx="3781425" cy="3784044"/>
          </a:xfrm>
        </p:grpSpPr>
        <p:grpSp>
          <p:nvGrpSpPr>
            <p:cNvPr id="3" name="Csoportba foglalás 16"/>
            <p:cNvGrpSpPr>
              <a:grpSpLocks/>
            </p:cNvGrpSpPr>
            <p:nvPr/>
          </p:nvGrpSpPr>
          <p:grpSpPr bwMode="auto">
            <a:xfrm>
              <a:off x="695325" y="2324100"/>
              <a:ext cx="3781425" cy="3265488"/>
              <a:chOff x="457200" y="1462070"/>
              <a:chExt cx="3238500" cy="2564775"/>
            </a:xfrm>
          </p:grpSpPr>
          <p:cxnSp>
            <p:nvCxnSpPr>
              <p:cNvPr id="9" name="Egyenes összekötő nyíllal 8"/>
              <p:cNvCxnSpPr/>
              <p:nvPr/>
            </p:nvCxnSpPr>
            <p:spPr bwMode="auto">
              <a:xfrm>
                <a:off x="971118" y="2742399"/>
                <a:ext cx="2210664" cy="2493"/>
              </a:xfrm>
              <a:prstGeom prst="straightConnector1">
                <a:avLst/>
              </a:prstGeom>
              <a:solidFill>
                <a:schemeClr val="accent1"/>
              </a:solidFill>
              <a:ln w="15875" cap="flat" cmpd="sng" algn="ctr">
                <a:solidFill>
                  <a:schemeClr val="bg2">
                    <a:lumMod val="50000"/>
                  </a:schemeClr>
                </a:solidFill>
                <a:prstDash val="solid"/>
                <a:round/>
                <a:headEnd type="arrow"/>
                <a:tailEnd type="arrow"/>
              </a:ln>
              <a:effectLst/>
            </p:spPr>
          </p:cxnSp>
          <p:cxnSp>
            <p:nvCxnSpPr>
              <p:cNvPr id="11" name="Egyenes összekötő nyíllal 10"/>
              <p:cNvCxnSpPr/>
              <p:nvPr/>
            </p:nvCxnSpPr>
            <p:spPr bwMode="auto">
              <a:xfrm rot="5400000" flipH="1" flipV="1">
                <a:off x="1010482" y="2743589"/>
                <a:ext cx="2190397" cy="1360"/>
              </a:xfrm>
              <a:prstGeom prst="straightConnector1">
                <a:avLst/>
              </a:prstGeom>
              <a:solidFill>
                <a:schemeClr val="accent1"/>
              </a:solidFill>
              <a:ln w="15875" cap="flat" cmpd="sng" algn="ctr">
                <a:solidFill>
                  <a:schemeClr val="bg2">
                    <a:lumMod val="50000"/>
                  </a:schemeClr>
                </a:solidFill>
                <a:prstDash val="solid"/>
                <a:round/>
                <a:headEnd type="arrow"/>
                <a:tailEnd type="arrow"/>
              </a:ln>
              <a:effectLst/>
            </p:spPr>
          </p:cxnSp>
          <p:sp>
            <p:nvSpPr>
              <p:cNvPr id="77868" name="Szövegdoboz 12"/>
              <p:cNvSpPr txBox="1">
                <a:spLocks noChangeArrowheads="1"/>
              </p:cNvSpPr>
              <p:nvPr/>
            </p:nvSpPr>
            <p:spPr bwMode="auto">
              <a:xfrm>
                <a:off x="457200" y="2647950"/>
                <a:ext cx="619125" cy="169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hu-HU" sz="800" b="1" u="none"/>
                  <a:t>Passzív</a:t>
                </a:r>
              </a:p>
            </p:txBody>
          </p:sp>
          <p:sp>
            <p:nvSpPr>
              <p:cNvPr id="77869" name="Szövegdoboz 13"/>
              <p:cNvSpPr txBox="1">
                <a:spLocks noChangeArrowheads="1"/>
              </p:cNvSpPr>
              <p:nvPr/>
            </p:nvSpPr>
            <p:spPr bwMode="auto">
              <a:xfrm>
                <a:off x="1896794" y="1462070"/>
                <a:ext cx="495300" cy="169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hu-HU" sz="800" b="1" u="none"/>
                  <a:t>Teljes</a:t>
                </a:r>
              </a:p>
            </p:txBody>
          </p:sp>
          <p:sp>
            <p:nvSpPr>
              <p:cNvPr id="77870" name="Szövegdoboz 14"/>
              <p:cNvSpPr txBox="1">
                <a:spLocks noChangeArrowheads="1"/>
              </p:cNvSpPr>
              <p:nvPr/>
            </p:nvSpPr>
            <p:spPr bwMode="auto">
              <a:xfrm>
                <a:off x="3200400" y="2647950"/>
                <a:ext cx="495300" cy="169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hu-HU" sz="800" b="1" u="none"/>
                  <a:t>Aktív</a:t>
                </a:r>
              </a:p>
            </p:txBody>
          </p:sp>
          <p:sp>
            <p:nvSpPr>
              <p:cNvPr id="77871" name="Szövegdoboz 15"/>
              <p:cNvSpPr txBox="1">
                <a:spLocks noChangeArrowheads="1"/>
              </p:cNvSpPr>
              <p:nvPr/>
            </p:nvSpPr>
            <p:spPr bwMode="auto">
              <a:xfrm>
                <a:off x="1805598" y="3857625"/>
                <a:ext cx="752476" cy="1692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hu-HU" sz="800" b="1" u="none"/>
                  <a:t>Részleges</a:t>
                </a:r>
              </a:p>
            </p:txBody>
          </p:sp>
        </p:grpSp>
        <p:sp>
          <p:nvSpPr>
            <p:cNvPr id="77855" name="Szövegdoboz 32"/>
            <p:cNvSpPr txBox="1">
              <a:spLocks noChangeArrowheads="1"/>
            </p:cNvSpPr>
            <p:nvPr/>
          </p:nvSpPr>
          <p:spPr bwMode="auto">
            <a:xfrm>
              <a:off x="2981325" y="3114675"/>
              <a:ext cx="669925" cy="338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hu-HU" sz="1600" u="none"/>
                <a:t>0%</a:t>
              </a:r>
            </a:p>
          </p:txBody>
        </p:sp>
        <p:grpSp>
          <p:nvGrpSpPr>
            <p:cNvPr id="4" name="Csoportba foglalás 48"/>
            <p:cNvGrpSpPr>
              <a:grpSpLocks/>
            </p:cNvGrpSpPr>
            <p:nvPr/>
          </p:nvGrpSpPr>
          <p:grpSpPr bwMode="auto">
            <a:xfrm>
              <a:off x="1266825" y="2581275"/>
              <a:ext cx="1293813" cy="1293813"/>
              <a:chOff x="2628900" y="2533649"/>
              <a:chExt cx="1293511" cy="1293511"/>
            </a:xfrm>
          </p:grpSpPr>
          <p:sp>
            <p:nvSpPr>
              <p:cNvPr id="78878" name="Ellipszis 41"/>
              <p:cNvSpPr>
                <a:spLocks noChangeAspect="1"/>
              </p:cNvSpPr>
              <p:nvPr/>
            </p:nvSpPr>
            <p:spPr bwMode="auto">
              <a:xfrm>
                <a:off x="2628900" y="2533611"/>
                <a:ext cx="1293511" cy="1293321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 w="9525" algn="ctr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hu-HU"/>
              </a:p>
            </p:txBody>
          </p:sp>
          <p:sp>
            <p:nvSpPr>
              <p:cNvPr id="77865" name="Szövegdoboz 34"/>
              <p:cNvSpPr txBox="1">
                <a:spLocks noChangeArrowheads="1"/>
              </p:cNvSpPr>
              <p:nvPr/>
            </p:nvSpPr>
            <p:spPr bwMode="auto">
              <a:xfrm>
                <a:off x="3028950" y="3009898"/>
                <a:ext cx="681262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hu-HU" sz="1600" u="none">
                    <a:solidFill>
                      <a:schemeClr val="bg1"/>
                    </a:solidFill>
                  </a:rPr>
                  <a:t>86%</a:t>
                </a:r>
              </a:p>
            </p:txBody>
          </p:sp>
        </p:grpSp>
        <p:grpSp>
          <p:nvGrpSpPr>
            <p:cNvPr id="5" name="Csoportba foglalás 49"/>
            <p:cNvGrpSpPr>
              <a:grpSpLocks/>
            </p:cNvGrpSpPr>
            <p:nvPr/>
          </p:nvGrpSpPr>
          <p:grpSpPr bwMode="auto">
            <a:xfrm>
              <a:off x="3009900" y="4286250"/>
              <a:ext cx="523875" cy="528638"/>
              <a:chOff x="3009900" y="4286249"/>
              <a:chExt cx="523876" cy="529053"/>
            </a:xfrm>
          </p:grpSpPr>
          <p:sp>
            <p:nvSpPr>
              <p:cNvPr id="77862" name="Szövegdoboz 31"/>
              <p:cNvSpPr txBox="1">
                <a:spLocks noChangeArrowheads="1"/>
              </p:cNvSpPr>
              <p:nvPr/>
            </p:nvSpPr>
            <p:spPr bwMode="auto">
              <a:xfrm>
                <a:off x="3009900" y="4476748"/>
                <a:ext cx="523876" cy="338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hu-HU" sz="1600" u="none"/>
                  <a:t>1%</a:t>
                </a:r>
              </a:p>
            </p:txBody>
          </p:sp>
          <p:sp>
            <p:nvSpPr>
              <p:cNvPr id="77863" name="Ellipszis 42"/>
              <p:cNvSpPr>
                <a:spLocks noChangeAspect="1"/>
              </p:cNvSpPr>
              <p:nvPr/>
            </p:nvSpPr>
            <p:spPr bwMode="auto">
              <a:xfrm>
                <a:off x="3181349" y="4286249"/>
                <a:ext cx="132866" cy="132866"/>
              </a:xfrm>
              <a:prstGeom prst="ellipse">
                <a:avLst/>
              </a:prstGeom>
              <a:solidFill>
                <a:srgbClr val="FFBE00"/>
              </a:solidFill>
              <a:ln w="9525" algn="ctr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hu-HU"/>
              </a:p>
            </p:txBody>
          </p:sp>
        </p:grpSp>
        <p:grpSp>
          <p:nvGrpSpPr>
            <p:cNvPr id="6" name="Csoportba foglalás 50"/>
            <p:cNvGrpSpPr>
              <a:grpSpLocks/>
            </p:cNvGrpSpPr>
            <p:nvPr/>
          </p:nvGrpSpPr>
          <p:grpSpPr bwMode="auto">
            <a:xfrm>
              <a:off x="1657350" y="4248150"/>
              <a:ext cx="609600" cy="757238"/>
              <a:chOff x="1657348" y="4248103"/>
              <a:chExt cx="609601" cy="758166"/>
            </a:xfrm>
          </p:grpSpPr>
          <p:sp>
            <p:nvSpPr>
              <p:cNvPr id="77860" name="Szövegdoboz 33"/>
              <p:cNvSpPr txBox="1">
                <a:spLocks noChangeArrowheads="1"/>
              </p:cNvSpPr>
              <p:nvPr/>
            </p:nvSpPr>
            <p:spPr bwMode="auto">
              <a:xfrm>
                <a:off x="1657348" y="4667428"/>
                <a:ext cx="609601" cy="33884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hu-HU" sz="1600" u="none"/>
                  <a:t>12%</a:t>
                </a:r>
              </a:p>
            </p:txBody>
          </p:sp>
          <p:sp>
            <p:nvSpPr>
              <p:cNvPr id="77861" name="Ellipszis 43"/>
              <p:cNvSpPr>
                <a:spLocks noChangeAspect="1"/>
              </p:cNvSpPr>
              <p:nvPr/>
            </p:nvSpPr>
            <p:spPr bwMode="auto">
              <a:xfrm>
                <a:off x="1752542" y="4248103"/>
                <a:ext cx="409632" cy="409633"/>
              </a:xfrm>
              <a:prstGeom prst="ellipse">
                <a:avLst/>
              </a:prstGeom>
              <a:solidFill>
                <a:srgbClr val="C0C0C0"/>
              </a:solidFill>
              <a:ln w="9525" algn="ctr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hu-HU"/>
              </a:p>
            </p:txBody>
          </p:sp>
        </p:grpSp>
        <p:sp>
          <p:nvSpPr>
            <p:cNvPr id="77859" name="Szövegdoboz 43"/>
            <p:cNvSpPr txBox="1">
              <a:spLocks noChangeArrowheads="1"/>
            </p:cNvSpPr>
            <p:nvPr/>
          </p:nvSpPr>
          <p:spPr bwMode="auto">
            <a:xfrm>
              <a:off x="2000250" y="5738812"/>
              <a:ext cx="1238250" cy="369332"/>
            </a:xfrm>
            <a:prstGeom prst="rect">
              <a:avLst/>
            </a:prstGeom>
            <a:solidFill>
              <a:srgbClr val="6EBE0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hu-HU" b="1" u="none">
                  <a:solidFill>
                    <a:schemeClr val="bg1"/>
                  </a:solidFill>
                </a:rPr>
                <a:t>211 perc</a:t>
              </a:r>
            </a:p>
          </p:txBody>
        </p:sp>
      </p:grpSp>
      <p:pic>
        <p:nvPicPr>
          <p:cNvPr id="48" name="Picture 2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466850"/>
            <a:ext cx="1104900" cy="110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9" name="Csoportba foglalás 50"/>
          <p:cNvGrpSpPr>
            <a:grpSpLocks/>
          </p:cNvGrpSpPr>
          <p:nvPr/>
        </p:nvGrpSpPr>
        <p:grpSpPr bwMode="auto">
          <a:xfrm>
            <a:off x="4848225" y="2089034"/>
            <a:ext cx="3667127" cy="3701477"/>
            <a:chOff x="4848225" y="2181087"/>
            <a:chExt cx="3667127" cy="3700944"/>
          </a:xfrm>
        </p:grpSpPr>
        <p:grpSp>
          <p:nvGrpSpPr>
            <p:cNvPr id="50" name="Csoportba foglalás 17"/>
            <p:cNvGrpSpPr>
              <a:grpSpLocks/>
            </p:cNvGrpSpPr>
            <p:nvPr/>
          </p:nvGrpSpPr>
          <p:grpSpPr bwMode="auto">
            <a:xfrm>
              <a:off x="4848225" y="2181087"/>
              <a:ext cx="3667127" cy="3141423"/>
              <a:chOff x="457200" y="1471820"/>
              <a:chExt cx="3238500" cy="2561438"/>
            </a:xfrm>
          </p:grpSpPr>
          <p:cxnSp>
            <p:nvCxnSpPr>
              <p:cNvPr id="64" name="Egyenes összekötő nyíllal 63"/>
              <p:cNvCxnSpPr/>
              <p:nvPr/>
            </p:nvCxnSpPr>
            <p:spPr bwMode="auto">
              <a:xfrm>
                <a:off x="971715" y="2742651"/>
                <a:ext cx="2209470" cy="2588"/>
              </a:xfrm>
              <a:prstGeom prst="straightConnector1">
                <a:avLst/>
              </a:prstGeom>
              <a:solidFill>
                <a:schemeClr val="accent1"/>
              </a:solidFill>
              <a:ln w="15875" cap="flat" cmpd="sng" algn="ctr">
                <a:solidFill>
                  <a:schemeClr val="bg2">
                    <a:lumMod val="50000"/>
                  </a:schemeClr>
                </a:solidFill>
                <a:prstDash val="solid"/>
                <a:round/>
                <a:headEnd type="arrow"/>
                <a:tailEnd type="arrow"/>
              </a:ln>
              <a:effectLst/>
            </p:spPr>
          </p:cxnSp>
          <p:cxnSp>
            <p:nvCxnSpPr>
              <p:cNvPr id="65" name="Egyenes összekötő nyíllal 64"/>
              <p:cNvCxnSpPr/>
              <p:nvPr/>
            </p:nvCxnSpPr>
            <p:spPr bwMode="auto">
              <a:xfrm rot="5400000" flipH="1" flipV="1">
                <a:off x="1011061" y="2742544"/>
                <a:ext cx="2189661" cy="2804"/>
              </a:xfrm>
              <a:prstGeom prst="straightConnector1">
                <a:avLst/>
              </a:prstGeom>
              <a:solidFill>
                <a:schemeClr val="accent1"/>
              </a:solidFill>
              <a:ln w="15875" cap="flat" cmpd="sng" algn="ctr">
                <a:solidFill>
                  <a:schemeClr val="bg2">
                    <a:lumMod val="50000"/>
                  </a:schemeClr>
                </a:solidFill>
                <a:prstDash val="solid"/>
                <a:round/>
                <a:headEnd type="arrow"/>
                <a:tailEnd type="arrow"/>
              </a:ln>
              <a:effectLst/>
            </p:spPr>
          </p:cxnSp>
          <p:sp>
            <p:nvSpPr>
              <p:cNvPr id="66" name="Szövegdoboz 20"/>
              <p:cNvSpPr txBox="1">
                <a:spLocks noChangeArrowheads="1"/>
              </p:cNvSpPr>
              <p:nvPr/>
            </p:nvSpPr>
            <p:spPr bwMode="auto">
              <a:xfrm>
                <a:off x="457200" y="2647950"/>
                <a:ext cx="619125" cy="1756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hu-HU" sz="800" b="1" u="none"/>
                  <a:t>Passzív</a:t>
                </a:r>
              </a:p>
            </p:txBody>
          </p:sp>
          <p:sp>
            <p:nvSpPr>
              <p:cNvPr id="67" name="Szövegdoboz 21"/>
              <p:cNvSpPr txBox="1">
                <a:spLocks noChangeArrowheads="1"/>
              </p:cNvSpPr>
              <p:nvPr/>
            </p:nvSpPr>
            <p:spPr bwMode="auto">
              <a:xfrm>
                <a:off x="1881497" y="1471820"/>
                <a:ext cx="495300" cy="1756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hu-HU" sz="800" b="1" u="none"/>
                  <a:t>Teljes</a:t>
                </a:r>
              </a:p>
            </p:txBody>
          </p:sp>
          <p:sp>
            <p:nvSpPr>
              <p:cNvPr id="68" name="Szövegdoboz 22"/>
              <p:cNvSpPr txBox="1">
                <a:spLocks noChangeArrowheads="1"/>
              </p:cNvSpPr>
              <p:nvPr/>
            </p:nvSpPr>
            <p:spPr bwMode="auto">
              <a:xfrm>
                <a:off x="3200400" y="2647950"/>
                <a:ext cx="495300" cy="1756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hu-HU" sz="800" b="1" u="none"/>
                  <a:t>Aktív</a:t>
                </a:r>
              </a:p>
            </p:txBody>
          </p:sp>
          <p:sp>
            <p:nvSpPr>
              <p:cNvPr id="69" name="Szövegdoboz 23"/>
              <p:cNvSpPr txBox="1">
                <a:spLocks noChangeArrowheads="1"/>
              </p:cNvSpPr>
              <p:nvPr/>
            </p:nvSpPr>
            <p:spPr bwMode="auto">
              <a:xfrm>
                <a:off x="1816553" y="3857625"/>
                <a:ext cx="752476" cy="1756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hu-HU" sz="800" b="1" u="none"/>
                  <a:t>Részleges</a:t>
                </a:r>
              </a:p>
            </p:txBody>
          </p:sp>
        </p:grpSp>
        <p:grpSp>
          <p:nvGrpSpPr>
            <p:cNvPr id="51" name="Csoportba foglalás 66"/>
            <p:cNvGrpSpPr>
              <a:grpSpLocks/>
            </p:cNvGrpSpPr>
            <p:nvPr/>
          </p:nvGrpSpPr>
          <p:grpSpPr bwMode="auto">
            <a:xfrm>
              <a:off x="5791200" y="3943350"/>
              <a:ext cx="755650" cy="755650"/>
              <a:chOff x="5476872" y="3943297"/>
              <a:chExt cx="756352" cy="756352"/>
            </a:xfrm>
          </p:grpSpPr>
          <p:sp>
            <p:nvSpPr>
              <p:cNvPr id="62" name="Ellipszis 47"/>
              <p:cNvSpPr>
                <a:spLocks noChangeAspect="1"/>
              </p:cNvSpPr>
              <p:nvPr/>
            </p:nvSpPr>
            <p:spPr bwMode="auto">
              <a:xfrm>
                <a:off x="5476872" y="3943297"/>
                <a:ext cx="756352" cy="756352"/>
              </a:xfrm>
              <a:prstGeom prst="ellipse">
                <a:avLst/>
              </a:prstGeom>
              <a:solidFill>
                <a:srgbClr val="C0C0C0"/>
              </a:solidFill>
              <a:ln w="9525" algn="ctr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hu-HU"/>
              </a:p>
            </p:txBody>
          </p:sp>
          <p:sp>
            <p:nvSpPr>
              <p:cNvPr id="63" name="Szövegdoboz 38"/>
              <p:cNvSpPr txBox="1">
                <a:spLocks noChangeArrowheads="1"/>
              </p:cNvSpPr>
              <p:nvPr/>
            </p:nvSpPr>
            <p:spPr bwMode="auto">
              <a:xfrm>
                <a:off x="5562600" y="4143367"/>
                <a:ext cx="647700" cy="338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hu-HU" sz="1600" u="none"/>
                  <a:t>38%</a:t>
                </a:r>
              </a:p>
            </p:txBody>
          </p:sp>
        </p:grpSp>
        <p:grpSp>
          <p:nvGrpSpPr>
            <p:cNvPr id="52" name="Csoportba foglalás 65"/>
            <p:cNvGrpSpPr>
              <a:grpSpLocks/>
            </p:cNvGrpSpPr>
            <p:nvPr/>
          </p:nvGrpSpPr>
          <p:grpSpPr bwMode="auto">
            <a:xfrm>
              <a:off x="7000875" y="4095750"/>
              <a:ext cx="733425" cy="414338"/>
              <a:chOff x="6686594" y="4095673"/>
              <a:chExt cx="733423" cy="413811"/>
            </a:xfrm>
          </p:grpSpPr>
          <p:sp>
            <p:nvSpPr>
              <p:cNvPr id="60" name="Ellipszis 46"/>
              <p:cNvSpPr>
                <a:spLocks noChangeAspect="1"/>
              </p:cNvSpPr>
              <p:nvPr/>
            </p:nvSpPr>
            <p:spPr bwMode="auto">
              <a:xfrm>
                <a:off x="6781667" y="4095673"/>
                <a:ext cx="413811" cy="413811"/>
              </a:xfrm>
              <a:prstGeom prst="ellipse">
                <a:avLst/>
              </a:prstGeom>
              <a:solidFill>
                <a:srgbClr val="FFBE00"/>
              </a:solidFill>
              <a:ln w="9525" algn="ctr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hu-HU"/>
              </a:p>
            </p:txBody>
          </p:sp>
          <p:sp>
            <p:nvSpPr>
              <p:cNvPr id="61" name="Szövegdoboz 39"/>
              <p:cNvSpPr txBox="1">
                <a:spLocks noChangeArrowheads="1"/>
              </p:cNvSpPr>
              <p:nvPr/>
            </p:nvSpPr>
            <p:spPr bwMode="auto">
              <a:xfrm>
                <a:off x="6686594" y="4124172"/>
                <a:ext cx="733423" cy="33839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hu-HU" sz="1600" u="none"/>
                  <a:t>12%</a:t>
                </a:r>
              </a:p>
            </p:txBody>
          </p:sp>
        </p:grpSp>
        <p:grpSp>
          <p:nvGrpSpPr>
            <p:cNvPr id="53" name="Csoportba foglalás 67"/>
            <p:cNvGrpSpPr>
              <a:grpSpLocks/>
            </p:cNvGrpSpPr>
            <p:nvPr/>
          </p:nvGrpSpPr>
          <p:grpSpPr bwMode="auto">
            <a:xfrm>
              <a:off x="5895975" y="2847881"/>
              <a:ext cx="609600" cy="576181"/>
              <a:chOff x="5581650" y="2847713"/>
              <a:chExt cx="609600" cy="575356"/>
            </a:xfrm>
          </p:grpSpPr>
          <p:sp>
            <p:nvSpPr>
              <p:cNvPr id="58" name="Ellipszis 57"/>
              <p:cNvSpPr>
                <a:spLocks noChangeAspect="1"/>
              </p:cNvSpPr>
              <p:nvPr/>
            </p:nvSpPr>
            <p:spPr bwMode="auto">
              <a:xfrm>
                <a:off x="5581650" y="2847713"/>
                <a:ext cx="576263" cy="575356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hu-HU">
                  <a:cs typeface="+mn-cs"/>
                </a:endParaRPr>
              </a:p>
            </p:txBody>
          </p:sp>
          <p:sp>
            <p:nvSpPr>
              <p:cNvPr id="59" name="Szövegdoboz 37"/>
              <p:cNvSpPr txBox="1">
                <a:spLocks noChangeArrowheads="1"/>
              </p:cNvSpPr>
              <p:nvPr/>
            </p:nvSpPr>
            <p:spPr bwMode="auto">
              <a:xfrm>
                <a:off x="5591175" y="2952480"/>
                <a:ext cx="600075" cy="3385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r"/>
                <a:r>
                  <a:rPr lang="hu-HU" sz="1600" u="none" dirty="0">
                    <a:solidFill>
                      <a:schemeClr val="bg1"/>
                    </a:solidFill>
                  </a:rPr>
                  <a:t>20%</a:t>
                </a:r>
              </a:p>
            </p:txBody>
          </p:sp>
        </p:grpSp>
        <p:grpSp>
          <p:nvGrpSpPr>
            <p:cNvPr id="54" name="Csoportba foglalás 68"/>
            <p:cNvGrpSpPr>
              <a:grpSpLocks/>
            </p:cNvGrpSpPr>
            <p:nvPr/>
          </p:nvGrpSpPr>
          <p:grpSpPr bwMode="auto">
            <a:xfrm>
              <a:off x="7000875" y="2800350"/>
              <a:ext cx="704850" cy="684213"/>
              <a:chOff x="6686550" y="2800176"/>
              <a:chExt cx="704850" cy="684842"/>
            </a:xfrm>
          </p:grpSpPr>
          <p:sp>
            <p:nvSpPr>
              <p:cNvPr id="56" name="Ellipszis 45"/>
              <p:cNvSpPr>
                <a:spLocks noChangeAspect="1"/>
              </p:cNvSpPr>
              <p:nvPr/>
            </p:nvSpPr>
            <p:spPr bwMode="auto">
              <a:xfrm>
                <a:off x="6686550" y="2800176"/>
                <a:ext cx="684842" cy="684842"/>
              </a:xfrm>
              <a:prstGeom prst="ellipse">
                <a:avLst/>
              </a:prstGeom>
              <a:solidFill>
                <a:srgbClr val="FF6400"/>
              </a:solidFill>
              <a:ln w="9525" algn="ctr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hu-HU"/>
              </a:p>
            </p:txBody>
          </p:sp>
          <p:sp>
            <p:nvSpPr>
              <p:cNvPr id="57" name="Szövegdoboz 40"/>
              <p:cNvSpPr txBox="1">
                <a:spLocks noChangeArrowheads="1"/>
              </p:cNvSpPr>
              <p:nvPr/>
            </p:nvSpPr>
            <p:spPr bwMode="auto">
              <a:xfrm>
                <a:off x="6772275" y="2962335"/>
                <a:ext cx="619125" cy="3389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hu-HU" sz="1600" u="none"/>
                  <a:t>30%</a:t>
                </a:r>
              </a:p>
            </p:txBody>
          </p:sp>
        </p:grpSp>
        <p:sp>
          <p:nvSpPr>
            <p:cNvPr id="55" name="Szövegdoboz 47"/>
            <p:cNvSpPr txBox="1">
              <a:spLocks noChangeArrowheads="1"/>
            </p:cNvSpPr>
            <p:nvPr/>
          </p:nvSpPr>
          <p:spPr bwMode="auto">
            <a:xfrm>
              <a:off x="6143625" y="5512700"/>
              <a:ext cx="1238250" cy="369331"/>
            </a:xfrm>
            <a:prstGeom prst="rect">
              <a:avLst/>
            </a:prstGeom>
            <a:solidFill>
              <a:srgbClr val="6EBE0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hu-HU" b="1" u="none" dirty="0">
                  <a:solidFill>
                    <a:schemeClr val="bg1"/>
                  </a:solidFill>
                </a:rPr>
                <a:t>17 perc</a:t>
              </a:r>
            </a:p>
          </p:txBody>
        </p:sp>
      </p:grpSp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60388" y="2790825"/>
            <a:ext cx="5260975" cy="409575"/>
          </a:xfrm>
        </p:spPr>
        <p:txBody>
          <a:bodyPr/>
          <a:lstStyle/>
          <a:p>
            <a:pPr eaLnBrk="1" hangingPunct="1"/>
            <a:r>
              <a:rPr lang="hu-HU" dirty="0" smtClean="0"/>
              <a:t>2</a:t>
            </a:r>
            <a:r>
              <a:rPr dirty="0" smtClean="0"/>
              <a:t>.0</a:t>
            </a:r>
            <a:endParaRPr dirty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50863" y="3571875"/>
            <a:ext cx="4518025" cy="989013"/>
          </a:xfrm>
        </p:spPr>
        <p:txBody>
          <a:bodyPr/>
          <a:lstStyle/>
          <a:p>
            <a:pPr marL="0" indent="0" eaLnBrk="1" hangingPunct="1"/>
            <a:r>
              <a:rPr lang="hu-HU" b="1" dirty="0" smtClean="0"/>
              <a:t>A NYOMTATOTT SAJTÓBAN</a:t>
            </a:r>
            <a:endParaRPr b="1" dirty="0"/>
          </a:p>
        </p:txBody>
      </p:sp>
      <p:sp>
        <p:nvSpPr>
          <p:cNvPr id="21509" name="Line 11"/>
          <p:cNvSpPr>
            <a:spLocks noChangeShapeType="1"/>
          </p:cNvSpPr>
          <p:nvPr/>
        </p:nvSpPr>
        <p:spPr bwMode="auto">
          <a:xfrm>
            <a:off x="561975" y="3429000"/>
            <a:ext cx="4010025" cy="0"/>
          </a:xfrm>
          <a:prstGeom prst="line">
            <a:avLst/>
          </a:prstGeom>
          <a:noFill/>
          <a:ln w="25400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Diagram 11"/>
          <p:cNvGraphicFramePr>
            <a:graphicFrameLocks/>
          </p:cNvGraphicFramePr>
          <p:nvPr/>
        </p:nvGraphicFramePr>
        <p:xfrm>
          <a:off x="490537" y="1892596"/>
          <a:ext cx="8483342" cy="35619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680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hu-HU" cap="all" dirty="0" smtClean="0"/>
              <a:t>ÁLRUHÁS REKLÁMOK NYOMÁBAN / SAJTÓ</a:t>
            </a:r>
            <a:endParaRPr lang="en-US" dirty="0" smtClean="0"/>
          </a:p>
        </p:txBody>
      </p:sp>
      <p:sp>
        <p:nvSpPr>
          <p:cNvPr id="76803" name="Szöveg helye 3"/>
          <p:cNvSpPr>
            <a:spLocks noGrp="1"/>
          </p:cNvSpPr>
          <p:nvPr>
            <p:ph type="body" sz="quarter" idx="12"/>
          </p:nvPr>
        </p:nvSpPr>
        <p:spPr>
          <a:xfrm>
            <a:off x="541338" y="823913"/>
            <a:ext cx="8061325" cy="360362"/>
          </a:xfrm>
        </p:spPr>
        <p:txBody>
          <a:bodyPr/>
          <a:lstStyle/>
          <a:p>
            <a:pPr marL="0" indent="0">
              <a:defRPr/>
            </a:pPr>
            <a:r>
              <a:rPr lang="hu-HU" b="1" cap="all" dirty="0" smtClean="0"/>
              <a:t>Cikk és rovat szponzoráció</a:t>
            </a:r>
            <a:endParaRPr lang="en-US" b="1" cap="all" dirty="0" smtClean="0"/>
          </a:p>
        </p:txBody>
      </p:sp>
      <p:sp>
        <p:nvSpPr>
          <p:cNvPr id="77828" name="Dia számának helye 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CB34540E-0355-4C14-BDFF-B803782D26E8}" type="slidenum">
              <a:rPr lang="en-GB" smtClean="0"/>
              <a:pPr>
                <a:defRPr/>
              </a:pPr>
              <a:t>12</a:t>
            </a:fld>
            <a:endParaRPr lang="en-GB" smtClean="0"/>
          </a:p>
        </p:txBody>
      </p:sp>
      <p:sp>
        <p:nvSpPr>
          <p:cNvPr id="77829" name="Élőláb helye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hu-HU" dirty="0" smtClean="0"/>
              <a:t>Álruhás reklámok nyomában, 2011. szeptember 20.</a:t>
            </a:r>
          </a:p>
        </p:txBody>
      </p:sp>
      <p:sp>
        <p:nvSpPr>
          <p:cNvPr id="6" name="Téglalap 5"/>
          <p:cNvSpPr/>
          <p:nvPr/>
        </p:nvSpPr>
        <p:spPr bwMode="auto">
          <a:xfrm>
            <a:off x="-393192" y="1344168"/>
            <a:ext cx="9765792" cy="420624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sng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Szövegdoboz 6"/>
          <p:cNvSpPr txBox="1"/>
          <p:nvPr/>
        </p:nvSpPr>
        <p:spPr>
          <a:xfrm>
            <a:off x="173736" y="1369814"/>
            <a:ext cx="8787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u="none" dirty="0" smtClean="0"/>
              <a:t>Promóció, Szponzorált oldal / megjelenés / cikk…, Különleges hirdetési összeállítás</a:t>
            </a:r>
            <a:endParaRPr lang="hu-HU" u="none" dirty="0"/>
          </a:p>
        </p:txBody>
      </p:sp>
      <p:grpSp>
        <p:nvGrpSpPr>
          <p:cNvPr id="2" name="Csoportba foglalás 12"/>
          <p:cNvGrpSpPr/>
          <p:nvPr/>
        </p:nvGrpSpPr>
        <p:grpSpPr>
          <a:xfrm>
            <a:off x="-421545" y="5430603"/>
            <a:ext cx="9765792" cy="420624"/>
            <a:chOff x="-421545" y="5696428"/>
            <a:chExt cx="9765792" cy="420624"/>
          </a:xfrm>
        </p:grpSpPr>
        <p:sp>
          <p:nvSpPr>
            <p:cNvPr id="9" name="Téglalap 8"/>
            <p:cNvSpPr/>
            <p:nvPr/>
          </p:nvSpPr>
          <p:spPr bwMode="auto">
            <a:xfrm>
              <a:off x="-421545" y="5696428"/>
              <a:ext cx="9765792" cy="420624"/>
            </a:xfrm>
            <a:prstGeom prst="rect">
              <a:avLst/>
            </a:prstGeom>
            <a:solidFill>
              <a:srgbClr val="FF64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hu-HU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" name="Szövegdoboz 9"/>
            <p:cNvSpPr txBox="1"/>
            <p:nvPr/>
          </p:nvSpPr>
          <p:spPr>
            <a:xfrm>
              <a:off x="145383" y="5722074"/>
              <a:ext cx="8787384" cy="369332"/>
            </a:xfrm>
            <a:prstGeom prst="rect">
              <a:avLst/>
            </a:prstGeom>
            <a:solidFill>
              <a:srgbClr val="FF6400"/>
            </a:solidFill>
          </p:spPr>
          <p:txBody>
            <a:bodyPr wrap="square" rtlCol="0">
              <a:spAutoFit/>
            </a:bodyPr>
            <a:lstStyle/>
            <a:p>
              <a:r>
                <a:rPr lang="hu-HU" u="none" dirty="0" smtClean="0"/>
                <a:t>2010-es toplista:	Heti Válasz, Figyelő, </a:t>
              </a:r>
              <a:r>
                <a:rPr lang="en-US" u="none" dirty="0" smtClean="0"/>
                <a:t>Joy</a:t>
              </a:r>
              <a:r>
                <a:rPr lang="hu-HU" u="none" dirty="0" smtClean="0"/>
                <a:t>, Éva, Nők Lapja, Kiskegyed</a:t>
              </a:r>
              <a:endParaRPr lang="hu-HU" u="none" dirty="0"/>
            </a:p>
          </p:txBody>
        </p:sp>
      </p:grpSp>
      <p:sp>
        <p:nvSpPr>
          <p:cNvPr id="11" name="Szövegdoboz 10"/>
          <p:cNvSpPr txBox="1"/>
          <p:nvPr/>
        </p:nvSpPr>
        <p:spPr>
          <a:xfrm>
            <a:off x="6553886" y="5090707"/>
            <a:ext cx="8652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b="1" u="none" dirty="0" smtClean="0">
                <a:solidFill>
                  <a:srgbClr val="FF6400"/>
                </a:solidFill>
              </a:rPr>
              <a:t>+</a:t>
            </a:r>
            <a:r>
              <a:rPr lang="hu-HU" sz="1400" b="1" u="none" dirty="0" smtClean="0">
                <a:solidFill>
                  <a:srgbClr val="FF6400"/>
                </a:solidFill>
              </a:rPr>
              <a:t>17%</a:t>
            </a:r>
            <a:endParaRPr lang="hu-HU" sz="1400" b="1" u="none" dirty="0">
              <a:solidFill>
                <a:srgbClr val="FF6400"/>
              </a:solidFill>
            </a:endParaRPr>
          </a:p>
        </p:txBody>
      </p:sp>
      <p:grpSp>
        <p:nvGrpSpPr>
          <p:cNvPr id="3" name="Csoportba foglalás 18"/>
          <p:cNvGrpSpPr/>
          <p:nvPr/>
        </p:nvGrpSpPr>
        <p:grpSpPr>
          <a:xfrm>
            <a:off x="5964865" y="3211032"/>
            <a:ext cx="786809" cy="435935"/>
            <a:chOff x="7602279" y="5018567"/>
            <a:chExt cx="786809" cy="435935"/>
          </a:xfrm>
        </p:grpSpPr>
        <p:sp>
          <p:nvSpPr>
            <p:cNvPr id="18" name="Ellipszis 17"/>
            <p:cNvSpPr/>
            <p:nvPr/>
          </p:nvSpPr>
          <p:spPr bwMode="auto">
            <a:xfrm>
              <a:off x="7602279" y="5018567"/>
              <a:ext cx="786809" cy="435935"/>
            </a:xfrm>
            <a:prstGeom prst="ellipse">
              <a:avLst/>
            </a:prstGeom>
            <a:solidFill>
              <a:srgbClr val="6EBE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hu-HU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7" name="Szövegdoboz 16"/>
            <p:cNvSpPr txBox="1"/>
            <p:nvPr/>
          </p:nvSpPr>
          <p:spPr>
            <a:xfrm>
              <a:off x="7648696" y="5051721"/>
              <a:ext cx="6939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1600" b="1" u="none" dirty="0" smtClean="0"/>
                <a:t>7,8</a:t>
              </a:r>
              <a:r>
                <a:rPr lang="hu-HU" sz="1400" b="1" u="none" dirty="0" smtClean="0"/>
                <a:t>%</a:t>
              </a:r>
              <a:endParaRPr lang="hu-HU" sz="1400" b="1" u="none" dirty="0"/>
            </a:p>
          </p:txBody>
        </p:sp>
      </p:grpSp>
      <p:grpSp>
        <p:nvGrpSpPr>
          <p:cNvPr id="4" name="Csoportba foglalás 19"/>
          <p:cNvGrpSpPr/>
          <p:nvPr/>
        </p:nvGrpSpPr>
        <p:grpSpPr>
          <a:xfrm>
            <a:off x="1013637" y="4288464"/>
            <a:ext cx="786809" cy="435935"/>
            <a:chOff x="7602279" y="5018567"/>
            <a:chExt cx="786809" cy="435935"/>
          </a:xfrm>
        </p:grpSpPr>
        <p:sp>
          <p:nvSpPr>
            <p:cNvPr id="21" name="Ellipszis 20"/>
            <p:cNvSpPr/>
            <p:nvPr/>
          </p:nvSpPr>
          <p:spPr bwMode="auto">
            <a:xfrm>
              <a:off x="7602279" y="5018567"/>
              <a:ext cx="786809" cy="435935"/>
            </a:xfrm>
            <a:prstGeom prst="ellipse">
              <a:avLst/>
            </a:prstGeom>
            <a:solidFill>
              <a:srgbClr val="6EBE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hu-HU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2" name="Szövegdoboz 21"/>
            <p:cNvSpPr txBox="1"/>
            <p:nvPr/>
          </p:nvSpPr>
          <p:spPr>
            <a:xfrm>
              <a:off x="7648696" y="5051721"/>
              <a:ext cx="6939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1600" b="1" u="none" dirty="0" smtClean="0"/>
                <a:t>2,3</a:t>
              </a:r>
              <a:r>
                <a:rPr lang="hu-HU" sz="1400" b="1" u="none" dirty="0" smtClean="0"/>
                <a:t>%</a:t>
              </a:r>
              <a:endParaRPr lang="hu-HU" sz="1400" b="1" u="none" dirty="0"/>
            </a:p>
          </p:txBody>
        </p:sp>
      </p:grpSp>
      <p:grpSp>
        <p:nvGrpSpPr>
          <p:cNvPr id="5" name="Csoportba foglalás 22"/>
          <p:cNvGrpSpPr/>
          <p:nvPr/>
        </p:nvGrpSpPr>
        <p:grpSpPr>
          <a:xfrm>
            <a:off x="4408967" y="1793357"/>
            <a:ext cx="786809" cy="435935"/>
            <a:chOff x="7602279" y="5018567"/>
            <a:chExt cx="786809" cy="435935"/>
          </a:xfrm>
        </p:grpSpPr>
        <p:sp>
          <p:nvSpPr>
            <p:cNvPr id="24" name="Ellipszis 23"/>
            <p:cNvSpPr/>
            <p:nvPr/>
          </p:nvSpPr>
          <p:spPr bwMode="auto">
            <a:xfrm>
              <a:off x="7602279" y="5018567"/>
              <a:ext cx="786809" cy="435935"/>
            </a:xfrm>
            <a:prstGeom prst="ellipse">
              <a:avLst/>
            </a:prstGeom>
            <a:solidFill>
              <a:srgbClr val="6EBE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hu-HU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5" name="Szövegdoboz 24"/>
            <p:cNvSpPr txBox="1"/>
            <p:nvPr/>
          </p:nvSpPr>
          <p:spPr>
            <a:xfrm>
              <a:off x="7648696" y="5051721"/>
              <a:ext cx="6939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1600" b="1" u="none" dirty="0" smtClean="0"/>
                <a:t>4,3</a:t>
              </a:r>
              <a:r>
                <a:rPr lang="hu-HU" sz="1400" b="1" u="none" dirty="0" smtClean="0"/>
                <a:t>%</a:t>
              </a:r>
              <a:endParaRPr lang="hu-HU" sz="1400" b="1" u="none" dirty="0"/>
            </a:p>
          </p:txBody>
        </p:sp>
      </p:grpSp>
      <p:grpSp>
        <p:nvGrpSpPr>
          <p:cNvPr id="8" name="Csoportba foglalás 25"/>
          <p:cNvGrpSpPr/>
          <p:nvPr/>
        </p:nvGrpSpPr>
        <p:grpSpPr>
          <a:xfrm>
            <a:off x="-418007" y="5891360"/>
            <a:ext cx="9765792" cy="420624"/>
            <a:chOff x="-421545" y="5696428"/>
            <a:chExt cx="9765792" cy="420624"/>
          </a:xfrm>
        </p:grpSpPr>
        <p:sp>
          <p:nvSpPr>
            <p:cNvPr id="27" name="Téglalap 26"/>
            <p:cNvSpPr/>
            <p:nvPr/>
          </p:nvSpPr>
          <p:spPr bwMode="auto">
            <a:xfrm>
              <a:off x="-421545" y="5696428"/>
              <a:ext cx="9765792" cy="420624"/>
            </a:xfrm>
            <a:prstGeom prst="rect">
              <a:avLst/>
            </a:prstGeom>
            <a:solidFill>
              <a:srgbClr val="C0C0C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hu-HU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8" name="Szövegdoboz 27"/>
            <p:cNvSpPr txBox="1"/>
            <p:nvPr/>
          </p:nvSpPr>
          <p:spPr>
            <a:xfrm>
              <a:off x="145319" y="5722074"/>
              <a:ext cx="8846288" cy="369332"/>
            </a:xfrm>
            <a:prstGeom prst="rect">
              <a:avLst/>
            </a:prstGeom>
            <a:solidFill>
              <a:srgbClr val="C0C0C0"/>
            </a:solidFill>
          </p:spPr>
          <p:txBody>
            <a:bodyPr wrap="square" rtlCol="0">
              <a:spAutoFit/>
            </a:bodyPr>
            <a:lstStyle/>
            <a:p>
              <a:r>
                <a:rPr lang="hu-HU" u="none" dirty="0" smtClean="0"/>
                <a:t>2001-es toplista:	Meglepetés, Tina, Pesti Est, Hagyományos Konyha, Pesti Műsor</a:t>
              </a:r>
              <a:endParaRPr lang="hu-HU" u="none" dirty="0"/>
            </a:p>
          </p:txBody>
        </p:sp>
      </p:grpSp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hu-HU" cap="all" dirty="0" smtClean="0"/>
              <a:t>ÁLRUHÁS REKLÁMOK NYOMÁBAN / SAJTÓ</a:t>
            </a:r>
            <a:endParaRPr lang="en-US" dirty="0" smtClean="0"/>
          </a:p>
        </p:txBody>
      </p:sp>
      <p:sp>
        <p:nvSpPr>
          <p:cNvPr id="75780" name="Szöveg helye 3"/>
          <p:cNvSpPr>
            <a:spLocks noGrp="1"/>
          </p:cNvSpPr>
          <p:nvPr>
            <p:ph type="body" sz="quarter" idx="12"/>
          </p:nvPr>
        </p:nvSpPr>
        <p:spPr>
          <a:xfrm>
            <a:off x="541338" y="823913"/>
            <a:ext cx="8061325" cy="360362"/>
          </a:xfrm>
        </p:spPr>
        <p:txBody>
          <a:bodyPr/>
          <a:lstStyle/>
          <a:p>
            <a:pPr marL="0" indent="0"/>
            <a:r>
              <a:rPr lang="hu-HU" b="1" dirty="0" smtClean="0"/>
              <a:t>BEAUTY BAROMETER</a:t>
            </a:r>
            <a:endParaRPr lang="en-US" b="1" dirty="0" smtClean="0"/>
          </a:p>
        </p:txBody>
      </p:sp>
      <p:sp>
        <p:nvSpPr>
          <p:cNvPr id="76804" name="Dia számának helye 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27F807EA-EB93-4AC6-835C-78836758BC0D}" type="slidenum">
              <a:rPr lang="en-GB" smtClean="0"/>
              <a:pPr>
                <a:defRPr/>
              </a:pPr>
              <a:t>13</a:t>
            </a:fld>
            <a:endParaRPr lang="en-GB" dirty="0" smtClean="0"/>
          </a:p>
        </p:txBody>
      </p:sp>
      <p:sp>
        <p:nvSpPr>
          <p:cNvPr id="76805" name="Élőláb helye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hu-HU" dirty="0" smtClean="0"/>
              <a:t>Álruhás reklámok nyomában, 2011. szeptember 20.</a:t>
            </a:r>
          </a:p>
        </p:txBody>
      </p:sp>
      <p:grpSp>
        <p:nvGrpSpPr>
          <p:cNvPr id="3" name="Csoportba foglalás 21"/>
          <p:cNvGrpSpPr/>
          <p:nvPr/>
        </p:nvGrpSpPr>
        <p:grpSpPr>
          <a:xfrm>
            <a:off x="-393192" y="1344168"/>
            <a:ext cx="9765792" cy="420624"/>
            <a:chOff x="-393192" y="1344168"/>
            <a:chExt cx="9765792" cy="420624"/>
          </a:xfrm>
        </p:grpSpPr>
        <p:sp>
          <p:nvSpPr>
            <p:cNvPr id="21" name="Téglalap 20"/>
            <p:cNvSpPr/>
            <p:nvPr/>
          </p:nvSpPr>
          <p:spPr bwMode="auto">
            <a:xfrm>
              <a:off x="-393192" y="1344168"/>
              <a:ext cx="9765792" cy="420624"/>
            </a:xfrm>
            <a:prstGeom prst="rect">
              <a:avLst/>
            </a:prstGeom>
            <a:solidFill>
              <a:schemeClr val="accent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hu-HU" sz="1800" b="0" i="0" u="sng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8" name="Szövegdoboz 7"/>
            <p:cNvSpPr txBox="1"/>
            <p:nvPr/>
          </p:nvSpPr>
          <p:spPr>
            <a:xfrm>
              <a:off x="173736" y="1369814"/>
              <a:ext cx="87873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u="none" dirty="0" smtClean="0"/>
                <a:t>Szépségápolási termékek a szerkesztőségi anyagban – fotóval és/vagy márkanévvel</a:t>
              </a:r>
              <a:endParaRPr lang="hu-HU" u="none" dirty="0"/>
            </a:p>
          </p:txBody>
        </p:sp>
      </p:grpSp>
      <p:grpSp>
        <p:nvGrpSpPr>
          <p:cNvPr id="4" name="Csoportba foglalás 16"/>
          <p:cNvGrpSpPr/>
          <p:nvPr/>
        </p:nvGrpSpPr>
        <p:grpSpPr>
          <a:xfrm>
            <a:off x="5641848" y="1957451"/>
            <a:ext cx="3520440" cy="4178102"/>
            <a:chOff x="5641848" y="1957451"/>
            <a:chExt cx="3520440" cy="4178102"/>
          </a:xfrm>
        </p:grpSpPr>
        <p:pic>
          <p:nvPicPr>
            <p:cNvPr id="32770" name="Picture 2" descr="http://www.kantarmedia.hu/loreal/Marieclaire/2011/06/Marieclaire_201106_136h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971542" y="1957451"/>
              <a:ext cx="2861053" cy="3600000"/>
            </a:xfrm>
            <a:prstGeom prst="rect">
              <a:avLst/>
            </a:prstGeom>
            <a:noFill/>
          </p:spPr>
        </p:pic>
        <p:sp>
          <p:nvSpPr>
            <p:cNvPr id="9" name="Szövegdoboz 8"/>
            <p:cNvSpPr txBox="1"/>
            <p:nvPr/>
          </p:nvSpPr>
          <p:spPr>
            <a:xfrm>
              <a:off x="5641848" y="5827776"/>
              <a:ext cx="352044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1400" b="1" u="none" noProof="1" smtClean="0">
                  <a:solidFill>
                    <a:srgbClr val="717171"/>
                  </a:solidFill>
                </a:rPr>
                <a:t>Marie Claire, 2011. június 136. oldal</a:t>
              </a:r>
              <a:endParaRPr lang="hu-HU" sz="1400" b="1" u="none" noProof="1">
                <a:solidFill>
                  <a:srgbClr val="717171"/>
                </a:solidFill>
              </a:endParaRPr>
            </a:p>
          </p:txBody>
        </p:sp>
      </p:grpSp>
      <p:grpSp>
        <p:nvGrpSpPr>
          <p:cNvPr id="5" name="Csoportba foglalás 14"/>
          <p:cNvGrpSpPr/>
          <p:nvPr/>
        </p:nvGrpSpPr>
        <p:grpSpPr>
          <a:xfrm>
            <a:off x="-112776" y="1957451"/>
            <a:ext cx="3520440" cy="4178102"/>
            <a:chOff x="-112776" y="1957451"/>
            <a:chExt cx="3520440" cy="4178102"/>
          </a:xfrm>
        </p:grpSpPr>
        <p:pic>
          <p:nvPicPr>
            <p:cNvPr id="32772" name="Picture 4" descr="http://www.kantarmedia.hu/loreal/Glamour/2011/06/Glamour_201106_131h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7761" y="1957451"/>
              <a:ext cx="2719366" cy="3600000"/>
            </a:xfrm>
            <a:prstGeom prst="rect">
              <a:avLst/>
            </a:prstGeom>
            <a:noFill/>
          </p:spPr>
        </p:pic>
        <p:sp>
          <p:nvSpPr>
            <p:cNvPr id="11" name="Szövegdoboz 10"/>
            <p:cNvSpPr txBox="1"/>
            <p:nvPr/>
          </p:nvSpPr>
          <p:spPr>
            <a:xfrm>
              <a:off x="-112776" y="5827776"/>
              <a:ext cx="352044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1400" b="1" u="none" noProof="1" smtClean="0">
                  <a:solidFill>
                    <a:srgbClr val="717171"/>
                  </a:solidFill>
                </a:rPr>
                <a:t>Glamour, 2011. június 131. oldal</a:t>
              </a:r>
              <a:endParaRPr lang="hu-HU" sz="1400" b="1" u="none" noProof="1">
                <a:solidFill>
                  <a:srgbClr val="717171"/>
                </a:solidFill>
              </a:endParaRPr>
            </a:p>
          </p:txBody>
        </p:sp>
      </p:grpSp>
      <p:grpSp>
        <p:nvGrpSpPr>
          <p:cNvPr id="6" name="Csoportba foglalás 15"/>
          <p:cNvGrpSpPr/>
          <p:nvPr/>
        </p:nvGrpSpPr>
        <p:grpSpPr>
          <a:xfrm>
            <a:off x="2719304" y="1957451"/>
            <a:ext cx="3520440" cy="4178102"/>
            <a:chOff x="2719304" y="1957451"/>
            <a:chExt cx="3520440" cy="4178102"/>
          </a:xfrm>
        </p:grpSpPr>
        <p:pic>
          <p:nvPicPr>
            <p:cNvPr id="32774" name="Picture 6" descr="http://www.kantarmedia.hu/loreal/Joy/2011/06/Joy_201106_092h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121880" y="1957451"/>
              <a:ext cx="2715289" cy="3600000"/>
            </a:xfrm>
            <a:prstGeom prst="rect">
              <a:avLst/>
            </a:prstGeom>
            <a:noFill/>
          </p:spPr>
        </p:pic>
        <p:sp>
          <p:nvSpPr>
            <p:cNvPr id="14" name="Szövegdoboz 13"/>
            <p:cNvSpPr txBox="1"/>
            <p:nvPr/>
          </p:nvSpPr>
          <p:spPr>
            <a:xfrm>
              <a:off x="2719304" y="5827776"/>
              <a:ext cx="352044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1400" b="1" u="none" noProof="1" smtClean="0">
                  <a:solidFill>
                    <a:srgbClr val="717171"/>
                  </a:solidFill>
                </a:rPr>
                <a:t>Joy, 2011. június 92. oldal</a:t>
              </a:r>
              <a:endParaRPr lang="hu-HU" sz="1400" b="1" u="none" noProof="1">
                <a:solidFill>
                  <a:srgbClr val="717171"/>
                </a:solidFill>
              </a:endParaRPr>
            </a:p>
          </p:txBody>
        </p:sp>
      </p:grpSp>
      <p:sp>
        <p:nvSpPr>
          <p:cNvPr id="18" name="Szövegdoboz 17"/>
          <p:cNvSpPr txBox="1"/>
          <p:nvPr/>
        </p:nvSpPr>
        <p:spPr>
          <a:xfrm>
            <a:off x="6665976" y="3099816"/>
            <a:ext cx="1536192" cy="1600438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1400" b="1" u="none" noProof="1" smtClean="0">
                <a:solidFill>
                  <a:srgbClr val="6EBE00"/>
                </a:solidFill>
              </a:rPr>
              <a:t>Yves Rocher</a:t>
            </a:r>
          </a:p>
          <a:p>
            <a:pPr algn="ctr"/>
            <a:r>
              <a:rPr lang="hu-HU" sz="1400" b="1" u="none" noProof="1" smtClean="0">
                <a:solidFill>
                  <a:srgbClr val="6EBE00"/>
                </a:solidFill>
              </a:rPr>
              <a:t>Garnier</a:t>
            </a:r>
          </a:p>
          <a:p>
            <a:pPr algn="ctr"/>
            <a:r>
              <a:rPr lang="hu-HU" sz="1400" b="1" u="none" noProof="1" smtClean="0">
                <a:solidFill>
                  <a:srgbClr val="6EBE00"/>
                </a:solidFill>
              </a:rPr>
              <a:t>Fructis</a:t>
            </a:r>
          </a:p>
          <a:p>
            <a:pPr algn="ctr"/>
            <a:r>
              <a:rPr lang="hu-HU" sz="1400" b="1" u="none" noProof="1" smtClean="0">
                <a:solidFill>
                  <a:srgbClr val="6EBE00"/>
                </a:solidFill>
              </a:rPr>
              <a:t>Dr. Hauschka</a:t>
            </a:r>
          </a:p>
          <a:p>
            <a:pPr algn="ctr"/>
            <a:r>
              <a:rPr lang="hu-HU" sz="1400" b="1" u="none" noProof="1" smtClean="0">
                <a:solidFill>
                  <a:srgbClr val="6EBE00"/>
                </a:solidFill>
              </a:rPr>
              <a:t>Weleda</a:t>
            </a:r>
          </a:p>
          <a:p>
            <a:pPr algn="ctr"/>
            <a:r>
              <a:rPr lang="hu-HU" sz="1400" b="1" u="none" noProof="1" smtClean="0">
                <a:solidFill>
                  <a:srgbClr val="6EBE00"/>
                </a:solidFill>
              </a:rPr>
              <a:t>dr,. Organic</a:t>
            </a:r>
          </a:p>
          <a:p>
            <a:pPr algn="ctr"/>
            <a:r>
              <a:rPr lang="hu-HU" sz="1400" b="1" u="none" noProof="1" smtClean="0">
                <a:solidFill>
                  <a:srgbClr val="6EBE00"/>
                </a:solidFill>
              </a:rPr>
              <a:t>Lavera</a:t>
            </a:r>
            <a:endParaRPr lang="hu-HU" sz="1400" b="1" u="none" noProof="1">
              <a:solidFill>
                <a:srgbClr val="6EBE00"/>
              </a:solidFill>
            </a:endParaRPr>
          </a:p>
        </p:txBody>
      </p:sp>
      <p:sp>
        <p:nvSpPr>
          <p:cNvPr id="19" name="Szövegdoboz 18"/>
          <p:cNvSpPr txBox="1"/>
          <p:nvPr/>
        </p:nvSpPr>
        <p:spPr>
          <a:xfrm>
            <a:off x="847344" y="2182368"/>
            <a:ext cx="1536192" cy="3108543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1400" b="1" u="none" noProof="1" smtClean="0">
                <a:solidFill>
                  <a:srgbClr val="6EBE00"/>
                </a:solidFill>
              </a:rPr>
              <a:t>Guerlain</a:t>
            </a:r>
          </a:p>
          <a:p>
            <a:pPr algn="ctr"/>
            <a:r>
              <a:rPr lang="hu-HU" sz="1400" b="1" u="none" noProof="1" smtClean="0">
                <a:solidFill>
                  <a:srgbClr val="6EBE00"/>
                </a:solidFill>
              </a:rPr>
              <a:t>Giorgo Armani</a:t>
            </a:r>
          </a:p>
          <a:p>
            <a:pPr algn="ctr"/>
            <a:r>
              <a:rPr lang="hu-HU" sz="1400" b="1" u="none" noProof="1" smtClean="0">
                <a:solidFill>
                  <a:srgbClr val="6EBE00"/>
                </a:solidFill>
              </a:rPr>
              <a:t>L’Oréal Paris</a:t>
            </a:r>
          </a:p>
          <a:p>
            <a:pPr algn="ctr"/>
            <a:r>
              <a:rPr lang="hu-HU" sz="1400" b="1" u="none" noProof="1" smtClean="0">
                <a:solidFill>
                  <a:srgbClr val="6EBE00"/>
                </a:solidFill>
              </a:rPr>
              <a:t>Kérastase</a:t>
            </a:r>
          </a:p>
          <a:p>
            <a:pPr algn="ctr"/>
            <a:r>
              <a:rPr lang="hu-HU" sz="1400" b="1" u="none" noProof="1" smtClean="0">
                <a:solidFill>
                  <a:srgbClr val="6EBE00"/>
                </a:solidFill>
              </a:rPr>
              <a:t>Clinique</a:t>
            </a:r>
          </a:p>
          <a:p>
            <a:pPr algn="ctr"/>
            <a:r>
              <a:rPr lang="hu-HU" sz="1400" b="1" u="none" noProof="1" smtClean="0">
                <a:solidFill>
                  <a:srgbClr val="6EBE00"/>
                </a:solidFill>
              </a:rPr>
              <a:t>Amouage Parfum</a:t>
            </a:r>
          </a:p>
          <a:p>
            <a:pPr algn="ctr"/>
            <a:r>
              <a:rPr lang="hu-HU" sz="1400" b="1" u="none" noProof="1" smtClean="0">
                <a:solidFill>
                  <a:srgbClr val="6EBE00"/>
                </a:solidFill>
              </a:rPr>
              <a:t>Clarins</a:t>
            </a:r>
          </a:p>
          <a:p>
            <a:pPr algn="ctr"/>
            <a:r>
              <a:rPr lang="hu-HU" sz="1400" b="1" u="none" noProof="1" smtClean="0">
                <a:solidFill>
                  <a:srgbClr val="6EBE00"/>
                </a:solidFill>
              </a:rPr>
              <a:t>La Prairie</a:t>
            </a:r>
          </a:p>
          <a:p>
            <a:pPr algn="ctr"/>
            <a:r>
              <a:rPr lang="hu-HU" sz="1400" b="1" u="none" noProof="1" smtClean="0">
                <a:solidFill>
                  <a:srgbClr val="6EBE00"/>
                </a:solidFill>
              </a:rPr>
              <a:t>Omorovicza</a:t>
            </a:r>
          </a:p>
          <a:p>
            <a:pPr algn="ctr"/>
            <a:r>
              <a:rPr lang="hu-HU" sz="1400" b="1" u="none" noProof="1" smtClean="0">
                <a:solidFill>
                  <a:srgbClr val="6EBE00"/>
                </a:solidFill>
              </a:rPr>
              <a:t>Estée Lauder</a:t>
            </a:r>
          </a:p>
          <a:p>
            <a:pPr algn="ctr"/>
            <a:r>
              <a:rPr lang="hu-HU" sz="1400" b="1" u="none" noProof="1" smtClean="0">
                <a:solidFill>
                  <a:srgbClr val="6EBE00"/>
                </a:solidFill>
              </a:rPr>
              <a:t>Chanel</a:t>
            </a:r>
          </a:p>
          <a:p>
            <a:pPr algn="ctr"/>
            <a:r>
              <a:rPr lang="hu-HU" sz="1400" b="1" u="none" noProof="1" smtClean="0">
                <a:solidFill>
                  <a:srgbClr val="6EBE00"/>
                </a:solidFill>
              </a:rPr>
              <a:t>Orofluado</a:t>
            </a:r>
          </a:p>
          <a:p>
            <a:pPr algn="ctr"/>
            <a:r>
              <a:rPr lang="hu-HU" sz="1400" b="1" u="none" noProof="1" smtClean="0">
                <a:solidFill>
                  <a:srgbClr val="6EBE00"/>
                </a:solidFill>
              </a:rPr>
              <a:t>Lancôme</a:t>
            </a:r>
          </a:p>
        </p:txBody>
      </p:sp>
      <p:sp>
        <p:nvSpPr>
          <p:cNvPr id="20" name="Szövegdoboz 19"/>
          <p:cNvSpPr txBox="1"/>
          <p:nvPr/>
        </p:nvSpPr>
        <p:spPr>
          <a:xfrm>
            <a:off x="3724656" y="2791968"/>
            <a:ext cx="1536192" cy="2031325"/>
          </a:xfrm>
          <a:prstGeom prst="rect">
            <a:avLst/>
          </a:prstGeom>
          <a:solidFill>
            <a:schemeClr val="bg1">
              <a:alpha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sz="1400" b="1" u="none" noProof="1" smtClean="0">
                <a:solidFill>
                  <a:srgbClr val="6EBE00"/>
                </a:solidFill>
              </a:rPr>
              <a:t>Garnier</a:t>
            </a:r>
          </a:p>
          <a:p>
            <a:pPr algn="ctr"/>
            <a:r>
              <a:rPr lang="hu-HU" sz="1400" b="1" u="none" noProof="1" smtClean="0">
                <a:solidFill>
                  <a:srgbClr val="6EBE00"/>
                </a:solidFill>
              </a:rPr>
              <a:t>Decléor</a:t>
            </a:r>
          </a:p>
          <a:p>
            <a:pPr algn="ctr"/>
            <a:r>
              <a:rPr lang="hu-HU" sz="1400" b="1" u="none" noProof="1" smtClean="0">
                <a:solidFill>
                  <a:srgbClr val="6EBE00"/>
                </a:solidFill>
              </a:rPr>
              <a:t>Carotten</a:t>
            </a:r>
          </a:p>
          <a:p>
            <a:pPr algn="ctr"/>
            <a:r>
              <a:rPr lang="hu-HU" sz="1400" b="1" u="none" noProof="1" smtClean="0">
                <a:solidFill>
                  <a:srgbClr val="6EBE00"/>
                </a:solidFill>
              </a:rPr>
              <a:t>Clarins</a:t>
            </a:r>
          </a:p>
          <a:p>
            <a:pPr algn="ctr"/>
            <a:r>
              <a:rPr lang="hu-HU" sz="1400" b="1" u="none" noProof="1" smtClean="0">
                <a:solidFill>
                  <a:srgbClr val="6EBE00"/>
                </a:solidFill>
              </a:rPr>
              <a:t>La Mer</a:t>
            </a:r>
          </a:p>
          <a:p>
            <a:pPr algn="ctr"/>
            <a:r>
              <a:rPr lang="hu-HU" sz="1400" b="1" u="none" noProof="1" smtClean="0">
                <a:solidFill>
                  <a:srgbClr val="6EBE00"/>
                </a:solidFill>
              </a:rPr>
              <a:t>Shiseido</a:t>
            </a:r>
          </a:p>
          <a:p>
            <a:pPr algn="ctr"/>
            <a:r>
              <a:rPr lang="hu-HU" sz="1400" b="1" u="none" noProof="1" smtClean="0">
                <a:solidFill>
                  <a:srgbClr val="6EBE00"/>
                </a:solidFill>
              </a:rPr>
              <a:t>Schwarzkopf Professional</a:t>
            </a:r>
          </a:p>
          <a:p>
            <a:pPr algn="ctr"/>
            <a:r>
              <a:rPr lang="hu-HU" sz="1400" b="1" u="none" noProof="1" smtClean="0">
                <a:solidFill>
                  <a:srgbClr val="6EBE00"/>
                </a:solidFill>
              </a:rPr>
              <a:t>L’Oréal Paris</a:t>
            </a:r>
          </a:p>
        </p:txBody>
      </p:sp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églalap 12"/>
          <p:cNvSpPr/>
          <p:nvPr/>
        </p:nvSpPr>
        <p:spPr bwMode="auto">
          <a:xfrm>
            <a:off x="-393192" y="1344168"/>
            <a:ext cx="9765792" cy="420624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sng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hu-HU" cap="all" dirty="0" smtClean="0"/>
              <a:t>ÁLRUHÁS REKLÁMOK NYOMÁBAN / SAJTÓ</a:t>
            </a:r>
            <a:endParaRPr lang="en-US" dirty="0" smtClean="0"/>
          </a:p>
        </p:txBody>
      </p:sp>
      <p:sp>
        <p:nvSpPr>
          <p:cNvPr id="75780" name="Szöveg helye 3"/>
          <p:cNvSpPr>
            <a:spLocks noGrp="1"/>
          </p:cNvSpPr>
          <p:nvPr>
            <p:ph type="body" sz="quarter" idx="12"/>
          </p:nvPr>
        </p:nvSpPr>
        <p:spPr>
          <a:xfrm>
            <a:off x="541338" y="823913"/>
            <a:ext cx="8061325" cy="360362"/>
          </a:xfrm>
        </p:spPr>
        <p:txBody>
          <a:bodyPr/>
          <a:lstStyle/>
          <a:p>
            <a:pPr marL="0" indent="0"/>
            <a:r>
              <a:rPr lang="hu-HU" b="1" dirty="0" smtClean="0"/>
              <a:t>BEAUTY BAROMETER</a:t>
            </a:r>
            <a:endParaRPr lang="en-US" b="1" dirty="0" smtClean="0"/>
          </a:p>
        </p:txBody>
      </p:sp>
      <p:sp>
        <p:nvSpPr>
          <p:cNvPr id="76804" name="Dia számának helye 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27F807EA-EB93-4AC6-835C-78836758BC0D}" type="slidenum">
              <a:rPr lang="en-GB" smtClean="0"/>
              <a:pPr>
                <a:defRPr/>
              </a:pPr>
              <a:t>14</a:t>
            </a:fld>
            <a:endParaRPr lang="en-GB" dirty="0" smtClean="0"/>
          </a:p>
        </p:txBody>
      </p:sp>
      <p:sp>
        <p:nvSpPr>
          <p:cNvPr id="76805" name="Élőláb helye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hu-HU" dirty="0" smtClean="0"/>
              <a:t>Álruhás reklámok nyomában, 2011. szeptember 20.</a:t>
            </a:r>
          </a:p>
        </p:txBody>
      </p:sp>
      <p:sp>
        <p:nvSpPr>
          <p:cNvPr id="75784" name="Szövegdoboz 7"/>
          <p:cNvSpPr txBox="1">
            <a:spLocks noChangeArrowheads="1"/>
          </p:cNvSpPr>
          <p:nvPr/>
        </p:nvSpPr>
        <p:spPr bwMode="auto">
          <a:xfrm>
            <a:off x="5825780" y="5965810"/>
            <a:ext cx="703263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u-HU" sz="1100" b="1" u="none" dirty="0" smtClean="0"/>
              <a:t>oldal</a:t>
            </a:r>
            <a:endParaRPr lang="en-US" sz="1100" b="1" u="none" dirty="0"/>
          </a:p>
        </p:txBody>
      </p:sp>
      <p:graphicFrame>
        <p:nvGraphicFramePr>
          <p:cNvPr id="10" name="Diagram 9"/>
          <p:cNvGraphicFramePr>
            <a:graphicFrameLocks/>
          </p:cNvGraphicFramePr>
          <p:nvPr/>
        </p:nvGraphicFramePr>
        <p:xfrm>
          <a:off x="1116419" y="1892807"/>
          <a:ext cx="7461224" cy="4029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Szövegdoboz 11"/>
          <p:cNvSpPr txBox="1"/>
          <p:nvPr/>
        </p:nvSpPr>
        <p:spPr>
          <a:xfrm>
            <a:off x="173736" y="1369814"/>
            <a:ext cx="8787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u="none" noProof="1" smtClean="0"/>
              <a:t>Editoriál</a:t>
            </a:r>
            <a:r>
              <a:rPr lang="hu-HU" u="none" dirty="0" smtClean="0"/>
              <a:t> megjelenések súlya termékkategóriánként , 2011.I.félév</a:t>
            </a:r>
            <a:endParaRPr lang="hu-HU" u="none" dirty="0"/>
          </a:p>
        </p:txBody>
      </p:sp>
      <p:sp>
        <p:nvSpPr>
          <p:cNvPr id="14" name="Ellipszis 13"/>
          <p:cNvSpPr/>
          <p:nvPr/>
        </p:nvSpPr>
        <p:spPr bwMode="auto">
          <a:xfrm>
            <a:off x="609601" y="2517061"/>
            <a:ext cx="868325" cy="2118734"/>
          </a:xfrm>
          <a:prstGeom prst="ellipse">
            <a:avLst/>
          </a:prstGeom>
          <a:solidFill>
            <a:srgbClr val="C0C0C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sng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Szövegdoboz 8"/>
          <p:cNvSpPr txBox="1"/>
          <p:nvPr/>
        </p:nvSpPr>
        <p:spPr>
          <a:xfrm>
            <a:off x="796340" y="2556387"/>
            <a:ext cx="461665" cy="2125537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ctr"/>
            <a:r>
              <a:rPr lang="hu-HU" b="1" u="none" dirty="0" smtClean="0">
                <a:solidFill>
                  <a:schemeClr val="bg1"/>
                </a:solidFill>
              </a:rPr>
              <a:t>15 magazin</a:t>
            </a:r>
            <a:endParaRPr lang="hu-HU" b="1" u="none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4" grpId="0"/>
      <p:bldGraphic spid="10" grpId="0">
        <p:bldAsOne/>
      </p:bldGraphic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Diagram 21"/>
          <p:cNvGraphicFramePr>
            <a:graphicFrameLocks/>
          </p:cNvGraphicFramePr>
          <p:nvPr/>
        </p:nvGraphicFramePr>
        <p:xfrm>
          <a:off x="1850065" y="1477926"/>
          <a:ext cx="6145619" cy="49704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680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hu-HU" cap="all" dirty="0" smtClean="0"/>
              <a:t>ÁLRUHÁS REKLÁMOK NYOMÁBAN / SAJTÓ</a:t>
            </a:r>
            <a:endParaRPr lang="en-US" dirty="0" smtClean="0"/>
          </a:p>
        </p:txBody>
      </p:sp>
      <p:sp>
        <p:nvSpPr>
          <p:cNvPr id="76803" name="Szöveg helye 3"/>
          <p:cNvSpPr>
            <a:spLocks noGrp="1"/>
          </p:cNvSpPr>
          <p:nvPr>
            <p:ph type="body" sz="quarter" idx="12"/>
          </p:nvPr>
        </p:nvSpPr>
        <p:spPr>
          <a:xfrm>
            <a:off x="541338" y="823913"/>
            <a:ext cx="8061325" cy="360362"/>
          </a:xfrm>
        </p:spPr>
        <p:txBody>
          <a:bodyPr/>
          <a:lstStyle/>
          <a:p>
            <a:pPr marL="0" indent="0"/>
            <a:r>
              <a:rPr lang="hu-HU" b="1" dirty="0" smtClean="0"/>
              <a:t>BEAUTY BAROMETER</a:t>
            </a:r>
            <a:endParaRPr lang="en-US" b="1" dirty="0" smtClean="0"/>
          </a:p>
        </p:txBody>
      </p:sp>
      <p:sp>
        <p:nvSpPr>
          <p:cNvPr id="76804" name="Dia számának helye 4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>
              <a:defRPr/>
            </a:pPr>
            <a:fld id="{A1AF1842-A849-45B1-A998-86394D504C27}" type="slidenum">
              <a:rPr lang="en-GB" smtClean="0"/>
              <a:pPr>
                <a:defRPr/>
              </a:pPr>
              <a:t>15</a:t>
            </a:fld>
            <a:endParaRPr lang="en-GB" smtClean="0"/>
          </a:p>
        </p:txBody>
      </p:sp>
      <p:sp>
        <p:nvSpPr>
          <p:cNvPr id="76805" name="Élőláb helye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hu-HU" dirty="0" smtClean="0"/>
              <a:t>Álruhás reklámok nyomában, 2011. szeptember 20.</a:t>
            </a:r>
          </a:p>
        </p:txBody>
      </p:sp>
      <p:pic>
        <p:nvPicPr>
          <p:cNvPr id="93191" name="Picture 4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9707" y="3035450"/>
            <a:ext cx="1266825" cy="25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197" name="Szövegdoboz 22"/>
          <p:cNvSpPr txBox="1">
            <a:spLocks noChangeArrowheads="1"/>
          </p:cNvSpPr>
          <p:nvPr/>
        </p:nvSpPr>
        <p:spPr bwMode="auto">
          <a:xfrm>
            <a:off x="4372801" y="1518857"/>
            <a:ext cx="701675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100" b="1" u="none" dirty="0"/>
              <a:t>pages</a:t>
            </a:r>
          </a:p>
        </p:txBody>
      </p:sp>
      <p:pic>
        <p:nvPicPr>
          <p:cNvPr id="23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517" y="2072801"/>
            <a:ext cx="1047750" cy="3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églalap 11"/>
          <p:cNvSpPr/>
          <p:nvPr/>
        </p:nvSpPr>
        <p:spPr bwMode="auto">
          <a:xfrm>
            <a:off x="-393192" y="1344168"/>
            <a:ext cx="9765792" cy="420624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800" b="0" i="0" u="sng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Szövegdoboz 12"/>
          <p:cNvSpPr txBox="1"/>
          <p:nvPr/>
        </p:nvSpPr>
        <p:spPr>
          <a:xfrm>
            <a:off x="173736" y="1369814"/>
            <a:ext cx="8787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u="none" noProof="1" smtClean="0"/>
              <a:t>Editoriál</a:t>
            </a:r>
            <a:r>
              <a:rPr lang="hu-HU" u="none" dirty="0" smtClean="0"/>
              <a:t> megjelenések súlya magazinonként, 2011.I.félév</a:t>
            </a:r>
            <a:endParaRPr lang="hu-HU" u="none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3760" y="4003102"/>
            <a:ext cx="990242" cy="25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4082" y="4862051"/>
            <a:ext cx="1238655" cy="364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6" name="Diagram 15"/>
          <p:cNvGraphicFramePr>
            <a:graphicFrameLocks/>
          </p:cNvGraphicFramePr>
          <p:nvPr/>
        </p:nvGraphicFramePr>
        <p:xfrm>
          <a:off x="7453423" y="1616149"/>
          <a:ext cx="1690577" cy="13184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18" name="Diagram 17"/>
          <p:cNvGraphicFramePr>
            <a:graphicFrameLocks/>
          </p:cNvGraphicFramePr>
          <p:nvPr/>
        </p:nvGraphicFramePr>
        <p:xfrm>
          <a:off x="6283841" y="2636873"/>
          <a:ext cx="1658680" cy="12759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19" name="Diagram 18"/>
          <p:cNvGraphicFramePr>
            <a:graphicFrameLocks/>
          </p:cNvGraphicFramePr>
          <p:nvPr/>
        </p:nvGraphicFramePr>
        <p:xfrm>
          <a:off x="5061097" y="3370520"/>
          <a:ext cx="1669312" cy="1477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20" name="Diagram 19"/>
          <p:cNvGraphicFramePr>
            <a:graphicFrameLocks/>
          </p:cNvGraphicFramePr>
          <p:nvPr/>
        </p:nvGraphicFramePr>
        <p:xfrm>
          <a:off x="3934044" y="4327450"/>
          <a:ext cx="1531089" cy="12865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</p:spTree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2" grpId="0">
        <p:bldAsOne/>
      </p:bldGraphic>
      <p:bldGraphic spid="16" grpId="0">
        <p:bldAsOne/>
      </p:bldGraphic>
      <p:bldGraphic spid="18" grpId="0">
        <p:bldAsOne/>
      </p:bldGraphic>
      <p:bldGraphic spid="19" grpId="0">
        <p:bldAsOne/>
      </p:bldGraphic>
      <p:bldGraphic spid="20" grpId="0">
        <p:bldAsOne/>
      </p:bldGraphic>
    </p:bldLst>
  </p:timing>
</p:sld>
</file>

<file path=ppt/theme/theme1.xml><?xml version="1.0" encoding="utf-8"?>
<a:theme xmlns:a="http://schemas.openxmlformats.org/drawingml/2006/main" name="KantarMedia SpherePrint">
  <a:themeElements>
    <a:clrScheme name="KantarMedia SpherePrint 2">
      <a:dk1>
        <a:srgbClr val="000000"/>
      </a:dk1>
      <a:lt1>
        <a:srgbClr val="FFFFFF"/>
      </a:lt1>
      <a:dk2>
        <a:srgbClr val="717171"/>
      </a:dk2>
      <a:lt2>
        <a:srgbClr val="C0C0C0"/>
      </a:lt2>
      <a:accent1>
        <a:srgbClr val="FF6400"/>
      </a:accent1>
      <a:accent2>
        <a:srgbClr val="FFBE00"/>
      </a:accent2>
      <a:accent3>
        <a:srgbClr val="FFFFFF"/>
      </a:accent3>
      <a:accent4>
        <a:srgbClr val="000000"/>
      </a:accent4>
      <a:accent5>
        <a:srgbClr val="FFB8AA"/>
      </a:accent5>
      <a:accent6>
        <a:srgbClr val="E7AC00"/>
      </a:accent6>
      <a:hlink>
        <a:srgbClr val="BE0000"/>
      </a:hlink>
      <a:folHlink>
        <a:srgbClr val="6EBE00"/>
      </a:folHlink>
    </a:clrScheme>
    <a:fontScheme name="KantarMedia SpherePri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KantarMedia SpherePrint 1">
        <a:dk1>
          <a:srgbClr val="717171"/>
        </a:dk1>
        <a:lt1>
          <a:srgbClr val="E7E7E7"/>
        </a:lt1>
        <a:dk2>
          <a:srgbClr val="989898"/>
        </a:dk2>
        <a:lt2>
          <a:srgbClr val="C0C0C0"/>
        </a:lt2>
        <a:accent1>
          <a:srgbClr val="FF6400"/>
        </a:accent1>
        <a:accent2>
          <a:srgbClr val="FFBE00"/>
        </a:accent2>
        <a:accent3>
          <a:srgbClr val="F1F1F1"/>
        </a:accent3>
        <a:accent4>
          <a:srgbClr val="5F5F5F"/>
        </a:accent4>
        <a:accent5>
          <a:srgbClr val="FFB8AA"/>
        </a:accent5>
        <a:accent6>
          <a:srgbClr val="E7AC00"/>
        </a:accent6>
        <a:hlink>
          <a:srgbClr val="BE0000"/>
        </a:hlink>
        <a:folHlink>
          <a:srgbClr val="6EBE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ntarMedia SpherePrint 2">
        <a:dk1>
          <a:srgbClr val="000000"/>
        </a:dk1>
        <a:lt1>
          <a:srgbClr val="FFFFFF"/>
        </a:lt1>
        <a:dk2>
          <a:srgbClr val="717171"/>
        </a:dk2>
        <a:lt2>
          <a:srgbClr val="C0C0C0"/>
        </a:lt2>
        <a:accent1>
          <a:srgbClr val="FF6400"/>
        </a:accent1>
        <a:accent2>
          <a:srgbClr val="FFBE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AC00"/>
        </a:accent6>
        <a:hlink>
          <a:srgbClr val="BE0000"/>
        </a:hlink>
        <a:folHlink>
          <a:srgbClr val="6EBE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KantarMedia Fluidity">
  <a:themeElements>
    <a:clrScheme name="KantarMedia SpherePrint 2">
      <a:dk1>
        <a:srgbClr val="000000"/>
      </a:dk1>
      <a:lt1>
        <a:srgbClr val="FFFFFF"/>
      </a:lt1>
      <a:dk2>
        <a:srgbClr val="717171"/>
      </a:dk2>
      <a:lt2>
        <a:srgbClr val="C0C0C0"/>
      </a:lt2>
      <a:accent1>
        <a:srgbClr val="FF6400"/>
      </a:accent1>
      <a:accent2>
        <a:srgbClr val="FFBE00"/>
      </a:accent2>
      <a:accent3>
        <a:srgbClr val="FFFFFF"/>
      </a:accent3>
      <a:accent4>
        <a:srgbClr val="000000"/>
      </a:accent4>
      <a:accent5>
        <a:srgbClr val="FFB8AA"/>
      </a:accent5>
      <a:accent6>
        <a:srgbClr val="E7AC00"/>
      </a:accent6>
      <a:hlink>
        <a:srgbClr val="BE0000"/>
      </a:hlink>
      <a:folHlink>
        <a:srgbClr val="6EBE00"/>
      </a:folHlink>
    </a:clrScheme>
    <a:fontScheme name="KantarMedia SpherePri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KantarMedia SpherePrint 1">
        <a:dk1>
          <a:srgbClr val="717171"/>
        </a:dk1>
        <a:lt1>
          <a:srgbClr val="E7E7E7"/>
        </a:lt1>
        <a:dk2>
          <a:srgbClr val="989898"/>
        </a:dk2>
        <a:lt2>
          <a:srgbClr val="C0C0C0"/>
        </a:lt2>
        <a:accent1>
          <a:srgbClr val="FF6400"/>
        </a:accent1>
        <a:accent2>
          <a:srgbClr val="FFBE00"/>
        </a:accent2>
        <a:accent3>
          <a:srgbClr val="F1F1F1"/>
        </a:accent3>
        <a:accent4>
          <a:srgbClr val="5F5F5F"/>
        </a:accent4>
        <a:accent5>
          <a:srgbClr val="FFB8AA"/>
        </a:accent5>
        <a:accent6>
          <a:srgbClr val="E7AC00"/>
        </a:accent6>
        <a:hlink>
          <a:srgbClr val="BE0000"/>
        </a:hlink>
        <a:folHlink>
          <a:srgbClr val="6EBE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ntarMedia SpherePrint 2">
        <a:dk1>
          <a:srgbClr val="000000"/>
        </a:dk1>
        <a:lt1>
          <a:srgbClr val="FFFFFF"/>
        </a:lt1>
        <a:dk2>
          <a:srgbClr val="717171"/>
        </a:dk2>
        <a:lt2>
          <a:srgbClr val="C0C0C0"/>
        </a:lt2>
        <a:accent1>
          <a:srgbClr val="FF6400"/>
        </a:accent1>
        <a:accent2>
          <a:srgbClr val="FFBE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AC00"/>
        </a:accent6>
        <a:hlink>
          <a:srgbClr val="BE0000"/>
        </a:hlink>
        <a:folHlink>
          <a:srgbClr val="6EBE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KantarMedia Cubes 2">
  <a:themeElements>
    <a:clrScheme name="KantarMedia SpherePrint 2">
      <a:dk1>
        <a:srgbClr val="000000"/>
      </a:dk1>
      <a:lt1>
        <a:srgbClr val="FFFFFF"/>
      </a:lt1>
      <a:dk2>
        <a:srgbClr val="717171"/>
      </a:dk2>
      <a:lt2>
        <a:srgbClr val="C0C0C0"/>
      </a:lt2>
      <a:accent1>
        <a:srgbClr val="FF6400"/>
      </a:accent1>
      <a:accent2>
        <a:srgbClr val="FFBE00"/>
      </a:accent2>
      <a:accent3>
        <a:srgbClr val="FFFFFF"/>
      </a:accent3>
      <a:accent4>
        <a:srgbClr val="000000"/>
      </a:accent4>
      <a:accent5>
        <a:srgbClr val="FFB8AA"/>
      </a:accent5>
      <a:accent6>
        <a:srgbClr val="E7AC00"/>
      </a:accent6>
      <a:hlink>
        <a:srgbClr val="BE0000"/>
      </a:hlink>
      <a:folHlink>
        <a:srgbClr val="6EBE00"/>
      </a:folHlink>
    </a:clrScheme>
    <a:fontScheme name="KantarMedia SpherePri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KantarMedia SpherePrint 1">
        <a:dk1>
          <a:srgbClr val="717171"/>
        </a:dk1>
        <a:lt1>
          <a:srgbClr val="E7E7E7"/>
        </a:lt1>
        <a:dk2>
          <a:srgbClr val="989898"/>
        </a:dk2>
        <a:lt2>
          <a:srgbClr val="C0C0C0"/>
        </a:lt2>
        <a:accent1>
          <a:srgbClr val="FF6400"/>
        </a:accent1>
        <a:accent2>
          <a:srgbClr val="FFBE00"/>
        </a:accent2>
        <a:accent3>
          <a:srgbClr val="F1F1F1"/>
        </a:accent3>
        <a:accent4>
          <a:srgbClr val="5F5F5F"/>
        </a:accent4>
        <a:accent5>
          <a:srgbClr val="FFB8AA"/>
        </a:accent5>
        <a:accent6>
          <a:srgbClr val="E7AC00"/>
        </a:accent6>
        <a:hlink>
          <a:srgbClr val="BE0000"/>
        </a:hlink>
        <a:folHlink>
          <a:srgbClr val="6EBE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ntarMedia SpherePrint 2">
        <a:dk1>
          <a:srgbClr val="000000"/>
        </a:dk1>
        <a:lt1>
          <a:srgbClr val="FFFFFF"/>
        </a:lt1>
        <a:dk2>
          <a:srgbClr val="717171"/>
        </a:dk2>
        <a:lt2>
          <a:srgbClr val="C0C0C0"/>
        </a:lt2>
        <a:accent1>
          <a:srgbClr val="FF6400"/>
        </a:accent1>
        <a:accent2>
          <a:srgbClr val="FFBE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AC00"/>
        </a:accent6>
        <a:hlink>
          <a:srgbClr val="BE0000"/>
        </a:hlink>
        <a:folHlink>
          <a:srgbClr val="6EBE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KantarMedia Peaks">
  <a:themeElements>
    <a:clrScheme name="KantarMedia SpherePrint 2">
      <a:dk1>
        <a:srgbClr val="000000"/>
      </a:dk1>
      <a:lt1>
        <a:srgbClr val="FFFFFF"/>
      </a:lt1>
      <a:dk2>
        <a:srgbClr val="717171"/>
      </a:dk2>
      <a:lt2>
        <a:srgbClr val="C0C0C0"/>
      </a:lt2>
      <a:accent1>
        <a:srgbClr val="FF6400"/>
      </a:accent1>
      <a:accent2>
        <a:srgbClr val="FFBE00"/>
      </a:accent2>
      <a:accent3>
        <a:srgbClr val="FFFFFF"/>
      </a:accent3>
      <a:accent4>
        <a:srgbClr val="000000"/>
      </a:accent4>
      <a:accent5>
        <a:srgbClr val="FFB8AA"/>
      </a:accent5>
      <a:accent6>
        <a:srgbClr val="E7AC00"/>
      </a:accent6>
      <a:hlink>
        <a:srgbClr val="BE0000"/>
      </a:hlink>
      <a:folHlink>
        <a:srgbClr val="6EBE00"/>
      </a:folHlink>
    </a:clrScheme>
    <a:fontScheme name="KantarMedia SpherePri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KantarMedia SpherePrint 1">
        <a:dk1>
          <a:srgbClr val="717171"/>
        </a:dk1>
        <a:lt1>
          <a:srgbClr val="E7E7E7"/>
        </a:lt1>
        <a:dk2>
          <a:srgbClr val="989898"/>
        </a:dk2>
        <a:lt2>
          <a:srgbClr val="C0C0C0"/>
        </a:lt2>
        <a:accent1>
          <a:srgbClr val="FF6400"/>
        </a:accent1>
        <a:accent2>
          <a:srgbClr val="FFBE00"/>
        </a:accent2>
        <a:accent3>
          <a:srgbClr val="F1F1F1"/>
        </a:accent3>
        <a:accent4>
          <a:srgbClr val="5F5F5F"/>
        </a:accent4>
        <a:accent5>
          <a:srgbClr val="FFB8AA"/>
        </a:accent5>
        <a:accent6>
          <a:srgbClr val="E7AC00"/>
        </a:accent6>
        <a:hlink>
          <a:srgbClr val="BE0000"/>
        </a:hlink>
        <a:folHlink>
          <a:srgbClr val="6EBE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ntarMedia SpherePrint 2">
        <a:dk1>
          <a:srgbClr val="000000"/>
        </a:dk1>
        <a:lt1>
          <a:srgbClr val="FFFFFF"/>
        </a:lt1>
        <a:dk2>
          <a:srgbClr val="717171"/>
        </a:dk2>
        <a:lt2>
          <a:srgbClr val="C0C0C0"/>
        </a:lt2>
        <a:accent1>
          <a:srgbClr val="FF6400"/>
        </a:accent1>
        <a:accent2>
          <a:srgbClr val="FFBE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AC00"/>
        </a:accent6>
        <a:hlink>
          <a:srgbClr val="BE0000"/>
        </a:hlink>
        <a:folHlink>
          <a:srgbClr val="6EBE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KantarMedia">
  <a:themeElements>
    <a:clrScheme name="KantarMedia SpherePrint 2">
      <a:dk1>
        <a:srgbClr val="000000"/>
      </a:dk1>
      <a:lt1>
        <a:srgbClr val="FFFFFF"/>
      </a:lt1>
      <a:dk2>
        <a:srgbClr val="717171"/>
      </a:dk2>
      <a:lt2>
        <a:srgbClr val="C0C0C0"/>
      </a:lt2>
      <a:accent1>
        <a:srgbClr val="FF6400"/>
      </a:accent1>
      <a:accent2>
        <a:srgbClr val="FFBE00"/>
      </a:accent2>
      <a:accent3>
        <a:srgbClr val="FFFFFF"/>
      </a:accent3>
      <a:accent4>
        <a:srgbClr val="000000"/>
      </a:accent4>
      <a:accent5>
        <a:srgbClr val="FFB8AA"/>
      </a:accent5>
      <a:accent6>
        <a:srgbClr val="E7AC00"/>
      </a:accent6>
      <a:hlink>
        <a:srgbClr val="BE0000"/>
      </a:hlink>
      <a:folHlink>
        <a:srgbClr val="6EBE00"/>
      </a:folHlink>
    </a:clrScheme>
    <a:fontScheme name="KantarMedia SpherePrin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KantarMedia SpherePrint 1">
        <a:dk1>
          <a:srgbClr val="717171"/>
        </a:dk1>
        <a:lt1>
          <a:srgbClr val="E7E7E7"/>
        </a:lt1>
        <a:dk2>
          <a:srgbClr val="989898"/>
        </a:dk2>
        <a:lt2>
          <a:srgbClr val="C0C0C0"/>
        </a:lt2>
        <a:accent1>
          <a:srgbClr val="FF6400"/>
        </a:accent1>
        <a:accent2>
          <a:srgbClr val="FFBE00"/>
        </a:accent2>
        <a:accent3>
          <a:srgbClr val="F1F1F1"/>
        </a:accent3>
        <a:accent4>
          <a:srgbClr val="5F5F5F"/>
        </a:accent4>
        <a:accent5>
          <a:srgbClr val="FFB8AA"/>
        </a:accent5>
        <a:accent6>
          <a:srgbClr val="E7AC00"/>
        </a:accent6>
        <a:hlink>
          <a:srgbClr val="BE0000"/>
        </a:hlink>
        <a:folHlink>
          <a:srgbClr val="6EBE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ntarMedia SpherePrint 2">
        <a:dk1>
          <a:srgbClr val="000000"/>
        </a:dk1>
        <a:lt1>
          <a:srgbClr val="FFFFFF"/>
        </a:lt1>
        <a:dk2>
          <a:srgbClr val="717171"/>
        </a:dk2>
        <a:lt2>
          <a:srgbClr val="C0C0C0"/>
        </a:lt2>
        <a:accent1>
          <a:srgbClr val="FF6400"/>
        </a:accent1>
        <a:accent2>
          <a:srgbClr val="FFBE00"/>
        </a:accent2>
        <a:accent3>
          <a:srgbClr val="FFFFFF"/>
        </a:accent3>
        <a:accent4>
          <a:srgbClr val="000000"/>
        </a:accent4>
        <a:accent5>
          <a:srgbClr val="FFB8AA"/>
        </a:accent5>
        <a:accent6>
          <a:srgbClr val="E7AC00"/>
        </a:accent6>
        <a:hlink>
          <a:srgbClr val="BE0000"/>
        </a:hlink>
        <a:folHlink>
          <a:srgbClr val="6EBE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KantarMedia18Nov09 1500</Template>
  <TotalTime>3774</TotalTime>
  <Words>540</Words>
  <Application>Microsoft Macintosh PowerPoint</Application>
  <PresentationFormat>On-screen Show (4:3)</PresentationFormat>
  <Paragraphs>184</Paragraphs>
  <Slides>15</Slides>
  <Notes>9</Notes>
  <HiddenSlides>0</HiddenSlides>
  <MMClips>7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KantarMedia SpherePrint</vt:lpstr>
      <vt:lpstr>KantarMedia Fluidity</vt:lpstr>
      <vt:lpstr>KantarMedia Cubes 2</vt:lpstr>
      <vt:lpstr>KantarMedia Peaks</vt:lpstr>
      <vt:lpstr>KantarMedia</vt:lpstr>
      <vt:lpstr>Álruhás reklámok nyomában</vt:lpstr>
      <vt:lpstr>Álruhás reklámok nyomában</vt:lpstr>
      <vt:lpstr>Álruhás reklámok nyomában</vt:lpstr>
      <vt:lpstr>1.0</vt:lpstr>
      <vt:lpstr>ÁLRUHÁS REKLÁMOK NYOMÁBAN / TV</vt:lpstr>
      <vt:lpstr>ÁLRUHÁS REKLÁMOK NYOMÁBAN / TV</vt:lpstr>
      <vt:lpstr>ÁLRUHÁS REKLÁMOK NYOMÁBAN / TV</vt:lpstr>
      <vt:lpstr>ÁLRUHÁS REKLÁMOK NYOMÁBAN / TV</vt:lpstr>
      <vt:lpstr>ÁLRUHÁS REKLÁMOK NYOMÁBAN / TV</vt:lpstr>
      <vt:lpstr>ÁLRUHÁS REKLÁMOK NYOMÁBAN / TV</vt:lpstr>
      <vt:lpstr>2.0</vt:lpstr>
      <vt:lpstr>ÁLRUHÁS REKLÁMOK NYOMÁBAN / SAJTÓ</vt:lpstr>
      <vt:lpstr>ÁLRUHÁS REKLÁMOK NYOMÁBAN / SAJTÓ</vt:lpstr>
      <vt:lpstr>ÁLRUHÁS REKLÁMOK NYOMÁBAN / SAJTÓ</vt:lpstr>
      <vt:lpstr>ÁLRUHÁS REKLÁMOK NYOMÁBAN / SAJTÓ</vt:lpstr>
    </vt:vector>
  </TitlesOfParts>
  <Company>TNS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21pt ARIAL</dc:title>
  <dc:creator>sprevost</dc:creator>
  <cp:lastModifiedBy>kjkjklj h</cp:lastModifiedBy>
  <cp:revision>308</cp:revision>
  <dcterms:created xsi:type="dcterms:W3CDTF">2009-11-20T12:36:26Z</dcterms:created>
  <dcterms:modified xsi:type="dcterms:W3CDTF">2011-09-19T17:40:02Z</dcterms:modified>
</cp:coreProperties>
</file>