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1" r:id="rId2"/>
    <p:sldId id="261" r:id="rId3"/>
    <p:sldId id="279" r:id="rId4"/>
    <p:sldId id="283" r:id="rId5"/>
    <p:sldId id="273" r:id="rId6"/>
    <p:sldId id="274" r:id="rId7"/>
    <p:sldId id="280" r:id="rId8"/>
    <p:sldId id="282" r:id="rId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D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88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30A550-3669-4C7C-BE6D-9497C9A1850A}" type="datetimeFigureOut">
              <a:rPr lang="hu-HU" smtClean="0"/>
              <a:t>12/8/11</a:t>
            </a:fld>
            <a:endParaRPr lang="hu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9F233-381D-4E16-AA3B-097A05737C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772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Minden </a:t>
            </a:r>
            <a:r>
              <a:rPr lang="en-US" dirty="0" err="1" smtClean="0"/>
              <a:t>nőni</a:t>
            </a:r>
            <a:r>
              <a:rPr lang="en-US" dirty="0" smtClean="0"/>
              <a:t> fog </a:t>
            </a:r>
            <a:r>
              <a:rPr lang="en-US" dirty="0" err="1" smtClean="0"/>
              <a:t>ami</a:t>
            </a:r>
            <a:r>
              <a:rPr lang="en-US" dirty="0" smtClean="0"/>
              <a:t> </a:t>
            </a:r>
            <a:r>
              <a:rPr lang="en-US" dirty="0" err="1" smtClean="0"/>
              <a:t>nem</a:t>
            </a:r>
            <a:r>
              <a:rPr lang="en-US" dirty="0" smtClean="0"/>
              <a:t> </a:t>
            </a:r>
            <a:r>
              <a:rPr lang="en-US" dirty="0" err="1" smtClean="0"/>
              <a:t>reklám</a:t>
            </a:r>
            <a:r>
              <a:rPr lang="en-US" dirty="0" smtClean="0"/>
              <a:t>, </a:t>
            </a:r>
            <a:r>
              <a:rPr lang="en-US" dirty="0" err="1" smtClean="0"/>
              <a:t>hanem</a:t>
            </a:r>
            <a:r>
              <a:rPr lang="en-US" dirty="0" smtClean="0"/>
              <a:t> </a:t>
            </a:r>
            <a:r>
              <a:rPr lang="en-US" dirty="0" err="1" smtClean="0"/>
              <a:t>kreativitás</a:t>
            </a:r>
            <a:endParaRPr lang="en-US" dirty="0" smtClean="0"/>
          </a:p>
          <a:p>
            <a:r>
              <a:rPr lang="en-US" dirty="0" smtClean="0"/>
              <a:t>Aki </a:t>
            </a:r>
            <a:r>
              <a:rPr lang="en-US" dirty="0" err="1" smtClean="0"/>
              <a:t>reklámban</a:t>
            </a:r>
            <a:r>
              <a:rPr lang="en-US" dirty="0" smtClean="0"/>
              <a:t> , </a:t>
            </a:r>
            <a:r>
              <a:rPr lang="en-US" dirty="0" err="1" smtClean="0"/>
              <a:t>kampányban</a:t>
            </a:r>
            <a:r>
              <a:rPr lang="en-US" dirty="0" smtClean="0"/>
              <a:t> </a:t>
            </a:r>
            <a:r>
              <a:rPr lang="en-US" dirty="0" err="1" smtClean="0"/>
              <a:t>gondokozik</a:t>
            </a:r>
            <a:r>
              <a:rPr lang="en-US" dirty="0" smtClean="0"/>
              <a:t> </a:t>
            </a:r>
            <a:r>
              <a:rPr lang="en-US" dirty="0" err="1" smtClean="0"/>
              <a:t>annak</a:t>
            </a:r>
            <a:r>
              <a:rPr lang="en-US" dirty="0" smtClean="0"/>
              <a:t> </a:t>
            </a:r>
            <a:r>
              <a:rPr lang="en-US" dirty="0" err="1" smtClean="0"/>
              <a:t>nehezebb</a:t>
            </a:r>
            <a:r>
              <a:rPr lang="en-US" dirty="0" smtClean="0"/>
              <a:t> </a:t>
            </a:r>
            <a:r>
              <a:rPr lang="en-US" dirty="0" err="1" smtClean="0"/>
              <a:t>lesz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9F233-381D-4E16-AA3B-097A05737CD3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299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Kevin Bacon - </a:t>
            </a:r>
            <a:r>
              <a:rPr lang="en-US" dirty="0" err="1" smtClean="0"/>
              <a:t>Mindenkihez</a:t>
            </a:r>
            <a:r>
              <a:rPr lang="en-US" dirty="0" smtClean="0"/>
              <a:t> el </a:t>
            </a:r>
            <a:r>
              <a:rPr lang="en-US" dirty="0" err="1" smtClean="0"/>
              <a:t>lehet</a:t>
            </a:r>
            <a:r>
              <a:rPr lang="en-US" dirty="0" smtClean="0"/>
              <a:t> </a:t>
            </a:r>
            <a:r>
              <a:rPr lang="en-US" dirty="0" err="1" smtClean="0"/>
              <a:t>jutni</a:t>
            </a:r>
            <a:r>
              <a:rPr lang="en-US" dirty="0" smtClean="0"/>
              <a:t> 6 </a:t>
            </a:r>
            <a:r>
              <a:rPr lang="en-US" dirty="0" err="1" smtClean="0"/>
              <a:t>lépésben</a:t>
            </a:r>
            <a:r>
              <a:rPr lang="en-US" dirty="0" smtClean="0"/>
              <a:t>, </a:t>
            </a:r>
            <a:r>
              <a:rPr lang="en-US" dirty="0" err="1" smtClean="0"/>
              <a:t>vagy</a:t>
            </a:r>
            <a:r>
              <a:rPr lang="en-US" dirty="0" smtClean="0"/>
              <a:t> </a:t>
            </a:r>
            <a:r>
              <a:rPr lang="en-US" dirty="0" err="1" smtClean="0"/>
              <a:t>kevesebben</a:t>
            </a:r>
            <a:endParaRPr lang="en-US" baseline="0" dirty="0" smtClean="0"/>
          </a:p>
          <a:p>
            <a:r>
              <a:rPr lang="en-US" baseline="0" dirty="0" err="1" smtClean="0"/>
              <a:t>új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modell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abban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dolgozunk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amit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csinálunk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F9F233-381D-4E16-AA3B-097A05737CD3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00991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EF34B-B0E6-4A5C-BD5B-5169C8F2BBC0}" type="datetimeFigureOut">
              <a:rPr lang="hu-HU" smtClean="0"/>
              <a:t>12/8/11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55190-BA68-4012-A73F-49D57E9657A2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Arial Narrow"/>
                <a:cs typeface="Arial Narrow"/>
              </a:defRPr>
            </a:lvl1pPr>
          </a:lstStyle>
          <a:p>
            <a:fld id="{59FEF34B-B0E6-4A5C-BD5B-5169C8F2BBC0}" type="datetimeFigureOut">
              <a:rPr lang="hu-HU" smtClean="0"/>
              <a:pPr/>
              <a:t>12/8/11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Arial Narrow"/>
                <a:cs typeface="Arial Narrow"/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 Narrow"/>
                <a:cs typeface="Arial Narrow"/>
              </a:defRPr>
            </a:lvl1pPr>
          </a:lstStyle>
          <a:p>
            <a:fld id="{26B55190-BA68-4012-A73F-49D57E9657A2}" type="slidenum">
              <a:rPr lang="hu-HU" smtClean="0"/>
              <a:pPr/>
              <a:t>‹#›</a:t>
            </a:fld>
            <a:endParaRPr lang="hu-HU"/>
          </a:p>
        </p:txBody>
      </p:sp>
      <p:pic>
        <p:nvPicPr>
          <p:cNvPr id="8" name="Picture 7" descr="DDB_LOGO_CMYK.jpg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315050"/>
            <a:ext cx="1152128" cy="42631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Arial Narrow"/>
          <a:ea typeface="+mj-ea"/>
          <a:cs typeface="Arial Narrow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0" i="0" kern="1200">
          <a:solidFill>
            <a:schemeClr val="tx1"/>
          </a:solidFill>
          <a:latin typeface="Arial Narrow"/>
          <a:ea typeface="+mn-ea"/>
          <a:cs typeface="Arial Narrow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i="0" kern="1200">
          <a:solidFill>
            <a:schemeClr val="tx1"/>
          </a:solidFill>
          <a:latin typeface="Arial Narrow"/>
          <a:ea typeface="+mn-ea"/>
          <a:cs typeface="Arial Narrow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0" i="0" kern="1200">
          <a:solidFill>
            <a:schemeClr val="tx1"/>
          </a:solidFill>
          <a:latin typeface="Arial Narrow"/>
          <a:ea typeface="+mn-ea"/>
          <a:cs typeface="Arial Narrow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0" i="0" kern="1200">
          <a:solidFill>
            <a:schemeClr val="tx1"/>
          </a:solidFill>
          <a:latin typeface="Arial Narrow"/>
          <a:ea typeface="+mn-ea"/>
          <a:cs typeface="Arial Narrow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0" i="0" kern="1200">
          <a:solidFill>
            <a:schemeClr val="tx1"/>
          </a:solidFill>
          <a:latin typeface="Arial Narrow"/>
          <a:ea typeface="+mn-ea"/>
          <a:cs typeface="Arial Narrow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18534"/>
            <a:ext cx="2500381" cy="92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2493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udding_5885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4773"/>
            <a:ext cx="7704856" cy="537798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7544" y="188641"/>
            <a:ext cx="8424936" cy="165618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55576" y="4509120"/>
            <a:ext cx="7920880" cy="10801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221088"/>
            <a:ext cx="8229600" cy="1143000"/>
          </a:xfrm>
        </p:spPr>
        <p:txBody>
          <a:bodyPr>
            <a:noAutofit/>
          </a:bodyPr>
          <a:lstStyle/>
          <a:p>
            <a:r>
              <a:rPr lang="hu-HU" sz="8000" dirty="0" smtClean="0">
                <a:latin typeface="Edwardian Script ITC"/>
                <a:cs typeface="Edwardian Script ITC"/>
              </a:rPr>
              <a:t>Ceci n’est pas une tarte</a:t>
            </a:r>
            <a:endParaRPr lang="hu-HU" sz="8000" dirty="0">
              <a:latin typeface="Edwardian Script ITC"/>
              <a:cs typeface="Edwardian Script ITC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title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96752"/>
            <a:ext cx="6912768" cy="5179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5400000">
            <a:off x="3762164" y="3195228"/>
            <a:ext cx="6876256" cy="504056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1846" y="1052736"/>
            <a:ext cx="6876256" cy="504056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16200000">
            <a:off x="-3006588" y="3195228"/>
            <a:ext cx="6876256" cy="504056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1560" y="6270523"/>
            <a:ext cx="6876256" cy="587477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69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4402832" cy="5616624"/>
          </a:xfrm>
        </p:spPr>
        <p:txBody>
          <a:bodyPr>
            <a:normAutofit fontScale="92500" lnSpcReduction="10000"/>
          </a:bodyPr>
          <a:lstStyle/>
          <a:p>
            <a:r>
              <a:rPr lang="en-US" sz="3500" dirty="0" err="1" smtClean="0"/>
              <a:t>Kevesebb</a:t>
            </a:r>
            <a:r>
              <a:rPr lang="en-US" sz="3500" dirty="0" smtClean="0"/>
              <a:t> back office, </a:t>
            </a:r>
            <a:r>
              <a:rPr lang="en-US" sz="3500" dirty="0" err="1" smtClean="0"/>
              <a:t>több</a:t>
            </a:r>
            <a:r>
              <a:rPr lang="en-US" sz="3500" dirty="0" smtClean="0"/>
              <a:t> </a:t>
            </a:r>
            <a:r>
              <a:rPr lang="en-US" sz="3500" dirty="0" err="1" smtClean="0"/>
              <a:t>innováció</a:t>
            </a:r>
            <a:r>
              <a:rPr lang="en-US" sz="3500" dirty="0" smtClean="0"/>
              <a:t> </a:t>
            </a:r>
            <a:r>
              <a:rPr lang="en-US" sz="3500" dirty="0" err="1" smtClean="0"/>
              <a:t>és</a:t>
            </a:r>
            <a:r>
              <a:rPr lang="en-US" sz="3500" dirty="0" smtClean="0"/>
              <a:t> </a:t>
            </a:r>
            <a:r>
              <a:rPr lang="en-US" sz="3500" dirty="0" err="1" smtClean="0"/>
              <a:t>kreatív</a:t>
            </a:r>
            <a:r>
              <a:rPr lang="en-US" sz="3500" dirty="0" smtClean="0"/>
              <a:t> </a:t>
            </a:r>
            <a:r>
              <a:rPr lang="en-US" sz="3500" dirty="0" err="1" smtClean="0"/>
              <a:t>munka</a:t>
            </a:r>
            <a:endParaRPr lang="en-US" sz="3500" dirty="0" smtClean="0"/>
          </a:p>
          <a:p>
            <a:pPr marL="0" indent="0">
              <a:buNone/>
            </a:pPr>
            <a:endParaRPr lang="en-US" sz="3500" dirty="0" smtClean="0"/>
          </a:p>
          <a:p>
            <a:r>
              <a:rPr lang="en-US" sz="3500" dirty="0" err="1" smtClean="0"/>
              <a:t>Iteratív</a:t>
            </a:r>
            <a:r>
              <a:rPr lang="en-US" sz="3500" dirty="0" smtClean="0"/>
              <a:t> </a:t>
            </a:r>
            <a:r>
              <a:rPr lang="en-US" sz="3500" dirty="0" err="1" smtClean="0"/>
              <a:t>tervezési</a:t>
            </a:r>
            <a:r>
              <a:rPr lang="en-US" sz="3500" dirty="0" smtClean="0"/>
              <a:t> </a:t>
            </a:r>
            <a:r>
              <a:rPr lang="en-US" sz="3500" dirty="0" err="1" smtClean="0"/>
              <a:t>és</a:t>
            </a:r>
            <a:r>
              <a:rPr lang="en-US" sz="3500" dirty="0" smtClean="0"/>
              <a:t> </a:t>
            </a:r>
            <a:r>
              <a:rPr lang="en-US" sz="3500" dirty="0" err="1" smtClean="0"/>
              <a:t>fejlesztési</a:t>
            </a:r>
            <a:r>
              <a:rPr lang="en-US" sz="3500" dirty="0" smtClean="0"/>
              <a:t> </a:t>
            </a:r>
            <a:r>
              <a:rPr lang="en-US" sz="3500" dirty="0" err="1" smtClean="0"/>
              <a:t>folyamat</a:t>
            </a:r>
            <a:endParaRPr lang="en-US" sz="3500" dirty="0" smtClean="0"/>
          </a:p>
          <a:p>
            <a:endParaRPr lang="en-US" sz="3500" dirty="0"/>
          </a:p>
          <a:p>
            <a:r>
              <a:rPr lang="en-US" sz="3500" dirty="0" err="1" smtClean="0"/>
              <a:t>Képzés</a:t>
            </a:r>
            <a:endParaRPr lang="en-US" sz="3500" dirty="0" smtClean="0"/>
          </a:p>
          <a:p>
            <a:endParaRPr lang="en-US" sz="3500" dirty="0"/>
          </a:p>
          <a:p>
            <a:r>
              <a:rPr lang="en-US" sz="3500" dirty="0" err="1" smtClean="0"/>
              <a:t>Adat</a:t>
            </a:r>
            <a:r>
              <a:rPr lang="en-US" sz="3500" dirty="0" smtClean="0"/>
              <a:t>, </a:t>
            </a:r>
            <a:r>
              <a:rPr lang="en-US" sz="3500" dirty="0" err="1" smtClean="0"/>
              <a:t>adat</a:t>
            </a:r>
            <a:r>
              <a:rPr lang="en-US" sz="3500" dirty="0" smtClean="0"/>
              <a:t>, </a:t>
            </a:r>
            <a:r>
              <a:rPr lang="en-US" sz="3500" dirty="0" err="1" smtClean="0"/>
              <a:t>adat</a:t>
            </a:r>
            <a:r>
              <a:rPr lang="en-US" sz="3500" dirty="0" smtClean="0"/>
              <a:t>, </a:t>
            </a:r>
            <a:r>
              <a:rPr lang="en-US" sz="3500" dirty="0" err="1" smtClean="0"/>
              <a:t>adat</a:t>
            </a:r>
            <a:r>
              <a:rPr lang="en-US" sz="3500" dirty="0" smtClean="0"/>
              <a:t>, </a:t>
            </a:r>
            <a:r>
              <a:rPr lang="en-US" sz="3500" dirty="0" err="1" smtClean="0"/>
              <a:t>adat</a:t>
            </a:r>
            <a:r>
              <a:rPr lang="en-US" sz="3500" dirty="0" smtClean="0"/>
              <a:t>, </a:t>
            </a:r>
            <a:r>
              <a:rPr lang="en-US" sz="3500" dirty="0" err="1" smtClean="0"/>
              <a:t>adat</a:t>
            </a:r>
            <a:endParaRPr lang="en-US" sz="3500" dirty="0" smtClean="0"/>
          </a:p>
          <a:p>
            <a:endParaRPr lang="en-US" dirty="0" smtClean="0"/>
          </a:p>
        </p:txBody>
      </p:sp>
      <p:pic>
        <p:nvPicPr>
          <p:cNvPr id="6" name="Picture 5" descr="kapcsoló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908720"/>
            <a:ext cx="3445272" cy="463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031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3030"/>
            <a:ext cx="41148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</a:t>
            </a:r>
            <a:r>
              <a:rPr lang="hu-HU" dirty="0" smtClean="0"/>
              <a:t>tratégiai tervezés és stratégia management</a:t>
            </a:r>
          </a:p>
          <a:p>
            <a:endParaRPr lang="hu-HU" dirty="0"/>
          </a:p>
          <a:p>
            <a:r>
              <a:rPr lang="en-US" dirty="0" smtClean="0"/>
              <a:t>S</a:t>
            </a:r>
            <a:r>
              <a:rPr lang="hu-HU" dirty="0" smtClean="0"/>
              <a:t>pecialisták helyett (céh)mestereket az ügynökségre</a:t>
            </a:r>
          </a:p>
          <a:p>
            <a:endParaRPr lang="hu-HU" dirty="0"/>
          </a:p>
          <a:p>
            <a:r>
              <a:rPr lang="hu-HU" dirty="0" smtClean="0"/>
              <a:t>Business is change. There is nothing else.</a:t>
            </a:r>
            <a:endParaRPr lang="hu-HU" dirty="0"/>
          </a:p>
        </p:txBody>
      </p:sp>
      <p:pic>
        <p:nvPicPr>
          <p:cNvPr id="5" name="Picture 4" descr="plann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917" y="764704"/>
            <a:ext cx="4131555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6056" y="332656"/>
            <a:ext cx="5050904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41300" dirty="0" smtClean="0">
                <a:solidFill>
                  <a:srgbClr val="F0D500"/>
                </a:solidFill>
                <a:latin typeface="Arial Unicode MS"/>
                <a:cs typeface="Arial Unicode MS"/>
              </a:rPr>
              <a:t>1</a:t>
            </a:r>
            <a:endParaRPr lang="hu-HU" sz="41300" dirty="0">
              <a:solidFill>
                <a:srgbClr val="F0D500"/>
              </a:solidFill>
              <a:latin typeface="Arial Unicode MS"/>
              <a:cs typeface="Arial Unicode MS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919261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0" i="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b="0" i="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0" i="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b="0" i="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b="0" i="0" kern="1200">
                <a:solidFill>
                  <a:schemeClr val="tx1"/>
                </a:solidFill>
                <a:latin typeface="Arial Narrow"/>
                <a:ea typeface="+mn-ea"/>
                <a:cs typeface="Arial Narrow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E</a:t>
            </a:r>
            <a:r>
              <a:rPr lang="hu-HU" dirty="0" smtClean="0"/>
              <a:t>gy piac </a:t>
            </a:r>
            <a:r>
              <a:rPr lang="hu-HU" dirty="0" smtClean="0"/>
              <a:t>van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dirty="0" smtClean="0"/>
              <a:t>Nem elnevezésekkel kell </a:t>
            </a:r>
            <a:r>
              <a:rPr lang="hu-HU" dirty="0" smtClean="0"/>
              <a:t>bíbelődni</a:t>
            </a:r>
            <a:endParaRPr lang="hu-HU" dirty="0"/>
          </a:p>
          <a:p>
            <a:pPr marL="0" indent="0">
              <a:buNone/>
            </a:pPr>
            <a:endParaRPr lang="hu-HU" sz="2400" dirty="0" smtClean="0"/>
          </a:p>
          <a:p>
            <a:pPr marL="0" indent="0">
              <a:buNone/>
            </a:pPr>
            <a:r>
              <a:rPr lang="hu-HU" dirty="0" smtClean="0"/>
              <a:t>Nem </a:t>
            </a:r>
            <a:r>
              <a:rPr lang="hu-HU" dirty="0" smtClean="0"/>
              <a:t>az ügynökségi modell halálán kell </a:t>
            </a:r>
            <a:r>
              <a:rPr lang="hu-HU" dirty="0" smtClean="0"/>
              <a:t>nyafogni</a:t>
            </a:r>
          </a:p>
          <a:p>
            <a:pPr marL="0" indent="0">
              <a:buNone/>
            </a:pPr>
            <a:endParaRPr lang="hu-HU" sz="2400" dirty="0"/>
          </a:p>
          <a:p>
            <a:pPr marL="0" indent="0">
              <a:buNone/>
            </a:pPr>
            <a:r>
              <a:rPr lang="hu-HU" dirty="0" smtClean="0"/>
              <a:t>N</a:t>
            </a:r>
            <a:r>
              <a:rPr lang="hu-HU" dirty="0" smtClean="0"/>
              <a:t>ehezebb lesz de még mindig jó</a:t>
            </a:r>
            <a:endParaRPr lang="hu-HU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4819338" y="764704"/>
            <a:ext cx="4073142" cy="5400600"/>
            <a:chOff x="4819338" y="764704"/>
            <a:chExt cx="4073142" cy="5400600"/>
          </a:xfrm>
        </p:grpSpPr>
        <p:pic>
          <p:nvPicPr>
            <p:cNvPr id="5" name="Picture 5" descr="7135997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9338" y="764704"/>
              <a:ext cx="4073142" cy="5400600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4932040" y="836712"/>
              <a:ext cx="1656184" cy="288032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860032" y="1124744"/>
              <a:ext cx="792088" cy="144016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516216" y="836712"/>
              <a:ext cx="792088" cy="144016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-7866" y="-243408"/>
            <a:ext cx="4579866" cy="7101408"/>
            <a:chOff x="-7866" y="-243408"/>
            <a:chExt cx="4579866" cy="7101408"/>
          </a:xfrm>
        </p:grpSpPr>
        <p:pic>
          <p:nvPicPr>
            <p:cNvPr id="4" name="Picture 5" descr="200333651-0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43408"/>
              <a:ext cx="4423271" cy="66994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0" y="0"/>
              <a:ext cx="4572000" cy="7647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7866" y="6165304"/>
              <a:ext cx="4572000" cy="6926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 rot="16200000">
              <a:off x="-2497968" y="3046648"/>
              <a:ext cx="5760640" cy="7647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52331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ustaf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3" y="-10922"/>
            <a:ext cx="9158563" cy="6868922"/>
          </a:xfrm>
          <a:prstGeom prst="rect">
            <a:avLst/>
          </a:prstGeom>
        </p:spPr>
      </p:pic>
      <p:pic>
        <p:nvPicPr>
          <p:cNvPr id="3" name="Picture 2" descr="DDB_LOGO_CMYK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315050"/>
            <a:ext cx="1152128" cy="42631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42167" y="5157192"/>
            <a:ext cx="299432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err="1" smtClean="0"/>
              <a:t>Baráth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Péter</a:t>
            </a:r>
            <a:endParaRPr lang="en-US" sz="2400" b="1" dirty="0" smtClean="0"/>
          </a:p>
          <a:p>
            <a:pPr algn="r"/>
            <a:r>
              <a:rPr lang="en-US" sz="2400" b="1" dirty="0" err="1" smtClean="0"/>
              <a:t>Ügyvezető-helyettes</a:t>
            </a:r>
            <a:endParaRPr lang="en-US" sz="2400" b="1" dirty="0" smtClean="0"/>
          </a:p>
          <a:p>
            <a:pPr algn="r"/>
            <a:r>
              <a:rPr lang="en-US" sz="2400" b="1" dirty="0" err="1"/>
              <a:t>p</a:t>
            </a:r>
            <a:r>
              <a:rPr lang="en-US" sz="2400" b="1" dirty="0" err="1" smtClean="0"/>
              <a:t>eter.barath@ddb.hu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522107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121</Words>
  <Application>Microsoft Macintosh PowerPoint</Application>
  <PresentationFormat>On-screen Show (4:3)</PresentationFormat>
  <Paragraphs>30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Ceci n’est pas une tarte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Mediaedge:cia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Hirdetési piac: volt már jobb is…</dc:title>
  <dc:creator>Janos.Gulyas</dc:creator>
  <cp:lastModifiedBy>Peter Barath</cp:lastModifiedBy>
  <cp:revision>48</cp:revision>
  <dcterms:created xsi:type="dcterms:W3CDTF">2011-05-02T07:49:20Z</dcterms:created>
  <dcterms:modified xsi:type="dcterms:W3CDTF">2011-12-08T12:03:04Z</dcterms:modified>
</cp:coreProperties>
</file>