
<file path=[Content_Types].xml><?xml version="1.0" encoding="utf-8"?>
<Types xmlns="http://schemas.openxmlformats.org/package/2006/content-types">
  <Default Extension="xml" ContentType="application/xml"/>
  <Default Extension="wmv" ContentType="video/unknown"/>
  <Default Extension="jpeg" ContentType="image/jpeg"/>
  <Default Extension="jpg" ContentType="image/jpeg"/>
  <Default Extension="rels" ContentType="application/vnd.openxmlformats-package.relationships+xml"/>
  <Default Extension="bin" ContentType="application/vnd.openxmlformats-officedocument.presentationml.printerSettings"/>
  <Default Extension="png" ContentType="image/p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theme/theme3.xml" ContentType="application/vnd.openxmlformats-officedocument.theme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theme/theme4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50" r:id="rId2"/>
    <p:sldMasterId id="2147483792" r:id="rId3"/>
    <p:sldMasterId id="2147483806" r:id="rId4"/>
  </p:sldMasterIdLst>
  <p:sldIdLst>
    <p:sldId id="256" r:id="rId5"/>
    <p:sldId id="257" r:id="rId6"/>
    <p:sldId id="259" r:id="rId7"/>
    <p:sldId id="260" r:id="rId8"/>
    <p:sldId id="277" r:id="rId9"/>
    <p:sldId id="261" r:id="rId10"/>
    <p:sldId id="270" r:id="rId11"/>
    <p:sldId id="265" r:id="rId12"/>
    <p:sldId id="264" r:id="rId13"/>
    <p:sldId id="266" r:id="rId14"/>
    <p:sldId id="267" r:id="rId15"/>
    <p:sldId id="268" r:id="rId16"/>
    <p:sldId id="269" r:id="rId17"/>
    <p:sldId id="262" r:id="rId18"/>
    <p:sldId id="276" r:id="rId19"/>
    <p:sldId id="271" r:id="rId20"/>
    <p:sldId id="263" r:id="rId21"/>
    <p:sldId id="272" r:id="rId22"/>
    <p:sldId id="273" r:id="rId23"/>
    <p:sldId id="274" r:id="rId24"/>
    <p:sldId id="275" r:id="rId25"/>
  </p:sldIdLst>
  <p:sldSz cx="9144000" cy="6858000" type="screen4x3"/>
  <p:notesSz cx="6858000" cy="9144000"/>
  <p:defaultTextStyle>
    <a:defPPr>
      <a:defRPr lang="en-GB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10039"/>
    <a:srgbClr val="CC0202"/>
    <a:srgbClr val="DC6300"/>
    <a:srgbClr val="559CBE"/>
    <a:srgbClr val="559C5A"/>
    <a:srgbClr val="121212"/>
    <a:srgbClr val="F4C421"/>
    <a:srgbClr val="F07A1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>
        <p:scale>
          <a:sx n="60" d="100"/>
          <a:sy n="60" d="100"/>
        </p:scale>
        <p:origin x="-1144" y="-424"/>
      </p:cViewPr>
      <p:guideLst>
        <p:guide orient="horz" pos="2160"/>
        <p:guide pos="2599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5.xml"/><Relationship Id="rId20" Type="http://schemas.openxmlformats.org/officeDocument/2006/relationships/slide" Target="slides/slide16.xml"/><Relationship Id="rId21" Type="http://schemas.openxmlformats.org/officeDocument/2006/relationships/slide" Target="slides/slide17.xml"/><Relationship Id="rId22" Type="http://schemas.openxmlformats.org/officeDocument/2006/relationships/slide" Target="slides/slide18.xml"/><Relationship Id="rId23" Type="http://schemas.openxmlformats.org/officeDocument/2006/relationships/slide" Target="slides/slide19.xml"/><Relationship Id="rId24" Type="http://schemas.openxmlformats.org/officeDocument/2006/relationships/slide" Target="slides/slide20.xml"/><Relationship Id="rId25" Type="http://schemas.openxmlformats.org/officeDocument/2006/relationships/slide" Target="slides/slide21.xml"/><Relationship Id="rId26" Type="http://schemas.openxmlformats.org/officeDocument/2006/relationships/printerSettings" Target="printerSettings/printerSettings1.bin"/><Relationship Id="rId27" Type="http://schemas.openxmlformats.org/officeDocument/2006/relationships/presProps" Target="presProps.xml"/><Relationship Id="rId28" Type="http://schemas.openxmlformats.org/officeDocument/2006/relationships/viewProps" Target="viewProps.xml"/><Relationship Id="rId29" Type="http://schemas.openxmlformats.org/officeDocument/2006/relationships/theme" Target="theme/theme1.xml"/><Relationship Id="rId30" Type="http://schemas.openxmlformats.org/officeDocument/2006/relationships/tableStyles" Target="tableStyles.xml"/><Relationship Id="rId10" Type="http://schemas.openxmlformats.org/officeDocument/2006/relationships/slide" Target="slides/slide6.xml"/><Relationship Id="rId11" Type="http://schemas.openxmlformats.org/officeDocument/2006/relationships/slide" Target="slides/slide7.xml"/><Relationship Id="rId12" Type="http://schemas.openxmlformats.org/officeDocument/2006/relationships/slide" Target="slides/slide8.xml"/><Relationship Id="rId13" Type="http://schemas.openxmlformats.org/officeDocument/2006/relationships/slide" Target="slides/slide9.xml"/><Relationship Id="rId14" Type="http://schemas.openxmlformats.org/officeDocument/2006/relationships/slide" Target="slides/slide10.xml"/><Relationship Id="rId15" Type="http://schemas.openxmlformats.org/officeDocument/2006/relationships/slide" Target="slides/slide11.xml"/><Relationship Id="rId16" Type="http://schemas.openxmlformats.org/officeDocument/2006/relationships/slide" Target="slides/slide12.xml"/><Relationship Id="rId17" Type="http://schemas.openxmlformats.org/officeDocument/2006/relationships/slide" Target="slides/slide13.xml"/><Relationship Id="rId18" Type="http://schemas.openxmlformats.org/officeDocument/2006/relationships/slide" Target="slides/slide14.xml"/><Relationship Id="rId19" Type="http://schemas.openxmlformats.org/officeDocument/2006/relationships/slide" Target="slides/slide15.xml"/><Relationship Id="rId1" Type="http://schemas.openxmlformats.org/officeDocument/2006/relationships/slideMaster" Target="slideMasters/slideMaster1.xml"/><Relationship Id="rId2" Type="http://schemas.openxmlformats.org/officeDocument/2006/relationships/slideMaster" Target="slideMasters/slideMaster2.xml"/><Relationship Id="rId3" Type="http://schemas.openxmlformats.org/officeDocument/2006/relationships/slideMaster" Target="slideMasters/slideMaster3.xml"/><Relationship Id="rId4" Type="http://schemas.openxmlformats.org/officeDocument/2006/relationships/slideMaster" Target="slideMasters/slideMaster4.xml"/><Relationship Id="rId5" Type="http://schemas.openxmlformats.org/officeDocument/2006/relationships/slide" Target="slides/slide1.xml"/><Relationship Id="rId6" Type="http://schemas.openxmlformats.org/officeDocument/2006/relationships/slide" Target="slides/slide2.xml"/><Relationship Id="rId7" Type="http://schemas.openxmlformats.org/officeDocument/2006/relationships/slide" Target="slides/slide3.xml"/><Relationship Id="rId8" Type="http://schemas.openxmlformats.org/officeDocument/2006/relationships/slide" Target="slides/slide4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4" Type="http://schemas.openxmlformats.org/officeDocument/2006/relationships/image" Target="../media/image3.png"/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Relationship Id="rId2" Type="http://schemas.openxmlformats.org/officeDocument/2006/relationships/image" Target="../media/image7.png"/><Relationship Id="rId3" Type="http://schemas.openxmlformats.org/officeDocument/2006/relationships/image" Target="../media/image5.png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4" Type="http://schemas.openxmlformats.org/officeDocument/2006/relationships/image" Target="../media/image16.jpeg"/><Relationship Id="rId1" Type="http://schemas.openxmlformats.org/officeDocument/2006/relationships/slideMaster" Target="../slideMasters/slideMaster3.xml"/><Relationship Id="rId2" Type="http://schemas.openxmlformats.org/officeDocument/2006/relationships/image" Target="../media/image14.jpeg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Relationship Id="rId2" Type="http://schemas.openxmlformats.org/officeDocument/2006/relationships/image" Target="../media/image17.jpeg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Relationship Id="rId2" Type="http://schemas.openxmlformats.org/officeDocument/2006/relationships/image" Target="../media/image18.jpeg"/><Relationship Id="rId3" Type="http://schemas.openxmlformats.org/officeDocument/2006/relationships/image" Target="../media/image15.png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4" Type="http://schemas.openxmlformats.org/officeDocument/2006/relationships/image" Target="../media/image16.jpeg"/><Relationship Id="rId1" Type="http://schemas.openxmlformats.org/officeDocument/2006/relationships/slideMaster" Target="../slideMasters/slideMaster4.xml"/><Relationship Id="rId2" Type="http://schemas.openxmlformats.org/officeDocument/2006/relationships/image" Target="../media/image14.jpeg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Relationship Id="rId2" Type="http://schemas.openxmlformats.org/officeDocument/2006/relationships/image" Target="../media/image17.jpeg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Relationship Id="rId2" Type="http://schemas.openxmlformats.org/officeDocument/2006/relationships/image" Target="../media/image18.jpeg"/><Relationship Id="rId3" Type="http://schemas.openxmlformats.org/officeDocument/2006/relationships/image" Target="../media/image15.png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Címdia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2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73850" y="598488"/>
            <a:ext cx="1663700" cy="890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64275" y="6323013"/>
            <a:ext cx="2290763" cy="284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Text Box 47"/>
          <p:cNvSpPr txBox="1">
            <a:spLocks noChangeArrowheads="1"/>
          </p:cNvSpPr>
          <p:nvPr userDrawn="1"/>
        </p:nvSpPr>
        <p:spPr bwMode="auto">
          <a:xfrm>
            <a:off x="654052" y="6419854"/>
            <a:ext cx="2874963" cy="123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0" tIns="0" rIns="0" bIns="0" anchor="b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/>
            <a:r>
              <a:rPr lang="en-GB" sz="800">
                <a:solidFill>
                  <a:srgbClr val="121212"/>
                </a:solidFill>
              </a:rPr>
              <a:t>Copyright © 2008 Chellomedia Programming BV</a:t>
            </a:r>
          </a:p>
        </p:txBody>
      </p:sp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 bwMode="auto">
          <a:xfrm>
            <a:off x="611495" y="2696947"/>
            <a:ext cx="3151550" cy="1191670"/>
          </a:xfrm>
          <a:prstGeom prst="rect">
            <a:avLst/>
          </a:prstGeom>
          <a:noFill/>
          <a:ln w="0">
            <a:solidFill>
              <a:schemeClr val="tx1">
                <a:alpha val="0"/>
              </a:schemeClr>
            </a:solidFill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>
              <a:defRPr sz="2600" b="0">
                <a:solidFill>
                  <a:schemeClr val="bg1"/>
                </a:solidFill>
              </a:defRPr>
            </a:lvl1pPr>
          </a:lstStyle>
          <a:p>
            <a:r>
              <a:rPr lang="en-GB" dirty="0"/>
              <a:t>Click to edit Master title style</a:t>
            </a:r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subTitle" idx="1"/>
          </p:nvPr>
        </p:nvSpPr>
        <p:spPr bwMode="auto">
          <a:xfrm>
            <a:off x="611495" y="3588566"/>
            <a:ext cx="3514419" cy="720725"/>
          </a:xfrm>
          <a:prstGeom prst="rect">
            <a:avLst/>
          </a:prstGeom>
          <a:noFill/>
          <a:ln w="0">
            <a:solidFill>
              <a:schemeClr val="tx1">
                <a:alpha val="0"/>
              </a:schemeClr>
            </a:solidFill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marL="0" indent="0">
              <a:spcBef>
                <a:spcPct val="40000"/>
              </a:spcBef>
              <a:buFont typeface="Wingdings 2" pitchFamily="18" charset="2"/>
              <a:buNone/>
              <a:defRPr sz="1800" b="0">
                <a:solidFill>
                  <a:srgbClr val="F4C421"/>
                </a:solidFill>
              </a:defRPr>
            </a:lvl1pPr>
          </a:lstStyle>
          <a:p>
            <a:r>
              <a:rPr lang="en-GB" dirty="0"/>
              <a:t>Click to edit </a:t>
            </a:r>
            <a:r>
              <a:rPr lang="en-GB" dirty="0" smtClean="0"/>
              <a:t>Master subtitle </a:t>
            </a:r>
            <a:r>
              <a:rPr lang="en-GB" dirty="0"/>
              <a:t>style</a:t>
            </a:r>
          </a:p>
        </p:txBody>
      </p:sp>
    </p:spTree>
    <p:extLst>
      <p:ext uri="{BB962C8B-B14F-4D97-AF65-F5344CB8AC3E}">
        <p14:creationId xmlns:p14="http://schemas.microsoft.com/office/powerpoint/2010/main" val="1515553497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Cím és tartal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457200" y="1600204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46181676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zakaszfejlé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722313" y="4406904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</p:spTree>
    <p:extLst>
      <p:ext uri="{BB962C8B-B14F-4D97-AF65-F5344CB8AC3E}">
        <p14:creationId xmlns:p14="http://schemas.microsoft.com/office/powerpoint/2010/main" val="321623097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tartalomrész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sz="half" idx="1"/>
          </p:nvPr>
        </p:nvSpPr>
        <p:spPr>
          <a:xfrm>
            <a:off x="457200" y="1600204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648200" y="1600204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408032946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Összehasonlítá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5" name="Szöveg helye 4"/>
          <p:cNvSpPr>
            <a:spLocks noGrp="1"/>
          </p:cNvSpPr>
          <p:nvPr>
            <p:ph type="body" sz="quarter" idx="3"/>
          </p:nvPr>
        </p:nvSpPr>
        <p:spPr>
          <a:xfrm>
            <a:off x="4645027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6" name="Tartalom helye 5"/>
          <p:cNvSpPr>
            <a:spLocks noGrp="1"/>
          </p:cNvSpPr>
          <p:nvPr>
            <p:ph sz="quarter" idx="4"/>
          </p:nvPr>
        </p:nvSpPr>
        <p:spPr>
          <a:xfrm>
            <a:off x="4645027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08513220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Csak cí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94770555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Ü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938768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Tartalomrész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3575051" y="273054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457200" y="1435103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</p:spTree>
    <p:extLst>
      <p:ext uri="{BB962C8B-B14F-4D97-AF65-F5344CB8AC3E}">
        <p14:creationId xmlns:p14="http://schemas.microsoft.com/office/powerpoint/2010/main" val="362974679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Kép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Kép hely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hu-HU" noProof="0" smtClean="0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</p:spTree>
    <p:extLst>
      <p:ext uri="{BB962C8B-B14F-4D97-AF65-F5344CB8AC3E}">
        <p14:creationId xmlns:p14="http://schemas.microsoft.com/office/powerpoint/2010/main" val="3759863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Cím és függőlege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>
          <a:xfrm>
            <a:off x="457200" y="1600204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43166366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Függőleges cím é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üggőleges cím 1"/>
          <p:cNvSpPr>
            <a:spLocks noGrp="1"/>
          </p:cNvSpPr>
          <p:nvPr>
            <p:ph type="title" orient="vert"/>
          </p:nvPr>
        </p:nvSpPr>
        <p:spPr>
          <a:xfrm>
            <a:off x="6629400" y="274642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>
          <a:xfrm>
            <a:off x="457200" y="274642"/>
            <a:ext cx="60198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423763574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Cím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2700" y="1227138"/>
            <a:ext cx="9169400" cy="3263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18" descr="centraleuropeblueblack"/>
          <p:cNvPicPr>
            <a:picLocks noChangeAspect="1" noChangeArrowheads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35750" y="6384929"/>
            <a:ext cx="2178050" cy="258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ectangle 21"/>
          <p:cNvSpPr>
            <a:spLocks noChangeArrowheads="1"/>
          </p:cNvSpPr>
          <p:nvPr userDrawn="1"/>
        </p:nvSpPr>
        <p:spPr bwMode="auto">
          <a:xfrm>
            <a:off x="533402" y="6407150"/>
            <a:ext cx="6035675" cy="215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0" tIns="0" rIns="0" bIns="0">
            <a:spAutoFit/>
          </a:bodyPr>
          <a:lstStyle/>
          <a:p>
            <a:r>
              <a:rPr lang="en-GB" sz="700">
                <a:solidFill>
                  <a:srgbClr val="262727"/>
                </a:solidFill>
              </a:rPr>
              <a:t>DISCLAIMER: This document is confidential and may be privileged or otherwise protected from disclosure, and may include proprietary information. </a:t>
            </a:r>
            <a:br>
              <a:rPr lang="en-GB" sz="700">
                <a:solidFill>
                  <a:srgbClr val="262727"/>
                </a:solidFill>
              </a:rPr>
            </a:br>
            <a:r>
              <a:rPr lang="en-GB" sz="700">
                <a:solidFill>
                  <a:srgbClr val="262727"/>
                </a:solidFill>
              </a:rPr>
              <a:t>Unauthorised reproduction or disclosure of this information in whole or in part is prohibited. Copyright © 2008 Chellomedia Programming BV</a:t>
            </a:r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ctrTitle"/>
          </p:nvPr>
        </p:nvSpPr>
        <p:spPr>
          <a:xfrm>
            <a:off x="533400" y="2935432"/>
            <a:ext cx="4797578" cy="719137"/>
          </a:xfrm>
          <a:noFill/>
        </p:spPr>
        <p:txBody>
          <a:bodyPr anchor="t"/>
          <a:lstStyle>
            <a:lvl1pPr>
              <a:defRPr sz="2600">
                <a:solidFill>
                  <a:schemeClr val="bg1"/>
                </a:solidFill>
              </a:defRPr>
            </a:lvl1pPr>
          </a:lstStyle>
          <a:p>
            <a:r>
              <a:rPr lang="en-GB" dirty="0"/>
              <a:t>Click to edit Master title style</a:t>
            </a:r>
          </a:p>
        </p:txBody>
      </p:sp>
      <p:sp>
        <p:nvSpPr>
          <p:cNvPr id="8196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533402" y="3420957"/>
            <a:ext cx="4264481" cy="720725"/>
          </a:xfrm>
          <a:ln w="0">
            <a:solidFill>
              <a:schemeClr val="tx1">
                <a:alpha val="0"/>
              </a:schemeClr>
            </a:solidFill>
          </a:ln>
        </p:spPr>
        <p:txBody>
          <a:bodyPr/>
          <a:lstStyle>
            <a:lvl1pPr marL="0" indent="0">
              <a:spcBef>
                <a:spcPct val="40000"/>
              </a:spcBef>
              <a:buFont typeface="Wingdings 2" pitchFamily="18" charset="2"/>
              <a:buNone/>
              <a:defRPr sz="1800">
                <a:solidFill>
                  <a:srgbClr val="F4C421"/>
                </a:solidFill>
              </a:defRPr>
            </a:lvl1pPr>
          </a:lstStyle>
          <a:p>
            <a:r>
              <a:rPr lang="en-GB" dirty="0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364538908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Cím és tartal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410814828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zakaszfejlé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722313" y="4406904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</p:spTree>
    <p:extLst>
      <p:ext uri="{BB962C8B-B14F-4D97-AF65-F5344CB8AC3E}">
        <p14:creationId xmlns:p14="http://schemas.microsoft.com/office/powerpoint/2010/main" val="402429996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tartalomrész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sz="half" idx="1"/>
          </p:nvPr>
        </p:nvSpPr>
        <p:spPr>
          <a:xfrm>
            <a:off x="539752" y="1889125"/>
            <a:ext cx="4062413" cy="4318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754563" y="1889125"/>
            <a:ext cx="4062412" cy="4318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43010111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Összehasonlítá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5" name="Szöveg helye 4"/>
          <p:cNvSpPr>
            <a:spLocks noGrp="1"/>
          </p:cNvSpPr>
          <p:nvPr>
            <p:ph type="body" sz="quarter" idx="3"/>
          </p:nvPr>
        </p:nvSpPr>
        <p:spPr>
          <a:xfrm>
            <a:off x="4645027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6" name="Tartalom helye 5"/>
          <p:cNvSpPr>
            <a:spLocks noGrp="1"/>
          </p:cNvSpPr>
          <p:nvPr>
            <p:ph sz="quarter" idx="4"/>
          </p:nvPr>
        </p:nvSpPr>
        <p:spPr>
          <a:xfrm>
            <a:off x="4645027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09473082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Csak cí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936928031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Ü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05376682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Tartalomrész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3575051" y="273054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457200" y="1435103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</p:spTree>
    <p:extLst>
      <p:ext uri="{BB962C8B-B14F-4D97-AF65-F5344CB8AC3E}">
        <p14:creationId xmlns:p14="http://schemas.microsoft.com/office/powerpoint/2010/main" val="1937532853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Kép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Kép hely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hu-HU" noProof="0" smtClean="0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</p:spTree>
    <p:extLst>
      <p:ext uri="{BB962C8B-B14F-4D97-AF65-F5344CB8AC3E}">
        <p14:creationId xmlns:p14="http://schemas.microsoft.com/office/powerpoint/2010/main" val="273237805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Cím és függőlege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417803489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Függőleges cím é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üggőleges cím 1"/>
          <p:cNvSpPr>
            <a:spLocks noGrp="1"/>
          </p:cNvSpPr>
          <p:nvPr>
            <p:ph type="title" orient="vert"/>
          </p:nvPr>
        </p:nvSpPr>
        <p:spPr>
          <a:xfrm>
            <a:off x="6613525" y="4"/>
            <a:ext cx="2203450" cy="6207125"/>
          </a:xfrm>
        </p:spPr>
        <p:txBody>
          <a:bodyPr vert="eaVert"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>
          <a:xfrm>
            <a:off x="2" y="4"/>
            <a:ext cx="6461125" cy="6207125"/>
          </a:xfrm>
        </p:spPr>
        <p:txBody>
          <a:bodyPr vert="eaVer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4139551917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Címdia">
    <p:bg>
      <p:bgPr>
        <a:blipFill dpi="0" rotWithShape="1"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 descr="U:\Dean\New Chellomedia Logos 300dpi CMYK With Underscore\Chello_central_europe_underscore_CMYK_300dpi.png"/>
          <p:cNvPicPr>
            <a:picLocks noChangeAspect="1" noChangeArrowheads="1"/>
          </p:cNvPicPr>
          <p:nvPr userDrawn="1"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320000" y="5580000"/>
            <a:ext cx="4652308" cy="1118628"/>
          </a:xfrm>
          <a:prstGeom prst="rect">
            <a:avLst/>
          </a:prstGeom>
          <a:noFill/>
        </p:spPr>
      </p:pic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66154" y="6048000"/>
            <a:ext cx="4652308" cy="612000"/>
          </a:xfrm>
        </p:spPr>
        <p:txBody>
          <a:bodyPr lIns="180000" anchor="b">
            <a:no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hu-HU" smtClean="0"/>
              <a:t>Alcím mintájának szerkesztése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166154" y="180000"/>
            <a:ext cx="8806154" cy="612000"/>
          </a:xfrm>
          <a:ln w="12700"/>
        </p:spPr>
        <p:txBody>
          <a:bodyPr rIns="180000"/>
          <a:lstStyle>
            <a:lvl1pPr>
              <a:defRPr sz="1800">
                <a:solidFill>
                  <a:schemeClr val="tx1"/>
                </a:solidFill>
              </a:defRPr>
            </a:lvl1pPr>
          </a:lstStyle>
          <a:p>
            <a:r>
              <a:rPr lang="en-US" dirty="0" smtClean="0"/>
              <a:t>Plain White Design – Click to add title</a:t>
            </a:r>
            <a:endParaRPr lang="en-US" dirty="0"/>
          </a:p>
        </p:txBody>
      </p:sp>
      <p:pic>
        <p:nvPicPr>
          <p:cNvPr id="5" name="Kép 4"/>
          <p:cNvPicPr>
            <a:picLocks noChangeAspect="1"/>
          </p:cNvPicPr>
          <p:nvPr userDrawn="1"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-145101"/>
            <a:ext cx="9144000" cy="70031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349726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, pri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66154" y="1259999"/>
            <a:ext cx="8806154" cy="4860000"/>
          </a:xfrm>
        </p:spPr>
        <p:txBody>
          <a:bodyPr>
            <a:noAutofit/>
          </a:bodyPr>
          <a:lstStyle>
            <a:lvl1pPr marL="270000" indent="-270000">
              <a:spcBef>
                <a:spcPts val="1200"/>
              </a:spcBef>
              <a:spcAft>
                <a:spcPts val="400"/>
              </a:spcAft>
              <a:defRPr sz="1400"/>
            </a:lvl1pPr>
            <a:lvl2pPr marL="450000" indent="-270000">
              <a:spcBef>
                <a:spcPts val="400"/>
              </a:spcBef>
              <a:spcAft>
                <a:spcPts val="400"/>
              </a:spcAft>
              <a:defRPr sz="1200"/>
            </a:lvl2pPr>
            <a:lvl3pPr marL="630000" indent="-270000">
              <a:spcBef>
                <a:spcPts val="300"/>
              </a:spcBef>
              <a:spcAft>
                <a:spcPts val="300"/>
              </a:spcAft>
              <a:defRPr sz="1100"/>
            </a:lvl3pPr>
            <a:lvl4pPr marL="900000" indent="-270000">
              <a:spcBef>
                <a:spcPts val="300"/>
              </a:spcBef>
              <a:spcAft>
                <a:spcPts val="300"/>
              </a:spcAft>
              <a:defRPr sz="1100"/>
            </a:lvl4pPr>
            <a:lvl5pPr marL="1170000" indent="-270000">
              <a:spcBef>
                <a:spcPts val="300"/>
              </a:spcBef>
              <a:spcAft>
                <a:spcPts val="300"/>
              </a:spcAft>
              <a:defRPr sz="1100"/>
            </a:lvl5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n-US" dirty="0"/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10"/>
          </p:nvPr>
        </p:nvSpPr>
        <p:spPr>
          <a:xfrm>
            <a:off x="663823" y="6556382"/>
            <a:ext cx="5717931" cy="301625"/>
          </a:xfrm>
        </p:spPr>
        <p:txBody>
          <a:bodyPr anchor="b">
            <a:noAutofit/>
          </a:bodyPr>
          <a:lstStyle>
            <a:lvl1pPr marL="144000" indent="-144000">
              <a:spcBef>
                <a:spcPts val="200"/>
              </a:spcBef>
              <a:spcAft>
                <a:spcPts val="200"/>
              </a:spcAft>
              <a:buFont typeface="+mj-lt"/>
              <a:buAutoNum type="arabicPeriod"/>
              <a:defRPr sz="600"/>
            </a:lvl1pPr>
            <a:lvl2pPr>
              <a:buFont typeface="+mj-lt"/>
              <a:buAutoNum type="arabicPeriod"/>
              <a:defRPr sz="600"/>
            </a:lvl2pPr>
            <a:lvl3pPr>
              <a:buFont typeface="+mj-lt"/>
              <a:buAutoNum type="arabicPeriod"/>
              <a:defRPr sz="600"/>
            </a:lvl3pPr>
            <a:lvl4pPr>
              <a:buFont typeface="+mj-lt"/>
              <a:buAutoNum type="arabicPeriod"/>
              <a:defRPr sz="600"/>
            </a:lvl4pPr>
            <a:lvl5pPr>
              <a:buFont typeface="+mj-lt"/>
              <a:buAutoNum type="arabicPeriod"/>
              <a:defRPr sz="600"/>
            </a:lvl5pPr>
          </a:lstStyle>
          <a:p>
            <a:pPr lvl="0"/>
            <a:r>
              <a:rPr lang="hu-HU" smtClean="0"/>
              <a:t>Mintaszöveg szerkesztése</a:t>
            </a:r>
          </a:p>
        </p:txBody>
      </p:sp>
      <p:pic>
        <p:nvPicPr>
          <p:cNvPr id="5" name="Kép 4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34338" y="-171400"/>
            <a:ext cx="9178338" cy="7029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31491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- 2 Columns, pri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66154" y="1259999"/>
            <a:ext cx="8806154" cy="4860000"/>
          </a:xfrm>
        </p:spPr>
        <p:txBody>
          <a:bodyPr numCol="2" spcCol="720000">
            <a:noAutofit/>
          </a:bodyPr>
          <a:lstStyle>
            <a:lvl1pPr marL="270000" indent="-270000">
              <a:spcBef>
                <a:spcPts val="900"/>
              </a:spcBef>
              <a:spcAft>
                <a:spcPts val="300"/>
              </a:spcAft>
              <a:defRPr sz="1200"/>
            </a:lvl1pPr>
            <a:lvl2pPr marL="450000" indent="-270000">
              <a:spcBef>
                <a:spcPts val="300"/>
              </a:spcBef>
              <a:spcAft>
                <a:spcPts val="300"/>
              </a:spcAft>
              <a:defRPr sz="1100"/>
            </a:lvl2pPr>
            <a:lvl3pPr marL="630000" indent="-270000">
              <a:spcBef>
                <a:spcPts val="200"/>
              </a:spcBef>
              <a:spcAft>
                <a:spcPts val="200"/>
              </a:spcAft>
              <a:defRPr sz="1050"/>
            </a:lvl3pPr>
            <a:lvl4pPr marL="900000" indent="-270000">
              <a:spcBef>
                <a:spcPts val="200"/>
              </a:spcBef>
              <a:spcAft>
                <a:spcPts val="200"/>
              </a:spcAft>
              <a:defRPr sz="1050"/>
            </a:lvl4pPr>
            <a:lvl5pPr marL="1170000" indent="-270000">
              <a:spcBef>
                <a:spcPts val="200"/>
              </a:spcBef>
              <a:spcAft>
                <a:spcPts val="200"/>
              </a:spcAft>
              <a:defRPr sz="1050"/>
            </a:lvl5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n-US" dirty="0"/>
          </a:p>
        </p:txBody>
      </p:sp>
      <p:sp>
        <p:nvSpPr>
          <p:cNvPr id="4" name="Text Placeholder 6"/>
          <p:cNvSpPr>
            <a:spLocks noGrp="1"/>
          </p:cNvSpPr>
          <p:nvPr>
            <p:ph type="body" sz="quarter" idx="10"/>
          </p:nvPr>
        </p:nvSpPr>
        <p:spPr>
          <a:xfrm>
            <a:off x="663823" y="6556382"/>
            <a:ext cx="5717931" cy="301625"/>
          </a:xfrm>
        </p:spPr>
        <p:txBody>
          <a:bodyPr anchor="b">
            <a:noAutofit/>
          </a:bodyPr>
          <a:lstStyle>
            <a:lvl1pPr marL="144000" indent="-144000">
              <a:spcBef>
                <a:spcPts val="200"/>
              </a:spcBef>
              <a:spcAft>
                <a:spcPts val="200"/>
              </a:spcAft>
              <a:buFont typeface="+mj-lt"/>
              <a:buAutoNum type="arabicPeriod"/>
              <a:defRPr sz="600"/>
            </a:lvl1pPr>
            <a:lvl2pPr>
              <a:buFont typeface="+mj-lt"/>
              <a:buAutoNum type="arabicPeriod"/>
              <a:defRPr sz="600"/>
            </a:lvl2pPr>
            <a:lvl3pPr>
              <a:buFont typeface="+mj-lt"/>
              <a:buAutoNum type="arabicPeriod"/>
              <a:defRPr sz="600"/>
            </a:lvl3pPr>
            <a:lvl4pPr>
              <a:buFont typeface="+mj-lt"/>
              <a:buAutoNum type="arabicPeriod"/>
              <a:defRPr sz="600"/>
            </a:lvl4pPr>
            <a:lvl5pPr>
              <a:buFont typeface="+mj-lt"/>
              <a:buAutoNum type="arabicPeriod"/>
              <a:defRPr sz="600"/>
            </a:lvl5pPr>
          </a:lstStyle>
          <a:p>
            <a:pPr lvl="0"/>
            <a:r>
              <a:rPr lang="hu-HU" smtClean="0"/>
              <a:t>Mintaszöveg szerkesztése</a:t>
            </a:r>
          </a:p>
        </p:txBody>
      </p:sp>
    </p:spTree>
    <p:extLst>
      <p:ext uri="{BB962C8B-B14F-4D97-AF65-F5344CB8AC3E}">
        <p14:creationId xmlns:p14="http://schemas.microsoft.com/office/powerpoint/2010/main" val="3446330612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- 2 Columns, no bullets, pri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66154" y="1259999"/>
            <a:ext cx="8806154" cy="4860000"/>
          </a:xfrm>
        </p:spPr>
        <p:txBody>
          <a:bodyPr numCol="2" spcCol="360000">
            <a:noAutofit/>
          </a:bodyPr>
          <a:lstStyle>
            <a:lvl1pPr marL="0" indent="0">
              <a:spcBef>
                <a:spcPts val="600"/>
              </a:spcBef>
              <a:spcAft>
                <a:spcPts val="600"/>
              </a:spcAft>
              <a:buFontTx/>
              <a:buNone/>
              <a:defRPr sz="1200"/>
            </a:lvl1pPr>
            <a:lvl2pPr marL="450000" indent="-270000">
              <a:spcBef>
                <a:spcPts val="600"/>
              </a:spcBef>
              <a:spcAft>
                <a:spcPts val="600"/>
              </a:spcAft>
              <a:defRPr sz="1200"/>
            </a:lvl2pPr>
            <a:lvl3pPr marL="630000" indent="-270000">
              <a:spcBef>
                <a:spcPts val="600"/>
              </a:spcBef>
              <a:spcAft>
                <a:spcPts val="600"/>
              </a:spcAft>
              <a:defRPr sz="1200"/>
            </a:lvl3pPr>
            <a:lvl4pPr marL="900000" indent="-270000">
              <a:spcBef>
                <a:spcPts val="600"/>
              </a:spcBef>
              <a:spcAft>
                <a:spcPts val="600"/>
              </a:spcAft>
              <a:defRPr sz="1200"/>
            </a:lvl4pPr>
            <a:lvl5pPr marL="1170000" indent="-270000">
              <a:spcBef>
                <a:spcPts val="600"/>
              </a:spcBef>
              <a:spcAft>
                <a:spcPts val="600"/>
              </a:spcAft>
              <a:defRPr sz="1200"/>
            </a:lvl5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Text Placeholder 6"/>
          <p:cNvSpPr>
            <a:spLocks noGrp="1"/>
          </p:cNvSpPr>
          <p:nvPr>
            <p:ph type="body" sz="quarter" idx="10"/>
          </p:nvPr>
        </p:nvSpPr>
        <p:spPr>
          <a:xfrm>
            <a:off x="663823" y="6556382"/>
            <a:ext cx="5717931" cy="301625"/>
          </a:xfrm>
        </p:spPr>
        <p:txBody>
          <a:bodyPr anchor="b">
            <a:noAutofit/>
          </a:bodyPr>
          <a:lstStyle>
            <a:lvl1pPr marL="144000" indent="-144000">
              <a:spcBef>
                <a:spcPts val="200"/>
              </a:spcBef>
              <a:spcAft>
                <a:spcPts val="200"/>
              </a:spcAft>
              <a:buFont typeface="+mj-lt"/>
              <a:buAutoNum type="arabicPeriod"/>
              <a:defRPr sz="600"/>
            </a:lvl1pPr>
            <a:lvl2pPr>
              <a:buFont typeface="+mj-lt"/>
              <a:buAutoNum type="arabicPeriod"/>
              <a:defRPr sz="600"/>
            </a:lvl2pPr>
            <a:lvl3pPr>
              <a:buFont typeface="+mj-lt"/>
              <a:buAutoNum type="arabicPeriod"/>
              <a:defRPr sz="600"/>
            </a:lvl3pPr>
            <a:lvl4pPr>
              <a:buFont typeface="+mj-lt"/>
              <a:buAutoNum type="arabicPeriod"/>
              <a:defRPr sz="600"/>
            </a:lvl4pPr>
            <a:lvl5pPr>
              <a:buFont typeface="+mj-lt"/>
              <a:buAutoNum type="arabicPeriod"/>
              <a:defRPr sz="600"/>
            </a:lvl5pPr>
          </a:lstStyle>
          <a:p>
            <a:pPr lvl="0"/>
            <a:r>
              <a:rPr lang="hu-HU" smtClean="0"/>
              <a:t>Mintaszöveg szerkesztése</a:t>
            </a:r>
          </a:p>
        </p:txBody>
      </p:sp>
    </p:spTree>
    <p:extLst>
      <p:ext uri="{BB962C8B-B14F-4D97-AF65-F5344CB8AC3E}">
        <p14:creationId xmlns:p14="http://schemas.microsoft.com/office/powerpoint/2010/main" val="3955752041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- 3 Columns, no bullets, pri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66154" y="1259999"/>
            <a:ext cx="8806154" cy="4860000"/>
          </a:xfrm>
        </p:spPr>
        <p:txBody>
          <a:bodyPr numCol="3" spcCol="216000">
            <a:noAutofit/>
          </a:bodyPr>
          <a:lstStyle>
            <a:lvl1pPr marL="0" indent="0">
              <a:spcBef>
                <a:spcPts val="600"/>
              </a:spcBef>
              <a:spcAft>
                <a:spcPts val="600"/>
              </a:spcAft>
              <a:buFontTx/>
              <a:buNone/>
              <a:defRPr sz="1200"/>
            </a:lvl1pPr>
            <a:lvl2pPr marL="450000" indent="-270000">
              <a:spcBef>
                <a:spcPts val="600"/>
              </a:spcBef>
              <a:spcAft>
                <a:spcPts val="600"/>
              </a:spcAft>
              <a:defRPr sz="1200"/>
            </a:lvl2pPr>
            <a:lvl3pPr marL="630000" indent="-270000">
              <a:spcBef>
                <a:spcPts val="600"/>
              </a:spcBef>
              <a:spcAft>
                <a:spcPts val="600"/>
              </a:spcAft>
              <a:defRPr sz="1200"/>
            </a:lvl3pPr>
            <a:lvl4pPr marL="900000" indent="-270000">
              <a:spcBef>
                <a:spcPts val="600"/>
              </a:spcBef>
              <a:spcAft>
                <a:spcPts val="600"/>
              </a:spcAft>
              <a:defRPr sz="1200"/>
            </a:lvl4pPr>
            <a:lvl5pPr marL="1170000" indent="-270000">
              <a:spcBef>
                <a:spcPts val="600"/>
              </a:spcBef>
              <a:spcAft>
                <a:spcPts val="600"/>
              </a:spcAft>
              <a:defRPr sz="1200"/>
            </a:lvl5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Text Placeholder 6"/>
          <p:cNvSpPr>
            <a:spLocks noGrp="1"/>
          </p:cNvSpPr>
          <p:nvPr>
            <p:ph type="body" sz="quarter" idx="10"/>
          </p:nvPr>
        </p:nvSpPr>
        <p:spPr>
          <a:xfrm>
            <a:off x="663823" y="6556382"/>
            <a:ext cx="5717931" cy="301625"/>
          </a:xfrm>
        </p:spPr>
        <p:txBody>
          <a:bodyPr anchor="b">
            <a:noAutofit/>
          </a:bodyPr>
          <a:lstStyle>
            <a:lvl1pPr marL="144000" indent="-144000">
              <a:spcBef>
                <a:spcPts val="200"/>
              </a:spcBef>
              <a:spcAft>
                <a:spcPts val="200"/>
              </a:spcAft>
              <a:buFont typeface="+mj-lt"/>
              <a:buAutoNum type="arabicPeriod"/>
              <a:defRPr sz="600"/>
            </a:lvl1pPr>
            <a:lvl2pPr>
              <a:buFont typeface="+mj-lt"/>
              <a:buAutoNum type="arabicPeriod"/>
              <a:defRPr sz="600"/>
            </a:lvl2pPr>
            <a:lvl3pPr>
              <a:buFont typeface="+mj-lt"/>
              <a:buAutoNum type="arabicPeriod"/>
              <a:defRPr sz="600"/>
            </a:lvl3pPr>
            <a:lvl4pPr>
              <a:buFont typeface="+mj-lt"/>
              <a:buAutoNum type="arabicPeriod"/>
              <a:defRPr sz="600"/>
            </a:lvl4pPr>
            <a:lvl5pPr>
              <a:buFont typeface="+mj-lt"/>
              <a:buAutoNum type="arabicPeriod"/>
              <a:defRPr sz="600"/>
            </a:lvl5pPr>
          </a:lstStyle>
          <a:p>
            <a:pPr lvl="0"/>
            <a:r>
              <a:rPr lang="hu-HU" smtClean="0"/>
              <a:t>Mintaszöveg szerkesztése</a:t>
            </a:r>
          </a:p>
        </p:txBody>
      </p:sp>
    </p:spTree>
    <p:extLst>
      <p:ext uri="{BB962C8B-B14F-4D97-AF65-F5344CB8AC3E}">
        <p14:creationId xmlns:p14="http://schemas.microsoft.com/office/powerpoint/2010/main" val="3670146800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Right Content - no bullets, pri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38034" y="1259999"/>
            <a:ext cx="2934277" cy="4860000"/>
          </a:xfrm>
        </p:spPr>
        <p:txBody>
          <a:bodyPr numCol="1" spcCol="0">
            <a:noAutofit/>
          </a:bodyPr>
          <a:lstStyle>
            <a:lvl1pPr marL="0" indent="0">
              <a:spcBef>
                <a:spcPts val="600"/>
              </a:spcBef>
              <a:spcAft>
                <a:spcPts val="600"/>
              </a:spcAft>
              <a:buFontTx/>
              <a:buNone/>
              <a:defRPr sz="1000"/>
            </a:lvl1pPr>
            <a:lvl2pPr marL="450000" indent="-270000">
              <a:spcBef>
                <a:spcPts val="600"/>
              </a:spcBef>
              <a:spcAft>
                <a:spcPts val="600"/>
              </a:spcAft>
              <a:defRPr sz="1200"/>
            </a:lvl2pPr>
            <a:lvl3pPr marL="630000" indent="-270000">
              <a:spcBef>
                <a:spcPts val="600"/>
              </a:spcBef>
              <a:spcAft>
                <a:spcPts val="600"/>
              </a:spcAft>
              <a:defRPr sz="1200"/>
            </a:lvl3pPr>
            <a:lvl4pPr marL="900000" indent="-270000">
              <a:spcBef>
                <a:spcPts val="600"/>
              </a:spcBef>
              <a:spcAft>
                <a:spcPts val="600"/>
              </a:spcAft>
              <a:defRPr sz="1200"/>
            </a:lvl4pPr>
            <a:lvl5pPr marL="1170000" indent="-270000">
              <a:spcBef>
                <a:spcPts val="600"/>
              </a:spcBef>
              <a:spcAft>
                <a:spcPts val="600"/>
              </a:spcAft>
              <a:defRPr sz="1200"/>
            </a:lvl5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Text Placeholder 6"/>
          <p:cNvSpPr>
            <a:spLocks noGrp="1"/>
          </p:cNvSpPr>
          <p:nvPr>
            <p:ph type="body" sz="quarter" idx="10"/>
          </p:nvPr>
        </p:nvSpPr>
        <p:spPr>
          <a:xfrm>
            <a:off x="663823" y="6556382"/>
            <a:ext cx="5717931" cy="301625"/>
          </a:xfrm>
        </p:spPr>
        <p:txBody>
          <a:bodyPr anchor="b">
            <a:noAutofit/>
          </a:bodyPr>
          <a:lstStyle>
            <a:lvl1pPr marL="144000" indent="-144000">
              <a:spcBef>
                <a:spcPts val="200"/>
              </a:spcBef>
              <a:spcAft>
                <a:spcPts val="200"/>
              </a:spcAft>
              <a:buFont typeface="+mj-lt"/>
              <a:buAutoNum type="arabicPeriod"/>
              <a:defRPr sz="600"/>
            </a:lvl1pPr>
            <a:lvl2pPr>
              <a:buFont typeface="+mj-lt"/>
              <a:buAutoNum type="arabicPeriod"/>
              <a:defRPr sz="600"/>
            </a:lvl2pPr>
            <a:lvl3pPr>
              <a:buFont typeface="+mj-lt"/>
              <a:buAutoNum type="arabicPeriod"/>
              <a:defRPr sz="600"/>
            </a:lvl3pPr>
            <a:lvl4pPr>
              <a:buFont typeface="+mj-lt"/>
              <a:buAutoNum type="arabicPeriod"/>
              <a:defRPr sz="600"/>
            </a:lvl4pPr>
            <a:lvl5pPr>
              <a:buFont typeface="+mj-lt"/>
              <a:buAutoNum type="arabicPeriod"/>
              <a:defRPr sz="600"/>
            </a:lvl5pPr>
          </a:lstStyle>
          <a:p>
            <a:pPr lvl="0"/>
            <a:r>
              <a:rPr lang="hu-HU" smtClean="0"/>
              <a:t>Mintaszöveg szerkesztése</a:t>
            </a:r>
          </a:p>
        </p:txBody>
      </p:sp>
    </p:spTree>
    <p:extLst>
      <p:ext uri="{BB962C8B-B14F-4D97-AF65-F5344CB8AC3E}">
        <p14:creationId xmlns:p14="http://schemas.microsoft.com/office/powerpoint/2010/main" val="2836108376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Right Content - pri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38034" y="1259999"/>
            <a:ext cx="2934277" cy="4860000"/>
          </a:xfrm>
        </p:spPr>
        <p:txBody>
          <a:bodyPr numCol="1" spcCol="0">
            <a:noAutofit/>
          </a:bodyPr>
          <a:lstStyle>
            <a:lvl1pPr marL="180000" indent="-180000">
              <a:spcBef>
                <a:spcPts val="1200"/>
              </a:spcBef>
              <a:spcAft>
                <a:spcPts val="400"/>
              </a:spcAft>
              <a:defRPr sz="1000"/>
            </a:lvl1pPr>
            <a:lvl2pPr marL="360000" indent="-180000">
              <a:spcBef>
                <a:spcPts val="300"/>
              </a:spcBef>
              <a:spcAft>
                <a:spcPts val="300"/>
              </a:spcAft>
              <a:defRPr sz="900"/>
            </a:lvl2pPr>
            <a:lvl3pPr marL="540000" indent="-180000">
              <a:spcBef>
                <a:spcPts val="300"/>
              </a:spcBef>
              <a:spcAft>
                <a:spcPts val="300"/>
              </a:spcAft>
              <a:defRPr sz="900"/>
            </a:lvl3pPr>
            <a:lvl4pPr marL="720000" indent="-180000">
              <a:spcBef>
                <a:spcPts val="300"/>
              </a:spcBef>
              <a:spcAft>
                <a:spcPts val="300"/>
              </a:spcAft>
              <a:defRPr sz="900"/>
            </a:lvl4pPr>
            <a:lvl5pPr marL="900000" indent="-180000">
              <a:spcBef>
                <a:spcPts val="300"/>
              </a:spcBef>
              <a:spcAft>
                <a:spcPts val="300"/>
              </a:spcAft>
              <a:defRPr sz="900"/>
            </a:lvl5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n-US" dirty="0"/>
          </a:p>
        </p:txBody>
      </p:sp>
      <p:sp>
        <p:nvSpPr>
          <p:cNvPr id="4" name="Text Placeholder 6"/>
          <p:cNvSpPr>
            <a:spLocks noGrp="1"/>
          </p:cNvSpPr>
          <p:nvPr>
            <p:ph type="body" sz="quarter" idx="10"/>
          </p:nvPr>
        </p:nvSpPr>
        <p:spPr>
          <a:xfrm>
            <a:off x="663823" y="6556382"/>
            <a:ext cx="5717931" cy="301625"/>
          </a:xfrm>
        </p:spPr>
        <p:txBody>
          <a:bodyPr anchor="b">
            <a:noAutofit/>
          </a:bodyPr>
          <a:lstStyle>
            <a:lvl1pPr marL="144000" indent="-144000">
              <a:spcBef>
                <a:spcPts val="200"/>
              </a:spcBef>
              <a:spcAft>
                <a:spcPts val="200"/>
              </a:spcAft>
              <a:buFont typeface="+mj-lt"/>
              <a:buAutoNum type="arabicPeriod"/>
              <a:defRPr sz="600"/>
            </a:lvl1pPr>
            <a:lvl2pPr>
              <a:buFont typeface="+mj-lt"/>
              <a:buAutoNum type="arabicPeriod"/>
              <a:defRPr sz="600"/>
            </a:lvl2pPr>
            <a:lvl3pPr>
              <a:buFont typeface="+mj-lt"/>
              <a:buAutoNum type="arabicPeriod"/>
              <a:defRPr sz="600"/>
            </a:lvl3pPr>
            <a:lvl4pPr>
              <a:buFont typeface="+mj-lt"/>
              <a:buAutoNum type="arabicPeriod"/>
              <a:defRPr sz="600"/>
            </a:lvl4pPr>
            <a:lvl5pPr>
              <a:buFont typeface="+mj-lt"/>
              <a:buAutoNum type="arabicPeriod"/>
              <a:defRPr sz="600"/>
            </a:lvl5pPr>
          </a:lstStyle>
          <a:p>
            <a:pPr lvl="0"/>
            <a:r>
              <a:rPr lang="hu-HU" smtClean="0"/>
              <a:t>Mintaszöveg szerkesztése</a:t>
            </a:r>
          </a:p>
        </p:txBody>
      </p:sp>
    </p:spTree>
    <p:extLst>
      <p:ext uri="{BB962C8B-B14F-4D97-AF65-F5344CB8AC3E}">
        <p14:creationId xmlns:p14="http://schemas.microsoft.com/office/powerpoint/2010/main" val="605363547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zakaszfejléc">
    <p:bg>
      <p:bgPr>
        <a:blipFill dpi="0" rotWithShape="1"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66155" y="6048000"/>
            <a:ext cx="5682462" cy="612000"/>
          </a:xfrm>
          <a:ln>
            <a:noFill/>
          </a:ln>
        </p:spPr>
        <p:txBody>
          <a:bodyPr lIns="180000" anchor="b">
            <a:noAutofit/>
          </a:bodyPr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6154" y="180000"/>
            <a:ext cx="8806154" cy="612000"/>
          </a:xfrm>
        </p:spPr>
        <p:txBody>
          <a:bodyPr rIns="180000" anchor="ctr">
            <a:normAutofit/>
          </a:bodyPr>
          <a:lstStyle>
            <a:lvl1pPr algn="l">
              <a:defRPr sz="1800" b="0" cap="none" baseline="0">
                <a:solidFill>
                  <a:schemeClr val="tx1"/>
                </a:solidFill>
              </a:defRPr>
            </a:lvl1pPr>
          </a:lstStyle>
          <a:p>
            <a:r>
              <a:rPr lang="hu-HU" smtClean="0"/>
              <a:t>Mintacím szerkesztése</a:t>
            </a:r>
            <a:endParaRPr lang="en-US" dirty="0"/>
          </a:p>
        </p:txBody>
      </p:sp>
      <p:pic>
        <p:nvPicPr>
          <p:cNvPr id="5" name="Picture 3" descr="U:\Dean\New Chellomedia Logos 300dpi CMYK With Underscore\Chello_central_europe_underscore_CMYK_300dpi.png"/>
          <p:cNvPicPr>
            <a:picLocks noChangeAspect="1" noChangeArrowheads="1"/>
          </p:cNvPicPr>
          <p:nvPr userDrawn="1"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320000" y="5580000"/>
            <a:ext cx="4652308" cy="1118628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102700760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sak cí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en-US"/>
          </a:p>
        </p:txBody>
      </p:sp>
      <p:sp>
        <p:nvSpPr>
          <p:cNvPr id="3" name="Text Placeholder 6"/>
          <p:cNvSpPr>
            <a:spLocks noGrp="1"/>
          </p:cNvSpPr>
          <p:nvPr>
            <p:ph type="body" sz="quarter" idx="10"/>
          </p:nvPr>
        </p:nvSpPr>
        <p:spPr>
          <a:xfrm>
            <a:off x="663823" y="6556382"/>
            <a:ext cx="5717931" cy="301625"/>
          </a:xfrm>
        </p:spPr>
        <p:txBody>
          <a:bodyPr anchor="b">
            <a:noAutofit/>
          </a:bodyPr>
          <a:lstStyle>
            <a:lvl1pPr marL="144000" indent="-144000">
              <a:spcBef>
                <a:spcPts val="200"/>
              </a:spcBef>
              <a:spcAft>
                <a:spcPts val="200"/>
              </a:spcAft>
              <a:buFont typeface="+mj-lt"/>
              <a:buAutoNum type="arabicPeriod"/>
              <a:defRPr sz="600"/>
            </a:lvl1pPr>
            <a:lvl2pPr>
              <a:buFont typeface="+mj-lt"/>
              <a:buAutoNum type="arabicPeriod"/>
              <a:defRPr sz="600"/>
            </a:lvl2pPr>
            <a:lvl3pPr>
              <a:buFont typeface="+mj-lt"/>
              <a:buAutoNum type="arabicPeriod"/>
              <a:defRPr sz="600"/>
            </a:lvl3pPr>
            <a:lvl4pPr>
              <a:buFont typeface="+mj-lt"/>
              <a:buAutoNum type="arabicPeriod"/>
              <a:defRPr sz="600"/>
            </a:lvl4pPr>
            <a:lvl5pPr>
              <a:buFont typeface="+mj-lt"/>
              <a:buAutoNum type="arabicPeriod"/>
              <a:defRPr sz="600"/>
            </a:lvl5pPr>
          </a:lstStyle>
          <a:p>
            <a:pPr lvl="0"/>
            <a:r>
              <a:rPr lang="hu-HU" smtClean="0"/>
              <a:t>Mintaszöveg szerkesztése</a:t>
            </a:r>
          </a:p>
        </p:txBody>
      </p:sp>
    </p:spTree>
    <p:extLst>
      <p:ext uri="{BB962C8B-B14F-4D97-AF65-F5344CB8AC3E}">
        <p14:creationId xmlns:p14="http://schemas.microsoft.com/office/powerpoint/2010/main" val="2899235290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Ü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129876994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&amp; Multiple Content - pri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66154" y="1259999"/>
            <a:ext cx="2060308" cy="1512000"/>
          </a:xfrm>
        </p:spPr>
        <p:txBody>
          <a:bodyPr numCol="1" spcCol="0">
            <a:noAutofit/>
          </a:bodyPr>
          <a:lstStyle>
            <a:lvl1pPr marL="108000" indent="-108000">
              <a:spcBef>
                <a:spcPts val="300"/>
              </a:spcBef>
              <a:spcAft>
                <a:spcPts val="200"/>
              </a:spcAft>
              <a:defRPr sz="800"/>
            </a:lvl1pPr>
            <a:lvl2pPr marL="216000" indent="-108000">
              <a:spcBef>
                <a:spcPts val="100"/>
              </a:spcBef>
              <a:spcAft>
                <a:spcPts val="100"/>
              </a:spcAft>
              <a:defRPr sz="800"/>
            </a:lvl2pPr>
            <a:lvl3pPr marL="324000" indent="-108000">
              <a:spcBef>
                <a:spcPts val="100"/>
              </a:spcBef>
              <a:spcAft>
                <a:spcPts val="100"/>
              </a:spcAft>
              <a:defRPr sz="800"/>
            </a:lvl3pPr>
            <a:lvl4pPr marL="432000" indent="-108000">
              <a:spcBef>
                <a:spcPts val="100"/>
              </a:spcBef>
              <a:spcAft>
                <a:spcPts val="100"/>
              </a:spcAft>
              <a:defRPr sz="800"/>
            </a:lvl4pPr>
            <a:lvl5pPr marL="540000" indent="-108000">
              <a:spcBef>
                <a:spcPts val="100"/>
              </a:spcBef>
              <a:spcAft>
                <a:spcPts val="100"/>
              </a:spcAft>
              <a:defRPr sz="800"/>
            </a:lvl5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n-US" dirty="0"/>
          </a:p>
        </p:txBody>
      </p:sp>
      <p:sp>
        <p:nvSpPr>
          <p:cNvPr id="4" name="Text Placeholder 6"/>
          <p:cNvSpPr>
            <a:spLocks noGrp="1"/>
          </p:cNvSpPr>
          <p:nvPr>
            <p:ph type="body" sz="quarter" idx="10"/>
          </p:nvPr>
        </p:nvSpPr>
        <p:spPr>
          <a:xfrm>
            <a:off x="663823" y="6556382"/>
            <a:ext cx="5717931" cy="301625"/>
          </a:xfrm>
        </p:spPr>
        <p:txBody>
          <a:bodyPr anchor="b">
            <a:noAutofit/>
          </a:bodyPr>
          <a:lstStyle>
            <a:lvl1pPr marL="144000" indent="-144000">
              <a:spcBef>
                <a:spcPts val="200"/>
              </a:spcBef>
              <a:spcAft>
                <a:spcPts val="200"/>
              </a:spcAft>
              <a:buFont typeface="+mj-lt"/>
              <a:buAutoNum type="arabicPeriod"/>
              <a:defRPr sz="600"/>
            </a:lvl1pPr>
            <a:lvl2pPr>
              <a:buFont typeface="+mj-lt"/>
              <a:buAutoNum type="arabicPeriod"/>
              <a:defRPr sz="600"/>
            </a:lvl2pPr>
            <a:lvl3pPr>
              <a:buFont typeface="+mj-lt"/>
              <a:buAutoNum type="arabicPeriod"/>
              <a:defRPr sz="600"/>
            </a:lvl3pPr>
            <a:lvl4pPr>
              <a:buFont typeface="+mj-lt"/>
              <a:buAutoNum type="arabicPeriod"/>
              <a:defRPr sz="600"/>
            </a:lvl4pPr>
            <a:lvl5pPr>
              <a:buFont typeface="+mj-lt"/>
              <a:buAutoNum type="arabicPeriod"/>
              <a:defRPr sz="600"/>
            </a:lvl5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5" name="Content Placeholder 2"/>
          <p:cNvSpPr>
            <a:spLocks noGrp="1"/>
          </p:cNvSpPr>
          <p:nvPr>
            <p:ph idx="11"/>
          </p:nvPr>
        </p:nvSpPr>
        <p:spPr>
          <a:xfrm>
            <a:off x="166154" y="2952000"/>
            <a:ext cx="2060308" cy="1512000"/>
          </a:xfrm>
        </p:spPr>
        <p:txBody>
          <a:bodyPr numCol="1" spcCol="0">
            <a:noAutofit/>
          </a:bodyPr>
          <a:lstStyle>
            <a:lvl1pPr marL="108000" indent="-108000">
              <a:spcBef>
                <a:spcPts val="300"/>
              </a:spcBef>
              <a:spcAft>
                <a:spcPts val="200"/>
              </a:spcAft>
              <a:defRPr sz="800"/>
            </a:lvl1pPr>
            <a:lvl2pPr marL="216000" indent="-108000">
              <a:spcBef>
                <a:spcPts val="100"/>
              </a:spcBef>
              <a:spcAft>
                <a:spcPts val="100"/>
              </a:spcAft>
              <a:defRPr sz="800"/>
            </a:lvl2pPr>
            <a:lvl3pPr marL="324000" indent="-108000">
              <a:spcBef>
                <a:spcPts val="100"/>
              </a:spcBef>
              <a:spcAft>
                <a:spcPts val="100"/>
              </a:spcAft>
              <a:defRPr sz="800"/>
            </a:lvl3pPr>
            <a:lvl4pPr marL="432000" indent="-108000">
              <a:spcBef>
                <a:spcPts val="100"/>
              </a:spcBef>
              <a:spcAft>
                <a:spcPts val="100"/>
              </a:spcAft>
              <a:defRPr sz="800"/>
            </a:lvl4pPr>
            <a:lvl5pPr marL="540000" indent="-108000">
              <a:spcBef>
                <a:spcPts val="100"/>
              </a:spcBef>
              <a:spcAft>
                <a:spcPts val="100"/>
              </a:spcAft>
              <a:defRPr sz="800"/>
            </a:lvl5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n-US" dirty="0"/>
          </a:p>
        </p:txBody>
      </p:sp>
      <p:sp>
        <p:nvSpPr>
          <p:cNvPr id="6" name="Content Placeholder 2"/>
          <p:cNvSpPr>
            <a:spLocks noGrp="1"/>
          </p:cNvSpPr>
          <p:nvPr>
            <p:ph idx="12"/>
          </p:nvPr>
        </p:nvSpPr>
        <p:spPr>
          <a:xfrm>
            <a:off x="166154" y="4644000"/>
            <a:ext cx="2060308" cy="1512000"/>
          </a:xfrm>
        </p:spPr>
        <p:txBody>
          <a:bodyPr numCol="1" spcCol="0">
            <a:noAutofit/>
          </a:bodyPr>
          <a:lstStyle>
            <a:lvl1pPr marL="108000" indent="-108000">
              <a:spcBef>
                <a:spcPts val="300"/>
              </a:spcBef>
              <a:spcAft>
                <a:spcPts val="200"/>
              </a:spcAft>
              <a:defRPr sz="800"/>
            </a:lvl1pPr>
            <a:lvl2pPr marL="216000" indent="-108000">
              <a:spcBef>
                <a:spcPts val="100"/>
              </a:spcBef>
              <a:spcAft>
                <a:spcPts val="100"/>
              </a:spcAft>
              <a:defRPr sz="800"/>
            </a:lvl2pPr>
            <a:lvl3pPr marL="324000" indent="-108000">
              <a:spcBef>
                <a:spcPts val="100"/>
              </a:spcBef>
              <a:spcAft>
                <a:spcPts val="100"/>
              </a:spcAft>
              <a:defRPr sz="800"/>
            </a:lvl3pPr>
            <a:lvl4pPr marL="432000" indent="-108000">
              <a:spcBef>
                <a:spcPts val="100"/>
              </a:spcBef>
              <a:spcAft>
                <a:spcPts val="100"/>
              </a:spcAft>
              <a:defRPr sz="800"/>
            </a:lvl4pPr>
            <a:lvl5pPr marL="540000" indent="-108000">
              <a:spcBef>
                <a:spcPts val="100"/>
              </a:spcBef>
              <a:spcAft>
                <a:spcPts val="100"/>
              </a:spcAft>
              <a:defRPr sz="800"/>
            </a:lvl5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n-US" dirty="0"/>
          </a:p>
        </p:txBody>
      </p:sp>
      <p:sp>
        <p:nvSpPr>
          <p:cNvPr id="7" name="Content Placeholder 2"/>
          <p:cNvSpPr>
            <a:spLocks noGrp="1"/>
          </p:cNvSpPr>
          <p:nvPr>
            <p:ph idx="13"/>
          </p:nvPr>
        </p:nvSpPr>
        <p:spPr>
          <a:xfrm>
            <a:off x="2392615" y="1259999"/>
            <a:ext cx="2060308" cy="1512000"/>
          </a:xfrm>
        </p:spPr>
        <p:txBody>
          <a:bodyPr numCol="1" spcCol="0">
            <a:noAutofit/>
          </a:bodyPr>
          <a:lstStyle>
            <a:lvl1pPr marL="108000" indent="-108000">
              <a:spcBef>
                <a:spcPts val="300"/>
              </a:spcBef>
              <a:spcAft>
                <a:spcPts val="200"/>
              </a:spcAft>
              <a:defRPr sz="800"/>
            </a:lvl1pPr>
            <a:lvl2pPr marL="216000" indent="-108000">
              <a:spcBef>
                <a:spcPts val="100"/>
              </a:spcBef>
              <a:spcAft>
                <a:spcPts val="100"/>
              </a:spcAft>
              <a:defRPr sz="800"/>
            </a:lvl2pPr>
            <a:lvl3pPr marL="324000" indent="-108000">
              <a:spcBef>
                <a:spcPts val="100"/>
              </a:spcBef>
              <a:spcAft>
                <a:spcPts val="100"/>
              </a:spcAft>
              <a:defRPr sz="800"/>
            </a:lvl3pPr>
            <a:lvl4pPr marL="432000" indent="-108000">
              <a:spcBef>
                <a:spcPts val="100"/>
              </a:spcBef>
              <a:spcAft>
                <a:spcPts val="100"/>
              </a:spcAft>
              <a:defRPr sz="800"/>
            </a:lvl4pPr>
            <a:lvl5pPr marL="540000" indent="-108000">
              <a:spcBef>
                <a:spcPts val="100"/>
              </a:spcBef>
              <a:spcAft>
                <a:spcPts val="100"/>
              </a:spcAft>
              <a:defRPr sz="800"/>
            </a:lvl5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n-US" dirty="0"/>
          </a:p>
        </p:txBody>
      </p:sp>
      <p:sp>
        <p:nvSpPr>
          <p:cNvPr id="8" name="Content Placeholder 2"/>
          <p:cNvSpPr>
            <a:spLocks noGrp="1"/>
          </p:cNvSpPr>
          <p:nvPr>
            <p:ph idx="14"/>
          </p:nvPr>
        </p:nvSpPr>
        <p:spPr>
          <a:xfrm>
            <a:off x="2392615" y="2952000"/>
            <a:ext cx="2060308" cy="1512000"/>
          </a:xfrm>
        </p:spPr>
        <p:txBody>
          <a:bodyPr numCol="1" spcCol="0">
            <a:noAutofit/>
          </a:bodyPr>
          <a:lstStyle>
            <a:lvl1pPr marL="108000" indent="-108000">
              <a:spcBef>
                <a:spcPts val="300"/>
              </a:spcBef>
              <a:spcAft>
                <a:spcPts val="200"/>
              </a:spcAft>
              <a:defRPr sz="800"/>
            </a:lvl1pPr>
            <a:lvl2pPr marL="216000" indent="-108000">
              <a:spcBef>
                <a:spcPts val="100"/>
              </a:spcBef>
              <a:spcAft>
                <a:spcPts val="100"/>
              </a:spcAft>
              <a:defRPr sz="800"/>
            </a:lvl2pPr>
            <a:lvl3pPr marL="324000" indent="-108000">
              <a:spcBef>
                <a:spcPts val="100"/>
              </a:spcBef>
              <a:spcAft>
                <a:spcPts val="100"/>
              </a:spcAft>
              <a:defRPr sz="800"/>
            </a:lvl3pPr>
            <a:lvl4pPr marL="432000" indent="-108000">
              <a:spcBef>
                <a:spcPts val="100"/>
              </a:spcBef>
              <a:spcAft>
                <a:spcPts val="100"/>
              </a:spcAft>
              <a:defRPr sz="800"/>
            </a:lvl4pPr>
            <a:lvl5pPr marL="540000" indent="-108000">
              <a:spcBef>
                <a:spcPts val="100"/>
              </a:spcBef>
              <a:spcAft>
                <a:spcPts val="100"/>
              </a:spcAft>
              <a:defRPr sz="800"/>
            </a:lvl5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n-US" dirty="0"/>
          </a:p>
        </p:txBody>
      </p:sp>
      <p:sp>
        <p:nvSpPr>
          <p:cNvPr id="9" name="Content Placeholder 2"/>
          <p:cNvSpPr>
            <a:spLocks noGrp="1"/>
          </p:cNvSpPr>
          <p:nvPr>
            <p:ph idx="15"/>
          </p:nvPr>
        </p:nvSpPr>
        <p:spPr>
          <a:xfrm>
            <a:off x="2392615" y="4644000"/>
            <a:ext cx="2060308" cy="1512000"/>
          </a:xfrm>
        </p:spPr>
        <p:txBody>
          <a:bodyPr numCol="1" spcCol="0">
            <a:noAutofit/>
          </a:bodyPr>
          <a:lstStyle>
            <a:lvl1pPr marL="108000" indent="-108000">
              <a:spcBef>
                <a:spcPts val="300"/>
              </a:spcBef>
              <a:spcAft>
                <a:spcPts val="200"/>
              </a:spcAft>
              <a:defRPr sz="800"/>
            </a:lvl1pPr>
            <a:lvl2pPr marL="216000" indent="-108000">
              <a:spcBef>
                <a:spcPts val="100"/>
              </a:spcBef>
              <a:spcAft>
                <a:spcPts val="100"/>
              </a:spcAft>
              <a:defRPr sz="800"/>
            </a:lvl2pPr>
            <a:lvl3pPr marL="324000" indent="-108000">
              <a:spcBef>
                <a:spcPts val="100"/>
              </a:spcBef>
              <a:spcAft>
                <a:spcPts val="100"/>
              </a:spcAft>
              <a:defRPr sz="800"/>
            </a:lvl3pPr>
            <a:lvl4pPr marL="432000" indent="-108000">
              <a:spcBef>
                <a:spcPts val="100"/>
              </a:spcBef>
              <a:spcAft>
                <a:spcPts val="100"/>
              </a:spcAft>
              <a:defRPr sz="800"/>
            </a:lvl4pPr>
            <a:lvl5pPr marL="540000" indent="-108000">
              <a:spcBef>
                <a:spcPts val="100"/>
              </a:spcBef>
              <a:spcAft>
                <a:spcPts val="100"/>
              </a:spcAft>
              <a:defRPr sz="800"/>
            </a:lvl5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n-US" dirty="0"/>
          </a:p>
        </p:txBody>
      </p:sp>
      <p:sp>
        <p:nvSpPr>
          <p:cNvPr id="10" name="Content Placeholder 2"/>
          <p:cNvSpPr>
            <a:spLocks noGrp="1"/>
          </p:cNvSpPr>
          <p:nvPr>
            <p:ph idx="16"/>
          </p:nvPr>
        </p:nvSpPr>
        <p:spPr>
          <a:xfrm>
            <a:off x="4619077" y="1259999"/>
            <a:ext cx="2060308" cy="1512000"/>
          </a:xfrm>
        </p:spPr>
        <p:txBody>
          <a:bodyPr numCol="1" spcCol="0">
            <a:noAutofit/>
          </a:bodyPr>
          <a:lstStyle>
            <a:lvl1pPr marL="108000" indent="-108000">
              <a:spcBef>
                <a:spcPts val="300"/>
              </a:spcBef>
              <a:spcAft>
                <a:spcPts val="200"/>
              </a:spcAft>
              <a:defRPr sz="800"/>
            </a:lvl1pPr>
            <a:lvl2pPr marL="216000" indent="-108000">
              <a:spcBef>
                <a:spcPts val="100"/>
              </a:spcBef>
              <a:spcAft>
                <a:spcPts val="100"/>
              </a:spcAft>
              <a:defRPr sz="800"/>
            </a:lvl2pPr>
            <a:lvl3pPr marL="324000" indent="-108000">
              <a:spcBef>
                <a:spcPts val="100"/>
              </a:spcBef>
              <a:spcAft>
                <a:spcPts val="100"/>
              </a:spcAft>
              <a:defRPr sz="800"/>
            </a:lvl3pPr>
            <a:lvl4pPr marL="432000" indent="-108000">
              <a:spcBef>
                <a:spcPts val="100"/>
              </a:spcBef>
              <a:spcAft>
                <a:spcPts val="100"/>
              </a:spcAft>
              <a:defRPr sz="800"/>
            </a:lvl4pPr>
            <a:lvl5pPr marL="540000" indent="-108000">
              <a:spcBef>
                <a:spcPts val="100"/>
              </a:spcBef>
              <a:spcAft>
                <a:spcPts val="100"/>
              </a:spcAft>
              <a:defRPr sz="800"/>
            </a:lvl5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n-US" dirty="0"/>
          </a:p>
        </p:txBody>
      </p:sp>
      <p:sp>
        <p:nvSpPr>
          <p:cNvPr id="11" name="Content Placeholder 2"/>
          <p:cNvSpPr>
            <a:spLocks noGrp="1"/>
          </p:cNvSpPr>
          <p:nvPr>
            <p:ph idx="17"/>
          </p:nvPr>
        </p:nvSpPr>
        <p:spPr>
          <a:xfrm>
            <a:off x="4619077" y="2952000"/>
            <a:ext cx="2060308" cy="1512000"/>
          </a:xfrm>
        </p:spPr>
        <p:txBody>
          <a:bodyPr numCol="1" spcCol="0">
            <a:noAutofit/>
          </a:bodyPr>
          <a:lstStyle>
            <a:lvl1pPr marL="108000" indent="-108000">
              <a:spcBef>
                <a:spcPts val="300"/>
              </a:spcBef>
              <a:spcAft>
                <a:spcPts val="200"/>
              </a:spcAft>
              <a:defRPr sz="800"/>
            </a:lvl1pPr>
            <a:lvl2pPr marL="216000" indent="-108000">
              <a:spcBef>
                <a:spcPts val="100"/>
              </a:spcBef>
              <a:spcAft>
                <a:spcPts val="100"/>
              </a:spcAft>
              <a:defRPr sz="800"/>
            </a:lvl2pPr>
            <a:lvl3pPr marL="324000" indent="-108000">
              <a:spcBef>
                <a:spcPts val="100"/>
              </a:spcBef>
              <a:spcAft>
                <a:spcPts val="100"/>
              </a:spcAft>
              <a:defRPr sz="800"/>
            </a:lvl3pPr>
            <a:lvl4pPr marL="432000" indent="-108000">
              <a:spcBef>
                <a:spcPts val="100"/>
              </a:spcBef>
              <a:spcAft>
                <a:spcPts val="100"/>
              </a:spcAft>
              <a:defRPr sz="800"/>
            </a:lvl4pPr>
            <a:lvl5pPr marL="540000" indent="-108000">
              <a:spcBef>
                <a:spcPts val="100"/>
              </a:spcBef>
              <a:spcAft>
                <a:spcPts val="100"/>
              </a:spcAft>
              <a:defRPr sz="800"/>
            </a:lvl5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idx="18"/>
          </p:nvPr>
        </p:nvSpPr>
        <p:spPr>
          <a:xfrm>
            <a:off x="4619077" y="4644000"/>
            <a:ext cx="2060308" cy="1512000"/>
          </a:xfrm>
        </p:spPr>
        <p:txBody>
          <a:bodyPr numCol="1" spcCol="0">
            <a:noAutofit/>
          </a:bodyPr>
          <a:lstStyle>
            <a:lvl1pPr marL="108000" indent="-108000">
              <a:spcBef>
                <a:spcPts val="300"/>
              </a:spcBef>
              <a:spcAft>
                <a:spcPts val="200"/>
              </a:spcAft>
              <a:defRPr sz="800"/>
            </a:lvl1pPr>
            <a:lvl2pPr marL="216000" indent="-108000">
              <a:spcBef>
                <a:spcPts val="100"/>
              </a:spcBef>
              <a:spcAft>
                <a:spcPts val="100"/>
              </a:spcAft>
              <a:defRPr sz="800"/>
            </a:lvl2pPr>
            <a:lvl3pPr marL="324000" indent="-108000">
              <a:spcBef>
                <a:spcPts val="100"/>
              </a:spcBef>
              <a:spcAft>
                <a:spcPts val="100"/>
              </a:spcAft>
              <a:defRPr sz="800"/>
            </a:lvl3pPr>
            <a:lvl4pPr marL="432000" indent="-108000">
              <a:spcBef>
                <a:spcPts val="100"/>
              </a:spcBef>
              <a:spcAft>
                <a:spcPts val="100"/>
              </a:spcAft>
              <a:defRPr sz="800"/>
            </a:lvl4pPr>
            <a:lvl5pPr marL="540000" indent="-108000">
              <a:spcBef>
                <a:spcPts val="100"/>
              </a:spcBef>
              <a:spcAft>
                <a:spcPts val="100"/>
              </a:spcAft>
              <a:defRPr sz="800"/>
            </a:lvl5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n-US" dirty="0"/>
          </a:p>
        </p:txBody>
      </p:sp>
      <p:sp>
        <p:nvSpPr>
          <p:cNvPr id="13" name="Content Placeholder 2"/>
          <p:cNvSpPr>
            <a:spLocks noGrp="1"/>
          </p:cNvSpPr>
          <p:nvPr>
            <p:ph idx="19"/>
          </p:nvPr>
        </p:nvSpPr>
        <p:spPr>
          <a:xfrm>
            <a:off x="6845538" y="1259999"/>
            <a:ext cx="2060308" cy="1512000"/>
          </a:xfrm>
        </p:spPr>
        <p:txBody>
          <a:bodyPr numCol="1" spcCol="0">
            <a:noAutofit/>
          </a:bodyPr>
          <a:lstStyle>
            <a:lvl1pPr marL="108000" indent="-108000">
              <a:spcBef>
                <a:spcPts val="300"/>
              </a:spcBef>
              <a:spcAft>
                <a:spcPts val="200"/>
              </a:spcAft>
              <a:defRPr sz="800"/>
            </a:lvl1pPr>
            <a:lvl2pPr marL="216000" indent="-108000">
              <a:spcBef>
                <a:spcPts val="100"/>
              </a:spcBef>
              <a:spcAft>
                <a:spcPts val="100"/>
              </a:spcAft>
              <a:defRPr sz="800"/>
            </a:lvl2pPr>
            <a:lvl3pPr marL="324000" indent="-108000">
              <a:spcBef>
                <a:spcPts val="100"/>
              </a:spcBef>
              <a:spcAft>
                <a:spcPts val="100"/>
              </a:spcAft>
              <a:defRPr sz="800"/>
            </a:lvl3pPr>
            <a:lvl4pPr marL="432000" indent="-108000">
              <a:spcBef>
                <a:spcPts val="100"/>
              </a:spcBef>
              <a:spcAft>
                <a:spcPts val="100"/>
              </a:spcAft>
              <a:defRPr sz="800"/>
            </a:lvl4pPr>
            <a:lvl5pPr marL="540000" indent="-108000">
              <a:spcBef>
                <a:spcPts val="100"/>
              </a:spcBef>
              <a:spcAft>
                <a:spcPts val="100"/>
              </a:spcAft>
              <a:defRPr sz="800"/>
            </a:lvl5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n-US" dirty="0"/>
          </a:p>
        </p:txBody>
      </p:sp>
      <p:sp>
        <p:nvSpPr>
          <p:cNvPr id="14" name="Content Placeholder 2"/>
          <p:cNvSpPr>
            <a:spLocks noGrp="1"/>
          </p:cNvSpPr>
          <p:nvPr>
            <p:ph idx="20"/>
          </p:nvPr>
        </p:nvSpPr>
        <p:spPr>
          <a:xfrm>
            <a:off x="6845538" y="2952000"/>
            <a:ext cx="2060308" cy="1512000"/>
          </a:xfrm>
        </p:spPr>
        <p:txBody>
          <a:bodyPr numCol="1" spcCol="0">
            <a:noAutofit/>
          </a:bodyPr>
          <a:lstStyle>
            <a:lvl1pPr marL="108000" indent="-108000">
              <a:spcBef>
                <a:spcPts val="300"/>
              </a:spcBef>
              <a:spcAft>
                <a:spcPts val="200"/>
              </a:spcAft>
              <a:defRPr sz="800"/>
            </a:lvl1pPr>
            <a:lvl2pPr marL="216000" indent="-108000">
              <a:spcBef>
                <a:spcPts val="100"/>
              </a:spcBef>
              <a:spcAft>
                <a:spcPts val="100"/>
              </a:spcAft>
              <a:defRPr sz="800"/>
            </a:lvl2pPr>
            <a:lvl3pPr marL="324000" indent="-108000">
              <a:spcBef>
                <a:spcPts val="100"/>
              </a:spcBef>
              <a:spcAft>
                <a:spcPts val="100"/>
              </a:spcAft>
              <a:defRPr sz="800"/>
            </a:lvl3pPr>
            <a:lvl4pPr marL="432000" indent="-108000">
              <a:spcBef>
                <a:spcPts val="100"/>
              </a:spcBef>
              <a:spcAft>
                <a:spcPts val="100"/>
              </a:spcAft>
              <a:defRPr sz="800"/>
            </a:lvl4pPr>
            <a:lvl5pPr marL="540000" indent="-108000">
              <a:spcBef>
                <a:spcPts val="100"/>
              </a:spcBef>
              <a:spcAft>
                <a:spcPts val="100"/>
              </a:spcAft>
              <a:defRPr sz="800"/>
            </a:lvl5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n-US" dirty="0"/>
          </a:p>
        </p:txBody>
      </p:sp>
      <p:sp>
        <p:nvSpPr>
          <p:cNvPr id="15" name="Content Placeholder 2"/>
          <p:cNvSpPr>
            <a:spLocks noGrp="1"/>
          </p:cNvSpPr>
          <p:nvPr>
            <p:ph idx="21"/>
          </p:nvPr>
        </p:nvSpPr>
        <p:spPr>
          <a:xfrm>
            <a:off x="6845538" y="4644000"/>
            <a:ext cx="2060308" cy="1512000"/>
          </a:xfrm>
        </p:spPr>
        <p:txBody>
          <a:bodyPr numCol="1" spcCol="0">
            <a:noAutofit/>
          </a:bodyPr>
          <a:lstStyle>
            <a:lvl1pPr marL="108000" indent="-108000">
              <a:spcBef>
                <a:spcPts val="300"/>
              </a:spcBef>
              <a:spcAft>
                <a:spcPts val="200"/>
              </a:spcAft>
              <a:defRPr sz="800"/>
            </a:lvl1pPr>
            <a:lvl2pPr marL="216000" indent="-108000">
              <a:spcBef>
                <a:spcPts val="100"/>
              </a:spcBef>
              <a:spcAft>
                <a:spcPts val="100"/>
              </a:spcAft>
              <a:defRPr sz="800"/>
            </a:lvl2pPr>
            <a:lvl3pPr marL="324000" indent="-108000">
              <a:spcBef>
                <a:spcPts val="100"/>
              </a:spcBef>
              <a:spcAft>
                <a:spcPts val="100"/>
              </a:spcAft>
              <a:defRPr sz="800"/>
            </a:lvl3pPr>
            <a:lvl4pPr marL="432000" indent="-108000">
              <a:spcBef>
                <a:spcPts val="100"/>
              </a:spcBef>
              <a:spcAft>
                <a:spcPts val="100"/>
              </a:spcAft>
              <a:defRPr sz="800"/>
            </a:lvl4pPr>
            <a:lvl5pPr marL="540000" indent="-108000">
              <a:spcBef>
                <a:spcPts val="100"/>
              </a:spcBef>
              <a:spcAft>
                <a:spcPts val="100"/>
              </a:spcAft>
              <a:defRPr sz="800"/>
            </a:lvl5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40110988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, Scree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66154" y="1259999"/>
            <a:ext cx="8806154" cy="4860000"/>
          </a:xfrm>
        </p:spPr>
        <p:txBody>
          <a:bodyPr>
            <a:noAutofit/>
          </a:bodyPr>
          <a:lstStyle>
            <a:lvl1pPr marL="270000" indent="-360000">
              <a:spcBef>
                <a:spcPts val="1500"/>
              </a:spcBef>
              <a:spcAft>
                <a:spcPts val="600"/>
              </a:spcAft>
              <a:defRPr sz="1800"/>
            </a:lvl1pPr>
            <a:lvl2pPr marL="720000" indent="-360000">
              <a:spcBef>
                <a:spcPts val="600"/>
              </a:spcBef>
              <a:spcAft>
                <a:spcPts val="600"/>
              </a:spcAft>
              <a:defRPr sz="1600"/>
            </a:lvl2pPr>
            <a:lvl3pPr marL="1080000" indent="-360000">
              <a:spcBef>
                <a:spcPts val="600"/>
              </a:spcBef>
              <a:spcAft>
                <a:spcPts val="600"/>
              </a:spcAft>
              <a:defRPr sz="1400"/>
            </a:lvl3pPr>
            <a:lvl4pPr marL="1440000" indent="-360000">
              <a:spcBef>
                <a:spcPts val="600"/>
              </a:spcBef>
              <a:spcAft>
                <a:spcPts val="600"/>
              </a:spcAft>
              <a:defRPr sz="1400"/>
            </a:lvl4pPr>
            <a:lvl5pPr marL="1800000" indent="-360000">
              <a:spcBef>
                <a:spcPts val="600"/>
              </a:spcBef>
              <a:spcAft>
                <a:spcPts val="600"/>
              </a:spcAft>
              <a:defRPr sz="1400"/>
            </a:lvl5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74304667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, No bullets, Scree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66154" y="1259999"/>
            <a:ext cx="8806154" cy="4860000"/>
          </a:xfrm>
        </p:spPr>
        <p:txBody>
          <a:bodyPr numCol="2" spcCol="720000">
            <a:noAutofit/>
          </a:bodyPr>
          <a:lstStyle>
            <a:lvl1pPr marL="0" indent="0">
              <a:spcBef>
                <a:spcPts val="1500"/>
              </a:spcBef>
              <a:spcAft>
                <a:spcPts val="600"/>
              </a:spcAft>
              <a:buFontTx/>
              <a:buNone/>
              <a:defRPr sz="1800"/>
            </a:lvl1pPr>
            <a:lvl2pPr marL="720000" indent="-360000">
              <a:spcBef>
                <a:spcPts val="600"/>
              </a:spcBef>
              <a:spcAft>
                <a:spcPts val="600"/>
              </a:spcAft>
              <a:buFontTx/>
              <a:buNone/>
              <a:defRPr sz="1800"/>
            </a:lvl2pPr>
            <a:lvl3pPr marL="1080000" indent="-360000">
              <a:spcBef>
                <a:spcPts val="600"/>
              </a:spcBef>
              <a:spcAft>
                <a:spcPts val="600"/>
              </a:spcAft>
              <a:buFontTx/>
              <a:buNone/>
              <a:defRPr sz="1800"/>
            </a:lvl3pPr>
            <a:lvl4pPr marL="1440000" indent="-360000">
              <a:spcBef>
                <a:spcPts val="600"/>
              </a:spcBef>
              <a:spcAft>
                <a:spcPts val="600"/>
              </a:spcAft>
              <a:buFontTx/>
              <a:buNone/>
              <a:defRPr sz="1800"/>
            </a:lvl4pPr>
            <a:lvl5pPr marL="1800000" indent="-360000">
              <a:spcBef>
                <a:spcPts val="600"/>
              </a:spcBef>
              <a:spcAft>
                <a:spcPts val="600"/>
              </a:spcAft>
              <a:buFontTx/>
              <a:buNone/>
              <a:defRPr sz="1800"/>
            </a:lvl5pPr>
          </a:lstStyle>
          <a:p>
            <a:pPr lvl="0"/>
            <a:r>
              <a:rPr lang="hu-HU" smtClean="0"/>
              <a:t>Mintaszöveg szerkesztése</a:t>
            </a:r>
          </a:p>
        </p:txBody>
      </p:sp>
    </p:spTree>
    <p:extLst>
      <p:ext uri="{BB962C8B-B14F-4D97-AF65-F5344CB8AC3E}">
        <p14:creationId xmlns:p14="http://schemas.microsoft.com/office/powerpoint/2010/main" val="2980460920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Címdia">
    <p:bg>
      <p:bgPr>
        <a:blipFill dpi="0" rotWithShape="1"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 descr="U:\Dean\New Chellomedia Logos 300dpi CMYK With Underscore\Chello_central_europe_underscore_CMYK_300dpi.png"/>
          <p:cNvPicPr>
            <a:picLocks noChangeAspect="1" noChangeArrowheads="1"/>
          </p:cNvPicPr>
          <p:nvPr userDrawn="1"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320000" y="5580000"/>
            <a:ext cx="4652308" cy="1118628"/>
          </a:xfrm>
          <a:prstGeom prst="rect">
            <a:avLst/>
          </a:prstGeom>
          <a:noFill/>
        </p:spPr>
      </p:pic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66154" y="6048000"/>
            <a:ext cx="4652308" cy="612000"/>
          </a:xfrm>
        </p:spPr>
        <p:txBody>
          <a:bodyPr lIns="180000" anchor="b">
            <a:no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hu-HU" smtClean="0"/>
              <a:t>Alcím mintájának szerkesztése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166154" y="180000"/>
            <a:ext cx="8806154" cy="612000"/>
          </a:xfrm>
          <a:ln w="12700"/>
        </p:spPr>
        <p:txBody>
          <a:bodyPr rIns="180000"/>
          <a:lstStyle>
            <a:lvl1pPr>
              <a:defRPr sz="1800">
                <a:solidFill>
                  <a:schemeClr val="tx1"/>
                </a:solidFill>
              </a:defRPr>
            </a:lvl1pPr>
          </a:lstStyle>
          <a:p>
            <a:r>
              <a:rPr lang="en-US" dirty="0" smtClean="0"/>
              <a:t>Plain White Design – Click to add title</a:t>
            </a:r>
            <a:endParaRPr lang="en-US" dirty="0"/>
          </a:p>
        </p:txBody>
      </p:sp>
      <p:pic>
        <p:nvPicPr>
          <p:cNvPr id="5" name="Kép 4"/>
          <p:cNvPicPr>
            <a:picLocks noChangeAspect="1"/>
          </p:cNvPicPr>
          <p:nvPr userDrawn="1"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-145101"/>
            <a:ext cx="9144000" cy="70031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5800462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, pri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66154" y="1259999"/>
            <a:ext cx="8806154" cy="4860000"/>
          </a:xfrm>
        </p:spPr>
        <p:txBody>
          <a:bodyPr>
            <a:noAutofit/>
          </a:bodyPr>
          <a:lstStyle>
            <a:lvl1pPr marL="270000" indent="-270000">
              <a:spcBef>
                <a:spcPts val="1200"/>
              </a:spcBef>
              <a:spcAft>
                <a:spcPts val="400"/>
              </a:spcAft>
              <a:defRPr sz="1400"/>
            </a:lvl1pPr>
            <a:lvl2pPr marL="450000" indent="-270000">
              <a:spcBef>
                <a:spcPts val="400"/>
              </a:spcBef>
              <a:spcAft>
                <a:spcPts val="400"/>
              </a:spcAft>
              <a:defRPr sz="1200"/>
            </a:lvl2pPr>
            <a:lvl3pPr marL="630000" indent="-270000">
              <a:spcBef>
                <a:spcPts val="300"/>
              </a:spcBef>
              <a:spcAft>
                <a:spcPts val="300"/>
              </a:spcAft>
              <a:defRPr sz="1100"/>
            </a:lvl3pPr>
            <a:lvl4pPr marL="900000" indent="-270000">
              <a:spcBef>
                <a:spcPts val="300"/>
              </a:spcBef>
              <a:spcAft>
                <a:spcPts val="300"/>
              </a:spcAft>
              <a:defRPr sz="1100"/>
            </a:lvl4pPr>
            <a:lvl5pPr marL="1170000" indent="-270000">
              <a:spcBef>
                <a:spcPts val="300"/>
              </a:spcBef>
              <a:spcAft>
                <a:spcPts val="300"/>
              </a:spcAft>
              <a:defRPr sz="1100"/>
            </a:lvl5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n-US" dirty="0"/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10"/>
          </p:nvPr>
        </p:nvSpPr>
        <p:spPr>
          <a:xfrm>
            <a:off x="663821" y="6556378"/>
            <a:ext cx="5717931" cy="301625"/>
          </a:xfrm>
        </p:spPr>
        <p:txBody>
          <a:bodyPr anchor="b">
            <a:noAutofit/>
          </a:bodyPr>
          <a:lstStyle>
            <a:lvl1pPr marL="144000" indent="-144000">
              <a:spcBef>
                <a:spcPts val="200"/>
              </a:spcBef>
              <a:spcAft>
                <a:spcPts val="200"/>
              </a:spcAft>
              <a:buFont typeface="+mj-lt"/>
              <a:buAutoNum type="arabicPeriod"/>
              <a:defRPr sz="600"/>
            </a:lvl1pPr>
            <a:lvl2pPr>
              <a:buFont typeface="+mj-lt"/>
              <a:buAutoNum type="arabicPeriod"/>
              <a:defRPr sz="600"/>
            </a:lvl2pPr>
            <a:lvl3pPr>
              <a:buFont typeface="+mj-lt"/>
              <a:buAutoNum type="arabicPeriod"/>
              <a:defRPr sz="600"/>
            </a:lvl3pPr>
            <a:lvl4pPr>
              <a:buFont typeface="+mj-lt"/>
              <a:buAutoNum type="arabicPeriod"/>
              <a:defRPr sz="600"/>
            </a:lvl4pPr>
            <a:lvl5pPr>
              <a:buFont typeface="+mj-lt"/>
              <a:buAutoNum type="arabicPeriod"/>
              <a:defRPr sz="600"/>
            </a:lvl5pPr>
          </a:lstStyle>
          <a:p>
            <a:pPr lvl="0"/>
            <a:r>
              <a:rPr lang="hu-HU" smtClean="0"/>
              <a:t>Mintaszöveg szerkesztése</a:t>
            </a:r>
          </a:p>
        </p:txBody>
      </p:sp>
      <p:pic>
        <p:nvPicPr>
          <p:cNvPr id="5" name="Kép 4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34338" y="-171400"/>
            <a:ext cx="9178338" cy="7029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6016085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- 2 Columns, pri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66154" y="1259999"/>
            <a:ext cx="8806154" cy="4860000"/>
          </a:xfrm>
        </p:spPr>
        <p:txBody>
          <a:bodyPr numCol="2" spcCol="720000">
            <a:noAutofit/>
          </a:bodyPr>
          <a:lstStyle>
            <a:lvl1pPr marL="270000" indent="-270000">
              <a:spcBef>
                <a:spcPts val="900"/>
              </a:spcBef>
              <a:spcAft>
                <a:spcPts val="300"/>
              </a:spcAft>
              <a:defRPr sz="1200"/>
            </a:lvl1pPr>
            <a:lvl2pPr marL="450000" indent="-270000">
              <a:spcBef>
                <a:spcPts val="300"/>
              </a:spcBef>
              <a:spcAft>
                <a:spcPts val="300"/>
              </a:spcAft>
              <a:defRPr sz="1100"/>
            </a:lvl2pPr>
            <a:lvl3pPr marL="630000" indent="-270000">
              <a:spcBef>
                <a:spcPts val="200"/>
              </a:spcBef>
              <a:spcAft>
                <a:spcPts val="200"/>
              </a:spcAft>
              <a:defRPr sz="1050"/>
            </a:lvl3pPr>
            <a:lvl4pPr marL="900000" indent="-270000">
              <a:spcBef>
                <a:spcPts val="200"/>
              </a:spcBef>
              <a:spcAft>
                <a:spcPts val="200"/>
              </a:spcAft>
              <a:defRPr sz="1050"/>
            </a:lvl4pPr>
            <a:lvl5pPr marL="1170000" indent="-270000">
              <a:spcBef>
                <a:spcPts val="200"/>
              </a:spcBef>
              <a:spcAft>
                <a:spcPts val="200"/>
              </a:spcAft>
              <a:defRPr sz="1050"/>
            </a:lvl5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n-US" dirty="0"/>
          </a:p>
        </p:txBody>
      </p:sp>
      <p:sp>
        <p:nvSpPr>
          <p:cNvPr id="4" name="Text Placeholder 6"/>
          <p:cNvSpPr>
            <a:spLocks noGrp="1"/>
          </p:cNvSpPr>
          <p:nvPr>
            <p:ph type="body" sz="quarter" idx="10"/>
          </p:nvPr>
        </p:nvSpPr>
        <p:spPr>
          <a:xfrm>
            <a:off x="663821" y="6556378"/>
            <a:ext cx="5717931" cy="301625"/>
          </a:xfrm>
        </p:spPr>
        <p:txBody>
          <a:bodyPr anchor="b">
            <a:noAutofit/>
          </a:bodyPr>
          <a:lstStyle>
            <a:lvl1pPr marL="144000" indent="-144000">
              <a:spcBef>
                <a:spcPts val="200"/>
              </a:spcBef>
              <a:spcAft>
                <a:spcPts val="200"/>
              </a:spcAft>
              <a:buFont typeface="+mj-lt"/>
              <a:buAutoNum type="arabicPeriod"/>
              <a:defRPr sz="600"/>
            </a:lvl1pPr>
            <a:lvl2pPr>
              <a:buFont typeface="+mj-lt"/>
              <a:buAutoNum type="arabicPeriod"/>
              <a:defRPr sz="600"/>
            </a:lvl2pPr>
            <a:lvl3pPr>
              <a:buFont typeface="+mj-lt"/>
              <a:buAutoNum type="arabicPeriod"/>
              <a:defRPr sz="600"/>
            </a:lvl3pPr>
            <a:lvl4pPr>
              <a:buFont typeface="+mj-lt"/>
              <a:buAutoNum type="arabicPeriod"/>
              <a:defRPr sz="600"/>
            </a:lvl4pPr>
            <a:lvl5pPr>
              <a:buFont typeface="+mj-lt"/>
              <a:buAutoNum type="arabicPeriod"/>
              <a:defRPr sz="600"/>
            </a:lvl5pPr>
          </a:lstStyle>
          <a:p>
            <a:pPr lvl="0"/>
            <a:r>
              <a:rPr lang="hu-HU" smtClean="0"/>
              <a:t>Mintaszöveg szerkesztése</a:t>
            </a:r>
          </a:p>
        </p:txBody>
      </p:sp>
    </p:spTree>
    <p:extLst>
      <p:ext uri="{BB962C8B-B14F-4D97-AF65-F5344CB8AC3E}">
        <p14:creationId xmlns:p14="http://schemas.microsoft.com/office/powerpoint/2010/main" val="3376622548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- 2 Columns, no bullets, pri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66154" y="1259999"/>
            <a:ext cx="8806154" cy="4860000"/>
          </a:xfrm>
        </p:spPr>
        <p:txBody>
          <a:bodyPr numCol="2" spcCol="360000">
            <a:noAutofit/>
          </a:bodyPr>
          <a:lstStyle>
            <a:lvl1pPr marL="0" indent="0">
              <a:spcBef>
                <a:spcPts val="600"/>
              </a:spcBef>
              <a:spcAft>
                <a:spcPts val="600"/>
              </a:spcAft>
              <a:buFontTx/>
              <a:buNone/>
              <a:defRPr sz="1200"/>
            </a:lvl1pPr>
            <a:lvl2pPr marL="450000" indent="-270000">
              <a:spcBef>
                <a:spcPts val="600"/>
              </a:spcBef>
              <a:spcAft>
                <a:spcPts val="600"/>
              </a:spcAft>
              <a:defRPr sz="1200"/>
            </a:lvl2pPr>
            <a:lvl3pPr marL="630000" indent="-270000">
              <a:spcBef>
                <a:spcPts val="600"/>
              </a:spcBef>
              <a:spcAft>
                <a:spcPts val="600"/>
              </a:spcAft>
              <a:defRPr sz="1200"/>
            </a:lvl3pPr>
            <a:lvl4pPr marL="900000" indent="-270000">
              <a:spcBef>
                <a:spcPts val="600"/>
              </a:spcBef>
              <a:spcAft>
                <a:spcPts val="600"/>
              </a:spcAft>
              <a:defRPr sz="1200"/>
            </a:lvl4pPr>
            <a:lvl5pPr marL="1170000" indent="-270000">
              <a:spcBef>
                <a:spcPts val="600"/>
              </a:spcBef>
              <a:spcAft>
                <a:spcPts val="600"/>
              </a:spcAft>
              <a:defRPr sz="1200"/>
            </a:lvl5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Text Placeholder 6"/>
          <p:cNvSpPr>
            <a:spLocks noGrp="1"/>
          </p:cNvSpPr>
          <p:nvPr>
            <p:ph type="body" sz="quarter" idx="10"/>
          </p:nvPr>
        </p:nvSpPr>
        <p:spPr>
          <a:xfrm>
            <a:off x="663821" y="6556378"/>
            <a:ext cx="5717931" cy="301625"/>
          </a:xfrm>
        </p:spPr>
        <p:txBody>
          <a:bodyPr anchor="b">
            <a:noAutofit/>
          </a:bodyPr>
          <a:lstStyle>
            <a:lvl1pPr marL="144000" indent="-144000">
              <a:spcBef>
                <a:spcPts val="200"/>
              </a:spcBef>
              <a:spcAft>
                <a:spcPts val="200"/>
              </a:spcAft>
              <a:buFont typeface="+mj-lt"/>
              <a:buAutoNum type="arabicPeriod"/>
              <a:defRPr sz="600"/>
            </a:lvl1pPr>
            <a:lvl2pPr>
              <a:buFont typeface="+mj-lt"/>
              <a:buAutoNum type="arabicPeriod"/>
              <a:defRPr sz="600"/>
            </a:lvl2pPr>
            <a:lvl3pPr>
              <a:buFont typeface="+mj-lt"/>
              <a:buAutoNum type="arabicPeriod"/>
              <a:defRPr sz="600"/>
            </a:lvl3pPr>
            <a:lvl4pPr>
              <a:buFont typeface="+mj-lt"/>
              <a:buAutoNum type="arabicPeriod"/>
              <a:defRPr sz="600"/>
            </a:lvl4pPr>
            <a:lvl5pPr>
              <a:buFont typeface="+mj-lt"/>
              <a:buAutoNum type="arabicPeriod"/>
              <a:defRPr sz="600"/>
            </a:lvl5pPr>
          </a:lstStyle>
          <a:p>
            <a:pPr lvl="0"/>
            <a:r>
              <a:rPr lang="hu-HU" smtClean="0"/>
              <a:t>Mintaszöveg szerkesztése</a:t>
            </a:r>
          </a:p>
        </p:txBody>
      </p:sp>
    </p:spTree>
    <p:extLst>
      <p:ext uri="{BB962C8B-B14F-4D97-AF65-F5344CB8AC3E}">
        <p14:creationId xmlns:p14="http://schemas.microsoft.com/office/powerpoint/2010/main" val="201224918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- 3 Columns, no bullets, pri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66154" y="1259999"/>
            <a:ext cx="8806154" cy="4860000"/>
          </a:xfrm>
        </p:spPr>
        <p:txBody>
          <a:bodyPr numCol="3" spcCol="216000">
            <a:noAutofit/>
          </a:bodyPr>
          <a:lstStyle>
            <a:lvl1pPr marL="0" indent="0">
              <a:spcBef>
                <a:spcPts val="600"/>
              </a:spcBef>
              <a:spcAft>
                <a:spcPts val="600"/>
              </a:spcAft>
              <a:buFontTx/>
              <a:buNone/>
              <a:defRPr sz="1200"/>
            </a:lvl1pPr>
            <a:lvl2pPr marL="450000" indent="-270000">
              <a:spcBef>
                <a:spcPts val="600"/>
              </a:spcBef>
              <a:spcAft>
                <a:spcPts val="600"/>
              </a:spcAft>
              <a:defRPr sz="1200"/>
            </a:lvl2pPr>
            <a:lvl3pPr marL="630000" indent="-270000">
              <a:spcBef>
                <a:spcPts val="600"/>
              </a:spcBef>
              <a:spcAft>
                <a:spcPts val="600"/>
              </a:spcAft>
              <a:defRPr sz="1200"/>
            </a:lvl3pPr>
            <a:lvl4pPr marL="900000" indent="-270000">
              <a:spcBef>
                <a:spcPts val="600"/>
              </a:spcBef>
              <a:spcAft>
                <a:spcPts val="600"/>
              </a:spcAft>
              <a:defRPr sz="1200"/>
            </a:lvl4pPr>
            <a:lvl5pPr marL="1170000" indent="-270000">
              <a:spcBef>
                <a:spcPts val="600"/>
              </a:spcBef>
              <a:spcAft>
                <a:spcPts val="600"/>
              </a:spcAft>
              <a:defRPr sz="1200"/>
            </a:lvl5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Text Placeholder 6"/>
          <p:cNvSpPr>
            <a:spLocks noGrp="1"/>
          </p:cNvSpPr>
          <p:nvPr>
            <p:ph type="body" sz="quarter" idx="10"/>
          </p:nvPr>
        </p:nvSpPr>
        <p:spPr>
          <a:xfrm>
            <a:off x="663821" y="6556378"/>
            <a:ext cx="5717931" cy="301625"/>
          </a:xfrm>
        </p:spPr>
        <p:txBody>
          <a:bodyPr anchor="b">
            <a:noAutofit/>
          </a:bodyPr>
          <a:lstStyle>
            <a:lvl1pPr marL="144000" indent="-144000">
              <a:spcBef>
                <a:spcPts val="200"/>
              </a:spcBef>
              <a:spcAft>
                <a:spcPts val="200"/>
              </a:spcAft>
              <a:buFont typeface="+mj-lt"/>
              <a:buAutoNum type="arabicPeriod"/>
              <a:defRPr sz="600"/>
            </a:lvl1pPr>
            <a:lvl2pPr>
              <a:buFont typeface="+mj-lt"/>
              <a:buAutoNum type="arabicPeriod"/>
              <a:defRPr sz="600"/>
            </a:lvl2pPr>
            <a:lvl3pPr>
              <a:buFont typeface="+mj-lt"/>
              <a:buAutoNum type="arabicPeriod"/>
              <a:defRPr sz="600"/>
            </a:lvl3pPr>
            <a:lvl4pPr>
              <a:buFont typeface="+mj-lt"/>
              <a:buAutoNum type="arabicPeriod"/>
              <a:defRPr sz="600"/>
            </a:lvl4pPr>
            <a:lvl5pPr>
              <a:buFont typeface="+mj-lt"/>
              <a:buAutoNum type="arabicPeriod"/>
              <a:defRPr sz="600"/>
            </a:lvl5pPr>
          </a:lstStyle>
          <a:p>
            <a:pPr lvl="0"/>
            <a:r>
              <a:rPr lang="hu-HU" smtClean="0"/>
              <a:t>Mintaszöveg szerkesztése</a:t>
            </a:r>
          </a:p>
        </p:txBody>
      </p:sp>
    </p:spTree>
    <p:extLst>
      <p:ext uri="{BB962C8B-B14F-4D97-AF65-F5344CB8AC3E}">
        <p14:creationId xmlns:p14="http://schemas.microsoft.com/office/powerpoint/2010/main" val="3541846335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Right Content - no bullets, pri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38032" y="1259999"/>
            <a:ext cx="2934277" cy="4860000"/>
          </a:xfrm>
        </p:spPr>
        <p:txBody>
          <a:bodyPr numCol="1" spcCol="0">
            <a:noAutofit/>
          </a:bodyPr>
          <a:lstStyle>
            <a:lvl1pPr marL="0" indent="0">
              <a:spcBef>
                <a:spcPts val="600"/>
              </a:spcBef>
              <a:spcAft>
                <a:spcPts val="600"/>
              </a:spcAft>
              <a:buFontTx/>
              <a:buNone/>
              <a:defRPr sz="1000"/>
            </a:lvl1pPr>
            <a:lvl2pPr marL="450000" indent="-270000">
              <a:spcBef>
                <a:spcPts val="600"/>
              </a:spcBef>
              <a:spcAft>
                <a:spcPts val="600"/>
              </a:spcAft>
              <a:defRPr sz="1200"/>
            </a:lvl2pPr>
            <a:lvl3pPr marL="630000" indent="-270000">
              <a:spcBef>
                <a:spcPts val="600"/>
              </a:spcBef>
              <a:spcAft>
                <a:spcPts val="600"/>
              </a:spcAft>
              <a:defRPr sz="1200"/>
            </a:lvl3pPr>
            <a:lvl4pPr marL="900000" indent="-270000">
              <a:spcBef>
                <a:spcPts val="600"/>
              </a:spcBef>
              <a:spcAft>
                <a:spcPts val="600"/>
              </a:spcAft>
              <a:defRPr sz="1200"/>
            </a:lvl4pPr>
            <a:lvl5pPr marL="1170000" indent="-270000">
              <a:spcBef>
                <a:spcPts val="600"/>
              </a:spcBef>
              <a:spcAft>
                <a:spcPts val="600"/>
              </a:spcAft>
              <a:defRPr sz="1200"/>
            </a:lvl5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Text Placeholder 6"/>
          <p:cNvSpPr>
            <a:spLocks noGrp="1"/>
          </p:cNvSpPr>
          <p:nvPr>
            <p:ph type="body" sz="quarter" idx="10"/>
          </p:nvPr>
        </p:nvSpPr>
        <p:spPr>
          <a:xfrm>
            <a:off x="663821" y="6556378"/>
            <a:ext cx="5717931" cy="301625"/>
          </a:xfrm>
        </p:spPr>
        <p:txBody>
          <a:bodyPr anchor="b">
            <a:noAutofit/>
          </a:bodyPr>
          <a:lstStyle>
            <a:lvl1pPr marL="144000" indent="-144000">
              <a:spcBef>
                <a:spcPts val="200"/>
              </a:spcBef>
              <a:spcAft>
                <a:spcPts val="200"/>
              </a:spcAft>
              <a:buFont typeface="+mj-lt"/>
              <a:buAutoNum type="arabicPeriod"/>
              <a:defRPr sz="600"/>
            </a:lvl1pPr>
            <a:lvl2pPr>
              <a:buFont typeface="+mj-lt"/>
              <a:buAutoNum type="arabicPeriod"/>
              <a:defRPr sz="600"/>
            </a:lvl2pPr>
            <a:lvl3pPr>
              <a:buFont typeface="+mj-lt"/>
              <a:buAutoNum type="arabicPeriod"/>
              <a:defRPr sz="600"/>
            </a:lvl3pPr>
            <a:lvl4pPr>
              <a:buFont typeface="+mj-lt"/>
              <a:buAutoNum type="arabicPeriod"/>
              <a:defRPr sz="600"/>
            </a:lvl4pPr>
            <a:lvl5pPr>
              <a:buFont typeface="+mj-lt"/>
              <a:buAutoNum type="arabicPeriod"/>
              <a:defRPr sz="600"/>
            </a:lvl5pPr>
          </a:lstStyle>
          <a:p>
            <a:pPr lvl="0"/>
            <a:r>
              <a:rPr lang="hu-HU" smtClean="0"/>
              <a:t>Mintaszöveg szerkesztése</a:t>
            </a:r>
          </a:p>
        </p:txBody>
      </p:sp>
    </p:spTree>
    <p:extLst>
      <p:ext uri="{BB962C8B-B14F-4D97-AF65-F5344CB8AC3E}">
        <p14:creationId xmlns:p14="http://schemas.microsoft.com/office/powerpoint/2010/main" val="251300606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Right Content - pri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38032" y="1259999"/>
            <a:ext cx="2934277" cy="4860000"/>
          </a:xfrm>
        </p:spPr>
        <p:txBody>
          <a:bodyPr numCol="1" spcCol="0">
            <a:noAutofit/>
          </a:bodyPr>
          <a:lstStyle>
            <a:lvl1pPr marL="180000" indent="-180000">
              <a:spcBef>
                <a:spcPts val="1200"/>
              </a:spcBef>
              <a:spcAft>
                <a:spcPts val="400"/>
              </a:spcAft>
              <a:defRPr sz="1000"/>
            </a:lvl1pPr>
            <a:lvl2pPr marL="360000" indent="-180000">
              <a:spcBef>
                <a:spcPts val="300"/>
              </a:spcBef>
              <a:spcAft>
                <a:spcPts val="300"/>
              </a:spcAft>
              <a:defRPr sz="900"/>
            </a:lvl2pPr>
            <a:lvl3pPr marL="540000" indent="-180000">
              <a:spcBef>
                <a:spcPts val="300"/>
              </a:spcBef>
              <a:spcAft>
                <a:spcPts val="300"/>
              </a:spcAft>
              <a:defRPr sz="900"/>
            </a:lvl3pPr>
            <a:lvl4pPr marL="720000" indent="-180000">
              <a:spcBef>
                <a:spcPts val="300"/>
              </a:spcBef>
              <a:spcAft>
                <a:spcPts val="300"/>
              </a:spcAft>
              <a:defRPr sz="900"/>
            </a:lvl4pPr>
            <a:lvl5pPr marL="900000" indent="-180000">
              <a:spcBef>
                <a:spcPts val="300"/>
              </a:spcBef>
              <a:spcAft>
                <a:spcPts val="300"/>
              </a:spcAft>
              <a:defRPr sz="900"/>
            </a:lvl5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n-US" dirty="0"/>
          </a:p>
        </p:txBody>
      </p:sp>
      <p:sp>
        <p:nvSpPr>
          <p:cNvPr id="4" name="Text Placeholder 6"/>
          <p:cNvSpPr>
            <a:spLocks noGrp="1"/>
          </p:cNvSpPr>
          <p:nvPr>
            <p:ph type="body" sz="quarter" idx="10"/>
          </p:nvPr>
        </p:nvSpPr>
        <p:spPr>
          <a:xfrm>
            <a:off x="663821" y="6556378"/>
            <a:ext cx="5717931" cy="301625"/>
          </a:xfrm>
        </p:spPr>
        <p:txBody>
          <a:bodyPr anchor="b">
            <a:noAutofit/>
          </a:bodyPr>
          <a:lstStyle>
            <a:lvl1pPr marL="144000" indent="-144000">
              <a:spcBef>
                <a:spcPts val="200"/>
              </a:spcBef>
              <a:spcAft>
                <a:spcPts val="200"/>
              </a:spcAft>
              <a:buFont typeface="+mj-lt"/>
              <a:buAutoNum type="arabicPeriod"/>
              <a:defRPr sz="600"/>
            </a:lvl1pPr>
            <a:lvl2pPr>
              <a:buFont typeface="+mj-lt"/>
              <a:buAutoNum type="arabicPeriod"/>
              <a:defRPr sz="600"/>
            </a:lvl2pPr>
            <a:lvl3pPr>
              <a:buFont typeface="+mj-lt"/>
              <a:buAutoNum type="arabicPeriod"/>
              <a:defRPr sz="600"/>
            </a:lvl3pPr>
            <a:lvl4pPr>
              <a:buFont typeface="+mj-lt"/>
              <a:buAutoNum type="arabicPeriod"/>
              <a:defRPr sz="600"/>
            </a:lvl4pPr>
            <a:lvl5pPr>
              <a:buFont typeface="+mj-lt"/>
              <a:buAutoNum type="arabicPeriod"/>
              <a:defRPr sz="600"/>
            </a:lvl5pPr>
          </a:lstStyle>
          <a:p>
            <a:pPr lvl="0"/>
            <a:r>
              <a:rPr lang="hu-HU" smtClean="0"/>
              <a:t>Mintaszöveg szerkesztése</a:t>
            </a:r>
          </a:p>
        </p:txBody>
      </p:sp>
    </p:spTree>
    <p:extLst>
      <p:ext uri="{BB962C8B-B14F-4D97-AF65-F5344CB8AC3E}">
        <p14:creationId xmlns:p14="http://schemas.microsoft.com/office/powerpoint/2010/main" val="511293823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zakaszfejléc">
    <p:bg>
      <p:bgPr>
        <a:blipFill dpi="0" rotWithShape="1"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66155" y="6048000"/>
            <a:ext cx="5682462" cy="612000"/>
          </a:xfrm>
          <a:ln>
            <a:noFill/>
          </a:ln>
        </p:spPr>
        <p:txBody>
          <a:bodyPr lIns="180000" anchor="b">
            <a:noAutofit/>
          </a:bodyPr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6154" y="180000"/>
            <a:ext cx="8806154" cy="612000"/>
          </a:xfrm>
        </p:spPr>
        <p:txBody>
          <a:bodyPr rIns="180000" anchor="ctr">
            <a:normAutofit/>
          </a:bodyPr>
          <a:lstStyle>
            <a:lvl1pPr algn="l">
              <a:defRPr sz="1800" b="0" cap="none" baseline="0">
                <a:solidFill>
                  <a:schemeClr val="tx1"/>
                </a:solidFill>
              </a:defRPr>
            </a:lvl1pPr>
          </a:lstStyle>
          <a:p>
            <a:r>
              <a:rPr lang="hu-HU" smtClean="0"/>
              <a:t>Mintacím szerkesztése</a:t>
            </a:r>
            <a:endParaRPr lang="en-US" dirty="0"/>
          </a:p>
        </p:txBody>
      </p:sp>
      <p:pic>
        <p:nvPicPr>
          <p:cNvPr id="5" name="Picture 3" descr="U:\Dean\New Chellomedia Logos 300dpi CMYK With Underscore\Chello_central_europe_underscore_CMYK_300dpi.png"/>
          <p:cNvPicPr>
            <a:picLocks noChangeAspect="1" noChangeArrowheads="1"/>
          </p:cNvPicPr>
          <p:nvPr userDrawn="1"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320000" y="5580000"/>
            <a:ext cx="4652308" cy="1118628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883338716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sak cí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en-US"/>
          </a:p>
        </p:txBody>
      </p:sp>
      <p:sp>
        <p:nvSpPr>
          <p:cNvPr id="3" name="Text Placeholder 6"/>
          <p:cNvSpPr>
            <a:spLocks noGrp="1"/>
          </p:cNvSpPr>
          <p:nvPr>
            <p:ph type="body" sz="quarter" idx="10"/>
          </p:nvPr>
        </p:nvSpPr>
        <p:spPr>
          <a:xfrm>
            <a:off x="663821" y="6556378"/>
            <a:ext cx="5717931" cy="301625"/>
          </a:xfrm>
        </p:spPr>
        <p:txBody>
          <a:bodyPr anchor="b">
            <a:noAutofit/>
          </a:bodyPr>
          <a:lstStyle>
            <a:lvl1pPr marL="144000" indent="-144000">
              <a:spcBef>
                <a:spcPts val="200"/>
              </a:spcBef>
              <a:spcAft>
                <a:spcPts val="200"/>
              </a:spcAft>
              <a:buFont typeface="+mj-lt"/>
              <a:buAutoNum type="arabicPeriod"/>
              <a:defRPr sz="600"/>
            </a:lvl1pPr>
            <a:lvl2pPr>
              <a:buFont typeface="+mj-lt"/>
              <a:buAutoNum type="arabicPeriod"/>
              <a:defRPr sz="600"/>
            </a:lvl2pPr>
            <a:lvl3pPr>
              <a:buFont typeface="+mj-lt"/>
              <a:buAutoNum type="arabicPeriod"/>
              <a:defRPr sz="600"/>
            </a:lvl3pPr>
            <a:lvl4pPr>
              <a:buFont typeface="+mj-lt"/>
              <a:buAutoNum type="arabicPeriod"/>
              <a:defRPr sz="600"/>
            </a:lvl4pPr>
            <a:lvl5pPr>
              <a:buFont typeface="+mj-lt"/>
              <a:buAutoNum type="arabicPeriod"/>
              <a:defRPr sz="600"/>
            </a:lvl5pPr>
          </a:lstStyle>
          <a:p>
            <a:pPr lvl="0"/>
            <a:r>
              <a:rPr lang="hu-HU" smtClean="0"/>
              <a:t>Mintaszöveg szerkesztése</a:t>
            </a:r>
          </a:p>
        </p:txBody>
      </p:sp>
    </p:spTree>
    <p:extLst>
      <p:ext uri="{BB962C8B-B14F-4D97-AF65-F5344CB8AC3E}">
        <p14:creationId xmlns:p14="http://schemas.microsoft.com/office/powerpoint/2010/main" val="1962306870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Ü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913610313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&amp; Multiple Content - pri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66154" y="1259999"/>
            <a:ext cx="2060308" cy="1512000"/>
          </a:xfrm>
        </p:spPr>
        <p:txBody>
          <a:bodyPr numCol="1" spcCol="0">
            <a:noAutofit/>
          </a:bodyPr>
          <a:lstStyle>
            <a:lvl1pPr marL="108000" indent="-108000">
              <a:spcBef>
                <a:spcPts val="300"/>
              </a:spcBef>
              <a:spcAft>
                <a:spcPts val="200"/>
              </a:spcAft>
              <a:defRPr sz="800"/>
            </a:lvl1pPr>
            <a:lvl2pPr marL="216000" indent="-108000">
              <a:spcBef>
                <a:spcPts val="100"/>
              </a:spcBef>
              <a:spcAft>
                <a:spcPts val="100"/>
              </a:spcAft>
              <a:defRPr sz="800"/>
            </a:lvl2pPr>
            <a:lvl3pPr marL="324000" indent="-108000">
              <a:spcBef>
                <a:spcPts val="100"/>
              </a:spcBef>
              <a:spcAft>
                <a:spcPts val="100"/>
              </a:spcAft>
              <a:defRPr sz="800"/>
            </a:lvl3pPr>
            <a:lvl4pPr marL="432000" indent="-108000">
              <a:spcBef>
                <a:spcPts val="100"/>
              </a:spcBef>
              <a:spcAft>
                <a:spcPts val="100"/>
              </a:spcAft>
              <a:defRPr sz="800"/>
            </a:lvl4pPr>
            <a:lvl5pPr marL="540000" indent="-108000">
              <a:spcBef>
                <a:spcPts val="100"/>
              </a:spcBef>
              <a:spcAft>
                <a:spcPts val="100"/>
              </a:spcAft>
              <a:defRPr sz="800"/>
            </a:lvl5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n-US" dirty="0"/>
          </a:p>
        </p:txBody>
      </p:sp>
      <p:sp>
        <p:nvSpPr>
          <p:cNvPr id="4" name="Text Placeholder 6"/>
          <p:cNvSpPr>
            <a:spLocks noGrp="1"/>
          </p:cNvSpPr>
          <p:nvPr>
            <p:ph type="body" sz="quarter" idx="10"/>
          </p:nvPr>
        </p:nvSpPr>
        <p:spPr>
          <a:xfrm>
            <a:off x="663821" y="6556378"/>
            <a:ext cx="5717931" cy="301625"/>
          </a:xfrm>
        </p:spPr>
        <p:txBody>
          <a:bodyPr anchor="b">
            <a:noAutofit/>
          </a:bodyPr>
          <a:lstStyle>
            <a:lvl1pPr marL="144000" indent="-144000">
              <a:spcBef>
                <a:spcPts val="200"/>
              </a:spcBef>
              <a:spcAft>
                <a:spcPts val="200"/>
              </a:spcAft>
              <a:buFont typeface="+mj-lt"/>
              <a:buAutoNum type="arabicPeriod"/>
              <a:defRPr sz="600"/>
            </a:lvl1pPr>
            <a:lvl2pPr>
              <a:buFont typeface="+mj-lt"/>
              <a:buAutoNum type="arabicPeriod"/>
              <a:defRPr sz="600"/>
            </a:lvl2pPr>
            <a:lvl3pPr>
              <a:buFont typeface="+mj-lt"/>
              <a:buAutoNum type="arabicPeriod"/>
              <a:defRPr sz="600"/>
            </a:lvl3pPr>
            <a:lvl4pPr>
              <a:buFont typeface="+mj-lt"/>
              <a:buAutoNum type="arabicPeriod"/>
              <a:defRPr sz="600"/>
            </a:lvl4pPr>
            <a:lvl5pPr>
              <a:buFont typeface="+mj-lt"/>
              <a:buAutoNum type="arabicPeriod"/>
              <a:defRPr sz="600"/>
            </a:lvl5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5" name="Content Placeholder 2"/>
          <p:cNvSpPr>
            <a:spLocks noGrp="1"/>
          </p:cNvSpPr>
          <p:nvPr>
            <p:ph idx="11"/>
          </p:nvPr>
        </p:nvSpPr>
        <p:spPr>
          <a:xfrm>
            <a:off x="166154" y="2952000"/>
            <a:ext cx="2060308" cy="1512000"/>
          </a:xfrm>
        </p:spPr>
        <p:txBody>
          <a:bodyPr numCol="1" spcCol="0">
            <a:noAutofit/>
          </a:bodyPr>
          <a:lstStyle>
            <a:lvl1pPr marL="108000" indent="-108000">
              <a:spcBef>
                <a:spcPts val="300"/>
              </a:spcBef>
              <a:spcAft>
                <a:spcPts val="200"/>
              </a:spcAft>
              <a:defRPr sz="800"/>
            </a:lvl1pPr>
            <a:lvl2pPr marL="216000" indent="-108000">
              <a:spcBef>
                <a:spcPts val="100"/>
              </a:spcBef>
              <a:spcAft>
                <a:spcPts val="100"/>
              </a:spcAft>
              <a:defRPr sz="800"/>
            </a:lvl2pPr>
            <a:lvl3pPr marL="324000" indent="-108000">
              <a:spcBef>
                <a:spcPts val="100"/>
              </a:spcBef>
              <a:spcAft>
                <a:spcPts val="100"/>
              </a:spcAft>
              <a:defRPr sz="800"/>
            </a:lvl3pPr>
            <a:lvl4pPr marL="432000" indent="-108000">
              <a:spcBef>
                <a:spcPts val="100"/>
              </a:spcBef>
              <a:spcAft>
                <a:spcPts val="100"/>
              </a:spcAft>
              <a:defRPr sz="800"/>
            </a:lvl4pPr>
            <a:lvl5pPr marL="540000" indent="-108000">
              <a:spcBef>
                <a:spcPts val="100"/>
              </a:spcBef>
              <a:spcAft>
                <a:spcPts val="100"/>
              </a:spcAft>
              <a:defRPr sz="800"/>
            </a:lvl5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n-US" dirty="0"/>
          </a:p>
        </p:txBody>
      </p:sp>
      <p:sp>
        <p:nvSpPr>
          <p:cNvPr id="6" name="Content Placeholder 2"/>
          <p:cNvSpPr>
            <a:spLocks noGrp="1"/>
          </p:cNvSpPr>
          <p:nvPr>
            <p:ph idx="12"/>
          </p:nvPr>
        </p:nvSpPr>
        <p:spPr>
          <a:xfrm>
            <a:off x="166154" y="4644000"/>
            <a:ext cx="2060308" cy="1512000"/>
          </a:xfrm>
        </p:spPr>
        <p:txBody>
          <a:bodyPr numCol="1" spcCol="0">
            <a:noAutofit/>
          </a:bodyPr>
          <a:lstStyle>
            <a:lvl1pPr marL="108000" indent="-108000">
              <a:spcBef>
                <a:spcPts val="300"/>
              </a:spcBef>
              <a:spcAft>
                <a:spcPts val="200"/>
              </a:spcAft>
              <a:defRPr sz="800"/>
            </a:lvl1pPr>
            <a:lvl2pPr marL="216000" indent="-108000">
              <a:spcBef>
                <a:spcPts val="100"/>
              </a:spcBef>
              <a:spcAft>
                <a:spcPts val="100"/>
              </a:spcAft>
              <a:defRPr sz="800"/>
            </a:lvl2pPr>
            <a:lvl3pPr marL="324000" indent="-108000">
              <a:spcBef>
                <a:spcPts val="100"/>
              </a:spcBef>
              <a:spcAft>
                <a:spcPts val="100"/>
              </a:spcAft>
              <a:defRPr sz="800"/>
            </a:lvl3pPr>
            <a:lvl4pPr marL="432000" indent="-108000">
              <a:spcBef>
                <a:spcPts val="100"/>
              </a:spcBef>
              <a:spcAft>
                <a:spcPts val="100"/>
              </a:spcAft>
              <a:defRPr sz="800"/>
            </a:lvl4pPr>
            <a:lvl5pPr marL="540000" indent="-108000">
              <a:spcBef>
                <a:spcPts val="100"/>
              </a:spcBef>
              <a:spcAft>
                <a:spcPts val="100"/>
              </a:spcAft>
              <a:defRPr sz="800"/>
            </a:lvl5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n-US" dirty="0"/>
          </a:p>
        </p:txBody>
      </p:sp>
      <p:sp>
        <p:nvSpPr>
          <p:cNvPr id="7" name="Content Placeholder 2"/>
          <p:cNvSpPr>
            <a:spLocks noGrp="1"/>
          </p:cNvSpPr>
          <p:nvPr>
            <p:ph idx="13"/>
          </p:nvPr>
        </p:nvSpPr>
        <p:spPr>
          <a:xfrm>
            <a:off x="2392615" y="1259999"/>
            <a:ext cx="2060308" cy="1512000"/>
          </a:xfrm>
        </p:spPr>
        <p:txBody>
          <a:bodyPr numCol="1" spcCol="0">
            <a:noAutofit/>
          </a:bodyPr>
          <a:lstStyle>
            <a:lvl1pPr marL="108000" indent="-108000">
              <a:spcBef>
                <a:spcPts val="300"/>
              </a:spcBef>
              <a:spcAft>
                <a:spcPts val="200"/>
              </a:spcAft>
              <a:defRPr sz="800"/>
            </a:lvl1pPr>
            <a:lvl2pPr marL="216000" indent="-108000">
              <a:spcBef>
                <a:spcPts val="100"/>
              </a:spcBef>
              <a:spcAft>
                <a:spcPts val="100"/>
              </a:spcAft>
              <a:defRPr sz="800"/>
            </a:lvl2pPr>
            <a:lvl3pPr marL="324000" indent="-108000">
              <a:spcBef>
                <a:spcPts val="100"/>
              </a:spcBef>
              <a:spcAft>
                <a:spcPts val="100"/>
              </a:spcAft>
              <a:defRPr sz="800"/>
            </a:lvl3pPr>
            <a:lvl4pPr marL="432000" indent="-108000">
              <a:spcBef>
                <a:spcPts val="100"/>
              </a:spcBef>
              <a:spcAft>
                <a:spcPts val="100"/>
              </a:spcAft>
              <a:defRPr sz="800"/>
            </a:lvl4pPr>
            <a:lvl5pPr marL="540000" indent="-108000">
              <a:spcBef>
                <a:spcPts val="100"/>
              </a:spcBef>
              <a:spcAft>
                <a:spcPts val="100"/>
              </a:spcAft>
              <a:defRPr sz="800"/>
            </a:lvl5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n-US" dirty="0"/>
          </a:p>
        </p:txBody>
      </p:sp>
      <p:sp>
        <p:nvSpPr>
          <p:cNvPr id="8" name="Content Placeholder 2"/>
          <p:cNvSpPr>
            <a:spLocks noGrp="1"/>
          </p:cNvSpPr>
          <p:nvPr>
            <p:ph idx="14"/>
          </p:nvPr>
        </p:nvSpPr>
        <p:spPr>
          <a:xfrm>
            <a:off x="2392615" y="2952000"/>
            <a:ext cx="2060308" cy="1512000"/>
          </a:xfrm>
        </p:spPr>
        <p:txBody>
          <a:bodyPr numCol="1" spcCol="0">
            <a:noAutofit/>
          </a:bodyPr>
          <a:lstStyle>
            <a:lvl1pPr marL="108000" indent="-108000">
              <a:spcBef>
                <a:spcPts val="300"/>
              </a:spcBef>
              <a:spcAft>
                <a:spcPts val="200"/>
              </a:spcAft>
              <a:defRPr sz="800"/>
            </a:lvl1pPr>
            <a:lvl2pPr marL="216000" indent="-108000">
              <a:spcBef>
                <a:spcPts val="100"/>
              </a:spcBef>
              <a:spcAft>
                <a:spcPts val="100"/>
              </a:spcAft>
              <a:defRPr sz="800"/>
            </a:lvl2pPr>
            <a:lvl3pPr marL="324000" indent="-108000">
              <a:spcBef>
                <a:spcPts val="100"/>
              </a:spcBef>
              <a:spcAft>
                <a:spcPts val="100"/>
              </a:spcAft>
              <a:defRPr sz="800"/>
            </a:lvl3pPr>
            <a:lvl4pPr marL="432000" indent="-108000">
              <a:spcBef>
                <a:spcPts val="100"/>
              </a:spcBef>
              <a:spcAft>
                <a:spcPts val="100"/>
              </a:spcAft>
              <a:defRPr sz="800"/>
            </a:lvl4pPr>
            <a:lvl5pPr marL="540000" indent="-108000">
              <a:spcBef>
                <a:spcPts val="100"/>
              </a:spcBef>
              <a:spcAft>
                <a:spcPts val="100"/>
              </a:spcAft>
              <a:defRPr sz="800"/>
            </a:lvl5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n-US" dirty="0"/>
          </a:p>
        </p:txBody>
      </p:sp>
      <p:sp>
        <p:nvSpPr>
          <p:cNvPr id="9" name="Content Placeholder 2"/>
          <p:cNvSpPr>
            <a:spLocks noGrp="1"/>
          </p:cNvSpPr>
          <p:nvPr>
            <p:ph idx="15"/>
          </p:nvPr>
        </p:nvSpPr>
        <p:spPr>
          <a:xfrm>
            <a:off x="2392615" y="4644000"/>
            <a:ext cx="2060308" cy="1512000"/>
          </a:xfrm>
        </p:spPr>
        <p:txBody>
          <a:bodyPr numCol="1" spcCol="0">
            <a:noAutofit/>
          </a:bodyPr>
          <a:lstStyle>
            <a:lvl1pPr marL="108000" indent="-108000">
              <a:spcBef>
                <a:spcPts val="300"/>
              </a:spcBef>
              <a:spcAft>
                <a:spcPts val="200"/>
              </a:spcAft>
              <a:defRPr sz="800"/>
            </a:lvl1pPr>
            <a:lvl2pPr marL="216000" indent="-108000">
              <a:spcBef>
                <a:spcPts val="100"/>
              </a:spcBef>
              <a:spcAft>
                <a:spcPts val="100"/>
              </a:spcAft>
              <a:defRPr sz="800"/>
            </a:lvl2pPr>
            <a:lvl3pPr marL="324000" indent="-108000">
              <a:spcBef>
                <a:spcPts val="100"/>
              </a:spcBef>
              <a:spcAft>
                <a:spcPts val="100"/>
              </a:spcAft>
              <a:defRPr sz="800"/>
            </a:lvl3pPr>
            <a:lvl4pPr marL="432000" indent="-108000">
              <a:spcBef>
                <a:spcPts val="100"/>
              </a:spcBef>
              <a:spcAft>
                <a:spcPts val="100"/>
              </a:spcAft>
              <a:defRPr sz="800"/>
            </a:lvl4pPr>
            <a:lvl5pPr marL="540000" indent="-108000">
              <a:spcBef>
                <a:spcPts val="100"/>
              </a:spcBef>
              <a:spcAft>
                <a:spcPts val="100"/>
              </a:spcAft>
              <a:defRPr sz="800"/>
            </a:lvl5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n-US" dirty="0"/>
          </a:p>
        </p:txBody>
      </p:sp>
      <p:sp>
        <p:nvSpPr>
          <p:cNvPr id="10" name="Content Placeholder 2"/>
          <p:cNvSpPr>
            <a:spLocks noGrp="1"/>
          </p:cNvSpPr>
          <p:nvPr>
            <p:ph idx="16"/>
          </p:nvPr>
        </p:nvSpPr>
        <p:spPr>
          <a:xfrm>
            <a:off x="4619077" y="1259999"/>
            <a:ext cx="2060308" cy="1512000"/>
          </a:xfrm>
        </p:spPr>
        <p:txBody>
          <a:bodyPr numCol="1" spcCol="0">
            <a:noAutofit/>
          </a:bodyPr>
          <a:lstStyle>
            <a:lvl1pPr marL="108000" indent="-108000">
              <a:spcBef>
                <a:spcPts val="300"/>
              </a:spcBef>
              <a:spcAft>
                <a:spcPts val="200"/>
              </a:spcAft>
              <a:defRPr sz="800"/>
            </a:lvl1pPr>
            <a:lvl2pPr marL="216000" indent="-108000">
              <a:spcBef>
                <a:spcPts val="100"/>
              </a:spcBef>
              <a:spcAft>
                <a:spcPts val="100"/>
              </a:spcAft>
              <a:defRPr sz="800"/>
            </a:lvl2pPr>
            <a:lvl3pPr marL="324000" indent="-108000">
              <a:spcBef>
                <a:spcPts val="100"/>
              </a:spcBef>
              <a:spcAft>
                <a:spcPts val="100"/>
              </a:spcAft>
              <a:defRPr sz="800"/>
            </a:lvl3pPr>
            <a:lvl4pPr marL="432000" indent="-108000">
              <a:spcBef>
                <a:spcPts val="100"/>
              </a:spcBef>
              <a:spcAft>
                <a:spcPts val="100"/>
              </a:spcAft>
              <a:defRPr sz="800"/>
            </a:lvl4pPr>
            <a:lvl5pPr marL="540000" indent="-108000">
              <a:spcBef>
                <a:spcPts val="100"/>
              </a:spcBef>
              <a:spcAft>
                <a:spcPts val="100"/>
              </a:spcAft>
              <a:defRPr sz="800"/>
            </a:lvl5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n-US" dirty="0"/>
          </a:p>
        </p:txBody>
      </p:sp>
      <p:sp>
        <p:nvSpPr>
          <p:cNvPr id="11" name="Content Placeholder 2"/>
          <p:cNvSpPr>
            <a:spLocks noGrp="1"/>
          </p:cNvSpPr>
          <p:nvPr>
            <p:ph idx="17"/>
          </p:nvPr>
        </p:nvSpPr>
        <p:spPr>
          <a:xfrm>
            <a:off x="4619077" y="2952000"/>
            <a:ext cx="2060308" cy="1512000"/>
          </a:xfrm>
        </p:spPr>
        <p:txBody>
          <a:bodyPr numCol="1" spcCol="0">
            <a:noAutofit/>
          </a:bodyPr>
          <a:lstStyle>
            <a:lvl1pPr marL="108000" indent="-108000">
              <a:spcBef>
                <a:spcPts val="300"/>
              </a:spcBef>
              <a:spcAft>
                <a:spcPts val="200"/>
              </a:spcAft>
              <a:defRPr sz="800"/>
            </a:lvl1pPr>
            <a:lvl2pPr marL="216000" indent="-108000">
              <a:spcBef>
                <a:spcPts val="100"/>
              </a:spcBef>
              <a:spcAft>
                <a:spcPts val="100"/>
              </a:spcAft>
              <a:defRPr sz="800"/>
            </a:lvl2pPr>
            <a:lvl3pPr marL="324000" indent="-108000">
              <a:spcBef>
                <a:spcPts val="100"/>
              </a:spcBef>
              <a:spcAft>
                <a:spcPts val="100"/>
              </a:spcAft>
              <a:defRPr sz="800"/>
            </a:lvl3pPr>
            <a:lvl4pPr marL="432000" indent="-108000">
              <a:spcBef>
                <a:spcPts val="100"/>
              </a:spcBef>
              <a:spcAft>
                <a:spcPts val="100"/>
              </a:spcAft>
              <a:defRPr sz="800"/>
            </a:lvl4pPr>
            <a:lvl5pPr marL="540000" indent="-108000">
              <a:spcBef>
                <a:spcPts val="100"/>
              </a:spcBef>
              <a:spcAft>
                <a:spcPts val="100"/>
              </a:spcAft>
              <a:defRPr sz="800"/>
            </a:lvl5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idx="18"/>
          </p:nvPr>
        </p:nvSpPr>
        <p:spPr>
          <a:xfrm>
            <a:off x="4619077" y="4644000"/>
            <a:ext cx="2060308" cy="1512000"/>
          </a:xfrm>
        </p:spPr>
        <p:txBody>
          <a:bodyPr numCol="1" spcCol="0">
            <a:noAutofit/>
          </a:bodyPr>
          <a:lstStyle>
            <a:lvl1pPr marL="108000" indent="-108000">
              <a:spcBef>
                <a:spcPts val="300"/>
              </a:spcBef>
              <a:spcAft>
                <a:spcPts val="200"/>
              </a:spcAft>
              <a:defRPr sz="800"/>
            </a:lvl1pPr>
            <a:lvl2pPr marL="216000" indent="-108000">
              <a:spcBef>
                <a:spcPts val="100"/>
              </a:spcBef>
              <a:spcAft>
                <a:spcPts val="100"/>
              </a:spcAft>
              <a:defRPr sz="800"/>
            </a:lvl2pPr>
            <a:lvl3pPr marL="324000" indent="-108000">
              <a:spcBef>
                <a:spcPts val="100"/>
              </a:spcBef>
              <a:spcAft>
                <a:spcPts val="100"/>
              </a:spcAft>
              <a:defRPr sz="800"/>
            </a:lvl3pPr>
            <a:lvl4pPr marL="432000" indent="-108000">
              <a:spcBef>
                <a:spcPts val="100"/>
              </a:spcBef>
              <a:spcAft>
                <a:spcPts val="100"/>
              </a:spcAft>
              <a:defRPr sz="800"/>
            </a:lvl4pPr>
            <a:lvl5pPr marL="540000" indent="-108000">
              <a:spcBef>
                <a:spcPts val="100"/>
              </a:spcBef>
              <a:spcAft>
                <a:spcPts val="100"/>
              </a:spcAft>
              <a:defRPr sz="800"/>
            </a:lvl5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n-US" dirty="0"/>
          </a:p>
        </p:txBody>
      </p:sp>
      <p:sp>
        <p:nvSpPr>
          <p:cNvPr id="13" name="Content Placeholder 2"/>
          <p:cNvSpPr>
            <a:spLocks noGrp="1"/>
          </p:cNvSpPr>
          <p:nvPr>
            <p:ph idx="19"/>
          </p:nvPr>
        </p:nvSpPr>
        <p:spPr>
          <a:xfrm>
            <a:off x="6845538" y="1259999"/>
            <a:ext cx="2060308" cy="1512000"/>
          </a:xfrm>
        </p:spPr>
        <p:txBody>
          <a:bodyPr numCol="1" spcCol="0">
            <a:noAutofit/>
          </a:bodyPr>
          <a:lstStyle>
            <a:lvl1pPr marL="108000" indent="-108000">
              <a:spcBef>
                <a:spcPts val="300"/>
              </a:spcBef>
              <a:spcAft>
                <a:spcPts val="200"/>
              </a:spcAft>
              <a:defRPr sz="800"/>
            </a:lvl1pPr>
            <a:lvl2pPr marL="216000" indent="-108000">
              <a:spcBef>
                <a:spcPts val="100"/>
              </a:spcBef>
              <a:spcAft>
                <a:spcPts val="100"/>
              </a:spcAft>
              <a:defRPr sz="800"/>
            </a:lvl2pPr>
            <a:lvl3pPr marL="324000" indent="-108000">
              <a:spcBef>
                <a:spcPts val="100"/>
              </a:spcBef>
              <a:spcAft>
                <a:spcPts val="100"/>
              </a:spcAft>
              <a:defRPr sz="800"/>
            </a:lvl3pPr>
            <a:lvl4pPr marL="432000" indent="-108000">
              <a:spcBef>
                <a:spcPts val="100"/>
              </a:spcBef>
              <a:spcAft>
                <a:spcPts val="100"/>
              </a:spcAft>
              <a:defRPr sz="800"/>
            </a:lvl4pPr>
            <a:lvl5pPr marL="540000" indent="-108000">
              <a:spcBef>
                <a:spcPts val="100"/>
              </a:spcBef>
              <a:spcAft>
                <a:spcPts val="100"/>
              </a:spcAft>
              <a:defRPr sz="800"/>
            </a:lvl5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n-US" dirty="0"/>
          </a:p>
        </p:txBody>
      </p:sp>
      <p:sp>
        <p:nvSpPr>
          <p:cNvPr id="14" name="Content Placeholder 2"/>
          <p:cNvSpPr>
            <a:spLocks noGrp="1"/>
          </p:cNvSpPr>
          <p:nvPr>
            <p:ph idx="20"/>
          </p:nvPr>
        </p:nvSpPr>
        <p:spPr>
          <a:xfrm>
            <a:off x="6845538" y="2952000"/>
            <a:ext cx="2060308" cy="1512000"/>
          </a:xfrm>
        </p:spPr>
        <p:txBody>
          <a:bodyPr numCol="1" spcCol="0">
            <a:noAutofit/>
          </a:bodyPr>
          <a:lstStyle>
            <a:lvl1pPr marL="108000" indent="-108000">
              <a:spcBef>
                <a:spcPts val="300"/>
              </a:spcBef>
              <a:spcAft>
                <a:spcPts val="200"/>
              </a:spcAft>
              <a:defRPr sz="800"/>
            </a:lvl1pPr>
            <a:lvl2pPr marL="216000" indent="-108000">
              <a:spcBef>
                <a:spcPts val="100"/>
              </a:spcBef>
              <a:spcAft>
                <a:spcPts val="100"/>
              </a:spcAft>
              <a:defRPr sz="800"/>
            </a:lvl2pPr>
            <a:lvl3pPr marL="324000" indent="-108000">
              <a:spcBef>
                <a:spcPts val="100"/>
              </a:spcBef>
              <a:spcAft>
                <a:spcPts val="100"/>
              </a:spcAft>
              <a:defRPr sz="800"/>
            </a:lvl3pPr>
            <a:lvl4pPr marL="432000" indent="-108000">
              <a:spcBef>
                <a:spcPts val="100"/>
              </a:spcBef>
              <a:spcAft>
                <a:spcPts val="100"/>
              </a:spcAft>
              <a:defRPr sz="800"/>
            </a:lvl4pPr>
            <a:lvl5pPr marL="540000" indent="-108000">
              <a:spcBef>
                <a:spcPts val="100"/>
              </a:spcBef>
              <a:spcAft>
                <a:spcPts val="100"/>
              </a:spcAft>
              <a:defRPr sz="800"/>
            </a:lvl5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n-US" dirty="0"/>
          </a:p>
        </p:txBody>
      </p:sp>
      <p:sp>
        <p:nvSpPr>
          <p:cNvPr id="15" name="Content Placeholder 2"/>
          <p:cNvSpPr>
            <a:spLocks noGrp="1"/>
          </p:cNvSpPr>
          <p:nvPr>
            <p:ph idx="21"/>
          </p:nvPr>
        </p:nvSpPr>
        <p:spPr>
          <a:xfrm>
            <a:off x="6845538" y="4644000"/>
            <a:ext cx="2060308" cy="1512000"/>
          </a:xfrm>
        </p:spPr>
        <p:txBody>
          <a:bodyPr numCol="1" spcCol="0">
            <a:noAutofit/>
          </a:bodyPr>
          <a:lstStyle>
            <a:lvl1pPr marL="108000" indent="-108000">
              <a:spcBef>
                <a:spcPts val="300"/>
              </a:spcBef>
              <a:spcAft>
                <a:spcPts val="200"/>
              </a:spcAft>
              <a:defRPr sz="800"/>
            </a:lvl1pPr>
            <a:lvl2pPr marL="216000" indent="-108000">
              <a:spcBef>
                <a:spcPts val="100"/>
              </a:spcBef>
              <a:spcAft>
                <a:spcPts val="100"/>
              </a:spcAft>
              <a:defRPr sz="800"/>
            </a:lvl2pPr>
            <a:lvl3pPr marL="324000" indent="-108000">
              <a:spcBef>
                <a:spcPts val="100"/>
              </a:spcBef>
              <a:spcAft>
                <a:spcPts val="100"/>
              </a:spcAft>
              <a:defRPr sz="800"/>
            </a:lvl3pPr>
            <a:lvl4pPr marL="432000" indent="-108000">
              <a:spcBef>
                <a:spcPts val="100"/>
              </a:spcBef>
              <a:spcAft>
                <a:spcPts val="100"/>
              </a:spcAft>
              <a:defRPr sz="800"/>
            </a:lvl4pPr>
            <a:lvl5pPr marL="540000" indent="-108000">
              <a:spcBef>
                <a:spcPts val="100"/>
              </a:spcBef>
              <a:spcAft>
                <a:spcPts val="100"/>
              </a:spcAft>
              <a:defRPr sz="800"/>
            </a:lvl5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06166670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, Scree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66154" y="1259999"/>
            <a:ext cx="8806154" cy="4860000"/>
          </a:xfrm>
        </p:spPr>
        <p:txBody>
          <a:bodyPr>
            <a:noAutofit/>
          </a:bodyPr>
          <a:lstStyle>
            <a:lvl1pPr marL="270000" indent="-360000">
              <a:spcBef>
                <a:spcPts val="1500"/>
              </a:spcBef>
              <a:spcAft>
                <a:spcPts val="600"/>
              </a:spcAft>
              <a:defRPr sz="1800"/>
            </a:lvl1pPr>
            <a:lvl2pPr marL="720000" indent="-360000">
              <a:spcBef>
                <a:spcPts val="600"/>
              </a:spcBef>
              <a:spcAft>
                <a:spcPts val="600"/>
              </a:spcAft>
              <a:defRPr sz="1600"/>
            </a:lvl2pPr>
            <a:lvl3pPr marL="1080000" indent="-360000">
              <a:spcBef>
                <a:spcPts val="600"/>
              </a:spcBef>
              <a:spcAft>
                <a:spcPts val="600"/>
              </a:spcAft>
              <a:defRPr sz="1400"/>
            </a:lvl3pPr>
            <a:lvl4pPr marL="1440000" indent="-360000">
              <a:spcBef>
                <a:spcPts val="600"/>
              </a:spcBef>
              <a:spcAft>
                <a:spcPts val="600"/>
              </a:spcAft>
              <a:defRPr sz="1400"/>
            </a:lvl4pPr>
            <a:lvl5pPr marL="1800000" indent="-360000">
              <a:spcBef>
                <a:spcPts val="600"/>
              </a:spcBef>
              <a:spcAft>
                <a:spcPts val="600"/>
              </a:spcAft>
              <a:defRPr sz="1400"/>
            </a:lvl5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81156597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, No bullets, Scree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66154" y="1259999"/>
            <a:ext cx="8806154" cy="4860000"/>
          </a:xfrm>
        </p:spPr>
        <p:txBody>
          <a:bodyPr numCol="2" spcCol="720000">
            <a:noAutofit/>
          </a:bodyPr>
          <a:lstStyle>
            <a:lvl1pPr marL="0" indent="0">
              <a:spcBef>
                <a:spcPts val="1500"/>
              </a:spcBef>
              <a:spcAft>
                <a:spcPts val="600"/>
              </a:spcAft>
              <a:buFontTx/>
              <a:buNone/>
              <a:defRPr sz="1800"/>
            </a:lvl1pPr>
            <a:lvl2pPr marL="720000" indent="-360000">
              <a:spcBef>
                <a:spcPts val="600"/>
              </a:spcBef>
              <a:spcAft>
                <a:spcPts val="600"/>
              </a:spcAft>
              <a:buFontTx/>
              <a:buNone/>
              <a:defRPr sz="1800"/>
            </a:lvl2pPr>
            <a:lvl3pPr marL="1080000" indent="-360000">
              <a:spcBef>
                <a:spcPts val="600"/>
              </a:spcBef>
              <a:spcAft>
                <a:spcPts val="600"/>
              </a:spcAft>
              <a:buFontTx/>
              <a:buNone/>
              <a:defRPr sz="1800"/>
            </a:lvl3pPr>
            <a:lvl4pPr marL="1440000" indent="-360000">
              <a:spcBef>
                <a:spcPts val="600"/>
              </a:spcBef>
              <a:spcAft>
                <a:spcPts val="600"/>
              </a:spcAft>
              <a:buFontTx/>
              <a:buNone/>
              <a:defRPr sz="1800"/>
            </a:lvl4pPr>
            <a:lvl5pPr marL="1800000" indent="-360000">
              <a:spcBef>
                <a:spcPts val="600"/>
              </a:spcBef>
              <a:spcAft>
                <a:spcPts val="600"/>
              </a:spcAft>
              <a:buFontTx/>
              <a:buNone/>
              <a:defRPr sz="1800"/>
            </a:lvl5pPr>
          </a:lstStyle>
          <a:p>
            <a:pPr lvl="0"/>
            <a:r>
              <a:rPr lang="hu-HU" smtClean="0"/>
              <a:t>Mintaszöveg szerkesztése</a:t>
            </a:r>
          </a:p>
        </p:txBody>
      </p:sp>
    </p:spTree>
    <p:extLst>
      <p:ext uri="{BB962C8B-B14F-4D97-AF65-F5344CB8AC3E}">
        <p14:creationId xmlns:p14="http://schemas.microsoft.com/office/powerpoint/2010/main" val="206582785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_rels/slideMaster2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22.xml"/><Relationship Id="rId12" Type="http://schemas.openxmlformats.org/officeDocument/2006/relationships/theme" Target="../theme/theme2.xml"/><Relationship Id="rId13" Type="http://schemas.openxmlformats.org/officeDocument/2006/relationships/image" Target="../media/image4.png"/><Relationship Id="rId14" Type="http://schemas.openxmlformats.org/officeDocument/2006/relationships/image" Target="../media/image5.png"/><Relationship Id="rId15" Type="http://schemas.openxmlformats.org/officeDocument/2006/relationships/image" Target="../media/image6.png"/><Relationship Id="rId1" Type="http://schemas.openxmlformats.org/officeDocument/2006/relationships/slideLayout" Target="../slideLayouts/slideLayout12.xml"/><Relationship Id="rId2" Type="http://schemas.openxmlformats.org/officeDocument/2006/relationships/slideLayout" Target="../slideLayouts/slideLayout13.xml"/><Relationship Id="rId3" Type="http://schemas.openxmlformats.org/officeDocument/2006/relationships/slideLayout" Target="../slideLayouts/slideLayout14.xml"/><Relationship Id="rId4" Type="http://schemas.openxmlformats.org/officeDocument/2006/relationships/slideLayout" Target="../slideLayouts/slideLayout15.xml"/><Relationship Id="rId5" Type="http://schemas.openxmlformats.org/officeDocument/2006/relationships/slideLayout" Target="../slideLayouts/slideLayout16.xml"/><Relationship Id="rId6" Type="http://schemas.openxmlformats.org/officeDocument/2006/relationships/slideLayout" Target="../slideLayouts/slideLayout17.xml"/><Relationship Id="rId7" Type="http://schemas.openxmlformats.org/officeDocument/2006/relationships/slideLayout" Target="../slideLayouts/slideLayout18.xml"/><Relationship Id="rId8" Type="http://schemas.openxmlformats.org/officeDocument/2006/relationships/slideLayout" Target="../slideLayouts/slideLayout19.xml"/><Relationship Id="rId9" Type="http://schemas.openxmlformats.org/officeDocument/2006/relationships/slideLayout" Target="../slideLayouts/slideLayout20.xml"/><Relationship Id="rId10" Type="http://schemas.openxmlformats.org/officeDocument/2006/relationships/slideLayout" Target="../slideLayouts/slideLayout21.xml"/></Relationships>
</file>

<file path=ppt/slideMasters/_rels/slideMaster3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31.xml"/><Relationship Id="rId20" Type="http://schemas.openxmlformats.org/officeDocument/2006/relationships/image" Target="../media/image13.png"/><Relationship Id="rId10" Type="http://schemas.openxmlformats.org/officeDocument/2006/relationships/slideLayout" Target="../slideLayouts/slideLayout32.xml"/><Relationship Id="rId11" Type="http://schemas.openxmlformats.org/officeDocument/2006/relationships/slideLayout" Target="../slideLayouts/slideLayout33.xml"/><Relationship Id="rId12" Type="http://schemas.openxmlformats.org/officeDocument/2006/relationships/slideLayout" Target="../slideLayouts/slideLayout34.xml"/><Relationship Id="rId13" Type="http://schemas.openxmlformats.org/officeDocument/2006/relationships/slideLayout" Target="../slideLayouts/slideLayout35.xml"/><Relationship Id="rId14" Type="http://schemas.openxmlformats.org/officeDocument/2006/relationships/theme" Target="../theme/theme3.xml"/><Relationship Id="rId15" Type="http://schemas.openxmlformats.org/officeDocument/2006/relationships/image" Target="../media/image8.png"/><Relationship Id="rId16" Type="http://schemas.openxmlformats.org/officeDocument/2006/relationships/image" Target="../media/image9.png"/><Relationship Id="rId17" Type="http://schemas.openxmlformats.org/officeDocument/2006/relationships/image" Target="../media/image10.png"/><Relationship Id="rId18" Type="http://schemas.openxmlformats.org/officeDocument/2006/relationships/image" Target="../media/image11.png"/><Relationship Id="rId19" Type="http://schemas.openxmlformats.org/officeDocument/2006/relationships/image" Target="../media/image12.png"/><Relationship Id="rId1" Type="http://schemas.openxmlformats.org/officeDocument/2006/relationships/slideLayout" Target="../slideLayouts/slideLayout23.xml"/><Relationship Id="rId2" Type="http://schemas.openxmlformats.org/officeDocument/2006/relationships/slideLayout" Target="../slideLayouts/slideLayout24.xml"/><Relationship Id="rId3" Type="http://schemas.openxmlformats.org/officeDocument/2006/relationships/slideLayout" Target="../slideLayouts/slideLayout25.xml"/><Relationship Id="rId4" Type="http://schemas.openxmlformats.org/officeDocument/2006/relationships/slideLayout" Target="../slideLayouts/slideLayout26.xml"/><Relationship Id="rId5" Type="http://schemas.openxmlformats.org/officeDocument/2006/relationships/slideLayout" Target="../slideLayouts/slideLayout27.xml"/><Relationship Id="rId6" Type="http://schemas.openxmlformats.org/officeDocument/2006/relationships/slideLayout" Target="../slideLayouts/slideLayout28.xml"/><Relationship Id="rId7" Type="http://schemas.openxmlformats.org/officeDocument/2006/relationships/slideLayout" Target="../slideLayouts/slideLayout29.xml"/><Relationship Id="rId8" Type="http://schemas.openxmlformats.org/officeDocument/2006/relationships/slideLayout" Target="../slideLayouts/slideLayout30.xml"/></Relationships>
</file>

<file path=ppt/slideMasters/_rels/slideMaster4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44.xml"/><Relationship Id="rId20" Type="http://schemas.openxmlformats.org/officeDocument/2006/relationships/image" Target="../media/image13.png"/><Relationship Id="rId10" Type="http://schemas.openxmlformats.org/officeDocument/2006/relationships/slideLayout" Target="../slideLayouts/slideLayout45.xml"/><Relationship Id="rId11" Type="http://schemas.openxmlformats.org/officeDocument/2006/relationships/slideLayout" Target="../slideLayouts/slideLayout46.xml"/><Relationship Id="rId12" Type="http://schemas.openxmlformats.org/officeDocument/2006/relationships/slideLayout" Target="../slideLayouts/slideLayout47.xml"/><Relationship Id="rId13" Type="http://schemas.openxmlformats.org/officeDocument/2006/relationships/slideLayout" Target="../slideLayouts/slideLayout48.xml"/><Relationship Id="rId14" Type="http://schemas.openxmlformats.org/officeDocument/2006/relationships/theme" Target="../theme/theme4.xml"/><Relationship Id="rId15" Type="http://schemas.openxmlformats.org/officeDocument/2006/relationships/image" Target="../media/image8.png"/><Relationship Id="rId16" Type="http://schemas.openxmlformats.org/officeDocument/2006/relationships/image" Target="../media/image9.png"/><Relationship Id="rId17" Type="http://schemas.openxmlformats.org/officeDocument/2006/relationships/image" Target="../media/image10.png"/><Relationship Id="rId18" Type="http://schemas.openxmlformats.org/officeDocument/2006/relationships/image" Target="../media/image11.png"/><Relationship Id="rId19" Type="http://schemas.openxmlformats.org/officeDocument/2006/relationships/image" Target="../media/image12.png"/><Relationship Id="rId1" Type="http://schemas.openxmlformats.org/officeDocument/2006/relationships/slideLayout" Target="../slideLayouts/slideLayout36.xml"/><Relationship Id="rId2" Type="http://schemas.openxmlformats.org/officeDocument/2006/relationships/slideLayout" Target="../slideLayouts/slideLayout37.xml"/><Relationship Id="rId3" Type="http://schemas.openxmlformats.org/officeDocument/2006/relationships/slideLayout" Target="../slideLayouts/slideLayout38.xml"/><Relationship Id="rId4" Type="http://schemas.openxmlformats.org/officeDocument/2006/relationships/slideLayout" Target="../slideLayouts/slideLayout39.xml"/><Relationship Id="rId5" Type="http://schemas.openxmlformats.org/officeDocument/2006/relationships/slideLayout" Target="../slideLayouts/slideLayout40.xml"/><Relationship Id="rId6" Type="http://schemas.openxmlformats.org/officeDocument/2006/relationships/slideLayout" Target="../slideLayouts/slideLayout41.xml"/><Relationship Id="rId7" Type="http://schemas.openxmlformats.org/officeDocument/2006/relationships/slideLayout" Target="../slideLayouts/slideLayout42.xml"/><Relationship Id="rId8" Type="http://schemas.openxmlformats.org/officeDocument/2006/relationships/slideLayout" Target="../slideLayouts/slideLayout4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790" r:id="rId1"/>
    <p:sldLayoutId id="2147483779" r:id="rId2"/>
    <p:sldLayoutId id="2147483778" r:id="rId3"/>
    <p:sldLayoutId id="2147483777" r:id="rId4"/>
    <p:sldLayoutId id="2147483776" r:id="rId5"/>
    <p:sldLayoutId id="2147483775" r:id="rId6"/>
    <p:sldLayoutId id="2147483774" r:id="rId7"/>
    <p:sldLayoutId id="2147483773" r:id="rId8"/>
    <p:sldLayoutId id="2147483772" r:id="rId9"/>
    <p:sldLayoutId id="2147483771" r:id="rId10"/>
    <p:sldLayoutId id="2147483770" r:id="rId11"/>
  </p:sldLayoutIdLst>
  <p:timing>
    <p:tnLst>
      <p:par>
        <p:cTn xmlns:p14="http://schemas.microsoft.com/office/powerpoint/2010/main" id="1" dur="indefinite" restart="never" nodeType="tmRoot"/>
      </p:par>
    </p:tnLst>
  </p:timing>
  <p:txStyles>
    <p:titleStyle>
      <a:lvl1pPr algn="l" rtl="0" eaLnBrk="0" fontAlgn="base" hangingPunct="0">
        <a:spcBef>
          <a:spcPct val="0"/>
        </a:spcBef>
        <a:spcAft>
          <a:spcPct val="0"/>
        </a:spcAft>
        <a:defRPr sz="2800">
          <a:solidFill>
            <a:schemeClr val="tx2"/>
          </a:solidFill>
          <a:latin typeface="+mj-lt"/>
          <a:ea typeface="Arial" charset="0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2800">
          <a:solidFill>
            <a:schemeClr val="tx2"/>
          </a:solidFill>
          <a:latin typeface="Arial" charset="0"/>
          <a:ea typeface="Arial" charset="0"/>
          <a:cs typeface="Arial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2800">
          <a:solidFill>
            <a:schemeClr val="tx2"/>
          </a:solidFill>
          <a:latin typeface="Arial" charset="0"/>
          <a:ea typeface="Arial" charset="0"/>
          <a:cs typeface="Arial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2800">
          <a:solidFill>
            <a:schemeClr val="tx2"/>
          </a:solidFill>
          <a:latin typeface="Arial" charset="0"/>
          <a:ea typeface="Arial" charset="0"/>
          <a:cs typeface="Arial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2800">
          <a:solidFill>
            <a:schemeClr val="tx2"/>
          </a:solidFill>
          <a:latin typeface="Arial" charset="0"/>
          <a:ea typeface="Arial" charset="0"/>
          <a:cs typeface="Arial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2800">
          <a:solidFill>
            <a:schemeClr val="tx2"/>
          </a:solidFill>
          <a:latin typeface="Arial" charset="0"/>
          <a:cs typeface="Arial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2800">
          <a:solidFill>
            <a:schemeClr val="tx2"/>
          </a:solidFill>
          <a:latin typeface="Arial" charset="0"/>
          <a:cs typeface="Arial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2800">
          <a:solidFill>
            <a:schemeClr val="tx2"/>
          </a:solidFill>
          <a:latin typeface="Arial" charset="0"/>
          <a:cs typeface="Arial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28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55600" indent="-355600" algn="l" rtl="0" eaLnBrk="0" fontAlgn="base" hangingPunct="0">
        <a:spcBef>
          <a:spcPct val="85000"/>
        </a:spcBef>
        <a:spcAft>
          <a:spcPct val="0"/>
        </a:spcAft>
        <a:buClr>
          <a:schemeClr val="tx2"/>
        </a:buClr>
        <a:buFont typeface="Wingdings 2" pitchFamily="18" charset="2"/>
        <a:buChar char=""/>
        <a:defRPr sz="1600" b="1">
          <a:solidFill>
            <a:schemeClr val="tx1"/>
          </a:solidFill>
          <a:latin typeface="+mn-lt"/>
          <a:ea typeface="Arial" charset="0"/>
          <a:cs typeface="+mn-cs"/>
        </a:defRPr>
      </a:lvl1pPr>
      <a:lvl2pPr marL="812800" indent="-277813" algn="l" rtl="0" eaLnBrk="0" fontAlgn="base" hangingPunct="0">
        <a:spcBef>
          <a:spcPct val="50000"/>
        </a:spcBef>
        <a:spcAft>
          <a:spcPct val="0"/>
        </a:spcAft>
        <a:buClr>
          <a:schemeClr val="accent1"/>
        </a:buClr>
        <a:buFont typeface="Wingdings 2" pitchFamily="18" charset="2"/>
        <a:buChar char=""/>
        <a:defRPr sz="1400">
          <a:solidFill>
            <a:schemeClr val="tx1"/>
          </a:solidFill>
          <a:latin typeface="+mn-lt"/>
          <a:ea typeface="Arial" charset="0"/>
          <a:cs typeface="+mn-cs"/>
        </a:defRPr>
      </a:lvl2pPr>
      <a:lvl3pPr marL="1257300" indent="-265113" algn="l" rtl="0" eaLnBrk="0" fontAlgn="base" hangingPunct="0">
        <a:spcBef>
          <a:spcPct val="50000"/>
        </a:spcBef>
        <a:spcAft>
          <a:spcPct val="0"/>
        </a:spcAft>
        <a:buClr>
          <a:schemeClr val="accent1"/>
        </a:buClr>
        <a:buFont typeface="Wingdings 2" pitchFamily="18" charset="2"/>
        <a:buChar char=""/>
        <a:defRPr sz="1400">
          <a:solidFill>
            <a:schemeClr val="tx1"/>
          </a:solidFill>
          <a:latin typeface="+mn-lt"/>
          <a:ea typeface="Arial" charset="0"/>
          <a:cs typeface="+mn-cs"/>
        </a:defRPr>
      </a:lvl3pPr>
      <a:lvl4pPr marL="1701800" indent="-265113" algn="l" rtl="0" eaLnBrk="0" fontAlgn="base" hangingPunct="0">
        <a:spcBef>
          <a:spcPct val="50000"/>
        </a:spcBef>
        <a:spcAft>
          <a:spcPct val="0"/>
        </a:spcAft>
        <a:buClr>
          <a:schemeClr val="accent1"/>
        </a:buClr>
        <a:buFont typeface="Wingdings 2" pitchFamily="18" charset="2"/>
        <a:buChar char=""/>
        <a:defRPr sz="1400">
          <a:solidFill>
            <a:schemeClr val="tx1"/>
          </a:solidFill>
          <a:latin typeface="+mn-lt"/>
          <a:ea typeface="Arial" charset="0"/>
          <a:cs typeface="+mn-cs"/>
        </a:defRPr>
      </a:lvl4pPr>
      <a:lvl5pPr marL="2159000" indent="-277813" algn="l" rtl="0" eaLnBrk="0" fontAlgn="base" hangingPunct="0">
        <a:spcBef>
          <a:spcPct val="50000"/>
        </a:spcBef>
        <a:spcAft>
          <a:spcPct val="0"/>
        </a:spcAft>
        <a:buClr>
          <a:schemeClr val="accent1"/>
        </a:buClr>
        <a:buFont typeface="Wingdings 2" pitchFamily="18" charset="2"/>
        <a:buChar char=""/>
        <a:defRPr sz="1400">
          <a:solidFill>
            <a:schemeClr val="tx1"/>
          </a:solidFill>
          <a:latin typeface="+mn-lt"/>
          <a:ea typeface="Arial" charset="0"/>
          <a:cs typeface="+mn-cs"/>
        </a:defRPr>
      </a:lvl5pPr>
      <a:lvl6pPr marL="2616200" indent="-277813" algn="l" rtl="0" fontAlgn="base">
        <a:spcBef>
          <a:spcPct val="50000"/>
        </a:spcBef>
        <a:spcAft>
          <a:spcPct val="0"/>
        </a:spcAft>
        <a:buClr>
          <a:schemeClr val="accent1"/>
        </a:buClr>
        <a:buFont typeface="Wingdings 2" pitchFamily="18" charset="2"/>
        <a:buChar char=""/>
        <a:defRPr sz="1400">
          <a:solidFill>
            <a:schemeClr val="tx1"/>
          </a:solidFill>
          <a:latin typeface="+mn-lt"/>
          <a:cs typeface="+mn-cs"/>
        </a:defRPr>
      </a:lvl6pPr>
      <a:lvl7pPr marL="3073400" indent="-277813" algn="l" rtl="0" fontAlgn="base">
        <a:spcBef>
          <a:spcPct val="50000"/>
        </a:spcBef>
        <a:spcAft>
          <a:spcPct val="0"/>
        </a:spcAft>
        <a:buClr>
          <a:schemeClr val="accent1"/>
        </a:buClr>
        <a:buFont typeface="Wingdings 2" pitchFamily="18" charset="2"/>
        <a:buChar char=""/>
        <a:defRPr sz="1400">
          <a:solidFill>
            <a:schemeClr val="tx1"/>
          </a:solidFill>
          <a:latin typeface="+mn-lt"/>
          <a:cs typeface="+mn-cs"/>
        </a:defRPr>
      </a:lvl7pPr>
      <a:lvl8pPr marL="3530600" indent="-277813" algn="l" rtl="0" fontAlgn="base">
        <a:spcBef>
          <a:spcPct val="50000"/>
        </a:spcBef>
        <a:spcAft>
          <a:spcPct val="0"/>
        </a:spcAft>
        <a:buClr>
          <a:schemeClr val="accent1"/>
        </a:buClr>
        <a:buFont typeface="Wingdings 2" pitchFamily="18" charset="2"/>
        <a:buChar char=""/>
        <a:defRPr sz="1400">
          <a:solidFill>
            <a:schemeClr val="tx1"/>
          </a:solidFill>
          <a:latin typeface="+mn-lt"/>
          <a:cs typeface="+mn-cs"/>
        </a:defRPr>
      </a:lvl8pPr>
      <a:lvl9pPr marL="3987800" indent="-277813" algn="l" rtl="0" fontAlgn="base">
        <a:spcBef>
          <a:spcPct val="50000"/>
        </a:spcBef>
        <a:spcAft>
          <a:spcPct val="0"/>
        </a:spcAft>
        <a:buClr>
          <a:schemeClr val="accent1"/>
        </a:buClr>
        <a:buFont typeface="Wingdings 2" pitchFamily="18" charset="2"/>
        <a:buChar char=""/>
        <a:defRPr sz="14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hu-H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12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3771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315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539750" y="4"/>
            <a:ext cx="3778250" cy="792163"/>
          </a:xfrm>
          <a:prstGeom prst="rect">
            <a:avLst/>
          </a:prstGeom>
          <a:noFill/>
          <a:ln w="0">
            <a:solidFill>
              <a:schemeClr val="tx1">
                <a:alpha val="0"/>
              </a:schemeClr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Click to edit Master title style</a:t>
            </a:r>
          </a:p>
        </p:txBody>
      </p:sp>
      <p:sp>
        <p:nvSpPr>
          <p:cNvPr id="13316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539750" y="1176342"/>
            <a:ext cx="8274050" cy="5030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</a:p>
        </p:txBody>
      </p:sp>
      <p:sp>
        <p:nvSpPr>
          <p:cNvPr id="7180" name="Rectangle 12"/>
          <p:cNvSpPr>
            <a:spLocks noChangeArrowheads="1"/>
          </p:cNvSpPr>
          <p:nvPr userDrawn="1"/>
        </p:nvSpPr>
        <p:spPr bwMode="auto">
          <a:xfrm>
            <a:off x="2" y="6450017"/>
            <a:ext cx="360363" cy="173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0" tIns="0" rIns="0" bIns="0" anchor="ctr"/>
          <a:lstStyle/>
          <a:p>
            <a:pPr algn="r"/>
            <a:fld id="{2614B19A-23C7-4DAC-9867-CBD2D07213A4}" type="slidenum">
              <a:rPr lang="en-GB" sz="1200">
                <a:solidFill>
                  <a:srgbClr val="121212"/>
                </a:solidFill>
              </a:rPr>
              <a:pPr algn="r"/>
              <a:t>‹#›</a:t>
            </a:fld>
            <a:endParaRPr lang="en-GB" sz="1200">
              <a:solidFill>
                <a:srgbClr val="121212"/>
              </a:solidFill>
            </a:endParaRPr>
          </a:p>
        </p:txBody>
      </p:sp>
      <p:pic>
        <p:nvPicPr>
          <p:cNvPr id="13318" name="Picture 18" descr="centraleuropeblueblack"/>
          <p:cNvPicPr>
            <a:picLocks noChangeAspect="1" noChangeArrowheads="1"/>
          </p:cNvPicPr>
          <p:nvPr userDrawn="1"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35750" y="6384929"/>
            <a:ext cx="2178050" cy="258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Rectangle 21"/>
          <p:cNvSpPr>
            <a:spLocks noChangeArrowheads="1"/>
          </p:cNvSpPr>
          <p:nvPr userDrawn="1"/>
        </p:nvSpPr>
        <p:spPr bwMode="auto">
          <a:xfrm>
            <a:off x="533402" y="6407150"/>
            <a:ext cx="6035675" cy="215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0" tIns="0" rIns="0" bIns="0">
            <a:spAutoFit/>
          </a:bodyPr>
          <a:lstStyle/>
          <a:p>
            <a:r>
              <a:rPr lang="en-GB" sz="700">
                <a:solidFill>
                  <a:srgbClr val="262727"/>
                </a:solidFill>
              </a:rPr>
              <a:t>DISCLAIMER: This document is confidential and may be privileged or otherwise protected from disclosure, and may include proprietary information. </a:t>
            </a:r>
            <a:br>
              <a:rPr lang="en-GB" sz="700">
                <a:solidFill>
                  <a:srgbClr val="262727"/>
                </a:solidFill>
              </a:rPr>
            </a:br>
            <a:r>
              <a:rPr lang="en-GB" sz="700">
                <a:solidFill>
                  <a:srgbClr val="262727"/>
                </a:solidFill>
              </a:rPr>
              <a:t>Unauthorised reproduction or disclosure of this information in whole or in part is prohibited. Copyright © 2008 Chellomedia Programming BV</a:t>
            </a:r>
          </a:p>
        </p:txBody>
      </p:sp>
      <p:pic>
        <p:nvPicPr>
          <p:cNvPr id="13320" name="Picture 9"/>
          <p:cNvPicPr>
            <a:picLocks noChangeAspect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54940" y="201613"/>
            <a:ext cx="971550" cy="520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791" r:id="rId1"/>
    <p:sldLayoutId id="2147483789" r:id="rId2"/>
    <p:sldLayoutId id="2147483788" r:id="rId3"/>
    <p:sldLayoutId id="2147483787" r:id="rId4"/>
    <p:sldLayoutId id="2147483786" r:id="rId5"/>
    <p:sldLayoutId id="2147483785" r:id="rId6"/>
    <p:sldLayoutId id="2147483784" r:id="rId7"/>
    <p:sldLayoutId id="2147483783" r:id="rId8"/>
    <p:sldLayoutId id="2147483782" r:id="rId9"/>
    <p:sldLayoutId id="2147483781" r:id="rId10"/>
    <p:sldLayoutId id="2147483780" r:id="rId11"/>
  </p:sldLayoutIdLst>
  <p:timing>
    <p:tnLst>
      <p:par>
        <p:cTn xmlns:p14="http://schemas.microsoft.com/office/powerpoint/2010/main" id="1" dur="indefinite" restart="never" nodeType="tmRoot"/>
      </p:par>
    </p:tnLst>
  </p:timing>
  <p:txStyles>
    <p:titleStyle>
      <a:lvl1pPr algn="l" rtl="0" eaLnBrk="0" fontAlgn="base" hangingPunct="0">
        <a:spcBef>
          <a:spcPct val="0"/>
        </a:spcBef>
        <a:spcAft>
          <a:spcPct val="0"/>
        </a:spcAft>
        <a:defRPr sz="1400">
          <a:solidFill>
            <a:schemeClr val="bg1"/>
          </a:solidFill>
          <a:latin typeface="+mj-lt"/>
          <a:ea typeface="Arial" charset="0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1400">
          <a:solidFill>
            <a:schemeClr val="bg1"/>
          </a:solidFill>
          <a:latin typeface="Arial" charset="0"/>
          <a:ea typeface="Arial" charset="0"/>
          <a:cs typeface="Arial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1400">
          <a:solidFill>
            <a:schemeClr val="bg1"/>
          </a:solidFill>
          <a:latin typeface="Arial" charset="0"/>
          <a:ea typeface="Arial" charset="0"/>
          <a:cs typeface="Arial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1400">
          <a:solidFill>
            <a:schemeClr val="bg1"/>
          </a:solidFill>
          <a:latin typeface="Arial" charset="0"/>
          <a:ea typeface="Arial" charset="0"/>
          <a:cs typeface="Arial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1400">
          <a:solidFill>
            <a:schemeClr val="bg1"/>
          </a:solidFill>
          <a:latin typeface="Arial" charset="0"/>
          <a:ea typeface="Arial" charset="0"/>
          <a:cs typeface="Arial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2000" b="1">
          <a:solidFill>
            <a:schemeClr val="bg1"/>
          </a:solidFill>
          <a:latin typeface="Arial" charset="0"/>
          <a:cs typeface="Arial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2000" b="1">
          <a:solidFill>
            <a:schemeClr val="bg1"/>
          </a:solidFill>
          <a:latin typeface="Arial" charset="0"/>
          <a:cs typeface="Arial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2000" b="1">
          <a:solidFill>
            <a:schemeClr val="bg1"/>
          </a:solidFill>
          <a:latin typeface="Arial" charset="0"/>
          <a:cs typeface="Arial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2000" b="1">
          <a:solidFill>
            <a:schemeClr val="bg1"/>
          </a:solidFill>
          <a:latin typeface="Arial" charset="0"/>
          <a:cs typeface="Arial" charset="0"/>
        </a:defRPr>
      </a:lvl9pPr>
    </p:titleStyle>
    <p:bodyStyle>
      <a:lvl1pPr marL="355600" indent="-355600" algn="l" rtl="0" eaLnBrk="0" fontAlgn="base" hangingPunct="0">
        <a:spcBef>
          <a:spcPct val="85000"/>
        </a:spcBef>
        <a:spcAft>
          <a:spcPct val="0"/>
        </a:spcAft>
        <a:buClr>
          <a:srgbClr val="D10039"/>
        </a:buClr>
        <a:buFont typeface="Arial" pitchFamily="34" charset="0"/>
        <a:buChar char="•"/>
        <a:defRPr sz="1600">
          <a:solidFill>
            <a:srgbClr val="121212"/>
          </a:solidFill>
          <a:latin typeface="+mn-lt"/>
          <a:ea typeface="Arial" charset="0"/>
          <a:cs typeface="+mn-cs"/>
        </a:defRPr>
      </a:lvl1pPr>
      <a:lvl2pPr marL="812800" indent="-277813" algn="l" rtl="0" eaLnBrk="0" fontAlgn="base" hangingPunct="0">
        <a:spcBef>
          <a:spcPct val="50000"/>
        </a:spcBef>
        <a:spcAft>
          <a:spcPct val="0"/>
        </a:spcAft>
        <a:buClr>
          <a:srgbClr val="66C0FE"/>
        </a:buClr>
        <a:buFont typeface="Arial" pitchFamily="34" charset="0"/>
        <a:buChar char="•"/>
        <a:defRPr sz="1400">
          <a:solidFill>
            <a:srgbClr val="121212"/>
          </a:solidFill>
          <a:latin typeface="+mn-lt"/>
          <a:ea typeface="Arial" charset="0"/>
          <a:cs typeface="+mn-cs"/>
        </a:defRPr>
      </a:lvl2pPr>
      <a:lvl3pPr marL="1257300" indent="-265113" algn="l" rtl="0" eaLnBrk="0" fontAlgn="base" hangingPunct="0">
        <a:spcBef>
          <a:spcPct val="50000"/>
        </a:spcBef>
        <a:spcAft>
          <a:spcPct val="0"/>
        </a:spcAft>
        <a:buClr>
          <a:srgbClr val="66C0FE"/>
        </a:buClr>
        <a:buFont typeface="Arial" pitchFamily="34" charset="0"/>
        <a:buChar char="•"/>
        <a:defRPr sz="1400">
          <a:solidFill>
            <a:srgbClr val="121212"/>
          </a:solidFill>
          <a:latin typeface="+mn-lt"/>
          <a:ea typeface="Arial" charset="0"/>
          <a:cs typeface="+mn-cs"/>
        </a:defRPr>
      </a:lvl3pPr>
      <a:lvl4pPr marL="1701800" indent="-265113" algn="l" rtl="0" eaLnBrk="0" fontAlgn="base" hangingPunct="0">
        <a:spcBef>
          <a:spcPct val="50000"/>
        </a:spcBef>
        <a:spcAft>
          <a:spcPct val="0"/>
        </a:spcAft>
        <a:buClr>
          <a:srgbClr val="66C0FE"/>
        </a:buClr>
        <a:buFont typeface="Arial" pitchFamily="34" charset="0"/>
        <a:buChar char="•"/>
        <a:defRPr sz="1400">
          <a:solidFill>
            <a:srgbClr val="121212"/>
          </a:solidFill>
          <a:latin typeface="+mn-lt"/>
          <a:ea typeface="Arial" charset="0"/>
          <a:cs typeface="+mn-cs"/>
        </a:defRPr>
      </a:lvl4pPr>
      <a:lvl5pPr marL="2159000" indent="-277813" algn="l" rtl="0" eaLnBrk="0" fontAlgn="base" hangingPunct="0">
        <a:spcBef>
          <a:spcPct val="50000"/>
        </a:spcBef>
        <a:spcAft>
          <a:spcPct val="0"/>
        </a:spcAft>
        <a:buClr>
          <a:srgbClr val="66C0FE"/>
        </a:buClr>
        <a:buFont typeface="Arial" pitchFamily="34" charset="0"/>
        <a:buChar char="•"/>
        <a:defRPr sz="1400">
          <a:solidFill>
            <a:srgbClr val="121212"/>
          </a:solidFill>
          <a:latin typeface="+mn-lt"/>
          <a:ea typeface="Arial" charset="0"/>
          <a:cs typeface="+mn-cs"/>
        </a:defRPr>
      </a:lvl5pPr>
      <a:lvl6pPr marL="2616200" indent="-277813" algn="l" rtl="0" fontAlgn="base">
        <a:spcBef>
          <a:spcPct val="50000"/>
        </a:spcBef>
        <a:spcAft>
          <a:spcPct val="0"/>
        </a:spcAft>
        <a:buClr>
          <a:srgbClr val="66C0FE"/>
        </a:buClr>
        <a:buFont typeface="Wingdings 2" pitchFamily="18" charset="2"/>
        <a:buChar char=""/>
        <a:defRPr sz="1400">
          <a:solidFill>
            <a:schemeClr val="tx1"/>
          </a:solidFill>
          <a:latin typeface="+mn-lt"/>
          <a:cs typeface="+mn-cs"/>
        </a:defRPr>
      </a:lvl6pPr>
      <a:lvl7pPr marL="3073400" indent="-277813" algn="l" rtl="0" fontAlgn="base">
        <a:spcBef>
          <a:spcPct val="50000"/>
        </a:spcBef>
        <a:spcAft>
          <a:spcPct val="0"/>
        </a:spcAft>
        <a:buClr>
          <a:srgbClr val="66C0FE"/>
        </a:buClr>
        <a:buFont typeface="Wingdings 2" pitchFamily="18" charset="2"/>
        <a:buChar char=""/>
        <a:defRPr sz="1400">
          <a:solidFill>
            <a:schemeClr val="tx1"/>
          </a:solidFill>
          <a:latin typeface="+mn-lt"/>
          <a:cs typeface="+mn-cs"/>
        </a:defRPr>
      </a:lvl7pPr>
      <a:lvl8pPr marL="3530600" indent="-277813" algn="l" rtl="0" fontAlgn="base">
        <a:spcBef>
          <a:spcPct val="50000"/>
        </a:spcBef>
        <a:spcAft>
          <a:spcPct val="0"/>
        </a:spcAft>
        <a:buClr>
          <a:srgbClr val="66C0FE"/>
        </a:buClr>
        <a:buFont typeface="Wingdings 2" pitchFamily="18" charset="2"/>
        <a:buChar char=""/>
        <a:defRPr sz="1400">
          <a:solidFill>
            <a:schemeClr val="tx1"/>
          </a:solidFill>
          <a:latin typeface="+mn-lt"/>
          <a:cs typeface="+mn-cs"/>
        </a:defRPr>
      </a:lvl8pPr>
      <a:lvl9pPr marL="3987800" indent="-277813" algn="l" rtl="0" fontAlgn="base">
        <a:spcBef>
          <a:spcPct val="50000"/>
        </a:spcBef>
        <a:spcAft>
          <a:spcPct val="0"/>
        </a:spcAft>
        <a:buClr>
          <a:srgbClr val="66C0FE"/>
        </a:buClr>
        <a:buFont typeface="Wingdings 2" pitchFamily="18" charset="2"/>
        <a:buChar char=""/>
        <a:defRPr sz="14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hu-H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0" name="Picture 6" descr="U:\Dean\New Chellomedia Logos 300dpi CMYKWithout Underscore\Chello_central_europe_CMYK_300dpi copy.PNG"/>
          <p:cNvPicPr>
            <a:picLocks noChangeAspect="1" noChangeArrowheads="1"/>
          </p:cNvPicPr>
          <p:nvPr/>
        </p:nvPicPr>
        <p:blipFill>
          <a:blip r:embed="rId1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970814" y="6138868"/>
            <a:ext cx="3987312" cy="719137"/>
          </a:xfrm>
          <a:prstGeom prst="rect">
            <a:avLst/>
          </a:prstGeom>
          <a:noFill/>
        </p:spPr>
      </p:pic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66154" y="1259999"/>
            <a:ext cx="8806154" cy="5220000"/>
          </a:xfrm>
          <a:prstGeom prst="rect">
            <a:avLst/>
          </a:prstGeom>
        </p:spPr>
        <p:txBody>
          <a:bodyPr vert="horz" lIns="90000" tIns="45720" rIns="90000" bIns="45720" rtlCol="0">
            <a:noAutofit/>
          </a:bodyPr>
          <a:lstStyle/>
          <a:p>
            <a:pPr lvl="0"/>
            <a:r>
              <a:rPr lang="hu-HU" noProof="0" smtClean="0"/>
              <a:t>Mintaszöveg szerkesztése</a:t>
            </a:r>
          </a:p>
          <a:p>
            <a:pPr lvl="1"/>
            <a:r>
              <a:rPr lang="hu-HU" noProof="0" smtClean="0"/>
              <a:t>Második szint</a:t>
            </a:r>
          </a:p>
          <a:p>
            <a:pPr lvl="2"/>
            <a:r>
              <a:rPr lang="hu-HU" noProof="0" smtClean="0"/>
              <a:t>Harmadik szint</a:t>
            </a:r>
          </a:p>
          <a:p>
            <a:pPr lvl="3"/>
            <a:r>
              <a:rPr lang="hu-HU" noProof="0" smtClean="0"/>
              <a:t>Negyedik szint</a:t>
            </a:r>
          </a:p>
          <a:p>
            <a:pPr lvl="4"/>
            <a:r>
              <a:rPr lang="hu-HU" noProof="0" smtClean="0"/>
              <a:t>Ötödik szint</a:t>
            </a:r>
            <a:endParaRPr lang="en-GB" noProof="0" dirty="0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66154" y="180000"/>
            <a:ext cx="8806154" cy="612000"/>
          </a:xfrm>
          <a:prstGeom prst="rect">
            <a:avLst/>
          </a:prstGeom>
          <a:ln>
            <a:noFill/>
          </a:ln>
        </p:spPr>
        <p:txBody>
          <a:bodyPr vert="horz" wrap="square" lIns="180000" tIns="0" rIns="180000" bIns="0" rtlCol="0" anchor="ctr">
            <a:noAutofit/>
          </a:bodyPr>
          <a:lstStyle/>
          <a:p>
            <a:endParaRPr lang="en-GB" noProof="0" dirty="0"/>
          </a:p>
        </p:txBody>
      </p:sp>
      <p:sp>
        <p:nvSpPr>
          <p:cNvPr id="13" name="TextBox 12"/>
          <p:cNvSpPr txBox="1"/>
          <p:nvPr/>
        </p:nvSpPr>
        <p:spPr>
          <a:xfrm>
            <a:off x="332311" y="6516007"/>
            <a:ext cx="664615" cy="246221"/>
          </a:xfrm>
          <a:prstGeom prst="rect">
            <a:avLst/>
          </a:prstGeom>
          <a:noFill/>
        </p:spPr>
        <p:txBody>
          <a:bodyPr wrap="square" lIns="0" rIns="0" rtlCol="0" anchor="ctr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fld id="{B2936C80-997D-4077-B46A-346256F99D7D}" type="slidenum">
              <a:rPr lang="en-GB" sz="1000" b="1">
                <a:solidFill>
                  <a:srgbClr val="162733"/>
                </a:solidFill>
                <a:latin typeface="Arial"/>
                <a:cs typeface="+mn-cs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‹#›</a:t>
            </a:fld>
            <a:endParaRPr lang="en-GB" sz="1000" b="1" dirty="0">
              <a:solidFill>
                <a:srgbClr val="162733"/>
              </a:solidFill>
              <a:latin typeface="Arial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33520144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93" r:id="rId1"/>
    <p:sldLayoutId id="2147483794" r:id="rId2"/>
    <p:sldLayoutId id="2147483795" r:id="rId3"/>
    <p:sldLayoutId id="2147483796" r:id="rId4"/>
    <p:sldLayoutId id="2147483797" r:id="rId5"/>
    <p:sldLayoutId id="2147483798" r:id="rId6"/>
    <p:sldLayoutId id="2147483799" r:id="rId7"/>
    <p:sldLayoutId id="2147483800" r:id="rId8"/>
    <p:sldLayoutId id="2147483801" r:id="rId9"/>
    <p:sldLayoutId id="2147483802" r:id="rId10"/>
    <p:sldLayoutId id="2147483803" r:id="rId11"/>
    <p:sldLayoutId id="2147483804" r:id="rId12"/>
    <p:sldLayoutId id="2147483805" r:id="rId13"/>
  </p:sldLayoutIdLst>
  <p:timing>
    <p:tnLst>
      <p:par>
        <p:cTn xmlns:p14="http://schemas.microsoft.com/office/powerpoint/2010/main" id="1" dur="indefinite" restart="never" nodeType="tmRoot"/>
      </p:par>
    </p:tnLst>
  </p:timing>
  <p:hf hdr="0" ftr="0" dt="0"/>
  <p:txStyles>
    <p:titleStyle>
      <a:lvl1pPr algn="l" defTabSz="914400" rtl="0" eaLnBrk="1" latinLnBrk="0" hangingPunct="1">
        <a:spcBef>
          <a:spcPct val="0"/>
        </a:spcBef>
        <a:buNone/>
        <a:defRPr sz="18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70000" indent="-270000" algn="l" defTabSz="914400" rtl="0" eaLnBrk="1" latinLnBrk="0" hangingPunct="1">
        <a:spcBef>
          <a:spcPts val="1200"/>
        </a:spcBef>
        <a:spcAft>
          <a:spcPts val="400"/>
        </a:spcAft>
        <a:buSzPct val="120000"/>
        <a:buFontTx/>
        <a:buBlip>
          <a:blip r:embed="rId16"/>
        </a:buBlip>
        <a:defRPr lang="en-US" sz="1400" kern="1200" dirty="0" smtClean="0">
          <a:solidFill>
            <a:schemeClr val="tx1"/>
          </a:solidFill>
          <a:latin typeface="+mn-lt"/>
          <a:ea typeface="+mn-ea"/>
          <a:cs typeface="+mn-cs"/>
        </a:defRPr>
      </a:lvl1pPr>
      <a:lvl2pPr marL="450000" indent="-270000" algn="l" defTabSz="914400" rtl="0" eaLnBrk="1" latinLnBrk="0" hangingPunct="1">
        <a:spcBef>
          <a:spcPts val="400"/>
        </a:spcBef>
        <a:spcAft>
          <a:spcPts val="400"/>
        </a:spcAft>
        <a:buSzPct val="120000"/>
        <a:buFontTx/>
        <a:buBlip>
          <a:blip r:embed="rId17"/>
        </a:buBlip>
        <a:defRPr lang="en-US" sz="1200" kern="1200" dirty="0" smtClean="0">
          <a:solidFill>
            <a:schemeClr val="tx1"/>
          </a:solidFill>
          <a:latin typeface="+mn-lt"/>
          <a:ea typeface="+mn-ea"/>
          <a:cs typeface="+mn-cs"/>
        </a:defRPr>
      </a:lvl2pPr>
      <a:lvl3pPr marL="630000" indent="-270000" algn="l" defTabSz="914400" rtl="0" eaLnBrk="1" latinLnBrk="0" hangingPunct="1">
        <a:spcBef>
          <a:spcPts val="300"/>
        </a:spcBef>
        <a:spcAft>
          <a:spcPts val="300"/>
        </a:spcAft>
        <a:buSzPct val="120000"/>
        <a:buFontTx/>
        <a:buBlip>
          <a:blip r:embed="rId18"/>
        </a:buBlip>
        <a:defRPr lang="en-US" sz="1100" kern="1200" dirty="0" smtClean="0">
          <a:solidFill>
            <a:schemeClr val="tx1"/>
          </a:solidFill>
          <a:latin typeface="+mn-lt"/>
          <a:ea typeface="+mn-ea"/>
          <a:cs typeface="+mn-cs"/>
        </a:defRPr>
      </a:lvl3pPr>
      <a:lvl4pPr marL="900000" indent="-270000" algn="l" defTabSz="914400" rtl="0" eaLnBrk="1" latinLnBrk="0" hangingPunct="1">
        <a:spcBef>
          <a:spcPts val="300"/>
        </a:spcBef>
        <a:spcAft>
          <a:spcPts val="300"/>
        </a:spcAft>
        <a:buSzPct val="120000"/>
        <a:buFontTx/>
        <a:buBlip>
          <a:blip r:embed="rId19"/>
        </a:buBlip>
        <a:defRPr lang="en-US" sz="1100" kern="1200" dirty="0" smtClean="0">
          <a:solidFill>
            <a:schemeClr val="tx1"/>
          </a:solidFill>
          <a:latin typeface="+mn-lt"/>
          <a:ea typeface="+mn-ea"/>
          <a:cs typeface="+mn-cs"/>
        </a:defRPr>
      </a:lvl4pPr>
      <a:lvl5pPr marL="1170000" indent="-270000" algn="l" defTabSz="914400" rtl="0" eaLnBrk="1" latinLnBrk="0" hangingPunct="1">
        <a:spcBef>
          <a:spcPts val="300"/>
        </a:spcBef>
        <a:spcAft>
          <a:spcPts val="300"/>
        </a:spcAft>
        <a:buSzPct val="120000"/>
        <a:buFontTx/>
        <a:buBlip>
          <a:blip r:embed="rId20"/>
        </a:buBlip>
        <a:defRPr lang="en-US" sz="1100" kern="1200" dirty="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0" name="Picture 6" descr="U:\Dean\New Chellomedia Logos 300dpi CMYKWithout Underscore\Chello_central_europe_CMYK_300dpi copy.PNG"/>
          <p:cNvPicPr>
            <a:picLocks noChangeAspect="1" noChangeArrowheads="1"/>
          </p:cNvPicPr>
          <p:nvPr/>
        </p:nvPicPr>
        <p:blipFill>
          <a:blip r:embed="rId1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970814" y="6138864"/>
            <a:ext cx="3987312" cy="719137"/>
          </a:xfrm>
          <a:prstGeom prst="rect">
            <a:avLst/>
          </a:prstGeom>
          <a:noFill/>
        </p:spPr>
      </p:pic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66154" y="1259999"/>
            <a:ext cx="8806154" cy="5220000"/>
          </a:xfrm>
          <a:prstGeom prst="rect">
            <a:avLst/>
          </a:prstGeom>
        </p:spPr>
        <p:txBody>
          <a:bodyPr vert="horz" lIns="90000" tIns="45720" rIns="90000" bIns="45720" rtlCol="0">
            <a:noAutofit/>
          </a:bodyPr>
          <a:lstStyle/>
          <a:p>
            <a:pPr lvl="0"/>
            <a:r>
              <a:rPr lang="hu-HU" noProof="0" smtClean="0"/>
              <a:t>Mintaszöveg szerkesztése</a:t>
            </a:r>
          </a:p>
          <a:p>
            <a:pPr lvl="1"/>
            <a:r>
              <a:rPr lang="hu-HU" noProof="0" smtClean="0"/>
              <a:t>Második szint</a:t>
            </a:r>
          </a:p>
          <a:p>
            <a:pPr lvl="2"/>
            <a:r>
              <a:rPr lang="hu-HU" noProof="0" smtClean="0"/>
              <a:t>Harmadik szint</a:t>
            </a:r>
          </a:p>
          <a:p>
            <a:pPr lvl="3"/>
            <a:r>
              <a:rPr lang="hu-HU" noProof="0" smtClean="0"/>
              <a:t>Negyedik szint</a:t>
            </a:r>
          </a:p>
          <a:p>
            <a:pPr lvl="4"/>
            <a:r>
              <a:rPr lang="hu-HU" noProof="0" smtClean="0"/>
              <a:t>Ötödik szint</a:t>
            </a:r>
            <a:endParaRPr lang="en-GB" noProof="0" dirty="0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66154" y="180000"/>
            <a:ext cx="8806154" cy="612000"/>
          </a:xfrm>
          <a:prstGeom prst="rect">
            <a:avLst/>
          </a:prstGeom>
          <a:ln>
            <a:noFill/>
          </a:ln>
        </p:spPr>
        <p:txBody>
          <a:bodyPr vert="horz" wrap="square" lIns="180000" tIns="0" rIns="180000" bIns="0" rtlCol="0" anchor="ctr">
            <a:noAutofit/>
          </a:bodyPr>
          <a:lstStyle/>
          <a:p>
            <a:endParaRPr lang="en-GB" noProof="0" dirty="0"/>
          </a:p>
        </p:txBody>
      </p:sp>
      <p:sp>
        <p:nvSpPr>
          <p:cNvPr id="13" name="TextBox 12"/>
          <p:cNvSpPr txBox="1"/>
          <p:nvPr/>
        </p:nvSpPr>
        <p:spPr>
          <a:xfrm>
            <a:off x="332309" y="6516003"/>
            <a:ext cx="664615" cy="246221"/>
          </a:xfrm>
          <a:prstGeom prst="rect">
            <a:avLst/>
          </a:prstGeom>
          <a:noFill/>
        </p:spPr>
        <p:txBody>
          <a:bodyPr wrap="square" lIns="0" rIns="0" rtlCol="0" anchor="ctr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fld id="{B2936C80-997D-4077-B46A-346256F99D7D}" type="slidenum">
              <a:rPr lang="en-GB" sz="1000" b="1">
                <a:solidFill>
                  <a:srgbClr val="162733"/>
                </a:solidFill>
                <a:latin typeface="Arial"/>
                <a:cs typeface="+mn-cs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‹#›</a:t>
            </a:fld>
            <a:endParaRPr lang="en-GB" sz="1000" b="1" dirty="0">
              <a:solidFill>
                <a:srgbClr val="162733"/>
              </a:solidFill>
              <a:latin typeface="Arial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21335766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07" r:id="rId1"/>
    <p:sldLayoutId id="2147483808" r:id="rId2"/>
    <p:sldLayoutId id="2147483809" r:id="rId3"/>
    <p:sldLayoutId id="2147483810" r:id="rId4"/>
    <p:sldLayoutId id="2147483811" r:id="rId5"/>
    <p:sldLayoutId id="2147483812" r:id="rId6"/>
    <p:sldLayoutId id="2147483813" r:id="rId7"/>
    <p:sldLayoutId id="2147483814" r:id="rId8"/>
    <p:sldLayoutId id="2147483815" r:id="rId9"/>
    <p:sldLayoutId id="2147483816" r:id="rId10"/>
    <p:sldLayoutId id="2147483817" r:id="rId11"/>
    <p:sldLayoutId id="2147483818" r:id="rId12"/>
    <p:sldLayoutId id="2147483819" r:id="rId13"/>
  </p:sldLayoutIdLst>
  <p:timing>
    <p:tnLst>
      <p:par>
        <p:cTn xmlns:p14="http://schemas.microsoft.com/office/powerpoint/2010/main" id="1" dur="indefinite" restart="never" nodeType="tmRoot"/>
      </p:par>
    </p:tnLst>
  </p:timing>
  <p:hf hdr="0" ftr="0" dt="0"/>
  <p:txStyles>
    <p:titleStyle>
      <a:lvl1pPr algn="l" defTabSz="914400" rtl="0" eaLnBrk="1" latinLnBrk="0" hangingPunct="1">
        <a:spcBef>
          <a:spcPct val="0"/>
        </a:spcBef>
        <a:buNone/>
        <a:defRPr sz="18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70000" indent="-270000" algn="l" defTabSz="914400" rtl="0" eaLnBrk="1" latinLnBrk="0" hangingPunct="1">
        <a:spcBef>
          <a:spcPts val="1200"/>
        </a:spcBef>
        <a:spcAft>
          <a:spcPts val="400"/>
        </a:spcAft>
        <a:buSzPct val="120000"/>
        <a:buFontTx/>
        <a:buBlip>
          <a:blip r:embed="rId16"/>
        </a:buBlip>
        <a:defRPr lang="en-US" sz="1400" kern="1200" dirty="0" smtClean="0">
          <a:solidFill>
            <a:schemeClr val="tx1"/>
          </a:solidFill>
          <a:latin typeface="+mn-lt"/>
          <a:ea typeface="+mn-ea"/>
          <a:cs typeface="+mn-cs"/>
        </a:defRPr>
      </a:lvl1pPr>
      <a:lvl2pPr marL="450000" indent="-270000" algn="l" defTabSz="914400" rtl="0" eaLnBrk="1" latinLnBrk="0" hangingPunct="1">
        <a:spcBef>
          <a:spcPts val="400"/>
        </a:spcBef>
        <a:spcAft>
          <a:spcPts val="400"/>
        </a:spcAft>
        <a:buSzPct val="120000"/>
        <a:buFontTx/>
        <a:buBlip>
          <a:blip r:embed="rId17"/>
        </a:buBlip>
        <a:defRPr lang="en-US" sz="1200" kern="1200" dirty="0" smtClean="0">
          <a:solidFill>
            <a:schemeClr val="tx1"/>
          </a:solidFill>
          <a:latin typeface="+mn-lt"/>
          <a:ea typeface="+mn-ea"/>
          <a:cs typeface="+mn-cs"/>
        </a:defRPr>
      </a:lvl2pPr>
      <a:lvl3pPr marL="630000" indent="-270000" algn="l" defTabSz="914400" rtl="0" eaLnBrk="1" latinLnBrk="0" hangingPunct="1">
        <a:spcBef>
          <a:spcPts val="300"/>
        </a:spcBef>
        <a:spcAft>
          <a:spcPts val="300"/>
        </a:spcAft>
        <a:buSzPct val="120000"/>
        <a:buFontTx/>
        <a:buBlip>
          <a:blip r:embed="rId18"/>
        </a:buBlip>
        <a:defRPr lang="en-US" sz="1100" kern="1200" dirty="0" smtClean="0">
          <a:solidFill>
            <a:schemeClr val="tx1"/>
          </a:solidFill>
          <a:latin typeface="+mn-lt"/>
          <a:ea typeface="+mn-ea"/>
          <a:cs typeface="+mn-cs"/>
        </a:defRPr>
      </a:lvl3pPr>
      <a:lvl4pPr marL="900000" indent="-270000" algn="l" defTabSz="914400" rtl="0" eaLnBrk="1" latinLnBrk="0" hangingPunct="1">
        <a:spcBef>
          <a:spcPts val="300"/>
        </a:spcBef>
        <a:spcAft>
          <a:spcPts val="300"/>
        </a:spcAft>
        <a:buSzPct val="120000"/>
        <a:buFontTx/>
        <a:buBlip>
          <a:blip r:embed="rId19"/>
        </a:buBlip>
        <a:defRPr lang="en-US" sz="1100" kern="1200" dirty="0" smtClean="0">
          <a:solidFill>
            <a:schemeClr val="tx1"/>
          </a:solidFill>
          <a:latin typeface="+mn-lt"/>
          <a:ea typeface="+mn-ea"/>
          <a:cs typeface="+mn-cs"/>
        </a:defRPr>
      </a:lvl4pPr>
      <a:lvl5pPr marL="1170000" indent="-270000" algn="l" defTabSz="914400" rtl="0" eaLnBrk="1" latinLnBrk="0" hangingPunct="1">
        <a:spcBef>
          <a:spcPts val="300"/>
        </a:spcBef>
        <a:spcAft>
          <a:spcPts val="300"/>
        </a:spcAft>
        <a:buSzPct val="120000"/>
        <a:buFontTx/>
        <a:buBlip>
          <a:blip r:embed="rId20"/>
        </a:buBlip>
        <a:defRPr lang="en-US" sz="1100" kern="1200" dirty="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Relationship Id="rId2" Type="http://schemas.openxmlformats.org/officeDocument/2006/relationships/image" Target="../media/image19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4" Type="http://schemas.openxmlformats.org/officeDocument/2006/relationships/image" Target="../media/image22.png"/><Relationship Id="rId1" Type="http://schemas.openxmlformats.org/officeDocument/2006/relationships/slideLayout" Target="../slideLayouts/slideLayout13.xml"/><Relationship Id="rId2" Type="http://schemas.openxmlformats.org/officeDocument/2006/relationships/image" Target="../media/image20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4" Type="http://schemas.openxmlformats.org/officeDocument/2006/relationships/image" Target="../media/image25.png"/><Relationship Id="rId1" Type="http://schemas.openxmlformats.org/officeDocument/2006/relationships/slideLayout" Target="../slideLayouts/slideLayout13.xml"/><Relationship Id="rId2" Type="http://schemas.openxmlformats.org/officeDocument/2006/relationships/image" Target="../media/image23.pn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7.xml"/><Relationship Id="rId2" Type="http://schemas.openxmlformats.org/officeDocument/2006/relationships/image" Target="../media/image26.jpeg"/><Relationship Id="rId3" Type="http://schemas.openxmlformats.org/officeDocument/2006/relationships/image" Target="../media/image27.jpe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7.xml"/><Relationship Id="rId2" Type="http://schemas.openxmlformats.org/officeDocument/2006/relationships/image" Target="../media/image28.jpg"/><Relationship Id="rId3" Type="http://schemas.openxmlformats.org/officeDocument/2006/relationships/image" Target="../media/image29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Relationship Id="rId2" Type="http://schemas.openxmlformats.org/officeDocument/2006/relationships/image" Target="../media/image30.jpeg"/><Relationship Id="rId3" Type="http://schemas.openxmlformats.org/officeDocument/2006/relationships/image" Target="../media/image31.jpe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7.xml"/><Relationship Id="rId2" Type="http://schemas.openxmlformats.org/officeDocument/2006/relationships/image" Target="../media/image32.jpeg"/><Relationship Id="rId3" Type="http://schemas.openxmlformats.org/officeDocument/2006/relationships/image" Target="../media/image33.pn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7.xml"/><Relationship Id="rId2" Type="http://schemas.openxmlformats.org/officeDocument/2006/relationships/image" Target="../media/image34.jpeg"/><Relationship Id="rId3" Type="http://schemas.openxmlformats.org/officeDocument/2006/relationships/image" Target="../media/image35.jpe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7.xml"/><Relationship Id="rId2" Type="http://schemas.openxmlformats.org/officeDocument/2006/relationships/image" Target="../media/image36.jpeg"/><Relationship Id="rId3" Type="http://schemas.openxmlformats.org/officeDocument/2006/relationships/image" Target="../media/image37.jpe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7.xml"/><Relationship Id="rId2" Type="http://schemas.openxmlformats.org/officeDocument/2006/relationships/image" Target="../media/image38.jpeg"/><Relationship Id="rId3" Type="http://schemas.openxmlformats.org/officeDocument/2006/relationships/image" Target="../media/image39.jpe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Relationship Id="rId2" Type="http://schemas.openxmlformats.org/officeDocument/2006/relationships/image" Target="../media/image40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3.xml"/><Relationship Id="rId4" Type="http://schemas.openxmlformats.org/officeDocument/2006/relationships/image" Target="../media/image41.png"/><Relationship Id="rId1" Type="http://schemas.microsoft.com/office/2007/relationships/media" Target="../media/media1.wmv"/><Relationship Id="rId2" Type="http://schemas.openxmlformats.org/officeDocument/2006/relationships/video" Target="../media/media1.wmv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3.xml"/><Relationship Id="rId4" Type="http://schemas.openxmlformats.org/officeDocument/2006/relationships/image" Target="../media/image42.png"/><Relationship Id="rId1" Type="http://schemas.microsoft.com/office/2007/relationships/media" Target="../media/media2.wmv"/><Relationship Id="rId2" Type="http://schemas.openxmlformats.org/officeDocument/2006/relationships/video" Target="../media/media2.wmv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4" Type="http://schemas.openxmlformats.org/officeDocument/2006/relationships/image" Target="../media/image45.png"/><Relationship Id="rId1" Type="http://schemas.openxmlformats.org/officeDocument/2006/relationships/slideLayout" Target="../slideLayouts/slideLayout13.xml"/><Relationship Id="rId2" Type="http://schemas.openxmlformats.org/officeDocument/2006/relationships/image" Target="../media/image43.png"/></Relationships>
</file>

<file path=ppt/slides/_rels/slide18.xml.rels><?xml version="1.0" encoding="UTF-8" standalone="yes"?>
<Relationships xmlns="http://schemas.openxmlformats.org/package/2006/relationships"><Relationship Id="rId11" Type="http://schemas.openxmlformats.org/officeDocument/2006/relationships/image" Target="../media/image50.png"/><Relationship Id="rId12" Type="http://schemas.openxmlformats.org/officeDocument/2006/relationships/image" Target="../media/image51.png"/><Relationship Id="rId13" Type="http://schemas.openxmlformats.org/officeDocument/2006/relationships/image" Target="../media/image52.png"/><Relationship Id="rId14" Type="http://schemas.openxmlformats.org/officeDocument/2006/relationships/image" Target="../media/image53.png"/><Relationship Id="rId1" Type="http://schemas.openxmlformats.org/officeDocument/2006/relationships/slideLayout" Target="../slideLayouts/slideLayout13.xml"/><Relationship Id="rId2" Type="http://schemas.openxmlformats.org/officeDocument/2006/relationships/image" Target="../media/image46.png"/><Relationship Id="rId3" Type="http://schemas.openxmlformats.org/officeDocument/2006/relationships/image" Target="../media/image44.jpeg"/><Relationship Id="rId4" Type="http://schemas.openxmlformats.org/officeDocument/2006/relationships/hyperlink" Target="http://logopond.com/gallery/detail/50378" TargetMode="External"/><Relationship Id="rId5" Type="http://schemas.openxmlformats.org/officeDocument/2006/relationships/image" Target="../media/image47.png"/><Relationship Id="rId6" Type="http://schemas.openxmlformats.org/officeDocument/2006/relationships/hyperlink" Target="http://logopond.com/gallery/detail/50380" TargetMode="External"/><Relationship Id="rId7" Type="http://schemas.openxmlformats.org/officeDocument/2006/relationships/image" Target="../media/image48.png"/><Relationship Id="rId8" Type="http://schemas.openxmlformats.org/officeDocument/2006/relationships/hyperlink" Target="http://logopond.com/gallery/detail/50377" TargetMode="External"/><Relationship Id="rId9" Type="http://schemas.openxmlformats.org/officeDocument/2006/relationships/image" Target="../media/image49.png"/><Relationship Id="rId10" Type="http://schemas.openxmlformats.org/officeDocument/2006/relationships/hyperlink" Target="http://logopond.com/gallery/detail/50379" TargetMode="Externa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png"/><Relationship Id="rId4" Type="http://schemas.openxmlformats.org/officeDocument/2006/relationships/hyperlink" Target="http://szuperliga.hu/" TargetMode="External"/><Relationship Id="rId5" Type="http://schemas.openxmlformats.org/officeDocument/2006/relationships/image" Target="../media/image55.png"/><Relationship Id="rId1" Type="http://schemas.openxmlformats.org/officeDocument/2006/relationships/slideLayout" Target="../slideLayouts/slideLayout13.xml"/><Relationship Id="rId2" Type="http://schemas.openxmlformats.org/officeDocument/2006/relationships/image" Target="../media/image53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hyperlink" Target="http://szuperliga.hu/" TargetMode="External"/><Relationship Id="rId4" Type="http://schemas.openxmlformats.org/officeDocument/2006/relationships/image" Target="../media/image55.png"/><Relationship Id="rId5" Type="http://schemas.openxmlformats.org/officeDocument/2006/relationships/image" Target="../media/image56.jpeg"/><Relationship Id="rId1" Type="http://schemas.openxmlformats.org/officeDocument/2006/relationships/slideLayout" Target="../slideLayouts/slideLayout13.xml"/><Relationship Id="rId2" Type="http://schemas.openxmlformats.org/officeDocument/2006/relationships/image" Target="../media/image53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3.xml"/><Relationship Id="rId4" Type="http://schemas.openxmlformats.org/officeDocument/2006/relationships/image" Target="../media/image53.png"/><Relationship Id="rId5" Type="http://schemas.openxmlformats.org/officeDocument/2006/relationships/image" Target="../media/image57.png"/><Relationship Id="rId1" Type="http://schemas.microsoft.com/office/2007/relationships/media" Target="../media/media3.wmv"/><Relationship Id="rId2" Type="http://schemas.openxmlformats.org/officeDocument/2006/relationships/video" Target="../media/media3.wmv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5"/>
          <p:cNvSpPr>
            <a:spLocks noGrp="1" noChangeArrowheads="1"/>
          </p:cNvSpPr>
          <p:nvPr>
            <p:ph type="ctrTitle"/>
          </p:nvPr>
        </p:nvSpPr>
        <p:spPr>
          <a:xfrm>
            <a:off x="206239" y="1490664"/>
            <a:ext cx="7726362" cy="611187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pPr eaLnBrk="1" hangingPunct="1"/>
            <a:r>
              <a:rPr lang="hu-HU" sz="3200" b="1" dirty="0" smtClean="0"/>
              <a:t>BRANDNEK KELL LENNI</a:t>
            </a:r>
            <a:br>
              <a:rPr lang="hu-HU" sz="3200" b="1" dirty="0" smtClean="0"/>
            </a:br>
            <a:r>
              <a:rPr lang="hu-HU" sz="3200" b="1" dirty="0"/>
              <a:t/>
            </a:r>
            <a:br>
              <a:rPr lang="hu-HU" sz="3200" b="1" dirty="0"/>
            </a:br>
            <a:r>
              <a:rPr lang="hu-HU" sz="3200" b="1" dirty="0" smtClean="0"/>
              <a:t/>
            </a:r>
            <a:br>
              <a:rPr lang="hu-HU" sz="3200" b="1" dirty="0" smtClean="0"/>
            </a:br>
            <a:r>
              <a:rPr lang="hu-HU" sz="3200" b="1" dirty="0" smtClean="0"/>
              <a:t>De hogyan?</a:t>
            </a:r>
            <a:endParaRPr lang="en-GB" sz="3200" b="1" dirty="0" smtClean="0"/>
          </a:p>
        </p:txBody>
      </p:sp>
      <p:sp>
        <p:nvSpPr>
          <p:cNvPr id="25603" name="Rectangle 6"/>
          <p:cNvSpPr>
            <a:spLocks noGrp="1" noChangeArrowheads="1"/>
          </p:cNvSpPr>
          <p:nvPr>
            <p:ph type="subTitle" idx="1"/>
          </p:nvPr>
        </p:nvSpPr>
        <p:spPr>
          <a:xfrm>
            <a:off x="611188" y="4619720"/>
            <a:ext cx="7726362" cy="7207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pPr eaLnBrk="1" hangingPunct="1"/>
            <a:r>
              <a:rPr lang="hu-HU" sz="3200" b="1" dirty="0" err="1" smtClean="0">
                <a:solidFill>
                  <a:schemeClr val="bg1"/>
                </a:solidFill>
              </a:rPr>
              <a:t>Lakits</a:t>
            </a:r>
            <a:r>
              <a:rPr lang="hu-HU" sz="3200" b="1" dirty="0" smtClean="0">
                <a:solidFill>
                  <a:schemeClr val="bg1"/>
                </a:solidFill>
              </a:rPr>
              <a:t> Péter –L.P.</a:t>
            </a:r>
            <a:endParaRPr lang="en-GB" dirty="0" smtClean="0">
              <a:solidFill>
                <a:schemeClr val="bg1"/>
              </a:solidFill>
            </a:endParaRPr>
          </a:p>
        </p:txBody>
      </p:sp>
      <p:sp>
        <p:nvSpPr>
          <p:cNvPr id="4" name="Rectangle 6"/>
          <p:cNvSpPr txBox="1">
            <a:spLocks noChangeArrowheads="1"/>
          </p:cNvSpPr>
          <p:nvPr/>
        </p:nvSpPr>
        <p:spPr bwMode="auto">
          <a:xfrm>
            <a:off x="509588" y="5340445"/>
            <a:ext cx="7726362" cy="720725"/>
          </a:xfrm>
          <a:prstGeom prst="rect">
            <a:avLst/>
          </a:prstGeom>
          <a:noFill/>
          <a:ln w="0">
            <a:solidFill>
              <a:schemeClr val="tx1">
                <a:alpha val="0"/>
              </a:schemeClr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marL="0" indent="0" algn="l" rtl="0" eaLnBrk="0" fontAlgn="base" hangingPunct="0">
              <a:spcBef>
                <a:spcPct val="40000"/>
              </a:spcBef>
              <a:spcAft>
                <a:spcPct val="0"/>
              </a:spcAft>
              <a:buClr>
                <a:schemeClr val="tx2"/>
              </a:buClr>
              <a:buFont typeface="Wingdings 2" pitchFamily="18" charset="2"/>
              <a:buNone/>
              <a:defRPr sz="1800" b="0">
                <a:solidFill>
                  <a:srgbClr val="F4C421"/>
                </a:solidFill>
                <a:latin typeface="+mn-lt"/>
                <a:ea typeface="Arial" charset="0"/>
                <a:cs typeface="+mn-cs"/>
              </a:defRPr>
            </a:lvl1pPr>
            <a:lvl2pPr marL="812800" indent="-277813" algn="l" rtl="0" eaLnBrk="0" fontAlgn="base" hangingPunct="0">
              <a:spcBef>
                <a:spcPct val="50000"/>
              </a:spcBef>
              <a:spcAft>
                <a:spcPct val="0"/>
              </a:spcAft>
              <a:buClr>
                <a:schemeClr val="accent1"/>
              </a:buClr>
              <a:buFont typeface="Wingdings 2" pitchFamily="18" charset="2"/>
              <a:buChar char=""/>
              <a:defRPr sz="1400">
                <a:solidFill>
                  <a:schemeClr val="tx1"/>
                </a:solidFill>
                <a:latin typeface="+mn-lt"/>
                <a:ea typeface="Arial" charset="0"/>
                <a:cs typeface="+mn-cs"/>
              </a:defRPr>
            </a:lvl2pPr>
            <a:lvl3pPr marL="1257300" indent="-265113" algn="l" rtl="0" eaLnBrk="0" fontAlgn="base" hangingPunct="0">
              <a:spcBef>
                <a:spcPct val="50000"/>
              </a:spcBef>
              <a:spcAft>
                <a:spcPct val="0"/>
              </a:spcAft>
              <a:buClr>
                <a:schemeClr val="accent1"/>
              </a:buClr>
              <a:buFont typeface="Wingdings 2" pitchFamily="18" charset="2"/>
              <a:buChar char=""/>
              <a:defRPr sz="1400">
                <a:solidFill>
                  <a:schemeClr val="tx1"/>
                </a:solidFill>
                <a:latin typeface="+mn-lt"/>
                <a:ea typeface="Arial" charset="0"/>
                <a:cs typeface="+mn-cs"/>
              </a:defRPr>
            </a:lvl3pPr>
            <a:lvl4pPr marL="1701800" indent="-265113" algn="l" rtl="0" eaLnBrk="0" fontAlgn="base" hangingPunct="0">
              <a:spcBef>
                <a:spcPct val="50000"/>
              </a:spcBef>
              <a:spcAft>
                <a:spcPct val="0"/>
              </a:spcAft>
              <a:buClr>
                <a:schemeClr val="accent1"/>
              </a:buClr>
              <a:buFont typeface="Wingdings 2" pitchFamily="18" charset="2"/>
              <a:buChar char=""/>
              <a:defRPr sz="1400">
                <a:solidFill>
                  <a:schemeClr val="tx1"/>
                </a:solidFill>
                <a:latin typeface="+mn-lt"/>
                <a:ea typeface="Arial" charset="0"/>
                <a:cs typeface="+mn-cs"/>
              </a:defRPr>
            </a:lvl4pPr>
            <a:lvl5pPr marL="2159000" indent="-277813" algn="l" rtl="0" eaLnBrk="0" fontAlgn="base" hangingPunct="0">
              <a:spcBef>
                <a:spcPct val="50000"/>
              </a:spcBef>
              <a:spcAft>
                <a:spcPct val="0"/>
              </a:spcAft>
              <a:buClr>
                <a:schemeClr val="accent1"/>
              </a:buClr>
              <a:buFont typeface="Wingdings 2" pitchFamily="18" charset="2"/>
              <a:buChar char=""/>
              <a:defRPr sz="1400">
                <a:solidFill>
                  <a:schemeClr val="tx1"/>
                </a:solidFill>
                <a:latin typeface="+mn-lt"/>
                <a:ea typeface="Arial" charset="0"/>
                <a:cs typeface="+mn-cs"/>
              </a:defRPr>
            </a:lvl5pPr>
            <a:lvl6pPr marL="2616200" indent="-277813" algn="l" rtl="0" fontAlgn="base">
              <a:spcBef>
                <a:spcPct val="50000"/>
              </a:spcBef>
              <a:spcAft>
                <a:spcPct val="0"/>
              </a:spcAft>
              <a:buClr>
                <a:schemeClr val="accent1"/>
              </a:buClr>
              <a:buFont typeface="Wingdings 2" pitchFamily="18" charset="2"/>
              <a:buChar char=""/>
              <a:defRPr sz="1400">
                <a:solidFill>
                  <a:schemeClr val="tx1"/>
                </a:solidFill>
                <a:latin typeface="+mn-lt"/>
                <a:cs typeface="+mn-cs"/>
              </a:defRPr>
            </a:lvl6pPr>
            <a:lvl7pPr marL="3073400" indent="-277813" algn="l" rtl="0" fontAlgn="base">
              <a:spcBef>
                <a:spcPct val="50000"/>
              </a:spcBef>
              <a:spcAft>
                <a:spcPct val="0"/>
              </a:spcAft>
              <a:buClr>
                <a:schemeClr val="accent1"/>
              </a:buClr>
              <a:buFont typeface="Wingdings 2" pitchFamily="18" charset="2"/>
              <a:buChar char=""/>
              <a:defRPr sz="1400">
                <a:solidFill>
                  <a:schemeClr val="tx1"/>
                </a:solidFill>
                <a:latin typeface="+mn-lt"/>
                <a:cs typeface="+mn-cs"/>
              </a:defRPr>
            </a:lvl7pPr>
            <a:lvl8pPr marL="3530600" indent="-277813" algn="l" rtl="0" fontAlgn="base">
              <a:spcBef>
                <a:spcPct val="50000"/>
              </a:spcBef>
              <a:spcAft>
                <a:spcPct val="0"/>
              </a:spcAft>
              <a:buClr>
                <a:schemeClr val="accent1"/>
              </a:buClr>
              <a:buFont typeface="Wingdings 2" pitchFamily="18" charset="2"/>
              <a:buChar char=""/>
              <a:defRPr sz="1400">
                <a:solidFill>
                  <a:schemeClr val="tx1"/>
                </a:solidFill>
                <a:latin typeface="+mn-lt"/>
                <a:cs typeface="+mn-cs"/>
              </a:defRPr>
            </a:lvl8pPr>
            <a:lvl9pPr marL="3987800" indent="-277813" algn="l" rtl="0" fontAlgn="base">
              <a:spcBef>
                <a:spcPct val="50000"/>
              </a:spcBef>
              <a:spcAft>
                <a:spcPct val="0"/>
              </a:spcAft>
              <a:buClr>
                <a:schemeClr val="accent1"/>
              </a:buClr>
              <a:buFont typeface="Wingdings 2" pitchFamily="18" charset="2"/>
              <a:buChar char=""/>
              <a:defRPr sz="1400">
                <a:solidFill>
                  <a:schemeClr val="tx1"/>
                </a:solidFill>
                <a:latin typeface="+mn-lt"/>
                <a:cs typeface="+mn-cs"/>
              </a:defRPr>
            </a:lvl9pPr>
          </a:lstStyle>
          <a:p>
            <a:pPr eaLnBrk="1" hangingPunct="1"/>
            <a:r>
              <a:rPr lang="hu-HU" sz="1600" b="1" dirty="0" smtClean="0"/>
              <a:t>2011. szept. 20</a:t>
            </a:r>
            <a:endParaRPr lang="en-GB" sz="1600" dirty="0" smtClean="0"/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1" name="Rectangle 8"/>
          <p:cNvSpPr>
            <a:spLocks noGrp="1" noChangeArrowheads="1"/>
          </p:cNvSpPr>
          <p:nvPr>
            <p:ph type="body" idx="1"/>
          </p:nvPr>
        </p:nvSpPr>
        <p:spPr>
          <a:xfrm>
            <a:off x="222251" y="2954339"/>
            <a:ext cx="3359150" cy="665162"/>
          </a:xfrm>
        </p:spPr>
        <p:txBody>
          <a:bodyPr/>
          <a:lstStyle/>
          <a:p>
            <a:pPr marL="0" indent="0" eaLnBrk="1" hangingPunct="1">
              <a:buNone/>
            </a:pPr>
            <a:r>
              <a:rPr lang="hu-HU" sz="3600" b="1" dirty="0" smtClean="0"/>
              <a:t>BRAND</a:t>
            </a:r>
          </a:p>
          <a:p>
            <a:pPr marL="0" indent="0" eaLnBrk="1" hangingPunct="1">
              <a:buNone/>
            </a:pPr>
            <a:r>
              <a:rPr lang="hu-HU" sz="3600" b="1" dirty="0" smtClean="0"/>
              <a:t> VILÁG</a:t>
            </a:r>
            <a:endParaRPr lang="en-GB" sz="3600" b="1" dirty="0" smtClean="0"/>
          </a:p>
        </p:txBody>
      </p:sp>
      <p:pic>
        <p:nvPicPr>
          <p:cNvPr id="27652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21166" y="0"/>
            <a:ext cx="6622831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7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smtClean="0"/>
              <a:t>Heading</a:t>
            </a:r>
          </a:p>
        </p:txBody>
      </p:sp>
      <p:pic>
        <p:nvPicPr>
          <p:cNvPr id="307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2668" y="1025724"/>
            <a:ext cx="5097463" cy="2566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Rectangle 8"/>
          <p:cNvSpPr txBox="1">
            <a:spLocks noChangeArrowheads="1"/>
          </p:cNvSpPr>
          <p:nvPr/>
        </p:nvSpPr>
        <p:spPr bwMode="auto">
          <a:xfrm>
            <a:off x="6546849" y="1943109"/>
            <a:ext cx="2305050" cy="12064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marL="355600" indent="-355600" algn="l" rtl="0" eaLnBrk="0" fontAlgn="base" hangingPunct="0">
              <a:spcBef>
                <a:spcPct val="85000"/>
              </a:spcBef>
              <a:spcAft>
                <a:spcPct val="0"/>
              </a:spcAft>
              <a:buClr>
                <a:srgbClr val="D10039"/>
              </a:buClr>
              <a:buFont typeface="Arial" pitchFamily="34" charset="0"/>
              <a:buChar char="•"/>
              <a:defRPr sz="1600">
                <a:solidFill>
                  <a:srgbClr val="121212"/>
                </a:solidFill>
                <a:latin typeface="+mn-lt"/>
                <a:ea typeface="Arial" charset="0"/>
                <a:cs typeface="+mn-cs"/>
              </a:defRPr>
            </a:lvl1pPr>
            <a:lvl2pPr marL="812800" indent="-277813" algn="l" rtl="0"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66C0FE"/>
              </a:buClr>
              <a:buFont typeface="Arial" pitchFamily="34" charset="0"/>
              <a:buChar char="•"/>
              <a:defRPr sz="1400">
                <a:solidFill>
                  <a:srgbClr val="121212"/>
                </a:solidFill>
                <a:latin typeface="+mn-lt"/>
                <a:ea typeface="Arial" charset="0"/>
                <a:cs typeface="+mn-cs"/>
              </a:defRPr>
            </a:lvl2pPr>
            <a:lvl3pPr marL="1257300" indent="-265113" algn="l" rtl="0"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66C0FE"/>
              </a:buClr>
              <a:buFont typeface="Arial" pitchFamily="34" charset="0"/>
              <a:buChar char="•"/>
              <a:defRPr sz="1400">
                <a:solidFill>
                  <a:srgbClr val="121212"/>
                </a:solidFill>
                <a:latin typeface="+mn-lt"/>
                <a:ea typeface="Arial" charset="0"/>
                <a:cs typeface="+mn-cs"/>
              </a:defRPr>
            </a:lvl3pPr>
            <a:lvl4pPr marL="1701800" indent="-265113" algn="l" rtl="0"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66C0FE"/>
              </a:buClr>
              <a:buFont typeface="Arial" pitchFamily="34" charset="0"/>
              <a:buChar char="•"/>
              <a:defRPr sz="1400">
                <a:solidFill>
                  <a:srgbClr val="121212"/>
                </a:solidFill>
                <a:latin typeface="+mn-lt"/>
                <a:ea typeface="Arial" charset="0"/>
                <a:cs typeface="+mn-cs"/>
              </a:defRPr>
            </a:lvl4pPr>
            <a:lvl5pPr marL="2159000" indent="-277813" algn="l" rtl="0"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66C0FE"/>
              </a:buClr>
              <a:buFont typeface="Arial" pitchFamily="34" charset="0"/>
              <a:buChar char="•"/>
              <a:defRPr sz="1400">
                <a:solidFill>
                  <a:srgbClr val="121212"/>
                </a:solidFill>
                <a:latin typeface="+mn-lt"/>
                <a:ea typeface="Arial" charset="0"/>
                <a:cs typeface="+mn-cs"/>
              </a:defRPr>
            </a:lvl5pPr>
            <a:lvl6pPr marL="2616200" indent="-277813" algn="l" rtl="0" fontAlgn="base">
              <a:spcBef>
                <a:spcPct val="50000"/>
              </a:spcBef>
              <a:spcAft>
                <a:spcPct val="0"/>
              </a:spcAft>
              <a:buClr>
                <a:srgbClr val="66C0FE"/>
              </a:buClr>
              <a:buFont typeface="Wingdings 2" pitchFamily="18" charset="2"/>
              <a:buChar char=""/>
              <a:defRPr sz="1400">
                <a:solidFill>
                  <a:schemeClr val="tx1"/>
                </a:solidFill>
                <a:latin typeface="+mn-lt"/>
                <a:cs typeface="+mn-cs"/>
              </a:defRPr>
            </a:lvl6pPr>
            <a:lvl7pPr marL="3073400" indent="-277813" algn="l" rtl="0" fontAlgn="base">
              <a:spcBef>
                <a:spcPct val="50000"/>
              </a:spcBef>
              <a:spcAft>
                <a:spcPct val="0"/>
              </a:spcAft>
              <a:buClr>
                <a:srgbClr val="66C0FE"/>
              </a:buClr>
              <a:buFont typeface="Wingdings 2" pitchFamily="18" charset="2"/>
              <a:buChar char=""/>
              <a:defRPr sz="1400">
                <a:solidFill>
                  <a:schemeClr val="tx1"/>
                </a:solidFill>
                <a:latin typeface="+mn-lt"/>
                <a:cs typeface="+mn-cs"/>
              </a:defRPr>
            </a:lvl7pPr>
            <a:lvl8pPr marL="3530600" indent="-277813" algn="l" rtl="0" fontAlgn="base">
              <a:spcBef>
                <a:spcPct val="50000"/>
              </a:spcBef>
              <a:spcAft>
                <a:spcPct val="0"/>
              </a:spcAft>
              <a:buClr>
                <a:srgbClr val="66C0FE"/>
              </a:buClr>
              <a:buFont typeface="Wingdings 2" pitchFamily="18" charset="2"/>
              <a:buChar char=""/>
              <a:defRPr sz="1400">
                <a:solidFill>
                  <a:schemeClr val="tx1"/>
                </a:solidFill>
                <a:latin typeface="+mn-lt"/>
                <a:cs typeface="+mn-cs"/>
              </a:defRPr>
            </a:lvl8pPr>
            <a:lvl9pPr marL="3987800" indent="-277813" algn="l" rtl="0" fontAlgn="base">
              <a:spcBef>
                <a:spcPct val="50000"/>
              </a:spcBef>
              <a:spcAft>
                <a:spcPct val="0"/>
              </a:spcAft>
              <a:buClr>
                <a:srgbClr val="66C0FE"/>
              </a:buClr>
              <a:buFont typeface="Wingdings 2" pitchFamily="18" charset="2"/>
              <a:buChar char=""/>
              <a:defRPr sz="1400">
                <a:solidFill>
                  <a:schemeClr val="tx1"/>
                </a:solidFill>
                <a:latin typeface="+mn-lt"/>
                <a:cs typeface="+mn-cs"/>
              </a:defRPr>
            </a:lvl9pPr>
          </a:lstStyle>
          <a:p>
            <a:pPr marL="0" indent="0" algn="ctr" eaLnBrk="1" hangingPunct="1">
              <a:buFont typeface="Arial" pitchFamily="34" charset="0"/>
              <a:buNone/>
            </a:pPr>
            <a:r>
              <a:rPr lang="hu-HU" sz="3600" b="1" dirty="0" smtClean="0"/>
              <a:t>„TÖMEG”     BRAND</a:t>
            </a:r>
            <a:endParaRPr lang="en-GB" sz="3600" b="1" dirty="0" smtClean="0"/>
          </a:p>
        </p:txBody>
      </p:sp>
      <p:sp>
        <p:nvSpPr>
          <p:cNvPr id="7" name="Rectangle 8"/>
          <p:cNvSpPr txBox="1">
            <a:spLocks noChangeArrowheads="1"/>
          </p:cNvSpPr>
          <p:nvPr/>
        </p:nvSpPr>
        <p:spPr bwMode="auto">
          <a:xfrm>
            <a:off x="222250" y="4474393"/>
            <a:ext cx="1847850" cy="14628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marL="355600" indent="-355600" algn="l" rtl="0" eaLnBrk="0" fontAlgn="base" hangingPunct="0">
              <a:spcBef>
                <a:spcPct val="85000"/>
              </a:spcBef>
              <a:spcAft>
                <a:spcPct val="0"/>
              </a:spcAft>
              <a:buClr>
                <a:srgbClr val="D10039"/>
              </a:buClr>
              <a:buFont typeface="Arial" pitchFamily="34" charset="0"/>
              <a:buChar char="•"/>
              <a:defRPr sz="1600">
                <a:solidFill>
                  <a:srgbClr val="121212"/>
                </a:solidFill>
                <a:latin typeface="+mn-lt"/>
                <a:ea typeface="Arial" charset="0"/>
                <a:cs typeface="+mn-cs"/>
              </a:defRPr>
            </a:lvl1pPr>
            <a:lvl2pPr marL="812800" indent="-277813" algn="l" rtl="0"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66C0FE"/>
              </a:buClr>
              <a:buFont typeface="Arial" pitchFamily="34" charset="0"/>
              <a:buChar char="•"/>
              <a:defRPr sz="1400">
                <a:solidFill>
                  <a:srgbClr val="121212"/>
                </a:solidFill>
                <a:latin typeface="+mn-lt"/>
                <a:ea typeface="Arial" charset="0"/>
                <a:cs typeface="+mn-cs"/>
              </a:defRPr>
            </a:lvl2pPr>
            <a:lvl3pPr marL="1257300" indent="-265113" algn="l" rtl="0"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66C0FE"/>
              </a:buClr>
              <a:buFont typeface="Arial" pitchFamily="34" charset="0"/>
              <a:buChar char="•"/>
              <a:defRPr sz="1400">
                <a:solidFill>
                  <a:srgbClr val="121212"/>
                </a:solidFill>
                <a:latin typeface="+mn-lt"/>
                <a:ea typeface="Arial" charset="0"/>
                <a:cs typeface="+mn-cs"/>
              </a:defRPr>
            </a:lvl3pPr>
            <a:lvl4pPr marL="1701800" indent="-265113" algn="l" rtl="0"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66C0FE"/>
              </a:buClr>
              <a:buFont typeface="Arial" pitchFamily="34" charset="0"/>
              <a:buChar char="•"/>
              <a:defRPr sz="1400">
                <a:solidFill>
                  <a:srgbClr val="121212"/>
                </a:solidFill>
                <a:latin typeface="+mn-lt"/>
                <a:ea typeface="Arial" charset="0"/>
                <a:cs typeface="+mn-cs"/>
              </a:defRPr>
            </a:lvl4pPr>
            <a:lvl5pPr marL="2159000" indent="-277813" algn="l" rtl="0"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66C0FE"/>
              </a:buClr>
              <a:buFont typeface="Arial" pitchFamily="34" charset="0"/>
              <a:buChar char="•"/>
              <a:defRPr sz="1400">
                <a:solidFill>
                  <a:srgbClr val="121212"/>
                </a:solidFill>
                <a:latin typeface="+mn-lt"/>
                <a:ea typeface="Arial" charset="0"/>
                <a:cs typeface="+mn-cs"/>
              </a:defRPr>
            </a:lvl5pPr>
            <a:lvl6pPr marL="2616200" indent="-277813" algn="l" rtl="0" fontAlgn="base">
              <a:spcBef>
                <a:spcPct val="50000"/>
              </a:spcBef>
              <a:spcAft>
                <a:spcPct val="0"/>
              </a:spcAft>
              <a:buClr>
                <a:srgbClr val="66C0FE"/>
              </a:buClr>
              <a:buFont typeface="Wingdings 2" pitchFamily="18" charset="2"/>
              <a:buChar char=""/>
              <a:defRPr sz="1400">
                <a:solidFill>
                  <a:schemeClr val="tx1"/>
                </a:solidFill>
                <a:latin typeface="+mn-lt"/>
                <a:cs typeface="+mn-cs"/>
              </a:defRPr>
            </a:lvl6pPr>
            <a:lvl7pPr marL="3073400" indent="-277813" algn="l" rtl="0" fontAlgn="base">
              <a:spcBef>
                <a:spcPct val="50000"/>
              </a:spcBef>
              <a:spcAft>
                <a:spcPct val="0"/>
              </a:spcAft>
              <a:buClr>
                <a:srgbClr val="66C0FE"/>
              </a:buClr>
              <a:buFont typeface="Wingdings 2" pitchFamily="18" charset="2"/>
              <a:buChar char=""/>
              <a:defRPr sz="1400">
                <a:solidFill>
                  <a:schemeClr val="tx1"/>
                </a:solidFill>
                <a:latin typeface="+mn-lt"/>
                <a:cs typeface="+mn-cs"/>
              </a:defRPr>
            </a:lvl7pPr>
            <a:lvl8pPr marL="3530600" indent="-277813" algn="l" rtl="0" fontAlgn="base">
              <a:spcBef>
                <a:spcPct val="50000"/>
              </a:spcBef>
              <a:spcAft>
                <a:spcPct val="0"/>
              </a:spcAft>
              <a:buClr>
                <a:srgbClr val="66C0FE"/>
              </a:buClr>
              <a:buFont typeface="Wingdings 2" pitchFamily="18" charset="2"/>
              <a:buChar char=""/>
              <a:defRPr sz="1400">
                <a:solidFill>
                  <a:schemeClr val="tx1"/>
                </a:solidFill>
                <a:latin typeface="+mn-lt"/>
                <a:cs typeface="+mn-cs"/>
              </a:defRPr>
            </a:lvl8pPr>
            <a:lvl9pPr marL="3987800" indent="-277813" algn="l" rtl="0" fontAlgn="base">
              <a:spcBef>
                <a:spcPct val="50000"/>
              </a:spcBef>
              <a:spcAft>
                <a:spcPct val="0"/>
              </a:spcAft>
              <a:buClr>
                <a:srgbClr val="66C0FE"/>
              </a:buClr>
              <a:buFont typeface="Wingdings 2" pitchFamily="18" charset="2"/>
              <a:buChar char=""/>
              <a:defRPr sz="1400">
                <a:solidFill>
                  <a:schemeClr val="tx1"/>
                </a:solidFill>
                <a:latin typeface="+mn-lt"/>
                <a:cs typeface="+mn-cs"/>
              </a:defRPr>
            </a:lvl9pPr>
          </a:lstStyle>
          <a:p>
            <a:pPr marL="0" indent="0" eaLnBrk="1" hangingPunct="1">
              <a:buFont typeface="Arial" pitchFamily="34" charset="0"/>
              <a:buNone/>
            </a:pPr>
            <a:r>
              <a:rPr lang="hu-HU" sz="3600" b="1" dirty="0" smtClean="0"/>
              <a:t>„LOVE” BRAND</a:t>
            </a:r>
            <a:endParaRPr lang="en-GB" sz="3600" b="1" dirty="0" smtClean="0"/>
          </a:p>
        </p:txBody>
      </p:sp>
      <p:pic>
        <p:nvPicPr>
          <p:cNvPr id="30723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21189" y="4379118"/>
            <a:ext cx="3993625" cy="16534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24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6851" y="4215234"/>
            <a:ext cx="1962150" cy="1981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5166451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7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smtClean="0"/>
              <a:t>Heading</a:t>
            </a:r>
          </a:p>
        </p:txBody>
      </p:sp>
      <p:sp>
        <p:nvSpPr>
          <p:cNvPr id="3" name="Téglalap 2"/>
          <p:cNvSpPr/>
          <p:nvPr/>
        </p:nvSpPr>
        <p:spPr>
          <a:xfrm>
            <a:off x="539750" y="1723239"/>
            <a:ext cx="8162816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u-HU" dirty="0" smtClean="0"/>
              <a:t>&lt;</a:t>
            </a:r>
            <a:r>
              <a:rPr lang="hu-HU" dirty="0" err="1" smtClean="0"/>
              <a:t>embed</a:t>
            </a:r>
            <a:r>
              <a:rPr lang="hu-HU" dirty="0" smtClean="0"/>
              <a:t> </a:t>
            </a:r>
            <a:r>
              <a:rPr lang="hu-HU" dirty="0" err="1" smtClean="0"/>
              <a:t>flashvars</a:t>
            </a:r>
            <a:r>
              <a:rPr lang="hu-HU" dirty="0" smtClean="0"/>
              <a:t>="</a:t>
            </a:r>
            <a:r>
              <a:rPr lang="hu-HU" dirty="0" err="1" smtClean="0"/>
              <a:t>vID</a:t>
            </a:r>
            <a:r>
              <a:rPr lang="hu-HU" dirty="0" smtClean="0"/>
              <a:t>=019d28d750&amp;autostart=</a:t>
            </a:r>
            <a:r>
              <a:rPr lang="hu-HU" dirty="0" err="1" smtClean="0"/>
              <a:t>false</a:t>
            </a:r>
            <a:r>
              <a:rPr lang="hu-HU" dirty="0" smtClean="0"/>
              <a:t>" </a:t>
            </a:r>
            <a:r>
              <a:rPr lang="hu-HU" dirty="0" err="1" smtClean="0"/>
              <a:t>src</a:t>
            </a:r>
            <a:r>
              <a:rPr lang="hu-HU" dirty="0" smtClean="0"/>
              <a:t>="http://assets.indavideo.hu/swf/player.swf" </a:t>
            </a:r>
            <a:r>
              <a:rPr lang="hu-HU" dirty="0" err="1" smtClean="0"/>
              <a:t>quality</a:t>
            </a:r>
            <a:r>
              <a:rPr lang="hu-HU" dirty="0" smtClean="0"/>
              <a:t>="</a:t>
            </a:r>
            <a:r>
              <a:rPr lang="hu-HU" dirty="0" err="1" smtClean="0"/>
              <a:t>high</a:t>
            </a:r>
            <a:r>
              <a:rPr lang="hu-HU" dirty="0" smtClean="0"/>
              <a:t>" </a:t>
            </a:r>
            <a:r>
              <a:rPr lang="hu-HU" dirty="0" err="1" smtClean="0"/>
              <a:t>bgcolor</a:t>
            </a:r>
            <a:r>
              <a:rPr lang="hu-HU" dirty="0" smtClean="0"/>
              <a:t>="#666666" </a:t>
            </a:r>
            <a:r>
              <a:rPr lang="hu-HU" dirty="0" err="1" smtClean="0"/>
              <a:t>width</a:t>
            </a:r>
            <a:r>
              <a:rPr lang="hu-HU" dirty="0" smtClean="0"/>
              <a:t>="460" </a:t>
            </a:r>
            <a:r>
              <a:rPr lang="hu-HU" dirty="0" err="1" smtClean="0"/>
              <a:t>height</a:t>
            </a:r>
            <a:r>
              <a:rPr lang="hu-HU" dirty="0" smtClean="0"/>
              <a:t>="385" </a:t>
            </a:r>
            <a:r>
              <a:rPr lang="hu-HU" dirty="0" err="1" smtClean="0"/>
              <a:t>name</a:t>
            </a:r>
            <a:r>
              <a:rPr lang="hu-HU" dirty="0" smtClean="0"/>
              <a:t>="guPlayer-019d28d750" </a:t>
            </a:r>
            <a:r>
              <a:rPr lang="hu-HU" dirty="0" err="1" smtClean="0"/>
              <a:t>align</a:t>
            </a:r>
            <a:r>
              <a:rPr lang="hu-HU" dirty="0" smtClean="0"/>
              <a:t>="</a:t>
            </a:r>
            <a:r>
              <a:rPr lang="hu-HU" dirty="0" err="1" smtClean="0"/>
              <a:t>middle</a:t>
            </a:r>
            <a:r>
              <a:rPr lang="hu-HU" dirty="0" smtClean="0"/>
              <a:t>" </a:t>
            </a:r>
            <a:r>
              <a:rPr lang="hu-HU" dirty="0" err="1" smtClean="0"/>
              <a:t>allowScriptAccess</a:t>
            </a:r>
            <a:r>
              <a:rPr lang="hu-HU" dirty="0" smtClean="0"/>
              <a:t>="</a:t>
            </a:r>
            <a:r>
              <a:rPr lang="hu-HU" dirty="0" err="1" smtClean="0"/>
              <a:t>always</a:t>
            </a:r>
            <a:r>
              <a:rPr lang="hu-HU" dirty="0" smtClean="0"/>
              <a:t>" </a:t>
            </a:r>
            <a:r>
              <a:rPr lang="hu-HU" dirty="0" err="1" smtClean="0"/>
              <a:t>allowFullScreen</a:t>
            </a:r>
            <a:r>
              <a:rPr lang="hu-HU" dirty="0" smtClean="0"/>
              <a:t>="</a:t>
            </a:r>
            <a:r>
              <a:rPr lang="hu-HU" dirty="0" err="1" smtClean="0"/>
              <a:t>true</a:t>
            </a:r>
            <a:r>
              <a:rPr lang="hu-HU" dirty="0" smtClean="0"/>
              <a:t>" </a:t>
            </a:r>
            <a:r>
              <a:rPr lang="hu-HU" dirty="0" err="1" smtClean="0"/>
              <a:t>type</a:t>
            </a:r>
            <a:r>
              <a:rPr lang="hu-HU" dirty="0" smtClean="0"/>
              <a:t>="</a:t>
            </a:r>
            <a:r>
              <a:rPr lang="hu-HU" dirty="0" err="1" smtClean="0"/>
              <a:t>application</a:t>
            </a:r>
            <a:r>
              <a:rPr lang="hu-HU" dirty="0" smtClean="0"/>
              <a:t>/</a:t>
            </a:r>
            <a:r>
              <a:rPr lang="hu-HU" dirty="0" err="1" smtClean="0"/>
              <a:t>x-shockwave-flash</a:t>
            </a:r>
            <a:r>
              <a:rPr lang="hu-HU" dirty="0" smtClean="0"/>
              <a:t>" </a:t>
            </a:r>
            <a:r>
              <a:rPr lang="hu-HU" dirty="0" err="1" smtClean="0"/>
              <a:t>pluginspage</a:t>
            </a:r>
            <a:r>
              <a:rPr lang="hu-HU" dirty="0" smtClean="0"/>
              <a:t>="http://www.macromedia.com/go/getflashplayer"&gt;&lt;/embed&gt;</a:t>
            </a:r>
            <a:endParaRPr lang="hu-HU" dirty="0"/>
          </a:p>
        </p:txBody>
      </p:sp>
      <p:sp>
        <p:nvSpPr>
          <p:cNvPr id="4" name="Téglalap 3"/>
          <p:cNvSpPr/>
          <p:nvPr/>
        </p:nvSpPr>
        <p:spPr>
          <a:xfrm>
            <a:off x="539750" y="4051738"/>
            <a:ext cx="816281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u-HU" dirty="0" smtClean="0"/>
              <a:t>http://kecskefeszek.net/vicces-video/reklamok/mosopor-reklam-olaszbol.html</a:t>
            </a:r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415166451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7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smtClean="0"/>
              <a:t>Heading</a:t>
            </a:r>
          </a:p>
        </p:txBody>
      </p:sp>
      <p:sp>
        <p:nvSpPr>
          <p:cNvPr id="5" name="Rectangle 8"/>
          <p:cNvSpPr txBox="1">
            <a:spLocks noChangeArrowheads="1"/>
          </p:cNvSpPr>
          <p:nvPr/>
        </p:nvSpPr>
        <p:spPr bwMode="auto">
          <a:xfrm>
            <a:off x="222250" y="1862141"/>
            <a:ext cx="8032750" cy="38655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marL="355600" indent="-355600" algn="l" rtl="0" eaLnBrk="0" fontAlgn="base" hangingPunct="0">
              <a:spcBef>
                <a:spcPct val="85000"/>
              </a:spcBef>
              <a:spcAft>
                <a:spcPct val="0"/>
              </a:spcAft>
              <a:buClr>
                <a:srgbClr val="D10039"/>
              </a:buClr>
              <a:buFont typeface="Arial" pitchFamily="34" charset="0"/>
              <a:buChar char="•"/>
              <a:defRPr sz="1600">
                <a:solidFill>
                  <a:srgbClr val="121212"/>
                </a:solidFill>
                <a:latin typeface="+mn-lt"/>
                <a:ea typeface="Arial" charset="0"/>
                <a:cs typeface="+mn-cs"/>
              </a:defRPr>
            </a:lvl1pPr>
            <a:lvl2pPr marL="812800" indent="-277813" algn="l" rtl="0"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66C0FE"/>
              </a:buClr>
              <a:buFont typeface="Arial" pitchFamily="34" charset="0"/>
              <a:buChar char="•"/>
              <a:defRPr sz="1400">
                <a:solidFill>
                  <a:srgbClr val="121212"/>
                </a:solidFill>
                <a:latin typeface="+mn-lt"/>
                <a:ea typeface="Arial" charset="0"/>
                <a:cs typeface="+mn-cs"/>
              </a:defRPr>
            </a:lvl2pPr>
            <a:lvl3pPr marL="1257300" indent="-265113" algn="l" rtl="0"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66C0FE"/>
              </a:buClr>
              <a:buFont typeface="Arial" pitchFamily="34" charset="0"/>
              <a:buChar char="•"/>
              <a:defRPr sz="1400">
                <a:solidFill>
                  <a:srgbClr val="121212"/>
                </a:solidFill>
                <a:latin typeface="+mn-lt"/>
                <a:ea typeface="Arial" charset="0"/>
                <a:cs typeface="+mn-cs"/>
              </a:defRPr>
            </a:lvl3pPr>
            <a:lvl4pPr marL="1701800" indent="-265113" algn="l" rtl="0"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66C0FE"/>
              </a:buClr>
              <a:buFont typeface="Arial" pitchFamily="34" charset="0"/>
              <a:buChar char="•"/>
              <a:defRPr sz="1400">
                <a:solidFill>
                  <a:srgbClr val="121212"/>
                </a:solidFill>
                <a:latin typeface="+mn-lt"/>
                <a:ea typeface="Arial" charset="0"/>
                <a:cs typeface="+mn-cs"/>
              </a:defRPr>
            </a:lvl4pPr>
            <a:lvl5pPr marL="2159000" indent="-277813" algn="l" rtl="0"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66C0FE"/>
              </a:buClr>
              <a:buFont typeface="Arial" pitchFamily="34" charset="0"/>
              <a:buChar char="•"/>
              <a:defRPr sz="1400">
                <a:solidFill>
                  <a:srgbClr val="121212"/>
                </a:solidFill>
                <a:latin typeface="+mn-lt"/>
                <a:ea typeface="Arial" charset="0"/>
                <a:cs typeface="+mn-cs"/>
              </a:defRPr>
            </a:lvl5pPr>
            <a:lvl6pPr marL="2616200" indent="-277813" algn="l" rtl="0" fontAlgn="base">
              <a:spcBef>
                <a:spcPct val="50000"/>
              </a:spcBef>
              <a:spcAft>
                <a:spcPct val="0"/>
              </a:spcAft>
              <a:buClr>
                <a:srgbClr val="66C0FE"/>
              </a:buClr>
              <a:buFont typeface="Wingdings 2" pitchFamily="18" charset="2"/>
              <a:buChar char=""/>
              <a:defRPr sz="1400">
                <a:solidFill>
                  <a:schemeClr val="tx1"/>
                </a:solidFill>
                <a:latin typeface="+mn-lt"/>
                <a:cs typeface="+mn-cs"/>
              </a:defRPr>
            </a:lvl6pPr>
            <a:lvl7pPr marL="3073400" indent="-277813" algn="l" rtl="0" fontAlgn="base">
              <a:spcBef>
                <a:spcPct val="50000"/>
              </a:spcBef>
              <a:spcAft>
                <a:spcPct val="0"/>
              </a:spcAft>
              <a:buClr>
                <a:srgbClr val="66C0FE"/>
              </a:buClr>
              <a:buFont typeface="Wingdings 2" pitchFamily="18" charset="2"/>
              <a:buChar char=""/>
              <a:defRPr sz="1400">
                <a:solidFill>
                  <a:schemeClr val="tx1"/>
                </a:solidFill>
                <a:latin typeface="+mn-lt"/>
                <a:cs typeface="+mn-cs"/>
              </a:defRPr>
            </a:lvl7pPr>
            <a:lvl8pPr marL="3530600" indent="-277813" algn="l" rtl="0" fontAlgn="base">
              <a:spcBef>
                <a:spcPct val="50000"/>
              </a:spcBef>
              <a:spcAft>
                <a:spcPct val="0"/>
              </a:spcAft>
              <a:buClr>
                <a:srgbClr val="66C0FE"/>
              </a:buClr>
              <a:buFont typeface="Wingdings 2" pitchFamily="18" charset="2"/>
              <a:buChar char=""/>
              <a:defRPr sz="1400">
                <a:solidFill>
                  <a:schemeClr val="tx1"/>
                </a:solidFill>
                <a:latin typeface="+mn-lt"/>
                <a:cs typeface="+mn-cs"/>
              </a:defRPr>
            </a:lvl8pPr>
            <a:lvl9pPr marL="3987800" indent="-277813" algn="l" rtl="0" fontAlgn="base">
              <a:spcBef>
                <a:spcPct val="50000"/>
              </a:spcBef>
              <a:spcAft>
                <a:spcPct val="0"/>
              </a:spcAft>
              <a:buClr>
                <a:srgbClr val="66C0FE"/>
              </a:buClr>
              <a:buFont typeface="Wingdings 2" pitchFamily="18" charset="2"/>
              <a:buChar char=""/>
              <a:defRPr sz="1400">
                <a:solidFill>
                  <a:schemeClr val="tx1"/>
                </a:solidFill>
                <a:latin typeface="+mn-lt"/>
                <a:cs typeface="+mn-cs"/>
              </a:defRPr>
            </a:lvl9pPr>
          </a:lstStyle>
          <a:p>
            <a:pPr marL="0" indent="0" algn="ctr" eaLnBrk="1" hangingPunct="1">
              <a:buFont typeface="Arial" pitchFamily="34" charset="0"/>
              <a:buNone/>
            </a:pPr>
            <a:r>
              <a:rPr lang="hu-HU" sz="3600" b="1" dirty="0" smtClean="0"/>
              <a:t>BRAND PROMISE</a:t>
            </a:r>
          </a:p>
          <a:p>
            <a:pPr eaLnBrk="1" hangingPunct="1"/>
            <a:r>
              <a:rPr lang="hu-HU" sz="3600" b="1" dirty="0" smtClean="0"/>
              <a:t>HITELES</a:t>
            </a:r>
          </a:p>
          <a:p>
            <a:pPr eaLnBrk="1" hangingPunct="1"/>
            <a:r>
              <a:rPr lang="hu-HU" sz="3600" b="1" dirty="0" smtClean="0"/>
              <a:t>SZERETEHETŐ</a:t>
            </a:r>
          </a:p>
          <a:p>
            <a:pPr eaLnBrk="1" hangingPunct="1"/>
            <a:r>
              <a:rPr lang="hu-HU" sz="3600" b="1" dirty="0" smtClean="0"/>
              <a:t>MIENK</a:t>
            </a:r>
            <a:endParaRPr lang="en-GB" sz="3600" b="1" dirty="0" smtClean="0"/>
          </a:p>
        </p:txBody>
      </p:sp>
    </p:spTree>
    <p:extLst>
      <p:ext uri="{BB962C8B-B14F-4D97-AF65-F5344CB8AC3E}">
        <p14:creationId xmlns:p14="http://schemas.microsoft.com/office/powerpoint/2010/main" val="28346548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7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smtClean="0"/>
              <a:t>Heading</a:t>
            </a:r>
          </a:p>
        </p:txBody>
      </p:sp>
      <p:pic>
        <p:nvPicPr>
          <p:cNvPr id="3174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77800" y="-246065"/>
            <a:ext cx="9791700" cy="75770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1748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7871" y="239873"/>
            <a:ext cx="5788793" cy="300000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1749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752" y="3239879"/>
            <a:ext cx="2627993" cy="343099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5166451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166154" y="368728"/>
            <a:ext cx="8806154" cy="612000"/>
          </a:xfrm>
          <a:ln>
            <a:noFill/>
          </a:ln>
        </p:spPr>
        <p:txBody>
          <a:bodyPr vert="horz" wrap="square" lIns="180000" tIns="0" rIns="180000" bIns="0" rtlCol="0" anchor="ctr">
            <a:noAutofit/>
          </a:bodyPr>
          <a:lstStyle/>
          <a:p>
            <a:r>
              <a:rPr lang="hu-HU" sz="2400" b="1" dirty="0">
                <a:solidFill>
                  <a:schemeClr val="accent4"/>
                </a:solidFill>
              </a:rPr>
              <a:t>Péterfy Bori &amp; Love Band </a:t>
            </a:r>
            <a:r>
              <a:rPr lang="hu-HU" sz="2400" b="1" dirty="0" smtClean="0">
                <a:solidFill>
                  <a:schemeClr val="accent4"/>
                </a:solidFill>
              </a:rPr>
              <a:t>–</a:t>
            </a:r>
            <a:br>
              <a:rPr lang="hu-HU" sz="2400" b="1" dirty="0" smtClean="0">
                <a:solidFill>
                  <a:schemeClr val="accent4"/>
                </a:solidFill>
              </a:rPr>
            </a:br>
            <a:r>
              <a:rPr lang="hu-HU" sz="2400" b="1" dirty="0" smtClean="0">
                <a:solidFill>
                  <a:schemeClr val="accent4"/>
                </a:solidFill>
              </a:rPr>
              <a:t>Nemzetközi </a:t>
            </a:r>
            <a:r>
              <a:rPr lang="hu-HU" sz="2400" b="1" dirty="0">
                <a:solidFill>
                  <a:schemeClr val="accent4"/>
                </a:solidFill>
              </a:rPr>
              <a:t>Gyermekmentő Szolgálat</a:t>
            </a:r>
            <a:br>
              <a:rPr lang="hu-HU" sz="2400" b="1" dirty="0">
                <a:solidFill>
                  <a:schemeClr val="accent4"/>
                </a:solidFill>
              </a:rPr>
            </a:br>
            <a:endParaRPr lang="hu-HU" sz="2400" b="1" dirty="0">
              <a:solidFill>
                <a:schemeClr val="accent4"/>
              </a:solidFill>
            </a:endParaRPr>
          </a:p>
        </p:txBody>
      </p:sp>
      <p:pic>
        <p:nvPicPr>
          <p:cNvPr id="5" name="Picture 37" descr="http://t1.gstatic.com/images?q=tbn:ANd9GcTF_DZuBujnJh7vXHJJrrdmnzeRrwcYTw-ORAxJrCfCmwfQPZKJ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79374" y="1147108"/>
            <a:ext cx="2835265" cy="460730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  <p:pic>
        <p:nvPicPr>
          <p:cNvPr id="6" name="Kép 5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50315" y="3255709"/>
            <a:ext cx="2644223" cy="13478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009797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84220" y="674728"/>
            <a:ext cx="8806154" cy="612000"/>
          </a:xfrm>
          <a:ln>
            <a:noFill/>
          </a:ln>
        </p:spPr>
        <p:txBody>
          <a:bodyPr vert="horz" wrap="square" lIns="180000" tIns="0" rIns="180000" bIns="0" rtlCol="0" anchor="ctr">
            <a:noAutofit/>
          </a:bodyPr>
          <a:lstStyle/>
          <a:p>
            <a:r>
              <a:rPr lang="hu-HU" sz="2400" b="1" dirty="0">
                <a:solidFill>
                  <a:schemeClr val="accent4"/>
                </a:solidFill>
              </a:rPr>
              <a:t>United </a:t>
            </a:r>
            <a:r>
              <a:rPr lang="hu-HU" sz="2400" b="1" dirty="0" smtClean="0">
                <a:solidFill>
                  <a:schemeClr val="accent4"/>
                </a:solidFill>
              </a:rPr>
              <a:t>–</a:t>
            </a:r>
            <a:br>
              <a:rPr lang="hu-HU" sz="2400" b="1" dirty="0" smtClean="0">
                <a:solidFill>
                  <a:schemeClr val="accent4"/>
                </a:solidFill>
              </a:rPr>
            </a:br>
            <a:r>
              <a:rPr lang="hu-HU" sz="2400" b="1" dirty="0">
                <a:solidFill>
                  <a:schemeClr val="accent4"/>
                </a:solidFill>
              </a:rPr>
              <a:t/>
            </a:r>
            <a:br>
              <a:rPr lang="hu-HU" sz="2400" b="1" dirty="0">
                <a:solidFill>
                  <a:schemeClr val="accent4"/>
                </a:solidFill>
              </a:rPr>
            </a:br>
            <a:r>
              <a:rPr lang="hu-HU" sz="2400" b="1" dirty="0" err="1" smtClean="0">
                <a:solidFill>
                  <a:schemeClr val="accent4"/>
                </a:solidFill>
              </a:rPr>
              <a:t>United</a:t>
            </a:r>
            <a:r>
              <a:rPr lang="hu-HU" sz="2400" b="1" dirty="0" smtClean="0">
                <a:solidFill>
                  <a:schemeClr val="accent4"/>
                </a:solidFill>
              </a:rPr>
              <a:t> </a:t>
            </a:r>
            <a:r>
              <a:rPr lang="hu-HU" sz="2400" b="1" dirty="0" err="1">
                <a:solidFill>
                  <a:schemeClr val="accent4"/>
                </a:solidFill>
              </a:rPr>
              <a:t>Way</a:t>
            </a:r>
            <a:r>
              <a:rPr lang="hu-HU" sz="2400" b="1" dirty="0">
                <a:solidFill>
                  <a:schemeClr val="accent4"/>
                </a:solidFill>
              </a:rPr>
              <a:t> Magyarország </a:t>
            </a:r>
            <a:r>
              <a:rPr lang="hu-HU" sz="2400" b="1" dirty="0" smtClean="0">
                <a:solidFill>
                  <a:schemeClr val="accent4"/>
                </a:solidFill>
              </a:rPr>
              <a:t> </a:t>
            </a:r>
            <a:r>
              <a:rPr lang="hu-HU" sz="2400" b="1" dirty="0">
                <a:solidFill>
                  <a:schemeClr val="accent4"/>
                </a:solidFill>
              </a:rPr>
              <a:t/>
            </a:r>
            <a:br>
              <a:rPr lang="hu-HU" sz="2400" b="1" dirty="0">
                <a:solidFill>
                  <a:schemeClr val="accent4"/>
                </a:solidFill>
              </a:rPr>
            </a:br>
            <a:endParaRPr lang="hu-HU" sz="2400" b="1" dirty="0">
              <a:solidFill>
                <a:schemeClr val="accent4"/>
              </a:solidFill>
            </a:endParaRPr>
          </a:p>
        </p:txBody>
      </p:sp>
      <p:pic>
        <p:nvPicPr>
          <p:cNvPr id="6" name="Kép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87297" y="3160485"/>
            <a:ext cx="1769465" cy="985845"/>
          </a:xfrm>
          <a:prstGeom prst="rect">
            <a:avLst/>
          </a:prstGeom>
        </p:spPr>
      </p:pic>
      <p:pic>
        <p:nvPicPr>
          <p:cNvPr id="3481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8892" y="2070930"/>
            <a:ext cx="4047798" cy="393291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49963207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166154" y="296720"/>
            <a:ext cx="8806154" cy="612000"/>
          </a:xfrm>
          <a:ln>
            <a:noFill/>
          </a:ln>
          <a:extLst>
            <a:ext uri="{91240B29-F687-4f45-9708-019B960494DF}">
              <a14:hiddenLine xmlns:a14="http://schemas.microsoft.com/office/drawing/2010/main" w="9525" cap="flat" cmpd="sng" algn="ctr">
                <a:solidFill>
                  <a:schemeClr val="tx1"/>
                </a:solidFill>
                <a:prstDash val="solid"/>
                <a:miter lim="800000"/>
                <a:headEnd/>
                <a:tailEnd/>
              </a14:hiddenLine>
            </a:ext>
          </a:extLst>
        </p:spPr>
        <p:txBody>
          <a:bodyPr vert="horz" wrap="square" lIns="180000" tIns="0" rIns="180000" bIns="0" rtlCol="0" anchor="ctr">
            <a:noAutofit/>
          </a:bodyPr>
          <a:lstStyle/>
          <a:p>
            <a:r>
              <a:rPr lang="hu-HU" sz="2400" b="1" dirty="0" err="1">
                <a:solidFill>
                  <a:schemeClr val="accent4"/>
                </a:solidFill>
              </a:rPr>
              <a:t>Zséda</a:t>
            </a:r>
            <a:r>
              <a:rPr lang="hu-HU" sz="2400" b="1" dirty="0">
                <a:solidFill>
                  <a:schemeClr val="accent4"/>
                </a:solidFill>
              </a:rPr>
              <a:t> – </a:t>
            </a:r>
            <a:r>
              <a:rPr lang="hu-HU" sz="2400" b="1" dirty="0" smtClean="0">
                <a:solidFill>
                  <a:schemeClr val="accent4"/>
                </a:solidFill>
              </a:rPr>
              <a:t/>
            </a:r>
            <a:br>
              <a:rPr lang="hu-HU" sz="2400" b="1" dirty="0" smtClean="0">
                <a:solidFill>
                  <a:schemeClr val="accent4"/>
                </a:solidFill>
              </a:rPr>
            </a:br>
            <a:r>
              <a:rPr lang="hu-HU" sz="2400" b="1" dirty="0" err="1" smtClean="0">
                <a:solidFill>
                  <a:schemeClr val="accent4"/>
                </a:solidFill>
              </a:rPr>
              <a:t>Chello</a:t>
            </a:r>
            <a:r>
              <a:rPr lang="hu-HU" sz="2400" b="1" dirty="0" smtClean="0">
                <a:solidFill>
                  <a:schemeClr val="accent4"/>
                </a:solidFill>
              </a:rPr>
              <a:t> </a:t>
            </a:r>
            <a:r>
              <a:rPr lang="hu-HU" sz="2400" b="1" dirty="0" err="1">
                <a:solidFill>
                  <a:schemeClr val="accent4"/>
                </a:solidFill>
              </a:rPr>
              <a:t>Foundation</a:t>
            </a:r>
            <a:r>
              <a:rPr lang="hu-HU" sz="2400" b="1" dirty="0">
                <a:solidFill>
                  <a:schemeClr val="accent4"/>
                </a:solidFill>
              </a:rPr>
              <a:t/>
            </a:r>
            <a:br>
              <a:rPr lang="hu-HU" sz="2400" b="1" dirty="0">
                <a:solidFill>
                  <a:schemeClr val="accent4"/>
                </a:solidFill>
              </a:rPr>
            </a:br>
            <a:endParaRPr lang="hu-HU" sz="2400" b="1" dirty="0">
              <a:solidFill>
                <a:schemeClr val="accent4"/>
              </a:solidFill>
            </a:endParaRPr>
          </a:p>
        </p:txBody>
      </p:sp>
      <p:pic>
        <p:nvPicPr>
          <p:cNvPr id="4" name="Picture 33" descr="http://www.nlcafe.hu/data/cikk/8/70640/1.jp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96085" y="1271954"/>
            <a:ext cx="3038410" cy="448778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  <p:pic>
        <p:nvPicPr>
          <p:cNvPr id="5" name="Kép 4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35462" y="3118280"/>
            <a:ext cx="1866368" cy="7951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3801865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166154" y="296720"/>
            <a:ext cx="8806154" cy="612000"/>
          </a:xfrm>
          <a:ln>
            <a:noFill/>
          </a:ln>
        </p:spPr>
        <p:txBody>
          <a:bodyPr vert="horz" wrap="square" lIns="180000" tIns="0" rIns="180000" bIns="0" rtlCol="0" anchor="ctr">
            <a:noAutofit/>
          </a:bodyPr>
          <a:lstStyle/>
          <a:p>
            <a:r>
              <a:rPr lang="hu-HU" sz="2400" b="1" dirty="0">
                <a:solidFill>
                  <a:schemeClr val="accent4"/>
                </a:solidFill>
              </a:rPr>
              <a:t>Kiscsillag </a:t>
            </a:r>
            <a:r>
              <a:rPr lang="hu-HU" sz="2400" b="1" dirty="0" smtClean="0">
                <a:solidFill>
                  <a:schemeClr val="accent4"/>
                </a:solidFill>
              </a:rPr>
              <a:t>–</a:t>
            </a:r>
            <a:br>
              <a:rPr lang="hu-HU" sz="2400" b="1" dirty="0" smtClean="0">
                <a:solidFill>
                  <a:schemeClr val="accent4"/>
                </a:solidFill>
              </a:rPr>
            </a:br>
            <a:r>
              <a:rPr lang="hu-HU" sz="2400" b="1" dirty="0" smtClean="0">
                <a:solidFill>
                  <a:schemeClr val="accent4"/>
                </a:solidFill>
              </a:rPr>
              <a:t>Bátor Tábor Alapítvány</a:t>
            </a:r>
            <a:r>
              <a:rPr lang="hu-HU" sz="2400" b="1" dirty="0">
                <a:solidFill>
                  <a:schemeClr val="accent4"/>
                </a:solidFill>
              </a:rPr>
              <a:t/>
            </a:r>
            <a:br>
              <a:rPr lang="hu-HU" sz="2400" b="1" dirty="0">
                <a:solidFill>
                  <a:schemeClr val="accent4"/>
                </a:solidFill>
              </a:rPr>
            </a:br>
            <a:endParaRPr lang="hu-HU" sz="2400" b="1" dirty="0">
              <a:solidFill>
                <a:schemeClr val="accent4"/>
              </a:solidFill>
            </a:endParaRPr>
          </a:p>
        </p:txBody>
      </p:sp>
      <p:pic>
        <p:nvPicPr>
          <p:cNvPr id="6" name="Kép 5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05434" y="5113834"/>
            <a:ext cx="1868426" cy="1627999"/>
          </a:xfrm>
          <a:prstGeom prst="rect">
            <a:avLst/>
          </a:prstGeom>
        </p:spPr>
      </p:pic>
      <p:pic>
        <p:nvPicPr>
          <p:cNvPr id="3379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2798" y="1285072"/>
            <a:ext cx="4673699" cy="367967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8168015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166154" y="368728"/>
            <a:ext cx="8806154" cy="612000"/>
          </a:xfrm>
          <a:ln>
            <a:noFill/>
          </a:ln>
        </p:spPr>
        <p:txBody>
          <a:bodyPr vert="horz" wrap="square" lIns="180000" tIns="0" rIns="180000" bIns="0" rtlCol="0" anchor="ctr">
            <a:noAutofit/>
          </a:bodyPr>
          <a:lstStyle/>
          <a:p>
            <a:r>
              <a:rPr lang="hu-HU" sz="2400" b="1" dirty="0" err="1">
                <a:solidFill>
                  <a:schemeClr val="accent4"/>
                </a:solidFill>
              </a:rPr>
              <a:t>Anima</a:t>
            </a:r>
            <a:r>
              <a:rPr lang="hu-HU" sz="2400" b="1" dirty="0">
                <a:solidFill>
                  <a:schemeClr val="accent4"/>
                </a:solidFill>
              </a:rPr>
              <a:t> </a:t>
            </a:r>
            <a:r>
              <a:rPr lang="hu-HU" sz="2400" b="1" dirty="0" err="1">
                <a:solidFill>
                  <a:schemeClr val="accent4"/>
                </a:solidFill>
              </a:rPr>
              <a:t>Sound</a:t>
            </a:r>
            <a:r>
              <a:rPr lang="hu-HU" sz="2400" b="1" dirty="0">
                <a:solidFill>
                  <a:schemeClr val="accent4"/>
                </a:solidFill>
              </a:rPr>
              <a:t> System </a:t>
            </a:r>
            <a:r>
              <a:rPr lang="hu-HU" sz="2400" b="1" dirty="0" smtClean="0">
                <a:solidFill>
                  <a:schemeClr val="accent4"/>
                </a:solidFill>
              </a:rPr>
              <a:t>–</a:t>
            </a:r>
            <a:br>
              <a:rPr lang="hu-HU" sz="2400" b="1" dirty="0" smtClean="0">
                <a:solidFill>
                  <a:schemeClr val="accent4"/>
                </a:solidFill>
              </a:rPr>
            </a:br>
            <a:r>
              <a:rPr lang="hu-HU" sz="2400" b="1" dirty="0" smtClean="0">
                <a:solidFill>
                  <a:schemeClr val="accent4"/>
                </a:solidFill>
              </a:rPr>
              <a:t>OTP - MOL Bozsik </a:t>
            </a:r>
            <a:r>
              <a:rPr lang="hu-HU" sz="2400" b="1" dirty="0">
                <a:solidFill>
                  <a:schemeClr val="accent4"/>
                </a:solidFill>
              </a:rPr>
              <a:t>Program</a:t>
            </a:r>
            <a:br>
              <a:rPr lang="hu-HU" sz="2400" b="1" dirty="0">
                <a:solidFill>
                  <a:schemeClr val="accent4"/>
                </a:solidFill>
              </a:rPr>
            </a:br>
            <a:endParaRPr lang="hu-HU" sz="2400" b="1" dirty="0">
              <a:solidFill>
                <a:schemeClr val="accent4"/>
              </a:solidFill>
            </a:endParaRPr>
          </a:p>
        </p:txBody>
      </p:sp>
      <p:pic>
        <p:nvPicPr>
          <p:cNvPr id="5" name="Tartalom helye 4"/>
          <p:cNvPicPr>
            <a:picLocks noGrp="1" noChangeAspect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0403" y="1446668"/>
            <a:ext cx="3951417" cy="428070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6" name="Kép 5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98925" y="2524181"/>
            <a:ext cx="1196441" cy="10628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7456181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166154" y="368728"/>
            <a:ext cx="8806154" cy="612000"/>
          </a:xfrm>
          <a:ln>
            <a:noFill/>
          </a:ln>
        </p:spPr>
        <p:txBody>
          <a:bodyPr vert="horz" wrap="square" lIns="180000" tIns="0" rIns="180000" bIns="0" rtlCol="0" anchor="ctr">
            <a:noAutofit/>
          </a:bodyPr>
          <a:lstStyle/>
          <a:p>
            <a:r>
              <a:rPr lang="hu-HU" sz="2400" b="1" dirty="0">
                <a:solidFill>
                  <a:schemeClr val="accent4"/>
                </a:solidFill>
              </a:rPr>
              <a:t>Edda </a:t>
            </a:r>
            <a:r>
              <a:rPr lang="hu-HU" sz="2400" b="1" dirty="0" smtClean="0">
                <a:solidFill>
                  <a:schemeClr val="accent4"/>
                </a:solidFill>
              </a:rPr>
              <a:t>Művek –</a:t>
            </a:r>
            <a:br>
              <a:rPr lang="hu-HU" sz="2400" b="1" dirty="0" smtClean="0">
                <a:solidFill>
                  <a:schemeClr val="accent4"/>
                </a:solidFill>
              </a:rPr>
            </a:br>
            <a:r>
              <a:rPr lang="hu-HU" sz="2400" b="1" dirty="0" smtClean="0">
                <a:solidFill>
                  <a:schemeClr val="accent4"/>
                </a:solidFill>
              </a:rPr>
              <a:t>Démétér </a:t>
            </a:r>
            <a:r>
              <a:rPr lang="hu-HU" sz="2400" b="1" dirty="0">
                <a:solidFill>
                  <a:schemeClr val="accent4"/>
                </a:solidFill>
              </a:rPr>
              <a:t>Alapítvány</a:t>
            </a:r>
            <a:br>
              <a:rPr lang="hu-HU" sz="2400" b="1" dirty="0">
                <a:solidFill>
                  <a:schemeClr val="accent4"/>
                </a:solidFill>
              </a:rPr>
            </a:br>
            <a:endParaRPr lang="hu-HU" sz="2400" b="1" dirty="0">
              <a:solidFill>
                <a:schemeClr val="accent4"/>
              </a:solidFill>
            </a:endParaRPr>
          </a:p>
        </p:txBody>
      </p:sp>
      <p:pic>
        <p:nvPicPr>
          <p:cNvPr id="5" name="Picture 14" descr="http://hammerworld.hu/images/fckeditor/upload/resize/320/240/1101edda.jpg?20100509-174034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88941" y="1692853"/>
            <a:ext cx="3504758" cy="324175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  <p:pic>
        <p:nvPicPr>
          <p:cNvPr id="6" name="Kép 5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339865" y="2473246"/>
            <a:ext cx="1791784" cy="19410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908813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185051" y="188640"/>
            <a:ext cx="8806154" cy="612000"/>
          </a:xfrm>
          <a:ln>
            <a:noFill/>
          </a:ln>
        </p:spPr>
        <p:txBody>
          <a:bodyPr vert="horz" wrap="square" lIns="180000" tIns="0" rIns="180000" bIns="0" rtlCol="0" anchor="ctr">
            <a:noAutofit/>
          </a:bodyPr>
          <a:lstStyle/>
          <a:p>
            <a:r>
              <a:rPr lang="hu-HU" sz="2400" b="1" dirty="0" err="1">
                <a:solidFill>
                  <a:schemeClr val="accent4"/>
                </a:solidFill>
              </a:rPr>
              <a:t>Quimby</a:t>
            </a:r>
            <a:r>
              <a:rPr lang="hu-HU" sz="2400" b="1" dirty="0">
                <a:solidFill>
                  <a:schemeClr val="accent4"/>
                </a:solidFill>
              </a:rPr>
              <a:t> </a:t>
            </a:r>
            <a:r>
              <a:rPr lang="hu-HU" sz="2400" b="1" dirty="0" smtClean="0">
                <a:solidFill>
                  <a:schemeClr val="accent4"/>
                </a:solidFill>
              </a:rPr>
              <a:t>–</a:t>
            </a:r>
            <a:br>
              <a:rPr lang="hu-HU" sz="2400" b="1" dirty="0" smtClean="0">
                <a:solidFill>
                  <a:schemeClr val="accent4"/>
                </a:solidFill>
              </a:rPr>
            </a:br>
            <a:r>
              <a:rPr lang="hu-HU" sz="2400" b="1" dirty="0" smtClean="0">
                <a:solidFill>
                  <a:schemeClr val="accent4"/>
                </a:solidFill>
              </a:rPr>
              <a:t>Csányi Alapítvány a Gyermekekért Közhasznú Alapítvány</a:t>
            </a:r>
            <a:r>
              <a:rPr lang="hu-HU" sz="2400" b="1" dirty="0">
                <a:solidFill>
                  <a:schemeClr val="accent4"/>
                </a:solidFill>
              </a:rPr>
              <a:t/>
            </a:r>
            <a:br>
              <a:rPr lang="hu-HU" sz="2400" b="1" dirty="0">
                <a:solidFill>
                  <a:schemeClr val="accent4"/>
                </a:solidFill>
              </a:rPr>
            </a:br>
            <a:endParaRPr lang="hu-HU" sz="2400" b="1" dirty="0">
              <a:solidFill>
                <a:schemeClr val="accent4"/>
              </a:solidFill>
            </a:endParaRPr>
          </a:p>
        </p:txBody>
      </p:sp>
      <p:pic>
        <p:nvPicPr>
          <p:cNvPr id="5" name="Picture 12" descr="quimby_CIKKBEE"/>
          <p:cNvPicPr>
            <a:picLocks noGrp="1" noChangeAspect="1" noChangeArrowheads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517395" y="964977"/>
            <a:ext cx="5258525" cy="396963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6" name="Kép 5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20611" y="5319647"/>
            <a:ext cx="1528785" cy="15383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435938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7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smtClean="0"/>
              <a:t>Heading</a:t>
            </a:r>
          </a:p>
        </p:txBody>
      </p:sp>
      <p:pic>
        <p:nvPicPr>
          <p:cNvPr id="3584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22469" y="-346840"/>
            <a:ext cx="9675275" cy="74728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5166451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pic>
        <p:nvPicPr>
          <p:cNvPr id="4" name="With_Music_For_Children_on_facebook_high.wmv">
            <a:hlinkClick r:id="" action="ppaction://media"/>
          </p:cNvPr>
          <p:cNvPicPr>
            <a:picLocks noGrp="1" noChangeAspect="1"/>
          </p:cNvPicPr>
          <p:nvPr>
            <p:ph idx="1"/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-1" y="-1"/>
            <a:ext cx="9144001" cy="6319921"/>
          </a:xfrm>
        </p:spPr>
      </p:pic>
    </p:spTree>
    <p:extLst>
      <p:ext uri="{BB962C8B-B14F-4D97-AF65-F5344CB8AC3E}">
        <p14:creationId xmlns:p14="http://schemas.microsoft.com/office/powerpoint/2010/main" val="35214992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0000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pic>
        <p:nvPicPr>
          <p:cNvPr id="4" name="With_Music_For_Children_EP2_mmx_high.wmv">
            <a:hlinkClick r:id="" action="ppaction://media"/>
          </p:cNvPr>
          <p:cNvPicPr>
            <a:picLocks noGrp="1" noChangeAspect="1"/>
          </p:cNvPicPr>
          <p:nvPr>
            <p:ph idx="1"/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0" y="4"/>
            <a:ext cx="9144000" cy="6256152"/>
          </a:xfrm>
        </p:spPr>
      </p:pic>
    </p:spTree>
    <p:extLst>
      <p:ext uri="{BB962C8B-B14F-4D97-AF65-F5344CB8AC3E}">
        <p14:creationId xmlns:p14="http://schemas.microsoft.com/office/powerpoint/2010/main" val="12166809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0000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13873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Picture 2" descr="http://t2.gstatic.com/images?q=tbn:ANd9GcQh3QmTRdz3BoDi8eBKRxCdc5ic4axNMq7Am4DF6EldSTOCuc7Rjw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761663" y="1943496"/>
            <a:ext cx="1456525" cy="1166381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Tartalom helye 2"/>
          <p:cNvSpPr>
            <a:spLocks noGrp="1"/>
          </p:cNvSpPr>
          <p:nvPr>
            <p:ph idx="1"/>
          </p:nvPr>
        </p:nvSpPr>
        <p:spPr>
          <a:xfrm>
            <a:off x="163768" y="1634805"/>
            <a:ext cx="5324185" cy="617382"/>
          </a:xfrm>
        </p:spPr>
        <p:txBody>
          <a:bodyPr/>
          <a:lstStyle/>
          <a:p>
            <a:pPr marL="0" indent="0">
              <a:buClr>
                <a:schemeClr val="tx1"/>
              </a:buClr>
              <a:buNone/>
            </a:pPr>
            <a:r>
              <a:rPr lang="hu-HU" dirty="0" smtClean="0"/>
              <a:t>A legnépszerűbb amerikai </a:t>
            </a:r>
            <a:r>
              <a:rPr lang="hu-HU" dirty="0"/>
              <a:t>s</a:t>
            </a:r>
            <a:r>
              <a:rPr lang="hu-HU" dirty="0" smtClean="0"/>
              <a:t>port tévécsatorna </a:t>
            </a:r>
            <a:br>
              <a:rPr lang="hu-HU" dirty="0" smtClean="0"/>
            </a:br>
            <a:r>
              <a:rPr lang="hu-HU" dirty="0" err="1" smtClean="0"/>
              <a:t>Fantasy</a:t>
            </a:r>
            <a:r>
              <a:rPr lang="hu-HU" dirty="0" smtClean="0"/>
              <a:t> </a:t>
            </a:r>
            <a:r>
              <a:rPr lang="hu-HU" dirty="0" err="1" smtClean="0"/>
              <a:t>league</a:t>
            </a:r>
            <a:r>
              <a:rPr lang="hu-HU" dirty="0" smtClean="0"/>
              <a:t> online játékainak gyűjteménye</a:t>
            </a:r>
            <a:endParaRPr lang="hu-HU" dirty="0"/>
          </a:p>
          <a:p>
            <a:pPr marL="0" indent="0">
              <a:buNone/>
            </a:pPr>
            <a:endParaRPr lang="hu-HU" dirty="0" smtClean="0"/>
          </a:p>
          <a:p>
            <a:endParaRPr lang="hu-HU" dirty="0"/>
          </a:p>
        </p:txBody>
      </p:sp>
      <p:pic>
        <p:nvPicPr>
          <p:cNvPr id="10" name="Picture 4"/>
          <p:cNvPicPr>
            <a:picLocks noChangeAspect="1" noChangeArrowheads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20112" t="12716" r="20891" b="16107"/>
          <a:stretch/>
        </p:blipFill>
        <p:spPr bwMode="auto">
          <a:xfrm>
            <a:off x="247015" y="2252187"/>
            <a:ext cx="5373673" cy="405192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Téglalap 10"/>
          <p:cNvSpPr/>
          <p:nvPr/>
        </p:nvSpPr>
        <p:spPr>
          <a:xfrm>
            <a:off x="5902223" y="3660825"/>
            <a:ext cx="3175404" cy="2643283"/>
          </a:xfrm>
          <a:prstGeom prst="rect">
            <a:avLst/>
          </a:prstGeom>
          <a:solidFill>
            <a:srgbClr val="DDDDDD">
              <a:alpha val="75000"/>
            </a:srgbClr>
          </a:solidFill>
          <a:effectLst>
            <a:innerShdw blurRad="63500" dist="50800" dir="2700000">
              <a:prstClr val="black">
                <a:alpha val="50000"/>
              </a:prstClr>
            </a:innerShdw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/>
          <a:lstStyle/>
          <a:p>
            <a:pPr marL="171450" indent="-171450" eaLnBrk="0" hangingPunct="0">
              <a:spcBef>
                <a:spcPct val="85000"/>
              </a:spcBef>
              <a:buClr>
                <a:schemeClr val="tx1"/>
              </a:buClr>
              <a:buFont typeface="Arial" pitchFamily="34" charset="0"/>
              <a:buChar char="•"/>
            </a:pPr>
            <a:endParaRPr lang="hu-HU" sz="100" b="1" dirty="0" smtClean="0">
              <a:latin typeface="+mn-lt"/>
              <a:cs typeface="+mn-cs"/>
            </a:endParaRPr>
          </a:p>
          <a:p>
            <a:pPr marL="171450" indent="-171450" eaLnBrk="0" hangingPunct="0">
              <a:spcBef>
                <a:spcPct val="85000"/>
              </a:spcBef>
              <a:buClr>
                <a:schemeClr val="tx1"/>
              </a:buClr>
              <a:buFont typeface="Arial" pitchFamily="34" charset="0"/>
              <a:buChar char="•"/>
            </a:pPr>
            <a:r>
              <a:rPr lang="hu-HU" sz="1200" b="1" dirty="0" smtClean="0">
                <a:latin typeface="+mn-lt"/>
                <a:cs typeface="+mn-cs"/>
              </a:rPr>
              <a:t>Az </a:t>
            </a:r>
            <a:r>
              <a:rPr lang="hu-HU" sz="1200" b="1" dirty="0">
                <a:latin typeface="+mn-lt"/>
                <a:cs typeface="+mn-cs"/>
              </a:rPr>
              <a:t>ESPN </a:t>
            </a:r>
            <a:r>
              <a:rPr lang="hu-HU" sz="1200" b="1" dirty="0" smtClean="0">
                <a:latin typeface="+mn-lt"/>
                <a:cs typeface="+mn-cs"/>
              </a:rPr>
              <a:t>a világ második leglátogatottabb sport oldala a </a:t>
            </a:r>
            <a:r>
              <a:rPr lang="hu-HU" sz="1200" b="1" dirty="0">
                <a:latin typeface="+mn-lt"/>
                <a:cs typeface="+mn-cs"/>
              </a:rPr>
              <a:t>Y</a:t>
            </a:r>
            <a:r>
              <a:rPr lang="hu-HU" sz="1200" b="1" dirty="0" smtClean="0">
                <a:latin typeface="+mn-lt"/>
                <a:cs typeface="+mn-cs"/>
              </a:rPr>
              <a:t>ahoo után</a:t>
            </a:r>
          </a:p>
          <a:p>
            <a:pPr marL="171450" indent="-171450" eaLnBrk="0" hangingPunct="0">
              <a:spcBef>
                <a:spcPct val="85000"/>
              </a:spcBef>
              <a:buClr>
                <a:schemeClr val="tx1"/>
              </a:buClr>
              <a:buFont typeface="Arial" pitchFamily="34" charset="0"/>
              <a:buChar char="•"/>
            </a:pPr>
            <a:r>
              <a:rPr lang="hu-HU" sz="1200" b="1" dirty="0" smtClean="0">
                <a:latin typeface="+mn-lt"/>
                <a:cs typeface="+mn-cs"/>
              </a:rPr>
              <a:t>40 millió </a:t>
            </a:r>
            <a:r>
              <a:rPr lang="hu-HU" sz="1200" b="1" dirty="0">
                <a:latin typeface="+mn-lt"/>
                <a:cs typeface="+mn-cs"/>
              </a:rPr>
              <a:t>egyedi </a:t>
            </a:r>
            <a:r>
              <a:rPr lang="hu-HU" sz="1200" b="1" dirty="0" smtClean="0">
                <a:latin typeface="+mn-lt"/>
                <a:cs typeface="+mn-cs"/>
              </a:rPr>
              <a:t>látogató havonta </a:t>
            </a:r>
          </a:p>
          <a:p>
            <a:pPr marL="171450" indent="-171450" eaLnBrk="0" hangingPunct="0">
              <a:spcBef>
                <a:spcPct val="85000"/>
              </a:spcBef>
              <a:buClr>
                <a:schemeClr val="tx1"/>
              </a:buClr>
              <a:buFont typeface="Arial" pitchFamily="34" charset="0"/>
              <a:buChar char="•"/>
            </a:pPr>
            <a:r>
              <a:rPr lang="hu-HU" sz="1200" b="1" dirty="0" smtClean="0">
                <a:latin typeface="+mn-lt"/>
                <a:cs typeface="+mn-cs"/>
              </a:rPr>
              <a:t>A látogatók 20%-a a </a:t>
            </a:r>
            <a:r>
              <a:rPr lang="hu-HU" sz="1200" b="1" dirty="0" err="1" smtClean="0">
                <a:latin typeface="+mn-lt"/>
                <a:cs typeface="+mn-cs"/>
              </a:rPr>
              <a:t>fantasy</a:t>
            </a:r>
            <a:r>
              <a:rPr lang="hu-HU" sz="1200" b="1" dirty="0" smtClean="0">
                <a:latin typeface="+mn-lt"/>
                <a:cs typeface="+mn-cs"/>
              </a:rPr>
              <a:t> sport játékokat látogatja (8 millió)</a:t>
            </a:r>
          </a:p>
          <a:p>
            <a:pPr marL="171450" indent="-171450" eaLnBrk="0" hangingPunct="0">
              <a:spcBef>
                <a:spcPct val="85000"/>
              </a:spcBef>
              <a:buClr>
                <a:schemeClr val="tx1"/>
              </a:buClr>
              <a:buFont typeface="Arial" pitchFamily="34" charset="0"/>
              <a:buChar char="•"/>
            </a:pPr>
            <a:r>
              <a:rPr lang="hu-HU" sz="1200" b="1" dirty="0">
                <a:latin typeface="+mn-lt"/>
                <a:cs typeface="+mn-cs"/>
              </a:rPr>
              <a:t>Sportágak: </a:t>
            </a:r>
            <a:r>
              <a:rPr lang="hu-HU" sz="1200" b="1" dirty="0" smtClean="0">
                <a:latin typeface="+mn-lt"/>
                <a:cs typeface="+mn-cs"/>
              </a:rPr>
              <a:t>amerikai futball, kosárlabda, baseball, jégkorong, futball, póker, stb.</a:t>
            </a:r>
          </a:p>
        </p:txBody>
      </p:sp>
    </p:spTree>
    <p:extLst>
      <p:ext uri="{BB962C8B-B14F-4D97-AF65-F5344CB8AC3E}">
        <p14:creationId xmlns:p14="http://schemas.microsoft.com/office/powerpoint/2010/main" val="415166451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10"/>
          <p:cNvPicPr>
            <a:picLocks noChangeAspect="1" noChangeArrowheads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20158" t="12604" r="20972" b="43172"/>
          <a:stretch/>
        </p:blipFill>
        <p:spPr bwMode="auto">
          <a:xfrm>
            <a:off x="3824177" y="1749619"/>
            <a:ext cx="4043422" cy="189845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2" descr="http://t2.gstatic.com/images?q=tbn:ANd9GcQh3QmTRdz3BoDi8eBKRxCdc5ic4axNMq7Am4DF6EldSTOCuc7Rjw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88638" y="3159125"/>
            <a:ext cx="1631828" cy="1306763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ESPN Fantasy Football">
            <a:hlinkClick r:id="rId4" tooltip="ESPN Fantasy Football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949426" y="1384253"/>
            <a:ext cx="1240620" cy="97790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4" descr="ESPN Fantasy Baseball">
            <a:hlinkClick r:id="rId6" tooltip="ESPN Fantasy Baseball"/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949426" y="2670175"/>
            <a:ext cx="1240620" cy="97790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6" descr="ESPN Fantasy Basketball">
            <a:hlinkClick r:id="rId8" tooltip="ESPN Fantasy Basketball"/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949426" y="3998415"/>
            <a:ext cx="1240620" cy="97790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8" descr="ESPN Fantasy Hockey">
            <a:hlinkClick r:id="rId10" tooltip="ESPN Fantasy Hockey"/>
          </p:cNvPr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949427" y="5332692"/>
            <a:ext cx="1240619" cy="97790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11"/>
          <p:cNvPicPr>
            <a:picLocks noChangeAspect="1" noChangeArrowheads="1"/>
          </p:cNvPicPr>
          <p:nvPr/>
        </p:nvPicPr>
        <p:blipFill rotWithShape="1">
          <a:blip r:embed="rId1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9313" t="13012" r="21584" b="43494"/>
          <a:stretch/>
        </p:blipFill>
        <p:spPr bwMode="auto">
          <a:xfrm>
            <a:off x="4258349" y="2867278"/>
            <a:ext cx="4064499" cy="186942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Picture 12"/>
          <p:cNvPicPr>
            <a:picLocks noChangeAspect="1" noChangeArrowheads="1"/>
          </p:cNvPicPr>
          <p:nvPr/>
        </p:nvPicPr>
        <p:blipFill rotWithShape="1">
          <a:blip r:embed="rId1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20603" t="13608" r="21744" b="40698"/>
          <a:stretch/>
        </p:blipFill>
        <p:spPr bwMode="auto">
          <a:xfrm>
            <a:off x="4602488" y="4273330"/>
            <a:ext cx="4112722" cy="203726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6866" name="Picture 2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13906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35821361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13906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4" name="Picture 3"/>
          <p:cNvPicPr>
            <a:picLocks noChangeAspect="1" noChangeArrowheads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3382" t="13018" r="20779" b="11518"/>
          <a:stretch/>
        </p:blipFill>
        <p:spPr bwMode="auto">
          <a:xfrm>
            <a:off x="2600005" y="1563260"/>
            <a:ext cx="6378920" cy="456952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" name="Téglalap 14"/>
          <p:cNvSpPr/>
          <p:nvPr/>
        </p:nvSpPr>
        <p:spPr>
          <a:xfrm>
            <a:off x="0" y="3040642"/>
            <a:ext cx="3216289" cy="1614762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/>
          <a:lstStyle/>
          <a:p>
            <a:pPr marL="171450" marR="0" lvl="0" indent="-171450" defTabSz="914400" eaLnBrk="0" fontAlgn="auto" latinLnBrk="0" hangingPunct="0">
              <a:lnSpc>
                <a:spcPct val="100000"/>
              </a:lnSpc>
              <a:spcBef>
                <a:spcPct val="85000"/>
              </a:spcBef>
              <a:spcAft>
                <a:spcPts val="0"/>
              </a:spcAft>
              <a:buClr>
                <a:srgbClr val="5B707C"/>
              </a:buClr>
              <a:buSzTx/>
              <a:buFont typeface="Arial" pitchFamily="34" charset="0"/>
              <a:buChar char="•"/>
              <a:tabLst/>
              <a:defRPr/>
            </a:pPr>
            <a:endParaRPr kumimoji="0" lang="hu-HU" sz="100" b="1" i="0" u="none" strike="noStrike" kern="0" cap="none" spc="0" normalizeH="0" baseline="0" noProof="0" dirty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Arial"/>
              <a:cs typeface="Arial"/>
            </a:endParaRPr>
          </a:p>
          <a:p>
            <a:pPr marL="171450" marR="0" lvl="0" indent="-171450" defTabSz="914400" eaLnBrk="0" fontAlgn="auto" latinLnBrk="0" hangingPunct="0">
              <a:lnSpc>
                <a:spcPct val="100000"/>
              </a:lnSpc>
              <a:spcBef>
                <a:spcPct val="85000"/>
              </a:spcBef>
              <a:spcAft>
                <a:spcPts val="0"/>
              </a:spcAft>
              <a:buClr>
                <a:srgbClr val="5B707C"/>
              </a:buClr>
              <a:buSzTx/>
              <a:buFont typeface="Arial" pitchFamily="34" charset="0"/>
              <a:buChar char="•"/>
              <a:tabLst/>
              <a:defRPr/>
            </a:pPr>
            <a:r>
              <a:rPr kumimoji="0" lang="hu-HU" sz="1600" b="1" i="0" u="none" strike="noStrike" kern="0" cap="none" spc="0" normalizeH="0" baseline="0" noProof="0" dirty="0" err="1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/>
                <a:cs typeface="Arial"/>
              </a:rPr>
              <a:t>kb</a:t>
            </a:r>
            <a:r>
              <a:rPr kumimoji="0" lang="hu-HU" sz="1600" b="1" i="0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/>
                <a:cs typeface="Arial"/>
              </a:rPr>
              <a:t> 5.000 csapat versenyez.</a:t>
            </a:r>
            <a:r>
              <a:rPr kumimoji="0" lang="hu-HU" sz="1600" b="1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/>
                <a:cs typeface="Arial"/>
              </a:rPr>
              <a:t> </a:t>
            </a:r>
          </a:p>
          <a:p>
            <a:pPr marL="171450" marR="0" lvl="0" indent="-171450" defTabSz="914400" eaLnBrk="0" fontAlgn="auto" latinLnBrk="0" hangingPunct="0">
              <a:lnSpc>
                <a:spcPct val="100000"/>
              </a:lnSpc>
              <a:spcBef>
                <a:spcPct val="85000"/>
              </a:spcBef>
              <a:spcAft>
                <a:spcPts val="0"/>
              </a:spcAft>
              <a:buClr>
                <a:srgbClr val="5B707C"/>
              </a:buClr>
              <a:buSzTx/>
              <a:buFont typeface="Arial" pitchFamily="34" charset="0"/>
              <a:buChar char="•"/>
              <a:tabLst/>
              <a:defRPr/>
            </a:pPr>
            <a:r>
              <a:rPr kumimoji="0" lang="hu-HU" sz="1600" b="1" i="0" u="none" strike="noStrike" kern="0" cap="none" spc="0" normalizeH="0" baseline="0" noProof="0" dirty="0" err="1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/>
                <a:cs typeface="Arial"/>
              </a:rPr>
              <a:t>Szuperliga.hu</a:t>
            </a:r>
            <a:r>
              <a:rPr kumimoji="0" lang="hu-HU" sz="1600" b="1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/>
                <a:cs typeface="Arial"/>
              </a:rPr>
              <a:t> bajnokságok: </a:t>
            </a:r>
            <a:r>
              <a:rPr kumimoji="0" lang="hu-HU" sz="1600" b="1" i="0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/>
                <a:cs typeface="Arial"/>
              </a:rPr>
              <a:t/>
            </a:r>
            <a:br>
              <a:rPr kumimoji="0" lang="hu-HU" sz="1600" b="1" i="0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/>
                <a:cs typeface="Arial"/>
              </a:rPr>
            </a:br>
            <a:r>
              <a:rPr kumimoji="0" lang="hu-HU" sz="1600" b="1" i="0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/>
                <a:cs typeface="Arial"/>
              </a:rPr>
              <a:t>OTP Bank </a:t>
            </a:r>
            <a:r>
              <a:rPr kumimoji="0" lang="hu-HU" sz="1600" b="1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/>
                <a:cs typeface="Arial"/>
              </a:rPr>
              <a:t>Liga, La Liga</a:t>
            </a:r>
          </a:p>
        </p:txBody>
      </p:sp>
      <p:pic>
        <p:nvPicPr>
          <p:cNvPr id="16" name="Picture 2" descr="http://szuperliga.hu/images/logo_szuperliga.png">
            <a:hlinkClick r:id="rId4" tooltip="Szuperliga nyitóoldal"/>
          </p:cNvPr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20762"/>
          <a:stretch/>
        </p:blipFill>
        <p:spPr bwMode="auto">
          <a:xfrm>
            <a:off x="208398" y="1947622"/>
            <a:ext cx="1715186" cy="3163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1554528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13906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6" name="Picture 2" descr="http://szuperliga.hu/images/logo_szuperliga.png">
            <a:hlinkClick r:id="rId3" tooltip="Szuperliga nyitóoldal"/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20762"/>
          <a:stretch/>
        </p:blipFill>
        <p:spPr bwMode="auto">
          <a:xfrm>
            <a:off x="208398" y="1687543"/>
            <a:ext cx="1715186" cy="3163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J:\KAMPÁNYOK\2011\08 Sport\kreatív\háló.jpg"/>
          <p:cNvPicPr>
            <a:picLocks noChangeAspect="1" noChangeArrowheads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30917" y="2137864"/>
            <a:ext cx="7212267" cy="409797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http://szuperliga.hu/images/logo_szuperliga.png">
            <a:hlinkClick r:id="rId3" tooltip="Szuperliga nyitóoldal"/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20762"/>
          <a:stretch/>
        </p:blipFill>
        <p:spPr bwMode="auto">
          <a:xfrm>
            <a:off x="5878729" y="4914219"/>
            <a:ext cx="1715186" cy="3163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3028526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13906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" name="SPA_PROMO_KESZ_high.wmv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496612" y="0"/>
            <a:ext cx="7866993" cy="62935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271647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0040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2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Default Design">
  <a:themeElements>
    <a:clrScheme name="Default Design 15">
      <a:dk1>
        <a:srgbClr val="5B707C"/>
      </a:dk1>
      <a:lt1>
        <a:srgbClr val="FFFFFF"/>
      </a:lt1>
      <a:dk2>
        <a:srgbClr val="132530"/>
      </a:dk2>
      <a:lt2>
        <a:srgbClr val="808080"/>
      </a:lt2>
      <a:accent1>
        <a:srgbClr val="559CBF"/>
      </a:accent1>
      <a:accent2>
        <a:srgbClr val="95A1AA"/>
      </a:accent2>
      <a:accent3>
        <a:srgbClr val="FFFFFF"/>
      </a:accent3>
      <a:accent4>
        <a:srgbClr val="4C5F69"/>
      </a:accent4>
      <a:accent5>
        <a:srgbClr val="B4CBDC"/>
      </a:accent5>
      <a:accent6>
        <a:srgbClr val="87919A"/>
      </a:accent6>
      <a:hlink>
        <a:srgbClr val="72A8BF"/>
      </a:hlink>
      <a:folHlink>
        <a:srgbClr val="FF6600"/>
      </a:folHlink>
    </a:clrScheme>
    <a:fontScheme name="Default Design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3">
        <a:dk1>
          <a:srgbClr val="4E4E4E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414141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14">
        <a:dk1>
          <a:srgbClr val="5B707C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4C5F69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15">
        <a:dk1>
          <a:srgbClr val="5B707C"/>
        </a:dk1>
        <a:lt1>
          <a:srgbClr val="FFFFFF"/>
        </a:lt1>
        <a:dk2>
          <a:srgbClr val="132530"/>
        </a:dk2>
        <a:lt2>
          <a:srgbClr val="808080"/>
        </a:lt2>
        <a:accent1>
          <a:srgbClr val="559CBF"/>
        </a:accent1>
        <a:accent2>
          <a:srgbClr val="95A1AA"/>
        </a:accent2>
        <a:accent3>
          <a:srgbClr val="FFFFFF"/>
        </a:accent3>
        <a:accent4>
          <a:srgbClr val="4C5F69"/>
        </a:accent4>
        <a:accent5>
          <a:srgbClr val="B4CBDC"/>
        </a:accent5>
        <a:accent6>
          <a:srgbClr val="87919A"/>
        </a:accent6>
        <a:hlink>
          <a:srgbClr val="72A8BF"/>
        </a:hlink>
        <a:folHlink>
          <a:srgbClr val="FF66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1_Default Design">
  <a:themeElements>
    <a:clrScheme name="1_Default Design 15">
      <a:dk1>
        <a:srgbClr val="5B707C"/>
      </a:dk1>
      <a:lt1>
        <a:srgbClr val="FFFFFF"/>
      </a:lt1>
      <a:dk2>
        <a:srgbClr val="132530"/>
      </a:dk2>
      <a:lt2>
        <a:srgbClr val="808080"/>
      </a:lt2>
      <a:accent1>
        <a:srgbClr val="559CBF"/>
      </a:accent1>
      <a:accent2>
        <a:srgbClr val="95A1AA"/>
      </a:accent2>
      <a:accent3>
        <a:srgbClr val="FFFFFF"/>
      </a:accent3>
      <a:accent4>
        <a:srgbClr val="4C5F69"/>
      </a:accent4>
      <a:accent5>
        <a:srgbClr val="B4CBDC"/>
      </a:accent5>
      <a:accent6>
        <a:srgbClr val="87919A"/>
      </a:accent6>
      <a:hlink>
        <a:srgbClr val="72A8BF"/>
      </a:hlink>
      <a:folHlink>
        <a:srgbClr val="FF6600"/>
      </a:folHlink>
    </a:clrScheme>
    <a:fontScheme name="1_Default Design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1_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efault Design 13">
        <a:dk1>
          <a:srgbClr val="4E4E4E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414141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efault Design 14">
        <a:dk1>
          <a:srgbClr val="5B707C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4C5F69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efault Design 15">
        <a:dk1>
          <a:srgbClr val="5B707C"/>
        </a:dk1>
        <a:lt1>
          <a:srgbClr val="FFFFFF"/>
        </a:lt1>
        <a:dk2>
          <a:srgbClr val="132530"/>
        </a:dk2>
        <a:lt2>
          <a:srgbClr val="808080"/>
        </a:lt2>
        <a:accent1>
          <a:srgbClr val="559CBF"/>
        </a:accent1>
        <a:accent2>
          <a:srgbClr val="95A1AA"/>
        </a:accent2>
        <a:accent3>
          <a:srgbClr val="FFFFFF"/>
        </a:accent3>
        <a:accent4>
          <a:srgbClr val="4C5F69"/>
        </a:accent4>
        <a:accent5>
          <a:srgbClr val="B4CBDC"/>
        </a:accent5>
        <a:accent6>
          <a:srgbClr val="87919A"/>
        </a:accent6>
        <a:hlink>
          <a:srgbClr val="72A8BF"/>
        </a:hlink>
        <a:folHlink>
          <a:srgbClr val="FF66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chellocentraleurope_plain_white">
  <a:themeElements>
    <a:clrScheme name="Chellomedia 2011">
      <a:dk1>
        <a:srgbClr val="162733"/>
      </a:dk1>
      <a:lt1>
        <a:srgbClr val="FFFFFF"/>
      </a:lt1>
      <a:dk2>
        <a:srgbClr val="4D5E68"/>
      </a:dk2>
      <a:lt2>
        <a:srgbClr val="F4F7F8"/>
      </a:lt2>
      <a:accent1>
        <a:srgbClr val="5B97B1"/>
      </a:accent1>
      <a:accent2>
        <a:srgbClr val="A4AEB5"/>
      </a:accent2>
      <a:accent3>
        <a:srgbClr val="8996A0"/>
      </a:accent3>
      <a:accent4>
        <a:srgbClr val="FE8636"/>
      </a:accent4>
      <a:accent5>
        <a:srgbClr val="D6DBE0"/>
      </a:accent5>
      <a:accent6>
        <a:srgbClr val="6EB7E4"/>
      </a:accent6>
      <a:hlink>
        <a:srgbClr val="5B97B1"/>
      </a:hlink>
      <a:folHlink>
        <a:srgbClr val="9CC0D0"/>
      </a:folHlink>
    </a:clrScheme>
    <a:fontScheme name="Chellomedia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1_chellocentraleurope_plain_white">
  <a:themeElements>
    <a:clrScheme name="Chellomedia 2011">
      <a:dk1>
        <a:srgbClr val="162733"/>
      </a:dk1>
      <a:lt1>
        <a:srgbClr val="FFFFFF"/>
      </a:lt1>
      <a:dk2>
        <a:srgbClr val="4D5E68"/>
      </a:dk2>
      <a:lt2>
        <a:srgbClr val="F4F7F8"/>
      </a:lt2>
      <a:accent1>
        <a:srgbClr val="5B97B1"/>
      </a:accent1>
      <a:accent2>
        <a:srgbClr val="A4AEB5"/>
      </a:accent2>
      <a:accent3>
        <a:srgbClr val="8996A0"/>
      </a:accent3>
      <a:accent4>
        <a:srgbClr val="FE8636"/>
      </a:accent4>
      <a:accent5>
        <a:srgbClr val="D6DBE0"/>
      </a:accent5>
      <a:accent6>
        <a:srgbClr val="6EB7E4"/>
      </a:accent6>
      <a:hlink>
        <a:srgbClr val="5B97B1"/>
      </a:hlink>
      <a:folHlink>
        <a:srgbClr val="9CC0D0"/>
      </a:folHlink>
    </a:clrScheme>
    <a:fontScheme name="Chellomedia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2311</TotalTime>
  <Words>228</Words>
  <Application>Microsoft Macintosh PowerPoint</Application>
  <PresentationFormat>On-screen Show (4:3)</PresentationFormat>
  <Paragraphs>34</Paragraphs>
  <Slides>21</Slides>
  <Notes>0</Notes>
  <HiddenSlides>0</HiddenSlides>
  <MMClips>3</MMClips>
  <ScaleCrop>false</ScaleCrop>
  <HeadingPairs>
    <vt:vector size="4" baseType="variant">
      <vt:variant>
        <vt:lpstr>Theme</vt:lpstr>
      </vt:variant>
      <vt:variant>
        <vt:i4>4</vt:i4>
      </vt:variant>
      <vt:variant>
        <vt:lpstr>Slide Titles</vt:lpstr>
      </vt:variant>
      <vt:variant>
        <vt:i4>21</vt:i4>
      </vt:variant>
    </vt:vector>
  </HeadingPairs>
  <TitlesOfParts>
    <vt:vector size="25" baseType="lpstr">
      <vt:lpstr>Default Design</vt:lpstr>
      <vt:lpstr>1_Default Design</vt:lpstr>
      <vt:lpstr>chellocentraleurope_plain_white</vt:lpstr>
      <vt:lpstr>1_chellocentraleurope_plain_white</vt:lpstr>
      <vt:lpstr>BRANDNEK KELL LENNI   De hogyan?</vt:lpstr>
      <vt:lpstr>PowerPoint Presentation</vt:lpstr>
      <vt:lpstr>Heading</vt:lpstr>
      <vt:lpstr>Heading</vt:lpstr>
      <vt:lpstr>Heading</vt:lpstr>
      <vt:lpstr>Heading</vt:lpstr>
      <vt:lpstr>Péterfy Bori &amp; Love Band – Nemzetközi Gyermekmentő Szolgálat </vt:lpstr>
      <vt:lpstr>United –  United Way Magyarország   </vt:lpstr>
      <vt:lpstr>Zséda –  Chello Foundation </vt:lpstr>
      <vt:lpstr>Kiscsillag – Bátor Tábor Alapítvány </vt:lpstr>
      <vt:lpstr>Anima Sound System – OTP - MOL Bozsik Program </vt:lpstr>
      <vt:lpstr>Edda Művek – Démétér Alapítvány </vt:lpstr>
      <vt:lpstr>Quimby – Csányi Alapítvány a Gyermekekért Közhasznú Alapítvány </vt:lpstr>
      <vt:lpstr>Heading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chellomedia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chris moore</dc:creator>
  <cp:lastModifiedBy>kjkjklj h</cp:lastModifiedBy>
  <cp:revision>62</cp:revision>
  <dcterms:created xsi:type="dcterms:W3CDTF">2010-11-29T13:42:02Z</dcterms:created>
  <dcterms:modified xsi:type="dcterms:W3CDTF">2011-09-20T06:55:05Z</dcterms:modified>
</cp:coreProperties>
</file>