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78" r:id="rId3"/>
    <p:sldId id="258" r:id="rId4"/>
    <p:sldId id="280" r:id="rId5"/>
    <p:sldId id="263" r:id="rId6"/>
    <p:sldId id="272" r:id="rId7"/>
    <p:sldId id="279" r:id="rId8"/>
    <p:sldId id="269" r:id="rId9"/>
    <p:sldId id="262" r:id="rId10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056" y="-1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178C9BD0-9293-4B40-8B5B-B704717D3955}" type="datetimeFigureOut">
              <a:rPr lang="en-US"/>
              <a:pPr>
                <a:defRPr/>
              </a:pPr>
              <a:t>2012.05.02.</a:t>
            </a:fld>
            <a:endParaRPr 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7A297553-5E47-4BED-8C8A-14A42B6B03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3393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hu-HU" smtClean="0"/>
              <a:t>Talk about what is the problem what we resolve</a:t>
            </a:r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hu-HU" smtClean="0"/>
              <a:t>Solution and history of Mixgar</a:t>
            </a:r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hu-HU" smtClean="0"/>
              <a:t>Solution and history of Mixgar</a:t>
            </a:r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hu-HU" smtClean="0"/>
              <a:t>How Mixgar works</a:t>
            </a:r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2530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0000" tIns="46800" rIns="90000" bIns="46800"/>
          <a:lstStyle/>
          <a:p>
            <a:pPr eaLnBrk="1" hangingPunct="1"/>
            <a:endParaRPr lang="en-US" sz="2200" smtClean="0">
              <a:latin typeface="Lucida Grande"/>
              <a:ea typeface="Lucida Grande"/>
              <a:cs typeface="Lucida Grande"/>
              <a:sym typeface="Lucida Grande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hu-HU" smtClean="0"/>
              <a:t>How Mixgar works</a:t>
            </a:r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hu-HU" smtClean="0"/>
              <a:t>B2B solution</a:t>
            </a:r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CBA497-E2DE-440D-A12C-B8C353298C50}" type="datetimeFigureOut">
              <a:rPr lang="hu-HU"/>
              <a:pPr>
                <a:defRPr/>
              </a:pPr>
              <a:t>2012.05.02.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E163A4-88AE-45AE-A3A3-7D3A70453E9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F8801-CD9C-4F4F-A4D3-8B418B5A7E20}" type="datetimeFigureOut">
              <a:rPr lang="hu-HU"/>
              <a:pPr>
                <a:defRPr/>
              </a:pPr>
              <a:t>2012.05.02.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0C5B9-12B4-4692-B4B9-EFE5259CBFA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2104F-F977-4A8C-886E-CC1B35461681}" type="datetimeFigureOut">
              <a:rPr lang="hu-HU"/>
              <a:pPr>
                <a:defRPr/>
              </a:pPr>
              <a:t>2012.05.02.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A3477-8EC8-40A6-893A-47C92615669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9A7F6-F528-428E-B991-54EA203C4CAC}" type="datetimeFigureOut">
              <a:rPr lang="hu-HU"/>
              <a:pPr>
                <a:defRPr/>
              </a:pPr>
              <a:t>2012.05.02.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CFD57-293C-479C-9C01-C31D9F3539E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FA3E7-6694-4201-9DFC-59416B18DA8E}" type="datetimeFigureOut">
              <a:rPr lang="hu-HU"/>
              <a:pPr>
                <a:defRPr/>
              </a:pPr>
              <a:t>2012.05.02.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5D5A5-C492-4FF7-9906-E4BCE37F03C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30B5E7-2D1D-4D0C-A64F-D451B71B0E76}" type="datetimeFigureOut">
              <a:rPr lang="hu-HU"/>
              <a:pPr>
                <a:defRPr/>
              </a:pPr>
              <a:t>2012.05.02.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C73E4-56F4-446B-873F-A1FBC89DA7AE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8FAF5-2AFB-4964-8FDF-474C91066D88}" type="datetimeFigureOut">
              <a:rPr lang="hu-HU"/>
              <a:pPr>
                <a:defRPr/>
              </a:pPr>
              <a:t>2012.05.02.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E93DD-B9CF-42C4-81E2-10384AFD79B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89FF6-6337-4FD7-A157-374254ADB749}" type="datetimeFigureOut">
              <a:rPr lang="hu-HU"/>
              <a:pPr>
                <a:defRPr/>
              </a:pPr>
              <a:t>2012.05.02.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680FE-A6B3-423C-BEDE-92E4C0C1363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5808FD-E68C-4437-8487-1A5DBAE80348}" type="datetimeFigureOut">
              <a:rPr lang="hu-HU"/>
              <a:pPr>
                <a:defRPr/>
              </a:pPr>
              <a:t>2012.05.02.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AD8A0-D8EC-4FFF-A63B-0563946973E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DD48C-63E7-4E21-9A34-3361F98C77A8}" type="datetimeFigureOut">
              <a:rPr lang="hu-HU"/>
              <a:pPr>
                <a:defRPr/>
              </a:pPr>
              <a:t>2012.05.02.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014D3-F964-4196-9DA1-968334D5563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19FD4-47E3-4E0C-804A-F2E695F0F5B4}" type="datetimeFigureOut">
              <a:rPr lang="hu-HU"/>
              <a:pPr>
                <a:defRPr/>
              </a:pPr>
              <a:t>2012.05.02.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2A2AA-6589-405F-BDC3-D304A30CD7C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7E6E8-966B-4326-8EA9-1503C1FDC609}" type="datetimeFigureOut">
              <a:rPr lang="hu-HU"/>
              <a:pPr>
                <a:defRPr/>
              </a:pPr>
              <a:t>2012.05.02.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3B0C3D-03A4-47AF-9377-4ABEA6D300E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389AC57-9509-4AF2-90AD-71AE24C0BA7C}" type="datetimeFigureOut">
              <a:rPr lang="hu-HU"/>
              <a:pPr>
                <a:defRPr/>
              </a:pPr>
              <a:t>2012.05.02.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5FE5CD5-FF70-48D6-8FA7-8571CC5535C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Cím 1"/>
          <p:cNvSpPr>
            <a:spLocks noGrp="1"/>
          </p:cNvSpPr>
          <p:nvPr>
            <p:ph type="ctrTitle"/>
          </p:nvPr>
        </p:nvSpPr>
        <p:spPr>
          <a:xfrm>
            <a:off x="685800" y="1990725"/>
            <a:ext cx="7772400" cy="1470025"/>
          </a:xfrm>
        </p:spPr>
        <p:txBody>
          <a:bodyPr/>
          <a:lstStyle/>
          <a:p>
            <a:pPr eaLnBrk="1" hangingPunct="1"/>
            <a:r>
              <a:rPr lang="hu-HU" sz="6000" smtClean="0"/>
              <a:t>MIXGAR</a:t>
            </a:r>
          </a:p>
        </p:txBody>
      </p:sp>
      <p:sp>
        <p:nvSpPr>
          <p:cNvPr id="15362" name="Alcím 2"/>
          <p:cNvSpPr>
            <a:spLocks noGrp="1"/>
          </p:cNvSpPr>
          <p:nvPr>
            <p:ph type="subTitle" idx="1"/>
          </p:nvPr>
        </p:nvSpPr>
        <p:spPr>
          <a:xfrm>
            <a:off x="1042988" y="3141663"/>
            <a:ext cx="7058025" cy="1008062"/>
          </a:xfrm>
        </p:spPr>
        <p:txBody>
          <a:bodyPr/>
          <a:lstStyle/>
          <a:p>
            <a:pPr eaLnBrk="1" hangingPunct="1"/>
            <a:r>
              <a:rPr lang="hu-HU" smtClean="0">
                <a:solidFill>
                  <a:srgbClr val="898989"/>
                </a:solidFill>
                <a:latin typeface="Arial" charset="0"/>
              </a:rPr>
              <a:t>social jukebox</a:t>
            </a: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35375" y="4779963"/>
            <a:ext cx="1809750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6" descr="r1cz0ssnz"/>
          <p:cNvPicPr>
            <a:picLocks noGrp="1" noChangeAspect="1" noChangeArrowheads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3048000" y="1377950"/>
            <a:ext cx="3048000" cy="4572000"/>
          </a:xfr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artalom helye 2"/>
          <p:cNvSpPr>
            <a:spLocks noGrp="1"/>
          </p:cNvSpPr>
          <p:nvPr>
            <p:ph idx="1"/>
          </p:nvPr>
        </p:nvSpPr>
        <p:spPr>
          <a:xfrm>
            <a:off x="457200" y="3357563"/>
            <a:ext cx="2819400" cy="25193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hu-HU" sz="3000" smtClean="0">
                <a:latin typeface="Arial" charset="0"/>
              </a:rPr>
              <a:t>Social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hu-HU" sz="30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hu-HU" sz="3000" smtClean="0">
                <a:latin typeface="Arial" charset="0"/>
              </a:rPr>
              <a:t>Interactive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hu-HU" sz="30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hu-HU" sz="3000" smtClean="0">
                <a:latin typeface="Arial" charset="0"/>
              </a:rPr>
              <a:t>Democratic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hu-HU" sz="3000" smtClean="0">
              <a:latin typeface="Arial" charset="0"/>
            </a:endParaRPr>
          </a:p>
        </p:txBody>
      </p:sp>
      <p:pic>
        <p:nvPicPr>
          <p:cNvPr id="1741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76613" y="669925"/>
            <a:ext cx="5516562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" y="549275"/>
            <a:ext cx="29527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377950"/>
            <a:ext cx="3887787" cy="313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8" name="Tartalom helye 2"/>
          <p:cNvSpPr>
            <a:spLocks/>
          </p:cNvSpPr>
          <p:nvPr/>
        </p:nvSpPr>
        <p:spPr bwMode="auto">
          <a:xfrm>
            <a:off x="4140200" y="2168525"/>
            <a:ext cx="936625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hu-HU" sz="10800"/>
              <a:t>=</a:t>
            </a:r>
          </a:p>
        </p:txBody>
      </p:sp>
      <p:pic>
        <p:nvPicPr>
          <p:cNvPr id="44040" name="Picture 8" descr="mobil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27763" y="1379538"/>
            <a:ext cx="1641475" cy="2951162"/>
          </a:xfrm>
          <a:prstGeom prst="rect">
            <a:avLst/>
          </a:prstGeom>
          <a:noFill/>
        </p:spPr>
      </p:pic>
      <p:sp>
        <p:nvSpPr>
          <p:cNvPr id="6" name="Alcím 2"/>
          <p:cNvSpPr txBox="1">
            <a:spLocks/>
          </p:cNvSpPr>
          <p:nvPr/>
        </p:nvSpPr>
        <p:spPr>
          <a:xfrm>
            <a:off x="2375043" y="5085184"/>
            <a:ext cx="4393914" cy="93610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4000" dirty="0" smtClean="0">
                <a:solidFill>
                  <a:srgbClr val="898989"/>
                </a:solidFill>
                <a:latin typeface="Arial" charset="0"/>
              </a:rPr>
              <a:t>social jukebox</a:t>
            </a:r>
          </a:p>
        </p:txBody>
      </p:sp>
    </p:spTree>
    <p:extLst>
      <p:ext uri="{BB962C8B-B14F-4D97-AF65-F5344CB8AC3E}">
        <p14:creationId xmlns:p14="http://schemas.microsoft.com/office/powerpoint/2010/main" val="32470461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8" descr="mixgar_playlist_morcheeba_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49400" y="-38995"/>
            <a:ext cx="12314088" cy="692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artalom helye 2"/>
          <p:cNvSpPr>
            <a:spLocks/>
          </p:cNvSpPr>
          <p:nvPr/>
        </p:nvSpPr>
        <p:spPr bwMode="auto">
          <a:xfrm>
            <a:off x="323850" y="1916113"/>
            <a:ext cx="4800600" cy="442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hu-HU" sz="3000" dirty="0"/>
              <a:t>100% web based (no app, no need to install)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endParaRPr lang="hu-HU" sz="3000" dirty="0" smtClean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hu-HU" sz="3000" dirty="0" smtClean="0"/>
              <a:t>high </a:t>
            </a:r>
            <a:r>
              <a:rPr lang="hu-HU" sz="3000" dirty="0"/>
              <a:t>quality </a:t>
            </a:r>
            <a:r>
              <a:rPr lang="hu-HU" sz="3000" dirty="0" smtClean="0"/>
              <a:t>music stream</a:t>
            </a:r>
            <a:endParaRPr lang="hu-HU" sz="3000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endParaRPr lang="hu-HU" sz="3000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hu-HU" sz="3000" dirty="0"/>
              <a:t>integrated with Facebook and last.fm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endParaRPr lang="hu-HU" sz="3000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hu-HU" sz="3000" dirty="0"/>
              <a:t>magic algorithm</a:t>
            </a:r>
          </a:p>
        </p:txBody>
      </p:sp>
      <p:sp>
        <p:nvSpPr>
          <p:cNvPr id="21506" name="Cím 1"/>
          <p:cNvSpPr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hu-HU" sz="4400"/>
              <a:t>    Technology</a:t>
            </a:r>
          </a:p>
        </p:txBody>
      </p:sp>
      <p:pic>
        <p:nvPicPr>
          <p:cNvPr id="21507" name="Picture 6" descr="hack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-26988"/>
            <a:ext cx="3671888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jager_web_ad_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95513" y="-26988"/>
            <a:ext cx="14328776" cy="83185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790267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5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5602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4463" y="-26988"/>
            <a:ext cx="9324976" cy="6994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endParaRPr lang="hu-HU" sz="1800" b="1" smtClean="0"/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endParaRPr lang="hu-HU" sz="1800" b="1" smtClean="0"/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endParaRPr lang="hu-HU" sz="2400" b="1" smtClean="0"/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hu-HU" sz="8800" b="1" smtClean="0"/>
              <a:t>mixgar.com</a:t>
            </a: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endParaRPr lang="hu-HU" sz="2400" b="1" smtClean="0"/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endParaRPr lang="hu-HU" sz="2400" b="1" smtClean="0"/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hu-HU" sz="2800" b="1" smtClean="0"/>
              <a:t>Thank You!</a:t>
            </a: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endParaRPr lang="hu-HU" sz="1800" b="1" smtClean="0"/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endParaRPr lang="hu-HU" sz="1800" b="1" smtClean="0"/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hu-HU" sz="1800" b="1" smtClean="0"/>
              <a:t>Gerzson Huszar</a:t>
            </a: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hu-HU" sz="1800" b="1" smtClean="0"/>
              <a:t>gerzson@mixgar.com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673</TotalTime>
  <Words>71</Words>
  <Application>Microsoft Macintosh PowerPoint</Application>
  <PresentationFormat>On-screen Show (4:3)</PresentationFormat>
  <Paragraphs>34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Office-téma</vt:lpstr>
      <vt:lpstr>MIXGAR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MIXGAR</dc:title>
  <dc:creator>Kristóf</dc:creator>
  <cp:lastModifiedBy>Gerzson Huszar</cp:lastModifiedBy>
  <cp:revision>43</cp:revision>
  <dcterms:created xsi:type="dcterms:W3CDTF">2011-05-10T14:21:09Z</dcterms:created>
  <dcterms:modified xsi:type="dcterms:W3CDTF">2012-05-02T09:13:57Z</dcterms:modified>
</cp:coreProperties>
</file>