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7" r:id="rId3"/>
    <p:sldId id="268" r:id="rId4"/>
    <p:sldId id="260" r:id="rId5"/>
    <p:sldId id="261" r:id="rId6"/>
    <p:sldId id="262" r:id="rId7"/>
    <p:sldId id="270" r:id="rId8"/>
    <p:sldId id="269" r:id="rId9"/>
    <p:sldId id="263" r:id="rId10"/>
    <p:sldId id="264" r:id="rId11"/>
    <p:sldId id="265" r:id="rId12"/>
    <p:sldId id="266" r:id="rId13"/>
    <p:sldId id="257" r:id="rId14"/>
    <p:sldId id="258" r:id="rId15"/>
    <p:sldId id="271" r:id="rId16"/>
    <p:sldId id="272" r:id="rId17"/>
    <p:sldId id="273" r:id="rId18"/>
    <p:sldId id="274" r:id="rId19"/>
    <p:sldId id="275" r:id="rId20"/>
    <p:sldId id="276" r:id="rId21"/>
    <p:sldId id="256" r:id="rId22"/>
    <p:sldId id="277" r:id="rId23"/>
    <p:sldId id="280" r:id="rId24"/>
    <p:sldId id="278" r:id="rId25"/>
    <p:sldId id="282" r:id="rId26"/>
    <p:sldId id="281" r:id="rId27"/>
    <p:sldId id="288" r:id="rId28"/>
    <p:sldId id="286" r:id="rId29"/>
    <p:sldId id="285" r:id="rId30"/>
    <p:sldId id="283" r:id="rId31"/>
    <p:sldId id="284" r:id="rId32"/>
    <p:sldId id="289" r:id="rId33"/>
    <p:sldId id="290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30305"/>
    <a:srgbClr val="4DBFD9"/>
    <a:srgbClr val="C0D113"/>
    <a:srgbClr val="F5B400"/>
    <a:srgbClr val="EA4D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72" d="100"/>
          <a:sy n="72" d="100"/>
        </p:scale>
        <p:origin x="552" y="6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A2EBF-F411-439B-9DF5-E08CC601D6C1}" type="datetimeFigureOut">
              <a:rPr lang="en-US" smtClean="0"/>
              <a:t>9/17/2015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AD55B-F9C9-411A-A78E-6305A5160E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154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A2EBF-F411-439B-9DF5-E08CC601D6C1}" type="datetimeFigureOut">
              <a:rPr lang="en-US" smtClean="0"/>
              <a:t>9/17/2015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AD55B-F9C9-411A-A78E-6305A5160E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698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A2EBF-F411-439B-9DF5-E08CC601D6C1}" type="datetimeFigureOut">
              <a:rPr lang="en-US" smtClean="0"/>
              <a:t>9/17/2015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AD55B-F9C9-411A-A78E-6305A5160E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696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A2EBF-F411-439B-9DF5-E08CC601D6C1}" type="datetimeFigureOut">
              <a:rPr lang="en-US" smtClean="0"/>
              <a:t>9/17/2015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AD55B-F9C9-411A-A78E-6305A5160E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761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A2EBF-F411-439B-9DF5-E08CC601D6C1}" type="datetimeFigureOut">
              <a:rPr lang="en-US" smtClean="0"/>
              <a:t>9/17/2015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AD55B-F9C9-411A-A78E-6305A5160E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101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A2EBF-F411-439B-9DF5-E08CC601D6C1}" type="datetimeFigureOut">
              <a:rPr lang="en-US" smtClean="0"/>
              <a:t>9/17/2015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AD55B-F9C9-411A-A78E-6305A5160E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421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A2EBF-F411-439B-9DF5-E08CC601D6C1}" type="datetimeFigureOut">
              <a:rPr lang="en-US" smtClean="0"/>
              <a:t>9/17/2015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AD55B-F9C9-411A-A78E-6305A5160E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117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A2EBF-F411-439B-9DF5-E08CC601D6C1}" type="datetimeFigureOut">
              <a:rPr lang="en-US" smtClean="0"/>
              <a:t>9/17/2015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AD55B-F9C9-411A-A78E-6305A5160E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131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A2EBF-F411-439B-9DF5-E08CC601D6C1}" type="datetimeFigureOut">
              <a:rPr lang="en-US" smtClean="0"/>
              <a:t>9/17/2015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AD55B-F9C9-411A-A78E-6305A5160E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510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A2EBF-F411-439B-9DF5-E08CC601D6C1}" type="datetimeFigureOut">
              <a:rPr lang="en-US" smtClean="0"/>
              <a:t>9/17/2015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AD55B-F9C9-411A-A78E-6305A5160E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806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A2EBF-F411-439B-9DF5-E08CC601D6C1}" type="datetimeFigureOut">
              <a:rPr lang="en-US" smtClean="0"/>
              <a:t>9/17/2015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AD55B-F9C9-411A-A78E-6305A5160E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935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grey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4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0"/>
            <a:ext cx="9144000" cy="4876800"/>
          </a:xfrm>
          <a:prstGeom prst="rect">
            <a:avLst/>
          </a:prstGeom>
        </p:spPr>
        <p:txBody>
          <a:bodyPr lIns="324000" tIns="1980000" rIns="3600000" bIns="108000" anchor="b" anchorCtr="0"/>
          <a:lstStyle>
            <a:lvl1pPr marL="0" indent="0">
              <a:buNone/>
              <a:defRPr lang="de-DE" sz="4500" b="1" kern="1200" spc="-375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 dirty="0" smtClean="0"/>
              <a:t>Title</a:t>
            </a:r>
            <a:endParaRPr lang="en-US" noProof="0" dirty="0"/>
          </a:p>
        </p:txBody>
      </p:sp>
      <p:sp>
        <p:nvSpPr>
          <p:cNvPr id="16" name="Textplatzhalter 3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4876800"/>
            <a:ext cx="9143999" cy="1981200"/>
          </a:xfrm>
          <a:prstGeom prst="rect">
            <a:avLst/>
          </a:prstGeom>
        </p:spPr>
        <p:txBody>
          <a:bodyPr lIns="360000" tIns="108000" rIns="3600000"/>
          <a:lstStyle>
            <a:lvl1pPr marL="0" indent="0">
              <a:buNone/>
              <a:defRPr sz="2100" b="1" spc="-113" baseline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 dirty="0" smtClean="0"/>
              <a:t>Subtitle</a:t>
            </a:r>
            <a:endParaRPr lang="en-US" noProof="0" dirty="0"/>
          </a:p>
        </p:txBody>
      </p:sp>
      <p:grpSp>
        <p:nvGrpSpPr>
          <p:cNvPr id="21" name="Gruppieren 20"/>
          <p:cNvGrpSpPr/>
          <p:nvPr userDrawn="1"/>
        </p:nvGrpSpPr>
        <p:grpSpPr>
          <a:xfrm>
            <a:off x="7529513" y="0"/>
            <a:ext cx="1335881" cy="989888"/>
            <a:chOff x="7042784" y="-5596"/>
            <a:chExt cx="1781175" cy="989888"/>
          </a:xfrm>
        </p:grpSpPr>
        <p:grpSp>
          <p:nvGrpSpPr>
            <p:cNvPr id="22" name="Gruppieren 21"/>
            <p:cNvGrpSpPr/>
            <p:nvPr userDrawn="1"/>
          </p:nvGrpSpPr>
          <p:grpSpPr>
            <a:xfrm>
              <a:off x="7042784" y="-5596"/>
              <a:ext cx="1781175" cy="989888"/>
              <a:chOff x="10136771" y="0"/>
              <a:chExt cx="2055230" cy="1073658"/>
            </a:xfrm>
          </p:grpSpPr>
          <p:sp>
            <p:nvSpPr>
              <p:cNvPr id="24" name="Rechteck 23"/>
              <p:cNvSpPr/>
              <p:nvPr/>
            </p:nvSpPr>
            <p:spPr>
              <a:xfrm>
                <a:off x="10136771" y="0"/>
                <a:ext cx="2055230" cy="107365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350">
                  <a:solidFill>
                    <a:srgbClr val="C0D113"/>
                  </a:solidFill>
                </a:endParaRPr>
              </a:p>
            </p:txBody>
          </p:sp>
          <p:sp>
            <p:nvSpPr>
              <p:cNvPr id="25" name="Rechteck 24"/>
              <p:cNvSpPr/>
              <p:nvPr/>
            </p:nvSpPr>
            <p:spPr>
              <a:xfrm>
                <a:off x="10271240" y="181590"/>
                <a:ext cx="1793406" cy="77435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350">
                  <a:solidFill>
                    <a:srgbClr val="C0D113"/>
                  </a:solidFill>
                </a:endParaRPr>
              </a:p>
            </p:txBody>
          </p:sp>
        </p:grpSp>
        <p:pic>
          <p:nvPicPr>
            <p:cNvPr id="23" name="Grafik 22"/>
            <p:cNvPicPr>
              <a:picLocks noChangeAspect="1"/>
            </p:cNvPicPr>
            <p:nvPr userDrawn="1"/>
          </p:nvPicPr>
          <p:blipFill>
            <a:blip r:embed="rId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3917" y="197712"/>
              <a:ext cx="1078908" cy="5394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964653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hteck 13"/>
          <p:cNvSpPr/>
          <p:nvPr userDrawn="1"/>
        </p:nvSpPr>
        <p:spPr>
          <a:xfrm>
            <a:off x="0" y="6802628"/>
            <a:ext cx="9144000" cy="64807"/>
          </a:xfrm>
          <a:prstGeom prst="rect">
            <a:avLst/>
          </a:prstGeom>
          <a:solidFill>
            <a:srgbClr val="8891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 sz="1350">
              <a:solidFill>
                <a:srgbClr val="C0D113"/>
              </a:solidFill>
            </a:endParaRPr>
          </a:p>
        </p:txBody>
      </p:sp>
      <p:sp>
        <p:nvSpPr>
          <p:cNvPr id="25" name="Foliennummernplatzhalter 5"/>
          <p:cNvSpPr txBox="1">
            <a:spLocks/>
          </p:cNvSpPr>
          <p:nvPr userDrawn="1"/>
        </p:nvSpPr>
        <p:spPr>
          <a:xfrm>
            <a:off x="7645744" y="6531604"/>
            <a:ext cx="1498257" cy="271024"/>
          </a:xfrm>
          <a:prstGeom prst="rect">
            <a:avLst/>
          </a:prstGeom>
        </p:spPr>
        <p:txBody>
          <a:bodyPr vert="horz" lIns="68580" tIns="34290" rIns="270000" bIns="34290" rtlCol="0" anchor="ctr"/>
          <a:lstStyle>
            <a:defPPr>
              <a:defRPr lang="de-DE"/>
            </a:defPPr>
            <a:lvl1pPr marL="0" algn="r" defTabSz="914400" rtl="0" eaLnBrk="1" latinLnBrk="0" hangingPunct="1">
              <a:defRPr sz="80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7CC3DDC-A363-43DD-A509-FF43D0C4EFBE}" type="slidenum">
              <a:rPr lang="de-DE" sz="825" smtClean="0">
                <a:solidFill>
                  <a:srgbClr val="000000"/>
                </a:solidFill>
              </a:rPr>
              <a:pPr/>
              <a:t>‹#›</a:t>
            </a:fld>
            <a:endParaRPr lang="de-DE" sz="825">
              <a:solidFill>
                <a:srgbClr val="000000"/>
              </a:solidFill>
            </a:endParaRPr>
          </a:p>
        </p:txBody>
      </p:sp>
      <p:sp>
        <p:nvSpPr>
          <p:cNvPr id="29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1" y="-1397"/>
            <a:ext cx="7529512" cy="1051264"/>
          </a:xfrm>
          <a:prstGeom prst="rect">
            <a:avLst/>
          </a:prstGeom>
        </p:spPr>
        <p:txBody>
          <a:bodyPr lIns="360000" tIns="1080000" bIns="0" anchor="b" anchorCtr="0"/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800" b="1" cap="all" spc="-75" baseline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 dirty="0" err="1" smtClean="0"/>
              <a:t>HEAdline</a:t>
            </a:r>
            <a:endParaRPr lang="en-US" noProof="0" dirty="0" smtClean="0"/>
          </a:p>
        </p:txBody>
      </p:sp>
      <p:sp>
        <p:nvSpPr>
          <p:cNvPr id="30" name="Fußzeilenplatzhalter 4"/>
          <p:cNvSpPr txBox="1">
            <a:spLocks/>
          </p:cNvSpPr>
          <p:nvPr userDrawn="1"/>
        </p:nvSpPr>
        <p:spPr>
          <a:xfrm>
            <a:off x="1" y="6586976"/>
            <a:ext cx="3014132" cy="160280"/>
          </a:xfrm>
          <a:prstGeom prst="rect">
            <a:avLst/>
          </a:prstGeom>
        </p:spPr>
        <p:txBody>
          <a:bodyPr vert="horz" lIns="270000" tIns="27000" rIns="68580" bIns="3429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80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825" smtClean="0">
                <a:solidFill>
                  <a:srgbClr val="000000"/>
                </a:solidFill>
              </a:rPr>
              <a:t>trnd - The Collaborative Marketing Company</a:t>
            </a:r>
            <a:endParaRPr lang="de-DE" sz="825">
              <a:solidFill>
                <a:srgbClr val="000000"/>
              </a:solidFill>
            </a:endParaRPr>
          </a:p>
        </p:txBody>
      </p:sp>
      <p:grpSp>
        <p:nvGrpSpPr>
          <p:cNvPr id="11" name="Gruppieren 10"/>
          <p:cNvGrpSpPr/>
          <p:nvPr userDrawn="1"/>
        </p:nvGrpSpPr>
        <p:grpSpPr>
          <a:xfrm>
            <a:off x="7529513" y="0"/>
            <a:ext cx="1335881" cy="989888"/>
            <a:chOff x="7042784" y="-5596"/>
            <a:chExt cx="1781175" cy="989888"/>
          </a:xfrm>
        </p:grpSpPr>
        <p:grpSp>
          <p:nvGrpSpPr>
            <p:cNvPr id="12" name="Gruppieren 11"/>
            <p:cNvGrpSpPr/>
            <p:nvPr userDrawn="1"/>
          </p:nvGrpSpPr>
          <p:grpSpPr>
            <a:xfrm>
              <a:off x="7042784" y="-5596"/>
              <a:ext cx="1781175" cy="989888"/>
              <a:chOff x="10136771" y="0"/>
              <a:chExt cx="2055230" cy="1073658"/>
            </a:xfrm>
          </p:grpSpPr>
          <p:sp>
            <p:nvSpPr>
              <p:cNvPr id="15" name="Rechteck 14"/>
              <p:cNvSpPr/>
              <p:nvPr/>
            </p:nvSpPr>
            <p:spPr>
              <a:xfrm>
                <a:off x="10136771" y="0"/>
                <a:ext cx="2055230" cy="107365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350">
                  <a:solidFill>
                    <a:srgbClr val="C0D113"/>
                  </a:solidFill>
                </a:endParaRPr>
              </a:p>
            </p:txBody>
          </p:sp>
          <p:sp>
            <p:nvSpPr>
              <p:cNvPr id="16" name="Rechteck 15"/>
              <p:cNvSpPr/>
              <p:nvPr/>
            </p:nvSpPr>
            <p:spPr>
              <a:xfrm>
                <a:off x="10271240" y="181590"/>
                <a:ext cx="1793406" cy="77435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350">
                  <a:solidFill>
                    <a:srgbClr val="C0D113"/>
                  </a:solidFill>
                </a:endParaRPr>
              </a:p>
            </p:txBody>
          </p:sp>
        </p:grpSp>
        <p:pic>
          <p:nvPicPr>
            <p:cNvPr id="13" name="Grafik 12"/>
            <p:cNvPicPr>
              <a:picLocks noChangeAspect="1"/>
            </p:cNvPicPr>
            <p:nvPr userDrawn="1"/>
          </p:nvPicPr>
          <p:blipFill>
            <a:blip r:embed="rId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3917" y="197712"/>
              <a:ext cx="1078908" cy="5394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74290878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7446">
          <p15:clr>
            <a:srgbClr val="FBAE40"/>
          </p15:clr>
        </p15:guide>
        <p15:guide id="2" pos="234">
          <p15:clr>
            <a:srgbClr val="FBAE40"/>
          </p15:clr>
        </p15:guide>
        <p15:guide id="3" orient="horz" pos="1003">
          <p15:clr>
            <a:srgbClr val="FBAE40"/>
          </p15:clr>
        </p15:guide>
        <p15:guide id="4" orient="horz" pos="3929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gree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platzhalter 4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0"/>
            <a:ext cx="9144000" cy="4876800"/>
          </a:xfrm>
          <a:prstGeom prst="rect">
            <a:avLst/>
          </a:prstGeom>
        </p:spPr>
        <p:txBody>
          <a:bodyPr lIns="324000" tIns="1980000" rIns="3600000" bIns="108000" anchor="b" anchorCtr="0"/>
          <a:lstStyle>
            <a:lvl1pPr marL="0" indent="0">
              <a:buNone/>
              <a:defRPr lang="de-DE" sz="4500" b="1" kern="1200" spc="-375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 dirty="0" smtClean="0"/>
              <a:t>Title</a:t>
            </a:r>
            <a:endParaRPr lang="en-US" noProof="0" dirty="0"/>
          </a:p>
        </p:txBody>
      </p:sp>
      <p:sp>
        <p:nvSpPr>
          <p:cNvPr id="19" name="Textplatzhalter 3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4876800"/>
            <a:ext cx="9143999" cy="1981200"/>
          </a:xfrm>
          <a:prstGeom prst="rect">
            <a:avLst/>
          </a:prstGeom>
        </p:spPr>
        <p:txBody>
          <a:bodyPr lIns="360000" tIns="108000" rIns="3600000"/>
          <a:lstStyle>
            <a:lvl1pPr marL="0" indent="0">
              <a:buNone/>
              <a:defRPr sz="2100" b="1" spc="-113" baseline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 dirty="0" smtClean="0"/>
              <a:t>Subtitle</a:t>
            </a:r>
            <a:endParaRPr lang="en-US" noProof="0" dirty="0"/>
          </a:p>
        </p:txBody>
      </p:sp>
      <p:grpSp>
        <p:nvGrpSpPr>
          <p:cNvPr id="9" name="Gruppieren 8"/>
          <p:cNvGrpSpPr/>
          <p:nvPr userDrawn="1"/>
        </p:nvGrpSpPr>
        <p:grpSpPr>
          <a:xfrm>
            <a:off x="7529513" y="0"/>
            <a:ext cx="1335881" cy="989888"/>
            <a:chOff x="7042784" y="-5596"/>
            <a:chExt cx="1781175" cy="989888"/>
          </a:xfrm>
        </p:grpSpPr>
        <p:grpSp>
          <p:nvGrpSpPr>
            <p:cNvPr id="10" name="Gruppieren 9"/>
            <p:cNvGrpSpPr/>
            <p:nvPr userDrawn="1"/>
          </p:nvGrpSpPr>
          <p:grpSpPr>
            <a:xfrm>
              <a:off x="7042784" y="-5596"/>
              <a:ext cx="1781175" cy="989888"/>
              <a:chOff x="10136771" y="0"/>
              <a:chExt cx="2055230" cy="1073658"/>
            </a:xfrm>
          </p:grpSpPr>
          <p:sp>
            <p:nvSpPr>
              <p:cNvPr id="12" name="Rechteck 11"/>
              <p:cNvSpPr/>
              <p:nvPr/>
            </p:nvSpPr>
            <p:spPr>
              <a:xfrm>
                <a:off x="10136771" y="0"/>
                <a:ext cx="2055230" cy="107365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350">
                  <a:solidFill>
                    <a:srgbClr val="C0D113"/>
                  </a:solidFill>
                </a:endParaRPr>
              </a:p>
            </p:txBody>
          </p:sp>
          <p:sp>
            <p:nvSpPr>
              <p:cNvPr id="20" name="Rechteck 19"/>
              <p:cNvSpPr/>
              <p:nvPr/>
            </p:nvSpPr>
            <p:spPr>
              <a:xfrm>
                <a:off x="10271240" y="181590"/>
                <a:ext cx="1793406" cy="77435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350">
                  <a:solidFill>
                    <a:srgbClr val="C0D113"/>
                  </a:solidFill>
                </a:endParaRPr>
              </a:p>
            </p:txBody>
          </p:sp>
        </p:grpSp>
        <p:pic>
          <p:nvPicPr>
            <p:cNvPr id="11" name="Grafik 10"/>
            <p:cNvPicPr>
              <a:picLocks noChangeAspect="1"/>
            </p:cNvPicPr>
            <p:nvPr userDrawn="1"/>
          </p:nvPicPr>
          <p:blipFill>
            <a:blip r:embed="rId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3917" y="197712"/>
              <a:ext cx="1078908" cy="5394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899010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hteck 13"/>
          <p:cNvSpPr/>
          <p:nvPr userDrawn="1"/>
        </p:nvSpPr>
        <p:spPr>
          <a:xfrm>
            <a:off x="0" y="6802628"/>
            <a:ext cx="9144000" cy="64807"/>
          </a:xfrm>
          <a:prstGeom prst="rect">
            <a:avLst/>
          </a:prstGeom>
          <a:solidFill>
            <a:srgbClr val="C0D1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 sz="1350">
              <a:solidFill>
                <a:srgbClr val="C0D113"/>
              </a:solidFill>
            </a:endParaRPr>
          </a:p>
        </p:txBody>
      </p:sp>
      <p:sp>
        <p:nvSpPr>
          <p:cNvPr id="13" name="Foliennummernplatzhalter 5"/>
          <p:cNvSpPr txBox="1">
            <a:spLocks/>
          </p:cNvSpPr>
          <p:nvPr userDrawn="1"/>
        </p:nvSpPr>
        <p:spPr>
          <a:xfrm>
            <a:off x="7645744" y="6531604"/>
            <a:ext cx="1498257" cy="271024"/>
          </a:xfrm>
          <a:prstGeom prst="rect">
            <a:avLst/>
          </a:prstGeom>
        </p:spPr>
        <p:txBody>
          <a:bodyPr vert="horz" lIns="68580" tIns="34290" rIns="270000" bIns="34290" rtlCol="0" anchor="ctr"/>
          <a:lstStyle>
            <a:defPPr>
              <a:defRPr lang="de-DE"/>
            </a:defPPr>
            <a:lvl1pPr marL="0" algn="r" defTabSz="914400" rtl="0" eaLnBrk="1" latinLnBrk="0" hangingPunct="1">
              <a:defRPr sz="80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7CC3DDC-A363-43DD-A509-FF43D0C4EFBE}" type="slidenum">
              <a:rPr lang="de-DE" sz="825" smtClean="0">
                <a:solidFill>
                  <a:srgbClr val="000000"/>
                </a:solidFill>
              </a:rPr>
              <a:pPr/>
              <a:t>‹#›</a:t>
            </a:fld>
            <a:endParaRPr lang="de-DE" sz="825">
              <a:solidFill>
                <a:srgbClr val="000000"/>
              </a:solidFill>
            </a:endParaRPr>
          </a:p>
        </p:txBody>
      </p:sp>
      <p:sp>
        <p:nvSpPr>
          <p:cNvPr id="20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1" y="-1397"/>
            <a:ext cx="7529512" cy="1051264"/>
          </a:xfrm>
          <a:prstGeom prst="rect">
            <a:avLst/>
          </a:prstGeom>
        </p:spPr>
        <p:txBody>
          <a:bodyPr lIns="360000" tIns="1080000" bIns="0" anchor="b" anchorCtr="0"/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800" b="1" cap="all" spc="-75" baseline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 dirty="0" err="1" smtClean="0"/>
              <a:t>HEAdline</a:t>
            </a:r>
            <a:endParaRPr lang="en-US" noProof="0" dirty="0" smtClean="0"/>
          </a:p>
        </p:txBody>
      </p:sp>
      <p:sp>
        <p:nvSpPr>
          <p:cNvPr id="23" name="Fußzeilenplatzhalter 4"/>
          <p:cNvSpPr txBox="1">
            <a:spLocks/>
          </p:cNvSpPr>
          <p:nvPr userDrawn="1"/>
        </p:nvSpPr>
        <p:spPr>
          <a:xfrm>
            <a:off x="1" y="6586976"/>
            <a:ext cx="3014132" cy="160280"/>
          </a:xfrm>
          <a:prstGeom prst="rect">
            <a:avLst/>
          </a:prstGeom>
        </p:spPr>
        <p:txBody>
          <a:bodyPr vert="horz" lIns="270000" tIns="27000" rIns="68580" bIns="3429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80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825" smtClean="0">
                <a:solidFill>
                  <a:srgbClr val="000000"/>
                </a:solidFill>
              </a:rPr>
              <a:t>trnd - The Collaborative Marketing Company</a:t>
            </a:r>
            <a:endParaRPr lang="de-DE" sz="825">
              <a:solidFill>
                <a:srgbClr val="000000"/>
              </a:solidFill>
            </a:endParaRPr>
          </a:p>
        </p:txBody>
      </p:sp>
      <p:grpSp>
        <p:nvGrpSpPr>
          <p:cNvPr id="11" name="Gruppieren 10"/>
          <p:cNvGrpSpPr/>
          <p:nvPr userDrawn="1"/>
        </p:nvGrpSpPr>
        <p:grpSpPr>
          <a:xfrm>
            <a:off x="7529513" y="0"/>
            <a:ext cx="1335881" cy="989888"/>
            <a:chOff x="7042784" y="-5596"/>
            <a:chExt cx="1781175" cy="989888"/>
          </a:xfrm>
        </p:grpSpPr>
        <p:grpSp>
          <p:nvGrpSpPr>
            <p:cNvPr id="12" name="Gruppieren 11"/>
            <p:cNvGrpSpPr/>
            <p:nvPr userDrawn="1"/>
          </p:nvGrpSpPr>
          <p:grpSpPr>
            <a:xfrm>
              <a:off x="7042784" y="-5596"/>
              <a:ext cx="1781175" cy="989888"/>
              <a:chOff x="10136771" y="0"/>
              <a:chExt cx="2055230" cy="1073658"/>
            </a:xfrm>
          </p:grpSpPr>
          <p:sp>
            <p:nvSpPr>
              <p:cNvPr id="16" name="Rechteck 15"/>
              <p:cNvSpPr/>
              <p:nvPr/>
            </p:nvSpPr>
            <p:spPr>
              <a:xfrm>
                <a:off x="10136771" y="0"/>
                <a:ext cx="2055230" cy="107365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350">
                  <a:solidFill>
                    <a:srgbClr val="C0D113"/>
                  </a:solidFill>
                </a:endParaRPr>
              </a:p>
            </p:txBody>
          </p:sp>
          <p:sp>
            <p:nvSpPr>
              <p:cNvPr id="17" name="Rechteck 16"/>
              <p:cNvSpPr/>
              <p:nvPr/>
            </p:nvSpPr>
            <p:spPr>
              <a:xfrm>
                <a:off x="10271240" y="181590"/>
                <a:ext cx="1793406" cy="77435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350">
                  <a:solidFill>
                    <a:srgbClr val="C0D113"/>
                  </a:solidFill>
                </a:endParaRPr>
              </a:p>
            </p:txBody>
          </p:sp>
        </p:grpSp>
        <p:pic>
          <p:nvPicPr>
            <p:cNvPr id="15" name="Grafik 14"/>
            <p:cNvPicPr>
              <a:picLocks noChangeAspect="1"/>
            </p:cNvPicPr>
            <p:nvPr userDrawn="1"/>
          </p:nvPicPr>
          <p:blipFill>
            <a:blip r:embed="rId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3917" y="197712"/>
              <a:ext cx="1078908" cy="5394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08308380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234">
          <p15:clr>
            <a:srgbClr val="FBAE40"/>
          </p15:clr>
        </p15:guide>
        <p15:guide id="2" pos="7446">
          <p15:clr>
            <a:srgbClr val="FBAE40"/>
          </p15:clr>
        </p15:guide>
        <p15:guide id="3" orient="horz" pos="1003">
          <p15:clr>
            <a:srgbClr val="FBAE40"/>
          </p15:clr>
        </p15:guide>
        <p15:guide id="4" orient="horz" pos="3929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blu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platzhalter 4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0"/>
            <a:ext cx="9144000" cy="4876800"/>
          </a:xfrm>
          <a:prstGeom prst="rect">
            <a:avLst/>
          </a:prstGeom>
        </p:spPr>
        <p:txBody>
          <a:bodyPr lIns="324000" tIns="1980000" rIns="3600000" bIns="108000" anchor="b" anchorCtr="0"/>
          <a:lstStyle>
            <a:lvl1pPr marL="0" indent="0">
              <a:buNone/>
              <a:defRPr lang="de-DE" sz="4500" b="1" kern="1200" spc="-375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 dirty="0" smtClean="0"/>
              <a:t>Title</a:t>
            </a:r>
            <a:endParaRPr lang="en-US" noProof="0" dirty="0"/>
          </a:p>
        </p:txBody>
      </p:sp>
      <p:sp>
        <p:nvSpPr>
          <p:cNvPr id="19" name="Textplatzhalter 3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4876800"/>
            <a:ext cx="9143999" cy="1981200"/>
          </a:xfrm>
          <a:prstGeom prst="rect">
            <a:avLst/>
          </a:prstGeom>
        </p:spPr>
        <p:txBody>
          <a:bodyPr lIns="360000" tIns="108000" rIns="3600000"/>
          <a:lstStyle>
            <a:lvl1pPr marL="0" indent="0">
              <a:buNone/>
              <a:defRPr sz="2100" b="1" spc="-113" baseline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 dirty="0" smtClean="0"/>
              <a:t>Subtitle</a:t>
            </a:r>
            <a:endParaRPr lang="en-US" noProof="0" dirty="0"/>
          </a:p>
        </p:txBody>
      </p:sp>
      <p:grpSp>
        <p:nvGrpSpPr>
          <p:cNvPr id="9" name="Gruppieren 8"/>
          <p:cNvGrpSpPr/>
          <p:nvPr userDrawn="1"/>
        </p:nvGrpSpPr>
        <p:grpSpPr>
          <a:xfrm>
            <a:off x="7529513" y="0"/>
            <a:ext cx="1335881" cy="989888"/>
            <a:chOff x="7042784" y="-5596"/>
            <a:chExt cx="1781175" cy="989888"/>
          </a:xfrm>
        </p:grpSpPr>
        <p:grpSp>
          <p:nvGrpSpPr>
            <p:cNvPr id="10" name="Gruppieren 9"/>
            <p:cNvGrpSpPr/>
            <p:nvPr userDrawn="1"/>
          </p:nvGrpSpPr>
          <p:grpSpPr>
            <a:xfrm>
              <a:off x="7042784" y="-5596"/>
              <a:ext cx="1781175" cy="989888"/>
              <a:chOff x="10136771" y="0"/>
              <a:chExt cx="2055230" cy="1073658"/>
            </a:xfrm>
          </p:grpSpPr>
          <p:sp>
            <p:nvSpPr>
              <p:cNvPr id="17" name="Rechteck 16"/>
              <p:cNvSpPr/>
              <p:nvPr/>
            </p:nvSpPr>
            <p:spPr>
              <a:xfrm>
                <a:off x="10136771" y="0"/>
                <a:ext cx="2055230" cy="107365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350">
                  <a:solidFill>
                    <a:srgbClr val="C0D113"/>
                  </a:solidFill>
                </a:endParaRPr>
              </a:p>
            </p:txBody>
          </p:sp>
          <p:sp>
            <p:nvSpPr>
              <p:cNvPr id="20" name="Rechteck 19"/>
              <p:cNvSpPr/>
              <p:nvPr/>
            </p:nvSpPr>
            <p:spPr>
              <a:xfrm>
                <a:off x="10271240" y="181590"/>
                <a:ext cx="1793406" cy="77435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350">
                  <a:solidFill>
                    <a:srgbClr val="C0D113"/>
                  </a:solidFill>
                </a:endParaRPr>
              </a:p>
            </p:txBody>
          </p:sp>
        </p:grpSp>
        <p:pic>
          <p:nvPicPr>
            <p:cNvPr id="16" name="Grafik 15"/>
            <p:cNvPicPr>
              <a:picLocks noChangeAspect="1"/>
            </p:cNvPicPr>
            <p:nvPr userDrawn="1"/>
          </p:nvPicPr>
          <p:blipFill>
            <a:blip r:embed="rId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3917" y="197712"/>
              <a:ext cx="1078908" cy="5394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308442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hteck 13"/>
          <p:cNvSpPr/>
          <p:nvPr userDrawn="1"/>
        </p:nvSpPr>
        <p:spPr>
          <a:xfrm>
            <a:off x="0" y="6802628"/>
            <a:ext cx="9144000" cy="6480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 sz="1350">
              <a:solidFill>
                <a:srgbClr val="C0D113"/>
              </a:solidFill>
            </a:endParaRPr>
          </a:p>
        </p:txBody>
      </p:sp>
      <p:sp>
        <p:nvSpPr>
          <p:cNvPr id="13" name="Foliennummernplatzhalter 5"/>
          <p:cNvSpPr txBox="1">
            <a:spLocks/>
          </p:cNvSpPr>
          <p:nvPr userDrawn="1"/>
        </p:nvSpPr>
        <p:spPr>
          <a:xfrm>
            <a:off x="7645744" y="6531604"/>
            <a:ext cx="1498257" cy="271024"/>
          </a:xfrm>
          <a:prstGeom prst="rect">
            <a:avLst/>
          </a:prstGeom>
        </p:spPr>
        <p:txBody>
          <a:bodyPr vert="horz" lIns="68580" tIns="34290" rIns="270000" bIns="34290" rtlCol="0" anchor="ctr"/>
          <a:lstStyle>
            <a:defPPr>
              <a:defRPr lang="de-DE"/>
            </a:defPPr>
            <a:lvl1pPr marL="0" algn="r" defTabSz="914400" rtl="0" eaLnBrk="1" latinLnBrk="0" hangingPunct="1">
              <a:defRPr sz="80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7CC3DDC-A363-43DD-A509-FF43D0C4EFBE}" type="slidenum">
              <a:rPr lang="de-DE" sz="825" smtClean="0">
                <a:solidFill>
                  <a:srgbClr val="000000"/>
                </a:solidFill>
              </a:rPr>
              <a:pPr/>
              <a:t>‹#›</a:t>
            </a:fld>
            <a:endParaRPr lang="de-DE" sz="825">
              <a:solidFill>
                <a:srgbClr val="000000"/>
              </a:solidFill>
            </a:endParaRPr>
          </a:p>
        </p:txBody>
      </p:sp>
      <p:sp>
        <p:nvSpPr>
          <p:cNvPr id="29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1" y="-1397"/>
            <a:ext cx="7529512" cy="1051264"/>
          </a:xfrm>
          <a:prstGeom prst="rect">
            <a:avLst/>
          </a:prstGeom>
        </p:spPr>
        <p:txBody>
          <a:bodyPr lIns="360000" tIns="1080000" bIns="0" anchor="b" anchorCtr="0"/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800" b="1" cap="all" spc="-75" baseline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 dirty="0" err="1" smtClean="0"/>
              <a:t>HEAdline</a:t>
            </a:r>
            <a:endParaRPr lang="en-US" noProof="0" dirty="0" smtClean="0"/>
          </a:p>
        </p:txBody>
      </p:sp>
      <p:sp>
        <p:nvSpPr>
          <p:cNvPr id="30" name="Fußzeilenplatzhalter 4"/>
          <p:cNvSpPr txBox="1">
            <a:spLocks/>
          </p:cNvSpPr>
          <p:nvPr userDrawn="1"/>
        </p:nvSpPr>
        <p:spPr>
          <a:xfrm>
            <a:off x="1" y="6586976"/>
            <a:ext cx="3014132" cy="160280"/>
          </a:xfrm>
          <a:prstGeom prst="rect">
            <a:avLst/>
          </a:prstGeom>
        </p:spPr>
        <p:txBody>
          <a:bodyPr vert="horz" lIns="270000" tIns="27000" rIns="68580" bIns="3429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80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825" smtClean="0">
                <a:solidFill>
                  <a:srgbClr val="000000"/>
                </a:solidFill>
              </a:rPr>
              <a:t>trnd - The Collaborative Marketing Company</a:t>
            </a:r>
            <a:endParaRPr lang="de-DE" sz="825">
              <a:solidFill>
                <a:srgbClr val="000000"/>
              </a:solidFill>
            </a:endParaRPr>
          </a:p>
        </p:txBody>
      </p:sp>
      <p:grpSp>
        <p:nvGrpSpPr>
          <p:cNvPr id="11" name="Gruppieren 10"/>
          <p:cNvGrpSpPr/>
          <p:nvPr userDrawn="1"/>
        </p:nvGrpSpPr>
        <p:grpSpPr>
          <a:xfrm>
            <a:off x="7529513" y="0"/>
            <a:ext cx="1335881" cy="989888"/>
            <a:chOff x="7042784" y="-5596"/>
            <a:chExt cx="1781175" cy="989888"/>
          </a:xfrm>
        </p:grpSpPr>
        <p:grpSp>
          <p:nvGrpSpPr>
            <p:cNvPr id="12" name="Gruppieren 11"/>
            <p:cNvGrpSpPr/>
            <p:nvPr userDrawn="1"/>
          </p:nvGrpSpPr>
          <p:grpSpPr>
            <a:xfrm>
              <a:off x="7042784" y="-5596"/>
              <a:ext cx="1781175" cy="989888"/>
              <a:chOff x="10136771" y="0"/>
              <a:chExt cx="2055230" cy="1073658"/>
            </a:xfrm>
          </p:grpSpPr>
          <p:sp>
            <p:nvSpPr>
              <p:cNvPr id="16" name="Rechteck 15"/>
              <p:cNvSpPr/>
              <p:nvPr/>
            </p:nvSpPr>
            <p:spPr>
              <a:xfrm>
                <a:off x="10136771" y="0"/>
                <a:ext cx="2055230" cy="107365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350">
                  <a:solidFill>
                    <a:srgbClr val="C0D113"/>
                  </a:solidFill>
                </a:endParaRPr>
              </a:p>
            </p:txBody>
          </p:sp>
          <p:sp>
            <p:nvSpPr>
              <p:cNvPr id="17" name="Rechteck 16"/>
              <p:cNvSpPr/>
              <p:nvPr/>
            </p:nvSpPr>
            <p:spPr>
              <a:xfrm>
                <a:off x="10271240" y="181590"/>
                <a:ext cx="1793406" cy="77435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350">
                  <a:solidFill>
                    <a:srgbClr val="C0D113"/>
                  </a:solidFill>
                </a:endParaRPr>
              </a:p>
            </p:txBody>
          </p:sp>
        </p:grpSp>
        <p:pic>
          <p:nvPicPr>
            <p:cNvPr id="15" name="Grafik 14"/>
            <p:cNvPicPr>
              <a:picLocks noChangeAspect="1"/>
            </p:cNvPicPr>
            <p:nvPr userDrawn="1"/>
          </p:nvPicPr>
          <p:blipFill>
            <a:blip r:embed="rId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3917" y="197712"/>
              <a:ext cx="1078908" cy="5394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9067167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234">
          <p15:clr>
            <a:srgbClr val="FBAE40"/>
          </p15:clr>
        </p15:guide>
        <p15:guide id="2" pos="7446">
          <p15:clr>
            <a:srgbClr val="FBAE40"/>
          </p15:clr>
        </p15:guide>
        <p15:guide id="3" orient="horz" pos="1003">
          <p15:clr>
            <a:srgbClr val="FBAE40"/>
          </p15:clr>
        </p15:guide>
        <p15:guide id="4" orient="horz" pos="3929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viole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platzhalter 4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0"/>
            <a:ext cx="9144000" cy="4876800"/>
          </a:xfrm>
          <a:prstGeom prst="rect">
            <a:avLst/>
          </a:prstGeom>
        </p:spPr>
        <p:txBody>
          <a:bodyPr lIns="324000" tIns="1980000" rIns="3600000" bIns="108000" anchor="b" anchorCtr="0"/>
          <a:lstStyle>
            <a:lvl1pPr marL="0" indent="0">
              <a:buNone/>
              <a:defRPr lang="de-DE" sz="4500" b="1" kern="1200" spc="-375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 dirty="0" smtClean="0"/>
              <a:t>Title</a:t>
            </a:r>
            <a:endParaRPr lang="en-US" noProof="0" dirty="0"/>
          </a:p>
        </p:txBody>
      </p:sp>
      <p:sp>
        <p:nvSpPr>
          <p:cNvPr id="19" name="Textplatzhalter 3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4876800"/>
            <a:ext cx="9143999" cy="1981200"/>
          </a:xfrm>
          <a:prstGeom prst="rect">
            <a:avLst/>
          </a:prstGeom>
        </p:spPr>
        <p:txBody>
          <a:bodyPr lIns="360000" tIns="108000" rIns="3600000"/>
          <a:lstStyle>
            <a:lvl1pPr marL="0" indent="0">
              <a:buNone/>
              <a:defRPr sz="2100" b="1" spc="-113" baseline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 dirty="0" smtClean="0"/>
              <a:t>Subtitle</a:t>
            </a:r>
            <a:endParaRPr lang="en-US" noProof="0" dirty="0"/>
          </a:p>
        </p:txBody>
      </p:sp>
      <p:grpSp>
        <p:nvGrpSpPr>
          <p:cNvPr id="9" name="Gruppieren 8"/>
          <p:cNvGrpSpPr/>
          <p:nvPr userDrawn="1"/>
        </p:nvGrpSpPr>
        <p:grpSpPr>
          <a:xfrm>
            <a:off x="7529513" y="0"/>
            <a:ext cx="1335881" cy="989888"/>
            <a:chOff x="7042784" y="-5596"/>
            <a:chExt cx="1781175" cy="989888"/>
          </a:xfrm>
        </p:grpSpPr>
        <p:grpSp>
          <p:nvGrpSpPr>
            <p:cNvPr id="10" name="Gruppieren 9"/>
            <p:cNvGrpSpPr/>
            <p:nvPr userDrawn="1"/>
          </p:nvGrpSpPr>
          <p:grpSpPr>
            <a:xfrm>
              <a:off x="7042784" y="-5596"/>
              <a:ext cx="1781175" cy="989888"/>
              <a:chOff x="10136771" y="0"/>
              <a:chExt cx="2055230" cy="1073658"/>
            </a:xfrm>
          </p:grpSpPr>
          <p:sp>
            <p:nvSpPr>
              <p:cNvPr id="17" name="Rechteck 16"/>
              <p:cNvSpPr/>
              <p:nvPr/>
            </p:nvSpPr>
            <p:spPr>
              <a:xfrm>
                <a:off x="10136771" y="0"/>
                <a:ext cx="2055230" cy="107365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350">
                  <a:solidFill>
                    <a:srgbClr val="C0D113"/>
                  </a:solidFill>
                </a:endParaRPr>
              </a:p>
            </p:txBody>
          </p:sp>
          <p:sp>
            <p:nvSpPr>
              <p:cNvPr id="20" name="Rechteck 19"/>
              <p:cNvSpPr/>
              <p:nvPr/>
            </p:nvSpPr>
            <p:spPr>
              <a:xfrm>
                <a:off x="10271240" y="181590"/>
                <a:ext cx="1793406" cy="77435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350">
                  <a:solidFill>
                    <a:srgbClr val="C0D113"/>
                  </a:solidFill>
                </a:endParaRPr>
              </a:p>
            </p:txBody>
          </p:sp>
        </p:grpSp>
        <p:pic>
          <p:nvPicPr>
            <p:cNvPr id="16" name="Grafik 15"/>
            <p:cNvPicPr>
              <a:picLocks noChangeAspect="1"/>
            </p:cNvPicPr>
            <p:nvPr userDrawn="1"/>
          </p:nvPicPr>
          <p:blipFill>
            <a:blip r:embed="rId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3917" y="197712"/>
              <a:ext cx="1078908" cy="5394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947000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vio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hteck 13"/>
          <p:cNvSpPr/>
          <p:nvPr userDrawn="1"/>
        </p:nvSpPr>
        <p:spPr>
          <a:xfrm>
            <a:off x="0" y="6802628"/>
            <a:ext cx="9144000" cy="6480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 sz="1350">
              <a:solidFill>
                <a:srgbClr val="C0D113"/>
              </a:solidFill>
            </a:endParaRPr>
          </a:p>
        </p:txBody>
      </p:sp>
      <p:sp>
        <p:nvSpPr>
          <p:cNvPr id="13" name="Foliennummernplatzhalter 5"/>
          <p:cNvSpPr txBox="1">
            <a:spLocks/>
          </p:cNvSpPr>
          <p:nvPr userDrawn="1"/>
        </p:nvSpPr>
        <p:spPr>
          <a:xfrm>
            <a:off x="7645744" y="6531604"/>
            <a:ext cx="1498257" cy="271024"/>
          </a:xfrm>
          <a:prstGeom prst="rect">
            <a:avLst/>
          </a:prstGeom>
        </p:spPr>
        <p:txBody>
          <a:bodyPr vert="horz" lIns="68580" tIns="34290" rIns="270000" bIns="34290" rtlCol="0" anchor="ctr"/>
          <a:lstStyle>
            <a:defPPr>
              <a:defRPr lang="de-DE"/>
            </a:defPPr>
            <a:lvl1pPr marL="0" algn="r" defTabSz="914400" rtl="0" eaLnBrk="1" latinLnBrk="0" hangingPunct="1">
              <a:defRPr sz="80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7CC3DDC-A363-43DD-A509-FF43D0C4EFBE}" type="slidenum">
              <a:rPr lang="de-DE" sz="825" smtClean="0">
                <a:solidFill>
                  <a:srgbClr val="000000"/>
                </a:solidFill>
              </a:rPr>
              <a:pPr/>
              <a:t>‹#›</a:t>
            </a:fld>
            <a:endParaRPr lang="de-DE" sz="825">
              <a:solidFill>
                <a:srgbClr val="000000"/>
              </a:solidFill>
            </a:endParaRPr>
          </a:p>
        </p:txBody>
      </p:sp>
      <p:sp>
        <p:nvSpPr>
          <p:cNvPr id="20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1" y="-1397"/>
            <a:ext cx="7529512" cy="1051264"/>
          </a:xfrm>
          <a:prstGeom prst="rect">
            <a:avLst/>
          </a:prstGeom>
        </p:spPr>
        <p:txBody>
          <a:bodyPr lIns="360000" tIns="1080000" bIns="0" anchor="b" anchorCtr="0"/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800" b="1" cap="all" spc="-75" baseline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 smtClean="0"/>
              <a:t>HEAdline</a:t>
            </a:r>
            <a:endParaRPr lang="en-US" noProof="0" dirty="0" smtClean="0"/>
          </a:p>
        </p:txBody>
      </p:sp>
      <p:sp>
        <p:nvSpPr>
          <p:cNvPr id="23" name="Fußzeilenplatzhalter 4"/>
          <p:cNvSpPr txBox="1">
            <a:spLocks/>
          </p:cNvSpPr>
          <p:nvPr userDrawn="1"/>
        </p:nvSpPr>
        <p:spPr>
          <a:xfrm>
            <a:off x="1" y="6586976"/>
            <a:ext cx="3014132" cy="160280"/>
          </a:xfrm>
          <a:prstGeom prst="rect">
            <a:avLst/>
          </a:prstGeom>
        </p:spPr>
        <p:txBody>
          <a:bodyPr vert="horz" lIns="270000" tIns="27000" rIns="68580" bIns="3429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80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825" smtClean="0">
                <a:solidFill>
                  <a:srgbClr val="000000"/>
                </a:solidFill>
              </a:rPr>
              <a:t>trnd - The Collaborative Marketing Company</a:t>
            </a:r>
            <a:endParaRPr lang="de-DE" sz="825">
              <a:solidFill>
                <a:srgbClr val="000000"/>
              </a:solidFill>
            </a:endParaRPr>
          </a:p>
        </p:txBody>
      </p:sp>
      <p:grpSp>
        <p:nvGrpSpPr>
          <p:cNvPr id="11" name="Gruppieren 10"/>
          <p:cNvGrpSpPr/>
          <p:nvPr userDrawn="1"/>
        </p:nvGrpSpPr>
        <p:grpSpPr>
          <a:xfrm>
            <a:off x="7529513" y="0"/>
            <a:ext cx="1335881" cy="989888"/>
            <a:chOff x="7042784" y="-5596"/>
            <a:chExt cx="1781175" cy="989888"/>
          </a:xfrm>
        </p:grpSpPr>
        <p:grpSp>
          <p:nvGrpSpPr>
            <p:cNvPr id="12" name="Gruppieren 11"/>
            <p:cNvGrpSpPr/>
            <p:nvPr userDrawn="1"/>
          </p:nvGrpSpPr>
          <p:grpSpPr>
            <a:xfrm>
              <a:off x="7042784" y="-5596"/>
              <a:ext cx="1781175" cy="989888"/>
              <a:chOff x="10136771" y="0"/>
              <a:chExt cx="2055230" cy="1073658"/>
            </a:xfrm>
          </p:grpSpPr>
          <p:sp>
            <p:nvSpPr>
              <p:cNvPr id="16" name="Rechteck 15"/>
              <p:cNvSpPr/>
              <p:nvPr/>
            </p:nvSpPr>
            <p:spPr>
              <a:xfrm>
                <a:off x="10136771" y="0"/>
                <a:ext cx="2055230" cy="107365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350">
                  <a:solidFill>
                    <a:srgbClr val="C0D113"/>
                  </a:solidFill>
                </a:endParaRPr>
              </a:p>
            </p:txBody>
          </p:sp>
          <p:sp>
            <p:nvSpPr>
              <p:cNvPr id="17" name="Rechteck 16"/>
              <p:cNvSpPr/>
              <p:nvPr/>
            </p:nvSpPr>
            <p:spPr>
              <a:xfrm>
                <a:off x="10271240" y="181590"/>
                <a:ext cx="1793406" cy="77435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350">
                  <a:solidFill>
                    <a:srgbClr val="C0D113"/>
                  </a:solidFill>
                </a:endParaRPr>
              </a:p>
            </p:txBody>
          </p:sp>
        </p:grpSp>
        <p:pic>
          <p:nvPicPr>
            <p:cNvPr id="15" name="Grafik 14"/>
            <p:cNvPicPr>
              <a:picLocks noChangeAspect="1"/>
            </p:cNvPicPr>
            <p:nvPr userDrawn="1"/>
          </p:nvPicPr>
          <p:blipFill>
            <a:blip r:embed="rId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3917" y="197712"/>
              <a:ext cx="1078908" cy="5394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40649514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234">
          <p15:clr>
            <a:srgbClr val="FBAE40"/>
          </p15:clr>
        </p15:guide>
        <p15:guide id="2" pos="7446">
          <p15:clr>
            <a:srgbClr val="FBAE40"/>
          </p15:clr>
        </p15:guide>
        <p15:guide id="3" orient="horz" pos="1003">
          <p15:clr>
            <a:srgbClr val="FBAE40"/>
          </p15:clr>
        </p15:guide>
        <p15:guide id="4" orient="horz" pos="3929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red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platzhalter 4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0"/>
            <a:ext cx="9144000" cy="4876800"/>
          </a:xfrm>
          <a:prstGeom prst="rect">
            <a:avLst/>
          </a:prstGeom>
        </p:spPr>
        <p:txBody>
          <a:bodyPr lIns="324000" tIns="1980000" rIns="3600000" bIns="108000" anchor="b" anchorCtr="0"/>
          <a:lstStyle>
            <a:lvl1pPr marL="0" indent="0">
              <a:buNone/>
              <a:defRPr lang="de-DE" sz="4500" b="1" kern="1200" spc="-375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 dirty="0" smtClean="0"/>
              <a:t>Title</a:t>
            </a:r>
            <a:endParaRPr lang="en-US" noProof="0" dirty="0"/>
          </a:p>
        </p:txBody>
      </p:sp>
      <p:sp>
        <p:nvSpPr>
          <p:cNvPr id="15" name="Textplatzhalter 3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4876800"/>
            <a:ext cx="9143999" cy="1981200"/>
          </a:xfrm>
          <a:prstGeom prst="rect">
            <a:avLst/>
          </a:prstGeom>
        </p:spPr>
        <p:txBody>
          <a:bodyPr lIns="360000" tIns="108000" rIns="3600000"/>
          <a:lstStyle>
            <a:lvl1pPr marL="0" indent="0">
              <a:buNone/>
              <a:defRPr sz="2100" b="1" spc="-113" baseline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 dirty="0" smtClean="0"/>
              <a:t>Subtitle</a:t>
            </a:r>
            <a:endParaRPr lang="en-US" noProof="0" dirty="0"/>
          </a:p>
        </p:txBody>
      </p:sp>
      <p:grpSp>
        <p:nvGrpSpPr>
          <p:cNvPr id="9" name="Gruppieren 8"/>
          <p:cNvGrpSpPr/>
          <p:nvPr userDrawn="1"/>
        </p:nvGrpSpPr>
        <p:grpSpPr>
          <a:xfrm>
            <a:off x="7529513" y="0"/>
            <a:ext cx="1335881" cy="989888"/>
            <a:chOff x="7042784" y="-5596"/>
            <a:chExt cx="1781175" cy="989888"/>
          </a:xfrm>
        </p:grpSpPr>
        <p:grpSp>
          <p:nvGrpSpPr>
            <p:cNvPr id="11" name="Gruppieren 10"/>
            <p:cNvGrpSpPr/>
            <p:nvPr userDrawn="1"/>
          </p:nvGrpSpPr>
          <p:grpSpPr>
            <a:xfrm>
              <a:off x="7042784" y="-5596"/>
              <a:ext cx="1781175" cy="989888"/>
              <a:chOff x="10136771" y="0"/>
              <a:chExt cx="2055230" cy="1073658"/>
            </a:xfrm>
          </p:grpSpPr>
          <p:sp>
            <p:nvSpPr>
              <p:cNvPr id="13" name="Rechteck 12"/>
              <p:cNvSpPr/>
              <p:nvPr/>
            </p:nvSpPr>
            <p:spPr>
              <a:xfrm>
                <a:off x="10136771" y="0"/>
                <a:ext cx="2055230" cy="107365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350">
                  <a:solidFill>
                    <a:srgbClr val="C0D113"/>
                  </a:solidFill>
                </a:endParaRPr>
              </a:p>
            </p:txBody>
          </p:sp>
          <p:sp>
            <p:nvSpPr>
              <p:cNvPr id="16" name="Rechteck 15"/>
              <p:cNvSpPr/>
              <p:nvPr/>
            </p:nvSpPr>
            <p:spPr>
              <a:xfrm>
                <a:off x="10271240" y="181590"/>
                <a:ext cx="1793406" cy="77435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350">
                  <a:solidFill>
                    <a:srgbClr val="C0D113"/>
                  </a:solidFill>
                </a:endParaRPr>
              </a:p>
            </p:txBody>
          </p:sp>
        </p:grpSp>
        <p:pic>
          <p:nvPicPr>
            <p:cNvPr id="12" name="Grafik 11"/>
            <p:cNvPicPr>
              <a:picLocks noChangeAspect="1"/>
            </p:cNvPicPr>
            <p:nvPr userDrawn="1"/>
          </p:nvPicPr>
          <p:blipFill>
            <a:blip r:embed="rId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3917" y="197712"/>
              <a:ext cx="1078908" cy="5394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68190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hteck 13"/>
          <p:cNvSpPr/>
          <p:nvPr userDrawn="1"/>
        </p:nvSpPr>
        <p:spPr>
          <a:xfrm>
            <a:off x="0" y="6802628"/>
            <a:ext cx="9144000" cy="6480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 sz="1350">
              <a:solidFill>
                <a:srgbClr val="C0D113"/>
              </a:solidFill>
            </a:endParaRPr>
          </a:p>
        </p:txBody>
      </p:sp>
      <p:sp>
        <p:nvSpPr>
          <p:cNvPr id="13" name="Foliennummernplatzhalter 5"/>
          <p:cNvSpPr txBox="1">
            <a:spLocks/>
          </p:cNvSpPr>
          <p:nvPr userDrawn="1"/>
        </p:nvSpPr>
        <p:spPr>
          <a:xfrm>
            <a:off x="7645744" y="6531604"/>
            <a:ext cx="1498257" cy="271024"/>
          </a:xfrm>
          <a:prstGeom prst="rect">
            <a:avLst/>
          </a:prstGeom>
        </p:spPr>
        <p:txBody>
          <a:bodyPr vert="horz" lIns="68580" tIns="34290" rIns="270000" bIns="34290" rtlCol="0" anchor="ctr"/>
          <a:lstStyle>
            <a:defPPr>
              <a:defRPr lang="de-DE"/>
            </a:defPPr>
            <a:lvl1pPr marL="0" algn="r" defTabSz="914400" rtl="0" eaLnBrk="1" latinLnBrk="0" hangingPunct="1">
              <a:defRPr sz="80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7CC3DDC-A363-43DD-A509-FF43D0C4EFBE}" type="slidenum">
              <a:rPr lang="de-DE" sz="825" smtClean="0">
                <a:solidFill>
                  <a:srgbClr val="000000"/>
                </a:solidFill>
              </a:rPr>
              <a:pPr/>
              <a:t>‹#›</a:t>
            </a:fld>
            <a:endParaRPr lang="de-DE" sz="825">
              <a:solidFill>
                <a:srgbClr val="000000"/>
              </a:solidFill>
            </a:endParaRPr>
          </a:p>
        </p:txBody>
      </p:sp>
      <p:sp>
        <p:nvSpPr>
          <p:cNvPr id="20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1" y="-1397"/>
            <a:ext cx="7529512" cy="1051264"/>
          </a:xfrm>
          <a:prstGeom prst="rect">
            <a:avLst/>
          </a:prstGeom>
        </p:spPr>
        <p:txBody>
          <a:bodyPr lIns="360000" tIns="1080000" bIns="0" anchor="b" anchorCtr="0"/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800" b="1" cap="all" spc="-75" baseline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 dirty="0" err="1" smtClean="0"/>
              <a:t>HEAdline</a:t>
            </a:r>
            <a:endParaRPr lang="en-US" noProof="0" dirty="0" smtClean="0"/>
          </a:p>
        </p:txBody>
      </p:sp>
      <p:sp>
        <p:nvSpPr>
          <p:cNvPr id="23" name="Fußzeilenplatzhalter 4"/>
          <p:cNvSpPr txBox="1">
            <a:spLocks/>
          </p:cNvSpPr>
          <p:nvPr userDrawn="1"/>
        </p:nvSpPr>
        <p:spPr>
          <a:xfrm>
            <a:off x="1" y="6586976"/>
            <a:ext cx="3014132" cy="160280"/>
          </a:xfrm>
          <a:prstGeom prst="rect">
            <a:avLst/>
          </a:prstGeom>
        </p:spPr>
        <p:txBody>
          <a:bodyPr vert="horz" lIns="270000" tIns="27000" rIns="68580" bIns="3429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80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825" smtClean="0">
                <a:solidFill>
                  <a:srgbClr val="000000"/>
                </a:solidFill>
              </a:rPr>
              <a:t>trnd - The Collaborative Marketing Company</a:t>
            </a:r>
            <a:endParaRPr lang="de-DE" sz="825">
              <a:solidFill>
                <a:srgbClr val="000000"/>
              </a:solidFill>
            </a:endParaRPr>
          </a:p>
        </p:txBody>
      </p:sp>
      <p:grpSp>
        <p:nvGrpSpPr>
          <p:cNvPr id="11" name="Gruppieren 10"/>
          <p:cNvGrpSpPr/>
          <p:nvPr userDrawn="1"/>
        </p:nvGrpSpPr>
        <p:grpSpPr>
          <a:xfrm>
            <a:off x="7529513" y="0"/>
            <a:ext cx="1335881" cy="989888"/>
            <a:chOff x="7042784" y="-5596"/>
            <a:chExt cx="1781175" cy="989888"/>
          </a:xfrm>
        </p:grpSpPr>
        <p:grpSp>
          <p:nvGrpSpPr>
            <p:cNvPr id="12" name="Gruppieren 11"/>
            <p:cNvGrpSpPr/>
            <p:nvPr userDrawn="1"/>
          </p:nvGrpSpPr>
          <p:grpSpPr>
            <a:xfrm>
              <a:off x="7042784" y="-5596"/>
              <a:ext cx="1781175" cy="989888"/>
              <a:chOff x="10136771" y="0"/>
              <a:chExt cx="2055230" cy="1073658"/>
            </a:xfrm>
          </p:grpSpPr>
          <p:sp>
            <p:nvSpPr>
              <p:cNvPr id="16" name="Rechteck 15"/>
              <p:cNvSpPr/>
              <p:nvPr/>
            </p:nvSpPr>
            <p:spPr>
              <a:xfrm>
                <a:off x="10136771" y="0"/>
                <a:ext cx="2055230" cy="107365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350">
                  <a:solidFill>
                    <a:srgbClr val="C0D113"/>
                  </a:solidFill>
                </a:endParaRPr>
              </a:p>
            </p:txBody>
          </p:sp>
          <p:sp>
            <p:nvSpPr>
              <p:cNvPr id="17" name="Rechteck 16"/>
              <p:cNvSpPr/>
              <p:nvPr/>
            </p:nvSpPr>
            <p:spPr>
              <a:xfrm>
                <a:off x="10271240" y="181590"/>
                <a:ext cx="1793406" cy="77435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350">
                  <a:solidFill>
                    <a:srgbClr val="C0D113"/>
                  </a:solidFill>
                </a:endParaRPr>
              </a:p>
            </p:txBody>
          </p:sp>
        </p:grpSp>
        <p:pic>
          <p:nvPicPr>
            <p:cNvPr id="15" name="Grafik 14"/>
            <p:cNvPicPr>
              <a:picLocks noChangeAspect="1"/>
            </p:cNvPicPr>
            <p:nvPr userDrawn="1"/>
          </p:nvPicPr>
          <p:blipFill>
            <a:blip r:embed="rId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3917" y="197712"/>
              <a:ext cx="1078908" cy="5394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5085648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234">
          <p15:clr>
            <a:srgbClr val="FBAE40"/>
          </p15:clr>
        </p15:guide>
        <p15:guide id="2" pos="7446">
          <p15:clr>
            <a:srgbClr val="FBAE40"/>
          </p15:clr>
        </p15:guide>
        <p15:guide id="3" orient="horz" pos="1003">
          <p15:clr>
            <a:srgbClr val="FBAE40"/>
          </p15:clr>
        </p15:guide>
        <p15:guide id="4" orient="horz" pos="3929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yellow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platzhalter 4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0"/>
            <a:ext cx="9144000" cy="4876800"/>
          </a:xfrm>
          <a:prstGeom prst="rect">
            <a:avLst/>
          </a:prstGeom>
        </p:spPr>
        <p:txBody>
          <a:bodyPr lIns="324000" tIns="1980000" rIns="3600000" bIns="108000" anchor="b" anchorCtr="0"/>
          <a:lstStyle>
            <a:lvl1pPr marL="0" indent="0">
              <a:buNone/>
              <a:defRPr lang="de-DE" sz="4500" b="1" kern="1200" spc="-375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 dirty="0" smtClean="0"/>
              <a:t>Title</a:t>
            </a:r>
            <a:endParaRPr lang="en-US" noProof="0" dirty="0"/>
          </a:p>
        </p:txBody>
      </p:sp>
      <p:sp>
        <p:nvSpPr>
          <p:cNvPr id="19" name="Textplatzhalter 3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4876800"/>
            <a:ext cx="9143999" cy="1981200"/>
          </a:xfrm>
          <a:prstGeom prst="rect">
            <a:avLst/>
          </a:prstGeom>
        </p:spPr>
        <p:txBody>
          <a:bodyPr lIns="360000" tIns="108000" rIns="3600000"/>
          <a:lstStyle>
            <a:lvl1pPr marL="0" indent="0">
              <a:buNone/>
              <a:defRPr sz="2100" b="1" spc="-113" baseline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 dirty="0" smtClean="0"/>
              <a:t>Subtitle</a:t>
            </a:r>
            <a:endParaRPr lang="en-US" noProof="0" dirty="0"/>
          </a:p>
        </p:txBody>
      </p:sp>
      <p:grpSp>
        <p:nvGrpSpPr>
          <p:cNvPr id="9" name="Gruppieren 8"/>
          <p:cNvGrpSpPr/>
          <p:nvPr userDrawn="1"/>
        </p:nvGrpSpPr>
        <p:grpSpPr>
          <a:xfrm>
            <a:off x="7529513" y="0"/>
            <a:ext cx="1335881" cy="989888"/>
            <a:chOff x="7042784" y="-5596"/>
            <a:chExt cx="1781175" cy="989888"/>
          </a:xfrm>
        </p:grpSpPr>
        <p:grpSp>
          <p:nvGrpSpPr>
            <p:cNvPr id="10" name="Gruppieren 9"/>
            <p:cNvGrpSpPr/>
            <p:nvPr userDrawn="1"/>
          </p:nvGrpSpPr>
          <p:grpSpPr>
            <a:xfrm>
              <a:off x="7042784" y="-5596"/>
              <a:ext cx="1781175" cy="989888"/>
              <a:chOff x="10136771" y="0"/>
              <a:chExt cx="2055230" cy="1073658"/>
            </a:xfrm>
          </p:grpSpPr>
          <p:sp>
            <p:nvSpPr>
              <p:cNvPr id="17" name="Rechteck 16"/>
              <p:cNvSpPr/>
              <p:nvPr/>
            </p:nvSpPr>
            <p:spPr>
              <a:xfrm>
                <a:off x="10136771" y="0"/>
                <a:ext cx="2055230" cy="107365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350">
                  <a:solidFill>
                    <a:srgbClr val="C0D113"/>
                  </a:solidFill>
                </a:endParaRPr>
              </a:p>
            </p:txBody>
          </p:sp>
          <p:sp>
            <p:nvSpPr>
              <p:cNvPr id="20" name="Rechteck 19"/>
              <p:cNvSpPr/>
              <p:nvPr/>
            </p:nvSpPr>
            <p:spPr>
              <a:xfrm>
                <a:off x="10271240" y="181590"/>
                <a:ext cx="1793406" cy="77435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350">
                  <a:solidFill>
                    <a:srgbClr val="C0D113"/>
                  </a:solidFill>
                </a:endParaRPr>
              </a:p>
            </p:txBody>
          </p:sp>
        </p:grpSp>
        <p:pic>
          <p:nvPicPr>
            <p:cNvPr id="16" name="Grafik 15"/>
            <p:cNvPicPr>
              <a:picLocks noChangeAspect="1"/>
            </p:cNvPicPr>
            <p:nvPr userDrawn="1"/>
          </p:nvPicPr>
          <p:blipFill>
            <a:blip r:embed="rId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3917" y="197712"/>
              <a:ext cx="1078908" cy="5394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732228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yell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hteck 13"/>
          <p:cNvSpPr/>
          <p:nvPr userDrawn="1"/>
        </p:nvSpPr>
        <p:spPr>
          <a:xfrm>
            <a:off x="0" y="6802628"/>
            <a:ext cx="9144000" cy="6480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 sz="1350">
              <a:solidFill>
                <a:srgbClr val="C0D113"/>
              </a:solidFill>
            </a:endParaRPr>
          </a:p>
        </p:txBody>
      </p:sp>
      <p:sp>
        <p:nvSpPr>
          <p:cNvPr id="13" name="Foliennummernplatzhalter 5"/>
          <p:cNvSpPr txBox="1">
            <a:spLocks/>
          </p:cNvSpPr>
          <p:nvPr userDrawn="1"/>
        </p:nvSpPr>
        <p:spPr>
          <a:xfrm>
            <a:off x="7645744" y="6531604"/>
            <a:ext cx="1498257" cy="271024"/>
          </a:xfrm>
          <a:prstGeom prst="rect">
            <a:avLst/>
          </a:prstGeom>
        </p:spPr>
        <p:txBody>
          <a:bodyPr vert="horz" lIns="68580" tIns="34290" rIns="270000" bIns="34290" rtlCol="0" anchor="ctr"/>
          <a:lstStyle>
            <a:defPPr>
              <a:defRPr lang="de-DE"/>
            </a:defPPr>
            <a:lvl1pPr marL="0" algn="r" defTabSz="914400" rtl="0" eaLnBrk="1" latinLnBrk="0" hangingPunct="1">
              <a:defRPr sz="80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7CC3DDC-A363-43DD-A509-FF43D0C4EFBE}" type="slidenum">
              <a:rPr lang="de-DE" sz="825" smtClean="0">
                <a:solidFill>
                  <a:srgbClr val="000000"/>
                </a:solidFill>
              </a:rPr>
              <a:pPr/>
              <a:t>‹#›</a:t>
            </a:fld>
            <a:endParaRPr lang="de-DE" sz="825">
              <a:solidFill>
                <a:srgbClr val="000000"/>
              </a:solidFill>
            </a:endParaRPr>
          </a:p>
        </p:txBody>
      </p:sp>
      <p:sp>
        <p:nvSpPr>
          <p:cNvPr id="20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1" y="-1397"/>
            <a:ext cx="7529512" cy="1051264"/>
          </a:xfrm>
          <a:prstGeom prst="rect">
            <a:avLst/>
          </a:prstGeom>
        </p:spPr>
        <p:txBody>
          <a:bodyPr lIns="360000" tIns="1080000" bIns="0" anchor="b" anchorCtr="0"/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800" b="1" cap="all" spc="-75" baseline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 dirty="0" err="1" smtClean="0"/>
              <a:t>HEAdline</a:t>
            </a:r>
            <a:endParaRPr lang="en-US" noProof="0" dirty="0" smtClean="0"/>
          </a:p>
        </p:txBody>
      </p:sp>
      <p:sp>
        <p:nvSpPr>
          <p:cNvPr id="23" name="Fußzeilenplatzhalter 4"/>
          <p:cNvSpPr txBox="1">
            <a:spLocks/>
          </p:cNvSpPr>
          <p:nvPr userDrawn="1"/>
        </p:nvSpPr>
        <p:spPr>
          <a:xfrm>
            <a:off x="1" y="6586976"/>
            <a:ext cx="3014132" cy="160280"/>
          </a:xfrm>
          <a:prstGeom prst="rect">
            <a:avLst/>
          </a:prstGeom>
        </p:spPr>
        <p:txBody>
          <a:bodyPr vert="horz" lIns="270000" tIns="27000" rIns="68580" bIns="3429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80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825" smtClean="0">
                <a:solidFill>
                  <a:srgbClr val="000000"/>
                </a:solidFill>
              </a:rPr>
              <a:t>trnd - The Collaborative Marketing Company</a:t>
            </a:r>
            <a:endParaRPr lang="de-DE" sz="825">
              <a:solidFill>
                <a:srgbClr val="000000"/>
              </a:solidFill>
            </a:endParaRPr>
          </a:p>
        </p:txBody>
      </p:sp>
      <p:grpSp>
        <p:nvGrpSpPr>
          <p:cNvPr id="11" name="Gruppieren 10"/>
          <p:cNvGrpSpPr/>
          <p:nvPr userDrawn="1"/>
        </p:nvGrpSpPr>
        <p:grpSpPr>
          <a:xfrm>
            <a:off x="7529513" y="0"/>
            <a:ext cx="1335881" cy="989888"/>
            <a:chOff x="7042784" y="-5596"/>
            <a:chExt cx="1781175" cy="989888"/>
          </a:xfrm>
        </p:grpSpPr>
        <p:grpSp>
          <p:nvGrpSpPr>
            <p:cNvPr id="12" name="Gruppieren 11"/>
            <p:cNvGrpSpPr/>
            <p:nvPr userDrawn="1"/>
          </p:nvGrpSpPr>
          <p:grpSpPr>
            <a:xfrm>
              <a:off x="7042784" y="-5596"/>
              <a:ext cx="1781175" cy="989888"/>
              <a:chOff x="10136771" y="0"/>
              <a:chExt cx="2055230" cy="1073658"/>
            </a:xfrm>
          </p:grpSpPr>
          <p:sp>
            <p:nvSpPr>
              <p:cNvPr id="16" name="Rechteck 15"/>
              <p:cNvSpPr/>
              <p:nvPr/>
            </p:nvSpPr>
            <p:spPr>
              <a:xfrm>
                <a:off x="10136771" y="0"/>
                <a:ext cx="2055230" cy="107365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350">
                  <a:solidFill>
                    <a:srgbClr val="C0D113"/>
                  </a:solidFill>
                </a:endParaRPr>
              </a:p>
            </p:txBody>
          </p:sp>
          <p:sp>
            <p:nvSpPr>
              <p:cNvPr id="17" name="Rechteck 16"/>
              <p:cNvSpPr/>
              <p:nvPr/>
            </p:nvSpPr>
            <p:spPr>
              <a:xfrm>
                <a:off x="10271240" y="181590"/>
                <a:ext cx="1793406" cy="77435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350">
                  <a:solidFill>
                    <a:srgbClr val="C0D113"/>
                  </a:solidFill>
                </a:endParaRPr>
              </a:p>
            </p:txBody>
          </p:sp>
        </p:grpSp>
        <p:pic>
          <p:nvPicPr>
            <p:cNvPr id="15" name="Grafik 14"/>
            <p:cNvPicPr>
              <a:picLocks noChangeAspect="1"/>
            </p:cNvPicPr>
            <p:nvPr userDrawn="1"/>
          </p:nvPicPr>
          <p:blipFill>
            <a:blip r:embed="rId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3917" y="197712"/>
              <a:ext cx="1078908" cy="5394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8794133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234">
          <p15:clr>
            <a:srgbClr val="FBAE40"/>
          </p15:clr>
        </p15:guide>
        <p15:guide id="2" pos="7446">
          <p15:clr>
            <a:srgbClr val="FBAE40"/>
          </p15:clr>
        </p15:guide>
        <p15:guide id="3" orient="horz" pos="1003">
          <p15:clr>
            <a:srgbClr val="FBAE40"/>
          </p15:clr>
        </p15:guide>
        <p15:guide id="4" orient="horz" pos="3929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2EBF-F411-439B-9DF5-E08CC601D6C1}" type="datetimeFigureOut">
              <a:rPr lang="en-US" smtClean="0"/>
              <a:t>9/17/2015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CAD55B-F9C9-411A-A78E-6305A5160E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624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469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4" Type="http://schemas.microsoft.com/office/2007/relationships/hdphoto" Target="../media/hdphoto1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BF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-1" y="2168670"/>
            <a:ext cx="9144000" cy="1877437"/>
          </a:xfrm>
          <a:prstGeom prst="rect">
            <a:avLst/>
          </a:prstGeom>
          <a:noFill/>
        </p:spPr>
        <p:txBody>
          <a:bodyPr wrap="square" lIns="360000" rIns="360000" rtlCol="0">
            <a:spAutoFit/>
          </a:bodyPr>
          <a:lstStyle/>
          <a:p>
            <a:r>
              <a:rPr lang="hu-HU" sz="6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Kollaboratív</a:t>
            </a:r>
            <a:r>
              <a:rPr lang="hu-HU" sz="6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Marketing</a:t>
            </a:r>
            <a:r>
              <a:rPr lang="hu-HU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hu-HU" sz="2800" b="1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hu-H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zerepe a vevőszerzésben </a:t>
            </a:r>
          </a:p>
          <a:p>
            <a:r>
              <a:rPr lang="hu-H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és megtartásban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187" y="4418251"/>
            <a:ext cx="9521248" cy="2443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14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BF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://company.trnd.com/hu/sajto/letoltesek/trnd-trad-collab-marketin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118"/>
          <a:stretch/>
        </p:blipFill>
        <p:spPr bwMode="auto">
          <a:xfrm>
            <a:off x="388418" y="1371477"/>
            <a:ext cx="3217201" cy="4238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company.trnd.com/hu/sajto/letoltesek/trnd-trad-collab-marketin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93"/>
          <a:stretch/>
        </p:blipFill>
        <p:spPr bwMode="auto">
          <a:xfrm>
            <a:off x="3878654" y="1371477"/>
            <a:ext cx="4874193" cy="4238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Kép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67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BF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1" y="2686555"/>
            <a:ext cx="9144000" cy="1569660"/>
          </a:xfrm>
          <a:prstGeom prst="rect">
            <a:avLst/>
          </a:prstGeom>
          <a:noFill/>
        </p:spPr>
        <p:txBody>
          <a:bodyPr wrap="square" lIns="360000" rIns="720000" rtlCol="0">
            <a:spAutoFit/>
          </a:bodyPr>
          <a:lstStyle/>
          <a:p>
            <a:pPr algn="r"/>
            <a:r>
              <a:rPr lang="hu-HU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-a</a:t>
            </a:r>
            <a:r>
              <a:rPr lang="hu-H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mondja a </a:t>
            </a:r>
            <a:r>
              <a:rPr lang="hu-HU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senior</a:t>
            </a:r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marketing </a:t>
            </a:r>
            <a:r>
              <a:rPr lang="hu-HU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managereknek</a:t>
            </a:r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hogy a vevőközpontúság </a:t>
            </a:r>
          </a:p>
          <a:p>
            <a:pPr algn="r"/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kritikus a vállalat sikere tekintetében. 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zövegdoboz 2"/>
          <p:cNvSpPr txBox="1"/>
          <p:nvPr/>
        </p:nvSpPr>
        <p:spPr>
          <a:xfrm>
            <a:off x="387170" y="2000121"/>
            <a:ext cx="242193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73%</a:t>
            </a:r>
            <a:endParaRPr lang="en-US" sz="8800" dirty="0"/>
          </a:p>
        </p:txBody>
      </p:sp>
      <p:sp>
        <p:nvSpPr>
          <p:cNvPr id="6" name="Szövegdoboz 5"/>
          <p:cNvSpPr txBox="1"/>
          <p:nvPr/>
        </p:nvSpPr>
        <p:spPr>
          <a:xfrm>
            <a:off x="5630235" y="4256215"/>
            <a:ext cx="2767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CMO </a:t>
            </a:r>
            <a:r>
              <a:rPr lang="hu-HU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Council</a:t>
            </a:r>
            <a:r>
              <a:rPr lang="hu-H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and SAP 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074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BF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1095630" y="1993482"/>
            <a:ext cx="243038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14%</a:t>
            </a:r>
            <a:endParaRPr lang="en-US" sz="8800" dirty="0"/>
          </a:p>
        </p:txBody>
      </p:sp>
      <p:sp>
        <p:nvSpPr>
          <p:cNvPr id="6" name="Szövegdoboz 5"/>
          <p:cNvSpPr txBox="1"/>
          <p:nvPr/>
        </p:nvSpPr>
        <p:spPr>
          <a:xfrm>
            <a:off x="0" y="2686555"/>
            <a:ext cx="9143999" cy="1077218"/>
          </a:xfrm>
          <a:prstGeom prst="rect">
            <a:avLst/>
          </a:prstGeom>
          <a:noFill/>
        </p:spPr>
        <p:txBody>
          <a:bodyPr wrap="square" lIns="360000" rIns="720000" rtlCol="0">
            <a:spAutoFit/>
          </a:bodyPr>
          <a:lstStyle/>
          <a:p>
            <a:pPr algn="r"/>
            <a:r>
              <a:rPr lang="hu-HU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-uk</a:t>
            </a:r>
            <a:r>
              <a:rPr lang="hu-H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mondja azt, hogy ez a </a:t>
            </a:r>
          </a:p>
          <a:p>
            <a:pPr algn="r"/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vállalatuk védjegye.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0840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BF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1326286" y="1996231"/>
            <a:ext cx="236447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11%</a:t>
            </a:r>
            <a:endParaRPr lang="en-US" sz="8800" dirty="0"/>
          </a:p>
        </p:txBody>
      </p:sp>
      <p:sp>
        <p:nvSpPr>
          <p:cNvPr id="6" name="Szövegdoboz 5"/>
          <p:cNvSpPr txBox="1"/>
          <p:nvPr/>
        </p:nvSpPr>
        <p:spPr>
          <a:xfrm>
            <a:off x="0" y="2686554"/>
            <a:ext cx="9144000" cy="1077218"/>
          </a:xfrm>
          <a:prstGeom prst="rect">
            <a:avLst/>
          </a:prstGeom>
          <a:noFill/>
        </p:spPr>
        <p:txBody>
          <a:bodyPr wrap="square" lIns="360000" rIns="720000" rtlCol="0">
            <a:spAutoFit/>
          </a:bodyPr>
          <a:lstStyle/>
          <a:p>
            <a:pPr algn="r"/>
            <a:r>
              <a:rPr lang="hu-HU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-uk</a:t>
            </a:r>
            <a:r>
              <a:rPr lang="hu-H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gondolja úgy, hogy a </a:t>
            </a:r>
          </a:p>
          <a:p>
            <a:pPr algn="r"/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vásárlóik is ezen a véleményen vannak.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699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BF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6319857" y="1996231"/>
            <a:ext cx="243649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90%</a:t>
            </a:r>
            <a:endParaRPr lang="en-US" sz="8800" dirty="0"/>
          </a:p>
        </p:txBody>
      </p:sp>
      <p:sp>
        <p:nvSpPr>
          <p:cNvPr id="6" name="Szövegdoboz 5"/>
          <p:cNvSpPr txBox="1"/>
          <p:nvPr/>
        </p:nvSpPr>
        <p:spPr>
          <a:xfrm>
            <a:off x="0" y="2686554"/>
            <a:ext cx="9144000" cy="2062103"/>
          </a:xfrm>
          <a:prstGeom prst="rect">
            <a:avLst/>
          </a:prstGeom>
          <a:noFill/>
        </p:spPr>
        <p:txBody>
          <a:bodyPr wrap="square" lIns="360000" rIns="72000" rtlCol="0">
            <a:spAutoFit/>
          </a:bodyPr>
          <a:lstStyle/>
          <a:p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 megkérdezett marketingesek                     </a:t>
            </a:r>
            <a:r>
              <a:rPr lang="hu-HU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-a</a:t>
            </a:r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hu-HU" sz="3200" b="1" dirty="0">
                <a:latin typeface="Arial" panose="020B0604020202020204" pitchFamily="34" charset="0"/>
                <a:cs typeface="Arial" panose="020B0604020202020204" pitchFamily="34" charset="0"/>
              </a:rPr>
              <a:t>á</a:t>
            </a:r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llítja azt, hogy holisztikus képpel bír az ügyfeleiről, és kiemelkedő vásárlói élményt nyújt a számukra.</a:t>
            </a:r>
          </a:p>
        </p:txBody>
      </p:sp>
      <p:sp>
        <p:nvSpPr>
          <p:cNvPr id="5" name="Szövegdoboz 4"/>
          <p:cNvSpPr txBox="1"/>
          <p:nvPr/>
        </p:nvSpPr>
        <p:spPr>
          <a:xfrm>
            <a:off x="6376525" y="4677001"/>
            <a:ext cx="2767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IMB and </a:t>
            </a:r>
            <a:r>
              <a:rPr lang="hu-HU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Econsultancy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7638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BF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5308357" y="1996231"/>
            <a:ext cx="243649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hu-HU" sz="8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0%</a:t>
            </a:r>
            <a:endParaRPr lang="en-US" sz="8800" dirty="0"/>
          </a:p>
        </p:txBody>
      </p:sp>
      <p:sp>
        <p:nvSpPr>
          <p:cNvPr id="6" name="Szövegdoboz 5"/>
          <p:cNvSpPr txBox="1"/>
          <p:nvPr/>
        </p:nvSpPr>
        <p:spPr>
          <a:xfrm>
            <a:off x="0" y="2686554"/>
            <a:ext cx="9144000" cy="2062103"/>
          </a:xfrm>
          <a:prstGeom prst="rect">
            <a:avLst/>
          </a:prstGeom>
          <a:noFill/>
        </p:spPr>
        <p:txBody>
          <a:bodyPr wrap="square" lIns="360000" rIns="72000" rtlCol="0">
            <a:spAutoFit/>
          </a:bodyPr>
          <a:lstStyle/>
          <a:p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Ezzel szemben a vásárlók                     </a:t>
            </a:r>
            <a:r>
              <a:rPr lang="hu-HU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-a</a:t>
            </a:r>
            <a:r>
              <a:rPr lang="hu-HU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azt mondja, hogy nem kap személyre szabott vásárlási élményt még a hozzá közel álló márkáktól sem.</a:t>
            </a:r>
          </a:p>
        </p:txBody>
      </p:sp>
    </p:spTree>
    <p:extLst>
      <p:ext uri="{BB962C8B-B14F-4D97-AF65-F5344CB8AC3E}">
        <p14:creationId xmlns:p14="http://schemas.microsoft.com/office/powerpoint/2010/main" val="914819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BF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958945" y="2290047"/>
            <a:ext cx="245997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87%</a:t>
            </a:r>
            <a:endParaRPr lang="en-US" sz="8800" dirty="0"/>
          </a:p>
        </p:txBody>
      </p:sp>
      <p:sp>
        <p:nvSpPr>
          <p:cNvPr id="6" name="Szövegdoboz 5"/>
          <p:cNvSpPr txBox="1"/>
          <p:nvPr/>
        </p:nvSpPr>
        <p:spPr>
          <a:xfrm>
            <a:off x="0" y="2951767"/>
            <a:ext cx="9144000" cy="1569660"/>
          </a:xfrm>
          <a:prstGeom prst="rect">
            <a:avLst/>
          </a:prstGeom>
          <a:noFill/>
        </p:spPr>
        <p:txBody>
          <a:bodyPr wrap="square" lIns="360000" rIns="720000" rtlCol="0">
            <a:spAutoFit/>
          </a:bodyPr>
          <a:lstStyle/>
          <a:p>
            <a:pPr algn="r"/>
            <a:r>
              <a:rPr lang="hu-HU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-a</a:t>
            </a:r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a vásárlóknak mélyebb, jelentőségteljesebb kapcsolatot szeretne kialakítani a márkákkal.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5738895" y="4521427"/>
            <a:ext cx="2767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Edelmann</a:t>
            </a:r>
            <a:r>
              <a:rPr lang="hu-H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BRANDSHARE 2014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7025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BF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1225985" y="2260860"/>
            <a:ext cx="245997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hu-HU" sz="8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7%</a:t>
            </a:r>
            <a:endParaRPr lang="en-US" sz="8800" dirty="0"/>
          </a:p>
        </p:txBody>
      </p:sp>
      <p:sp>
        <p:nvSpPr>
          <p:cNvPr id="6" name="Szövegdoboz 5"/>
          <p:cNvSpPr txBox="1"/>
          <p:nvPr/>
        </p:nvSpPr>
        <p:spPr>
          <a:xfrm>
            <a:off x="0" y="2951767"/>
            <a:ext cx="9144000" cy="1077218"/>
          </a:xfrm>
          <a:prstGeom prst="rect">
            <a:avLst/>
          </a:prstGeom>
          <a:noFill/>
        </p:spPr>
        <p:txBody>
          <a:bodyPr wrap="square" lIns="360000" rIns="720000" rtlCol="0">
            <a:spAutoFit/>
          </a:bodyPr>
          <a:lstStyle/>
          <a:p>
            <a:pPr algn="r"/>
            <a:r>
              <a:rPr lang="hu-HU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-uk</a:t>
            </a:r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gondolja úgy, hogy a </a:t>
            </a:r>
          </a:p>
          <a:p>
            <a:pPr algn="r"/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márkák megfelelnek ennek az elvárásnak.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049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BF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1225985" y="2260860"/>
            <a:ext cx="245997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66%</a:t>
            </a:r>
            <a:endParaRPr lang="en-US" sz="8800" dirty="0"/>
          </a:p>
        </p:txBody>
      </p:sp>
      <p:sp>
        <p:nvSpPr>
          <p:cNvPr id="6" name="Szövegdoboz 5"/>
          <p:cNvSpPr txBox="1"/>
          <p:nvPr/>
        </p:nvSpPr>
        <p:spPr>
          <a:xfrm>
            <a:off x="0" y="2951767"/>
            <a:ext cx="9144000" cy="1569660"/>
          </a:xfrm>
          <a:prstGeom prst="rect">
            <a:avLst/>
          </a:prstGeom>
          <a:noFill/>
        </p:spPr>
        <p:txBody>
          <a:bodyPr wrap="square" lIns="360000" rIns="720000" rtlCol="0">
            <a:spAutoFit/>
          </a:bodyPr>
          <a:lstStyle/>
          <a:p>
            <a:pPr algn="r"/>
            <a:r>
              <a:rPr lang="hu-HU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-uk</a:t>
            </a:r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gondolja úgy, hogy a </a:t>
            </a:r>
          </a:p>
          <a:p>
            <a:pPr algn="r"/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kapcsolatuk a márkákkal teljesen egyoldalú.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7669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BF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1225985" y="2260860"/>
            <a:ext cx="245997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70%</a:t>
            </a:r>
            <a:endParaRPr lang="en-US" sz="8800" dirty="0"/>
          </a:p>
        </p:txBody>
      </p:sp>
      <p:sp>
        <p:nvSpPr>
          <p:cNvPr id="6" name="Szövegdoboz 5"/>
          <p:cNvSpPr txBox="1"/>
          <p:nvPr/>
        </p:nvSpPr>
        <p:spPr>
          <a:xfrm>
            <a:off x="0" y="2951767"/>
            <a:ext cx="9144000" cy="1569660"/>
          </a:xfrm>
          <a:prstGeom prst="rect">
            <a:avLst/>
          </a:prstGeom>
          <a:noFill/>
        </p:spPr>
        <p:txBody>
          <a:bodyPr wrap="square" lIns="360000" rIns="720000" rtlCol="0">
            <a:spAutoFit/>
          </a:bodyPr>
          <a:lstStyle/>
          <a:p>
            <a:pPr algn="r"/>
            <a:r>
              <a:rPr lang="hu-HU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-uk</a:t>
            </a:r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pedig egyenesen azt </a:t>
            </a:r>
          </a:p>
          <a:p>
            <a:pPr algn="r"/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gondolja, hogy a márkák egyetlen célja a profitmaximalizálás.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918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BF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5"/>
          <p:cNvSpPr/>
          <p:nvPr/>
        </p:nvSpPr>
        <p:spPr>
          <a:xfrm>
            <a:off x="4769315" y="3593197"/>
            <a:ext cx="3842419" cy="3155619"/>
          </a:xfrm>
          <a:prstGeom prst="rect">
            <a:avLst/>
          </a:prstGeom>
          <a:solidFill>
            <a:srgbClr val="F2B8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108" b="0" i="0" u="none" strike="noStrike" kern="0" cap="none" spc="0" normalizeH="0" baseline="0" noProof="0" smtClean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echteck 5"/>
          <p:cNvSpPr/>
          <p:nvPr/>
        </p:nvSpPr>
        <p:spPr>
          <a:xfrm>
            <a:off x="524867" y="213241"/>
            <a:ext cx="3842419" cy="3171404"/>
          </a:xfrm>
          <a:prstGeom prst="rect">
            <a:avLst/>
          </a:prstGeom>
          <a:solidFill>
            <a:srgbClr val="F2B8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108" b="0" i="0" u="none" strike="noStrike" kern="0" cap="none" spc="0" normalizeH="0" baseline="0" noProof="0" smtClean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hteck 5"/>
          <p:cNvSpPr/>
          <p:nvPr/>
        </p:nvSpPr>
        <p:spPr>
          <a:xfrm>
            <a:off x="4769314" y="213241"/>
            <a:ext cx="3842420" cy="3171404"/>
          </a:xfrm>
          <a:prstGeom prst="rect">
            <a:avLst/>
          </a:prstGeom>
          <a:solidFill>
            <a:srgbClr val="C0D11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108" b="0" i="0" u="none" strike="noStrike" kern="0" cap="none" spc="0" normalizeH="0" baseline="0" noProof="0" smtClean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hteck 5"/>
          <p:cNvSpPr/>
          <p:nvPr/>
        </p:nvSpPr>
        <p:spPr>
          <a:xfrm>
            <a:off x="524867" y="3577412"/>
            <a:ext cx="3842420" cy="3171404"/>
          </a:xfrm>
          <a:prstGeom prst="rect">
            <a:avLst/>
          </a:prstGeom>
          <a:solidFill>
            <a:srgbClr val="C0D11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108" b="0" i="0" u="none" strike="noStrike" kern="0" cap="none" spc="0" normalizeH="0" baseline="0" noProof="0" smtClean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platzhalter 2"/>
          <p:cNvSpPr txBox="1">
            <a:spLocks/>
          </p:cNvSpPr>
          <p:nvPr/>
        </p:nvSpPr>
        <p:spPr>
          <a:xfrm>
            <a:off x="524866" y="1949068"/>
            <a:ext cx="3842419" cy="876019"/>
          </a:xfrm>
          <a:prstGeom prst="rect">
            <a:avLst/>
          </a:prstGeom>
        </p:spPr>
        <p:txBody>
          <a:bodyPr vert="horz" lIns="84406" tIns="42203" rIns="84406" bIns="42203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sz="40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</a:t>
            </a:r>
            <a:r>
              <a:rPr lang="hu-HU" sz="40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0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hu-HU" sz="40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0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Mouth </a:t>
            </a:r>
            <a:endParaRPr lang="en-US" sz="40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platzhalter 2"/>
          <p:cNvSpPr txBox="1">
            <a:spLocks/>
          </p:cNvSpPr>
          <p:nvPr/>
        </p:nvSpPr>
        <p:spPr>
          <a:xfrm>
            <a:off x="4769313" y="1949068"/>
            <a:ext cx="3842421" cy="876019"/>
          </a:xfrm>
          <a:prstGeom prst="rect">
            <a:avLst/>
          </a:prstGeom>
        </p:spPr>
        <p:txBody>
          <a:bodyPr vert="horz" lIns="84406" tIns="42203" rIns="84406" bIns="42203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hu-HU" sz="4000" dirty="0" err="1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Consumer</a:t>
            </a:r>
            <a:r>
              <a:rPr lang="hu-HU" sz="40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4000" dirty="0" err="1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Generated</a:t>
            </a:r>
            <a:r>
              <a:rPr lang="hu-HU" sz="40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4000" dirty="0" err="1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</a:t>
            </a:r>
            <a:endParaRPr lang="en-US" sz="40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platzhalter 2"/>
          <p:cNvSpPr txBox="1">
            <a:spLocks/>
          </p:cNvSpPr>
          <p:nvPr/>
        </p:nvSpPr>
        <p:spPr>
          <a:xfrm>
            <a:off x="4769312" y="5302896"/>
            <a:ext cx="3842421" cy="876019"/>
          </a:xfrm>
          <a:prstGeom prst="rect">
            <a:avLst/>
          </a:prstGeom>
        </p:spPr>
        <p:txBody>
          <a:bodyPr vert="horz" lIns="84406" tIns="42203" rIns="84406" bIns="42203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sz="40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Co-creation </a:t>
            </a:r>
            <a:endParaRPr lang="en-US" sz="40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platzhalter 2"/>
          <p:cNvSpPr txBox="1">
            <a:spLocks/>
          </p:cNvSpPr>
          <p:nvPr/>
        </p:nvSpPr>
        <p:spPr>
          <a:xfrm>
            <a:off x="524866" y="5302896"/>
            <a:ext cx="3842419" cy="876019"/>
          </a:xfrm>
          <a:prstGeom prst="rect">
            <a:avLst/>
          </a:prstGeom>
        </p:spPr>
        <p:txBody>
          <a:bodyPr vert="horz" lIns="84406" tIns="42203" rIns="84406" bIns="42203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hu-HU" sz="35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Való életbeli piackutatás</a:t>
            </a:r>
            <a:endParaRPr lang="en-US" sz="35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6536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B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-1" y="2168670"/>
            <a:ext cx="9144000" cy="1015663"/>
          </a:xfrm>
          <a:prstGeom prst="rect">
            <a:avLst/>
          </a:prstGeom>
          <a:noFill/>
        </p:spPr>
        <p:txBody>
          <a:bodyPr wrap="square" lIns="360000" rIns="360000" rtlCol="0">
            <a:spAutoFit/>
          </a:bodyPr>
          <a:lstStyle/>
          <a:p>
            <a:pPr algn="ctr"/>
            <a:r>
              <a:rPr lang="hu-HU" sz="6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Word-of-Mouth</a:t>
            </a:r>
            <a:endParaRPr lang="hu-HU" sz="6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187" y="4418251"/>
            <a:ext cx="9521248" cy="2443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144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B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2941489" y="2260860"/>
            <a:ext cx="245997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92%</a:t>
            </a:r>
            <a:endParaRPr lang="en-US" sz="8800" dirty="0"/>
          </a:p>
        </p:txBody>
      </p:sp>
      <p:sp>
        <p:nvSpPr>
          <p:cNvPr id="6" name="Szövegdoboz 5"/>
          <p:cNvSpPr txBox="1"/>
          <p:nvPr/>
        </p:nvSpPr>
        <p:spPr>
          <a:xfrm>
            <a:off x="0" y="2951767"/>
            <a:ext cx="9144000" cy="1569660"/>
          </a:xfrm>
          <a:prstGeom prst="rect">
            <a:avLst/>
          </a:prstGeom>
          <a:noFill/>
        </p:spPr>
        <p:txBody>
          <a:bodyPr wrap="square" lIns="360000" rIns="720000" rtlCol="0">
            <a:spAutoFit/>
          </a:bodyPr>
          <a:lstStyle/>
          <a:p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 fogyasztók                      </a:t>
            </a:r>
            <a:r>
              <a:rPr lang="hu-HU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-a</a:t>
            </a:r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tartja megbízható információforrásnak a rokonai és barátai ajánlását.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zövegdoboz 4"/>
          <p:cNvSpPr txBox="1"/>
          <p:nvPr/>
        </p:nvSpPr>
        <p:spPr>
          <a:xfrm>
            <a:off x="4080410" y="4634715"/>
            <a:ext cx="2767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Nielsen 2013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8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B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sp>
        <p:nvSpPr>
          <p:cNvPr id="9" name="Text Box 17"/>
          <p:cNvSpPr txBox="1">
            <a:spLocks noChangeArrowheads="1"/>
          </p:cNvSpPr>
          <p:nvPr/>
        </p:nvSpPr>
        <p:spPr bwMode="auto">
          <a:xfrm>
            <a:off x="0" y="438644"/>
            <a:ext cx="6847885" cy="1569660"/>
          </a:xfrm>
          <a:prstGeom prst="rect">
            <a:avLst/>
          </a:prstGeom>
          <a:noFill/>
          <a:ln w="9525">
            <a:noFill/>
            <a:miter lim="800000"/>
            <a:headEnd/>
            <a:tailEnd type="none" w="sm" len="sm"/>
          </a:ln>
          <a:effectLst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 teljes</a:t>
            </a:r>
            <a:r>
              <a:rPr kumimoji="0" lang="hu-HU" sz="3200" b="1" i="0" u="none" strike="noStrike" kern="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kiskereskedelmi forgalom           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3200" b="1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3200" b="1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kumimoji="0" lang="hu-HU" sz="3200" b="1" i="0" u="none" strike="noStrike" kern="0" cap="none" spc="0" normalizeH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-a</a:t>
            </a:r>
            <a:r>
              <a:rPr kumimoji="0" lang="hu-HU" sz="3200" b="1" i="0" u="none" strike="noStrike" kern="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hu-HU" sz="3200" b="1" i="0" u="none" strike="noStrike" kern="0" cap="none" spc="0" normalizeH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Word-of-Mouth</a:t>
            </a:r>
            <a:r>
              <a:rPr kumimoji="0" lang="hu-HU" sz="3200" b="1" i="0" u="none" strike="noStrike" kern="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3200" b="1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3200" b="1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kumimoji="0" lang="hu-HU" sz="3200" b="1" i="0" u="none" strike="noStrike" kern="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hatására realizálódik.    </a:t>
            </a:r>
            <a:r>
              <a:rPr kumimoji="0" lang="hu-HU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kumimoji="0" lang="en-US" sz="32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7"/>
          <p:cNvSpPr txBox="1"/>
          <p:nvPr/>
        </p:nvSpPr>
        <p:spPr>
          <a:xfrm>
            <a:off x="6032180" y="6581001"/>
            <a:ext cx="3111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WOMMA 2014</a:t>
            </a:r>
          </a:p>
        </p:txBody>
      </p:sp>
      <p:sp>
        <p:nvSpPr>
          <p:cNvPr id="8" name="Rechteck 1"/>
          <p:cNvSpPr/>
          <p:nvPr/>
        </p:nvSpPr>
        <p:spPr>
          <a:xfrm>
            <a:off x="-115598" y="667948"/>
            <a:ext cx="2151551" cy="144655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13%</a:t>
            </a:r>
            <a:endParaRPr kumimoji="0" lang="de-DE" sz="88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grpSp>
        <p:nvGrpSpPr>
          <p:cNvPr id="11" name="Group 41"/>
          <p:cNvGrpSpPr/>
          <p:nvPr/>
        </p:nvGrpSpPr>
        <p:grpSpPr>
          <a:xfrm>
            <a:off x="2147867" y="2217159"/>
            <a:ext cx="4784601" cy="4325099"/>
            <a:chOff x="2251379" y="1647003"/>
            <a:chExt cx="4784601" cy="4325099"/>
          </a:xfrm>
        </p:grpSpPr>
        <p:cxnSp>
          <p:nvCxnSpPr>
            <p:cNvPr id="12" name="Straight Connector 27"/>
            <p:cNvCxnSpPr/>
            <p:nvPr/>
          </p:nvCxnSpPr>
          <p:spPr>
            <a:xfrm flipH="1">
              <a:off x="3087689" y="5931240"/>
              <a:ext cx="3948291" cy="0"/>
            </a:xfrm>
            <a:prstGeom prst="line">
              <a:avLst/>
            </a:prstGeom>
            <a:noFill/>
            <a:ln w="53975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grpSp>
          <p:nvGrpSpPr>
            <p:cNvPr id="13" name="Group 39"/>
            <p:cNvGrpSpPr/>
            <p:nvPr/>
          </p:nvGrpSpPr>
          <p:grpSpPr>
            <a:xfrm>
              <a:off x="2251379" y="1647003"/>
              <a:ext cx="4482881" cy="4325099"/>
              <a:chOff x="2251379" y="1675224"/>
              <a:chExt cx="4482881" cy="4325099"/>
            </a:xfrm>
          </p:grpSpPr>
          <p:sp>
            <p:nvSpPr>
              <p:cNvPr id="14" name="TextBox 14"/>
              <p:cNvSpPr txBox="1"/>
              <p:nvPr/>
            </p:nvSpPr>
            <p:spPr>
              <a:xfrm>
                <a:off x="2251379" y="1675224"/>
                <a:ext cx="58381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30%</a:t>
                </a:r>
              </a:p>
            </p:txBody>
          </p:sp>
          <p:sp>
            <p:nvSpPr>
              <p:cNvPr id="15" name="TextBox 15"/>
              <p:cNvSpPr txBox="1"/>
              <p:nvPr/>
            </p:nvSpPr>
            <p:spPr>
              <a:xfrm>
                <a:off x="2251379" y="3476178"/>
                <a:ext cx="58381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15%</a:t>
                </a:r>
              </a:p>
            </p:txBody>
          </p:sp>
          <p:sp>
            <p:nvSpPr>
              <p:cNvPr id="16" name="TextBox 17"/>
              <p:cNvSpPr txBox="1"/>
              <p:nvPr/>
            </p:nvSpPr>
            <p:spPr>
              <a:xfrm>
                <a:off x="2368399" y="5630991"/>
                <a:ext cx="4667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0%</a:t>
                </a:r>
              </a:p>
            </p:txBody>
          </p:sp>
          <p:grpSp>
            <p:nvGrpSpPr>
              <p:cNvPr id="17" name="Group 22"/>
              <p:cNvGrpSpPr/>
              <p:nvPr/>
            </p:nvGrpSpPr>
            <p:grpSpPr>
              <a:xfrm>
                <a:off x="3142982" y="2405446"/>
                <a:ext cx="3591278" cy="3525794"/>
                <a:chOff x="2446847" y="2496063"/>
                <a:chExt cx="3591278" cy="3525794"/>
              </a:xfrm>
            </p:grpSpPr>
            <p:sp>
              <p:nvSpPr>
                <p:cNvPr id="21" name="Rectangle 18"/>
                <p:cNvSpPr/>
                <p:nvPr/>
              </p:nvSpPr>
              <p:spPr>
                <a:xfrm>
                  <a:off x="2446847" y="2496063"/>
                  <a:ext cx="1795639" cy="3525794"/>
                </a:xfrm>
                <a:prstGeom prst="rect">
                  <a:avLst/>
                </a:prstGeom>
                <a:solidFill>
                  <a:srgbClr val="5B9BD5"/>
                </a:solidFill>
                <a:ln w="12700" cap="flat" cmpd="sng" algn="ctr">
                  <a:solidFill>
                    <a:srgbClr val="5B9BD5">
                      <a:shade val="50000"/>
                    </a:srgbClr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2" name="Rectangle 19"/>
                <p:cNvSpPr/>
                <p:nvPr/>
              </p:nvSpPr>
              <p:spPr>
                <a:xfrm>
                  <a:off x="4242486" y="4044778"/>
                  <a:ext cx="1795639" cy="1977079"/>
                </a:xfrm>
                <a:prstGeom prst="rect">
                  <a:avLst/>
                </a:prstGeom>
                <a:solidFill>
                  <a:srgbClr val="5B9BD5">
                    <a:lumMod val="60000"/>
                    <a:lumOff val="40000"/>
                  </a:srgbClr>
                </a:solidFill>
                <a:ln w="12700" cap="flat" cmpd="sng" algn="ctr">
                  <a:solidFill>
                    <a:srgbClr val="5B9BD5">
                      <a:shade val="50000"/>
                    </a:srgbClr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cxnSp>
            <p:nvCxnSpPr>
              <p:cNvPr id="18" name="Straight Connector 21"/>
              <p:cNvCxnSpPr/>
              <p:nvPr/>
            </p:nvCxnSpPr>
            <p:spPr>
              <a:xfrm>
                <a:off x="3111216" y="1853513"/>
                <a:ext cx="0" cy="4077727"/>
              </a:xfrm>
              <a:prstGeom prst="line">
                <a:avLst/>
              </a:prstGeom>
              <a:noFill/>
              <a:ln w="53975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</p:cxnSp>
          <p:sp>
            <p:nvSpPr>
              <p:cNvPr id="19" name="TextBox 37"/>
              <p:cNvSpPr txBox="1"/>
              <p:nvPr/>
            </p:nvSpPr>
            <p:spPr>
              <a:xfrm>
                <a:off x="3376812" y="2509450"/>
                <a:ext cx="126060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Paid Media</a:t>
                </a:r>
              </a:p>
            </p:txBody>
          </p:sp>
          <p:sp>
            <p:nvSpPr>
              <p:cNvPr id="20" name="TextBox 38"/>
              <p:cNvSpPr txBox="1"/>
              <p:nvPr/>
            </p:nvSpPr>
            <p:spPr>
              <a:xfrm>
                <a:off x="5003038" y="4096406"/>
                <a:ext cx="166680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Word of Mouth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83336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B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sp>
        <p:nvSpPr>
          <p:cNvPr id="10" name="TextBox 7"/>
          <p:cNvSpPr txBox="1"/>
          <p:nvPr/>
        </p:nvSpPr>
        <p:spPr>
          <a:xfrm>
            <a:off x="6032180" y="6581001"/>
            <a:ext cx="3111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WOMMA 2014</a:t>
            </a:r>
          </a:p>
        </p:txBody>
      </p:sp>
      <p:sp>
        <p:nvSpPr>
          <p:cNvPr id="23" name="Szövegdoboz 22"/>
          <p:cNvSpPr txBox="1"/>
          <p:nvPr/>
        </p:nvSpPr>
        <p:spPr>
          <a:xfrm>
            <a:off x="5490469" y="1085739"/>
            <a:ext cx="245997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5x</a:t>
            </a:r>
            <a:endParaRPr lang="en-US" sz="8800" dirty="0"/>
          </a:p>
        </p:txBody>
      </p:sp>
      <p:sp>
        <p:nvSpPr>
          <p:cNvPr id="24" name="Szövegdoboz 23"/>
          <p:cNvSpPr txBox="1"/>
          <p:nvPr/>
        </p:nvSpPr>
        <p:spPr>
          <a:xfrm>
            <a:off x="0" y="1776646"/>
            <a:ext cx="9144000" cy="1569660"/>
          </a:xfrm>
          <a:prstGeom prst="rect">
            <a:avLst/>
          </a:prstGeom>
          <a:noFill/>
        </p:spPr>
        <p:txBody>
          <a:bodyPr wrap="square" lIns="360000" rIns="720000" rtlCol="0">
            <a:spAutoFit/>
          </a:bodyPr>
          <a:lstStyle/>
          <a:p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Egy WOM impulzus hatása             akkora, mint egy hagyományos, fizetett médiából származó impulzusé.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zövegdoboz 24"/>
          <p:cNvSpPr txBox="1"/>
          <p:nvPr/>
        </p:nvSpPr>
        <p:spPr>
          <a:xfrm>
            <a:off x="3621217" y="3346306"/>
            <a:ext cx="245997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15%</a:t>
            </a:r>
            <a:endParaRPr lang="en-US" sz="8800" dirty="0"/>
          </a:p>
        </p:txBody>
      </p:sp>
      <p:sp>
        <p:nvSpPr>
          <p:cNvPr id="26" name="Szövegdoboz 25"/>
          <p:cNvSpPr txBox="1"/>
          <p:nvPr/>
        </p:nvSpPr>
        <p:spPr>
          <a:xfrm>
            <a:off x="0" y="4037213"/>
            <a:ext cx="9144000" cy="1569660"/>
          </a:xfrm>
          <a:prstGeom prst="rect">
            <a:avLst/>
          </a:prstGeom>
          <a:noFill/>
        </p:spPr>
        <p:txBody>
          <a:bodyPr wrap="square" lIns="360000" rIns="720000" rtlCol="0">
            <a:spAutoFit/>
          </a:bodyPr>
          <a:lstStyle/>
          <a:p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Word-of-Mouth</a:t>
            </a:r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</a:t>
            </a:r>
            <a:r>
              <a:rPr lang="hu-HU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-kal</a:t>
            </a:r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növeli meg a hagyományos, fizetett média hatékonyságát.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882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B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sp>
        <p:nvSpPr>
          <p:cNvPr id="10" name="TextBox 7"/>
          <p:cNvSpPr txBox="1"/>
          <p:nvPr/>
        </p:nvSpPr>
        <p:spPr>
          <a:xfrm>
            <a:off x="6032180" y="6581001"/>
            <a:ext cx="3111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WOMMA 2014</a:t>
            </a:r>
          </a:p>
        </p:txBody>
      </p:sp>
      <p:sp>
        <p:nvSpPr>
          <p:cNvPr id="8" name="Szövegdoboz 7"/>
          <p:cNvSpPr txBox="1"/>
          <p:nvPr/>
        </p:nvSpPr>
        <p:spPr>
          <a:xfrm>
            <a:off x="789017" y="1355674"/>
            <a:ext cx="309515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+13%</a:t>
            </a:r>
            <a:endParaRPr lang="en-US" sz="8800" dirty="0"/>
          </a:p>
        </p:txBody>
      </p:sp>
      <p:sp>
        <p:nvSpPr>
          <p:cNvPr id="9" name="Szövegdoboz 8"/>
          <p:cNvSpPr txBox="1"/>
          <p:nvPr/>
        </p:nvSpPr>
        <p:spPr>
          <a:xfrm>
            <a:off x="0" y="2046581"/>
            <a:ext cx="9144000" cy="1077218"/>
          </a:xfrm>
          <a:prstGeom prst="rect">
            <a:avLst/>
          </a:prstGeom>
          <a:noFill/>
        </p:spPr>
        <p:txBody>
          <a:bodyPr wrap="square" lIns="360000" rIns="720000" rtlCol="0">
            <a:spAutoFit/>
          </a:bodyPr>
          <a:lstStyle/>
          <a:p>
            <a:pPr algn="ctr"/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növekedés a boltok látogatószámában.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zövegdoboz 10"/>
          <p:cNvSpPr txBox="1"/>
          <p:nvPr/>
        </p:nvSpPr>
        <p:spPr>
          <a:xfrm>
            <a:off x="157841" y="3054693"/>
            <a:ext cx="309515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+19%</a:t>
            </a:r>
            <a:endParaRPr lang="en-US" sz="8800" dirty="0"/>
          </a:p>
        </p:txBody>
      </p:sp>
      <p:sp>
        <p:nvSpPr>
          <p:cNvPr id="12" name="Szövegdoboz 11"/>
          <p:cNvSpPr txBox="1"/>
          <p:nvPr/>
        </p:nvSpPr>
        <p:spPr>
          <a:xfrm>
            <a:off x="0" y="3745600"/>
            <a:ext cx="9144000" cy="1077218"/>
          </a:xfrm>
          <a:prstGeom prst="rect">
            <a:avLst/>
          </a:prstGeom>
          <a:noFill/>
        </p:spPr>
        <p:txBody>
          <a:bodyPr wrap="square" lIns="360000" rIns="720000" rtlCol="0">
            <a:spAutoFit/>
          </a:bodyPr>
          <a:lstStyle/>
          <a:p>
            <a:pPr algn="ctr"/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növekedés a kampányban érintett termék eladásiban.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Szövegdoboz 12"/>
          <p:cNvSpPr txBox="1"/>
          <p:nvPr/>
        </p:nvSpPr>
        <p:spPr>
          <a:xfrm>
            <a:off x="465338" y="4753712"/>
            <a:ext cx="24639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+6%</a:t>
            </a:r>
            <a:endParaRPr lang="en-US" sz="8800" dirty="0"/>
          </a:p>
        </p:txBody>
      </p:sp>
      <p:sp>
        <p:nvSpPr>
          <p:cNvPr id="14" name="Szövegdoboz 13"/>
          <p:cNvSpPr txBox="1"/>
          <p:nvPr/>
        </p:nvSpPr>
        <p:spPr>
          <a:xfrm>
            <a:off x="0" y="5444619"/>
            <a:ext cx="9144000" cy="1077218"/>
          </a:xfrm>
          <a:prstGeom prst="rect">
            <a:avLst/>
          </a:prstGeom>
          <a:noFill/>
        </p:spPr>
        <p:txBody>
          <a:bodyPr wrap="square" lIns="360000" rIns="720000" rtlCol="0">
            <a:spAutoFit/>
          </a:bodyPr>
          <a:lstStyle/>
          <a:p>
            <a:pPr algn="ctr"/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növekedés teljes portfólió értékesítésében.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0" name="Picture 6" descr="http://i0.wp.com/stuffled.com/wp-content/uploads/2014/10/Yves-Rocher-Logo-EPS-vector-image.png?resize=1020%2C68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24" b="31806"/>
          <a:stretch/>
        </p:blipFill>
        <p:spPr bwMode="auto">
          <a:xfrm>
            <a:off x="317180" y="234669"/>
            <a:ext cx="5715000" cy="1286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1741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B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sp>
        <p:nvSpPr>
          <p:cNvPr id="10" name="TextBox 7"/>
          <p:cNvSpPr txBox="1"/>
          <p:nvPr/>
        </p:nvSpPr>
        <p:spPr>
          <a:xfrm>
            <a:off x="6032180" y="6581001"/>
            <a:ext cx="3111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WOMMA 2014</a:t>
            </a:r>
          </a:p>
        </p:txBody>
      </p:sp>
      <p:sp>
        <p:nvSpPr>
          <p:cNvPr id="8" name="Szövegdoboz 7"/>
          <p:cNvSpPr txBox="1"/>
          <p:nvPr/>
        </p:nvSpPr>
        <p:spPr>
          <a:xfrm>
            <a:off x="513889" y="1355674"/>
            <a:ext cx="426041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+32 541</a:t>
            </a:r>
            <a:endParaRPr lang="en-US" sz="8800" dirty="0"/>
          </a:p>
        </p:txBody>
      </p:sp>
      <p:sp>
        <p:nvSpPr>
          <p:cNvPr id="9" name="Szövegdoboz 8"/>
          <p:cNvSpPr txBox="1"/>
          <p:nvPr/>
        </p:nvSpPr>
        <p:spPr>
          <a:xfrm>
            <a:off x="0" y="2046581"/>
            <a:ext cx="9144000" cy="1077218"/>
          </a:xfrm>
          <a:prstGeom prst="rect">
            <a:avLst/>
          </a:prstGeom>
          <a:noFill/>
        </p:spPr>
        <p:txBody>
          <a:bodyPr wrap="square" lIns="360000" rIns="720000" rtlCol="0">
            <a:spAutoFit/>
          </a:bodyPr>
          <a:lstStyle/>
          <a:p>
            <a:pPr algn="ctr"/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plusz vásárló az üzletekben.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zövegdoboz 10"/>
          <p:cNvSpPr txBox="1"/>
          <p:nvPr/>
        </p:nvSpPr>
        <p:spPr>
          <a:xfrm>
            <a:off x="950857" y="3054693"/>
            <a:ext cx="367778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+8 407</a:t>
            </a:r>
            <a:endParaRPr lang="en-US" sz="8800" dirty="0"/>
          </a:p>
        </p:txBody>
      </p:sp>
      <p:sp>
        <p:nvSpPr>
          <p:cNvPr id="12" name="Szövegdoboz 11"/>
          <p:cNvSpPr txBox="1"/>
          <p:nvPr/>
        </p:nvSpPr>
        <p:spPr>
          <a:xfrm>
            <a:off x="0" y="3745600"/>
            <a:ext cx="9144000" cy="1077218"/>
          </a:xfrm>
          <a:prstGeom prst="rect">
            <a:avLst/>
          </a:prstGeom>
          <a:noFill/>
        </p:spPr>
        <p:txBody>
          <a:bodyPr wrap="square" lIns="360000" rIns="720000" rtlCol="0">
            <a:spAutoFit/>
          </a:bodyPr>
          <a:lstStyle/>
          <a:p>
            <a:pPr algn="ctr"/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extra vásárlási tranzakció.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Szövegdoboz 12"/>
          <p:cNvSpPr txBox="1"/>
          <p:nvPr/>
        </p:nvSpPr>
        <p:spPr>
          <a:xfrm>
            <a:off x="1112698" y="4753712"/>
            <a:ext cx="24558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+6%</a:t>
            </a:r>
            <a:endParaRPr lang="en-US" sz="8800" dirty="0"/>
          </a:p>
        </p:txBody>
      </p:sp>
      <p:sp>
        <p:nvSpPr>
          <p:cNvPr id="14" name="Szövegdoboz 13"/>
          <p:cNvSpPr txBox="1"/>
          <p:nvPr/>
        </p:nvSpPr>
        <p:spPr>
          <a:xfrm>
            <a:off x="0" y="5444619"/>
            <a:ext cx="9144000" cy="1077218"/>
          </a:xfrm>
          <a:prstGeom prst="rect">
            <a:avLst/>
          </a:prstGeom>
          <a:noFill/>
        </p:spPr>
        <p:txBody>
          <a:bodyPr wrap="square" lIns="360000" rIns="720000" rtlCol="0">
            <a:spAutoFit/>
          </a:bodyPr>
          <a:lstStyle/>
          <a:p>
            <a:pPr algn="ctr"/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negyedéves bevétel növekedés.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http://www.userlogos.org/files/logos/chris2006/tchibo2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35" t="23751" r="31659" b="29806"/>
          <a:stretch/>
        </p:blipFill>
        <p:spPr bwMode="auto">
          <a:xfrm>
            <a:off x="752559" y="-72829"/>
            <a:ext cx="1375646" cy="1327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473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D1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-1" y="2168670"/>
            <a:ext cx="9144000" cy="1938992"/>
          </a:xfrm>
          <a:prstGeom prst="rect">
            <a:avLst/>
          </a:prstGeom>
          <a:noFill/>
        </p:spPr>
        <p:txBody>
          <a:bodyPr wrap="square" lIns="360000" rIns="360000" rtlCol="0">
            <a:spAutoFit/>
          </a:bodyPr>
          <a:lstStyle/>
          <a:p>
            <a:pPr algn="ctr"/>
            <a:r>
              <a:rPr lang="hu-HU" sz="6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Consumer</a:t>
            </a:r>
            <a:r>
              <a:rPr lang="hu-HU" sz="6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6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Generated</a:t>
            </a:r>
            <a:r>
              <a:rPr lang="hu-HU" sz="6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6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</a:t>
            </a:r>
            <a:endParaRPr lang="hu-HU" sz="6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187" y="4418251"/>
            <a:ext cx="9521248" cy="2443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173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D1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ép 7"/>
          <p:cNvPicPr>
            <a:picLocks noChangeAspect="1"/>
          </p:cNvPicPr>
          <p:nvPr/>
        </p:nvPicPr>
        <p:blipFill rotWithShape="1">
          <a:blip r:embed="rId2"/>
          <a:srcRect b="618"/>
          <a:stretch/>
        </p:blipFill>
        <p:spPr>
          <a:xfrm>
            <a:off x="1292597" y="1100053"/>
            <a:ext cx="6667500" cy="5660749"/>
          </a:xfrm>
          <a:prstGeom prst="rect">
            <a:avLst/>
          </a:prstGeom>
        </p:spPr>
      </p:pic>
      <p:pic>
        <p:nvPicPr>
          <p:cNvPr id="2" name="Kép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pic>
        <p:nvPicPr>
          <p:cNvPr id="3" name="Picture 14" descr="http://www.trnd.com/hu/i/uploads/10026/screen/file.33009.94544.2-1373576126.publishe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42299">
            <a:off x="468679" y="1595975"/>
            <a:ext cx="5910469" cy="4432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Imke\Desktop\bilder für caprisonne\fallschir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7960">
            <a:off x="1972911" y="2154130"/>
            <a:ext cx="6921861" cy="38762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2395" y="1003501"/>
            <a:ext cx="7087905" cy="4005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7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D1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8"/>
          <a:stretch/>
        </p:blipFill>
        <p:spPr bwMode="auto">
          <a:xfrm>
            <a:off x="375643" y="490304"/>
            <a:ext cx="4621473" cy="3081486"/>
          </a:xfrm>
          <a:prstGeom prst="rect">
            <a:avLst/>
          </a:prstGeom>
          <a:noFill/>
          <a:ln w="1270">
            <a:solidFill>
              <a:sysClr val="window" lastClr="FFFFFF">
                <a:lumMod val="85000"/>
              </a:sys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23000" endPos="14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15"/>
          <a:stretch/>
        </p:blipFill>
        <p:spPr bwMode="auto">
          <a:xfrm>
            <a:off x="2686379" y="2031047"/>
            <a:ext cx="4118123" cy="3632436"/>
          </a:xfrm>
          <a:prstGeom prst="rect">
            <a:avLst/>
          </a:prstGeom>
          <a:noFill/>
          <a:ln w="1270">
            <a:solidFill>
              <a:sysClr val="window" lastClr="FFFFFF">
                <a:lumMod val="85000"/>
              </a:sys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23000" endPos="14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7 Imagen" descr="Home - Compeed.png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00" r="17532" b="303"/>
          <a:stretch/>
        </p:blipFill>
        <p:spPr bwMode="auto">
          <a:xfrm>
            <a:off x="4745440" y="3472645"/>
            <a:ext cx="4113139" cy="32797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23000" endPos="14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"/>
          <p:cNvSpPr/>
          <p:nvPr/>
        </p:nvSpPr>
        <p:spPr>
          <a:xfrm>
            <a:off x="5512946" y="1013164"/>
            <a:ext cx="363112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Web</a:t>
            </a:r>
            <a:r>
              <a:rPr kumimoji="0" lang="hu-HU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oldalak</a:t>
            </a:r>
            <a:endParaRPr kumimoji="0" lang="de-DE" sz="54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460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D1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49" y="552450"/>
            <a:ext cx="4107966" cy="230046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23000" endPos="14000" dir="5400000" sy="-100000" algn="bl" rotWithShape="0"/>
          </a:effectLst>
          <a:extLst/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527132" y="2463180"/>
            <a:ext cx="4113139" cy="244447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23000" endPos="14000" dir="5400000" sy="-100000" algn="bl" rotWithShape="0"/>
          </a:effectLst>
          <a:extLst/>
        </p:spPr>
      </p:pic>
      <p:grpSp>
        <p:nvGrpSpPr>
          <p:cNvPr id="5" name="Gruppieren 2"/>
          <p:cNvGrpSpPr/>
          <p:nvPr/>
        </p:nvGrpSpPr>
        <p:grpSpPr>
          <a:xfrm>
            <a:off x="4581115" y="4139580"/>
            <a:ext cx="4095304" cy="2457797"/>
            <a:chOff x="5403726" y="2396505"/>
            <a:chExt cx="4095304" cy="245779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6" name="Picture 5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5411452" y="2575545"/>
              <a:ext cx="4087578" cy="2278757"/>
            </a:xfrm>
            <a:prstGeom prst="rect">
              <a:avLst/>
            </a:prstGeom>
            <a:noFill/>
            <a:effectLst>
              <a:reflection blurRad="6350" stA="23000" endPos="14000" dir="5400000" sy="-100000" algn="bl" rotWithShape="0"/>
            </a:effectLst>
            <a:extLst/>
          </p:spPr>
        </p:pic>
        <p:grpSp>
          <p:nvGrpSpPr>
            <p:cNvPr id="7" name="Gruppieren 1"/>
            <p:cNvGrpSpPr/>
            <p:nvPr/>
          </p:nvGrpSpPr>
          <p:grpSpPr>
            <a:xfrm>
              <a:off x="5403726" y="2396505"/>
              <a:ext cx="4095303" cy="2410172"/>
              <a:chOff x="5415446" y="2866460"/>
              <a:chExt cx="4095303" cy="2410172"/>
            </a:xfrm>
          </p:grpSpPr>
          <p:pic>
            <p:nvPicPr>
              <p:cNvPr id="8" name="Picture 5"/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5415446" y="5013970"/>
                <a:ext cx="4095303" cy="262662"/>
              </a:xfrm>
              <a:prstGeom prst="rect">
                <a:avLst/>
              </a:prstGeom>
              <a:noFill/>
              <a:effectLst>
                <a:reflection blurRad="6350" stA="23000" endPos="14000" dir="5400000" sy="-100000" algn="bl" rotWithShape="0"/>
              </a:effectLst>
              <a:extLst/>
            </p:spPr>
          </p:pic>
          <p:pic>
            <p:nvPicPr>
              <p:cNvPr id="9" name="Picture 2"/>
              <p:cNvPicPr>
                <a:picLocks noChangeAspect="1" noChangeArrowheads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-1"/>
              <a:stretch/>
            </p:blipFill>
            <p:spPr bwMode="auto">
              <a:xfrm>
                <a:off x="5419688" y="2866460"/>
                <a:ext cx="4081536" cy="22078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sp>
        <p:nvSpPr>
          <p:cNvPr id="10" name="Rectangle 10"/>
          <p:cNvSpPr/>
          <p:nvPr/>
        </p:nvSpPr>
        <p:spPr>
          <a:xfrm>
            <a:off x="5703796" y="896516"/>
            <a:ext cx="93647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TV</a:t>
            </a:r>
            <a:endParaRPr kumimoji="0" lang="de-DE" sz="54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458646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D1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13" y="1264940"/>
            <a:ext cx="3194292" cy="397351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23000" endPos="14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C:\Users\Vanessa\Desktop\Bild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026" y="1274465"/>
            <a:ext cx="3072130" cy="397351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23000" endPos="14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96"/>
          <a:stretch/>
        </p:blipFill>
        <p:spPr bwMode="auto">
          <a:xfrm>
            <a:off x="3006646" y="2226966"/>
            <a:ext cx="3037039" cy="3973810"/>
          </a:xfrm>
          <a:prstGeom prst="rect">
            <a:avLst/>
          </a:prstGeom>
          <a:noFill/>
          <a:ln w="1270">
            <a:solidFill>
              <a:sysClr val="window" lastClr="FFFFFF">
                <a:lumMod val="85000"/>
              </a:sys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23000" endPos="14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Rectangle 6"/>
          <p:cNvSpPr/>
          <p:nvPr/>
        </p:nvSpPr>
        <p:spPr>
          <a:xfrm>
            <a:off x="3737129" y="302617"/>
            <a:ext cx="157607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Print</a:t>
            </a:r>
            <a:endParaRPr kumimoji="0" lang="de-DE" sz="54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850158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D1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pic>
        <p:nvPicPr>
          <p:cNvPr id="3" name="Picture 2" descr="C:\Users\trnd\Desktop\garnier-fructis-advertorial-trn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43" y="960983"/>
            <a:ext cx="3783012" cy="534854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23000" endPos="14000" dir="5400000" sy="-100000" algn="bl" rotWithShape="0"/>
          </a:effectLst>
          <a:ex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50728" y="2122835"/>
            <a:ext cx="5649475" cy="372567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5"/>
          <p:cNvSpPr/>
          <p:nvPr/>
        </p:nvSpPr>
        <p:spPr>
          <a:xfrm>
            <a:off x="5174585" y="960983"/>
            <a:ext cx="342561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Advertorial</a:t>
            </a:r>
            <a:endParaRPr kumimoji="0" lang="de-DE" sz="54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581863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B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-1" y="2168670"/>
            <a:ext cx="9144000" cy="1015663"/>
          </a:xfrm>
          <a:prstGeom prst="rect">
            <a:avLst/>
          </a:prstGeom>
          <a:noFill/>
        </p:spPr>
        <p:txBody>
          <a:bodyPr wrap="square" lIns="360000" rIns="360000" rtlCol="0">
            <a:spAutoFit/>
          </a:bodyPr>
          <a:lstStyle/>
          <a:p>
            <a:pPr algn="ctr"/>
            <a:r>
              <a:rPr lang="hu-HU" sz="6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Co-Creation</a:t>
            </a:r>
            <a:endParaRPr lang="hu-HU" sz="6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187" y="4418251"/>
            <a:ext cx="9521248" cy="2443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613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B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sp>
        <p:nvSpPr>
          <p:cNvPr id="10" name="TextBox 7"/>
          <p:cNvSpPr txBox="1"/>
          <p:nvPr/>
        </p:nvSpPr>
        <p:spPr>
          <a:xfrm>
            <a:off x="6032180" y="6581001"/>
            <a:ext cx="3111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Ipsos SMX</a:t>
            </a:r>
            <a:r>
              <a:rPr kumimoji="0" lang="en-GB" sz="120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2014</a:t>
            </a:r>
          </a:p>
        </p:txBody>
      </p:sp>
      <p:sp>
        <p:nvSpPr>
          <p:cNvPr id="23" name="Szövegdoboz 22"/>
          <p:cNvSpPr txBox="1"/>
          <p:nvPr/>
        </p:nvSpPr>
        <p:spPr>
          <a:xfrm>
            <a:off x="121381" y="747986"/>
            <a:ext cx="44182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10-ből 9</a:t>
            </a:r>
            <a:endParaRPr lang="en-US" sz="8800" dirty="0"/>
          </a:p>
        </p:txBody>
      </p:sp>
      <p:sp>
        <p:nvSpPr>
          <p:cNvPr id="24" name="Szövegdoboz 23"/>
          <p:cNvSpPr txBox="1"/>
          <p:nvPr/>
        </p:nvSpPr>
        <p:spPr>
          <a:xfrm>
            <a:off x="0" y="1438893"/>
            <a:ext cx="9144000" cy="2062103"/>
          </a:xfrm>
          <a:prstGeom prst="rect">
            <a:avLst/>
          </a:prstGeom>
          <a:noFill/>
        </p:spPr>
        <p:txBody>
          <a:bodyPr wrap="square" lIns="360000" rIns="720000" rtlCol="0">
            <a:spAutoFit/>
          </a:bodyPr>
          <a:lstStyle/>
          <a:p>
            <a:pPr algn="r"/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ember pozitívabban tekint azokra a márkákra, amelyek bevonják a fogyasztókat a termékfejlesztés folyamatába.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zövegdoboz 24"/>
          <p:cNvSpPr txBox="1"/>
          <p:nvPr/>
        </p:nvSpPr>
        <p:spPr>
          <a:xfrm>
            <a:off x="2846860" y="3799392"/>
            <a:ext cx="245997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90%</a:t>
            </a:r>
            <a:endParaRPr lang="en-US" sz="8800" dirty="0"/>
          </a:p>
        </p:txBody>
      </p:sp>
      <p:sp>
        <p:nvSpPr>
          <p:cNvPr id="26" name="Szövegdoboz 25"/>
          <p:cNvSpPr txBox="1"/>
          <p:nvPr/>
        </p:nvSpPr>
        <p:spPr>
          <a:xfrm>
            <a:off x="0" y="4490299"/>
            <a:ext cx="9144000" cy="1569660"/>
          </a:xfrm>
          <a:prstGeom prst="rect">
            <a:avLst/>
          </a:prstGeom>
          <a:noFill/>
        </p:spPr>
        <p:txBody>
          <a:bodyPr wrap="square" lIns="360000" rIns="720000" rtlCol="0">
            <a:spAutoFit/>
          </a:bodyPr>
          <a:lstStyle/>
          <a:p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 fogyasztók                     </a:t>
            </a:r>
            <a:r>
              <a:rPr lang="hu-HU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-a</a:t>
            </a:r>
            <a:r>
              <a:rPr lang="hu-H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szívesebben vásárolja olyan cégek termékeit, amelyek bevonják őket a termékfejlesztésbe.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7113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B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pic>
        <p:nvPicPr>
          <p:cNvPr id="5" name="Picture 2" descr="C:\Users\schapman\Desktop\sugus-caramelos-sticks-sabores-18-ux40-grs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31683">
            <a:off x="3231160" y="3908165"/>
            <a:ext cx="5702312" cy="2170880"/>
          </a:xfrm>
          <a:prstGeom prst="rect">
            <a:avLst/>
          </a:prstGeom>
          <a:noFill/>
          <a:effectLst>
            <a:reflection blurRad="6350" stA="23000" endPos="14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pinoyjobs.ph/wp-content/uploads/2014/02/Logo.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31" y="324413"/>
            <a:ext cx="2536384" cy="656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i00.i.aliimg.com/photo/v0/137512118/Sugus_Fruit_soft_candy_FMCG_products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8" t="5004" r="3717" b="4280"/>
          <a:stretch/>
        </p:blipFill>
        <p:spPr bwMode="auto">
          <a:xfrm>
            <a:off x="685858" y="1507523"/>
            <a:ext cx="4149754" cy="2309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9272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D1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-1" y="2168670"/>
            <a:ext cx="9144000" cy="1938992"/>
          </a:xfrm>
          <a:prstGeom prst="rect">
            <a:avLst/>
          </a:prstGeom>
          <a:noFill/>
        </p:spPr>
        <p:txBody>
          <a:bodyPr wrap="square" lIns="360000" rIns="360000" rtlCol="0">
            <a:spAutoFit/>
          </a:bodyPr>
          <a:lstStyle/>
          <a:p>
            <a:pPr algn="ctr"/>
            <a:r>
              <a:rPr lang="hu-HU" sz="6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Való életbeli piackutatás</a:t>
            </a:r>
            <a:endParaRPr lang="hu-HU" sz="6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187" y="4418251"/>
            <a:ext cx="9521248" cy="2443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42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D1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pic>
        <p:nvPicPr>
          <p:cNvPr id="3" name="Picture 2" descr="http://www.pasafarming.org/blog/pasa-wants-to-hear-from-you-consider-attending-an-upcoming-focus-group/image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Egyenes összekötő 4"/>
          <p:cNvCxnSpPr/>
          <p:nvPr/>
        </p:nvCxnSpPr>
        <p:spPr>
          <a:xfrm>
            <a:off x="0" y="0"/>
            <a:ext cx="9143998" cy="6858000"/>
          </a:xfrm>
          <a:prstGeom prst="line">
            <a:avLst/>
          </a:prstGeom>
          <a:ln w="1270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Egyenes összekötő 5"/>
          <p:cNvCxnSpPr/>
          <p:nvPr/>
        </p:nvCxnSpPr>
        <p:spPr>
          <a:xfrm flipV="1">
            <a:off x="0" y="0"/>
            <a:ext cx="9143998" cy="6858001"/>
          </a:xfrm>
          <a:prstGeom prst="line">
            <a:avLst/>
          </a:prstGeom>
          <a:ln w="1270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8967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D1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255589" y="250846"/>
            <a:ext cx="8160236" cy="2668588"/>
            <a:chOff x="517526" y="169863"/>
            <a:chExt cx="8160236" cy="2668588"/>
          </a:xfrm>
        </p:grpSpPr>
        <p:pic>
          <p:nvPicPr>
            <p:cNvPr id="4" name="Picture 2" descr="https://upload.wikimedia.org/wikipedia/commons/thumb/3/37/Gore-Tex_GuaranteedToKeepYouDry-Logo.svg/1023px-Gore-Tex_GuaranteedToKeepYouDry-Logo.svg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7526" y="169863"/>
              <a:ext cx="2664311" cy="26685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 Box 17"/>
            <p:cNvSpPr txBox="1">
              <a:spLocks noChangeArrowheads="1"/>
            </p:cNvSpPr>
            <p:nvPr/>
          </p:nvSpPr>
          <p:spPr bwMode="auto">
            <a:xfrm>
              <a:off x="3181837" y="913278"/>
              <a:ext cx="5495925" cy="1384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sm" len="sm"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8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40</a:t>
              </a:r>
              <a:r>
                <a:rPr lang="hu-HU" sz="28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000 </a:t>
              </a:r>
              <a:r>
                <a:rPr lang="hu-HU" sz="28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embert kérdeztünk meg, hogy mi számít valójában egy cipő vásárlásakor</a:t>
              </a:r>
              <a:endParaRPr lang="en-US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4738" y="2258429"/>
            <a:ext cx="8841975" cy="2417202"/>
            <a:chOff x="54007" y="2221473"/>
            <a:chExt cx="8841975" cy="2417202"/>
          </a:xfrm>
        </p:grpSpPr>
        <p:pic>
          <p:nvPicPr>
            <p:cNvPr id="7" name="Picture 4" descr="http://archiv.infoboard.de/uploads/pics/Philips_Shield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59122" y="2221473"/>
              <a:ext cx="1936860" cy="24172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 Box 17"/>
            <p:cNvSpPr txBox="1">
              <a:spLocks noChangeArrowheads="1"/>
            </p:cNvSpPr>
            <p:nvPr/>
          </p:nvSpPr>
          <p:spPr bwMode="auto">
            <a:xfrm>
              <a:off x="54007" y="2838451"/>
              <a:ext cx="7057105" cy="1384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sm" len="sm"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8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</a:t>
              </a:r>
              <a:r>
                <a:rPr lang="hu-HU" sz="28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000 </a:t>
              </a:r>
              <a:r>
                <a:rPr lang="hu-HU" sz="28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férfi körében végeztünk kutatást a borotválkozási szokásaikról egy új borotva piaci bevezetését megelőzően</a:t>
              </a:r>
              <a:endParaRPr lang="en-US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" name="Group 7"/>
          <p:cNvGrpSpPr/>
          <p:nvPr/>
        </p:nvGrpSpPr>
        <p:grpSpPr>
          <a:xfrm>
            <a:off x="255589" y="4390471"/>
            <a:ext cx="8343628" cy="2221259"/>
            <a:chOff x="505584" y="4500734"/>
            <a:chExt cx="8343628" cy="2221259"/>
          </a:xfrm>
        </p:grpSpPr>
        <p:pic>
          <p:nvPicPr>
            <p:cNvPr id="10" name="Picture 6" descr="http://www.textrecruit.com/wp-content/uploads/2014/05/salesforce-logo-1024x744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5584" y="4500734"/>
              <a:ext cx="2942465" cy="21378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 Box 17"/>
            <p:cNvSpPr txBox="1">
              <a:spLocks noChangeArrowheads="1"/>
            </p:cNvSpPr>
            <p:nvPr/>
          </p:nvSpPr>
          <p:spPr bwMode="auto">
            <a:xfrm>
              <a:off x="3353287" y="4906111"/>
              <a:ext cx="5495925" cy="18158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sm" len="sm"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20</a:t>
              </a:r>
              <a:r>
                <a:rPr lang="hu-HU" sz="2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000 </a:t>
              </a:r>
              <a:r>
                <a:rPr lang="hu-HU" sz="2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felhasználó körében kutattunk a felhő alapú szolgáltatásokkal kapcsolatos szokásaikat</a:t>
              </a:r>
              <a:endParaRPr lang="en-US" sz="2800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03648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BF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pic>
        <p:nvPicPr>
          <p:cNvPr id="7" name="Picture 22" descr="http://chicagoroofingservicesinc.com/images/Partnership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235" y="864000"/>
            <a:ext cx="4966741" cy="4966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2544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BF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000"/>
          <a:stretch/>
        </p:blipFill>
        <p:spPr>
          <a:xfrm>
            <a:off x="6847885" y="0"/>
            <a:ext cx="1440000" cy="864000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-1" y="1666966"/>
            <a:ext cx="9144000" cy="1015663"/>
          </a:xfrm>
          <a:prstGeom prst="rect">
            <a:avLst/>
          </a:prstGeom>
          <a:noFill/>
        </p:spPr>
        <p:txBody>
          <a:bodyPr wrap="square" lIns="360000" rIns="360000" rtlCol="0">
            <a:spAutoFit/>
          </a:bodyPr>
          <a:lstStyle/>
          <a:p>
            <a:r>
              <a:rPr lang="hu-HU" sz="60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Köszönöm a figyelmet!</a:t>
            </a:r>
            <a:endParaRPr lang="hu-HU" sz="6000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187" y="2670379"/>
            <a:ext cx="9521248" cy="2443787"/>
          </a:xfrm>
          <a:prstGeom prst="rect">
            <a:avLst/>
          </a:prstGeom>
        </p:spPr>
      </p:pic>
      <p:sp>
        <p:nvSpPr>
          <p:cNvPr id="2" name="Szövegdoboz 1"/>
          <p:cNvSpPr txBox="1"/>
          <p:nvPr/>
        </p:nvSpPr>
        <p:spPr>
          <a:xfrm>
            <a:off x="0" y="5106074"/>
            <a:ext cx="9143999" cy="1754326"/>
          </a:xfrm>
          <a:prstGeom prst="rect">
            <a:avLst/>
          </a:prstGeom>
          <a:solidFill>
            <a:srgbClr val="030305"/>
          </a:solidFill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Mészáros Milán</a:t>
            </a:r>
          </a:p>
          <a:p>
            <a:r>
              <a:rPr lang="hu-H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hu-HU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enior</a:t>
            </a:r>
            <a:r>
              <a:rPr lang="hu-H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WOM </a:t>
            </a:r>
            <a:r>
              <a:rPr lang="hu-HU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consultant</a:t>
            </a:r>
            <a:r>
              <a:rPr lang="hu-H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trnd</a:t>
            </a:r>
          </a:p>
          <a:p>
            <a:endParaRPr lang="hu-HU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+36 30 478 0336</a:t>
            </a:r>
            <a:endParaRPr lang="hu-H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hu-HU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ilan.meszaros</a:t>
            </a:r>
            <a:r>
              <a:rPr lang="hu-H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@</a:t>
            </a:r>
            <a:r>
              <a:rPr lang="hu-HU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trnd.com</a:t>
            </a:r>
            <a:endParaRPr lang="hu-HU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www.trnd.hu</a:t>
            </a:r>
            <a:r>
              <a:rPr lang="hu-H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hu-HU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company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508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-té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-tém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-té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rnd_colors">
  <a:themeElements>
    <a:clrScheme name="Corporate Colors">
      <a:dk1>
        <a:srgbClr val="E7E6E6"/>
      </a:dk1>
      <a:lt1>
        <a:srgbClr val="C0D113"/>
      </a:lt1>
      <a:dk2>
        <a:srgbClr val="4DBFD9"/>
      </a:dk2>
      <a:lt2>
        <a:srgbClr val="816BB7"/>
      </a:lt2>
      <a:accent1>
        <a:srgbClr val="F5B400"/>
      </a:accent1>
      <a:accent2>
        <a:srgbClr val="EA4D20"/>
      </a:accent2>
      <a:accent3>
        <a:srgbClr val="88919B"/>
      </a:accent3>
      <a:accent4>
        <a:srgbClr val="D6EA16"/>
      </a:accent4>
      <a:accent5>
        <a:srgbClr val="83D2E5"/>
      </a:accent5>
      <a:accent6>
        <a:srgbClr val="EE6F4C"/>
      </a:accent6>
      <a:hlink>
        <a:srgbClr val="FFC92F"/>
      </a:hlink>
      <a:folHlink>
        <a:srgbClr val="9A89C5"/>
      </a:folHlink>
    </a:clrScheme>
    <a:fontScheme name="Benutzerdefiniert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äsentation_Vorlage.pptx" id="{2178D1EE-D5A7-40B6-932B-8FF0E905279A}" vid="{43F58EF4-BB8E-4D8D-8C6A-93AFB0485B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327</TotalTime>
  <Words>434</Words>
  <Application>Microsoft Office PowerPoint</Application>
  <PresentationFormat>Diavetítés a képernyőre (4:3 oldalarány)</PresentationFormat>
  <Paragraphs>90</Paragraphs>
  <Slides>32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2</vt:i4>
      </vt:variant>
      <vt:variant>
        <vt:lpstr>Diacímek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Office-téma</vt:lpstr>
      <vt:lpstr>trnd_colors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TRND</dc:creator>
  <cp:lastModifiedBy>TRND</cp:lastModifiedBy>
  <cp:revision>29</cp:revision>
  <dcterms:created xsi:type="dcterms:W3CDTF">2015-09-11T13:40:01Z</dcterms:created>
  <dcterms:modified xsi:type="dcterms:W3CDTF">2015-09-17T04:24:36Z</dcterms:modified>
</cp:coreProperties>
</file>