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77" r:id="rId2"/>
    <p:sldId id="256" r:id="rId3"/>
    <p:sldId id="274" r:id="rId4"/>
    <p:sldId id="276" r:id="rId5"/>
    <p:sldId id="272" r:id="rId6"/>
    <p:sldId id="273" r:id="rId7"/>
  </p:sldIdLst>
  <p:sldSz cx="9144000" cy="6858000" type="screen4x3"/>
  <p:notesSz cx="7099300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3823" autoAdjust="0"/>
  </p:normalViewPr>
  <p:slideViewPr>
    <p:cSldViewPr showGuides="1">
      <p:cViewPr varScale="1">
        <p:scale>
          <a:sx n="104" d="100"/>
          <a:sy n="104" d="100"/>
        </p:scale>
        <p:origin x="-9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B97B0E96-F7D8-44A2-A0D6-00981D996656}" type="datetimeFigureOut">
              <a:rPr lang="en-US" smtClean="0"/>
              <a:t>9/16/2014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0ABBF2B5-59EB-487F-948F-14FB163F4D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96347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F8BD8CD5-C785-416E-AF0C-D2456A327A4B}" type="datetimeFigureOut">
              <a:rPr lang="en-US" smtClean="0"/>
              <a:t>9/16/2014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D5BD7283-AB86-4EAF-A284-AB81BAA146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48885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864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59096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83784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1676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13046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89010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40D52-439F-402D-B377-EC1E14769A20}" type="datetime1">
              <a:rPr lang="en-US" smtClean="0"/>
              <a:t>9/16/2014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0ACA-0949-4BEE-9549-0F076C603FAB}" type="slidenum">
              <a:rPr lang="en-US" smtClean="0"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0BB91-BDF0-4411-88B3-44BEEFE0A262}" type="datetime1">
              <a:rPr lang="en-US" smtClean="0"/>
              <a:t>9/16/2014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0ACA-0949-4BEE-9549-0F076C603FA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74A5C-A62C-4F50-86EE-288252DA2727}" type="datetime1">
              <a:rPr lang="en-US" smtClean="0"/>
              <a:t>9/16/2014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2C30ACA-0949-4BEE-9549-0F076C603FA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A93DE-C4FD-4AFD-B520-DB4F8D18D5D7}" type="datetime1">
              <a:rPr lang="en-US" smtClean="0"/>
              <a:t>9/16/2014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0ACA-0949-4BEE-9549-0F076C603FA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AB504-B706-443E-9F50-B805C68C4790}" type="datetime1">
              <a:rPr lang="en-US" smtClean="0"/>
              <a:t>9/16/2014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0ACA-0949-4BEE-9549-0F076C603FA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1CFA1-E288-4B51-9800-F743468DDB6A}" type="datetime1">
              <a:rPr lang="en-US" smtClean="0"/>
              <a:t>9/16/2014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0ACA-0949-4BEE-9549-0F076C603FA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6E784-5529-4E3D-BF1C-B5336A4ED4AA}" type="datetime1">
              <a:rPr lang="en-US" smtClean="0"/>
              <a:t>9/16/2014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0ACA-0949-4BEE-9549-0F076C603FA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BA8E9-C315-46FA-A5BA-9F184AB44AFC}" type="datetime1">
              <a:rPr lang="en-US" smtClean="0"/>
              <a:t>9/16/2014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0ACA-0949-4BEE-9549-0F076C603FA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5E0DF-A401-48BF-B015-FD26214EC61B}" type="datetime1">
              <a:rPr lang="en-US" smtClean="0"/>
              <a:t>9/16/2014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0ACA-0949-4BEE-9549-0F076C603FA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75B0A-B169-449F-8C1E-076200636CDA}" type="datetime1">
              <a:rPr lang="en-US" smtClean="0"/>
              <a:t>9/16/2014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0ACA-0949-4BEE-9549-0F076C603FA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81C58-A096-4619-9085-64E6FF02B4F5}" type="datetime1">
              <a:rPr lang="en-US" smtClean="0"/>
              <a:t>9/16/2014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0ACA-0949-4BEE-9549-0F076C603FA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3C9A710-A2C7-40A1-A502-86AF575945EC}" type="datetime1">
              <a:rPr lang="en-US" smtClean="0"/>
              <a:t>9/16/2014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2C30ACA-0949-4BEE-9549-0F076C603FA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95636" y="332656"/>
            <a:ext cx="6552728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4400" b="1" dirty="0" smtClean="0">
                <a:latin typeface="Comic Sans MS" panose="030F0702030302020204" pitchFamily="66" charset="0"/>
              </a:rPr>
              <a:t>Lojalitás programok</a:t>
            </a:r>
          </a:p>
          <a:p>
            <a:pPr algn="ctr"/>
            <a:endParaRPr lang="hu-HU" sz="4000" b="1" dirty="0">
              <a:latin typeface="Comic Sans MS" panose="030F0702030302020204" pitchFamily="66" charset="0"/>
            </a:endParaRPr>
          </a:p>
          <a:p>
            <a:pPr algn="ctr"/>
            <a:r>
              <a:rPr lang="hu-HU" sz="4000" b="1" dirty="0" smtClean="0">
                <a:latin typeface="Comic Sans MS" panose="030F0702030302020204" pitchFamily="66" charset="0"/>
              </a:rPr>
              <a:t>Az új </a:t>
            </a:r>
            <a:r>
              <a:rPr lang="hu-HU" sz="4000" b="1" dirty="0" err="1" smtClean="0">
                <a:latin typeface="Comic Sans MS" panose="030F0702030302020204" pitchFamily="66" charset="0"/>
              </a:rPr>
              <a:t>retailer</a:t>
            </a:r>
            <a:r>
              <a:rPr lang="hu-HU" sz="4000" b="1" dirty="0" smtClean="0">
                <a:latin typeface="Comic Sans MS" panose="030F0702030302020204" pitchFamily="66" charset="0"/>
              </a:rPr>
              <a:t> drog?  </a:t>
            </a:r>
            <a:endParaRPr lang="en-US" sz="40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7504" y="6237312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b="1" dirty="0" smtClean="0">
                <a:latin typeface="Comic Sans MS" panose="030F0702030302020204" pitchFamily="66" charset="0"/>
              </a:rPr>
              <a:t>2014.Szeptember 18.</a:t>
            </a:r>
          </a:p>
          <a:p>
            <a:r>
              <a:rPr lang="hu-HU" sz="1400" b="1" dirty="0" err="1" smtClean="0">
                <a:latin typeface="Comic Sans MS" panose="030F0702030302020204" pitchFamily="66" charset="0"/>
              </a:rPr>
              <a:t>Bodahelyi</a:t>
            </a:r>
            <a:r>
              <a:rPr lang="hu-HU" sz="1400" b="1" dirty="0" smtClean="0">
                <a:latin typeface="Comic Sans MS" panose="030F0702030302020204" pitchFamily="66" charset="0"/>
              </a:rPr>
              <a:t> Fanni</a:t>
            </a:r>
            <a:endParaRPr lang="en-US" sz="1400" b="1" dirty="0">
              <a:latin typeface="Comic Sans MS" panose="030F0702030302020204" pitchFamily="66" charset="0"/>
            </a:endParaRPr>
          </a:p>
        </p:txBody>
      </p:sp>
      <p:pic>
        <p:nvPicPr>
          <p:cNvPr id="7170" name="Picture 2" descr="http://www.iaiabc.org/images/woman-holding-pills_410x29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773" y="2420888"/>
            <a:ext cx="5190453" cy="3645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3243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://www.bizreport.com/images/shutterstock/2014/06/loyalty_196364444-thumb-380xauto-296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6184" y="1988840"/>
            <a:ext cx="2870342" cy="259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fm.cnbc.com/applications/cnbc.com/resources/img/editorial/2013/08/27/100990904-173696213.530x298.jpg?v=138540588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91" y="1988840"/>
            <a:ext cx="3566718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ight Arrow 1"/>
          <p:cNvSpPr/>
          <p:nvPr/>
        </p:nvSpPr>
        <p:spPr>
          <a:xfrm>
            <a:off x="4067944" y="2888940"/>
            <a:ext cx="1728192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536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s://www.mint.com/blog/wp-content/uploads/2014/01/Customer-Loyalty-Program-Pitfalls-to-Watch-Out-Fo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364705"/>
            <a:ext cx="3359671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www.mediapiac.com/uploads/articles/96/9527/2_400x3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044" y="2060848"/>
            <a:ext cx="2952328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www.standbyformindcontrol.com/wp-content/uploads/2012/12/The-Smurfs-Wallpapers-1600x1200-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60959" y="1423834"/>
            <a:ext cx="2673554" cy="2005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://static.guim.co.uk/sys-images/Guardian/Pix/pictures/2012/12/20/1356030353188/Loyalty-cards-01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2927" y="9945"/>
            <a:ext cx="3178146" cy="1906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ight Arrow 2"/>
          <p:cNvSpPr/>
          <p:nvPr/>
        </p:nvSpPr>
        <p:spPr>
          <a:xfrm>
            <a:off x="3464974" y="4947768"/>
            <a:ext cx="891002" cy="10735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own Arrow 3"/>
          <p:cNvSpPr/>
          <p:nvPr/>
        </p:nvSpPr>
        <p:spPr>
          <a:xfrm>
            <a:off x="4847057" y="2060848"/>
            <a:ext cx="576064" cy="164512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Bent Arrow 4"/>
          <p:cNvSpPr/>
          <p:nvPr/>
        </p:nvSpPr>
        <p:spPr>
          <a:xfrm rot="10800000">
            <a:off x="8237720" y="3573016"/>
            <a:ext cx="611891" cy="1656184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016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://theadvertisingoutlet.files.wordpress.com/2013/10/emotions-or-facts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8640960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2151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relishme.files.wordpress.com/2012/01/perfect-heade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9651" y="116631"/>
            <a:ext cx="3929765" cy="2275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naturalhealthguide.com/wp-content/uploads/2012/11/natural-recip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352" y="2996952"/>
            <a:ext cx="7272808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9512" y="2518579"/>
            <a:ext cx="1346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 smtClean="0"/>
              <a:t>Híresség</a:t>
            </a:r>
            <a:endParaRPr lang="en-US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923974" y="2472412"/>
            <a:ext cx="148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>
                <a:latin typeface="Aharoni" panose="02010803020104030203" pitchFamily="2" charset="-79"/>
                <a:cs typeface="Aharoni" panose="02010803020104030203" pitchFamily="2" charset="-79"/>
              </a:rPr>
              <a:t>CELEBEK</a:t>
            </a:r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47764" y="332656"/>
            <a:ext cx="21242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 smtClean="0">
                <a:latin typeface="Arial Black" panose="020B0A04020102020204" pitchFamily="34" charset="0"/>
              </a:rPr>
              <a:t>TERMÉK</a:t>
            </a:r>
            <a:endParaRPr lang="en-US" sz="3200" dirty="0"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43608" y="2058457"/>
            <a:ext cx="1760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 smtClean="0">
                <a:latin typeface="Comic Sans MS" panose="030F0702030302020204" pitchFamily="66" charset="0"/>
              </a:rPr>
              <a:t>Játékok</a:t>
            </a:r>
            <a:endParaRPr 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39752" y="1873791"/>
            <a:ext cx="1795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latin typeface="Lucida Handwriting" panose="03010101010101010101" pitchFamily="66" charset="0"/>
              </a:rPr>
              <a:t>Premier</a:t>
            </a:r>
            <a:endParaRPr lang="en-US" dirty="0">
              <a:latin typeface="Lucida Handwriting" panose="03010101010101010101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04094" y="2358494"/>
            <a:ext cx="2157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 smtClean="0">
                <a:latin typeface="Broadway" panose="04040905080B02020502" pitchFamily="82" charset="0"/>
                <a:cs typeface="Times New Roman" panose="02020603050405020304" pitchFamily="18" charset="0"/>
              </a:rPr>
              <a:t>Hollywood</a:t>
            </a:r>
            <a:endParaRPr lang="en-US" sz="2400" dirty="0">
              <a:latin typeface="Broadway" panose="04040905080B02020502" pitchFamily="8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8243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http://fc00.deviantart.net/fs70/f/2011/261/7/5/addicted_logo_by_arcool-d4a73oq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54"/>
            <a:ext cx="9143999" cy="6858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4410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1029</TotalTime>
  <Words>18</Words>
  <Application>Microsoft Office PowerPoint</Application>
  <PresentationFormat>On-screen Show (4:3)</PresentationFormat>
  <Paragraphs>11</Paragraphs>
  <Slides>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Apex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Tesco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Loyalty programs are structured marketing  efforts that reward, and therefore encourage, loyal buying behavior – behavior which is potentially beneficial to the company.</dc:title>
  <dc:creator>Bodahelyi Fanni</dc:creator>
  <cp:lastModifiedBy>Bodahelyi Fanni</cp:lastModifiedBy>
  <cp:revision>63</cp:revision>
  <cp:lastPrinted>2014-09-15T12:59:39Z</cp:lastPrinted>
  <dcterms:created xsi:type="dcterms:W3CDTF">2014-06-26T13:25:03Z</dcterms:created>
  <dcterms:modified xsi:type="dcterms:W3CDTF">2014-09-16T07:40:35Z</dcterms:modified>
</cp:coreProperties>
</file>