
<file path=[Content_Types].xml><?xml version="1.0" encoding="utf-8"?>
<Types xmlns="http://schemas.openxmlformats.org/package/2006/content-types">
  <Default Extension="xml" ContentType="application/xml"/>
  <Default Extension="mov" ContentType="video/unknown"/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308" r:id="rId3"/>
    <p:sldId id="304" r:id="rId4"/>
    <p:sldId id="296" r:id="rId5"/>
    <p:sldId id="284" r:id="rId6"/>
    <p:sldId id="285" r:id="rId7"/>
    <p:sldId id="280" r:id="rId8"/>
    <p:sldId id="295" r:id="rId9"/>
    <p:sldId id="309" r:id="rId10"/>
    <p:sldId id="293" r:id="rId11"/>
    <p:sldId id="289" r:id="rId12"/>
    <p:sldId id="310" r:id="rId13"/>
    <p:sldId id="275" r:id="rId14"/>
    <p:sldId id="302" r:id="rId15"/>
    <p:sldId id="301" r:id="rId16"/>
    <p:sldId id="291" r:id="rId17"/>
    <p:sldId id="306" r:id="rId18"/>
    <p:sldId id="307" r:id="rId19"/>
    <p:sldId id="278" r:id="rId20"/>
    <p:sldId id="311" r:id="rId21"/>
    <p:sldId id="305" r:id="rId22"/>
    <p:sldId id="294" r:id="rId23"/>
    <p:sldId id="292" r:id="rId24"/>
    <p:sldId id="30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287" autoAdjust="0"/>
  </p:normalViewPr>
  <p:slideViewPr>
    <p:cSldViewPr snapToGrid="0" snapToObjects="1">
      <p:cViewPr>
        <p:scale>
          <a:sx n="75" d="100"/>
          <a:sy n="75" d="100"/>
        </p:scale>
        <p:origin x="-1424" y="-1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6" d="100"/>
        <a:sy n="7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handoutMaster" Target="handoutMasters/handout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3816DD-AD98-E840-99C0-F6174C36124D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85AE0EEB-5325-9947-A94E-CBABE3B4A070}">
      <dgm:prSet/>
      <dgm:spPr/>
      <dgm:t>
        <a:bodyPr/>
        <a:lstStyle/>
        <a:p>
          <a:pPr rtl="0"/>
          <a:r>
            <a:rPr lang="en-US" b="0" i="0" smtClean="0">
              <a:solidFill>
                <a:schemeClr val="tx1"/>
              </a:solidFill>
              <a:latin typeface="Avenir Roman"/>
              <a:cs typeface="Avenir Roman"/>
            </a:rPr>
            <a:t>Mindig és mindenhol velem van </a:t>
          </a:r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29C813C6-A45A-5046-9ACA-222BD6896617}" type="parTrans" cxnId="{E529A9CB-0F24-2E41-9F96-205FE4B079B8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714D9DCD-664A-E142-9600-D2A7B9F76A32}" type="sibTrans" cxnId="{E529A9CB-0F24-2E41-9F96-205FE4B079B8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E192395C-F7D3-E04F-9593-705F3D2F868A}">
      <dgm:prSet/>
      <dgm:spPr/>
      <dgm:t>
        <a:bodyPr/>
        <a:lstStyle/>
        <a:p>
          <a:pPr rtl="0"/>
          <a:r>
            <a:rPr lang="en-US" b="0" i="0" smtClean="0">
              <a:solidFill>
                <a:schemeClr val="tx1"/>
              </a:solidFill>
              <a:latin typeface="Avenir Roman"/>
              <a:cs typeface="Avenir Roman"/>
            </a:rPr>
            <a:t>Tudja, hol vagyok</a:t>
          </a:r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789D26F3-72E7-5D41-8DC0-666E343F9F76}" type="parTrans" cxnId="{E422B7D9-64C3-2D4E-9FB0-02CAE95E4CCB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39DAE9FC-D1E6-AA48-A88C-8BFD107CE242}" type="sibTrans" cxnId="{E422B7D9-64C3-2D4E-9FB0-02CAE95E4CCB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60F7A52B-A110-2742-ACCB-F92424973B52}">
      <dgm:prSet/>
      <dgm:spPr/>
      <dgm:t>
        <a:bodyPr/>
        <a:lstStyle/>
        <a:p>
          <a:pPr rtl="0"/>
          <a:r>
            <a:rPr lang="en-US" b="0" i="0" smtClean="0">
              <a:solidFill>
                <a:schemeClr val="tx1"/>
              </a:solidFill>
              <a:latin typeface="Avenir Roman"/>
              <a:cs typeface="Avenir Roman"/>
            </a:rPr>
            <a:t>Érintőképernyő</a:t>
          </a:r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3D234733-1659-B949-A6FE-E215E46277CA}" type="parTrans" cxnId="{DD52C887-93ED-DC4C-A140-B3FB0056BFF9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49C79C7E-29A9-7947-ADBA-C7D073B651EB}" type="sibTrans" cxnId="{DD52C887-93ED-DC4C-A140-B3FB0056BFF9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C5E4ABFC-4487-B642-B593-3547DF2ADA4D}">
      <dgm:prSet/>
      <dgm:spPr/>
      <dgm:t>
        <a:bodyPr/>
        <a:lstStyle/>
        <a:p>
          <a:pPr rtl="0"/>
          <a:r>
            <a:rPr lang="en-US" b="0" i="0" smtClean="0">
              <a:solidFill>
                <a:schemeClr val="tx1"/>
              </a:solidFill>
              <a:latin typeface="Avenir Roman"/>
              <a:cs typeface="Avenir Roman"/>
            </a:rPr>
            <a:t>Kétirányú kommunikáció</a:t>
          </a:r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6F3A723E-C277-974D-9CBF-C41B1364654D}" type="parTrans" cxnId="{4D207A3E-0D9C-944C-AEDF-77EE70C5287F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16FD932F-8D71-5144-B446-ADF755B6808D}" type="sibTrans" cxnId="{4D207A3E-0D9C-944C-AEDF-77EE70C5287F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86F46E25-0DC1-F842-961F-76618884D805}">
      <dgm:prSet/>
      <dgm:spPr/>
      <dgm:t>
        <a:bodyPr/>
        <a:lstStyle/>
        <a:p>
          <a:pPr rtl="0"/>
          <a:r>
            <a:rPr lang="en-US" b="0" i="0" smtClean="0">
              <a:solidFill>
                <a:schemeClr val="tx1"/>
              </a:solidFill>
              <a:latin typeface="Avenir Roman"/>
              <a:cs typeface="Avenir Roman"/>
            </a:rPr>
            <a:t>Teljes bevonódás</a:t>
          </a:r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8CCCD2BD-E8B4-4D4B-ADE1-042E3B66B98D}" type="parTrans" cxnId="{F4878F7B-52C9-E748-8D29-1C98CE402F8C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E1B96740-CF1B-E04E-A3C0-82F04DA2C8E7}" type="sibTrans" cxnId="{F4878F7B-52C9-E748-8D29-1C98CE402F8C}">
      <dgm:prSet/>
      <dgm:spPr/>
      <dgm:t>
        <a:bodyPr/>
        <a:lstStyle/>
        <a:p>
          <a:endParaRPr lang="en-US" b="0" i="0">
            <a:solidFill>
              <a:schemeClr val="tx1"/>
            </a:solidFill>
            <a:latin typeface="Avenir Roman"/>
            <a:cs typeface="Avenir Roman"/>
          </a:endParaRPr>
        </a:p>
      </dgm:t>
    </dgm:pt>
    <dgm:pt modelId="{5B270260-824B-D941-8917-77792EC23A84}" type="pres">
      <dgm:prSet presAssocID="{A23816DD-AD98-E840-99C0-F6174C36124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C266C1-5DD8-4747-94FA-FB308DCF5336}" type="pres">
      <dgm:prSet presAssocID="{85AE0EEB-5325-9947-A94E-CBABE3B4A070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30213-F1F6-6642-8D15-0C2596B3A606}" type="pres">
      <dgm:prSet presAssocID="{714D9DCD-664A-E142-9600-D2A7B9F76A32}" presName="sibTrans" presStyleCnt="0"/>
      <dgm:spPr/>
    </dgm:pt>
    <dgm:pt modelId="{E88F35F0-1949-3448-95FC-35D416BEFB5D}" type="pres">
      <dgm:prSet presAssocID="{E192395C-F7D3-E04F-9593-705F3D2F868A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14CA65-497B-994A-9541-8FA076BE89A6}" type="pres">
      <dgm:prSet presAssocID="{39DAE9FC-D1E6-AA48-A88C-8BFD107CE242}" presName="sibTrans" presStyleCnt="0"/>
      <dgm:spPr/>
    </dgm:pt>
    <dgm:pt modelId="{6FEBEB10-7017-5240-A4E3-FEF4765FB115}" type="pres">
      <dgm:prSet presAssocID="{60F7A52B-A110-2742-ACCB-F92424973B5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1CE4D1-FBA6-3B45-A0D2-341F4AF0D214}" type="pres">
      <dgm:prSet presAssocID="{49C79C7E-29A9-7947-ADBA-C7D073B651EB}" presName="sibTrans" presStyleCnt="0"/>
      <dgm:spPr/>
    </dgm:pt>
    <dgm:pt modelId="{858CBE2A-37F1-C348-A126-E30822AC9D3E}" type="pres">
      <dgm:prSet presAssocID="{C5E4ABFC-4487-B642-B593-3547DF2ADA4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C0F06E-CF6A-8E4A-A4C6-8209777DB26F}" type="pres">
      <dgm:prSet presAssocID="{16FD932F-8D71-5144-B446-ADF755B6808D}" presName="sibTrans" presStyleCnt="0"/>
      <dgm:spPr/>
    </dgm:pt>
    <dgm:pt modelId="{F5D43732-24E4-454E-A2DB-3653D16E37EC}" type="pres">
      <dgm:prSet presAssocID="{86F46E25-0DC1-F842-961F-76618884D805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29A9CB-0F24-2E41-9F96-205FE4B079B8}" srcId="{A23816DD-AD98-E840-99C0-F6174C36124D}" destId="{85AE0EEB-5325-9947-A94E-CBABE3B4A070}" srcOrd="0" destOrd="0" parTransId="{29C813C6-A45A-5046-9ACA-222BD6896617}" sibTransId="{714D9DCD-664A-E142-9600-D2A7B9F76A32}"/>
    <dgm:cxn modelId="{45533951-CB68-CB48-A268-D4D3F22B7C11}" type="presOf" srcId="{60F7A52B-A110-2742-ACCB-F92424973B52}" destId="{6FEBEB10-7017-5240-A4E3-FEF4765FB115}" srcOrd="0" destOrd="0" presId="urn:microsoft.com/office/officeart/2005/8/layout/default"/>
    <dgm:cxn modelId="{FD2FF5B6-08C9-9740-AF52-E28704E03E9F}" type="presOf" srcId="{86F46E25-0DC1-F842-961F-76618884D805}" destId="{F5D43732-24E4-454E-A2DB-3653D16E37EC}" srcOrd="0" destOrd="0" presId="urn:microsoft.com/office/officeart/2005/8/layout/default"/>
    <dgm:cxn modelId="{135A5592-8655-D445-BEAA-DF62951B38FF}" type="presOf" srcId="{E192395C-F7D3-E04F-9593-705F3D2F868A}" destId="{E88F35F0-1949-3448-95FC-35D416BEFB5D}" srcOrd="0" destOrd="0" presId="urn:microsoft.com/office/officeart/2005/8/layout/default"/>
    <dgm:cxn modelId="{E422B7D9-64C3-2D4E-9FB0-02CAE95E4CCB}" srcId="{A23816DD-AD98-E840-99C0-F6174C36124D}" destId="{E192395C-F7D3-E04F-9593-705F3D2F868A}" srcOrd="1" destOrd="0" parTransId="{789D26F3-72E7-5D41-8DC0-666E343F9F76}" sibTransId="{39DAE9FC-D1E6-AA48-A88C-8BFD107CE242}"/>
    <dgm:cxn modelId="{A55E7AA9-F723-024F-BB7F-666CACAB3D77}" type="presOf" srcId="{85AE0EEB-5325-9947-A94E-CBABE3B4A070}" destId="{3AC266C1-5DD8-4747-94FA-FB308DCF5336}" srcOrd="0" destOrd="0" presId="urn:microsoft.com/office/officeart/2005/8/layout/default"/>
    <dgm:cxn modelId="{DD52C887-93ED-DC4C-A140-B3FB0056BFF9}" srcId="{A23816DD-AD98-E840-99C0-F6174C36124D}" destId="{60F7A52B-A110-2742-ACCB-F92424973B52}" srcOrd="2" destOrd="0" parTransId="{3D234733-1659-B949-A6FE-E215E46277CA}" sibTransId="{49C79C7E-29A9-7947-ADBA-C7D073B651EB}"/>
    <dgm:cxn modelId="{F4878F7B-52C9-E748-8D29-1C98CE402F8C}" srcId="{A23816DD-AD98-E840-99C0-F6174C36124D}" destId="{86F46E25-0DC1-F842-961F-76618884D805}" srcOrd="4" destOrd="0" parTransId="{8CCCD2BD-E8B4-4D4B-ADE1-042E3B66B98D}" sibTransId="{E1B96740-CF1B-E04E-A3C0-82F04DA2C8E7}"/>
    <dgm:cxn modelId="{4D207A3E-0D9C-944C-AEDF-77EE70C5287F}" srcId="{A23816DD-AD98-E840-99C0-F6174C36124D}" destId="{C5E4ABFC-4487-B642-B593-3547DF2ADA4D}" srcOrd="3" destOrd="0" parTransId="{6F3A723E-C277-974D-9CBF-C41B1364654D}" sibTransId="{16FD932F-8D71-5144-B446-ADF755B6808D}"/>
    <dgm:cxn modelId="{BE922150-0032-6348-A014-95135ECCE4A6}" type="presOf" srcId="{C5E4ABFC-4487-B642-B593-3547DF2ADA4D}" destId="{858CBE2A-37F1-C348-A126-E30822AC9D3E}" srcOrd="0" destOrd="0" presId="urn:microsoft.com/office/officeart/2005/8/layout/default"/>
    <dgm:cxn modelId="{E812BF82-5C5D-2C44-A61C-42E64C5130C8}" type="presOf" srcId="{A23816DD-AD98-E840-99C0-F6174C36124D}" destId="{5B270260-824B-D941-8917-77792EC23A84}" srcOrd="0" destOrd="0" presId="urn:microsoft.com/office/officeart/2005/8/layout/default"/>
    <dgm:cxn modelId="{4C3C5CF3-D26C-764F-B21F-B33C8D7FC64A}" type="presParOf" srcId="{5B270260-824B-D941-8917-77792EC23A84}" destId="{3AC266C1-5DD8-4747-94FA-FB308DCF5336}" srcOrd="0" destOrd="0" presId="urn:microsoft.com/office/officeart/2005/8/layout/default"/>
    <dgm:cxn modelId="{C76B5760-867B-8247-AD0C-413173D974AB}" type="presParOf" srcId="{5B270260-824B-D941-8917-77792EC23A84}" destId="{4B330213-F1F6-6642-8D15-0C2596B3A606}" srcOrd="1" destOrd="0" presId="urn:microsoft.com/office/officeart/2005/8/layout/default"/>
    <dgm:cxn modelId="{E8B26D05-0CDF-DD4B-B2E2-BE82D0AFDB08}" type="presParOf" srcId="{5B270260-824B-D941-8917-77792EC23A84}" destId="{E88F35F0-1949-3448-95FC-35D416BEFB5D}" srcOrd="2" destOrd="0" presId="urn:microsoft.com/office/officeart/2005/8/layout/default"/>
    <dgm:cxn modelId="{E2B5F8E2-D70C-2743-9290-9A5924DAE194}" type="presParOf" srcId="{5B270260-824B-D941-8917-77792EC23A84}" destId="{2814CA65-497B-994A-9541-8FA076BE89A6}" srcOrd="3" destOrd="0" presId="urn:microsoft.com/office/officeart/2005/8/layout/default"/>
    <dgm:cxn modelId="{A9518F24-82C0-924D-B14E-7EEB9412A1E4}" type="presParOf" srcId="{5B270260-824B-D941-8917-77792EC23A84}" destId="{6FEBEB10-7017-5240-A4E3-FEF4765FB115}" srcOrd="4" destOrd="0" presId="urn:microsoft.com/office/officeart/2005/8/layout/default"/>
    <dgm:cxn modelId="{FE220162-4129-5E44-AD01-272507D65723}" type="presParOf" srcId="{5B270260-824B-D941-8917-77792EC23A84}" destId="{5B1CE4D1-FBA6-3B45-A0D2-341F4AF0D214}" srcOrd="5" destOrd="0" presId="urn:microsoft.com/office/officeart/2005/8/layout/default"/>
    <dgm:cxn modelId="{F7712279-D5B2-5F49-9E6A-67FF485E4F26}" type="presParOf" srcId="{5B270260-824B-D941-8917-77792EC23A84}" destId="{858CBE2A-37F1-C348-A126-E30822AC9D3E}" srcOrd="6" destOrd="0" presId="urn:microsoft.com/office/officeart/2005/8/layout/default"/>
    <dgm:cxn modelId="{E8B388FF-9ABF-DC4C-BCE5-5221CDAC440E}" type="presParOf" srcId="{5B270260-824B-D941-8917-77792EC23A84}" destId="{4DC0F06E-CF6A-8E4A-A4C6-8209777DB26F}" srcOrd="7" destOrd="0" presId="urn:microsoft.com/office/officeart/2005/8/layout/default"/>
    <dgm:cxn modelId="{E8BBD6AD-45F2-854A-95FD-97F41CDB283F}" type="presParOf" srcId="{5B270260-824B-D941-8917-77792EC23A84}" destId="{F5D43732-24E4-454E-A2DB-3653D16E37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9BB349-D780-8D42-8610-890A151281B6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961DA15F-6A55-3544-9F3E-2FEE34D99356}">
      <dgm:prSet/>
      <dgm:spPr/>
      <dgm:t>
        <a:bodyPr/>
        <a:lstStyle/>
        <a:p>
          <a:pPr rtl="0"/>
          <a:r>
            <a:rPr lang="en-US" b="0" i="0" smtClean="0">
              <a:solidFill>
                <a:srgbClr val="000000"/>
              </a:solidFill>
              <a:latin typeface="Avenir Roman"/>
              <a:cs typeface="Avenir Roman"/>
            </a:rPr>
            <a:t>Exkluzív tartalmak</a:t>
          </a:r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2D9B608D-094C-9845-A50A-79AC0E829BEC}" type="parTrans" cxnId="{57AE5D09-84CA-374D-AC9B-A00FEC027994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0DFD6A8-F25F-6545-96FE-9AE2E0565657}" type="sibTrans" cxnId="{57AE5D09-84CA-374D-AC9B-A00FEC027994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A859B25D-A1E0-0F43-93C3-661AF3EE17BF}">
      <dgm:prSet/>
      <dgm:spPr/>
      <dgm:t>
        <a:bodyPr/>
        <a:lstStyle/>
        <a:p>
          <a:pPr rtl="0"/>
          <a:r>
            <a:rPr lang="en-US" b="0" i="0" smtClean="0">
              <a:solidFill>
                <a:srgbClr val="000000"/>
              </a:solidFill>
              <a:latin typeface="Avenir Roman"/>
              <a:cs typeface="Avenir Roman"/>
            </a:rPr>
            <a:t>Funkcionális tartalmak</a:t>
          </a:r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9840529A-02AC-FA44-BFC0-E5C34F2E141F}" type="parTrans" cxnId="{2188FED8-67EC-694F-A4ED-DBC5CD75AA1C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29F12FEA-0BE7-C64B-BBDA-7ED63AE0227F}" type="sibTrans" cxnId="{2188FED8-67EC-694F-A4ED-DBC5CD75AA1C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57795758-C544-4C49-AC9B-5F6C336F2E7E}">
      <dgm:prSet/>
      <dgm:spPr/>
      <dgm:t>
        <a:bodyPr/>
        <a:lstStyle/>
        <a:p>
          <a:pPr rtl="0"/>
          <a:r>
            <a:rPr lang="en-US" b="0" i="0" smtClean="0">
              <a:solidFill>
                <a:srgbClr val="000000"/>
              </a:solidFill>
              <a:latin typeface="Avenir Roman"/>
              <a:cs typeface="Avenir Roman"/>
            </a:rPr>
            <a:t>Szórakoztató tartalmak</a:t>
          </a:r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419152F5-FA16-834E-BD4C-7007040D8AD8}" type="parTrans" cxnId="{53C129B9-321A-6443-8BB5-93124B6A10FA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0096D1FD-BD78-DA4D-B363-6FFF4DDE0935}" type="sibTrans" cxnId="{53C129B9-321A-6443-8BB5-93124B6A10FA}">
      <dgm:prSet/>
      <dgm:spPr/>
      <dgm:t>
        <a:bodyPr/>
        <a:lstStyle/>
        <a:p>
          <a:endParaRPr lang="en-US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549C158E-89F1-6E43-9208-31BAC05DA397}" type="pres">
      <dgm:prSet presAssocID="{059BB349-D780-8D42-8610-890A151281B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324C906-E41E-A643-BAB9-BB88ED6CD3BB}" type="pres">
      <dgm:prSet presAssocID="{961DA15F-6A55-3544-9F3E-2FEE34D9935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4E8148-81C9-9E4B-BDAF-EF9307716E42}" type="pres">
      <dgm:prSet presAssocID="{D0DFD6A8-F25F-6545-96FE-9AE2E0565657}" presName="sibTrans" presStyleCnt="0"/>
      <dgm:spPr/>
    </dgm:pt>
    <dgm:pt modelId="{F79BC6E3-8FE4-7444-B300-EED6ACC7C6A0}" type="pres">
      <dgm:prSet presAssocID="{A859B25D-A1E0-0F43-93C3-661AF3EE17B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9584DF-50CB-624C-A010-D04DD135C36C}" type="pres">
      <dgm:prSet presAssocID="{29F12FEA-0BE7-C64B-BBDA-7ED63AE0227F}" presName="sibTrans" presStyleCnt="0"/>
      <dgm:spPr/>
    </dgm:pt>
    <dgm:pt modelId="{25F71324-1E2F-0140-8484-7797373870C6}" type="pres">
      <dgm:prSet presAssocID="{57795758-C544-4C49-AC9B-5F6C336F2E7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870F12A-377C-4942-BC5E-2AD21457A2F5}" type="presOf" srcId="{A859B25D-A1E0-0F43-93C3-661AF3EE17BF}" destId="{F79BC6E3-8FE4-7444-B300-EED6ACC7C6A0}" srcOrd="0" destOrd="0" presId="urn:microsoft.com/office/officeart/2005/8/layout/default"/>
    <dgm:cxn modelId="{36742A96-9658-3441-AED0-C331B8763FF4}" type="presOf" srcId="{57795758-C544-4C49-AC9B-5F6C336F2E7E}" destId="{25F71324-1E2F-0140-8484-7797373870C6}" srcOrd="0" destOrd="0" presId="urn:microsoft.com/office/officeart/2005/8/layout/default"/>
    <dgm:cxn modelId="{816A01F6-FAF6-3B44-9C0F-5D0415152E23}" type="presOf" srcId="{961DA15F-6A55-3544-9F3E-2FEE34D99356}" destId="{A324C906-E41E-A643-BAB9-BB88ED6CD3BB}" srcOrd="0" destOrd="0" presId="urn:microsoft.com/office/officeart/2005/8/layout/default"/>
    <dgm:cxn modelId="{57AE5D09-84CA-374D-AC9B-A00FEC027994}" srcId="{059BB349-D780-8D42-8610-890A151281B6}" destId="{961DA15F-6A55-3544-9F3E-2FEE34D99356}" srcOrd="0" destOrd="0" parTransId="{2D9B608D-094C-9845-A50A-79AC0E829BEC}" sibTransId="{D0DFD6A8-F25F-6545-96FE-9AE2E0565657}"/>
    <dgm:cxn modelId="{2188FED8-67EC-694F-A4ED-DBC5CD75AA1C}" srcId="{059BB349-D780-8D42-8610-890A151281B6}" destId="{A859B25D-A1E0-0F43-93C3-661AF3EE17BF}" srcOrd="1" destOrd="0" parTransId="{9840529A-02AC-FA44-BFC0-E5C34F2E141F}" sibTransId="{29F12FEA-0BE7-C64B-BBDA-7ED63AE0227F}"/>
    <dgm:cxn modelId="{C5123C9B-0D2A-A04A-B346-17B1EF5F10E6}" type="presOf" srcId="{059BB349-D780-8D42-8610-890A151281B6}" destId="{549C158E-89F1-6E43-9208-31BAC05DA397}" srcOrd="0" destOrd="0" presId="urn:microsoft.com/office/officeart/2005/8/layout/default"/>
    <dgm:cxn modelId="{53C129B9-321A-6443-8BB5-93124B6A10FA}" srcId="{059BB349-D780-8D42-8610-890A151281B6}" destId="{57795758-C544-4C49-AC9B-5F6C336F2E7E}" srcOrd="2" destOrd="0" parTransId="{419152F5-FA16-834E-BD4C-7007040D8AD8}" sibTransId="{0096D1FD-BD78-DA4D-B363-6FFF4DDE0935}"/>
    <dgm:cxn modelId="{89CFB750-5D7C-D24F-B40E-4511CA20BAB0}" type="presParOf" srcId="{549C158E-89F1-6E43-9208-31BAC05DA397}" destId="{A324C906-E41E-A643-BAB9-BB88ED6CD3BB}" srcOrd="0" destOrd="0" presId="urn:microsoft.com/office/officeart/2005/8/layout/default"/>
    <dgm:cxn modelId="{ADD3B336-E647-8B4C-A663-122469B41B49}" type="presParOf" srcId="{549C158E-89F1-6E43-9208-31BAC05DA397}" destId="{D84E8148-81C9-9E4B-BDAF-EF9307716E42}" srcOrd="1" destOrd="0" presId="urn:microsoft.com/office/officeart/2005/8/layout/default"/>
    <dgm:cxn modelId="{A15740BE-0C7A-254C-8143-815C7FB51B41}" type="presParOf" srcId="{549C158E-89F1-6E43-9208-31BAC05DA397}" destId="{F79BC6E3-8FE4-7444-B300-EED6ACC7C6A0}" srcOrd="2" destOrd="0" presId="urn:microsoft.com/office/officeart/2005/8/layout/default"/>
    <dgm:cxn modelId="{F89CDD8B-E685-3041-A1D9-8140961BBED3}" type="presParOf" srcId="{549C158E-89F1-6E43-9208-31BAC05DA397}" destId="{A89584DF-50CB-624C-A010-D04DD135C36C}" srcOrd="3" destOrd="0" presId="urn:microsoft.com/office/officeart/2005/8/layout/default"/>
    <dgm:cxn modelId="{F793E8F0-1BE1-EE47-AAC8-23C3CCDC7632}" type="presParOf" srcId="{549C158E-89F1-6E43-9208-31BAC05DA397}" destId="{25F71324-1E2F-0140-8484-7797373870C6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25F6DC9-6A18-1A4C-B04E-A3FDA43FDC0F}" type="doc">
      <dgm:prSet loTypeId="urn:microsoft.com/office/officeart/2005/8/layout/defaul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6B975EE-A722-6649-B519-112B41D77A24}">
      <dgm:prSet custT="1"/>
      <dgm:spPr/>
      <dgm:t>
        <a:bodyPr/>
        <a:lstStyle/>
        <a:p>
          <a:pPr rtl="0"/>
          <a:r>
            <a:rPr lang="en-US" sz="2800" b="0" i="0" dirty="0" err="1" smtClean="0">
              <a:solidFill>
                <a:srgbClr val="000000"/>
              </a:solidFill>
              <a:latin typeface="Avenir Roman"/>
              <a:cs typeface="Avenir Roman"/>
            </a:rPr>
            <a:t>Termékhez</a:t>
          </a:r>
          <a:endParaRPr lang="en-US" sz="28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7F2354F5-F724-2042-B9C4-593DEF9CF118}" type="parTrans" cxnId="{68646647-F0E0-2649-861A-57436EBA7086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7D73DE08-1631-D940-9E84-A06AB2AEC02A}" type="sibTrans" cxnId="{68646647-F0E0-2649-861A-57436EBA7086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401AEA4E-B852-1B45-87F8-0A4B51F20E93}">
      <dgm:prSet custT="1"/>
      <dgm:spPr/>
      <dgm:t>
        <a:bodyPr/>
        <a:lstStyle/>
        <a:p>
          <a:pPr rtl="0"/>
          <a:r>
            <a:rPr lang="en-US" sz="2400" b="0" i="0" dirty="0" err="1" smtClean="0">
              <a:solidFill>
                <a:srgbClr val="000000"/>
              </a:solidFill>
              <a:latin typeface="Avenir Roman"/>
              <a:cs typeface="Avenir Roman"/>
            </a:rPr>
            <a:t>Vonalkód</a:t>
          </a:r>
          <a:endParaRPr lang="en-US" sz="24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B33CB104-47B8-FF47-9F1E-32EE62945E5D}" type="parTrans" cxnId="{AFA713C7-B0B9-1149-A8BC-42E89F14285A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F53AC571-EA08-F443-B91E-A9BDFB2B2474}" type="sibTrans" cxnId="{AFA713C7-B0B9-1149-A8BC-42E89F14285A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8FED0755-D3A7-FF43-B190-6AA9E493A70B}">
      <dgm:prSet custT="1"/>
      <dgm:spPr/>
      <dgm:t>
        <a:bodyPr/>
        <a:lstStyle/>
        <a:p>
          <a:pPr rtl="0"/>
          <a:r>
            <a:rPr lang="en-US" sz="2400" b="0" i="0" dirty="0" smtClean="0">
              <a:solidFill>
                <a:srgbClr val="000000"/>
              </a:solidFill>
              <a:latin typeface="Avenir Roman"/>
              <a:cs typeface="Avenir Roman"/>
            </a:rPr>
            <a:t>AR</a:t>
          </a:r>
          <a:endParaRPr lang="en-US" sz="24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F22D653B-50E3-BC44-B78D-53E533426DAE}" type="parTrans" cxnId="{E4A48C17-9C69-EE44-A9D7-C6A5222DA2B9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BBB8D0AF-4282-9746-962F-269BEEAAD380}" type="sibTrans" cxnId="{E4A48C17-9C69-EE44-A9D7-C6A5222DA2B9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ED7A694F-36D4-2A40-A20C-88EEC1ED086E}">
      <dgm:prSet custT="1"/>
      <dgm:spPr/>
      <dgm:t>
        <a:bodyPr/>
        <a:lstStyle/>
        <a:p>
          <a:pPr rtl="0"/>
          <a:r>
            <a:rPr lang="en-US" sz="2400" b="0" i="0" dirty="0" smtClean="0">
              <a:solidFill>
                <a:srgbClr val="000000"/>
              </a:solidFill>
              <a:latin typeface="Avenir Roman"/>
              <a:cs typeface="Avenir Roman"/>
            </a:rPr>
            <a:t>NFC</a:t>
          </a:r>
          <a:endParaRPr lang="en-US" sz="24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79BE98EE-C51D-FA4E-B457-BBDAAC15D3D6}" type="parTrans" cxnId="{9B37E7EF-E101-5A40-931D-CE9EAD1B7A8C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100CE847-D5DF-B846-8170-A5129A11E2B0}" type="sibTrans" cxnId="{9B37E7EF-E101-5A40-931D-CE9EAD1B7A8C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97071BBA-A745-9942-866D-57AB1FFCC834}">
      <dgm:prSet custT="1"/>
      <dgm:spPr/>
      <dgm:t>
        <a:bodyPr/>
        <a:lstStyle/>
        <a:p>
          <a:pPr rtl="0"/>
          <a:r>
            <a:rPr lang="en-US" sz="2800" b="0" i="0" dirty="0" err="1" smtClean="0">
              <a:solidFill>
                <a:srgbClr val="000000"/>
              </a:solidFill>
              <a:latin typeface="Avenir Roman"/>
              <a:cs typeface="Avenir Roman"/>
            </a:rPr>
            <a:t>Eladási</a:t>
          </a:r>
          <a:r>
            <a:rPr lang="en-US" sz="2800" b="0" i="0" dirty="0" smtClean="0">
              <a:solidFill>
                <a:srgbClr val="000000"/>
              </a:solidFill>
              <a:latin typeface="Avenir Roman"/>
              <a:cs typeface="Avenir Roman"/>
            </a:rPr>
            <a:t> </a:t>
          </a:r>
          <a:r>
            <a:rPr lang="en-US" sz="2800" b="0" i="0" dirty="0" err="1" smtClean="0">
              <a:solidFill>
                <a:srgbClr val="000000"/>
              </a:solidFill>
              <a:latin typeface="Avenir Roman"/>
              <a:cs typeface="Avenir Roman"/>
            </a:rPr>
            <a:t>helyhez</a:t>
          </a:r>
          <a:endParaRPr lang="en-US" sz="28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5ADC6D3C-C19C-4F46-AA28-2D2593481515}" type="parTrans" cxnId="{12853B65-D7AE-BA4A-AC36-EDD59847911F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9438186F-B067-324B-8FFD-97011918CDFF}" type="sibTrans" cxnId="{12853B65-D7AE-BA4A-AC36-EDD59847911F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28ECA0E-4DF4-5643-8B9B-BFB4BDFF79C3}">
      <dgm:prSet custT="1"/>
      <dgm:spPr/>
      <dgm:t>
        <a:bodyPr/>
        <a:lstStyle/>
        <a:p>
          <a:pPr rtl="0"/>
          <a:r>
            <a:rPr lang="en-US" sz="2400" b="0" i="0" smtClean="0">
              <a:solidFill>
                <a:srgbClr val="000000"/>
              </a:solidFill>
              <a:latin typeface="Avenir Roman"/>
              <a:cs typeface="Avenir Roman"/>
            </a:rPr>
            <a:t>iBeacon</a:t>
          </a:r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409AAFAC-9BAF-A048-878C-2182E9E576D9}" type="parTrans" cxnId="{0BF1270C-E9E3-F643-980A-38EAFC74469D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81F63702-008E-274B-9AC9-3A0E8990A864}" type="sibTrans" cxnId="{0BF1270C-E9E3-F643-980A-38EAFC74469D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29A03155-AA43-694F-A61C-058658B13B53}">
      <dgm:prSet custT="1"/>
      <dgm:spPr/>
      <dgm:t>
        <a:bodyPr/>
        <a:lstStyle/>
        <a:p>
          <a:pPr rtl="0"/>
          <a:r>
            <a:rPr lang="en-US" sz="2400" b="0" i="0" smtClean="0">
              <a:solidFill>
                <a:srgbClr val="000000"/>
              </a:solidFill>
              <a:latin typeface="Avenir Roman"/>
              <a:cs typeface="Avenir Roman"/>
            </a:rPr>
            <a:t>QR</a:t>
          </a:r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FC2B6E0A-B380-B24F-B8B8-4768D0832D37}" type="parTrans" cxnId="{220632C9-ABD9-9A41-B85E-D4B164FD823F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97CE398B-53AA-8148-B74E-A1D0D5AD4FFD}" type="sibTrans" cxnId="{220632C9-ABD9-9A41-B85E-D4B164FD823F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26CDC757-8BDE-E942-A164-93E98DC9C3C8}">
      <dgm:prSet custT="1"/>
      <dgm:spPr/>
      <dgm:t>
        <a:bodyPr/>
        <a:lstStyle/>
        <a:p>
          <a:pPr rtl="0"/>
          <a:r>
            <a:rPr lang="en-US" sz="2800" b="0" i="0" dirty="0" err="1" smtClean="0">
              <a:solidFill>
                <a:srgbClr val="000000"/>
              </a:solidFill>
              <a:latin typeface="Avenir Roman"/>
              <a:cs typeface="Avenir Roman"/>
            </a:rPr>
            <a:t>Vásárlóhoz</a:t>
          </a:r>
          <a:endParaRPr lang="en-US" sz="28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EAEEB6C7-2E93-A047-9513-003B8E2B078D}" type="parTrans" cxnId="{92F20D0C-BE87-D641-9FEF-47078F17AC7A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E2DC2A06-6A86-FA46-B810-1DAE35C7BF3D}" type="sibTrans" cxnId="{92F20D0C-BE87-D641-9FEF-47078F17AC7A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75481CB5-56EB-C445-965F-831939506772}">
      <dgm:prSet custT="1"/>
      <dgm:spPr/>
      <dgm:t>
        <a:bodyPr/>
        <a:lstStyle/>
        <a:p>
          <a:pPr rtl="0"/>
          <a:r>
            <a:rPr lang="en-US" sz="2400" b="0" i="0" dirty="0" smtClean="0">
              <a:solidFill>
                <a:srgbClr val="000000"/>
              </a:solidFill>
              <a:latin typeface="Avenir Roman"/>
              <a:cs typeface="Avenir Roman"/>
            </a:rPr>
            <a:t>App</a:t>
          </a:r>
          <a:endParaRPr lang="en-US" sz="24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FD2B2B00-77C2-894F-AB57-90645D5C1A82}" type="parTrans" cxnId="{377B9343-5057-7249-A90C-2D4B6D96DF13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A237848A-A3E1-B940-85ED-E1CACDC08C00}" type="sibTrans" cxnId="{377B9343-5057-7249-A90C-2D4B6D96DF13}">
      <dgm:prSet/>
      <dgm:spPr/>
      <dgm:t>
        <a:bodyPr/>
        <a:lstStyle/>
        <a:p>
          <a:endParaRPr lang="en-US" sz="24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FD5F69EF-BAB3-3A41-BECC-FCDCAFD050DD}">
      <dgm:prSet custT="1"/>
      <dgm:spPr/>
      <dgm:t>
        <a:bodyPr/>
        <a:lstStyle/>
        <a:p>
          <a:pPr rtl="0"/>
          <a:r>
            <a:rPr lang="en-US" sz="2400" b="0" i="0" dirty="0" smtClean="0">
              <a:solidFill>
                <a:srgbClr val="000000"/>
              </a:solidFill>
              <a:latin typeface="Avenir Roman"/>
              <a:cs typeface="Avenir Roman"/>
            </a:rPr>
            <a:t>GPS</a:t>
          </a:r>
          <a:endParaRPr lang="en-US" sz="2400" b="0" i="0" dirty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BF7E3354-6F6D-1C4E-8C5A-34449DFEA3AB}" type="parTrans" cxnId="{544E19A8-1647-3444-AA2C-794CE57BFFB6}">
      <dgm:prSet/>
      <dgm:spPr/>
      <dgm:t>
        <a:bodyPr/>
        <a:lstStyle/>
        <a:p>
          <a:endParaRPr lang="en-US" sz="2400"/>
        </a:p>
      </dgm:t>
    </dgm:pt>
    <dgm:pt modelId="{2599CB4A-78FA-3741-80B5-A8A5832031A6}" type="sibTrans" cxnId="{544E19A8-1647-3444-AA2C-794CE57BFFB6}">
      <dgm:prSet/>
      <dgm:spPr/>
      <dgm:t>
        <a:bodyPr/>
        <a:lstStyle/>
        <a:p>
          <a:endParaRPr lang="en-US" sz="2400"/>
        </a:p>
      </dgm:t>
    </dgm:pt>
    <dgm:pt modelId="{C13305FC-8C42-B04B-8F7C-A033C2E251DC}" type="pres">
      <dgm:prSet presAssocID="{225F6DC9-6A18-1A4C-B04E-A3FDA43FDC0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5F712BA-7D9C-184D-8965-B7337081158C}" type="pres">
      <dgm:prSet presAssocID="{16B975EE-A722-6649-B519-112B41D77A2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D05CCB-C6B1-1944-84F3-09E8872B9BF6}" type="pres">
      <dgm:prSet presAssocID="{7D73DE08-1631-D940-9E84-A06AB2AEC02A}" presName="sibTrans" presStyleCnt="0"/>
      <dgm:spPr/>
    </dgm:pt>
    <dgm:pt modelId="{344D0F98-707C-4B45-9E70-2CF09FA24BCD}" type="pres">
      <dgm:prSet presAssocID="{97071BBA-A745-9942-866D-57AB1FFCC83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2DC2E9-4298-9D4B-9262-B63DF54AC532}" type="pres">
      <dgm:prSet presAssocID="{9438186F-B067-324B-8FFD-97011918CDFF}" presName="sibTrans" presStyleCnt="0"/>
      <dgm:spPr/>
    </dgm:pt>
    <dgm:pt modelId="{D08FFA9A-927E-6E4B-A178-9DF6B69CBE7F}" type="pres">
      <dgm:prSet presAssocID="{26CDC757-8BDE-E942-A164-93E98DC9C3C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DE0CE2E-2B39-694E-A7E0-379E0C318241}" type="presOf" srcId="{97071BBA-A745-9942-866D-57AB1FFCC834}" destId="{344D0F98-707C-4B45-9E70-2CF09FA24BCD}" srcOrd="0" destOrd="0" presId="urn:microsoft.com/office/officeart/2005/8/layout/default"/>
    <dgm:cxn modelId="{92F20D0C-BE87-D641-9FEF-47078F17AC7A}" srcId="{225F6DC9-6A18-1A4C-B04E-A3FDA43FDC0F}" destId="{26CDC757-8BDE-E942-A164-93E98DC9C3C8}" srcOrd="2" destOrd="0" parTransId="{EAEEB6C7-2E93-A047-9513-003B8E2B078D}" sibTransId="{E2DC2A06-6A86-FA46-B810-1DAE35C7BF3D}"/>
    <dgm:cxn modelId="{9B37E7EF-E101-5A40-931D-CE9EAD1B7A8C}" srcId="{16B975EE-A722-6649-B519-112B41D77A24}" destId="{ED7A694F-36D4-2A40-A20C-88EEC1ED086E}" srcOrd="2" destOrd="0" parTransId="{79BE98EE-C51D-FA4E-B457-BBDAAC15D3D6}" sibTransId="{100CE847-D5DF-B846-8170-A5129A11E2B0}"/>
    <dgm:cxn modelId="{45009FBE-E601-5B4B-BDFE-2E1A4EC1D4F7}" type="presOf" srcId="{225F6DC9-6A18-1A4C-B04E-A3FDA43FDC0F}" destId="{C13305FC-8C42-B04B-8F7C-A033C2E251DC}" srcOrd="0" destOrd="0" presId="urn:microsoft.com/office/officeart/2005/8/layout/default"/>
    <dgm:cxn modelId="{C725EDFA-9F18-7843-982C-F362A10409ED}" type="presOf" srcId="{D28ECA0E-4DF4-5643-8B9B-BFB4BDFF79C3}" destId="{344D0F98-707C-4B45-9E70-2CF09FA24BCD}" srcOrd="0" destOrd="2" presId="urn:microsoft.com/office/officeart/2005/8/layout/default"/>
    <dgm:cxn modelId="{18F31A63-2A38-6B48-8B4B-B72454223EBC}" type="presOf" srcId="{401AEA4E-B852-1B45-87F8-0A4B51F20E93}" destId="{75F712BA-7D9C-184D-8965-B7337081158C}" srcOrd="0" destOrd="1" presId="urn:microsoft.com/office/officeart/2005/8/layout/default"/>
    <dgm:cxn modelId="{23EE8FE3-9084-D74B-8474-46E304C72246}" type="presOf" srcId="{8FED0755-D3A7-FF43-B190-6AA9E493A70B}" destId="{75F712BA-7D9C-184D-8965-B7337081158C}" srcOrd="0" destOrd="2" presId="urn:microsoft.com/office/officeart/2005/8/layout/default"/>
    <dgm:cxn modelId="{324EF041-57C6-5347-8579-6D4FEEF8CCB8}" type="presOf" srcId="{FD5F69EF-BAB3-3A41-BECC-FCDCAFD050DD}" destId="{344D0F98-707C-4B45-9E70-2CF09FA24BCD}" srcOrd="0" destOrd="1" presId="urn:microsoft.com/office/officeart/2005/8/layout/default"/>
    <dgm:cxn modelId="{544E19A8-1647-3444-AA2C-794CE57BFFB6}" srcId="{97071BBA-A745-9942-866D-57AB1FFCC834}" destId="{FD5F69EF-BAB3-3A41-BECC-FCDCAFD050DD}" srcOrd="0" destOrd="0" parTransId="{BF7E3354-6F6D-1C4E-8C5A-34449DFEA3AB}" sibTransId="{2599CB4A-78FA-3741-80B5-A8A5832031A6}"/>
    <dgm:cxn modelId="{D03DBB5A-D740-4940-807D-F59E52B3D16B}" type="presOf" srcId="{ED7A694F-36D4-2A40-A20C-88EEC1ED086E}" destId="{75F712BA-7D9C-184D-8965-B7337081158C}" srcOrd="0" destOrd="3" presId="urn:microsoft.com/office/officeart/2005/8/layout/default"/>
    <dgm:cxn modelId="{220632C9-ABD9-9A41-B85E-D4B164FD823F}" srcId="{97071BBA-A745-9942-866D-57AB1FFCC834}" destId="{29A03155-AA43-694F-A61C-058658B13B53}" srcOrd="2" destOrd="0" parTransId="{FC2B6E0A-B380-B24F-B8B8-4768D0832D37}" sibTransId="{97CE398B-53AA-8148-B74E-A1D0D5AD4FFD}"/>
    <dgm:cxn modelId="{12853B65-D7AE-BA4A-AC36-EDD59847911F}" srcId="{225F6DC9-6A18-1A4C-B04E-A3FDA43FDC0F}" destId="{97071BBA-A745-9942-866D-57AB1FFCC834}" srcOrd="1" destOrd="0" parTransId="{5ADC6D3C-C19C-4F46-AA28-2D2593481515}" sibTransId="{9438186F-B067-324B-8FFD-97011918CDFF}"/>
    <dgm:cxn modelId="{2C0EA8E8-3C0E-6A4C-A31E-FC27B000D9AD}" type="presOf" srcId="{16B975EE-A722-6649-B519-112B41D77A24}" destId="{75F712BA-7D9C-184D-8965-B7337081158C}" srcOrd="0" destOrd="0" presId="urn:microsoft.com/office/officeart/2005/8/layout/default"/>
    <dgm:cxn modelId="{AFA713C7-B0B9-1149-A8BC-42E89F14285A}" srcId="{16B975EE-A722-6649-B519-112B41D77A24}" destId="{401AEA4E-B852-1B45-87F8-0A4B51F20E93}" srcOrd="0" destOrd="0" parTransId="{B33CB104-47B8-FF47-9F1E-32EE62945E5D}" sibTransId="{F53AC571-EA08-F443-B91E-A9BDFB2B2474}"/>
    <dgm:cxn modelId="{026A8EA6-F14B-214E-9F68-6A86D4BDCE2C}" type="presOf" srcId="{29A03155-AA43-694F-A61C-058658B13B53}" destId="{344D0F98-707C-4B45-9E70-2CF09FA24BCD}" srcOrd="0" destOrd="3" presId="urn:microsoft.com/office/officeart/2005/8/layout/default"/>
    <dgm:cxn modelId="{0BF1270C-E9E3-F643-980A-38EAFC74469D}" srcId="{97071BBA-A745-9942-866D-57AB1FFCC834}" destId="{D28ECA0E-4DF4-5643-8B9B-BFB4BDFF79C3}" srcOrd="1" destOrd="0" parTransId="{409AAFAC-9BAF-A048-878C-2182E9E576D9}" sibTransId="{81F63702-008E-274B-9AC9-3A0E8990A864}"/>
    <dgm:cxn modelId="{E4A48C17-9C69-EE44-A9D7-C6A5222DA2B9}" srcId="{16B975EE-A722-6649-B519-112B41D77A24}" destId="{8FED0755-D3A7-FF43-B190-6AA9E493A70B}" srcOrd="1" destOrd="0" parTransId="{F22D653B-50E3-BC44-B78D-53E533426DAE}" sibTransId="{BBB8D0AF-4282-9746-962F-269BEEAAD380}"/>
    <dgm:cxn modelId="{4F06A3F0-10CB-434A-90F3-7B4615869764}" type="presOf" srcId="{75481CB5-56EB-C445-965F-831939506772}" destId="{D08FFA9A-927E-6E4B-A178-9DF6B69CBE7F}" srcOrd="0" destOrd="1" presId="urn:microsoft.com/office/officeart/2005/8/layout/default"/>
    <dgm:cxn modelId="{68646647-F0E0-2649-861A-57436EBA7086}" srcId="{225F6DC9-6A18-1A4C-B04E-A3FDA43FDC0F}" destId="{16B975EE-A722-6649-B519-112B41D77A24}" srcOrd="0" destOrd="0" parTransId="{7F2354F5-F724-2042-B9C4-593DEF9CF118}" sibTransId="{7D73DE08-1631-D940-9E84-A06AB2AEC02A}"/>
    <dgm:cxn modelId="{488597AB-AE4E-D346-8F91-50775C74A19D}" type="presOf" srcId="{26CDC757-8BDE-E942-A164-93E98DC9C3C8}" destId="{D08FFA9A-927E-6E4B-A178-9DF6B69CBE7F}" srcOrd="0" destOrd="0" presId="urn:microsoft.com/office/officeart/2005/8/layout/default"/>
    <dgm:cxn modelId="{377B9343-5057-7249-A90C-2D4B6D96DF13}" srcId="{26CDC757-8BDE-E942-A164-93E98DC9C3C8}" destId="{75481CB5-56EB-C445-965F-831939506772}" srcOrd="0" destOrd="0" parTransId="{FD2B2B00-77C2-894F-AB57-90645D5C1A82}" sibTransId="{A237848A-A3E1-B940-85ED-E1CACDC08C00}"/>
    <dgm:cxn modelId="{B0CE31E2-B5F3-F344-9C93-FF4CCC06E8D2}" type="presParOf" srcId="{C13305FC-8C42-B04B-8F7C-A033C2E251DC}" destId="{75F712BA-7D9C-184D-8965-B7337081158C}" srcOrd="0" destOrd="0" presId="urn:microsoft.com/office/officeart/2005/8/layout/default"/>
    <dgm:cxn modelId="{846F85AF-8C0B-0944-8E53-1F078ED5D4DB}" type="presParOf" srcId="{C13305FC-8C42-B04B-8F7C-A033C2E251DC}" destId="{4AD05CCB-C6B1-1944-84F3-09E8872B9BF6}" srcOrd="1" destOrd="0" presId="urn:microsoft.com/office/officeart/2005/8/layout/default"/>
    <dgm:cxn modelId="{0D9743E9-619E-E342-BC41-83F37053F0B2}" type="presParOf" srcId="{C13305FC-8C42-B04B-8F7C-A033C2E251DC}" destId="{344D0F98-707C-4B45-9E70-2CF09FA24BCD}" srcOrd="2" destOrd="0" presId="urn:microsoft.com/office/officeart/2005/8/layout/default"/>
    <dgm:cxn modelId="{AC8173F4-5754-BB46-B667-F1927631962C}" type="presParOf" srcId="{C13305FC-8C42-B04B-8F7C-A033C2E251DC}" destId="{E52DC2E9-4298-9D4B-9262-B63DF54AC532}" srcOrd="3" destOrd="0" presId="urn:microsoft.com/office/officeart/2005/8/layout/default"/>
    <dgm:cxn modelId="{066D40BB-7BC9-BB43-A449-30BCA5D5FBFE}" type="presParOf" srcId="{C13305FC-8C42-B04B-8F7C-A033C2E251DC}" destId="{D08FFA9A-927E-6E4B-A178-9DF6B69CBE7F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7E7E25-EDF3-1E4E-A1B5-A27150D6A47B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BBDDDF1A-61B2-C241-8D38-62D4448ADF3F}">
      <dgm:prSet custT="1"/>
      <dgm:spPr/>
      <dgm:t>
        <a:bodyPr/>
        <a:lstStyle/>
        <a:p>
          <a:pPr algn="ctr" rtl="0"/>
          <a:r>
            <a:rPr lang="en-US" sz="2800" b="0" i="0" smtClean="0">
              <a:solidFill>
                <a:srgbClr val="000000"/>
              </a:solidFill>
              <a:latin typeface="Avenir Roman"/>
              <a:cs typeface="Avenir Roman"/>
            </a:rPr>
            <a:t>Valós értéket kell adni</a:t>
          </a:r>
          <a:endParaRPr lang="en-US" sz="28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B64EFE41-3290-3843-80B9-6BC1FF10B565}" type="parTrans" cxnId="{4F967D41-598E-F542-853B-4836ED296ACB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8B2929A-5394-794A-96AF-A3AB7247D897}" type="sibTrans" cxnId="{4F967D41-598E-F542-853B-4836ED296ACB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D05F1E9-AAAC-284F-84CC-E2DC73ECE56C}">
      <dgm:prSet custT="1"/>
      <dgm:spPr/>
      <dgm:t>
        <a:bodyPr/>
        <a:lstStyle/>
        <a:p>
          <a:pPr algn="ctr" rtl="0"/>
          <a:r>
            <a:rPr lang="en-US" sz="2800" b="0" i="0" smtClean="0">
              <a:solidFill>
                <a:srgbClr val="000000"/>
              </a:solidFill>
              <a:latin typeface="Avenir Roman"/>
              <a:cs typeface="Avenir Roman"/>
            </a:rPr>
            <a:t>Önálló életet él az app</a:t>
          </a:r>
          <a:endParaRPr lang="en-US" sz="28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5B8FE0B3-4BF6-6042-869B-C3BB4415D884}" type="parTrans" cxnId="{54B90A79-060B-EC42-BC71-B96FC7720AF3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47227690-74F5-954A-81B8-F3B94267D4DC}" type="sibTrans" cxnId="{54B90A79-060B-EC42-BC71-B96FC7720AF3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A3E7A7A-5D9D-5F4A-BA55-04D1C1BA6270}">
      <dgm:prSet custT="1"/>
      <dgm:spPr/>
      <dgm:t>
        <a:bodyPr/>
        <a:lstStyle/>
        <a:p>
          <a:pPr algn="ctr" rtl="0"/>
          <a:r>
            <a:rPr lang="en-US" sz="2800" b="0" i="0" smtClean="0">
              <a:solidFill>
                <a:srgbClr val="000000"/>
              </a:solidFill>
              <a:latin typeface="Avenir Roman"/>
              <a:cs typeface="Avenir Roman"/>
            </a:rPr>
            <a:t>Külön terméket hozunk létre</a:t>
          </a:r>
          <a:endParaRPr lang="en-US" sz="28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F0C4751-09DF-F042-A262-5B4E8E55C8C5}" type="parTrans" cxnId="{FA4BB927-63E4-5844-BE37-2FDA0EC35556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446EF73F-F6C0-5A4E-A531-030C10AD0EA3}" type="sibTrans" cxnId="{FA4BB927-63E4-5844-BE37-2FDA0EC35556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D6F6AB76-8937-0B4A-B8EC-AD6965B50D1F}">
      <dgm:prSet custT="1"/>
      <dgm:spPr/>
      <dgm:t>
        <a:bodyPr/>
        <a:lstStyle/>
        <a:p>
          <a:pPr algn="ctr" rtl="0"/>
          <a:r>
            <a:rPr lang="en-US" sz="2800" b="0" i="0" smtClean="0">
              <a:solidFill>
                <a:srgbClr val="000000"/>
              </a:solidFill>
              <a:latin typeface="Avenir Roman"/>
              <a:cs typeface="Avenir Roman"/>
            </a:rPr>
            <a:t>Kommunikációs csatornát építünk, amit</a:t>
          </a:r>
          <a:endParaRPr lang="en-US" sz="28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3EFE0BDE-A1E0-D642-A65B-E914C22F3C73}" type="parTrans" cxnId="{0026AD01-A10D-074A-8E8B-F564C11D894E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7B1446F7-279D-6342-9608-2D260601BD9F}" type="sibTrans" cxnId="{0026AD01-A10D-074A-8E8B-F564C11D894E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BF64E7A1-1E0E-3B4B-B894-32E261A49B85}">
      <dgm:prSet custT="1"/>
      <dgm:spPr/>
      <dgm:t>
        <a:bodyPr/>
        <a:lstStyle/>
        <a:p>
          <a:pPr algn="ctr" rtl="0"/>
          <a:r>
            <a:rPr lang="en-US" sz="2800" b="0" i="0" smtClean="0">
              <a:solidFill>
                <a:srgbClr val="000000"/>
              </a:solidFill>
              <a:latin typeface="Avenir Roman"/>
              <a:cs typeface="Avenir Roman"/>
            </a:rPr>
            <a:t>Rendszeresen, folyamatosan használni kell</a:t>
          </a:r>
          <a:endParaRPr lang="en-US" sz="28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E0FF0DF5-08D0-FA41-9439-C167EB98F3A5}" type="parTrans" cxnId="{EC0DB3A7-6AFC-B941-8BBD-A610FBE117F4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817933F7-585E-AD42-B0D0-0554A972E14B}" type="sibTrans" cxnId="{EC0DB3A7-6AFC-B941-8BBD-A610FBE117F4}">
      <dgm:prSet/>
      <dgm:spPr/>
      <dgm:t>
        <a:bodyPr/>
        <a:lstStyle/>
        <a:p>
          <a:pPr algn="ctr"/>
          <a:endParaRPr lang="en-US" sz="1600" b="0" i="0">
            <a:solidFill>
              <a:srgbClr val="000000"/>
            </a:solidFill>
            <a:latin typeface="Avenir Roman"/>
            <a:cs typeface="Avenir Roman"/>
          </a:endParaRPr>
        </a:p>
      </dgm:t>
    </dgm:pt>
    <dgm:pt modelId="{8834F619-EF58-8C4B-AEA8-88FACC2573D1}" type="pres">
      <dgm:prSet presAssocID="{B17E7E25-EDF3-1E4E-A1B5-A27150D6A47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DEE71AB-020B-5244-9010-E7FD291392FE}" type="pres">
      <dgm:prSet presAssocID="{BBDDDF1A-61B2-C241-8D38-62D4448ADF3F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2690E2-2DFB-344F-A6B8-48D9CAEEFD4F}" type="pres">
      <dgm:prSet presAssocID="{D8B2929A-5394-794A-96AF-A3AB7247D897}" presName="spacer" presStyleCnt="0"/>
      <dgm:spPr/>
    </dgm:pt>
    <dgm:pt modelId="{B8E3FA17-0A0E-AF40-877E-974B5E8AA719}" type="pres">
      <dgm:prSet presAssocID="{DD05F1E9-AAAC-284F-84CC-E2DC73ECE56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87BF65-CBEC-A748-BEBF-2D2D32DB877E}" type="pres">
      <dgm:prSet presAssocID="{47227690-74F5-954A-81B8-F3B94267D4DC}" presName="spacer" presStyleCnt="0"/>
      <dgm:spPr/>
    </dgm:pt>
    <dgm:pt modelId="{7BA0D6CB-99E5-5C45-91C8-C3D328DD9AB8}" type="pres">
      <dgm:prSet presAssocID="{DA3E7A7A-5D9D-5F4A-BA55-04D1C1BA627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4927CA-00C9-4949-856C-4C68DA55B303}" type="pres">
      <dgm:prSet presAssocID="{446EF73F-F6C0-5A4E-A531-030C10AD0EA3}" presName="spacer" presStyleCnt="0"/>
      <dgm:spPr/>
    </dgm:pt>
    <dgm:pt modelId="{CA90F137-1738-4A4F-813B-5272F4D64899}" type="pres">
      <dgm:prSet presAssocID="{D6F6AB76-8937-0B4A-B8EC-AD6965B50D1F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3DD7AA-3354-6544-B055-99FA8B35B8FC}" type="pres">
      <dgm:prSet presAssocID="{7B1446F7-279D-6342-9608-2D260601BD9F}" presName="spacer" presStyleCnt="0"/>
      <dgm:spPr/>
    </dgm:pt>
    <dgm:pt modelId="{7B00BEFE-957C-094B-8DA9-B3C4D56D209E}" type="pres">
      <dgm:prSet presAssocID="{BF64E7A1-1E0E-3B4B-B894-32E261A49B85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3DFDA2-3253-0D4F-A68A-AB27282CA877}" type="presOf" srcId="{BF64E7A1-1E0E-3B4B-B894-32E261A49B85}" destId="{7B00BEFE-957C-094B-8DA9-B3C4D56D209E}" srcOrd="0" destOrd="0" presId="urn:microsoft.com/office/officeart/2005/8/layout/vList2"/>
    <dgm:cxn modelId="{5594FA40-9313-8F4C-8430-1B58271335AD}" type="presOf" srcId="{D6F6AB76-8937-0B4A-B8EC-AD6965B50D1F}" destId="{CA90F137-1738-4A4F-813B-5272F4D64899}" srcOrd="0" destOrd="0" presId="urn:microsoft.com/office/officeart/2005/8/layout/vList2"/>
    <dgm:cxn modelId="{0A1A5E9A-FADE-7243-862C-EA65B8A81C8B}" type="presOf" srcId="{BBDDDF1A-61B2-C241-8D38-62D4448ADF3F}" destId="{2DEE71AB-020B-5244-9010-E7FD291392FE}" srcOrd="0" destOrd="0" presId="urn:microsoft.com/office/officeart/2005/8/layout/vList2"/>
    <dgm:cxn modelId="{4F967D41-598E-F542-853B-4836ED296ACB}" srcId="{B17E7E25-EDF3-1E4E-A1B5-A27150D6A47B}" destId="{BBDDDF1A-61B2-C241-8D38-62D4448ADF3F}" srcOrd="0" destOrd="0" parTransId="{B64EFE41-3290-3843-80B9-6BC1FF10B565}" sibTransId="{D8B2929A-5394-794A-96AF-A3AB7247D897}"/>
    <dgm:cxn modelId="{FA4BB927-63E4-5844-BE37-2FDA0EC35556}" srcId="{B17E7E25-EDF3-1E4E-A1B5-A27150D6A47B}" destId="{DA3E7A7A-5D9D-5F4A-BA55-04D1C1BA6270}" srcOrd="2" destOrd="0" parTransId="{DF0C4751-09DF-F042-A262-5B4E8E55C8C5}" sibTransId="{446EF73F-F6C0-5A4E-A531-030C10AD0EA3}"/>
    <dgm:cxn modelId="{072EDCED-B1C5-D643-9AB8-0D7E50B020D7}" type="presOf" srcId="{DD05F1E9-AAAC-284F-84CC-E2DC73ECE56C}" destId="{B8E3FA17-0A0E-AF40-877E-974B5E8AA719}" srcOrd="0" destOrd="0" presId="urn:microsoft.com/office/officeart/2005/8/layout/vList2"/>
    <dgm:cxn modelId="{8F9D9EB2-F8C6-8441-908A-69146C2B0F88}" type="presOf" srcId="{DA3E7A7A-5D9D-5F4A-BA55-04D1C1BA6270}" destId="{7BA0D6CB-99E5-5C45-91C8-C3D328DD9AB8}" srcOrd="0" destOrd="0" presId="urn:microsoft.com/office/officeart/2005/8/layout/vList2"/>
    <dgm:cxn modelId="{54B90A79-060B-EC42-BC71-B96FC7720AF3}" srcId="{B17E7E25-EDF3-1E4E-A1B5-A27150D6A47B}" destId="{DD05F1E9-AAAC-284F-84CC-E2DC73ECE56C}" srcOrd="1" destOrd="0" parTransId="{5B8FE0B3-4BF6-6042-869B-C3BB4415D884}" sibTransId="{47227690-74F5-954A-81B8-F3B94267D4DC}"/>
    <dgm:cxn modelId="{EC0DB3A7-6AFC-B941-8BBD-A610FBE117F4}" srcId="{B17E7E25-EDF3-1E4E-A1B5-A27150D6A47B}" destId="{BF64E7A1-1E0E-3B4B-B894-32E261A49B85}" srcOrd="4" destOrd="0" parTransId="{E0FF0DF5-08D0-FA41-9439-C167EB98F3A5}" sibTransId="{817933F7-585E-AD42-B0D0-0554A972E14B}"/>
    <dgm:cxn modelId="{6A7F158F-FD6A-BF45-BE81-58F120D06EAF}" type="presOf" srcId="{B17E7E25-EDF3-1E4E-A1B5-A27150D6A47B}" destId="{8834F619-EF58-8C4B-AEA8-88FACC2573D1}" srcOrd="0" destOrd="0" presId="urn:microsoft.com/office/officeart/2005/8/layout/vList2"/>
    <dgm:cxn modelId="{0026AD01-A10D-074A-8E8B-F564C11D894E}" srcId="{B17E7E25-EDF3-1E4E-A1B5-A27150D6A47B}" destId="{D6F6AB76-8937-0B4A-B8EC-AD6965B50D1F}" srcOrd="3" destOrd="0" parTransId="{3EFE0BDE-A1E0-D642-A65B-E914C22F3C73}" sibTransId="{7B1446F7-279D-6342-9608-2D260601BD9F}"/>
    <dgm:cxn modelId="{971CFDD0-95EF-B545-A926-61249D9FC47C}" type="presParOf" srcId="{8834F619-EF58-8C4B-AEA8-88FACC2573D1}" destId="{2DEE71AB-020B-5244-9010-E7FD291392FE}" srcOrd="0" destOrd="0" presId="urn:microsoft.com/office/officeart/2005/8/layout/vList2"/>
    <dgm:cxn modelId="{C361BFF9-D2B6-EB42-A946-B3AD29EFB4AE}" type="presParOf" srcId="{8834F619-EF58-8C4B-AEA8-88FACC2573D1}" destId="{BD2690E2-2DFB-344F-A6B8-48D9CAEEFD4F}" srcOrd="1" destOrd="0" presId="urn:microsoft.com/office/officeart/2005/8/layout/vList2"/>
    <dgm:cxn modelId="{F6DEC668-94B2-0B43-8C1C-DFB4B2C5B8F0}" type="presParOf" srcId="{8834F619-EF58-8C4B-AEA8-88FACC2573D1}" destId="{B8E3FA17-0A0E-AF40-877E-974B5E8AA719}" srcOrd="2" destOrd="0" presId="urn:microsoft.com/office/officeart/2005/8/layout/vList2"/>
    <dgm:cxn modelId="{A9FA8B08-C1B8-4E4D-AFF6-2EA2EDA59850}" type="presParOf" srcId="{8834F619-EF58-8C4B-AEA8-88FACC2573D1}" destId="{4187BF65-CBEC-A748-BEBF-2D2D32DB877E}" srcOrd="3" destOrd="0" presId="urn:microsoft.com/office/officeart/2005/8/layout/vList2"/>
    <dgm:cxn modelId="{AC8B235F-6F05-1848-9DB7-912C6D0AE851}" type="presParOf" srcId="{8834F619-EF58-8C4B-AEA8-88FACC2573D1}" destId="{7BA0D6CB-99E5-5C45-91C8-C3D328DD9AB8}" srcOrd="4" destOrd="0" presId="urn:microsoft.com/office/officeart/2005/8/layout/vList2"/>
    <dgm:cxn modelId="{A181456B-5660-2A47-BE74-7A25AA2AE095}" type="presParOf" srcId="{8834F619-EF58-8C4B-AEA8-88FACC2573D1}" destId="{0E4927CA-00C9-4949-856C-4C68DA55B303}" srcOrd="5" destOrd="0" presId="urn:microsoft.com/office/officeart/2005/8/layout/vList2"/>
    <dgm:cxn modelId="{98789EB8-3C9B-1643-A2F4-E65F77294206}" type="presParOf" srcId="{8834F619-EF58-8C4B-AEA8-88FACC2573D1}" destId="{CA90F137-1738-4A4F-813B-5272F4D64899}" srcOrd="6" destOrd="0" presId="urn:microsoft.com/office/officeart/2005/8/layout/vList2"/>
    <dgm:cxn modelId="{5BF9DF76-3953-E24F-8A95-0C8722992775}" type="presParOf" srcId="{8834F619-EF58-8C4B-AEA8-88FACC2573D1}" destId="{153DD7AA-3354-6544-B055-99FA8B35B8FC}" srcOrd="7" destOrd="0" presId="urn:microsoft.com/office/officeart/2005/8/layout/vList2"/>
    <dgm:cxn modelId="{CE4C1E4A-0164-F542-986A-7190F9612194}" type="presParOf" srcId="{8834F619-EF58-8C4B-AEA8-88FACC2573D1}" destId="{7B00BEFE-957C-094B-8DA9-B3C4D56D209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C266C1-5DD8-4747-94FA-FB308DCF5336}">
      <dsp:nvSpPr>
        <dsp:cNvPr id="0" name=""/>
        <dsp:cNvSpPr/>
      </dsp:nvSpPr>
      <dsp:spPr>
        <a:xfrm>
          <a:off x="0" y="997549"/>
          <a:ext cx="2857499" cy="171450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smtClean="0">
              <a:solidFill>
                <a:schemeClr val="tx1"/>
              </a:solidFill>
              <a:latin typeface="Avenir Roman"/>
              <a:cs typeface="Avenir Roman"/>
            </a:rPr>
            <a:t>Mindig és mindenhol velem van </a:t>
          </a:r>
          <a:endParaRPr lang="en-US" sz="3000" b="0" i="0" kern="1200">
            <a:solidFill>
              <a:schemeClr val="tx1"/>
            </a:solidFill>
            <a:latin typeface="Avenir Roman"/>
            <a:cs typeface="Avenir Roman"/>
          </a:endParaRPr>
        </a:p>
      </dsp:txBody>
      <dsp:txXfrm>
        <a:off x="0" y="997549"/>
        <a:ext cx="2857499" cy="1714500"/>
      </dsp:txXfrm>
    </dsp:sp>
    <dsp:sp modelId="{E88F35F0-1949-3448-95FC-35D416BEFB5D}">
      <dsp:nvSpPr>
        <dsp:cNvPr id="0" name=""/>
        <dsp:cNvSpPr/>
      </dsp:nvSpPr>
      <dsp:spPr>
        <a:xfrm>
          <a:off x="3143250" y="997549"/>
          <a:ext cx="2857499" cy="171450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smtClean="0">
              <a:solidFill>
                <a:schemeClr val="tx1"/>
              </a:solidFill>
              <a:latin typeface="Avenir Roman"/>
              <a:cs typeface="Avenir Roman"/>
            </a:rPr>
            <a:t>Tudja, hol vagyok</a:t>
          </a:r>
          <a:endParaRPr lang="en-US" sz="3000" b="0" i="0" kern="1200">
            <a:solidFill>
              <a:schemeClr val="tx1"/>
            </a:solidFill>
            <a:latin typeface="Avenir Roman"/>
            <a:cs typeface="Avenir Roman"/>
          </a:endParaRPr>
        </a:p>
      </dsp:txBody>
      <dsp:txXfrm>
        <a:off x="3143250" y="997549"/>
        <a:ext cx="2857499" cy="1714500"/>
      </dsp:txXfrm>
    </dsp:sp>
    <dsp:sp modelId="{6FEBEB10-7017-5240-A4E3-FEF4765FB115}">
      <dsp:nvSpPr>
        <dsp:cNvPr id="0" name=""/>
        <dsp:cNvSpPr/>
      </dsp:nvSpPr>
      <dsp:spPr>
        <a:xfrm>
          <a:off x="6286500" y="997549"/>
          <a:ext cx="2857499" cy="171450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smtClean="0">
              <a:solidFill>
                <a:schemeClr val="tx1"/>
              </a:solidFill>
              <a:latin typeface="Avenir Roman"/>
              <a:cs typeface="Avenir Roman"/>
            </a:rPr>
            <a:t>Érintőképernyő</a:t>
          </a:r>
          <a:endParaRPr lang="en-US" sz="3000" b="0" i="0" kern="1200">
            <a:solidFill>
              <a:schemeClr val="tx1"/>
            </a:solidFill>
            <a:latin typeface="Avenir Roman"/>
            <a:cs typeface="Avenir Roman"/>
          </a:endParaRPr>
        </a:p>
      </dsp:txBody>
      <dsp:txXfrm>
        <a:off x="6286500" y="997549"/>
        <a:ext cx="2857499" cy="1714500"/>
      </dsp:txXfrm>
    </dsp:sp>
    <dsp:sp modelId="{858CBE2A-37F1-C348-A126-E30822AC9D3E}">
      <dsp:nvSpPr>
        <dsp:cNvPr id="0" name=""/>
        <dsp:cNvSpPr/>
      </dsp:nvSpPr>
      <dsp:spPr>
        <a:xfrm>
          <a:off x="1571625" y="2997799"/>
          <a:ext cx="2857499" cy="17145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smtClean="0">
              <a:solidFill>
                <a:schemeClr val="tx1"/>
              </a:solidFill>
              <a:latin typeface="Avenir Roman"/>
              <a:cs typeface="Avenir Roman"/>
            </a:rPr>
            <a:t>Kétirányú kommunikáció</a:t>
          </a:r>
          <a:endParaRPr lang="en-US" sz="3000" b="0" i="0" kern="1200">
            <a:solidFill>
              <a:schemeClr val="tx1"/>
            </a:solidFill>
            <a:latin typeface="Avenir Roman"/>
            <a:cs typeface="Avenir Roman"/>
          </a:endParaRPr>
        </a:p>
      </dsp:txBody>
      <dsp:txXfrm>
        <a:off x="1571625" y="2997799"/>
        <a:ext cx="2857499" cy="1714500"/>
      </dsp:txXfrm>
    </dsp:sp>
    <dsp:sp modelId="{F5D43732-24E4-454E-A2DB-3653D16E37EC}">
      <dsp:nvSpPr>
        <dsp:cNvPr id="0" name=""/>
        <dsp:cNvSpPr/>
      </dsp:nvSpPr>
      <dsp:spPr>
        <a:xfrm>
          <a:off x="4714875" y="2997799"/>
          <a:ext cx="2857499" cy="1714500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0" i="0" kern="1200" smtClean="0">
              <a:solidFill>
                <a:schemeClr val="tx1"/>
              </a:solidFill>
              <a:latin typeface="Avenir Roman"/>
              <a:cs typeface="Avenir Roman"/>
            </a:rPr>
            <a:t>Teljes bevonódás</a:t>
          </a:r>
          <a:endParaRPr lang="en-US" sz="3000" b="0" i="0" kern="1200">
            <a:solidFill>
              <a:schemeClr val="tx1"/>
            </a:solidFill>
            <a:latin typeface="Avenir Roman"/>
            <a:cs typeface="Avenir Roman"/>
          </a:endParaRPr>
        </a:p>
      </dsp:txBody>
      <dsp:txXfrm>
        <a:off x="4714875" y="2997799"/>
        <a:ext cx="2857499" cy="1714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24C906-E41E-A643-BAB9-BB88ED6CD3BB}">
      <dsp:nvSpPr>
        <dsp:cNvPr id="0" name=""/>
        <dsp:cNvSpPr/>
      </dsp:nvSpPr>
      <dsp:spPr>
        <a:xfrm>
          <a:off x="1058397" y="2660"/>
          <a:ext cx="3170907" cy="19025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i="0" kern="1200" smtClean="0">
              <a:solidFill>
                <a:srgbClr val="000000"/>
              </a:solidFill>
              <a:latin typeface="Avenir Roman"/>
              <a:cs typeface="Avenir Roman"/>
            </a:rPr>
            <a:t>Exkluzív tartalmak</a:t>
          </a:r>
          <a:endParaRPr lang="en-US" sz="3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1058397" y="2660"/>
        <a:ext cx="3170907" cy="1902544"/>
      </dsp:txXfrm>
    </dsp:sp>
    <dsp:sp modelId="{F79BC6E3-8FE4-7444-B300-EED6ACC7C6A0}">
      <dsp:nvSpPr>
        <dsp:cNvPr id="0" name=""/>
        <dsp:cNvSpPr/>
      </dsp:nvSpPr>
      <dsp:spPr>
        <a:xfrm>
          <a:off x="4546395" y="2660"/>
          <a:ext cx="3170907" cy="190254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i="0" kern="1200" smtClean="0">
              <a:solidFill>
                <a:srgbClr val="000000"/>
              </a:solidFill>
              <a:latin typeface="Avenir Roman"/>
              <a:cs typeface="Avenir Roman"/>
            </a:rPr>
            <a:t>Funkcionális tartalmak</a:t>
          </a:r>
          <a:endParaRPr lang="en-US" sz="3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546395" y="2660"/>
        <a:ext cx="3170907" cy="1902544"/>
      </dsp:txXfrm>
    </dsp:sp>
    <dsp:sp modelId="{25F71324-1E2F-0140-8484-7797373870C6}">
      <dsp:nvSpPr>
        <dsp:cNvPr id="0" name=""/>
        <dsp:cNvSpPr/>
      </dsp:nvSpPr>
      <dsp:spPr>
        <a:xfrm>
          <a:off x="2802396" y="2222295"/>
          <a:ext cx="3170907" cy="190254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4780" tIns="144780" rIns="144780" bIns="144780" numCol="1" spcCol="1270" anchor="ctr" anchorCtr="0">
          <a:noAutofit/>
        </a:bodyPr>
        <a:lstStyle/>
        <a:p>
          <a:pPr lvl="0" algn="ctr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0" i="0" kern="1200" smtClean="0">
              <a:solidFill>
                <a:srgbClr val="000000"/>
              </a:solidFill>
              <a:latin typeface="Avenir Roman"/>
              <a:cs typeface="Avenir Roman"/>
            </a:rPr>
            <a:t>Szórakoztató tartalmak</a:t>
          </a:r>
          <a:endParaRPr lang="en-US" sz="3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2802396" y="2222295"/>
        <a:ext cx="3170907" cy="19025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F712BA-7D9C-184D-8965-B7337081158C}">
      <dsp:nvSpPr>
        <dsp:cNvPr id="0" name=""/>
        <dsp:cNvSpPr/>
      </dsp:nvSpPr>
      <dsp:spPr>
        <a:xfrm>
          <a:off x="1430997" y="796"/>
          <a:ext cx="2949097" cy="176945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err="1" smtClean="0">
              <a:solidFill>
                <a:srgbClr val="000000"/>
              </a:solidFill>
              <a:latin typeface="Avenir Roman"/>
              <a:cs typeface="Avenir Roman"/>
            </a:rPr>
            <a:t>Termékhez</a:t>
          </a:r>
          <a:endParaRPr lang="en-US" sz="28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dirty="0" err="1" smtClean="0">
              <a:solidFill>
                <a:srgbClr val="000000"/>
              </a:solidFill>
              <a:latin typeface="Avenir Roman"/>
              <a:cs typeface="Avenir Roman"/>
            </a:rPr>
            <a:t>Vonalkód</a:t>
          </a:r>
          <a:endParaRPr lang="en-US" sz="24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dirty="0" smtClean="0">
              <a:solidFill>
                <a:srgbClr val="000000"/>
              </a:solidFill>
              <a:latin typeface="Avenir Roman"/>
              <a:cs typeface="Avenir Roman"/>
            </a:rPr>
            <a:t>AR</a:t>
          </a:r>
          <a:endParaRPr lang="en-US" sz="24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dirty="0" smtClean="0">
              <a:solidFill>
                <a:srgbClr val="000000"/>
              </a:solidFill>
              <a:latin typeface="Avenir Roman"/>
              <a:cs typeface="Avenir Roman"/>
            </a:rPr>
            <a:t>NFC</a:t>
          </a:r>
          <a:endParaRPr lang="en-US" sz="2400" b="0" i="0" kern="1200" dirty="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1430997" y="796"/>
        <a:ext cx="2949097" cy="1769458"/>
      </dsp:txXfrm>
    </dsp:sp>
    <dsp:sp modelId="{344D0F98-707C-4B45-9E70-2CF09FA24BCD}">
      <dsp:nvSpPr>
        <dsp:cNvPr id="0" name=""/>
        <dsp:cNvSpPr/>
      </dsp:nvSpPr>
      <dsp:spPr>
        <a:xfrm>
          <a:off x="4675004" y="796"/>
          <a:ext cx="2949097" cy="176945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err="1" smtClean="0">
              <a:solidFill>
                <a:srgbClr val="000000"/>
              </a:solidFill>
              <a:latin typeface="Avenir Roman"/>
              <a:cs typeface="Avenir Roman"/>
            </a:rPr>
            <a:t>Eladási</a:t>
          </a:r>
          <a:r>
            <a:rPr lang="en-US" sz="2800" b="0" i="0" kern="1200" dirty="0" smtClean="0">
              <a:solidFill>
                <a:srgbClr val="000000"/>
              </a:solidFill>
              <a:latin typeface="Avenir Roman"/>
              <a:cs typeface="Avenir Roman"/>
            </a:rPr>
            <a:t> </a:t>
          </a:r>
          <a:r>
            <a:rPr lang="en-US" sz="2800" b="0" i="0" kern="1200" dirty="0" err="1" smtClean="0">
              <a:solidFill>
                <a:srgbClr val="000000"/>
              </a:solidFill>
              <a:latin typeface="Avenir Roman"/>
              <a:cs typeface="Avenir Roman"/>
            </a:rPr>
            <a:t>helyhez</a:t>
          </a:r>
          <a:endParaRPr lang="en-US" sz="28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dirty="0" smtClean="0">
              <a:solidFill>
                <a:srgbClr val="000000"/>
              </a:solidFill>
              <a:latin typeface="Avenir Roman"/>
              <a:cs typeface="Avenir Roman"/>
            </a:rPr>
            <a:t>GPS</a:t>
          </a:r>
          <a:endParaRPr lang="en-US" sz="24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smtClean="0">
              <a:solidFill>
                <a:srgbClr val="000000"/>
              </a:solidFill>
              <a:latin typeface="Avenir Roman"/>
              <a:cs typeface="Avenir Roman"/>
            </a:rPr>
            <a:t>iBeacon</a:t>
          </a:r>
          <a:endParaRPr lang="en-US" sz="2400" b="0" i="0" kern="120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smtClean="0">
              <a:solidFill>
                <a:srgbClr val="000000"/>
              </a:solidFill>
              <a:latin typeface="Avenir Roman"/>
              <a:cs typeface="Avenir Roman"/>
            </a:rPr>
            <a:t>QR</a:t>
          </a:r>
          <a:endParaRPr lang="en-US" sz="24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675004" y="796"/>
        <a:ext cx="2949097" cy="1769458"/>
      </dsp:txXfrm>
    </dsp:sp>
    <dsp:sp modelId="{D08FFA9A-927E-6E4B-A178-9DF6B69CBE7F}">
      <dsp:nvSpPr>
        <dsp:cNvPr id="0" name=""/>
        <dsp:cNvSpPr/>
      </dsp:nvSpPr>
      <dsp:spPr>
        <a:xfrm>
          <a:off x="3053001" y="2065164"/>
          <a:ext cx="2949097" cy="176945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dirty="0" err="1" smtClean="0">
              <a:solidFill>
                <a:srgbClr val="000000"/>
              </a:solidFill>
              <a:latin typeface="Avenir Roman"/>
              <a:cs typeface="Avenir Roman"/>
            </a:rPr>
            <a:t>Vásárlóhoz</a:t>
          </a:r>
          <a:endParaRPr lang="en-US" sz="2800" b="0" i="0" kern="1200" dirty="0">
            <a:solidFill>
              <a:srgbClr val="000000"/>
            </a:solidFill>
            <a:latin typeface="Avenir Roman"/>
            <a:cs typeface="Avenir Roman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0" i="0" kern="1200" dirty="0" smtClean="0">
              <a:solidFill>
                <a:srgbClr val="000000"/>
              </a:solidFill>
              <a:latin typeface="Avenir Roman"/>
              <a:cs typeface="Avenir Roman"/>
            </a:rPr>
            <a:t>App</a:t>
          </a:r>
          <a:endParaRPr lang="en-US" sz="2400" b="0" i="0" kern="1200" dirty="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3053001" y="2065164"/>
        <a:ext cx="2949097" cy="17694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EE71AB-020B-5244-9010-E7FD291392FE}">
      <dsp:nvSpPr>
        <dsp:cNvPr id="0" name=""/>
        <dsp:cNvSpPr/>
      </dsp:nvSpPr>
      <dsp:spPr>
        <a:xfrm>
          <a:off x="0" y="3636"/>
          <a:ext cx="8567616" cy="9172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smtClean="0">
              <a:solidFill>
                <a:srgbClr val="000000"/>
              </a:solidFill>
              <a:latin typeface="Avenir Roman"/>
              <a:cs typeface="Avenir Roman"/>
            </a:rPr>
            <a:t>Valós értéket kell adni</a:t>
          </a:r>
          <a:endParaRPr lang="en-US" sz="2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4778" y="48414"/>
        <a:ext cx="8478060" cy="827724"/>
      </dsp:txXfrm>
    </dsp:sp>
    <dsp:sp modelId="{B8E3FA17-0A0E-AF40-877E-974B5E8AA719}">
      <dsp:nvSpPr>
        <dsp:cNvPr id="0" name=""/>
        <dsp:cNvSpPr/>
      </dsp:nvSpPr>
      <dsp:spPr>
        <a:xfrm>
          <a:off x="0" y="1062036"/>
          <a:ext cx="8567616" cy="9172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smtClean="0">
              <a:solidFill>
                <a:srgbClr val="000000"/>
              </a:solidFill>
              <a:latin typeface="Avenir Roman"/>
              <a:cs typeface="Avenir Roman"/>
            </a:rPr>
            <a:t>Önálló életet él az app</a:t>
          </a:r>
          <a:endParaRPr lang="en-US" sz="2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4778" y="1106814"/>
        <a:ext cx="8478060" cy="827724"/>
      </dsp:txXfrm>
    </dsp:sp>
    <dsp:sp modelId="{7BA0D6CB-99E5-5C45-91C8-C3D328DD9AB8}">
      <dsp:nvSpPr>
        <dsp:cNvPr id="0" name=""/>
        <dsp:cNvSpPr/>
      </dsp:nvSpPr>
      <dsp:spPr>
        <a:xfrm>
          <a:off x="0" y="2120437"/>
          <a:ext cx="8567616" cy="917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smtClean="0">
              <a:solidFill>
                <a:srgbClr val="000000"/>
              </a:solidFill>
              <a:latin typeface="Avenir Roman"/>
              <a:cs typeface="Avenir Roman"/>
            </a:rPr>
            <a:t>Külön terméket hozunk létre</a:t>
          </a:r>
          <a:endParaRPr lang="en-US" sz="2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4778" y="2165215"/>
        <a:ext cx="8478060" cy="827724"/>
      </dsp:txXfrm>
    </dsp:sp>
    <dsp:sp modelId="{CA90F137-1738-4A4F-813B-5272F4D64899}">
      <dsp:nvSpPr>
        <dsp:cNvPr id="0" name=""/>
        <dsp:cNvSpPr/>
      </dsp:nvSpPr>
      <dsp:spPr>
        <a:xfrm>
          <a:off x="0" y="3178837"/>
          <a:ext cx="8567616" cy="917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smtClean="0">
              <a:solidFill>
                <a:srgbClr val="000000"/>
              </a:solidFill>
              <a:latin typeface="Avenir Roman"/>
              <a:cs typeface="Avenir Roman"/>
            </a:rPr>
            <a:t>Kommunikációs csatornát építünk, amit</a:t>
          </a:r>
          <a:endParaRPr lang="en-US" sz="2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4778" y="3223615"/>
        <a:ext cx="8478060" cy="827724"/>
      </dsp:txXfrm>
    </dsp:sp>
    <dsp:sp modelId="{7B00BEFE-957C-094B-8DA9-B3C4D56D209E}">
      <dsp:nvSpPr>
        <dsp:cNvPr id="0" name=""/>
        <dsp:cNvSpPr/>
      </dsp:nvSpPr>
      <dsp:spPr>
        <a:xfrm>
          <a:off x="0" y="4237237"/>
          <a:ext cx="8567616" cy="91728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i="0" kern="1200" smtClean="0">
              <a:solidFill>
                <a:srgbClr val="000000"/>
              </a:solidFill>
              <a:latin typeface="Avenir Roman"/>
              <a:cs typeface="Avenir Roman"/>
            </a:rPr>
            <a:t>Rendszeresen, folyamatosan használni kell</a:t>
          </a:r>
          <a:endParaRPr lang="en-US" sz="2800" b="0" i="0" kern="1200">
            <a:solidFill>
              <a:srgbClr val="000000"/>
            </a:solidFill>
            <a:latin typeface="Avenir Roman"/>
            <a:cs typeface="Avenir Roman"/>
          </a:endParaRPr>
        </a:p>
      </dsp:txBody>
      <dsp:txXfrm>
        <a:off x="44778" y="4282015"/>
        <a:ext cx="8478060" cy="8277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0E5AE9-E61D-4C47-8D0E-5A4C68BFF6D9}" type="datetimeFigureOut">
              <a:rPr lang="en-US" smtClean="0"/>
              <a:t>05/11/14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33F08B-C6F1-0E42-9722-9422820146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892083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16EC2C-E89B-4C42-AA39-448A250A728F}" type="datetimeFigureOut">
              <a:rPr lang="en-US" smtClean="0"/>
              <a:t>05/11/14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D6E1CB-570B-CF49-B631-262C906D105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21807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Készülékek</a:t>
            </a:r>
            <a:r>
              <a:rPr lang="en-US" dirty="0" smtClean="0"/>
              <a:t>/</a:t>
            </a:r>
            <a:r>
              <a:rPr lang="en-US" dirty="0" err="1" smtClean="0"/>
              <a:t>operációs</a:t>
            </a:r>
            <a:r>
              <a:rPr lang="en-US" dirty="0" smtClean="0"/>
              <a:t> </a:t>
            </a:r>
            <a:r>
              <a:rPr lang="en-US" dirty="0" err="1" smtClean="0"/>
              <a:t>rendszerek</a:t>
            </a:r>
            <a:endParaRPr lang="en-US" dirty="0" smtClean="0"/>
          </a:p>
          <a:p>
            <a:pPr lvl="1"/>
            <a:r>
              <a:rPr lang="en-US" dirty="0" smtClean="0"/>
              <a:t>5-6 m </a:t>
            </a:r>
            <a:r>
              <a:rPr lang="en-US" dirty="0" err="1" smtClean="0"/>
              <a:t>okostelefon</a:t>
            </a:r>
            <a:endParaRPr lang="en-US" dirty="0" smtClean="0"/>
          </a:p>
          <a:p>
            <a:pPr lvl="1"/>
            <a:r>
              <a:rPr lang="en-US" dirty="0" smtClean="0"/>
              <a:t>Apple (</a:t>
            </a:r>
            <a:r>
              <a:rPr lang="en-US" dirty="0" err="1" smtClean="0"/>
              <a:t>iOS</a:t>
            </a:r>
            <a:r>
              <a:rPr lang="en-US" dirty="0" smtClean="0"/>
              <a:t>) </a:t>
            </a:r>
            <a:r>
              <a:rPr lang="en-US" dirty="0" err="1" smtClean="0"/>
              <a:t>és</a:t>
            </a:r>
            <a:r>
              <a:rPr lang="en-US" dirty="0" smtClean="0"/>
              <a:t> Android </a:t>
            </a:r>
            <a:r>
              <a:rPr lang="en-US" dirty="0" err="1" smtClean="0"/>
              <a:t>arány</a:t>
            </a:r>
            <a:endParaRPr lang="en-US" dirty="0" smtClean="0"/>
          </a:p>
          <a:p>
            <a:r>
              <a:rPr lang="en-US" dirty="0" err="1" smtClean="0"/>
              <a:t>Használat</a:t>
            </a:r>
            <a:endParaRPr lang="en-US" dirty="0" smtClean="0"/>
          </a:p>
          <a:p>
            <a:pPr lvl="1"/>
            <a:r>
              <a:rPr lang="en-US" dirty="0" smtClean="0"/>
              <a:t>HU: </a:t>
            </a:r>
            <a:r>
              <a:rPr lang="en-US" dirty="0" err="1" smtClean="0"/>
              <a:t>napi</a:t>
            </a:r>
            <a:r>
              <a:rPr lang="en-US" dirty="0" smtClean="0"/>
              <a:t> 3 </a:t>
            </a:r>
            <a:r>
              <a:rPr lang="en-US" dirty="0" err="1" smtClean="0"/>
              <a:t>óra</a:t>
            </a:r>
            <a:r>
              <a:rPr lang="en-US" dirty="0" smtClean="0"/>
              <a:t>=TV </a:t>
            </a:r>
          </a:p>
          <a:p>
            <a:pPr lvl="1"/>
            <a:r>
              <a:rPr lang="en-US" dirty="0" smtClean="0"/>
              <a:t>US/</a:t>
            </a:r>
            <a:r>
              <a:rPr lang="en-US" dirty="0" err="1" smtClean="0"/>
              <a:t>Egyetemisták</a:t>
            </a:r>
            <a:r>
              <a:rPr lang="en-US" dirty="0" smtClean="0"/>
              <a:t>: </a:t>
            </a:r>
            <a:r>
              <a:rPr lang="en-US" dirty="0" err="1" smtClean="0"/>
              <a:t>fiúk</a:t>
            </a:r>
            <a:r>
              <a:rPr lang="en-US" dirty="0" smtClean="0"/>
              <a:t> 6-7 </a:t>
            </a:r>
            <a:r>
              <a:rPr lang="en-US" dirty="0" err="1" smtClean="0"/>
              <a:t>óra</a:t>
            </a:r>
            <a:r>
              <a:rPr lang="en-US" dirty="0" smtClean="0"/>
              <a:t>, </a:t>
            </a:r>
            <a:r>
              <a:rPr lang="en-US" dirty="0" err="1" smtClean="0"/>
              <a:t>lányok</a:t>
            </a:r>
            <a:r>
              <a:rPr lang="en-US" dirty="0" smtClean="0"/>
              <a:t> 8-9 </a:t>
            </a:r>
            <a:r>
              <a:rPr lang="en-US" dirty="0" err="1" smtClean="0"/>
              <a:t>óra</a:t>
            </a:r>
            <a:endParaRPr lang="en-US" dirty="0" smtClean="0"/>
          </a:p>
          <a:p>
            <a:r>
              <a:rPr lang="en-US" dirty="0" err="1" smtClean="0"/>
              <a:t>Appok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 smtClean="0"/>
              <a:t>Használat</a:t>
            </a:r>
            <a:r>
              <a:rPr lang="en-US" dirty="0" smtClean="0"/>
              <a:t> </a:t>
            </a:r>
            <a:r>
              <a:rPr lang="en-US" dirty="0" err="1" smtClean="0"/>
              <a:t>nő</a:t>
            </a:r>
            <a:r>
              <a:rPr lang="en-US" dirty="0" smtClean="0"/>
              <a:t> a </a:t>
            </a:r>
            <a:r>
              <a:rPr lang="en-US" dirty="0" err="1" smtClean="0"/>
              <a:t>többi</a:t>
            </a:r>
            <a:r>
              <a:rPr lang="en-US" dirty="0" smtClean="0"/>
              <a:t> </a:t>
            </a:r>
            <a:r>
              <a:rPr lang="en-US" dirty="0" err="1" smtClean="0"/>
              <a:t>funkció</a:t>
            </a:r>
            <a:r>
              <a:rPr lang="en-US" dirty="0" smtClean="0"/>
              <a:t> </a:t>
            </a:r>
            <a:r>
              <a:rPr lang="en-US" dirty="0" err="1" smtClean="0"/>
              <a:t>rovására</a:t>
            </a:r>
            <a:endParaRPr lang="en-US" dirty="0" smtClean="0"/>
          </a:p>
          <a:p>
            <a:pPr lvl="1"/>
            <a:r>
              <a:rPr lang="en-US" dirty="0" err="1" smtClean="0"/>
              <a:t>Specializált</a:t>
            </a:r>
            <a:r>
              <a:rPr lang="en-US" dirty="0" smtClean="0"/>
              <a:t> </a:t>
            </a:r>
            <a:r>
              <a:rPr lang="en-US" dirty="0" err="1" smtClean="0"/>
              <a:t>appok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219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r>
              <a:rPr lang="en-US" dirty="0" err="1" smtClean="0"/>
              <a:t>amikor</a:t>
            </a:r>
            <a:r>
              <a:rPr lang="en-US" dirty="0" smtClean="0"/>
              <a:t> </a:t>
            </a:r>
            <a:r>
              <a:rPr lang="en-US" dirty="0" err="1" smtClean="0"/>
              <a:t>eszembe</a:t>
            </a:r>
            <a:r>
              <a:rPr lang="en-US" dirty="0" smtClean="0"/>
              <a:t> jut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igény</a:t>
            </a:r>
            <a:r>
              <a:rPr lang="en-US" dirty="0" smtClean="0"/>
              <a:t>, a </a:t>
            </a:r>
            <a:r>
              <a:rPr lang="en-US" dirty="0" err="1" smtClean="0"/>
              <a:t>vásárlás</a:t>
            </a:r>
            <a:r>
              <a:rPr lang="en-US" dirty="0" smtClean="0"/>
              <a:t> – </a:t>
            </a:r>
            <a:r>
              <a:rPr lang="en-US" dirty="0" err="1" smtClean="0"/>
              <a:t>amikor</a:t>
            </a:r>
            <a:r>
              <a:rPr lang="en-US" dirty="0" smtClean="0"/>
              <a:t> </a:t>
            </a:r>
            <a:r>
              <a:rPr lang="en-US" dirty="0" err="1" smtClean="0"/>
              <a:t>keresem</a:t>
            </a:r>
            <a:r>
              <a:rPr lang="en-US" dirty="0" smtClean="0"/>
              <a:t> </a:t>
            </a:r>
            <a:r>
              <a:rPr lang="en-US" dirty="0" err="1" smtClean="0"/>
              <a:t>az</a:t>
            </a:r>
            <a:r>
              <a:rPr lang="en-US" dirty="0" smtClean="0"/>
              <a:t> </a:t>
            </a:r>
            <a:r>
              <a:rPr lang="en-US" dirty="0" err="1" smtClean="0"/>
              <a:t>ajánlatokat</a:t>
            </a:r>
            <a:r>
              <a:rPr lang="en-US" dirty="0" smtClean="0"/>
              <a:t> – </a:t>
            </a:r>
            <a:r>
              <a:rPr lang="en-US" dirty="0" err="1" smtClean="0"/>
              <a:t>amikor</a:t>
            </a:r>
            <a:r>
              <a:rPr lang="en-US" dirty="0" smtClean="0"/>
              <a:t> </a:t>
            </a:r>
            <a:r>
              <a:rPr lang="en-US" dirty="0" err="1" smtClean="0"/>
              <a:t>keresem</a:t>
            </a:r>
            <a:r>
              <a:rPr lang="en-US" dirty="0" smtClean="0"/>
              <a:t> a </a:t>
            </a:r>
            <a:r>
              <a:rPr lang="en-US" dirty="0" err="1" smtClean="0"/>
              <a:t>boltot</a:t>
            </a:r>
            <a:r>
              <a:rPr lang="en-US" dirty="0" smtClean="0"/>
              <a:t> – </a:t>
            </a:r>
            <a:r>
              <a:rPr lang="en-US" dirty="0" err="1" smtClean="0"/>
              <a:t>amikor</a:t>
            </a:r>
            <a:r>
              <a:rPr lang="en-US" dirty="0" smtClean="0"/>
              <a:t> </a:t>
            </a:r>
            <a:r>
              <a:rPr lang="en-US" dirty="0" err="1" smtClean="0"/>
              <a:t>kiválasztom</a:t>
            </a:r>
            <a:r>
              <a:rPr lang="en-US" dirty="0" smtClean="0"/>
              <a:t> a </a:t>
            </a:r>
            <a:r>
              <a:rPr lang="en-US" dirty="0" err="1" smtClean="0"/>
              <a:t>terméket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519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 A </a:t>
            </a:r>
            <a:r>
              <a:rPr lang="en-US" dirty="0" err="1" smtClean="0"/>
              <a:t>mobiltelefonon</a:t>
            </a:r>
            <a:r>
              <a:rPr lang="en-US" dirty="0" smtClean="0"/>
              <a:t> </a:t>
            </a:r>
            <a:r>
              <a:rPr lang="en-US" dirty="0" err="1" smtClean="0"/>
              <a:t>megjelenő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hirdetéseket</a:t>
            </a:r>
            <a:r>
              <a:rPr lang="en-US" baseline="0" dirty="0" smtClean="0"/>
              <a:t> - </a:t>
            </a:r>
            <a:r>
              <a:rPr lang="en-US" baseline="0" dirty="0" err="1" smtClean="0"/>
              <a:t>Akár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böngészőben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akár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appban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jelennek</a:t>
            </a:r>
            <a:r>
              <a:rPr lang="en-US" baseline="0" dirty="0" smtClean="0"/>
              <a:t> meg, </a:t>
            </a:r>
            <a:r>
              <a:rPr lang="en-US" baseline="0" dirty="0" err="1" smtClean="0"/>
              <a:t>én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érintem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703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Célkereszt</a:t>
            </a:r>
            <a:r>
              <a:rPr lang="en-US" dirty="0" smtClean="0"/>
              <a:t> – </a:t>
            </a:r>
            <a:r>
              <a:rPr lang="en-US" dirty="0" err="1" smtClean="0"/>
              <a:t>niormál</a:t>
            </a:r>
            <a:r>
              <a:rPr lang="en-US" dirty="0" smtClean="0"/>
              <a:t> </a:t>
            </a:r>
            <a:r>
              <a:rPr lang="en-US" dirty="0" err="1" smtClean="0"/>
              <a:t>esetben</a:t>
            </a:r>
            <a:r>
              <a:rPr lang="en-US" dirty="0" smtClean="0"/>
              <a:t> </a:t>
            </a:r>
            <a:r>
              <a:rPr lang="en-US" dirty="0" err="1" smtClean="0"/>
              <a:t>ott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marad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itt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várom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hogy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bejöjjön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célkeresztbe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335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Ha </a:t>
            </a:r>
            <a:r>
              <a:rPr lang="en-US" dirty="0" err="1" smtClean="0"/>
              <a:t>esetleg</a:t>
            </a:r>
            <a:r>
              <a:rPr lang="en-US" dirty="0" smtClean="0"/>
              <a:t> </a:t>
            </a:r>
            <a:r>
              <a:rPr lang="en-US" dirty="0" err="1" smtClean="0"/>
              <a:t>mégis</a:t>
            </a:r>
            <a:r>
              <a:rPr lang="en-US" dirty="0" smtClean="0"/>
              <a:t> </a:t>
            </a:r>
            <a:r>
              <a:rPr lang="en-US" dirty="0" err="1" smtClean="0"/>
              <a:t>érdekli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akkor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megszületett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vásárlási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döntés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kár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pénzt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költeni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045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Tesco - </a:t>
            </a:r>
            <a:r>
              <a:rPr lang="en-US" dirty="0" err="1" smtClean="0"/>
              <a:t>Lojalitás</a:t>
            </a:r>
            <a:r>
              <a:rPr lang="en-US" dirty="0" smtClean="0"/>
              <a:t> app</a:t>
            </a:r>
          </a:p>
          <a:p>
            <a:r>
              <a:rPr lang="en-US" dirty="0" smtClean="0"/>
              <a:t>McDonalds – Voucher</a:t>
            </a:r>
          </a:p>
          <a:p>
            <a:r>
              <a:rPr lang="en-US" dirty="0" smtClean="0"/>
              <a:t>Knorr – </a:t>
            </a:r>
            <a:r>
              <a:rPr lang="en-US" dirty="0" err="1" smtClean="0"/>
              <a:t>recept</a:t>
            </a:r>
            <a:r>
              <a:rPr lang="en-US" dirty="0" smtClean="0"/>
              <a:t> app</a:t>
            </a:r>
          </a:p>
          <a:p>
            <a:r>
              <a:rPr lang="en-US" dirty="0" smtClean="0"/>
              <a:t>Axe – chat app</a:t>
            </a:r>
          </a:p>
          <a:p>
            <a:r>
              <a:rPr lang="en-US" dirty="0" smtClean="0"/>
              <a:t>Ferrero – </a:t>
            </a:r>
            <a:r>
              <a:rPr lang="en-US" dirty="0" err="1" smtClean="0"/>
              <a:t>játék</a:t>
            </a:r>
            <a:r>
              <a:rPr lang="en-US" dirty="0" smtClean="0"/>
              <a:t>, </a:t>
            </a:r>
            <a:r>
              <a:rPr lang="en-US" dirty="0" err="1" smtClean="0"/>
              <a:t>nyereménnyel</a:t>
            </a:r>
            <a:endParaRPr lang="en-US" dirty="0" smtClean="0"/>
          </a:p>
          <a:p>
            <a:r>
              <a:rPr lang="en-US" dirty="0" smtClean="0"/>
              <a:t>Nike, </a:t>
            </a:r>
            <a:r>
              <a:rPr lang="en-US" dirty="0" err="1" smtClean="0"/>
              <a:t>adidas</a:t>
            </a:r>
            <a:r>
              <a:rPr lang="en-US" dirty="0" smtClean="0"/>
              <a:t> – </a:t>
            </a:r>
            <a:r>
              <a:rPr lang="en-US" dirty="0" err="1" smtClean="0"/>
              <a:t>futó</a:t>
            </a:r>
            <a:r>
              <a:rPr lang="en-US" dirty="0" smtClean="0"/>
              <a:t> </a:t>
            </a:r>
            <a:r>
              <a:rPr lang="en-US" dirty="0" err="1" smtClean="0"/>
              <a:t>alkalmazások</a:t>
            </a:r>
            <a:endParaRPr lang="en-US" dirty="0" smtClean="0"/>
          </a:p>
          <a:p>
            <a:r>
              <a:rPr lang="en-US" dirty="0" smtClean="0"/>
              <a:t>Audi  - </a:t>
            </a:r>
            <a:r>
              <a:rPr lang="en-US" dirty="0" err="1" smtClean="0"/>
              <a:t>vitorlázó</a:t>
            </a:r>
            <a:r>
              <a:rPr lang="en-US" dirty="0" smtClean="0"/>
              <a:t> </a:t>
            </a:r>
            <a:r>
              <a:rPr lang="en-US" dirty="0" err="1" smtClean="0"/>
              <a:t>híradó</a:t>
            </a:r>
            <a:endParaRPr lang="en-US" dirty="0" smtClean="0"/>
          </a:p>
          <a:p>
            <a:r>
              <a:rPr lang="en-US" dirty="0" smtClean="0"/>
              <a:t>Shopper App</a:t>
            </a:r>
          </a:p>
          <a:p>
            <a:r>
              <a:rPr lang="en-US" dirty="0" smtClean="0"/>
              <a:t>Mountain Dew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97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0000"/>
                </a:solidFill>
              </a:rPr>
              <a:t>A </a:t>
            </a:r>
            <a:r>
              <a:rPr lang="en-US" dirty="0" err="1" smtClean="0">
                <a:solidFill>
                  <a:srgbClr val="000000"/>
                </a:solidFill>
              </a:rPr>
              <a:t>mobil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eszköz</a:t>
            </a:r>
            <a:r>
              <a:rPr lang="en-US" dirty="0" smtClean="0">
                <a:solidFill>
                  <a:srgbClr val="000000"/>
                </a:solidFill>
              </a:rPr>
              <a:t> a </a:t>
            </a:r>
            <a:r>
              <a:rPr lang="en-US" dirty="0" err="1" smtClean="0">
                <a:solidFill>
                  <a:srgbClr val="000000"/>
                </a:solidFill>
              </a:rPr>
              <a:t>vásárlás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különböző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stakeholdereihez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kötődő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elemeinek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képernyője</a:t>
            </a:r>
            <a:r>
              <a:rPr lang="en-US" dirty="0" smtClean="0">
                <a:solidFill>
                  <a:srgbClr val="000000"/>
                </a:solidFill>
              </a:rPr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D6E1CB-570B-CF49-B631-262C906D105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3384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37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39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025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735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134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954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1705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9690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88858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421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53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22613"/>
            <a:ext cx="9144000" cy="11255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0" y="1148151"/>
            <a:ext cx="9144000" cy="570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1125538"/>
            <a:ext cx="9144000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37732" y="0"/>
            <a:ext cx="630766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smtClean="0"/>
              <a:t>Click to edit Master title style</a:t>
            </a:r>
            <a:endParaRPr lang="en-US" dirty="0"/>
          </a:p>
        </p:txBody>
      </p:sp>
      <p:pic>
        <p:nvPicPr>
          <p:cNvPr id="4" name="Picture 3" descr="arworks_logo_smaller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0978" y="22612"/>
            <a:ext cx="1593822" cy="110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407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3600" b="0" i="0" kern="1200">
          <a:solidFill>
            <a:schemeClr val="tx1"/>
          </a:solidFill>
          <a:latin typeface="Avenir Roman"/>
          <a:ea typeface="+mj-ea"/>
          <a:cs typeface="Avenir Roman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0" i="0" kern="1200">
          <a:solidFill>
            <a:schemeClr val="tx1"/>
          </a:solidFill>
          <a:latin typeface="Avenir Roman"/>
          <a:ea typeface="+mn-ea"/>
          <a:cs typeface="Avenir Roman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0" i="0" kern="1200">
          <a:solidFill>
            <a:schemeClr val="tx1"/>
          </a:solidFill>
          <a:latin typeface="Avenir Roman"/>
          <a:ea typeface="+mn-ea"/>
          <a:cs typeface="Avenir Roman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0" i="0" kern="1200">
          <a:solidFill>
            <a:schemeClr val="tx1"/>
          </a:solidFill>
          <a:latin typeface="Avenir Roman"/>
          <a:ea typeface="+mn-ea"/>
          <a:cs typeface="Avenir Roman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0" i="0" kern="1200">
          <a:solidFill>
            <a:schemeClr val="tx1"/>
          </a:solidFill>
          <a:latin typeface="Avenir Roman"/>
          <a:ea typeface="+mn-ea"/>
          <a:cs typeface="Avenir Roman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0" i="0" kern="1200">
          <a:solidFill>
            <a:schemeClr val="tx1"/>
          </a:solidFill>
          <a:latin typeface="Avenir Roman"/>
          <a:ea typeface="+mn-ea"/>
          <a:cs typeface="Avenir Roman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6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png"/><Relationship Id="rId5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4" Type="http://schemas.openxmlformats.org/officeDocument/2006/relationships/image" Target="../media/image16.png"/><Relationship Id="rId1" Type="http://schemas.microsoft.com/office/2007/relationships/media" Target="../media/media1.mov"/><Relationship Id="rId2" Type="http://schemas.openxmlformats.org/officeDocument/2006/relationships/video" Target="../media/media1.mov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3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117601"/>
            <a:ext cx="9232900" cy="2832100"/>
          </a:xfrm>
        </p:spPr>
        <p:txBody>
          <a:bodyPr>
            <a:normAutofit/>
          </a:bodyPr>
          <a:lstStyle/>
          <a:p>
            <a:r>
              <a:rPr lang="en-US" i="1" dirty="0" err="1"/>
              <a:t>Mobilmegoldások</a:t>
            </a:r>
            <a:r>
              <a:rPr lang="en-US" i="1" dirty="0"/>
              <a:t> a </a:t>
            </a:r>
            <a:r>
              <a:rPr lang="en-US" i="1" dirty="0" err="1"/>
              <a:t>vásárlói</a:t>
            </a:r>
            <a:r>
              <a:rPr lang="en-US" i="1" dirty="0"/>
              <a:t> </a:t>
            </a:r>
            <a:r>
              <a:rPr lang="en-US" i="1" dirty="0" err="1"/>
              <a:t>döntések</a:t>
            </a:r>
            <a:r>
              <a:rPr lang="en-US" i="1" dirty="0"/>
              <a:t> </a:t>
            </a:r>
            <a:r>
              <a:rPr lang="en-US" i="1" dirty="0" err="1"/>
              <a:t>befolyásolásáért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Budaházy</a:t>
            </a:r>
            <a:r>
              <a:rPr lang="en-US" dirty="0" smtClean="0"/>
              <a:t> </a:t>
            </a:r>
            <a:r>
              <a:rPr lang="en-US" dirty="0" err="1" smtClean="0"/>
              <a:t>Szabolcs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0038" y="3726963"/>
            <a:ext cx="3683000" cy="292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992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44770" y="0"/>
            <a:ext cx="102852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246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2865437"/>
            <a:ext cx="7772400" cy="1470025"/>
          </a:xfrm>
        </p:spPr>
        <p:txBody>
          <a:bodyPr/>
          <a:lstStyle/>
          <a:p>
            <a:r>
              <a:rPr lang="en-US" sz="11500" dirty="0" err="1" smtClean="0"/>
              <a:t>ARworks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21982324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251195"/>
            <a:ext cx="7772400" cy="1470025"/>
          </a:xfrm>
        </p:spPr>
        <p:txBody>
          <a:bodyPr/>
          <a:lstStyle/>
          <a:p>
            <a:r>
              <a:rPr lang="en-US" dirty="0" err="1" smtClean="0"/>
              <a:t>Okostelefonok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Hol</a:t>
            </a:r>
            <a:r>
              <a:rPr lang="en-US" dirty="0" smtClean="0"/>
              <a:t> </a:t>
            </a:r>
            <a:r>
              <a:rPr lang="en-US" dirty="0" err="1" smtClean="0"/>
              <a:t>tartunk</a:t>
            </a:r>
            <a:r>
              <a:rPr lang="en-US" dirty="0" smtClean="0"/>
              <a:t> ma?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7932" y="2582595"/>
            <a:ext cx="3346913" cy="4176948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5833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Elterjedtség</a:t>
            </a:r>
            <a:r>
              <a:rPr lang="en-US" dirty="0" smtClean="0"/>
              <a:t> chart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924" y="1186338"/>
            <a:ext cx="7645399" cy="567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588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1329267"/>
            <a:ext cx="7067550" cy="533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0983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Okostelefon</a:t>
            </a:r>
            <a:r>
              <a:rPr lang="en-US" dirty="0" smtClean="0"/>
              <a:t> </a:t>
            </a:r>
            <a:r>
              <a:rPr lang="en-US" dirty="0" err="1" smtClean="0"/>
              <a:t>előnyök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3962529"/>
              </p:ext>
            </p:extLst>
          </p:nvPr>
        </p:nvGraphicFramePr>
        <p:xfrm>
          <a:off x="0" y="1148151"/>
          <a:ext cx="9144000" cy="5709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19098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Okostelefonok</a:t>
            </a:r>
            <a:r>
              <a:rPr lang="en-US" dirty="0" smtClean="0"/>
              <a:t>: A </a:t>
            </a:r>
            <a:r>
              <a:rPr lang="en-US" dirty="0" err="1" smtClean="0"/>
              <a:t>riasztó</a:t>
            </a:r>
            <a:r>
              <a:rPr lang="en-US" dirty="0" smtClean="0"/>
              <a:t> </a:t>
            </a:r>
            <a:r>
              <a:rPr lang="en-US" dirty="0" err="1" smtClean="0"/>
              <a:t>valóság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Hogyan</a:t>
            </a:r>
            <a:r>
              <a:rPr lang="en-US" dirty="0" smtClean="0"/>
              <a:t> </a:t>
            </a:r>
            <a:r>
              <a:rPr lang="en-US" dirty="0" err="1" smtClean="0"/>
              <a:t>használjuk</a:t>
            </a:r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 err="1" smtClean="0"/>
              <a:t>mobilappokat</a:t>
            </a:r>
            <a:r>
              <a:rPr lang="en-US" dirty="0" smtClean="0"/>
              <a:t>* 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Példák</a:t>
            </a:r>
            <a:r>
              <a:rPr lang="en-US" dirty="0" smtClean="0"/>
              <a:t> - </a:t>
            </a:r>
            <a:r>
              <a:rPr lang="en-US" dirty="0" err="1" smtClean="0"/>
              <a:t>Tanácsok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323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-1" y="1173041"/>
            <a:ext cx="9056077" cy="5069497"/>
          </a:xfrm>
        </p:spPr>
        <p:txBody>
          <a:bodyPr/>
          <a:lstStyle/>
          <a:p>
            <a:r>
              <a:rPr lang="en-US" dirty="0" smtClean="0"/>
              <a:t>CÉLCSOPORT:</a:t>
            </a:r>
            <a:br>
              <a:rPr lang="en-US" dirty="0" smtClean="0"/>
            </a:br>
            <a:r>
              <a:rPr lang="en-US" dirty="0" err="1" smtClean="0"/>
              <a:t>Szeretne</a:t>
            </a:r>
            <a:r>
              <a:rPr lang="en-US" dirty="0" smtClean="0"/>
              <a:t> </a:t>
            </a:r>
            <a:r>
              <a:rPr lang="en-US" dirty="0" err="1" smtClean="0"/>
              <a:t>reklámokat</a:t>
            </a:r>
            <a:r>
              <a:rPr lang="en-US" dirty="0" smtClean="0"/>
              <a:t> a </a:t>
            </a:r>
            <a:r>
              <a:rPr lang="en-US" dirty="0" err="1" smtClean="0"/>
              <a:t>telefonjára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BRAND: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 err="1"/>
              <a:t>S</a:t>
            </a:r>
            <a:r>
              <a:rPr lang="en-US" dirty="0" err="1" smtClean="0"/>
              <a:t>zeretné</a:t>
            </a:r>
            <a:r>
              <a:rPr lang="en-US" dirty="0" smtClean="0"/>
              <a:t> </a:t>
            </a:r>
            <a:r>
              <a:rPr lang="en-US" dirty="0" err="1" smtClean="0"/>
              <a:t>kihagyni</a:t>
            </a:r>
            <a:r>
              <a:rPr lang="en-US" dirty="0" smtClean="0"/>
              <a:t> a </a:t>
            </a:r>
            <a:r>
              <a:rPr lang="en-US" dirty="0" err="1" smtClean="0"/>
              <a:t>legnépszerűbb</a:t>
            </a:r>
            <a:r>
              <a:rPr lang="en-US" dirty="0" smtClean="0"/>
              <a:t> </a:t>
            </a:r>
            <a:r>
              <a:rPr lang="en-US" dirty="0" err="1" smtClean="0"/>
              <a:t>csatornát</a:t>
            </a:r>
            <a:r>
              <a:rPr lang="en-US" dirty="0" smtClean="0"/>
              <a:t> a </a:t>
            </a:r>
            <a:r>
              <a:rPr lang="en-US" dirty="0" err="1" smtClean="0"/>
              <a:t>kommunikációjából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2935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7645399" cy="1143000"/>
          </a:xfrm>
        </p:spPr>
        <p:txBody>
          <a:bodyPr/>
          <a:lstStyle/>
          <a:p>
            <a:r>
              <a:rPr lang="en-US" dirty="0" err="1" smtClean="0"/>
              <a:t>Célcsoport</a:t>
            </a:r>
            <a:r>
              <a:rPr lang="en-US" dirty="0" smtClean="0"/>
              <a:t> – a </a:t>
            </a:r>
            <a:r>
              <a:rPr lang="en-US" dirty="0" err="1" smtClean="0"/>
              <a:t>Userek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99437" y="1257300"/>
            <a:ext cx="2298700" cy="273050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venir Roman"/>
                <a:cs typeface="Avenir Roman"/>
              </a:rPr>
              <a:t>TV</a:t>
            </a:r>
          </a:p>
          <a:p>
            <a:pPr algn="ctr"/>
            <a:r>
              <a:rPr lang="en-US" sz="3200" dirty="0" smtClean="0">
                <a:latin typeface="Avenir Roman"/>
                <a:cs typeface="Avenir Roman"/>
              </a:rPr>
              <a:t>Print</a:t>
            </a:r>
          </a:p>
          <a:p>
            <a:pPr algn="ctr"/>
            <a:r>
              <a:rPr lang="en-US" sz="3200" dirty="0" smtClean="0">
                <a:latin typeface="Avenir Roman"/>
                <a:cs typeface="Avenir Roman"/>
              </a:rPr>
              <a:t>Outdoor</a:t>
            </a:r>
          </a:p>
          <a:p>
            <a:pPr algn="ctr"/>
            <a:r>
              <a:rPr lang="en-US" sz="3200" dirty="0" smtClean="0">
                <a:latin typeface="Avenir Roman"/>
                <a:cs typeface="Avenir Roman"/>
              </a:rPr>
              <a:t>Web</a:t>
            </a:r>
          </a:p>
        </p:txBody>
      </p:sp>
      <p:sp>
        <p:nvSpPr>
          <p:cNvPr id="6" name="Rectangle 5"/>
          <p:cNvSpPr/>
          <p:nvPr/>
        </p:nvSpPr>
        <p:spPr>
          <a:xfrm>
            <a:off x="5221678" y="1257300"/>
            <a:ext cx="3332285" cy="2730500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Avenir Roman"/>
                <a:cs typeface="Avenir Roman"/>
              </a:rPr>
              <a:t>Mobil </a:t>
            </a:r>
            <a:r>
              <a:rPr lang="en-US" sz="3200" dirty="0" err="1" smtClean="0">
                <a:latin typeface="Avenir Roman"/>
                <a:cs typeface="Avenir Roman"/>
              </a:rPr>
              <a:t>Appok</a:t>
            </a:r>
            <a:endParaRPr lang="en-US" sz="3200" dirty="0" smtClean="0">
              <a:latin typeface="Avenir Roman"/>
              <a:cs typeface="Avenir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31417" y="4216400"/>
            <a:ext cx="332840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200" dirty="0" err="1" smtClean="0">
                <a:latin typeface="Avenir Roman"/>
                <a:cs typeface="Avenir Roman"/>
              </a:rPr>
              <a:t>Erős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r>
              <a:rPr lang="en-US" sz="3200" dirty="0" err="1" smtClean="0">
                <a:latin typeface="Avenir Roman"/>
                <a:cs typeface="Avenir Roman"/>
              </a:rPr>
              <a:t>kontroll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br>
              <a:rPr lang="en-US" sz="3200" dirty="0" smtClean="0">
                <a:latin typeface="Avenir Roman"/>
                <a:cs typeface="Avenir Roman"/>
              </a:rPr>
            </a:br>
            <a:r>
              <a:rPr lang="en-US" sz="3200" dirty="0" smtClean="0">
                <a:latin typeface="Avenir Roman"/>
                <a:cs typeface="Avenir Roman"/>
              </a:rPr>
              <a:t>a </a:t>
            </a:r>
            <a:r>
              <a:rPr lang="en-US" sz="3200" dirty="0" err="1" smtClean="0">
                <a:latin typeface="Avenir Roman"/>
                <a:cs typeface="Avenir Roman"/>
              </a:rPr>
              <a:t>tartalom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r>
              <a:rPr lang="en-US" sz="3200" dirty="0" err="1" smtClean="0">
                <a:latin typeface="Avenir Roman"/>
                <a:cs typeface="Avenir Roman"/>
              </a:rPr>
              <a:t>felett</a:t>
            </a:r>
            <a:endParaRPr lang="en-US" sz="3200" dirty="0" smtClean="0">
              <a:latin typeface="Avenir Roman"/>
              <a:cs typeface="Avenir Roman"/>
            </a:endParaRPr>
          </a:p>
          <a:p>
            <a:pPr algn="ctr"/>
            <a:r>
              <a:rPr lang="en-US" sz="3200" dirty="0" smtClean="0">
                <a:latin typeface="Avenir Roman"/>
                <a:cs typeface="Avenir Roman"/>
              </a:rPr>
              <a:t>Nagy </a:t>
            </a:r>
            <a:r>
              <a:rPr lang="en-US" sz="3200" dirty="0" err="1" smtClean="0">
                <a:latin typeface="Avenir Roman"/>
                <a:cs typeface="Avenir Roman"/>
              </a:rPr>
              <a:t>erőfeszítés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br>
              <a:rPr lang="en-US" sz="3200" dirty="0" smtClean="0">
                <a:latin typeface="Avenir Roman"/>
                <a:cs typeface="Avenir Roman"/>
              </a:rPr>
            </a:br>
            <a:r>
              <a:rPr lang="en-US" sz="3200" dirty="0" smtClean="0">
                <a:latin typeface="Avenir Roman"/>
                <a:cs typeface="Avenir Roman"/>
              </a:rPr>
              <a:t>a </a:t>
            </a:r>
            <a:r>
              <a:rPr lang="en-US" sz="3200" dirty="0" err="1" smtClean="0">
                <a:latin typeface="Avenir Roman"/>
                <a:cs typeface="Avenir Roman"/>
              </a:rPr>
              <a:t>hozzáféréshez</a:t>
            </a:r>
            <a:endParaRPr lang="en-US" sz="3200" dirty="0">
              <a:latin typeface="Avenir Roman"/>
              <a:cs typeface="Avenir Roman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022" y="4216400"/>
            <a:ext cx="379482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latin typeface="Avenir Roman"/>
                <a:cs typeface="Avenir Roman"/>
              </a:rPr>
              <a:t>Nincs</a:t>
            </a:r>
            <a:r>
              <a:rPr lang="en-US" sz="3200" dirty="0" smtClean="0">
                <a:latin typeface="Avenir Roman"/>
                <a:cs typeface="Avenir Roman"/>
              </a:rPr>
              <a:t> user </a:t>
            </a:r>
            <a:r>
              <a:rPr lang="en-US" sz="3200" dirty="0" err="1" smtClean="0">
                <a:latin typeface="Avenir Roman"/>
                <a:cs typeface="Avenir Roman"/>
              </a:rPr>
              <a:t>kontroll</a:t>
            </a:r>
            <a:r>
              <a:rPr lang="en-US" sz="3200" dirty="0" smtClean="0">
                <a:latin typeface="Avenir Roman"/>
                <a:cs typeface="Avenir Roman"/>
              </a:rPr>
              <a:t> a </a:t>
            </a:r>
            <a:r>
              <a:rPr lang="en-US" sz="3200" dirty="0" err="1" smtClean="0">
                <a:latin typeface="Avenir Roman"/>
                <a:cs typeface="Avenir Roman"/>
              </a:rPr>
              <a:t>tartalom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r>
              <a:rPr lang="en-US" sz="3200" dirty="0" err="1" smtClean="0">
                <a:latin typeface="Avenir Roman"/>
                <a:cs typeface="Avenir Roman"/>
              </a:rPr>
              <a:t>felett</a:t>
            </a:r>
            <a:endParaRPr lang="en-US" sz="3200" dirty="0" smtClean="0">
              <a:latin typeface="Avenir Roman"/>
              <a:cs typeface="Avenir Roman"/>
            </a:endParaRPr>
          </a:p>
          <a:p>
            <a:pPr algn="ctr"/>
            <a:r>
              <a:rPr lang="en-US" sz="3200" dirty="0" smtClean="0">
                <a:latin typeface="Avenir Roman"/>
                <a:cs typeface="Avenir Roman"/>
              </a:rPr>
              <a:t>Minden </a:t>
            </a:r>
            <a:r>
              <a:rPr lang="en-US" sz="3200" dirty="0" err="1" smtClean="0">
                <a:latin typeface="Avenir Roman"/>
                <a:cs typeface="Avenir Roman"/>
              </a:rPr>
              <a:t>erőfeszítés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r>
              <a:rPr lang="en-US" sz="3200" dirty="0" err="1" smtClean="0">
                <a:latin typeface="Avenir Roman"/>
                <a:cs typeface="Avenir Roman"/>
              </a:rPr>
              <a:t>nélkül</a:t>
            </a:r>
            <a:r>
              <a:rPr lang="en-US" sz="3200" dirty="0" smtClean="0">
                <a:latin typeface="Avenir Roman"/>
                <a:cs typeface="Avenir Roman"/>
              </a:rPr>
              <a:t> </a:t>
            </a:r>
            <a:r>
              <a:rPr lang="en-US" sz="3200" dirty="0" err="1" smtClean="0">
                <a:latin typeface="Avenir Roman"/>
                <a:cs typeface="Avenir Roman"/>
              </a:rPr>
              <a:t>megkapja</a:t>
            </a:r>
            <a:endParaRPr lang="en-US" sz="3200" dirty="0">
              <a:latin typeface="Avenir Roman"/>
              <a:cs typeface="Avenir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33567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308" y="0"/>
            <a:ext cx="6473091" cy="1143000"/>
          </a:xfrm>
        </p:spPr>
        <p:txBody>
          <a:bodyPr/>
          <a:lstStyle/>
          <a:p>
            <a:r>
              <a:rPr lang="en-US" dirty="0" err="1" smtClean="0"/>
              <a:t>Érdekellentét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 algn="ctr">
              <a:buNone/>
            </a:pPr>
            <a:r>
              <a:rPr lang="en-US" dirty="0" smtClean="0"/>
              <a:t>A BRAND </a:t>
            </a:r>
          </a:p>
          <a:p>
            <a:pPr marL="457200" lvl="1" indent="0" algn="ctr">
              <a:buNone/>
            </a:pPr>
            <a:r>
              <a:rPr lang="en-US" dirty="0" err="1"/>
              <a:t>M</a:t>
            </a:r>
            <a:r>
              <a:rPr lang="en-US" dirty="0" err="1" smtClean="0"/>
              <a:t>agáról</a:t>
            </a:r>
            <a:r>
              <a:rPr lang="en-US" dirty="0" smtClean="0"/>
              <a:t> </a:t>
            </a:r>
            <a:r>
              <a:rPr lang="en-US" dirty="0" err="1" smtClean="0"/>
              <a:t>akar</a:t>
            </a:r>
            <a:r>
              <a:rPr lang="en-US" dirty="0" smtClean="0"/>
              <a:t> </a:t>
            </a:r>
            <a:r>
              <a:rPr lang="en-US" dirty="0" err="1" smtClean="0"/>
              <a:t>beszélni</a:t>
            </a:r>
            <a:r>
              <a:rPr lang="en-US" dirty="0" smtClean="0"/>
              <a:t>, </a:t>
            </a:r>
            <a:r>
              <a:rPr lang="en-US" dirty="0" err="1" smtClean="0"/>
              <a:t>ami</a:t>
            </a:r>
            <a:r>
              <a:rPr lang="en-US" dirty="0" smtClean="0"/>
              <a:t> </a:t>
            </a:r>
            <a:r>
              <a:rPr lang="en-US" dirty="0" err="1" smtClean="0"/>
              <a:t>nem</a:t>
            </a:r>
            <a:r>
              <a:rPr lang="en-US" dirty="0" smtClean="0"/>
              <a:t> </a:t>
            </a:r>
            <a:r>
              <a:rPr lang="en-US" dirty="0" err="1" smtClean="0"/>
              <a:t>érdekli</a:t>
            </a:r>
            <a:r>
              <a:rPr lang="en-US" dirty="0" smtClean="0"/>
              <a:t> a </a:t>
            </a:r>
            <a:r>
              <a:rPr lang="en-US" dirty="0" err="1" smtClean="0"/>
              <a:t>vásárlót</a:t>
            </a:r>
            <a:endParaRPr lang="en-US" dirty="0" smtClean="0"/>
          </a:p>
          <a:p>
            <a:pPr marL="457200" lvl="1" indent="0" algn="ctr">
              <a:buNone/>
            </a:pPr>
            <a:endParaRPr lang="en-US" dirty="0" smtClean="0"/>
          </a:p>
          <a:p>
            <a:pPr marL="457200" lvl="1" indent="0"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EZZEL PÁRHUZAMOSAN</a:t>
            </a:r>
            <a:endParaRPr lang="en-US" dirty="0">
              <a:solidFill>
                <a:srgbClr val="FF0000"/>
              </a:solidFill>
            </a:endParaRPr>
          </a:p>
          <a:p>
            <a:pPr marL="457200" lvl="1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2800" dirty="0" smtClean="0"/>
              <a:t>A USER/VÁSÁRLÓ</a:t>
            </a:r>
          </a:p>
          <a:p>
            <a:pPr lvl="1" algn="ctr">
              <a:buFontTx/>
              <a:buChar char="-"/>
            </a:pPr>
            <a:r>
              <a:rPr lang="en-US" dirty="0" err="1" smtClean="0"/>
              <a:t>tudja</a:t>
            </a:r>
            <a:r>
              <a:rPr lang="en-US" dirty="0" smtClean="0"/>
              <a:t> </a:t>
            </a:r>
            <a:r>
              <a:rPr lang="en-US" dirty="0" err="1" smtClean="0"/>
              <a:t>kontrollálni</a:t>
            </a:r>
            <a:r>
              <a:rPr lang="en-US" dirty="0" smtClean="0"/>
              <a:t> a </a:t>
            </a:r>
            <a:r>
              <a:rPr lang="en-US" dirty="0" err="1" smtClean="0"/>
              <a:t>tartalmat</a:t>
            </a:r>
            <a:r>
              <a:rPr lang="en-US" dirty="0" smtClean="0"/>
              <a:t> </a:t>
            </a:r>
          </a:p>
          <a:p>
            <a:pPr lvl="1" algn="ctr">
              <a:buFontTx/>
              <a:buChar char="-"/>
            </a:pPr>
            <a:r>
              <a:rPr lang="en-US" dirty="0" err="1"/>
              <a:t>a</a:t>
            </a:r>
            <a:r>
              <a:rPr lang="en-US" dirty="0" err="1" smtClean="0"/>
              <a:t>ktívan</a:t>
            </a:r>
            <a:r>
              <a:rPr lang="en-US" dirty="0" smtClean="0"/>
              <a:t> </a:t>
            </a:r>
            <a:r>
              <a:rPr lang="en-US" dirty="0" err="1" smtClean="0"/>
              <a:t>kell</a:t>
            </a:r>
            <a:r>
              <a:rPr lang="en-US" dirty="0" smtClean="0"/>
              <a:t> </a:t>
            </a:r>
            <a:r>
              <a:rPr lang="en-US" dirty="0" err="1" smtClean="0"/>
              <a:t>tennie</a:t>
            </a:r>
            <a:r>
              <a:rPr lang="en-US" dirty="0" smtClean="0"/>
              <a:t> </a:t>
            </a:r>
            <a:r>
              <a:rPr lang="en-US" dirty="0" err="1" smtClean="0"/>
              <a:t>azért</a:t>
            </a:r>
            <a:r>
              <a:rPr lang="en-US" dirty="0" smtClean="0"/>
              <a:t>, </a:t>
            </a:r>
            <a:r>
              <a:rPr lang="en-US" dirty="0" err="1" smtClean="0"/>
              <a:t>hogy</a:t>
            </a:r>
            <a:r>
              <a:rPr lang="en-US" dirty="0" smtClean="0"/>
              <a:t> a </a:t>
            </a:r>
            <a:r>
              <a:rPr lang="en-US" dirty="0" err="1" smtClean="0"/>
              <a:t>márkát</a:t>
            </a:r>
            <a:r>
              <a:rPr lang="en-US" dirty="0" smtClean="0"/>
              <a:t> </a:t>
            </a:r>
            <a:r>
              <a:rPr lang="en-US" dirty="0" err="1" smtClean="0"/>
              <a:t>magához</a:t>
            </a:r>
            <a:r>
              <a:rPr lang="en-US" dirty="0" smtClean="0"/>
              <a:t> </a:t>
            </a:r>
            <a:r>
              <a:rPr lang="en-US" dirty="0" err="1" smtClean="0"/>
              <a:t>engedje</a:t>
            </a:r>
            <a:endParaRPr lang="en-US" dirty="0" smtClean="0"/>
          </a:p>
          <a:p>
            <a:pPr marL="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96479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err="1"/>
              <a:t>Okostelefont</a:t>
            </a:r>
            <a:r>
              <a:rPr lang="en-US" dirty="0"/>
              <a:t>/</a:t>
            </a:r>
            <a:r>
              <a:rPr lang="en-US" dirty="0" err="1"/>
              <a:t>Appot</a:t>
            </a:r>
            <a:r>
              <a:rPr lang="en-US" dirty="0"/>
              <a:t>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másképp</a:t>
            </a:r>
            <a:r>
              <a:rPr lang="en-US" dirty="0" smtClean="0"/>
              <a:t> </a:t>
            </a:r>
            <a:r>
              <a:rPr lang="en-US" dirty="0" err="1"/>
              <a:t>kell</a:t>
            </a:r>
            <a:r>
              <a:rPr lang="en-US" dirty="0"/>
              <a:t> </a:t>
            </a:r>
            <a:r>
              <a:rPr lang="en-US" dirty="0" err="1"/>
              <a:t>megközelíteni</a:t>
            </a:r>
            <a:r>
              <a:rPr lang="en-US" dirty="0"/>
              <a:t>, mint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 </a:t>
            </a:r>
            <a:r>
              <a:rPr lang="en-US" dirty="0" err="1"/>
              <a:t>többi</a:t>
            </a:r>
            <a:r>
              <a:rPr lang="en-US" dirty="0"/>
              <a:t> </a:t>
            </a:r>
            <a:r>
              <a:rPr lang="en-US" dirty="0" err="1"/>
              <a:t>kommunikációs</a:t>
            </a:r>
            <a:r>
              <a:rPr lang="en-US" dirty="0"/>
              <a:t> </a:t>
            </a:r>
            <a:r>
              <a:rPr lang="en-US" dirty="0" err="1" smtClean="0"/>
              <a:t>eszközt</a:t>
            </a:r>
            <a:endParaRPr lang="en-US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Valós</a:t>
            </a:r>
            <a:r>
              <a:rPr lang="en-US" dirty="0"/>
              <a:t> </a:t>
            </a:r>
            <a:r>
              <a:rPr lang="en-US" dirty="0" err="1"/>
              <a:t>értéket</a:t>
            </a:r>
            <a:r>
              <a:rPr lang="en-US" dirty="0"/>
              <a:t> </a:t>
            </a:r>
            <a:r>
              <a:rPr lang="en-US" dirty="0" err="1"/>
              <a:t>kell</a:t>
            </a:r>
            <a:r>
              <a:rPr lang="en-US" dirty="0"/>
              <a:t> </a:t>
            </a:r>
            <a:r>
              <a:rPr lang="en-US" dirty="0" err="1"/>
              <a:t>adni</a:t>
            </a:r>
            <a:r>
              <a:rPr lang="en-US" dirty="0"/>
              <a:t>, </a:t>
            </a:r>
            <a:r>
              <a:rPr lang="en-US" dirty="0" err="1"/>
              <a:t>hogy</a:t>
            </a:r>
            <a:r>
              <a:rPr lang="en-US" dirty="0"/>
              <a:t> a user </a:t>
            </a:r>
            <a:r>
              <a:rPr lang="en-US" dirty="0" err="1"/>
              <a:t>az</a:t>
            </a:r>
            <a:r>
              <a:rPr lang="en-US" dirty="0"/>
              <a:t> </a:t>
            </a:r>
            <a:r>
              <a:rPr lang="en-US" dirty="0" err="1"/>
              <a:t>appot</a:t>
            </a:r>
            <a:r>
              <a:rPr lang="en-US" dirty="0"/>
              <a:t>  </a:t>
            </a:r>
            <a:r>
              <a:rPr lang="en-US" dirty="0" err="1"/>
              <a:t>letöltse</a:t>
            </a:r>
            <a:r>
              <a:rPr lang="en-US" dirty="0"/>
              <a:t>, </a:t>
            </a:r>
            <a:r>
              <a:rPr lang="en-US" dirty="0" err="1" smtClean="0"/>
              <a:t>használja</a:t>
            </a:r>
            <a:r>
              <a:rPr lang="en-US" dirty="0" smtClean="0"/>
              <a:t>.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1470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Valós</a:t>
            </a:r>
            <a:r>
              <a:rPr lang="en-US" dirty="0" smtClean="0"/>
              <a:t> </a:t>
            </a:r>
            <a:r>
              <a:rPr lang="en-US" dirty="0" err="1" smtClean="0"/>
              <a:t>értékek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8554096"/>
              </p:ext>
            </p:extLst>
          </p:nvPr>
        </p:nvGraphicFramePr>
        <p:xfrm>
          <a:off x="165100" y="1828800"/>
          <a:ext cx="8775700" cy="4127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037734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App </a:t>
            </a:r>
            <a:r>
              <a:rPr lang="en-US" dirty="0" err="1" smtClean="0"/>
              <a:t>típusok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9173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 </a:t>
            </a:r>
            <a:r>
              <a:rPr lang="en-US" dirty="0" err="1" smtClean="0"/>
              <a:t>típusok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Exkluzív</a:t>
            </a:r>
            <a:r>
              <a:rPr lang="en-US" dirty="0" smtClean="0"/>
              <a:t> </a:t>
            </a:r>
            <a:r>
              <a:rPr lang="en-US" dirty="0" err="1" smtClean="0"/>
              <a:t>tartalmak</a:t>
            </a:r>
            <a:endParaRPr lang="en-US" dirty="0"/>
          </a:p>
          <a:p>
            <a:pPr lvl="1"/>
            <a:r>
              <a:rPr lang="en-US" dirty="0" err="1" smtClean="0"/>
              <a:t>Egyedi</a:t>
            </a:r>
            <a:r>
              <a:rPr lang="en-US" dirty="0" smtClean="0"/>
              <a:t> </a:t>
            </a:r>
            <a:r>
              <a:rPr lang="en-US" dirty="0" err="1" smtClean="0"/>
              <a:t>ajánlatok</a:t>
            </a:r>
            <a:endParaRPr lang="en-US" dirty="0" smtClean="0"/>
          </a:p>
          <a:p>
            <a:pPr lvl="1"/>
            <a:r>
              <a:rPr lang="en-US" dirty="0" err="1" smtClean="0"/>
              <a:t>Ajándékok</a:t>
            </a:r>
            <a:endParaRPr lang="en-US" dirty="0" smtClean="0"/>
          </a:p>
          <a:p>
            <a:pPr lvl="1"/>
            <a:r>
              <a:rPr lang="en-US" dirty="0" err="1" smtClean="0"/>
              <a:t>Kizárólagos</a:t>
            </a:r>
            <a:r>
              <a:rPr lang="en-US" dirty="0" smtClean="0"/>
              <a:t> </a:t>
            </a:r>
            <a:r>
              <a:rPr lang="en-US" dirty="0" err="1" smtClean="0"/>
              <a:t>Multimédia</a:t>
            </a:r>
            <a:r>
              <a:rPr lang="en-US" dirty="0" smtClean="0"/>
              <a:t> </a:t>
            </a:r>
            <a:r>
              <a:rPr lang="en-US" dirty="0" err="1" smtClean="0"/>
              <a:t>tartalmak</a:t>
            </a:r>
            <a:endParaRPr lang="en-US" dirty="0" smtClean="0"/>
          </a:p>
          <a:p>
            <a:r>
              <a:rPr lang="en-US" dirty="0" err="1" smtClean="0"/>
              <a:t>Funkcionális</a:t>
            </a:r>
            <a:r>
              <a:rPr lang="en-US" dirty="0" smtClean="0"/>
              <a:t> </a:t>
            </a:r>
            <a:r>
              <a:rPr lang="en-US" dirty="0" err="1" smtClean="0"/>
              <a:t>tartalmak</a:t>
            </a:r>
            <a:endParaRPr lang="en-US" dirty="0" smtClean="0"/>
          </a:p>
          <a:p>
            <a:pPr lvl="1"/>
            <a:r>
              <a:rPr lang="en-US" dirty="0" err="1" smtClean="0"/>
              <a:t>Termékhez</a:t>
            </a:r>
            <a:r>
              <a:rPr lang="en-US" dirty="0" smtClean="0"/>
              <a:t> </a:t>
            </a:r>
            <a:r>
              <a:rPr lang="en-US" dirty="0" err="1" smtClean="0"/>
              <a:t>kötődő</a:t>
            </a:r>
            <a:r>
              <a:rPr lang="en-US" dirty="0" smtClean="0"/>
              <a:t> </a:t>
            </a:r>
            <a:r>
              <a:rPr lang="en-US" dirty="0" err="1" smtClean="0"/>
              <a:t>funkciók</a:t>
            </a:r>
            <a:endParaRPr lang="en-US" dirty="0" smtClean="0"/>
          </a:p>
          <a:p>
            <a:pPr lvl="1"/>
            <a:r>
              <a:rPr lang="en-US" dirty="0" err="1" smtClean="0"/>
              <a:t>Napi</a:t>
            </a:r>
            <a:r>
              <a:rPr lang="en-US" dirty="0" smtClean="0"/>
              <a:t> </a:t>
            </a:r>
            <a:r>
              <a:rPr lang="en-US" dirty="0" err="1" smtClean="0"/>
              <a:t>probléma</a:t>
            </a:r>
            <a:r>
              <a:rPr lang="en-US" dirty="0" smtClean="0"/>
              <a:t> </a:t>
            </a:r>
            <a:r>
              <a:rPr lang="en-US" dirty="0" err="1" smtClean="0"/>
              <a:t>megoldása</a:t>
            </a:r>
            <a:endParaRPr lang="en-US" dirty="0" smtClean="0"/>
          </a:p>
          <a:p>
            <a:pPr lvl="1"/>
            <a:r>
              <a:rPr lang="en-US" dirty="0" err="1" smtClean="0"/>
              <a:t>Támogatott</a:t>
            </a:r>
            <a:r>
              <a:rPr lang="en-US" dirty="0" smtClean="0"/>
              <a:t> </a:t>
            </a:r>
            <a:r>
              <a:rPr lang="en-US" dirty="0" err="1" smtClean="0"/>
              <a:t>téma</a:t>
            </a:r>
            <a:r>
              <a:rPr lang="en-US" dirty="0" smtClean="0"/>
              <a:t>, sport, </a:t>
            </a:r>
            <a:r>
              <a:rPr lang="en-US" dirty="0" err="1" smtClean="0"/>
              <a:t>zene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Szórakoztató</a:t>
            </a:r>
            <a:r>
              <a:rPr lang="en-US" dirty="0" smtClean="0"/>
              <a:t> </a:t>
            </a:r>
            <a:r>
              <a:rPr lang="en-US" dirty="0" err="1" smtClean="0"/>
              <a:t>tartalmak</a:t>
            </a:r>
            <a:endParaRPr lang="en-US" dirty="0" smtClean="0"/>
          </a:p>
          <a:p>
            <a:pPr lvl="1"/>
            <a:r>
              <a:rPr lang="en-US" dirty="0" err="1" smtClean="0"/>
              <a:t>Játékok</a:t>
            </a:r>
            <a:r>
              <a:rPr lang="en-US" dirty="0" smtClean="0"/>
              <a:t> - </a:t>
            </a:r>
            <a:r>
              <a:rPr lang="en-US" dirty="0" err="1" smtClean="0"/>
              <a:t>nyereményekkel</a:t>
            </a: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5384" y="3985977"/>
            <a:ext cx="2353029" cy="22956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1000" y="1257300"/>
            <a:ext cx="23241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6897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 </a:t>
            </a:r>
            <a:r>
              <a:rPr lang="en-US" dirty="0" err="1" smtClean="0"/>
              <a:t>típusok</a:t>
            </a:r>
            <a:r>
              <a:rPr lang="en-US" dirty="0" smtClean="0"/>
              <a:t> – </a:t>
            </a:r>
            <a:r>
              <a:rPr lang="en-US" i="1" dirty="0" err="1" smtClean="0"/>
              <a:t>valós</a:t>
            </a:r>
            <a:r>
              <a:rPr lang="en-US" i="1" dirty="0" smtClean="0"/>
              <a:t> </a:t>
            </a:r>
            <a:r>
              <a:rPr lang="en-US" i="1" dirty="0" err="1" smtClean="0"/>
              <a:t>értékek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Lojalitás</a:t>
            </a:r>
            <a:r>
              <a:rPr lang="en-US" dirty="0" smtClean="0"/>
              <a:t> – </a:t>
            </a:r>
            <a:r>
              <a:rPr lang="en-US" i="1" dirty="0" err="1" smtClean="0"/>
              <a:t>engedmény</a:t>
            </a:r>
            <a:endParaRPr lang="en-US" i="1" dirty="0" smtClean="0"/>
          </a:p>
          <a:p>
            <a:r>
              <a:rPr lang="en-US" dirty="0"/>
              <a:t>P</a:t>
            </a:r>
            <a:r>
              <a:rPr lang="en-US" dirty="0" smtClean="0"/>
              <a:t>roductivity - </a:t>
            </a:r>
            <a:r>
              <a:rPr lang="en-US" i="1" dirty="0" err="1" smtClean="0"/>
              <a:t>asszisztens</a:t>
            </a:r>
            <a:endParaRPr lang="en-US" i="1" dirty="0" smtClean="0"/>
          </a:p>
          <a:p>
            <a:r>
              <a:rPr lang="en-US" dirty="0" err="1" smtClean="0"/>
              <a:t>Katalógus</a:t>
            </a:r>
            <a:r>
              <a:rPr lang="en-US" dirty="0" smtClean="0"/>
              <a:t> – </a:t>
            </a:r>
            <a:r>
              <a:rPr lang="en-US" i="1" dirty="0" err="1" smtClean="0"/>
              <a:t>rendezvény</a:t>
            </a:r>
            <a:r>
              <a:rPr lang="en-US" i="1" dirty="0" smtClean="0"/>
              <a:t> </a:t>
            </a:r>
            <a:r>
              <a:rPr lang="en-US" i="1" dirty="0" err="1" smtClean="0"/>
              <a:t>belépés</a:t>
            </a:r>
            <a:r>
              <a:rPr lang="en-US" i="1" dirty="0" smtClean="0"/>
              <a:t>, VIP </a:t>
            </a:r>
            <a:r>
              <a:rPr lang="en-US" i="1" dirty="0" err="1" smtClean="0"/>
              <a:t>klub</a:t>
            </a:r>
            <a:endParaRPr lang="en-US" i="1" dirty="0" smtClean="0"/>
          </a:p>
          <a:p>
            <a:r>
              <a:rPr lang="en-US" dirty="0" err="1" smtClean="0"/>
              <a:t>Kampány</a:t>
            </a:r>
            <a:r>
              <a:rPr lang="en-US" dirty="0" smtClean="0"/>
              <a:t> – </a:t>
            </a:r>
            <a:r>
              <a:rPr lang="en-US" i="1" dirty="0" smtClean="0"/>
              <a:t>info, </a:t>
            </a:r>
            <a:r>
              <a:rPr lang="en-US" i="1" dirty="0" err="1" smtClean="0"/>
              <a:t>látvány</a:t>
            </a:r>
            <a:r>
              <a:rPr lang="en-US" i="1" dirty="0" smtClean="0"/>
              <a:t>, AR</a:t>
            </a:r>
          </a:p>
          <a:p>
            <a:r>
              <a:rPr lang="en-US" dirty="0" err="1" smtClean="0"/>
              <a:t>Promóciós</a:t>
            </a:r>
            <a:r>
              <a:rPr lang="en-US" dirty="0" smtClean="0"/>
              <a:t> - </a:t>
            </a:r>
            <a:r>
              <a:rPr lang="en-US" i="1" dirty="0" err="1" smtClean="0"/>
              <a:t>ajándék</a:t>
            </a:r>
            <a:endParaRPr lang="en-US" i="1" dirty="0" smtClean="0"/>
          </a:p>
          <a:p>
            <a:r>
              <a:rPr lang="en-US" dirty="0" err="1" smtClean="0"/>
              <a:t>Játék</a:t>
            </a:r>
            <a:r>
              <a:rPr lang="en-US" dirty="0" smtClean="0"/>
              <a:t> – </a:t>
            </a:r>
            <a:r>
              <a:rPr lang="en-US" i="1" dirty="0" err="1" smtClean="0"/>
              <a:t>nyeremény</a:t>
            </a:r>
            <a:r>
              <a:rPr lang="en-US" i="1" dirty="0" smtClean="0"/>
              <a:t>, social</a:t>
            </a:r>
          </a:p>
          <a:p>
            <a:r>
              <a:rPr lang="en-US" dirty="0" smtClean="0"/>
              <a:t>Mobile Shop - </a:t>
            </a:r>
            <a:r>
              <a:rPr lang="en-US" i="1" dirty="0" err="1" smtClean="0"/>
              <a:t>árak</a:t>
            </a:r>
            <a:endParaRPr lang="en-US" i="1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432484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IMG_044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5477" y="2080850"/>
            <a:ext cx="2208753" cy="3920536"/>
          </a:xfrm>
          <a:prstGeom prst="rect">
            <a:avLst/>
          </a:prstGeom>
        </p:spPr>
      </p:pic>
      <p:pic>
        <p:nvPicPr>
          <p:cNvPr id="14" name="Picture 13" descr="IMG_044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1154" y="2080850"/>
            <a:ext cx="2208753" cy="3920536"/>
          </a:xfrm>
          <a:prstGeom prst="rect">
            <a:avLst/>
          </a:prstGeom>
        </p:spPr>
      </p:pic>
      <p:pic>
        <p:nvPicPr>
          <p:cNvPr id="15" name="Picture 14" descr="IMG_0442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148" y="2080850"/>
            <a:ext cx="2208753" cy="3920536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Példák</a:t>
            </a:r>
            <a:endParaRPr lang="en-US" dirty="0"/>
          </a:p>
        </p:txBody>
      </p:sp>
      <p:pic>
        <p:nvPicPr>
          <p:cNvPr id="5" name="Picture 4" descr="iPhone5Ures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034" y="1308099"/>
            <a:ext cx="2568427" cy="5399833"/>
          </a:xfrm>
          <a:prstGeom prst="rect">
            <a:avLst/>
          </a:prstGeom>
        </p:spPr>
      </p:pic>
      <p:pic>
        <p:nvPicPr>
          <p:cNvPr id="6" name="Picture 5" descr="iPhone5Ures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784" y="1308099"/>
            <a:ext cx="2568427" cy="5399833"/>
          </a:xfrm>
          <a:prstGeom prst="rect">
            <a:avLst/>
          </a:prstGeom>
        </p:spPr>
      </p:pic>
      <p:pic>
        <p:nvPicPr>
          <p:cNvPr id="7" name="Picture 6" descr="iPhone5Ures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818" y="1308099"/>
            <a:ext cx="2568427" cy="539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7084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Példák</a:t>
            </a:r>
            <a:endParaRPr lang="en-US" dirty="0"/>
          </a:p>
        </p:txBody>
      </p:sp>
      <p:pic>
        <p:nvPicPr>
          <p:cNvPr id="9" name="Picture 8" descr="IMG_043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770" y="2071078"/>
            <a:ext cx="2210704" cy="3923999"/>
          </a:xfrm>
          <a:prstGeom prst="rect">
            <a:avLst/>
          </a:prstGeom>
        </p:spPr>
      </p:pic>
      <p:pic>
        <p:nvPicPr>
          <p:cNvPr id="10" name="Picture 9" descr="IMG_0435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0554" y="2071078"/>
            <a:ext cx="2210704" cy="3923999"/>
          </a:xfrm>
          <a:prstGeom prst="rect">
            <a:avLst/>
          </a:prstGeom>
        </p:spPr>
      </p:pic>
      <p:pic>
        <p:nvPicPr>
          <p:cNvPr id="12" name="Picture 11" descr="IMG_0436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0169" y="2071078"/>
            <a:ext cx="2210704" cy="3923999"/>
          </a:xfrm>
          <a:prstGeom prst="rect">
            <a:avLst/>
          </a:prstGeom>
        </p:spPr>
      </p:pic>
      <p:pic>
        <p:nvPicPr>
          <p:cNvPr id="5" name="Picture 4" descr="iPhone5Ures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034" y="1308099"/>
            <a:ext cx="2568427" cy="5399833"/>
          </a:xfrm>
          <a:prstGeom prst="rect">
            <a:avLst/>
          </a:prstGeom>
        </p:spPr>
      </p:pic>
      <p:pic>
        <p:nvPicPr>
          <p:cNvPr id="6" name="Picture 5" descr="iPhone5Ures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8784" y="1308099"/>
            <a:ext cx="2568427" cy="5399833"/>
          </a:xfrm>
          <a:prstGeom prst="rect">
            <a:avLst/>
          </a:prstGeom>
        </p:spPr>
      </p:pic>
      <p:pic>
        <p:nvPicPr>
          <p:cNvPr id="7" name="Picture 6" descr="iPhone5Ures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8818" y="1308099"/>
            <a:ext cx="2568427" cy="5399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058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 </a:t>
            </a:r>
            <a:r>
              <a:rPr lang="en-US" dirty="0" err="1" smtClean="0"/>
              <a:t>funkciók</a:t>
            </a:r>
            <a:r>
              <a:rPr lang="en-US" dirty="0" smtClean="0"/>
              <a:t> – </a:t>
            </a:r>
            <a:r>
              <a:rPr lang="en-US" dirty="0" err="1" smtClean="0"/>
              <a:t>hely</a:t>
            </a:r>
            <a:r>
              <a:rPr lang="en-US" dirty="0" smtClean="0"/>
              <a:t> </a:t>
            </a:r>
            <a:r>
              <a:rPr lang="en-US" dirty="0" err="1" smtClean="0"/>
              <a:t>szerint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8151"/>
            <a:ext cx="9144000" cy="165854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err="1" smtClean="0">
                <a:solidFill>
                  <a:srgbClr val="000000"/>
                </a:solidFill>
              </a:rPr>
              <a:t>Az</a:t>
            </a:r>
            <a:r>
              <a:rPr lang="en-US" dirty="0" smtClean="0">
                <a:solidFill>
                  <a:srgbClr val="000000"/>
                </a:solidFill>
              </a:rPr>
              <a:t>  App a </a:t>
            </a:r>
            <a:r>
              <a:rPr lang="en-US" dirty="0" err="1" smtClean="0">
                <a:solidFill>
                  <a:srgbClr val="000000"/>
                </a:solidFill>
              </a:rPr>
              <a:t>digitális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tartalmakat</a:t>
            </a:r>
            <a:r>
              <a:rPr lang="en-US" dirty="0" smtClean="0">
                <a:solidFill>
                  <a:srgbClr val="000000"/>
                </a:solidFill>
              </a:rPr>
              <a:t> a </a:t>
            </a:r>
            <a:r>
              <a:rPr lang="en-US" dirty="0" err="1" smtClean="0">
                <a:solidFill>
                  <a:srgbClr val="000000"/>
                </a:solidFill>
              </a:rPr>
              <a:t>való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világhoz</a:t>
            </a:r>
            <a:r>
              <a:rPr lang="en-US" dirty="0" smtClean="0">
                <a:solidFill>
                  <a:srgbClr val="000000"/>
                </a:solidFill>
              </a:rPr>
              <a:t> </a:t>
            </a:r>
            <a:r>
              <a:rPr lang="en-US" dirty="0" err="1" smtClean="0">
                <a:solidFill>
                  <a:srgbClr val="000000"/>
                </a:solidFill>
              </a:rPr>
              <a:t>köti</a:t>
            </a:r>
            <a:endParaRPr lang="en-US" dirty="0" smtClean="0">
              <a:solidFill>
                <a:srgbClr val="000000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36324323"/>
              </p:ext>
            </p:extLst>
          </p:nvPr>
        </p:nvGraphicFramePr>
        <p:xfrm>
          <a:off x="88900" y="2184400"/>
          <a:ext cx="9055100" cy="3835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795469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Video</a:t>
            </a:r>
            <a:endParaRPr lang="en-US" dirty="0"/>
          </a:p>
        </p:txBody>
      </p:sp>
      <p:pic>
        <p:nvPicPr>
          <p:cNvPr id="5" name="KreativKonferencia3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11430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5941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hutterstock_13380568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131" y="2657230"/>
            <a:ext cx="5758962" cy="3839308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85800" y="1554041"/>
            <a:ext cx="7772400" cy="702652"/>
          </a:xfrm>
        </p:spPr>
        <p:txBody>
          <a:bodyPr/>
          <a:lstStyle/>
          <a:p>
            <a:r>
              <a:rPr lang="en-US" dirty="0" err="1" smtClean="0"/>
              <a:t>Az</a:t>
            </a:r>
            <a:r>
              <a:rPr lang="en-US" dirty="0" smtClean="0"/>
              <a:t> App </a:t>
            </a:r>
            <a:r>
              <a:rPr lang="en-US" dirty="0" err="1" smtClean="0"/>
              <a:t>Élete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85252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Következmény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1123585"/>
              </p:ext>
            </p:extLst>
          </p:nvPr>
        </p:nvGraphicFramePr>
        <p:xfrm>
          <a:off x="351692" y="1279770"/>
          <a:ext cx="8567616" cy="5158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94239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Folyamat</a:t>
            </a:r>
            <a:r>
              <a:rPr lang="en-US" dirty="0" smtClean="0"/>
              <a:t> a </a:t>
            </a:r>
            <a:r>
              <a:rPr lang="en-US" dirty="0" err="1" smtClean="0"/>
              <a:t>cég</a:t>
            </a:r>
            <a:r>
              <a:rPr lang="en-US" dirty="0" smtClean="0"/>
              <a:t> </a:t>
            </a:r>
            <a:r>
              <a:rPr lang="en-US" dirty="0" err="1" smtClean="0"/>
              <a:t>oldaláról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Koncepció</a:t>
            </a:r>
            <a:endParaRPr lang="en-US" dirty="0" smtClean="0"/>
          </a:p>
          <a:p>
            <a:r>
              <a:rPr lang="en-US" dirty="0" err="1" smtClean="0"/>
              <a:t>Fejlesztés</a:t>
            </a:r>
            <a:endParaRPr lang="en-US" dirty="0" smtClean="0"/>
          </a:p>
          <a:p>
            <a:r>
              <a:rPr lang="en-US" dirty="0" err="1" smtClean="0"/>
              <a:t>Megismertetés</a:t>
            </a:r>
            <a:endParaRPr lang="en-US" dirty="0" smtClean="0"/>
          </a:p>
          <a:p>
            <a:r>
              <a:rPr lang="en-US" dirty="0" err="1" smtClean="0"/>
              <a:t>Letöltésre</a:t>
            </a:r>
            <a:r>
              <a:rPr lang="en-US" dirty="0" smtClean="0"/>
              <a:t> </a:t>
            </a:r>
            <a:r>
              <a:rPr lang="en-US" dirty="0" err="1" smtClean="0"/>
              <a:t>motiváció</a:t>
            </a:r>
            <a:endParaRPr lang="en-US" dirty="0" smtClean="0"/>
          </a:p>
          <a:p>
            <a:r>
              <a:rPr lang="en-US" dirty="0" err="1" smtClean="0"/>
              <a:t>Használatra</a:t>
            </a:r>
            <a:r>
              <a:rPr lang="en-US" dirty="0" smtClean="0"/>
              <a:t> </a:t>
            </a:r>
            <a:r>
              <a:rPr lang="en-US" dirty="0" err="1" smtClean="0"/>
              <a:t>motiváció</a:t>
            </a:r>
            <a:endParaRPr lang="en-US" dirty="0" smtClean="0"/>
          </a:p>
          <a:p>
            <a:r>
              <a:rPr lang="en-US" dirty="0" err="1" smtClean="0">
                <a:solidFill>
                  <a:srgbClr val="FF0000"/>
                </a:solidFill>
              </a:rPr>
              <a:t>Rendszeres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Marketingmixbe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illesztés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Push Notification</a:t>
            </a:r>
          </a:p>
          <a:p>
            <a:pPr lvl="1"/>
            <a:r>
              <a:rPr lang="en-US" dirty="0" err="1" smtClean="0">
                <a:solidFill>
                  <a:srgbClr val="FF0000"/>
                </a:solidFill>
              </a:rPr>
              <a:t>Frissülő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tartalmak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err="1" smtClean="0">
                <a:solidFill>
                  <a:srgbClr val="FF0000"/>
                </a:solidFill>
              </a:rPr>
              <a:t>Hírek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r>
              <a:rPr lang="en-US" dirty="0" err="1" smtClean="0">
                <a:solidFill>
                  <a:srgbClr val="FF0000"/>
                </a:solidFill>
              </a:rPr>
              <a:t>Meghívások</a:t>
            </a:r>
            <a:endParaRPr lang="en-US" dirty="0" smtClean="0">
              <a:solidFill>
                <a:srgbClr val="FF0000"/>
              </a:solidFill>
            </a:endParaRPr>
          </a:p>
          <a:p>
            <a:pPr lvl="1"/>
            <a:endParaRPr lang="en-US" dirty="0"/>
          </a:p>
        </p:txBody>
      </p:sp>
      <p:pic>
        <p:nvPicPr>
          <p:cNvPr id="4" name="Picture 3" descr="iPhone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0229" y="2674814"/>
            <a:ext cx="1634868" cy="3437128"/>
          </a:xfrm>
          <a:prstGeom prst="rect">
            <a:avLst/>
          </a:prstGeom>
        </p:spPr>
      </p:pic>
      <p:pic>
        <p:nvPicPr>
          <p:cNvPr id="5" name="Picture 4" descr="pushpngwindow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5290" y="3949700"/>
            <a:ext cx="1311105" cy="622300"/>
          </a:xfrm>
          <a:prstGeom prst="rect">
            <a:avLst/>
          </a:prstGeom>
        </p:spPr>
      </p:pic>
      <p:sp>
        <p:nvSpPr>
          <p:cNvPr id="6" name="Right Brace 5"/>
          <p:cNvSpPr/>
          <p:nvPr/>
        </p:nvSpPr>
        <p:spPr>
          <a:xfrm>
            <a:off x="4436533" y="2523067"/>
            <a:ext cx="999067" cy="1426633"/>
          </a:xfrm>
          <a:prstGeom prst="rightBrace">
            <a:avLst/>
          </a:prstGeom>
          <a:ln w="76200" cmpd="sng">
            <a:solidFill>
              <a:srgbClr val="FF66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9108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Kérdések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307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1UjTemplate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1UjTemplate2014.potx</Template>
  <TotalTime>646</TotalTime>
  <Words>415</Words>
  <Application>Microsoft Macintosh PowerPoint</Application>
  <PresentationFormat>On-screen Show (4:3)</PresentationFormat>
  <Paragraphs>125</Paragraphs>
  <Slides>24</Slides>
  <Notes>7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1UjTemplate2014</vt:lpstr>
      <vt:lpstr>Mobilmegoldások a vásárlói döntések befolyásolásáért  Budaházy Szabolcs</vt:lpstr>
      <vt:lpstr>PowerPoint Presentation</vt:lpstr>
      <vt:lpstr>ARworks</vt:lpstr>
      <vt:lpstr>Okostelefonok Hol tartunk ma?</vt:lpstr>
      <vt:lpstr>Elterjedtség chart</vt:lpstr>
      <vt:lpstr>PowerPoint Presentation</vt:lpstr>
      <vt:lpstr>Okostelefon előnyök</vt:lpstr>
      <vt:lpstr>Okostelefonok: A riasztó valóság Hogyan használjuk a mobilappokat* </vt:lpstr>
      <vt:lpstr>CÉLCSOPORT: Szeretne reklámokat a telefonjára?   BRAND:  Szeretné kihagyni a legnépszerűbb csatornát a kommunikációjából?</vt:lpstr>
      <vt:lpstr>Célcsoport – a Userek</vt:lpstr>
      <vt:lpstr>Érdekellentét</vt:lpstr>
      <vt:lpstr>PowerPoint Presentation</vt:lpstr>
      <vt:lpstr>Valós értékek</vt:lpstr>
      <vt:lpstr>App típusok</vt:lpstr>
      <vt:lpstr>App típusok</vt:lpstr>
      <vt:lpstr>App típusok – valós értékek</vt:lpstr>
      <vt:lpstr>Példák</vt:lpstr>
      <vt:lpstr>Példák</vt:lpstr>
      <vt:lpstr>App funkciók – hely szerint</vt:lpstr>
      <vt:lpstr>Video</vt:lpstr>
      <vt:lpstr>Az App Élete</vt:lpstr>
      <vt:lpstr>Következmény</vt:lpstr>
      <vt:lpstr>Folyamat a cég oldaláról</vt:lpstr>
      <vt:lpstr>Kérdések?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Opening ceremony of the Thai motor show</dc:title>
  <dc:creator>haho</dc:creator>
  <cp:lastModifiedBy>berta zoltan</cp:lastModifiedBy>
  <cp:revision>85</cp:revision>
  <dcterms:created xsi:type="dcterms:W3CDTF">2013-09-19T09:09:12Z</dcterms:created>
  <dcterms:modified xsi:type="dcterms:W3CDTF">2014-11-05T16:43:10Z</dcterms:modified>
</cp:coreProperties>
</file>