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2"/>
  </p:notesMasterIdLst>
  <p:sldIdLst>
    <p:sldId id="281" r:id="rId2"/>
    <p:sldId id="282" r:id="rId3"/>
    <p:sldId id="294" r:id="rId4"/>
    <p:sldId id="295" r:id="rId5"/>
    <p:sldId id="296" r:id="rId6"/>
    <p:sldId id="303" r:id="rId7"/>
    <p:sldId id="304" r:id="rId8"/>
    <p:sldId id="301" r:id="rId9"/>
    <p:sldId id="306" r:id="rId10"/>
    <p:sldId id="300" r:id="rId11"/>
    <p:sldId id="305" r:id="rId12"/>
    <p:sldId id="297" r:id="rId13"/>
    <p:sldId id="307" r:id="rId14"/>
    <p:sldId id="313" r:id="rId15"/>
    <p:sldId id="308" r:id="rId16"/>
    <p:sldId id="309" r:id="rId17"/>
    <p:sldId id="314" r:id="rId18"/>
    <p:sldId id="311" r:id="rId19"/>
    <p:sldId id="312" r:id="rId20"/>
    <p:sldId id="293" r:id="rId21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682" userDrawn="1">
          <p15:clr>
            <a:srgbClr val="A4A3A4"/>
          </p15:clr>
        </p15:guide>
        <p15:guide id="2" pos="293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69696"/>
    <a:srgbClr val="D18FC6"/>
    <a:srgbClr val="DEB0D6"/>
    <a:srgbClr val="A50F33"/>
    <a:srgbClr val="ED7D31"/>
    <a:srgbClr val="47274E"/>
    <a:srgbClr val="FFC000"/>
    <a:srgbClr val="686A6E"/>
    <a:srgbClr val="830C27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14" autoAdjust="0"/>
    <p:restoredTop sz="94660"/>
  </p:normalViewPr>
  <p:slideViewPr>
    <p:cSldViewPr snapToGrid="0">
      <p:cViewPr varScale="1">
        <p:scale>
          <a:sx n="72" d="100"/>
          <a:sy n="72" d="100"/>
        </p:scale>
        <p:origin x="672" y="54"/>
      </p:cViewPr>
      <p:guideLst>
        <p:guide orient="horz" pos="2682"/>
        <p:guide pos="2933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axId val="273380552"/>
        <c:axId val="273380944"/>
      </c:scatterChart>
      <c:valAx>
        <c:axId val="273380552"/>
        <c:scaling>
          <c:orientation val="minMax"/>
        </c:scaling>
        <c:delete val="1"/>
        <c:axPos val="b"/>
        <c:numFmt formatCode="General" sourceLinked="1"/>
        <c:majorTickMark val="cross"/>
        <c:minorTickMark val="cross"/>
        <c:tickLblPos val="none"/>
        <c:crossAx val="273380944"/>
        <c:crosses val="autoZero"/>
        <c:crossBetween val="midCat"/>
        <c:majorUnit val="1"/>
        <c:minorUnit val="1"/>
      </c:valAx>
      <c:valAx>
        <c:axId val="27338094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73380552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u-H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Munka1!$B$1</c:f>
              <c:strCache>
                <c:ptCount val="1"/>
                <c:pt idx="0">
                  <c:v>Oszlop2</c:v>
                </c:pt>
              </c:strCache>
            </c:strRef>
          </c:tx>
          <c:spPr>
            <a:solidFill>
              <a:schemeClr val="accent2"/>
            </a:solidFill>
          </c:spPr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461-4294-B19B-F0015DC1A546}"/>
              </c:ext>
            </c:extLst>
          </c:dPt>
          <c:dPt>
            <c:idx val="1"/>
            <c:bubble3D val="0"/>
            <c:spPr>
              <a:solidFill>
                <a:schemeClr val="bg1">
                  <a:lumMod val="9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461-4294-B19B-F0015DC1A546}"/>
              </c:ext>
            </c:extLst>
          </c:dPt>
          <c:cat>
            <c:numRef>
              <c:f>Munka1!$A$2:$A$3</c:f>
              <c:numCache>
                <c:formatCode>General</c:formatCode>
                <c:ptCount val="2"/>
              </c:numCache>
            </c:numRef>
          </c:cat>
          <c:val>
            <c:numRef>
              <c:f>Munka1!$B$2:$B$3</c:f>
              <c:numCache>
                <c:formatCode>General</c:formatCode>
                <c:ptCount val="2"/>
                <c:pt idx="0">
                  <c:v>73</c:v>
                </c:pt>
                <c:pt idx="1">
                  <c:v>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461-4294-B19B-F0015DC1A54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2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u-H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Munka1!$B$1</c:f>
              <c:strCache>
                <c:ptCount val="1"/>
                <c:pt idx="0">
                  <c:v>Oszlop2</c:v>
                </c:pt>
              </c:strCache>
            </c:strRef>
          </c:tx>
          <c:spPr>
            <a:solidFill>
              <a:schemeClr val="accent2"/>
            </a:solidFill>
          </c:spPr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461-4294-B19B-F0015DC1A546}"/>
              </c:ext>
            </c:extLst>
          </c:dPt>
          <c:dPt>
            <c:idx val="1"/>
            <c:bubble3D val="0"/>
            <c:spPr>
              <a:solidFill>
                <a:schemeClr val="bg1">
                  <a:lumMod val="9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461-4294-B19B-F0015DC1A546}"/>
              </c:ext>
            </c:extLst>
          </c:dPt>
          <c:cat>
            <c:numRef>
              <c:f>Munka1!$A$2:$A$3</c:f>
              <c:numCache>
                <c:formatCode>General</c:formatCode>
                <c:ptCount val="2"/>
              </c:numCache>
            </c:numRef>
          </c:cat>
          <c:val>
            <c:numRef>
              <c:f>Munka1!$B$2:$B$3</c:f>
              <c:numCache>
                <c:formatCode>General</c:formatCode>
                <c:ptCount val="2"/>
                <c:pt idx="0">
                  <c:v>73</c:v>
                </c:pt>
                <c:pt idx="1">
                  <c:v>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461-4294-B19B-F0015DC1A54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2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u-H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Munka1!$B$1</c:f>
              <c:strCache>
                <c:ptCount val="1"/>
                <c:pt idx="0">
                  <c:v>Oszlop2</c:v>
                </c:pt>
              </c:strCache>
            </c:strRef>
          </c:tx>
          <c:spPr>
            <a:solidFill>
              <a:schemeClr val="accent2"/>
            </a:solidFill>
          </c:spPr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7E0-4245-873C-3ED28E59F32C}"/>
              </c:ext>
            </c:extLst>
          </c:dPt>
          <c:dPt>
            <c:idx val="1"/>
            <c:bubble3D val="0"/>
            <c:spPr>
              <a:solidFill>
                <a:schemeClr val="bg1">
                  <a:lumMod val="9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7E0-4245-873C-3ED28E59F32C}"/>
              </c:ext>
            </c:extLst>
          </c:dPt>
          <c:cat>
            <c:numRef>
              <c:f>Munka1!$A$2:$A$3</c:f>
              <c:numCache>
                <c:formatCode>General</c:formatCode>
                <c:ptCount val="2"/>
              </c:numCache>
            </c:numRef>
          </c:cat>
          <c:val>
            <c:numRef>
              <c:f>Munka1!$B$2:$B$3</c:f>
              <c:numCache>
                <c:formatCode>General</c:formatCode>
                <c:ptCount val="2"/>
                <c:pt idx="0">
                  <c:v>54</c:v>
                </c:pt>
                <c:pt idx="1">
                  <c:v>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7E0-4245-873C-3ED28E59F32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4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u-H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Munka1!$B$1</c:f>
              <c:strCache>
                <c:ptCount val="1"/>
                <c:pt idx="0">
                  <c:v>Oszlop2</c:v>
                </c:pt>
              </c:strCache>
            </c:strRef>
          </c:tx>
          <c:spPr>
            <a:solidFill>
              <a:schemeClr val="accent2"/>
            </a:solidFill>
          </c:spPr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7E0-4245-873C-3ED28E59F32C}"/>
              </c:ext>
            </c:extLst>
          </c:dPt>
          <c:dPt>
            <c:idx val="1"/>
            <c:bubble3D val="0"/>
            <c:spPr>
              <a:solidFill>
                <a:schemeClr val="bg1">
                  <a:lumMod val="9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7E0-4245-873C-3ED28E59F32C}"/>
              </c:ext>
            </c:extLst>
          </c:dPt>
          <c:cat>
            <c:numRef>
              <c:f>Munka1!$A$2:$A$3</c:f>
              <c:numCache>
                <c:formatCode>General</c:formatCode>
                <c:ptCount val="2"/>
              </c:numCache>
            </c:numRef>
          </c:cat>
          <c:val>
            <c:numRef>
              <c:f>Munka1!$B$2:$B$3</c:f>
              <c:numCache>
                <c:formatCode>General</c:formatCode>
                <c:ptCount val="2"/>
                <c:pt idx="0">
                  <c:v>10</c:v>
                </c:pt>
                <c:pt idx="1">
                  <c:v>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7E0-4245-873C-3ED28E59F32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4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u-H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Munka1!$B$1</c:f>
              <c:strCache>
                <c:ptCount val="1"/>
                <c:pt idx="0">
                  <c:v>Oszlop2</c:v>
                </c:pt>
              </c:strCache>
            </c:strRef>
          </c:tx>
          <c:spPr>
            <a:solidFill>
              <a:schemeClr val="accent2"/>
            </a:solidFill>
          </c:spPr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7E0-4245-873C-3ED28E59F32C}"/>
              </c:ext>
            </c:extLst>
          </c:dPt>
          <c:dPt>
            <c:idx val="1"/>
            <c:bubble3D val="0"/>
            <c:spPr>
              <a:solidFill>
                <a:schemeClr val="bg1">
                  <a:lumMod val="9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7E0-4245-873C-3ED28E59F32C}"/>
              </c:ext>
            </c:extLst>
          </c:dPt>
          <c:cat>
            <c:numRef>
              <c:f>Munka1!$A$2:$A$3</c:f>
              <c:numCache>
                <c:formatCode>General</c:formatCode>
                <c:ptCount val="2"/>
              </c:numCache>
            </c:numRef>
          </c:cat>
          <c:val>
            <c:numRef>
              <c:f>Munka1!$B$2:$B$3</c:f>
              <c:numCache>
                <c:formatCode>General</c:formatCode>
                <c:ptCount val="2"/>
                <c:pt idx="0">
                  <c:v>54</c:v>
                </c:pt>
                <c:pt idx="1">
                  <c:v>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7E0-4245-873C-3ED28E59F32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4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u-H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Munka1!$B$1</c:f>
              <c:strCache>
                <c:ptCount val="1"/>
                <c:pt idx="0">
                  <c:v>Oszlop2</c:v>
                </c:pt>
              </c:strCache>
            </c:strRef>
          </c:tx>
          <c:spPr>
            <a:solidFill>
              <a:schemeClr val="accent2"/>
            </a:solidFill>
          </c:spPr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7E0-4245-873C-3ED28E59F32C}"/>
              </c:ext>
            </c:extLst>
          </c:dPt>
          <c:dPt>
            <c:idx val="1"/>
            <c:bubble3D val="0"/>
            <c:spPr>
              <a:solidFill>
                <a:schemeClr val="bg1">
                  <a:lumMod val="9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7E0-4245-873C-3ED28E59F32C}"/>
              </c:ext>
            </c:extLst>
          </c:dPt>
          <c:cat>
            <c:numRef>
              <c:f>Munka1!$A$2:$A$3</c:f>
              <c:numCache>
                <c:formatCode>General</c:formatCode>
                <c:ptCount val="2"/>
              </c:numCache>
            </c:numRef>
          </c:cat>
          <c:val>
            <c:numRef>
              <c:f>Munka1!$B$2:$B$3</c:f>
              <c:numCache>
                <c:formatCode>General</c:formatCode>
                <c:ptCount val="2"/>
                <c:pt idx="0">
                  <c:v>43</c:v>
                </c:pt>
                <c:pt idx="1">
                  <c:v>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7E0-4245-873C-3ED28E59F32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4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u-HU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Munka1!$B$1</c:f>
              <c:strCache>
                <c:ptCount val="1"/>
                <c:pt idx="0">
                  <c:v>Oszlop2</c:v>
                </c:pt>
              </c:strCache>
            </c:strRef>
          </c:tx>
          <c:spPr>
            <a:solidFill>
              <a:schemeClr val="accent2"/>
            </a:solidFill>
          </c:spPr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7E0-4245-873C-3ED28E59F32C}"/>
              </c:ext>
            </c:extLst>
          </c:dPt>
          <c:dPt>
            <c:idx val="1"/>
            <c:bubble3D val="0"/>
            <c:spPr>
              <a:solidFill>
                <a:schemeClr val="bg1">
                  <a:lumMod val="9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7E0-4245-873C-3ED28E59F32C}"/>
              </c:ext>
            </c:extLst>
          </c:dPt>
          <c:cat>
            <c:numRef>
              <c:f>Munka1!$A$2:$A$3</c:f>
              <c:numCache>
                <c:formatCode>General</c:formatCode>
                <c:ptCount val="2"/>
              </c:numCache>
            </c:numRef>
          </c:cat>
          <c:val>
            <c:numRef>
              <c:f>Munka1!$B$2:$B$3</c:f>
              <c:numCache>
                <c:formatCode>General</c:formatCode>
                <c:ptCount val="2"/>
                <c:pt idx="0">
                  <c:v>81</c:v>
                </c:pt>
                <c:pt idx="1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7E0-4245-873C-3ED28E59F32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4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u-HU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Munka1!$B$1</c:f>
              <c:strCache>
                <c:ptCount val="1"/>
                <c:pt idx="0">
                  <c:v>Oszlop2</c:v>
                </c:pt>
              </c:strCache>
            </c:strRef>
          </c:tx>
          <c:spPr>
            <a:solidFill>
              <a:schemeClr val="accent2"/>
            </a:solidFill>
          </c:spPr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7E0-4245-873C-3ED28E59F32C}"/>
              </c:ext>
            </c:extLst>
          </c:dPt>
          <c:dPt>
            <c:idx val="1"/>
            <c:bubble3D val="0"/>
            <c:spPr>
              <a:solidFill>
                <a:schemeClr val="bg1">
                  <a:lumMod val="9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7E0-4245-873C-3ED28E59F32C}"/>
              </c:ext>
            </c:extLst>
          </c:dPt>
          <c:cat>
            <c:numRef>
              <c:f>Munka1!$A$2:$A$3</c:f>
              <c:numCache>
                <c:formatCode>General</c:formatCode>
                <c:ptCount val="2"/>
              </c:numCache>
            </c:numRef>
          </c:cat>
          <c:val>
            <c:numRef>
              <c:f>Munka1!$B$2:$B$3</c:f>
              <c:numCache>
                <c:formatCode>General</c:formatCode>
                <c:ptCount val="2"/>
                <c:pt idx="0">
                  <c:v>81</c:v>
                </c:pt>
                <c:pt idx="1">
                  <c:v>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7E0-4245-873C-3ED28E59F32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4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u-H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34C74D-38E7-41D9-B6AC-DAFEA12ACAE7}" type="datetimeFigureOut">
              <a:rPr lang="hu-HU" smtClean="0"/>
              <a:t>2016.09.28.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ADEB08-F995-462A-A6DE-412E868E826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824540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emf"/><Relationship Id="rId4" Type="http://schemas.microsoft.com/office/2007/relationships/hdphoto" Target="../media/hdphoto1.wdp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emf"/><Relationship Id="rId4" Type="http://schemas.microsoft.com/office/2007/relationships/hdphoto" Target="../media/hdphoto1.wdp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emf"/><Relationship Id="rId4" Type="http://schemas.microsoft.com/office/2007/relationships/hdphoto" Target="../media/hdphoto1.wdp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emf"/><Relationship Id="rId4" Type="http://schemas.microsoft.com/office/2007/relationships/hdphoto" Target="../media/hdphoto1.wdp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7.emf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emf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6200000">
            <a:off x="-3101249" y="3035529"/>
            <a:ext cx="6885297" cy="759643"/>
          </a:xfrm>
          <a:prstGeom prst="rect">
            <a:avLst/>
          </a:prstGeom>
        </p:spPr>
      </p:pic>
      <p:pic>
        <p:nvPicPr>
          <p:cNvPr id="8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3777966">
            <a:off x="10760441" y="-362853"/>
            <a:ext cx="2309924" cy="1231263"/>
          </a:xfrm>
          <a:prstGeom prst="rect">
            <a:avLst/>
          </a:prstGeom>
        </p:spPr>
      </p:pic>
      <p:pic>
        <p:nvPicPr>
          <p:cNvPr id="9" name="Picture 10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38728" y="6286500"/>
            <a:ext cx="3045429" cy="482811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831850" y="1714499"/>
            <a:ext cx="10515600" cy="1206501"/>
          </a:xfrm>
        </p:spPr>
        <p:txBody>
          <a:bodyPr anchor="b">
            <a:normAutofit/>
          </a:bodyPr>
          <a:lstStyle>
            <a:lvl1pPr marL="0" algn="l" defTabSz="1042504" rtl="0" eaLnBrk="1" latinLnBrk="0" hangingPunct="1">
              <a:defRPr lang="hu-HU" sz="4000" b="1" kern="1200" dirty="0">
                <a:solidFill>
                  <a:schemeClr val="accent3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hu-HU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831850" y="3459163"/>
            <a:ext cx="10515600" cy="884237"/>
          </a:xfrm>
        </p:spPr>
        <p:txBody>
          <a:bodyPr>
            <a:normAutofit/>
          </a:bodyPr>
          <a:lstStyle>
            <a:lvl1pPr marL="0" indent="0">
              <a:buNone/>
              <a:defRPr sz="2800" b="1">
                <a:solidFill>
                  <a:srgbClr val="3C0640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  <a:endParaRPr lang="hu-HU" dirty="0"/>
          </a:p>
        </p:txBody>
      </p:sp>
      <p:pic>
        <p:nvPicPr>
          <p:cNvPr id="12" name="Picture 9"/>
          <p:cNvPicPr>
            <a:picLocks noChangeAspect="1"/>
          </p:cNvPicPr>
          <p:nvPr userDrawn="1"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bg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593822" y="207761"/>
            <a:ext cx="355417" cy="409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581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207679" cy="362607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105640" y="480625"/>
            <a:ext cx="11520000" cy="432000"/>
          </a:xfrm>
        </p:spPr>
        <p:txBody>
          <a:bodyPr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hu-HU" sz="2600" b="1" kern="1200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  <a:endParaRPr lang="hu-HU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696000" y="1449388"/>
            <a:ext cx="10800000" cy="472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u-HU"/>
          </a:p>
        </p:txBody>
      </p:sp>
      <p:pic>
        <p:nvPicPr>
          <p:cNvPr id="10" name="Picture 10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13482" y="6445770"/>
            <a:ext cx="2272142" cy="360218"/>
          </a:xfrm>
          <a:prstGeom prst="rect">
            <a:avLst/>
          </a:prstGeom>
        </p:spPr>
      </p:pic>
      <p:pic>
        <p:nvPicPr>
          <p:cNvPr id="13" name="Picture 9"/>
          <p:cNvPicPr>
            <a:picLocks noChangeAspect="1"/>
          </p:cNvPicPr>
          <p:nvPr userDrawn="1"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75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898757" y="68087"/>
            <a:ext cx="177258" cy="204475"/>
          </a:xfrm>
          <a:prstGeom prst="rect">
            <a:avLst/>
          </a:prstGeom>
        </p:spPr>
      </p:pic>
      <p:sp>
        <p:nvSpPr>
          <p:cNvPr id="14" name="Szöveg helye 13"/>
          <p:cNvSpPr>
            <a:spLocks noGrp="1"/>
          </p:cNvSpPr>
          <p:nvPr>
            <p:ph type="body" sz="quarter" idx="13" hasCustomPrompt="1"/>
          </p:nvPr>
        </p:nvSpPr>
        <p:spPr>
          <a:xfrm>
            <a:off x="3217744" y="6353875"/>
            <a:ext cx="7200000" cy="396000"/>
          </a:xfrm>
        </p:spPr>
        <p:txBody>
          <a:bodyPr anchor="ctr">
            <a:normAutofit/>
          </a:bodyPr>
          <a:lstStyle>
            <a:lvl1pPr marL="0" indent="0" algn="l" defTabSz="914400" rtl="0" eaLnBrk="1" latinLnBrk="0" hangingPunct="1">
              <a:buNone/>
              <a:defRPr lang="hu-HU" sz="105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hu-HU" dirty="0"/>
              <a:t>Élőláb</a:t>
            </a:r>
          </a:p>
        </p:txBody>
      </p:sp>
      <p:sp>
        <p:nvSpPr>
          <p:cNvPr id="17" name="Szöveg helye 15"/>
          <p:cNvSpPr>
            <a:spLocks noGrp="1"/>
          </p:cNvSpPr>
          <p:nvPr>
            <p:ph type="body" sz="quarter" idx="14" hasCustomPrompt="1"/>
          </p:nvPr>
        </p:nvSpPr>
        <p:spPr>
          <a:xfrm>
            <a:off x="11101739" y="6353875"/>
            <a:ext cx="900000" cy="396000"/>
          </a:xfrm>
        </p:spPr>
        <p:txBody>
          <a:bodyPr anchor="ctr">
            <a:normAutofit/>
          </a:bodyPr>
          <a:lstStyle>
            <a:lvl1pPr marL="0" indent="0" algn="r" defTabSz="914400" rtl="0" eaLnBrk="1" latinLnBrk="0" hangingPunct="1">
              <a:buNone/>
              <a:defRPr lang="hu-HU" sz="12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fld id="{E7326BB1-917D-42DB-A7E5-713DC683A8C0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89036171"/>
      </p:ext>
    </p:extLst>
  </p:cSld>
  <p:clrMapOvr>
    <a:masterClrMapping/>
  </p:clrMapOvr>
  <p:hf hdr="0" ftr="0" dt="0"/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ím és tartalo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207679" cy="362607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105640" y="480625"/>
            <a:ext cx="11520000" cy="432000"/>
          </a:xfrm>
        </p:spPr>
        <p:txBody>
          <a:bodyPr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hu-HU" sz="2600" b="1" kern="1200" dirty="0">
                <a:solidFill>
                  <a:schemeClr val="tx2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  <a:endParaRPr lang="hu-HU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696000" y="1449388"/>
            <a:ext cx="10800000" cy="472757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hu-HU" dirty="0"/>
          </a:p>
        </p:txBody>
      </p:sp>
      <p:sp>
        <p:nvSpPr>
          <p:cNvPr id="14" name="Szöveg helye 13"/>
          <p:cNvSpPr>
            <a:spLocks noGrp="1"/>
          </p:cNvSpPr>
          <p:nvPr>
            <p:ph type="body" sz="quarter" idx="13" hasCustomPrompt="1"/>
          </p:nvPr>
        </p:nvSpPr>
        <p:spPr>
          <a:xfrm>
            <a:off x="3217744" y="6353875"/>
            <a:ext cx="7200000" cy="396000"/>
          </a:xfrm>
        </p:spPr>
        <p:txBody>
          <a:bodyPr anchor="ctr">
            <a:normAutofit/>
          </a:bodyPr>
          <a:lstStyle>
            <a:lvl1pPr marL="0" indent="0" algn="l" defTabSz="914400" rtl="0" eaLnBrk="1" latinLnBrk="0" hangingPunct="1">
              <a:buNone/>
              <a:defRPr lang="hu-HU" sz="105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hu-HU" dirty="0"/>
              <a:t>Élőláb</a:t>
            </a:r>
          </a:p>
        </p:txBody>
      </p:sp>
      <p:sp>
        <p:nvSpPr>
          <p:cNvPr id="17" name="Szöveg helye 15"/>
          <p:cNvSpPr>
            <a:spLocks noGrp="1"/>
          </p:cNvSpPr>
          <p:nvPr>
            <p:ph type="body" sz="quarter" idx="14" hasCustomPrompt="1"/>
          </p:nvPr>
        </p:nvSpPr>
        <p:spPr>
          <a:xfrm>
            <a:off x="11101739" y="6353875"/>
            <a:ext cx="900000" cy="396000"/>
          </a:xfrm>
        </p:spPr>
        <p:txBody>
          <a:bodyPr anchor="ctr">
            <a:normAutofit/>
          </a:bodyPr>
          <a:lstStyle>
            <a:lvl1pPr marL="0" indent="0" algn="r" defTabSz="914400" rtl="0" eaLnBrk="1" latinLnBrk="0" hangingPunct="1">
              <a:buNone/>
              <a:defRPr lang="hu-HU" sz="12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fld id="{E7326BB1-917D-42DB-A7E5-713DC683A8C0}" type="slidenum">
              <a:rPr lang="hu-HU" smtClean="0"/>
              <a:t>‹#›</a:t>
            </a:fld>
            <a:endParaRPr lang="hu-HU" dirty="0"/>
          </a:p>
        </p:txBody>
      </p:sp>
      <p:pic>
        <p:nvPicPr>
          <p:cNvPr id="11" name="Picture 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13481" y="6457743"/>
            <a:ext cx="2230239" cy="360000"/>
          </a:xfrm>
          <a:prstGeom prst="rect">
            <a:avLst/>
          </a:prstGeom>
        </p:spPr>
      </p:pic>
      <p:pic>
        <p:nvPicPr>
          <p:cNvPr id="12" name="Picture 9"/>
          <p:cNvPicPr>
            <a:picLocks noChangeAspect="1"/>
          </p:cNvPicPr>
          <p:nvPr userDrawn="1"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75000"/>
            <a:extLst/>
          </a:blip>
          <a:stretch>
            <a:fillRect/>
          </a:stretch>
        </p:blipFill>
        <p:spPr>
          <a:xfrm>
            <a:off x="11898757" y="68087"/>
            <a:ext cx="177258" cy="20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0818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hf hdr="0" ftr="0" dt="0"/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pic>
        <p:nvPicPr>
          <p:cNvPr id="8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207679" cy="362607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105640" y="480625"/>
            <a:ext cx="11520000" cy="432000"/>
          </a:xfrm>
        </p:spPr>
        <p:txBody>
          <a:bodyPr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hu-HU" sz="2600" b="1" kern="1200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  <a:endParaRPr lang="hu-HU" dirty="0"/>
          </a:p>
        </p:txBody>
      </p:sp>
      <p:pic>
        <p:nvPicPr>
          <p:cNvPr id="10" name="Picture 10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13482" y="6445770"/>
            <a:ext cx="2272142" cy="360218"/>
          </a:xfrm>
          <a:prstGeom prst="rect">
            <a:avLst/>
          </a:prstGeom>
        </p:spPr>
      </p:pic>
      <p:pic>
        <p:nvPicPr>
          <p:cNvPr id="13" name="Picture 9"/>
          <p:cNvPicPr>
            <a:picLocks noChangeAspect="1"/>
          </p:cNvPicPr>
          <p:nvPr userDrawn="1"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75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898757" y="68087"/>
            <a:ext cx="177258" cy="204475"/>
          </a:xfrm>
          <a:prstGeom prst="rect">
            <a:avLst/>
          </a:prstGeom>
        </p:spPr>
      </p:pic>
      <p:sp>
        <p:nvSpPr>
          <p:cNvPr id="14" name="Szöveg helye 13"/>
          <p:cNvSpPr>
            <a:spLocks noGrp="1"/>
          </p:cNvSpPr>
          <p:nvPr>
            <p:ph type="body" sz="quarter" idx="13" hasCustomPrompt="1"/>
          </p:nvPr>
        </p:nvSpPr>
        <p:spPr>
          <a:xfrm>
            <a:off x="3217744" y="6353875"/>
            <a:ext cx="7200000" cy="396000"/>
          </a:xfrm>
        </p:spPr>
        <p:txBody>
          <a:bodyPr anchor="ctr">
            <a:normAutofit/>
          </a:bodyPr>
          <a:lstStyle>
            <a:lvl1pPr marL="0" indent="0" algn="l" defTabSz="914400" rtl="0" eaLnBrk="1" latinLnBrk="0" hangingPunct="1">
              <a:buNone/>
              <a:defRPr lang="hu-HU" sz="105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hu-HU" dirty="0"/>
              <a:t>Élőláb</a:t>
            </a:r>
          </a:p>
        </p:txBody>
      </p:sp>
      <p:sp>
        <p:nvSpPr>
          <p:cNvPr id="15" name="Szöveg helye 15"/>
          <p:cNvSpPr>
            <a:spLocks noGrp="1"/>
          </p:cNvSpPr>
          <p:nvPr>
            <p:ph type="body" sz="quarter" idx="14" hasCustomPrompt="1"/>
          </p:nvPr>
        </p:nvSpPr>
        <p:spPr>
          <a:xfrm>
            <a:off x="11101739" y="6353875"/>
            <a:ext cx="900000" cy="396000"/>
          </a:xfrm>
        </p:spPr>
        <p:txBody>
          <a:bodyPr anchor="ctr">
            <a:normAutofit/>
          </a:bodyPr>
          <a:lstStyle>
            <a:lvl1pPr marL="0" indent="0" algn="r" defTabSz="914400" rtl="0" eaLnBrk="1" latinLnBrk="0" hangingPunct="1">
              <a:buNone/>
              <a:defRPr lang="hu-HU" sz="12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fld id="{E7326BB1-917D-42DB-A7E5-713DC683A8C0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7020506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pic>
        <p:nvPicPr>
          <p:cNvPr id="10" name="Picture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3482" y="6445770"/>
            <a:ext cx="2272142" cy="360218"/>
          </a:xfrm>
          <a:prstGeom prst="rect">
            <a:avLst/>
          </a:prstGeom>
        </p:spPr>
      </p:pic>
      <p:pic>
        <p:nvPicPr>
          <p:cNvPr id="13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-1"/>
            <a:ext cx="12207679" cy="362607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>
          <a:xfrm>
            <a:off x="105640" y="480625"/>
            <a:ext cx="11520000" cy="432000"/>
          </a:xfrm>
        </p:spPr>
        <p:txBody>
          <a:bodyPr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hu-HU" sz="2600" b="1" kern="1200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  <a:endParaRPr lang="hu-HU" dirty="0"/>
          </a:p>
        </p:txBody>
      </p:sp>
      <p:pic>
        <p:nvPicPr>
          <p:cNvPr id="15" name="Picture 9"/>
          <p:cNvPicPr>
            <a:picLocks noChangeAspect="1"/>
          </p:cNvPicPr>
          <p:nvPr userDrawn="1"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75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898757" y="68087"/>
            <a:ext cx="177258" cy="204475"/>
          </a:xfrm>
          <a:prstGeom prst="rect">
            <a:avLst/>
          </a:prstGeom>
        </p:spPr>
      </p:pic>
      <p:sp>
        <p:nvSpPr>
          <p:cNvPr id="16" name="Szöveg helye 13"/>
          <p:cNvSpPr>
            <a:spLocks noGrp="1"/>
          </p:cNvSpPr>
          <p:nvPr>
            <p:ph type="body" sz="quarter" idx="13" hasCustomPrompt="1"/>
          </p:nvPr>
        </p:nvSpPr>
        <p:spPr>
          <a:xfrm>
            <a:off x="3217744" y="6353875"/>
            <a:ext cx="7200000" cy="396000"/>
          </a:xfrm>
        </p:spPr>
        <p:txBody>
          <a:bodyPr anchor="ctr">
            <a:normAutofit/>
          </a:bodyPr>
          <a:lstStyle>
            <a:lvl1pPr marL="0" indent="0" algn="l" defTabSz="914400" rtl="0" eaLnBrk="1" latinLnBrk="0" hangingPunct="1">
              <a:buNone/>
              <a:defRPr lang="hu-HU" sz="105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hu-HU" dirty="0"/>
              <a:t>Élőláb</a:t>
            </a:r>
          </a:p>
        </p:txBody>
      </p:sp>
      <p:sp>
        <p:nvSpPr>
          <p:cNvPr id="17" name="Szöveg helye 15"/>
          <p:cNvSpPr>
            <a:spLocks noGrp="1"/>
          </p:cNvSpPr>
          <p:nvPr>
            <p:ph type="body" sz="quarter" idx="14" hasCustomPrompt="1"/>
          </p:nvPr>
        </p:nvSpPr>
        <p:spPr>
          <a:xfrm>
            <a:off x="11101739" y="6353875"/>
            <a:ext cx="900000" cy="396000"/>
          </a:xfrm>
        </p:spPr>
        <p:txBody>
          <a:bodyPr anchor="ctr">
            <a:normAutofit/>
          </a:bodyPr>
          <a:lstStyle>
            <a:lvl1pPr marL="0" indent="0" algn="r" defTabSz="914400" rtl="0" eaLnBrk="1" latinLnBrk="0" hangingPunct="1">
              <a:buNone/>
              <a:defRPr lang="hu-HU" sz="12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fld id="{2D39CA4E-311B-442E-A424-477D91D5EA06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0034201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207679" cy="362607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105640" y="480625"/>
            <a:ext cx="11520000" cy="432000"/>
          </a:xfrm>
        </p:spPr>
        <p:txBody>
          <a:bodyPr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hu-HU" sz="2600" b="1" kern="1200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  <a:endParaRPr lang="hu-HU" dirty="0"/>
          </a:p>
        </p:txBody>
      </p:sp>
      <p:pic>
        <p:nvPicPr>
          <p:cNvPr id="8" name="Picture 9"/>
          <p:cNvPicPr>
            <a:picLocks noChangeAspect="1"/>
          </p:cNvPicPr>
          <p:nvPr userDrawn="1"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7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898757" y="68087"/>
            <a:ext cx="177258" cy="204475"/>
          </a:xfrm>
          <a:prstGeom prst="rect">
            <a:avLst/>
          </a:prstGeom>
        </p:spPr>
      </p:pic>
      <p:pic>
        <p:nvPicPr>
          <p:cNvPr id="9" name="Picture 10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213482" y="6445770"/>
            <a:ext cx="2272142" cy="360218"/>
          </a:xfrm>
          <a:prstGeom prst="rect">
            <a:avLst/>
          </a:prstGeom>
        </p:spPr>
      </p:pic>
      <p:sp>
        <p:nvSpPr>
          <p:cNvPr id="14" name="Szöveg helye 13"/>
          <p:cNvSpPr>
            <a:spLocks noGrp="1"/>
          </p:cNvSpPr>
          <p:nvPr>
            <p:ph type="body" sz="quarter" idx="13" hasCustomPrompt="1"/>
          </p:nvPr>
        </p:nvSpPr>
        <p:spPr>
          <a:xfrm>
            <a:off x="3217744" y="6353875"/>
            <a:ext cx="7200000" cy="396000"/>
          </a:xfrm>
        </p:spPr>
        <p:txBody>
          <a:bodyPr anchor="ctr">
            <a:normAutofit/>
          </a:bodyPr>
          <a:lstStyle>
            <a:lvl1pPr marL="0" indent="0" algn="l" defTabSz="914400" rtl="0" eaLnBrk="1" latinLnBrk="0" hangingPunct="1">
              <a:buNone/>
              <a:defRPr lang="hu-HU" sz="12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hu-HU" dirty="0"/>
              <a:t>Élőláb</a:t>
            </a:r>
          </a:p>
        </p:txBody>
      </p:sp>
      <p:sp>
        <p:nvSpPr>
          <p:cNvPr id="15" name="Szöveg helye 15"/>
          <p:cNvSpPr>
            <a:spLocks noGrp="1"/>
          </p:cNvSpPr>
          <p:nvPr>
            <p:ph type="body" sz="quarter" idx="14" hasCustomPrompt="1"/>
          </p:nvPr>
        </p:nvSpPr>
        <p:spPr>
          <a:xfrm>
            <a:off x="11101739" y="6353875"/>
            <a:ext cx="900000" cy="396000"/>
          </a:xfrm>
        </p:spPr>
        <p:txBody>
          <a:bodyPr anchor="ctr">
            <a:normAutofit/>
          </a:bodyPr>
          <a:lstStyle>
            <a:lvl1pPr marL="0" indent="0" algn="r" defTabSz="914400" rtl="0" eaLnBrk="1" latinLnBrk="0" hangingPunct="1">
              <a:buNone/>
              <a:defRPr lang="hu-HU" sz="12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fld id="{2D39CA4E-311B-442E-A424-477D91D5EA06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911024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3482" y="6445770"/>
            <a:ext cx="2272142" cy="360218"/>
          </a:xfrm>
          <a:prstGeom prst="rect">
            <a:avLst/>
          </a:prstGeom>
        </p:spPr>
      </p:pic>
      <p:pic>
        <p:nvPicPr>
          <p:cNvPr id="8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-1"/>
            <a:ext cx="12207679" cy="362607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 userDrawn="1"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75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898757" y="68087"/>
            <a:ext cx="177258" cy="204475"/>
          </a:xfrm>
          <a:prstGeom prst="rect">
            <a:avLst/>
          </a:prstGeom>
        </p:spPr>
      </p:pic>
      <p:sp>
        <p:nvSpPr>
          <p:cNvPr id="10" name="Szöveg helye 13"/>
          <p:cNvSpPr>
            <a:spLocks noGrp="1"/>
          </p:cNvSpPr>
          <p:nvPr>
            <p:ph type="body" sz="quarter" idx="13" hasCustomPrompt="1"/>
          </p:nvPr>
        </p:nvSpPr>
        <p:spPr>
          <a:xfrm>
            <a:off x="3217744" y="6353875"/>
            <a:ext cx="7200000" cy="396000"/>
          </a:xfrm>
        </p:spPr>
        <p:txBody>
          <a:bodyPr anchor="ctr">
            <a:normAutofit/>
          </a:bodyPr>
          <a:lstStyle>
            <a:lvl1pPr marL="0" indent="0" algn="l" defTabSz="914400" rtl="0" eaLnBrk="1" latinLnBrk="0" hangingPunct="1">
              <a:buNone/>
              <a:defRPr lang="hu-HU" sz="105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hu-HU" dirty="0"/>
              <a:t>Élőláb</a:t>
            </a:r>
          </a:p>
        </p:txBody>
      </p:sp>
      <p:sp>
        <p:nvSpPr>
          <p:cNvPr id="11" name="Szöveg helye 15"/>
          <p:cNvSpPr>
            <a:spLocks noGrp="1"/>
          </p:cNvSpPr>
          <p:nvPr>
            <p:ph type="body" sz="quarter" idx="14" hasCustomPrompt="1"/>
          </p:nvPr>
        </p:nvSpPr>
        <p:spPr>
          <a:xfrm>
            <a:off x="11101739" y="6353875"/>
            <a:ext cx="900000" cy="396000"/>
          </a:xfrm>
        </p:spPr>
        <p:txBody>
          <a:bodyPr anchor="ctr">
            <a:normAutofit/>
          </a:bodyPr>
          <a:lstStyle>
            <a:lvl1pPr marL="0" indent="0" algn="r" defTabSz="914400" rtl="0" eaLnBrk="1" latinLnBrk="0" hangingPunct="1">
              <a:buNone/>
              <a:defRPr lang="hu-HU" sz="12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fld id="{2D39CA4E-311B-442E-A424-477D91D5EA06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83179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pic>
        <p:nvPicPr>
          <p:cNvPr id="8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207679" cy="362607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 userDrawn="1"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7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898757" y="68087"/>
            <a:ext cx="177258" cy="204475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213482" y="6445770"/>
            <a:ext cx="2272142" cy="360218"/>
          </a:xfrm>
          <a:prstGeom prst="rect">
            <a:avLst/>
          </a:prstGeom>
        </p:spPr>
      </p:pic>
      <p:sp>
        <p:nvSpPr>
          <p:cNvPr id="13" name="Szöveg helye 13"/>
          <p:cNvSpPr>
            <a:spLocks noGrp="1"/>
          </p:cNvSpPr>
          <p:nvPr>
            <p:ph type="body" sz="quarter" idx="13" hasCustomPrompt="1"/>
          </p:nvPr>
        </p:nvSpPr>
        <p:spPr>
          <a:xfrm>
            <a:off x="3217744" y="6353875"/>
            <a:ext cx="7200000" cy="396000"/>
          </a:xfrm>
        </p:spPr>
        <p:txBody>
          <a:bodyPr anchor="ctr">
            <a:normAutofit/>
          </a:bodyPr>
          <a:lstStyle>
            <a:lvl1pPr marL="0" indent="0" algn="l" defTabSz="914400" rtl="0" eaLnBrk="1" latinLnBrk="0" hangingPunct="1">
              <a:buNone/>
              <a:defRPr lang="hu-HU" sz="105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hu-HU" dirty="0"/>
              <a:t>Élőláb</a:t>
            </a:r>
          </a:p>
        </p:txBody>
      </p:sp>
      <p:sp>
        <p:nvSpPr>
          <p:cNvPr id="14" name="Szöveg helye 15"/>
          <p:cNvSpPr>
            <a:spLocks noGrp="1"/>
          </p:cNvSpPr>
          <p:nvPr>
            <p:ph type="body" sz="quarter" idx="14" hasCustomPrompt="1"/>
          </p:nvPr>
        </p:nvSpPr>
        <p:spPr>
          <a:xfrm>
            <a:off x="11101739" y="6353875"/>
            <a:ext cx="900000" cy="396000"/>
          </a:xfrm>
        </p:spPr>
        <p:txBody>
          <a:bodyPr anchor="ctr">
            <a:normAutofit/>
          </a:bodyPr>
          <a:lstStyle>
            <a:lvl1pPr marL="0" indent="0" algn="r" defTabSz="914400" rtl="0" eaLnBrk="1" latinLnBrk="0" hangingPunct="1">
              <a:buNone/>
              <a:defRPr lang="hu-HU" sz="12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fld id="{2D39CA4E-311B-442E-A424-477D91D5EA06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9233523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pic>
        <p:nvPicPr>
          <p:cNvPr id="8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207679" cy="362607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 userDrawn="1"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7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898757" y="68087"/>
            <a:ext cx="177258" cy="204475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213482" y="6445770"/>
            <a:ext cx="2272142" cy="360218"/>
          </a:xfrm>
          <a:prstGeom prst="rect">
            <a:avLst/>
          </a:prstGeom>
        </p:spPr>
      </p:pic>
      <p:sp>
        <p:nvSpPr>
          <p:cNvPr id="13" name="Szöveg helye 13"/>
          <p:cNvSpPr>
            <a:spLocks noGrp="1"/>
          </p:cNvSpPr>
          <p:nvPr>
            <p:ph type="body" sz="quarter" idx="13" hasCustomPrompt="1"/>
          </p:nvPr>
        </p:nvSpPr>
        <p:spPr>
          <a:xfrm>
            <a:off x="3217744" y="6353875"/>
            <a:ext cx="7200000" cy="396000"/>
          </a:xfrm>
        </p:spPr>
        <p:txBody>
          <a:bodyPr anchor="ctr">
            <a:normAutofit/>
          </a:bodyPr>
          <a:lstStyle>
            <a:lvl1pPr marL="0" indent="0" algn="l" defTabSz="914400" rtl="0" eaLnBrk="1" latinLnBrk="0" hangingPunct="1">
              <a:buNone/>
              <a:defRPr lang="hu-HU" sz="105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hu-HU" dirty="0"/>
              <a:t>Élőláb</a:t>
            </a:r>
          </a:p>
        </p:txBody>
      </p:sp>
      <p:sp>
        <p:nvSpPr>
          <p:cNvPr id="14" name="Szöveg helye 15"/>
          <p:cNvSpPr>
            <a:spLocks noGrp="1"/>
          </p:cNvSpPr>
          <p:nvPr>
            <p:ph type="body" sz="quarter" idx="14" hasCustomPrompt="1"/>
          </p:nvPr>
        </p:nvSpPr>
        <p:spPr>
          <a:xfrm>
            <a:off x="11101739" y="6353875"/>
            <a:ext cx="900000" cy="396000"/>
          </a:xfrm>
        </p:spPr>
        <p:txBody>
          <a:bodyPr anchor="ctr">
            <a:normAutofit/>
          </a:bodyPr>
          <a:lstStyle>
            <a:lvl1pPr marL="0" indent="0" algn="r" defTabSz="914400" rtl="0" eaLnBrk="1" latinLnBrk="0" hangingPunct="1">
              <a:buNone/>
              <a:defRPr lang="hu-HU" sz="12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fld id="{2D39CA4E-311B-442E-A424-477D91D5EA06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178328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Egyéni elrendezé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838200" y="1347537"/>
            <a:ext cx="10515600" cy="4829426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pic>
        <p:nvPicPr>
          <p:cNvPr id="16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207679" cy="362607"/>
          </a:xfrm>
          <a:prstGeom prst="rect">
            <a:avLst/>
          </a:prstGeom>
        </p:spPr>
      </p:pic>
      <p:pic>
        <p:nvPicPr>
          <p:cNvPr id="17" name="Picture 9"/>
          <p:cNvPicPr>
            <a:picLocks noChangeAspect="1"/>
          </p:cNvPicPr>
          <p:nvPr userDrawn="1"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7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898757" y="68087"/>
            <a:ext cx="177258" cy="204475"/>
          </a:xfrm>
          <a:prstGeom prst="rect">
            <a:avLst/>
          </a:prstGeom>
        </p:spPr>
      </p:pic>
      <p:pic>
        <p:nvPicPr>
          <p:cNvPr id="18" name="Picture 10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213482" y="6445770"/>
            <a:ext cx="2272142" cy="360218"/>
          </a:xfrm>
          <a:prstGeom prst="rect">
            <a:avLst/>
          </a:prstGeom>
        </p:spPr>
      </p:pic>
      <p:sp>
        <p:nvSpPr>
          <p:cNvPr id="19" name="Title 1"/>
          <p:cNvSpPr>
            <a:spLocks noGrp="1"/>
          </p:cNvSpPr>
          <p:nvPr>
            <p:ph type="title" hasCustomPrompt="1"/>
          </p:nvPr>
        </p:nvSpPr>
        <p:spPr>
          <a:xfrm>
            <a:off x="105640" y="480625"/>
            <a:ext cx="11520000" cy="432000"/>
          </a:xfrm>
        </p:spPr>
        <p:txBody>
          <a:bodyPr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hu-HU" sz="2600" b="1" kern="1200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  <a:endParaRPr lang="hu-HU" dirty="0"/>
          </a:p>
        </p:txBody>
      </p:sp>
      <p:sp>
        <p:nvSpPr>
          <p:cNvPr id="20" name="Szöveg helye 13"/>
          <p:cNvSpPr>
            <a:spLocks noGrp="1"/>
          </p:cNvSpPr>
          <p:nvPr>
            <p:ph type="body" sz="quarter" idx="13" hasCustomPrompt="1"/>
          </p:nvPr>
        </p:nvSpPr>
        <p:spPr>
          <a:xfrm>
            <a:off x="3217744" y="6344250"/>
            <a:ext cx="7200000" cy="396000"/>
          </a:xfrm>
        </p:spPr>
        <p:txBody>
          <a:bodyPr anchor="ctr">
            <a:normAutofit/>
          </a:bodyPr>
          <a:lstStyle>
            <a:lvl1pPr marL="0" indent="0" algn="l" defTabSz="914400" rtl="0" eaLnBrk="1" latinLnBrk="0" hangingPunct="1">
              <a:buNone/>
              <a:defRPr lang="hu-HU" sz="105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hu-HU" dirty="0"/>
              <a:t>Élőláb</a:t>
            </a:r>
          </a:p>
        </p:txBody>
      </p:sp>
      <p:sp>
        <p:nvSpPr>
          <p:cNvPr id="21" name="Szöveg helye 15"/>
          <p:cNvSpPr>
            <a:spLocks noGrp="1"/>
          </p:cNvSpPr>
          <p:nvPr>
            <p:ph type="body" sz="quarter" idx="14" hasCustomPrompt="1"/>
          </p:nvPr>
        </p:nvSpPr>
        <p:spPr>
          <a:xfrm>
            <a:off x="11101739" y="6353875"/>
            <a:ext cx="900000" cy="396000"/>
          </a:xfrm>
        </p:spPr>
        <p:txBody>
          <a:bodyPr anchor="ctr">
            <a:normAutofit/>
          </a:bodyPr>
          <a:lstStyle>
            <a:lvl1pPr marL="0" indent="0" algn="r" defTabSz="914400" rtl="0" eaLnBrk="1" latinLnBrk="0" hangingPunct="1">
              <a:buNone/>
              <a:defRPr lang="hu-HU" sz="12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fld id="{2D39CA4E-311B-442E-A424-477D91D5EA06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786893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gyéni elrendezé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457" y="1685420"/>
            <a:ext cx="7331530" cy="519729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6355" y="-4283"/>
            <a:ext cx="5372100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094817" y="0"/>
            <a:ext cx="10107816" cy="6884894"/>
          </a:xfrm>
          <a:prstGeom prst="rect">
            <a:avLst/>
          </a:prstGeom>
        </p:spPr>
      </p:pic>
      <p:pic>
        <p:nvPicPr>
          <p:cNvPr id="9" name="Picture 7"/>
          <p:cNvPicPr>
            <a:picLocks noChangeAspect="1"/>
          </p:cNvPicPr>
          <p:nvPr userDrawn="1"/>
        </p:nvPicPr>
        <p:blipFill rotWithShape="1">
          <a:blip r:embed="rId4">
            <a:lum bright="100000"/>
          </a:blip>
          <a:srcRect r="2538"/>
          <a:stretch/>
        </p:blipFill>
        <p:spPr>
          <a:xfrm>
            <a:off x="2340696" y="0"/>
            <a:ext cx="9851304" cy="6884894"/>
          </a:xfrm>
          <a:prstGeom prst="rect">
            <a:avLst/>
          </a:prstGeom>
        </p:spPr>
      </p:pic>
      <p:sp>
        <p:nvSpPr>
          <p:cNvPr id="11" name="Szöveg helye 10"/>
          <p:cNvSpPr>
            <a:spLocks noGrp="1"/>
          </p:cNvSpPr>
          <p:nvPr>
            <p:ph type="body" sz="quarter" idx="10" hasCustomPrompt="1"/>
          </p:nvPr>
        </p:nvSpPr>
        <p:spPr>
          <a:xfrm>
            <a:off x="4812799" y="2262520"/>
            <a:ext cx="6480000" cy="612000"/>
          </a:xfrm>
        </p:spPr>
        <p:txBody>
          <a:bodyPr>
            <a:normAutofit/>
          </a:bodyPr>
          <a:lstStyle>
            <a:lvl1pPr marL="0" indent="0">
              <a:buNone/>
              <a:defRPr sz="3600" b="1" baseline="0">
                <a:solidFill>
                  <a:schemeClr val="accent1"/>
                </a:solidFill>
              </a:defRPr>
            </a:lvl1pPr>
          </a:lstStyle>
          <a:p>
            <a:pPr lvl="0"/>
            <a:r>
              <a:rPr lang="hu-HU" dirty="0"/>
              <a:t>FEJEZET CÍM</a:t>
            </a:r>
          </a:p>
        </p:txBody>
      </p:sp>
      <p:sp>
        <p:nvSpPr>
          <p:cNvPr id="14" name="Szöveg helye 15"/>
          <p:cNvSpPr>
            <a:spLocks noGrp="1"/>
          </p:cNvSpPr>
          <p:nvPr>
            <p:ph type="body" sz="quarter" idx="14" hasCustomPrompt="1"/>
          </p:nvPr>
        </p:nvSpPr>
        <p:spPr>
          <a:xfrm>
            <a:off x="11101739" y="6353875"/>
            <a:ext cx="900000" cy="396000"/>
          </a:xfrm>
        </p:spPr>
        <p:txBody>
          <a:bodyPr anchor="ctr">
            <a:normAutofit/>
          </a:bodyPr>
          <a:lstStyle>
            <a:lvl1pPr marL="0" indent="0" algn="r" defTabSz="914400" rtl="0" eaLnBrk="1" latinLnBrk="0" hangingPunct="1">
              <a:buNone/>
              <a:defRPr lang="hu-HU" sz="12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fld id="{2D39CA4E-311B-442E-A424-477D91D5EA06}" type="slidenum">
              <a:rPr lang="hu-HU" smtClean="0"/>
              <a:t>‹#›</a:t>
            </a:fld>
            <a:endParaRPr lang="hu-HU" dirty="0"/>
          </a:p>
        </p:txBody>
      </p:sp>
      <p:pic>
        <p:nvPicPr>
          <p:cNvPr id="15" name="Picture 2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22027" y="6457743"/>
            <a:ext cx="2230239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5710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gyéni elrendezé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Kép helye 10"/>
          <p:cNvSpPr>
            <a:spLocks noGrp="1"/>
          </p:cNvSpPr>
          <p:nvPr>
            <p:ph type="pic" sz="quarter" idx="10"/>
          </p:nvPr>
        </p:nvSpPr>
        <p:spPr>
          <a:xfrm>
            <a:off x="6792000" y="-9000"/>
            <a:ext cx="5400000" cy="6876000"/>
          </a:xfrm>
        </p:spPr>
        <p:txBody>
          <a:bodyPr/>
          <a:lstStyle/>
          <a:p>
            <a:endParaRPr lang="hu-HU"/>
          </a:p>
        </p:txBody>
      </p:sp>
      <p:pic>
        <p:nvPicPr>
          <p:cNvPr id="6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6200000">
            <a:off x="-2765427" y="2699705"/>
            <a:ext cx="6885297" cy="1431287"/>
          </a:xfrm>
          <a:prstGeom prst="rect">
            <a:avLst/>
          </a:prstGeom>
        </p:spPr>
      </p:pic>
      <p:sp>
        <p:nvSpPr>
          <p:cNvPr id="12" name="Folyamatábra: Kézi adatbevitel 11"/>
          <p:cNvSpPr/>
          <p:nvPr userDrawn="1"/>
        </p:nvSpPr>
        <p:spPr>
          <a:xfrm rot="16200000" flipV="1">
            <a:off x="1323752" y="69109"/>
            <a:ext cx="6857999" cy="6719778"/>
          </a:xfrm>
          <a:prstGeom prst="flowChartManualInpu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Cím 1"/>
          <p:cNvSpPr>
            <a:spLocks noGrp="1"/>
          </p:cNvSpPr>
          <p:nvPr>
            <p:ph type="title" hasCustomPrompt="1"/>
          </p:nvPr>
        </p:nvSpPr>
        <p:spPr>
          <a:xfrm>
            <a:off x="1679944" y="2766219"/>
            <a:ext cx="5507665" cy="1325563"/>
          </a:xfrm>
        </p:spPr>
        <p:txBody>
          <a:bodyPr>
            <a:normAutofit/>
          </a:bodyPr>
          <a:lstStyle>
            <a:lvl1pPr>
              <a:defRPr lang="hu-HU" sz="3600" b="1" kern="120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hu-HU" dirty="0"/>
              <a:t>MINTACÍM SZERKESZTÉSE</a:t>
            </a:r>
          </a:p>
        </p:txBody>
      </p:sp>
      <p:pic>
        <p:nvPicPr>
          <p:cNvPr id="9" name="Picture 10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606353" y="6445770"/>
            <a:ext cx="2272142" cy="360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243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7A718-4DCE-4C58-8096-17F7921D29F7}" type="datetimeFigureOut">
              <a:rPr lang="hu-HU" smtClean="0"/>
              <a:t>2016.09.28.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DC1AA-21E7-47E4-8384-40A7746D321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202635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457" y="1685420"/>
            <a:ext cx="7331530" cy="5197294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6355" y="-4283"/>
            <a:ext cx="5372100" cy="6858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094817" y="0"/>
            <a:ext cx="10107816" cy="6884894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4102100" y="1020458"/>
            <a:ext cx="7378700" cy="1325563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9681120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hu-H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97E35-4C1C-495D-A57E-2E095D2C2EE6}" type="datetime1">
              <a:rPr lang="hu-HU" smtClean="0"/>
              <a:t>2016.09.28.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/>
              <a:t>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118600" y="6356350"/>
            <a:ext cx="2743200" cy="365125"/>
          </a:xfrm>
        </p:spPr>
        <p:txBody>
          <a:bodyPr/>
          <a:lstStyle/>
          <a:p>
            <a:fld id="{A19967C8-5ABE-4E46-9FBF-FB1AAE20DEE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65333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7A718-4DCE-4C58-8096-17F7921D29F7}" type="datetimeFigureOut">
              <a:rPr lang="hu-HU" smtClean="0"/>
              <a:t>2016.09.28.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9DC1AA-21E7-47E4-8384-40A7746D321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43373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5" r:id="rId10"/>
    <p:sldLayoutId id="2147483663" r:id="rId11"/>
    <p:sldLayoutId id="2147483666" r:id="rId12"/>
    <p:sldLayoutId id="2147483659" r:id="rId13"/>
    <p:sldLayoutId id="2147483661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13" Type="http://schemas.openxmlformats.org/officeDocument/2006/relationships/image" Target="../media/image21.png"/><Relationship Id="rId18" Type="http://schemas.openxmlformats.org/officeDocument/2006/relationships/image" Target="../media/image26.png"/><Relationship Id="rId3" Type="http://schemas.openxmlformats.org/officeDocument/2006/relationships/image" Target="../media/image11.png"/><Relationship Id="rId21" Type="http://schemas.openxmlformats.org/officeDocument/2006/relationships/image" Target="../media/image29.png"/><Relationship Id="rId7" Type="http://schemas.openxmlformats.org/officeDocument/2006/relationships/image" Target="../media/image15.png"/><Relationship Id="rId12" Type="http://schemas.openxmlformats.org/officeDocument/2006/relationships/image" Target="../media/image20.jpeg"/><Relationship Id="rId17" Type="http://schemas.openxmlformats.org/officeDocument/2006/relationships/image" Target="../media/image25.jpeg"/><Relationship Id="rId2" Type="http://schemas.openxmlformats.org/officeDocument/2006/relationships/image" Target="../media/image10.png"/><Relationship Id="rId16" Type="http://schemas.openxmlformats.org/officeDocument/2006/relationships/image" Target="../media/image24.png"/><Relationship Id="rId20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jpeg"/><Relationship Id="rId11" Type="http://schemas.openxmlformats.org/officeDocument/2006/relationships/image" Target="../media/image19.png"/><Relationship Id="rId5" Type="http://schemas.openxmlformats.org/officeDocument/2006/relationships/image" Target="../media/image13.jpeg"/><Relationship Id="rId15" Type="http://schemas.openxmlformats.org/officeDocument/2006/relationships/image" Target="../media/image23.jpeg"/><Relationship Id="rId10" Type="http://schemas.openxmlformats.org/officeDocument/2006/relationships/image" Target="../media/image18.jpeg"/><Relationship Id="rId19" Type="http://schemas.openxmlformats.org/officeDocument/2006/relationships/image" Target="../media/image27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Relationship Id="rId14" Type="http://schemas.openxmlformats.org/officeDocument/2006/relationships/image" Target="../media/image22.png"/><Relationship Id="rId22" Type="http://schemas.openxmlformats.org/officeDocument/2006/relationships/image" Target="../media/image30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microsoft.com/office/2007/relationships/hdphoto" Target="../media/hdphoto4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3.png"/><Relationship Id="rId5" Type="http://schemas.microsoft.com/office/2007/relationships/hdphoto" Target="../media/hdphoto3.wdp"/><Relationship Id="rId4" Type="http://schemas.openxmlformats.org/officeDocument/2006/relationships/image" Target="../media/image3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32.png"/><Relationship Id="rId4" Type="http://schemas.microsoft.com/office/2007/relationships/hdphoto" Target="../media/hdphoto6.wdp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Relationship Id="rId5" Type="http://schemas.microsoft.com/office/2007/relationships/hdphoto" Target="../media/hdphoto3.wdp"/><Relationship Id="rId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Relationship Id="rId5" Type="http://schemas.microsoft.com/office/2007/relationships/hdphoto" Target="../media/hdphoto3.wdp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chart" Target="../charts/chart5.xml"/><Relationship Id="rId7" Type="http://schemas.microsoft.com/office/2007/relationships/hdphoto" Target="../media/hdphoto6.wdp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chart" Target="../charts/chart7.xml"/><Relationship Id="rId4" Type="http://schemas.openxmlformats.org/officeDocument/2006/relationships/chart" Target="../charts/chart6.xml"/><Relationship Id="rId9" Type="http://schemas.microsoft.com/office/2007/relationships/hdphoto" Target="../media/hdphoto3.wdp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7" Type="http://schemas.microsoft.com/office/2007/relationships/hdphoto" Target="../media/hdphoto3.wdp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microsoft.com/office/2007/relationships/hdphoto" Target="../media/hdphoto6.wdp"/><Relationship Id="rId4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44.emf"/><Relationship Id="rId4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5233" y="617752"/>
            <a:ext cx="4806675" cy="5544733"/>
          </a:xfrm>
          <a:prstGeom prst="rect">
            <a:avLst/>
          </a:prstGeo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1850" y="2531917"/>
            <a:ext cx="10515600" cy="1206501"/>
          </a:xfrm>
        </p:spPr>
        <p:txBody>
          <a:bodyPr>
            <a:noAutofit/>
          </a:bodyPr>
          <a:lstStyle/>
          <a:p>
            <a:r>
              <a:rPr lang="hu-HU" dirty="0">
                <a:solidFill>
                  <a:schemeClr val="accent2"/>
                </a:solidFill>
              </a:rPr>
              <a:t>A tartalommarketing lehetőségei és korlátai </a:t>
            </a:r>
            <a:br>
              <a:rPr lang="hu-HU" dirty="0">
                <a:solidFill>
                  <a:schemeClr val="accent2"/>
                </a:solidFill>
              </a:rPr>
            </a:br>
            <a:r>
              <a:rPr lang="hu-HU" dirty="0">
                <a:solidFill>
                  <a:schemeClr val="accent2"/>
                </a:solidFill>
              </a:rPr>
              <a:t>a gyógyszergyártók szemével</a:t>
            </a:r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876095" y="4630834"/>
            <a:ext cx="22300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b="1" dirty="0">
                <a:solidFill>
                  <a:srgbClr val="686A6E"/>
                </a:solidFill>
              </a:rPr>
              <a:t>2016. szeptember 29.</a:t>
            </a:r>
          </a:p>
        </p:txBody>
      </p:sp>
    </p:spTree>
    <p:extLst>
      <p:ext uri="{BB962C8B-B14F-4D97-AF65-F5344CB8AC3E}">
        <p14:creationId xmlns:p14="http://schemas.microsoft.com/office/powerpoint/2010/main" val="42799683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zöveg helye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fld id="{E060AFED-5ED3-400F-93F0-2E6083D6AB28}" type="slidenum">
              <a:rPr lang="hu-HU" smtClean="0"/>
              <a:t>2</a:t>
            </a:fld>
            <a:endParaRPr lang="hu-HU" dirty="0"/>
          </a:p>
        </p:txBody>
      </p:sp>
      <p:pic>
        <p:nvPicPr>
          <p:cNvPr id="1028" name="Picture 4" descr="http://www.extraordinaryeventspace.co.uk/wp-content/uploads/2015/02/darts-event-venue.jpeg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11" r="4189"/>
          <a:stretch/>
        </p:blipFill>
        <p:spPr bwMode="auto">
          <a:xfrm>
            <a:off x="2728210" y="359764"/>
            <a:ext cx="9463790" cy="6498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églalap 5"/>
          <p:cNvSpPr/>
          <p:nvPr/>
        </p:nvSpPr>
        <p:spPr>
          <a:xfrm>
            <a:off x="3048000" y="296733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198" y="2188565"/>
            <a:ext cx="9906001" cy="3117954"/>
          </a:xfrm>
          <a:solidFill>
            <a:schemeClr val="bg1">
              <a:alpha val="80000"/>
            </a:schemeClr>
          </a:solidFill>
        </p:spPr>
        <p:txBody>
          <a:bodyPr vert="horz" lIns="91440" tIns="0" rIns="91440" bIns="45720" rtlCol="0" anchor="ctr"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hu-HU" dirty="0"/>
              <a:t>Kutatást indítottunk a </a:t>
            </a:r>
            <a:r>
              <a:rPr lang="hu-HU" sz="3200" b="1" dirty="0">
                <a:solidFill>
                  <a:srgbClr val="C00000"/>
                </a:solidFill>
              </a:rPr>
              <a:t>gyógyszeripari döntéshozók </a:t>
            </a:r>
            <a:r>
              <a:rPr lang="hu-HU" dirty="0"/>
              <a:t>körében. </a:t>
            </a:r>
            <a:br>
              <a:rPr lang="hu-HU" dirty="0"/>
            </a:br>
            <a:r>
              <a:rPr lang="hu-HU" dirty="0"/>
              <a:t>A célunk az volt, hogy </a:t>
            </a:r>
            <a:r>
              <a:rPr lang="hu-HU" sz="3200" b="1" dirty="0">
                <a:solidFill>
                  <a:srgbClr val="C00000"/>
                </a:solidFill>
              </a:rPr>
              <a:t>átfogó </a:t>
            </a:r>
            <a:r>
              <a:rPr lang="hu-HU" dirty="0"/>
              <a:t>képet adjunk</a:t>
            </a:r>
            <a:r>
              <a:rPr lang="hu-HU" sz="3200" b="1" dirty="0">
                <a:solidFill>
                  <a:srgbClr val="C00000"/>
                </a:solidFill>
              </a:rPr>
              <a:t> a magyar gyógyszeripari tartalommarketing gyakorlatról</a:t>
            </a:r>
            <a:r>
              <a:rPr lang="hu-HU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7325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KIKNEK KÖSZÖNHETŐ A MAI </a:t>
            </a:r>
            <a:r>
              <a:rPr lang="hu-HU" dirty="0" err="1"/>
              <a:t>CONTENT</a:t>
            </a:r>
            <a:r>
              <a:rPr lang="hu-HU" dirty="0"/>
              <a:t>?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fld id="{FF83EEAA-C17B-4C1D-ADC1-8CD5BFA05F7F}" type="slidenum">
              <a:rPr lang="hu-HU" smtClean="0"/>
              <a:t>3</a:t>
            </a:fld>
            <a:endParaRPr lang="hu-HU" dirty="0"/>
          </a:p>
        </p:txBody>
      </p:sp>
      <p:pic>
        <p:nvPicPr>
          <p:cNvPr id="1026" name="Picture 2" descr="Képtalálat a következőre: „amgen”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335" y="3020862"/>
            <a:ext cx="1689441" cy="434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Képtalálat a következőre: „AstraZeneca”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001" y="1043123"/>
            <a:ext cx="2298313" cy="587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Képtalálat a következőre: „bayer hungária kft”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23" y="1947780"/>
            <a:ext cx="1796289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Képtalálat a következőre: „benu”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5165" y="1959368"/>
            <a:ext cx="180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Képtalálat a következőre: „Berlin-Chemie”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8975" y="1215626"/>
            <a:ext cx="2617139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Képtalálat a következőre: „Boiron”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8519" y="5610177"/>
            <a:ext cx="1956227" cy="745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Képtalálat a következőre: „Egis”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4768" y="3492479"/>
            <a:ext cx="1405945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Képtalálat a következőre: „GSK”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1641" y="2025985"/>
            <a:ext cx="2131277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Képtalálat a következőre: „Kéri Pharma csoport”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73" b="27545"/>
          <a:stretch/>
        </p:blipFill>
        <p:spPr bwMode="auto">
          <a:xfrm>
            <a:off x="4784667" y="4679406"/>
            <a:ext cx="2508663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Képtalálat a következőre: „MSD”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3512" y="3236362"/>
            <a:ext cx="1694216" cy="635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Képtalálat a következőre: „Novartis”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26" t="27480" r="9094" b="30248"/>
          <a:stretch/>
        </p:blipFill>
        <p:spPr bwMode="auto">
          <a:xfrm>
            <a:off x="249127" y="5558433"/>
            <a:ext cx="2779036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Nutricia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248" y="3995134"/>
            <a:ext cx="2532703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Képtalálat a következőre: „pfizer”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367" y="1043123"/>
            <a:ext cx="1241379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Képtalálat a következőre: „richter gedeon”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0829" y="3186008"/>
            <a:ext cx="2437411" cy="1059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 descr="Képtalálat a következőre: „roche”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6001" y="1981395"/>
            <a:ext cx="1329639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0" name="Picture 36" descr="Képtalálat a következőre: „Sager Dental”"/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47" b="10571"/>
          <a:stretch/>
        </p:blipFill>
        <p:spPr bwMode="auto">
          <a:xfrm>
            <a:off x="5912490" y="1042463"/>
            <a:ext cx="2077162" cy="799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2" name="Picture 38" descr="Képtalálat a következőre: „Sandoz”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0916" y="5819354"/>
            <a:ext cx="2499475" cy="381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4" name="Picture 40" descr="Képtalálat a következőre: „sanofi”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2964" y="4638083"/>
            <a:ext cx="2419908" cy="516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6" name="Picture 42" descr="Képtalálat a következőre: „Servier”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367" y="4717710"/>
            <a:ext cx="2139673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0" name="Picture 46" descr="Képtalálat a következőre: „Walmark”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8168" y="5520498"/>
            <a:ext cx="2570154" cy="597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Csoportba foglalás 14"/>
          <p:cNvGrpSpPr/>
          <p:nvPr/>
        </p:nvGrpSpPr>
        <p:grpSpPr>
          <a:xfrm>
            <a:off x="4888271" y="2002175"/>
            <a:ext cx="2546997" cy="2479917"/>
            <a:chOff x="4888271" y="2002175"/>
            <a:chExt cx="2546997" cy="2479917"/>
          </a:xfrm>
        </p:grpSpPr>
        <p:pic>
          <p:nvPicPr>
            <p:cNvPr id="1072" name="Picture 48" descr="Képtalálat a következőre: „online survey”"/>
            <p:cNvPicPr>
              <a:picLocks noChangeAspect="1" noChangeArrowheads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88271" y="2510416"/>
              <a:ext cx="1905000" cy="19716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Szövegdoboz 12"/>
            <p:cNvSpPr txBox="1"/>
            <p:nvPr/>
          </p:nvSpPr>
          <p:spPr>
            <a:xfrm>
              <a:off x="5646886" y="2157081"/>
              <a:ext cx="1788382" cy="8039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70000"/>
                </a:lnSpc>
              </a:pPr>
              <a:r>
                <a:rPr lang="hu-HU" sz="3200" b="1" dirty="0">
                  <a:ln w="0"/>
                  <a:solidFill>
                    <a:srgbClr val="990000"/>
                  </a:solidFill>
                  <a:effectLst/>
                </a:rPr>
                <a:t>online kérdőív</a:t>
              </a:r>
            </a:p>
          </p:txBody>
        </p:sp>
        <p:sp>
          <p:nvSpPr>
            <p:cNvPr id="14" name="Szövegdoboz 13"/>
            <p:cNvSpPr txBox="1"/>
            <p:nvPr/>
          </p:nvSpPr>
          <p:spPr>
            <a:xfrm>
              <a:off x="4931186" y="2002175"/>
              <a:ext cx="886781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hu-HU" sz="6000" b="1" dirty="0">
                  <a:solidFill>
                    <a:srgbClr val="990000"/>
                  </a:solidFill>
                  <a:latin typeface="Arial Narrow" panose="020B0606020202030204" pitchFamily="34" charset="0"/>
                </a:rPr>
                <a:t>45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77958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6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6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6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6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6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6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36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66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96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26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" fill="hold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"/>
                                        <p:tgtEl>
                                          <p:spTgt spid="1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56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" fill="hold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"/>
                                        <p:tgtEl>
                                          <p:spTgt spid="1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860"/>
                            </p:stCondLst>
                            <p:childTnLst>
                              <p:par>
                                <p:cTn id="83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" fill="hold"/>
                                        <p:tgtEl>
                                          <p:spTgt spid="1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" fill="hold"/>
                                        <p:tgtEl>
                                          <p:spTgt spid="1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"/>
                                        <p:tgtEl>
                                          <p:spTgt spid="1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160"/>
                            </p:stCondLst>
                            <p:childTnLst>
                              <p:par>
                                <p:cTn id="89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" fill="hold"/>
                                        <p:tgtEl>
                                          <p:spTgt spid="1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" fill="hold"/>
                                        <p:tgtEl>
                                          <p:spTgt spid="1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"/>
                                        <p:tgtEl>
                                          <p:spTgt spid="1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46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" fill="hold"/>
                                        <p:tgtEl>
                                          <p:spTgt spid="1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" fill="hold"/>
                                        <p:tgtEl>
                                          <p:spTgt spid="1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"/>
                                        <p:tgtEl>
                                          <p:spTgt spid="1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760"/>
                            </p:stCondLst>
                            <p:childTnLst>
                              <p:par>
                                <p:cTn id="101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" fill="hold"/>
                                        <p:tgtEl>
                                          <p:spTgt spid="1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" fill="hold"/>
                                        <p:tgtEl>
                                          <p:spTgt spid="1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"/>
                                        <p:tgtEl>
                                          <p:spTgt spid="1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60"/>
                            </p:stCondLst>
                            <p:childTnLst>
                              <p:par>
                                <p:cTn id="107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" fill="hold"/>
                                        <p:tgtEl>
                                          <p:spTgt spid="1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" fill="hold"/>
                                        <p:tgtEl>
                                          <p:spTgt spid="1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"/>
                                        <p:tgtEl>
                                          <p:spTgt spid="1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360"/>
                            </p:stCondLst>
                            <p:childTnLst>
                              <p:par>
                                <p:cTn id="113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" fill="hold"/>
                                        <p:tgtEl>
                                          <p:spTgt spid="1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" fill="hold"/>
                                        <p:tgtEl>
                                          <p:spTgt spid="1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"/>
                                        <p:tgtEl>
                                          <p:spTgt spid="1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660"/>
                            </p:stCondLst>
                            <p:childTnLst>
                              <p:par>
                                <p:cTn id="119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" fill="hold"/>
                                        <p:tgtEl>
                                          <p:spTgt spid="10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" fill="hold"/>
                                        <p:tgtEl>
                                          <p:spTgt spid="10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"/>
                                        <p:tgtEl>
                                          <p:spTgt spid="1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VÁLASZADÓK ÖSSZETÉTELE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fld id="{69265B29-AAFE-4FFA-A786-468D114D9EC1}" type="slidenum">
              <a:rPr lang="hu-HU" smtClean="0"/>
              <a:t>4</a:t>
            </a:fld>
            <a:endParaRPr lang="hu-HU" dirty="0"/>
          </a:p>
        </p:txBody>
      </p:sp>
      <p:grpSp>
        <p:nvGrpSpPr>
          <p:cNvPr id="16" name="Csoportba foglalás 15"/>
          <p:cNvGrpSpPr/>
          <p:nvPr/>
        </p:nvGrpSpPr>
        <p:grpSpPr>
          <a:xfrm>
            <a:off x="7626018" y="2526091"/>
            <a:ext cx="3362313" cy="3370584"/>
            <a:chOff x="238702" y="1163781"/>
            <a:chExt cx="4092243" cy="4092243"/>
          </a:xfrm>
        </p:grpSpPr>
        <p:pic>
          <p:nvPicPr>
            <p:cNvPr id="1026" name="Picture 2" descr="Képtalálat a következőre: „male female  icon drawing transparent”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artisticPencilGrayscale pencilSize="1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8702" y="1163781"/>
              <a:ext cx="4092243" cy="4092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Szövegdoboz 8"/>
            <p:cNvSpPr txBox="1"/>
            <p:nvPr/>
          </p:nvSpPr>
          <p:spPr>
            <a:xfrm>
              <a:off x="542925" y="1672391"/>
              <a:ext cx="1610906" cy="10089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hu-HU" sz="4800" b="1" dirty="0">
                  <a:solidFill>
                    <a:srgbClr val="990000"/>
                  </a:solidFill>
                  <a:latin typeface="Arial Narrow" panose="020B0606020202030204" pitchFamily="34" charset="0"/>
                </a:rPr>
                <a:t>69%</a:t>
              </a:r>
            </a:p>
          </p:txBody>
        </p:sp>
        <p:sp>
          <p:nvSpPr>
            <p:cNvPr id="10" name="Szövegdoboz 9"/>
            <p:cNvSpPr txBox="1"/>
            <p:nvPr/>
          </p:nvSpPr>
          <p:spPr>
            <a:xfrm>
              <a:off x="2055942" y="3711053"/>
              <a:ext cx="1610906" cy="10089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hu-HU"/>
              </a:defPPr>
              <a:lvl1pPr>
                <a:defRPr sz="6000" b="1">
                  <a:solidFill>
                    <a:srgbClr val="990000"/>
                  </a:solidFill>
                  <a:latin typeface="Arial Narrow" panose="020B0606020202030204" pitchFamily="34" charset="0"/>
                </a:defRPr>
              </a:lvl1pPr>
            </a:lstStyle>
            <a:p>
              <a:r>
                <a:rPr lang="hu-HU" sz="4800" dirty="0"/>
                <a:t>31%</a:t>
              </a:r>
            </a:p>
          </p:txBody>
        </p:sp>
      </p:grpSp>
      <p:grpSp>
        <p:nvGrpSpPr>
          <p:cNvPr id="19" name="Csoportba foglalás 18"/>
          <p:cNvGrpSpPr/>
          <p:nvPr/>
        </p:nvGrpSpPr>
        <p:grpSpPr>
          <a:xfrm>
            <a:off x="744785" y="2575224"/>
            <a:ext cx="5481073" cy="3010213"/>
            <a:chOff x="5557689" y="1139161"/>
            <a:chExt cx="5481073" cy="3010213"/>
          </a:xfrm>
        </p:grpSpPr>
        <p:pic>
          <p:nvPicPr>
            <p:cNvPr id="1038" name="Picture 14" descr="Képtalálat a következőre: „shopping cart icon transparent”"/>
            <p:cNvPicPr>
              <a:picLocks noChangeAspect="1" noChangeArrowheads="1"/>
            </p:cNvPicPr>
            <p:nvPr/>
          </p:nvPicPr>
          <p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PencilGrayscale pencilSize="1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72841" y="1283453"/>
              <a:ext cx="2865921" cy="28659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rx icon"/>
            <p:cNvPicPr>
              <a:picLocks noChangeAspect="1" noChangeArrowheads="1"/>
            </p:cNvPicPr>
            <p:nvPr/>
          </p:nvPicPr>
          <p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encilGrayscale pencilSize="1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7689" y="1545219"/>
              <a:ext cx="2568571" cy="21326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Szövegdoboz 16"/>
            <p:cNvSpPr txBox="1"/>
            <p:nvPr/>
          </p:nvSpPr>
          <p:spPr>
            <a:xfrm>
              <a:off x="6089080" y="1777371"/>
              <a:ext cx="1194558" cy="830997"/>
            </a:xfrm>
            <a:prstGeom prst="rect">
              <a:avLst/>
            </a:prstGeom>
            <a:noFill/>
          </p:spPr>
          <p:txBody>
            <a:bodyPr wrap="none" rtlCol="0" anchor="b">
              <a:spAutoFit/>
            </a:bodyPr>
            <a:lstStyle>
              <a:defPPr>
                <a:defRPr lang="hu-HU"/>
              </a:defPPr>
              <a:lvl1pPr>
                <a:defRPr sz="6000" b="1">
                  <a:solidFill>
                    <a:srgbClr val="990000"/>
                  </a:solidFill>
                  <a:latin typeface="Arial Narrow" panose="020B0606020202030204" pitchFamily="34" charset="0"/>
                </a:defRPr>
              </a:lvl1pPr>
            </a:lstStyle>
            <a:p>
              <a:r>
                <a:rPr lang="hu-HU" sz="4800" dirty="0">
                  <a:solidFill>
                    <a:srgbClr val="47274E"/>
                  </a:solidFill>
                </a:rPr>
                <a:t>53%</a:t>
              </a:r>
            </a:p>
          </p:txBody>
        </p:sp>
        <p:sp>
          <p:nvSpPr>
            <p:cNvPr id="18" name="Szövegdoboz 17"/>
            <p:cNvSpPr txBox="1"/>
            <p:nvPr/>
          </p:nvSpPr>
          <p:spPr>
            <a:xfrm>
              <a:off x="9262445" y="1139161"/>
              <a:ext cx="1194558" cy="830997"/>
            </a:xfrm>
            <a:prstGeom prst="rect">
              <a:avLst/>
            </a:prstGeom>
            <a:noFill/>
          </p:spPr>
          <p:txBody>
            <a:bodyPr wrap="none" rtlCol="0" anchor="b">
              <a:spAutoFit/>
            </a:bodyPr>
            <a:lstStyle>
              <a:defPPr>
                <a:defRPr lang="hu-HU"/>
              </a:defPPr>
              <a:lvl1pPr>
                <a:defRPr sz="6000" b="1">
                  <a:solidFill>
                    <a:srgbClr val="990000"/>
                  </a:solidFill>
                  <a:latin typeface="Arial Narrow" panose="020B0606020202030204" pitchFamily="34" charset="0"/>
                </a:defRPr>
              </a:lvl1pPr>
            </a:lstStyle>
            <a:p>
              <a:r>
                <a:rPr lang="hu-HU" sz="4800" dirty="0">
                  <a:solidFill>
                    <a:srgbClr val="47274E"/>
                  </a:solidFill>
                </a:rPr>
                <a:t>47%</a:t>
              </a:r>
            </a:p>
          </p:txBody>
        </p:sp>
        <p:sp>
          <p:nvSpPr>
            <p:cNvPr id="13" name="Szövegdoboz 12"/>
            <p:cNvSpPr txBox="1"/>
            <p:nvPr/>
          </p:nvSpPr>
          <p:spPr>
            <a:xfrm>
              <a:off x="8889509" y="2447756"/>
              <a:ext cx="1582484" cy="1015663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rtlCol="0">
              <a:spAutoFit/>
            </a:bodyPr>
            <a:lstStyle/>
            <a:p>
              <a:r>
                <a:rPr lang="hu-HU" sz="6000" b="1" spc="50" dirty="0">
                  <a:ln w="19050" cmpd="sng">
                    <a:solidFill>
                      <a:schemeClr val="accent1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Franklin Gothic Heavy" panose="020B0903020102020204" pitchFamily="34" charset="0"/>
                </a:rPr>
                <a:t>OTC</a:t>
              </a:r>
            </a:p>
          </p:txBody>
        </p:sp>
      </p:grpSp>
      <p:sp>
        <p:nvSpPr>
          <p:cNvPr id="3" name="Szövegdoboz 2"/>
          <p:cNvSpPr txBox="1"/>
          <p:nvPr/>
        </p:nvSpPr>
        <p:spPr>
          <a:xfrm>
            <a:off x="1068919" y="1513634"/>
            <a:ext cx="1032577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4800" b="1" dirty="0" err="1">
                <a:solidFill>
                  <a:schemeClr val="accent3"/>
                </a:solidFill>
                <a:latin typeface="KG Second Chances Sketch" panose="02000000000000000000" pitchFamily="2" charset="-18"/>
              </a:rPr>
              <a:t>budget</a:t>
            </a:r>
            <a:r>
              <a:rPr lang="hu-HU" sz="4800" b="1" dirty="0">
                <a:solidFill>
                  <a:schemeClr val="accent3"/>
                </a:solidFill>
                <a:latin typeface="KG Second Chances Sketch" panose="02000000000000000000" pitchFamily="2" charset="-18"/>
              </a:rPr>
              <a:t> </a:t>
            </a:r>
            <a:r>
              <a:rPr lang="hu-HU" sz="4800" b="1" dirty="0" err="1">
                <a:solidFill>
                  <a:schemeClr val="accent3"/>
                </a:solidFill>
                <a:latin typeface="KG Second Chances Sketch" panose="02000000000000000000" pitchFamily="2" charset="-18"/>
              </a:rPr>
              <a:t>ownerek</a:t>
            </a:r>
            <a:r>
              <a:rPr lang="hu-HU" sz="4800" b="1" dirty="0">
                <a:solidFill>
                  <a:schemeClr val="accent3"/>
                </a:solidFill>
                <a:latin typeface="KG Second Chances Sketch" panose="02000000000000000000" pitchFamily="2" charset="-18"/>
              </a:rPr>
              <a:t>, döntéshozók</a:t>
            </a:r>
          </a:p>
        </p:txBody>
      </p:sp>
    </p:spTree>
    <p:extLst>
      <p:ext uri="{BB962C8B-B14F-4D97-AF65-F5344CB8AC3E}">
        <p14:creationId xmlns:p14="http://schemas.microsoft.com/office/powerpoint/2010/main" val="40349844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éptalálat a következőre: „CONTENT MARKETING”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4"/>
          <a:stretch/>
        </p:blipFill>
        <p:spPr bwMode="auto">
          <a:xfrm>
            <a:off x="2938072" y="344774"/>
            <a:ext cx="9253928" cy="6513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zöveg helye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fld id="{E060AFED-5ED3-400F-93F0-2E6083D6AB28}" type="slidenum">
              <a:rPr lang="hu-HU" smtClean="0"/>
              <a:pPr/>
              <a:t>5</a:t>
            </a:fld>
            <a:endParaRPr lang="hu-HU" dirty="0"/>
          </a:p>
        </p:txBody>
      </p:sp>
      <p:sp>
        <p:nvSpPr>
          <p:cNvPr id="6" name="Téglalap 5"/>
          <p:cNvSpPr/>
          <p:nvPr/>
        </p:nvSpPr>
        <p:spPr>
          <a:xfrm>
            <a:off x="3048000" y="296733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" name="Tartalom helye 2"/>
          <p:cNvSpPr txBox="1">
            <a:spLocks/>
          </p:cNvSpPr>
          <p:nvPr/>
        </p:nvSpPr>
        <p:spPr>
          <a:xfrm>
            <a:off x="457197" y="2188565"/>
            <a:ext cx="11244265" cy="2218543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vert="horz" lIns="91440" tIns="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hu-HU" sz="3600" b="1" dirty="0">
                <a:solidFill>
                  <a:srgbClr val="C00000"/>
                </a:solidFill>
              </a:rPr>
              <a:t>IGAZ-E, HOGY A GYÓGYSZERIPAR A TARTALOMMARKETING ALKALMAZÁSA TERÉN LE VAN MARADVA MÁS IPARÁGAKHOZ KÉPEST?</a:t>
            </a:r>
            <a:endParaRPr lang="en-US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7577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Tartalom helye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23620456"/>
              </p:ext>
            </p:extLst>
          </p:nvPr>
        </p:nvGraphicFramePr>
        <p:xfrm>
          <a:off x="695325" y="1436914"/>
          <a:ext cx="10801350" cy="47400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KITEKINTÉS – MIÉRT NŐ A TARTALOMMARKETING JELENTŐSÉGE?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fld id="{E7448497-DDD2-4BCD-B1A5-42345F421F26}" type="slidenum">
              <a:rPr lang="hu-HU" smtClean="0"/>
              <a:t>6</a:t>
            </a:fld>
            <a:endParaRPr lang="hu-HU" dirty="0"/>
          </a:p>
        </p:txBody>
      </p:sp>
      <p:sp>
        <p:nvSpPr>
          <p:cNvPr id="6" name="Téglalap 5"/>
          <p:cNvSpPr/>
          <p:nvPr/>
        </p:nvSpPr>
        <p:spPr>
          <a:xfrm>
            <a:off x="1126115" y="1981707"/>
            <a:ext cx="332129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 algn="r"/>
            <a:r>
              <a:rPr lang="hu-HU" sz="2800" b="1" dirty="0">
                <a:solidFill>
                  <a:schemeClr val="accent2"/>
                </a:solidFill>
              </a:rPr>
              <a:t>pénzügyi válság – </a:t>
            </a:r>
            <a:br>
              <a:rPr lang="hu-HU" sz="2800" b="1" dirty="0">
                <a:solidFill>
                  <a:schemeClr val="accent2"/>
                </a:solidFill>
              </a:rPr>
            </a:br>
            <a:r>
              <a:rPr lang="hu-HU" sz="2800" b="1" dirty="0">
                <a:solidFill>
                  <a:schemeClr val="accent2"/>
                </a:solidFill>
              </a:rPr>
              <a:t>bizalmi válság</a:t>
            </a:r>
          </a:p>
        </p:txBody>
      </p:sp>
      <p:sp>
        <p:nvSpPr>
          <p:cNvPr id="7" name="Téglalap 6"/>
          <p:cNvSpPr/>
          <p:nvPr/>
        </p:nvSpPr>
        <p:spPr>
          <a:xfrm>
            <a:off x="1163498" y="3319907"/>
            <a:ext cx="328391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 algn="r"/>
            <a:r>
              <a:rPr lang="hu-HU" sz="2800" b="1" dirty="0">
                <a:solidFill>
                  <a:schemeClr val="accent2"/>
                </a:solidFill>
              </a:rPr>
              <a:t>egyre apadó </a:t>
            </a:r>
            <a:br>
              <a:rPr lang="hu-HU" sz="2800" b="1" dirty="0">
                <a:solidFill>
                  <a:schemeClr val="accent2"/>
                </a:solidFill>
              </a:rPr>
            </a:br>
            <a:r>
              <a:rPr lang="hu-HU" sz="2800" b="1" dirty="0">
                <a:solidFill>
                  <a:schemeClr val="accent2"/>
                </a:solidFill>
              </a:rPr>
              <a:t>marketing büdzsé</a:t>
            </a:r>
          </a:p>
        </p:txBody>
      </p:sp>
      <p:pic>
        <p:nvPicPr>
          <p:cNvPr id="8" name="Picture 8" descr="https://b4c2f8a21b81da4fc85a-7fe02e1d6c60effd37f5972ae62e1324.ssl.cf5.rackcdn.com/images/551/452/1428112672_Meg_Arrow_0621_06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99835">
            <a:off x="-460085" y="2601655"/>
            <a:ext cx="2356164" cy="2468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églalap 8"/>
          <p:cNvSpPr/>
          <p:nvPr/>
        </p:nvSpPr>
        <p:spPr>
          <a:xfrm>
            <a:off x="1120409" y="4951691"/>
            <a:ext cx="332700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 algn="r"/>
            <a:r>
              <a:rPr lang="hu-HU" sz="2800" b="1" dirty="0">
                <a:solidFill>
                  <a:schemeClr val="accent2"/>
                </a:solidFill>
              </a:rPr>
              <a:t>telítődő piacok,</a:t>
            </a:r>
          </a:p>
          <a:p>
            <a:pPr lvl="1" algn="r"/>
            <a:r>
              <a:rPr lang="hu-HU" sz="2800" b="1" dirty="0">
                <a:solidFill>
                  <a:schemeClr val="accent2"/>
                </a:solidFill>
              </a:rPr>
              <a:t> fokozódó verseny</a:t>
            </a:r>
          </a:p>
        </p:txBody>
      </p:sp>
      <p:pic>
        <p:nvPicPr>
          <p:cNvPr id="10" name="Picture 8" descr="https://b4c2f8a21b81da4fc85a-7fe02e1d6c60effd37f5972ae62e1324.ssl.cf5.rackcdn.com/images/551/452/1428112672_Meg_Arrow_0621_06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500000">
            <a:off x="10110695" y="2611475"/>
            <a:ext cx="2356164" cy="2468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églalap 10"/>
          <p:cNvSpPr/>
          <p:nvPr/>
        </p:nvSpPr>
        <p:spPr>
          <a:xfrm>
            <a:off x="7362269" y="1981707"/>
            <a:ext cx="3736536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hu-HU" sz="2800" b="1" dirty="0">
                <a:solidFill>
                  <a:schemeClr val="accent2"/>
                </a:solidFill>
              </a:rPr>
              <a:t>a megkülönböztetés </a:t>
            </a:r>
            <a:br>
              <a:rPr lang="hu-HU" sz="2800" b="1" dirty="0">
                <a:solidFill>
                  <a:schemeClr val="accent2"/>
                </a:solidFill>
              </a:rPr>
            </a:br>
            <a:r>
              <a:rPr lang="hu-HU" sz="2800" b="1" dirty="0">
                <a:solidFill>
                  <a:schemeClr val="accent2"/>
                </a:solidFill>
              </a:rPr>
              <a:t>egyre nehezebb</a:t>
            </a:r>
          </a:p>
        </p:txBody>
      </p:sp>
      <p:sp>
        <p:nvSpPr>
          <p:cNvPr id="12" name="Téglalap 11"/>
          <p:cNvSpPr/>
          <p:nvPr/>
        </p:nvSpPr>
        <p:spPr>
          <a:xfrm>
            <a:off x="7362269" y="3319907"/>
            <a:ext cx="3157916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hu-HU" sz="2800" b="1" dirty="0">
                <a:solidFill>
                  <a:schemeClr val="accent2"/>
                </a:solidFill>
              </a:rPr>
              <a:t>a digitális média </a:t>
            </a:r>
          </a:p>
          <a:p>
            <a:pPr lvl="1"/>
            <a:r>
              <a:rPr lang="hu-HU" sz="2800" b="1" dirty="0">
                <a:solidFill>
                  <a:schemeClr val="accent2"/>
                </a:solidFill>
              </a:rPr>
              <a:t>térnyerése</a:t>
            </a:r>
          </a:p>
        </p:txBody>
      </p:sp>
      <p:sp>
        <p:nvSpPr>
          <p:cNvPr id="13" name="Téglalap 12"/>
          <p:cNvSpPr/>
          <p:nvPr/>
        </p:nvSpPr>
        <p:spPr>
          <a:xfrm>
            <a:off x="7362269" y="4951691"/>
            <a:ext cx="341869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hu-HU" sz="2800" b="1" dirty="0">
                <a:solidFill>
                  <a:schemeClr val="accent2"/>
                </a:solidFill>
              </a:rPr>
              <a:t>szegmentáció – </a:t>
            </a:r>
            <a:br>
              <a:rPr lang="hu-HU" sz="2800" b="1" dirty="0">
                <a:solidFill>
                  <a:schemeClr val="accent2"/>
                </a:solidFill>
              </a:rPr>
            </a:br>
            <a:r>
              <a:rPr lang="hu-HU" sz="2800" b="1" dirty="0">
                <a:solidFill>
                  <a:schemeClr val="accent2"/>
                </a:solidFill>
              </a:rPr>
              <a:t>testre szabhatóság</a:t>
            </a:r>
          </a:p>
        </p:txBody>
      </p:sp>
      <p:pic>
        <p:nvPicPr>
          <p:cNvPr id="24" name="Picture 12" descr="https://youcanbook.me/resources/images/doodles/arrow.png"/>
          <p:cNvPicPr>
            <a:picLocks noChangeAspect="1" noChangeArrowheads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925011">
            <a:off x="5063194" y="2960426"/>
            <a:ext cx="2065611" cy="2087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églalap 24"/>
          <p:cNvSpPr/>
          <p:nvPr/>
        </p:nvSpPr>
        <p:spPr>
          <a:xfrm>
            <a:off x="3727059" y="880409"/>
            <a:ext cx="404712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hu-HU" sz="3200" dirty="0">
                <a:solidFill>
                  <a:srgbClr val="C00000"/>
                </a:solidFill>
                <a:latin typeface="KG Second Chances Sketch" panose="02000000000000000000" pitchFamily="2" charset="-18"/>
              </a:rPr>
              <a:t>Klasszikus marketing megoldások</a:t>
            </a:r>
          </a:p>
        </p:txBody>
      </p:sp>
      <p:sp>
        <p:nvSpPr>
          <p:cNvPr id="26" name="Téglalap 25"/>
          <p:cNvSpPr/>
          <p:nvPr/>
        </p:nvSpPr>
        <p:spPr>
          <a:xfrm>
            <a:off x="3799629" y="5486264"/>
            <a:ext cx="404712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hu-HU" sz="6600" dirty="0">
                <a:solidFill>
                  <a:srgbClr val="C00000"/>
                </a:solidFill>
                <a:latin typeface="KG Second Chances Sketch" panose="02000000000000000000" pitchFamily="2" charset="-18"/>
              </a:rPr>
              <a:t>Új utak</a:t>
            </a:r>
          </a:p>
        </p:txBody>
      </p:sp>
    </p:spTree>
    <p:extLst>
      <p:ext uri="{BB962C8B-B14F-4D97-AF65-F5344CB8AC3E}">
        <p14:creationId xmlns:p14="http://schemas.microsoft.com/office/powerpoint/2010/main" val="14022649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repeatCount="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0" presetClass="entr" presetSubtype="0" repeatCount="5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1" grpId="0"/>
      <p:bldP spid="12" grpId="0"/>
      <p:bldP spid="13" grpId="0"/>
      <p:bldP spid="25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TARTALOMMARKETING A MAGYAR GYÓGYSZERIPARBAN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fld id="{758950C3-B9DF-44F2-9D7A-AB16962BE883}" type="slidenum">
              <a:rPr lang="hu-HU" smtClean="0"/>
              <a:t>7</a:t>
            </a:fld>
            <a:endParaRPr lang="hu-HU" dirty="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417385840"/>
              </p:ext>
            </p:extLst>
          </p:nvPr>
        </p:nvGraphicFramePr>
        <p:xfrm>
          <a:off x="3361240" y="1499785"/>
          <a:ext cx="5413829" cy="34150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Szövegdoboz 7"/>
          <p:cNvSpPr txBox="1"/>
          <p:nvPr/>
        </p:nvSpPr>
        <p:spPr>
          <a:xfrm>
            <a:off x="5441462" y="2653319"/>
            <a:ext cx="1447832" cy="1015663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>
            <a:defPPr>
              <a:defRPr lang="hu-HU"/>
            </a:defPPr>
            <a:lvl1pPr>
              <a:defRPr sz="6000" b="1">
                <a:solidFill>
                  <a:srgbClr val="990000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hu-HU" dirty="0">
                <a:solidFill>
                  <a:srgbClr val="47274E"/>
                </a:solidFill>
              </a:rPr>
              <a:t>73%</a:t>
            </a:r>
          </a:p>
        </p:txBody>
      </p:sp>
      <p:sp>
        <p:nvSpPr>
          <p:cNvPr id="9" name="Szövegdoboz 8"/>
          <p:cNvSpPr txBox="1"/>
          <p:nvPr/>
        </p:nvSpPr>
        <p:spPr>
          <a:xfrm>
            <a:off x="4511909" y="4791968"/>
            <a:ext cx="29279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800" b="1" dirty="0">
                <a:solidFill>
                  <a:srgbClr val="47274E"/>
                </a:solidFill>
              </a:rPr>
              <a:t>Használt </a:t>
            </a:r>
            <a:r>
              <a:rPr lang="hu-HU" sz="2800" b="1" dirty="0" err="1">
                <a:solidFill>
                  <a:srgbClr val="47274E"/>
                </a:solidFill>
              </a:rPr>
              <a:t>TM</a:t>
            </a:r>
            <a:r>
              <a:rPr lang="hu-HU" sz="2800" b="1" dirty="0">
                <a:solidFill>
                  <a:srgbClr val="47274E"/>
                </a:solidFill>
              </a:rPr>
              <a:t> megoldást (P1Y)</a:t>
            </a:r>
          </a:p>
        </p:txBody>
      </p:sp>
    </p:spTree>
    <p:extLst>
      <p:ext uri="{BB962C8B-B14F-4D97-AF65-F5344CB8AC3E}">
        <p14:creationId xmlns:p14="http://schemas.microsoft.com/office/powerpoint/2010/main" val="2535489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Képtalálat a következőre: „prescription medication”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339"/>
          <a:stretch/>
        </p:blipFill>
        <p:spPr bwMode="auto">
          <a:xfrm>
            <a:off x="2954610" y="344774"/>
            <a:ext cx="9237389" cy="6513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zöveg helye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fld id="{E060AFED-5ED3-400F-93F0-2E6083D6AB28}" type="slidenum">
              <a:rPr lang="hu-HU" smtClean="0"/>
              <a:pPr/>
              <a:t>8</a:t>
            </a:fld>
            <a:endParaRPr lang="hu-HU" dirty="0"/>
          </a:p>
        </p:txBody>
      </p:sp>
      <p:sp>
        <p:nvSpPr>
          <p:cNvPr id="6" name="Téglalap 5"/>
          <p:cNvSpPr/>
          <p:nvPr/>
        </p:nvSpPr>
        <p:spPr>
          <a:xfrm>
            <a:off x="3048000" y="296733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" name="Tartalom helye 2"/>
          <p:cNvSpPr txBox="1">
            <a:spLocks/>
          </p:cNvSpPr>
          <p:nvPr/>
        </p:nvSpPr>
        <p:spPr>
          <a:xfrm>
            <a:off x="457198" y="2188565"/>
            <a:ext cx="10500612" cy="2218543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vert="horz" lIns="91440" tIns="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hu-HU" sz="4400" b="1" dirty="0">
                <a:solidFill>
                  <a:srgbClr val="C00000"/>
                </a:solidFill>
              </a:rPr>
              <a:t>IGAZ-E, HOGY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hu-HU" sz="4400" b="1" dirty="0">
                <a:solidFill>
                  <a:srgbClr val="C00000"/>
                </a:solidFill>
              </a:rPr>
              <a:t>AZ OTC ELŐBBRE JÁR, MINT AZ </a:t>
            </a:r>
            <a:r>
              <a:rPr lang="hu-HU" sz="4400" b="1" dirty="0" err="1">
                <a:solidFill>
                  <a:srgbClr val="C00000"/>
                </a:solidFill>
              </a:rPr>
              <a:t>RX</a:t>
            </a:r>
            <a:r>
              <a:rPr lang="hu-HU" sz="4400" b="1" dirty="0">
                <a:solidFill>
                  <a:srgbClr val="C00000"/>
                </a:solidFill>
              </a:rPr>
              <a:t>?</a:t>
            </a:r>
            <a:endParaRPr lang="en-US" sz="4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41684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JELENTŐS KÜLÖNBSÉGEK AZ ÜZLETÁGAK KÖZÖTT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fld id="{758950C3-B9DF-44F2-9D7A-AB16962BE883}" type="slidenum">
              <a:rPr lang="hu-HU" smtClean="0"/>
              <a:t>9</a:t>
            </a:fld>
            <a:endParaRPr lang="hu-HU" dirty="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337055301"/>
              </p:ext>
            </p:extLst>
          </p:nvPr>
        </p:nvGraphicFramePr>
        <p:xfrm>
          <a:off x="3361240" y="1499785"/>
          <a:ext cx="5413829" cy="34150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Szövegdoboz 7"/>
          <p:cNvSpPr txBox="1"/>
          <p:nvPr/>
        </p:nvSpPr>
        <p:spPr>
          <a:xfrm>
            <a:off x="5441462" y="2653319"/>
            <a:ext cx="1447832" cy="1015663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>
            <a:defPPr>
              <a:defRPr lang="hu-HU"/>
            </a:defPPr>
            <a:lvl1pPr>
              <a:defRPr sz="6000" b="1">
                <a:solidFill>
                  <a:srgbClr val="990000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hu-HU" dirty="0">
                <a:solidFill>
                  <a:srgbClr val="47274E"/>
                </a:solidFill>
              </a:rPr>
              <a:t>73%</a:t>
            </a:r>
          </a:p>
        </p:txBody>
      </p:sp>
      <p:sp>
        <p:nvSpPr>
          <p:cNvPr id="9" name="Szövegdoboz 8"/>
          <p:cNvSpPr txBox="1"/>
          <p:nvPr/>
        </p:nvSpPr>
        <p:spPr>
          <a:xfrm>
            <a:off x="4922567" y="4791968"/>
            <a:ext cx="210666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800" b="1" dirty="0">
                <a:solidFill>
                  <a:srgbClr val="47274E"/>
                </a:solidFill>
              </a:rPr>
              <a:t>Használt </a:t>
            </a:r>
            <a:r>
              <a:rPr lang="hu-HU" sz="2800" b="1" dirty="0" err="1">
                <a:solidFill>
                  <a:srgbClr val="47274E"/>
                </a:solidFill>
              </a:rPr>
              <a:t>TM</a:t>
            </a:r>
            <a:r>
              <a:rPr lang="hu-HU" sz="2800" b="1" dirty="0">
                <a:solidFill>
                  <a:srgbClr val="47274E"/>
                </a:solidFill>
              </a:rPr>
              <a:t> megoldást (P1Y)</a:t>
            </a:r>
          </a:p>
        </p:txBody>
      </p:sp>
      <p:pic>
        <p:nvPicPr>
          <p:cNvPr id="10" name="Picture 4" descr="rx icon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encilGrayscale pencilSize="1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936" y="1315000"/>
            <a:ext cx="2035868" cy="1690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Szövegdoboz 10"/>
          <p:cNvSpPr txBox="1"/>
          <p:nvPr/>
        </p:nvSpPr>
        <p:spPr>
          <a:xfrm>
            <a:off x="1801744" y="1358539"/>
            <a:ext cx="1112805" cy="769441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>
            <a:defPPr>
              <a:defRPr lang="hu-HU"/>
            </a:defPPr>
            <a:lvl1pPr>
              <a:defRPr sz="6000" b="1">
                <a:solidFill>
                  <a:srgbClr val="990000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hu-HU" sz="4400" dirty="0">
                <a:solidFill>
                  <a:srgbClr val="47274E"/>
                </a:solidFill>
              </a:rPr>
              <a:t>67%</a:t>
            </a:r>
          </a:p>
        </p:txBody>
      </p:sp>
      <p:sp>
        <p:nvSpPr>
          <p:cNvPr id="12" name="Szövegdoboz 11"/>
          <p:cNvSpPr txBox="1"/>
          <p:nvPr/>
        </p:nvSpPr>
        <p:spPr>
          <a:xfrm>
            <a:off x="8957078" y="690524"/>
            <a:ext cx="1447832" cy="1015663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>
            <a:defPPr>
              <a:defRPr lang="hu-HU"/>
            </a:defPPr>
            <a:lvl1pPr>
              <a:defRPr sz="6000" b="1">
                <a:solidFill>
                  <a:srgbClr val="990000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hu-HU">
                <a:solidFill>
                  <a:srgbClr val="47274E"/>
                </a:solidFill>
              </a:rPr>
              <a:t>81%</a:t>
            </a:r>
            <a:endParaRPr lang="hu-HU" dirty="0">
              <a:solidFill>
                <a:srgbClr val="47274E"/>
              </a:solidFill>
            </a:endParaRPr>
          </a:p>
        </p:txBody>
      </p:sp>
      <p:grpSp>
        <p:nvGrpSpPr>
          <p:cNvPr id="13" name="Csoportba foglalás 12"/>
          <p:cNvGrpSpPr/>
          <p:nvPr/>
        </p:nvGrpSpPr>
        <p:grpSpPr>
          <a:xfrm>
            <a:off x="8328932" y="1136935"/>
            <a:ext cx="2271550" cy="2271550"/>
            <a:chOff x="5740255" y="2129495"/>
            <a:chExt cx="2865921" cy="2865921"/>
          </a:xfrm>
        </p:grpSpPr>
        <p:pic>
          <p:nvPicPr>
            <p:cNvPr id="14" name="Picture 14" descr="Képtalálat a következőre: „shopping cart icon transparent”"/>
            <p:cNvPicPr>
              <a:picLocks noChangeAspect="1" noChangeArrowheads="1"/>
            </p:cNvPicPr>
            <p:nvPr/>
          </p:nvPicPr>
          <p:blipFill>
            <a:blip r:embed="rId5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PencilGrayscale pencilSize="1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0255" y="2129495"/>
              <a:ext cx="2865921" cy="28659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Szövegdoboz 14"/>
            <p:cNvSpPr txBox="1"/>
            <p:nvPr/>
          </p:nvSpPr>
          <p:spPr>
            <a:xfrm>
              <a:off x="6456923" y="3293798"/>
              <a:ext cx="1531394" cy="970772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rtlCol="0">
              <a:spAutoFit/>
            </a:bodyPr>
            <a:lstStyle/>
            <a:p>
              <a:r>
                <a:rPr lang="hu-HU" sz="4400" b="1" spc="50" dirty="0">
                  <a:ln w="19050" cmpd="sng">
                    <a:solidFill>
                      <a:schemeClr val="accent1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Franklin Gothic Heavy" panose="020B0903020102020204" pitchFamily="34" charset="0"/>
                </a:rPr>
                <a:t>OTC</a:t>
              </a:r>
            </a:p>
          </p:txBody>
        </p:sp>
      </p:grpSp>
      <p:sp>
        <p:nvSpPr>
          <p:cNvPr id="16" name="Szövegdoboz 15"/>
          <p:cNvSpPr txBox="1"/>
          <p:nvPr/>
        </p:nvSpPr>
        <p:spPr>
          <a:xfrm>
            <a:off x="1126001" y="3266117"/>
            <a:ext cx="28182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200" dirty="0">
                <a:solidFill>
                  <a:srgbClr val="C00000"/>
                </a:solidFill>
                <a:latin typeface="KG Second Chances Sketch" panose="02000000000000000000" pitchFamily="2" charset="-18"/>
              </a:rPr>
              <a:t>ELSŐDLEGES CÉLCSOPORT</a:t>
            </a:r>
          </a:p>
        </p:txBody>
      </p:sp>
      <p:sp>
        <p:nvSpPr>
          <p:cNvPr id="18" name="Szövegdoboz 17"/>
          <p:cNvSpPr txBox="1"/>
          <p:nvPr/>
        </p:nvSpPr>
        <p:spPr>
          <a:xfrm>
            <a:off x="8085755" y="3266117"/>
            <a:ext cx="28182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200" dirty="0">
                <a:solidFill>
                  <a:srgbClr val="C00000"/>
                </a:solidFill>
                <a:latin typeface="KG Second Chances Sketch" panose="02000000000000000000" pitchFamily="2" charset="-18"/>
              </a:rPr>
              <a:t>ELSŐDLEGES CÉLCSOPORT</a:t>
            </a:r>
          </a:p>
        </p:txBody>
      </p:sp>
      <p:grpSp>
        <p:nvGrpSpPr>
          <p:cNvPr id="19" name="Group 350232"/>
          <p:cNvGrpSpPr/>
          <p:nvPr/>
        </p:nvGrpSpPr>
        <p:grpSpPr>
          <a:xfrm>
            <a:off x="2301060" y="4762722"/>
            <a:ext cx="468147" cy="1136651"/>
            <a:chOff x="3050441" y="1352763"/>
            <a:chExt cx="468147" cy="1136651"/>
          </a:xfrm>
          <a:solidFill>
            <a:srgbClr val="ED7D31"/>
          </a:solidFill>
        </p:grpSpPr>
        <p:sp>
          <p:nvSpPr>
            <p:cNvPr id="20" name="Freeform 6"/>
            <p:cNvSpPr>
              <a:spLocks/>
            </p:cNvSpPr>
            <p:nvPr/>
          </p:nvSpPr>
          <p:spPr bwMode="auto">
            <a:xfrm>
              <a:off x="3162179" y="1352763"/>
              <a:ext cx="244670" cy="244669"/>
            </a:xfrm>
            <a:custGeom>
              <a:avLst/>
              <a:gdLst>
                <a:gd name="T0" fmla="*/ 78 w 197"/>
                <a:gd name="T1" fmla="*/ 186 h 197"/>
                <a:gd name="T2" fmla="*/ 186 w 197"/>
                <a:gd name="T3" fmla="*/ 119 h 197"/>
                <a:gd name="T4" fmla="*/ 119 w 197"/>
                <a:gd name="T5" fmla="*/ 11 h 197"/>
                <a:gd name="T6" fmla="*/ 11 w 197"/>
                <a:gd name="T7" fmla="*/ 78 h 197"/>
                <a:gd name="T8" fmla="*/ 78 w 197"/>
                <a:gd name="T9" fmla="*/ 186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197">
                  <a:moveTo>
                    <a:pt x="78" y="186"/>
                  </a:moveTo>
                  <a:cubicBezTo>
                    <a:pt x="127" y="197"/>
                    <a:pt x="175" y="167"/>
                    <a:pt x="186" y="119"/>
                  </a:cubicBezTo>
                  <a:cubicBezTo>
                    <a:pt x="197" y="70"/>
                    <a:pt x="167" y="22"/>
                    <a:pt x="119" y="11"/>
                  </a:cubicBezTo>
                  <a:cubicBezTo>
                    <a:pt x="71" y="0"/>
                    <a:pt x="22" y="30"/>
                    <a:pt x="11" y="78"/>
                  </a:cubicBezTo>
                  <a:cubicBezTo>
                    <a:pt x="0" y="126"/>
                    <a:pt x="30" y="175"/>
                    <a:pt x="78" y="1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7"/>
            <p:cNvSpPr>
              <a:spLocks/>
            </p:cNvSpPr>
            <p:nvPr/>
          </p:nvSpPr>
          <p:spPr bwMode="auto">
            <a:xfrm>
              <a:off x="3050441" y="1620550"/>
              <a:ext cx="468147" cy="868864"/>
            </a:xfrm>
            <a:custGeom>
              <a:avLst/>
              <a:gdLst>
                <a:gd name="T0" fmla="*/ 34 w 375"/>
                <a:gd name="T1" fmla="*/ 383 h 698"/>
                <a:gd name="T2" fmla="*/ 36 w 375"/>
                <a:gd name="T3" fmla="*/ 383 h 698"/>
                <a:gd name="T4" fmla="*/ 66 w 375"/>
                <a:gd name="T5" fmla="*/ 350 h 698"/>
                <a:gd name="T6" fmla="*/ 64 w 375"/>
                <a:gd name="T7" fmla="*/ 273 h 698"/>
                <a:gd name="T8" fmla="*/ 79 w 375"/>
                <a:gd name="T9" fmla="*/ 120 h 698"/>
                <a:gd name="T10" fmla="*/ 79 w 375"/>
                <a:gd name="T11" fmla="*/ 229 h 698"/>
                <a:gd name="T12" fmla="*/ 79 w 375"/>
                <a:gd name="T13" fmla="*/ 305 h 698"/>
                <a:gd name="T14" fmla="*/ 79 w 375"/>
                <a:gd name="T15" fmla="*/ 649 h 698"/>
                <a:gd name="T16" fmla="*/ 129 w 375"/>
                <a:gd name="T17" fmla="*/ 698 h 698"/>
                <a:gd name="T18" fmla="*/ 178 w 375"/>
                <a:gd name="T19" fmla="*/ 649 h 698"/>
                <a:gd name="T20" fmla="*/ 178 w 375"/>
                <a:gd name="T21" fmla="*/ 336 h 698"/>
                <a:gd name="T22" fmla="*/ 197 w 375"/>
                <a:gd name="T23" fmla="*/ 336 h 698"/>
                <a:gd name="T24" fmla="*/ 197 w 375"/>
                <a:gd name="T25" fmla="*/ 649 h 698"/>
                <a:gd name="T26" fmla="*/ 246 w 375"/>
                <a:gd name="T27" fmla="*/ 698 h 698"/>
                <a:gd name="T28" fmla="*/ 296 w 375"/>
                <a:gd name="T29" fmla="*/ 649 h 698"/>
                <a:gd name="T30" fmla="*/ 296 w 375"/>
                <a:gd name="T31" fmla="*/ 305 h 698"/>
                <a:gd name="T32" fmla="*/ 296 w 375"/>
                <a:gd name="T33" fmla="*/ 229 h 698"/>
                <a:gd name="T34" fmla="*/ 296 w 375"/>
                <a:gd name="T35" fmla="*/ 120 h 698"/>
                <a:gd name="T36" fmla="*/ 311 w 375"/>
                <a:gd name="T37" fmla="*/ 273 h 698"/>
                <a:gd name="T38" fmla="*/ 309 w 375"/>
                <a:gd name="T39" fmla="*/ 350 h 698"/>
                <a:gd name="T40" fmla="*/ 339 w 375"/>
                <a:gd name="T41" fmla="*/ 383 h 698"/>
                <a:gd name="T42" fmla="*/ 341 w 375"/>
                <a:gd name="T43" fmla="*/ 383 h 698"/>
                <a:gd name="T44" fmla="*/ 373 w 375"/>
                <a:gd name="T45" fmla="*/ 353 h 698"/>
                <a:gd name="T46" fmla="*/ 375 w 375"/>
                <a:gd name="T47" fmla="*/ 273 h 698"/>
                <a:gd name="T48" fmla="*/ 336 w 375"/>
                <a:gd name="T49" fmla="*/ 50 h 698"/>
                <a:gd name="T50" fmla="*/ 298 w 375"/>
                <a:gd name="T51" fmla="*/ 10 h 698"/>
                <a:gd name="T52" fmla="*/ 272 w 375"/>
                <a:gd name="T53" fmla="*/ 1 h 698"/>
                <a:gd name="T54" fmla="*/ 265 w 375"/>
                <a:gd name="T55" fmla="*/ 0 h 698"/>
                <a:gd name="T56" fmla="*/ 110 w 375"/>
                <a:gd name="T57" fmla="*/ 0 h 698"/>
                <a:gd name="T58" fmla="*/ 103 w 375"/>
                <a:gd name="T59" fmla="*/ 1 h 698"/>
                <a:gd name="T60" fmla="*/ 77 w 375"/>
                <a:gd name="T61" fmla="*/ 10 h 698"/>
                <a:gd name="T62" fmla="*/ 23 w 375"/>
                <a:gd name="T63" fmla="*/ 85 h 698"/>
                <a:gd name="T64" fmla="*/ 0 w 375"/>
                <a:gd name="T65" fmla="*/ 273 h 698"/>
                <a:gd name="T66" fmla="*/ 2 w 375"/>
                <a:gd name="T67" fmla="*/ 353 h 698"/>
                <a:gd name="T68" fmla="*/ 34 w 375"/>
                <a:gd name="T69" fmla="*/ 383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75" h="698">
                  <a:moveTo>
                    <a:pt x="34" y="383"/>
                  </a:moveTo>
                  <a:cubicBezTo>
                    <a:pt x="35" y="383"/>
                    <a:pt x="35" y="383"/>
                    <a:pt x="36" y="383"/>
                  </a:cubicBezTo>
                  <a:cubicBezTo>
                    <a:pt x="53" y="382"/>
                    <a:pt x="67" y="367"/>
                    <a:pt x="66" y="350"/>
                  </a:cubicBezTo>
                  <a:cubicBezTo>
                    <a:pt x="64" y="322"/>
                    <a:pt x="64" y="296"/>
                    <a:pt x="64" y="273"/>
                  </a:cubicBezTo>
                  <a:cubicBezTo>
                    <a:pt x="64" y="201"/>
                    <a:pt x="71" y="152"/>
                    <a:pt x="79" y="120"/>
                  </a:cubicBezTo>
                  <a:cubicBezTo>
                    <a:pt x="79" y="229"/>
                    <a:pt x="79" y="229"/>
                    <a:pt x="79" y="229"/>
                  </a:cubicBezTo>
                  <a:cubicBezTo>
                    <a:pt x="79" y="305"/>
                    <a:pt x="79" y="305"/>
                    <a:pt x="79" y="305"/>
                  </a:cubicBezTo>
                  <a:cubicBezTo>
                    <a:pt x="79" y="649"/>
                    <a:pt x="79" y="649"/>
                    <a:pt x="79" y="649"/>
                  </a:cubicBezTo>
                  <a:cubicBezTo>
                    <a:pt x="79" y="676"/>
                    <a:pt x="102" y="698"/>
                    <a:pt x="129" y="698"/>
                  </a:cubicBezTo>
                  <a:cubicBezTo>
                    <a:pt x="156" y="698"/>
                    <a:pt x="178" y="676"/>
                    <a:pt x="178" y="649"/>
                  </a:cubicBezTo>
                  <a:cubicBezTo>
                    <a:pt x="178" y="336"/>
                    <a:pt x="178" y="336"/>
                    <a:pt x="178" y="336"/>
                  </a:cubicBezTo>
                  <a:cubicBezTo>
                    <a:pt x="197" y="336"/>
                    <a:pt x="197" y="336"/>
                    <a:pt x="197" y="336"/>
                  </a:cubicBezTo>
                  <a:cubicBezTo>
                    <a:pt x="197" y="649"/>
                    <a:pt x="197" y="649"/>
                    <a:pt x="197" y="649"/>
                  </a:cubicBezTo>
                  <a:cubicBezTo>
                    <a:pt x="197" y="676"/>
                    <a:pt x="219" y="698"/>
                    <a:pt x="246" y="698"/>
                  </a:cubicBezTo>
                  <a:cubicBezTo>
                    <a:pt x="274" y="698"/>
                    <a:pt x="296" y="676"/>
                    <a:pt x="296" y="649"/>
                  </a:cubicBezTo>
                  <a:cubicBezTo>
                    <a:pt x="296" y="305"/>
                    <a:pt x="296" y="305"/>
                    <a:pt x="296" y="305"/>
                  </a:cubicBezTo>
                  <a:cubicBezTo>
                    <a:pt x="296" y="229"/>
                    <a:pt x="296" y="229"/>
                    <a:pt x="296" y="229"/>
                  </a:cubicBezTo>
                  <a:cubicBezTo>
                    <a:pt x="296" y="120"/>
                    <a:pt x="296" y="120"/>
                    <a:pt x="296" y="120"/>
                  </a:cubicBezTo>
                  <a:cubicBezTo>
                    <a:pt x="304" y="152"/>
                    <a:pt x="311" y="201"/>
                    <a:pt x="311" y="273"/>
                  </a:cubicBezTo>
                  <a:cubicBezTo>
                    <a:pt x="311" y="296"/>
                    <a:pt x="311" y="322"/>
                    <a:pt x="309" y="350"/>
                  </a:cubicBezTo>
                  <a:cubicBezTo>
                    <a:pt x="308" y="367"/>
                    <a:pt x="322" y="382"/>
                    <a:pt x="339" y="383"/>
                  </a:cubicBezTo>
                  <a:cubicBezTo>
                    <a:pt x="340" y="383"/>
                    <a:pt x="341" y="383"/>
                    <a:pt x="341" y="383"/>
                  </a:cubicBezTo>
                  <a:cubicBezTo>
                    <a:pt x="358" y="383"/>
                    <a:pt x="372" y="370"/>
                    <a:pt x="373" y="353"/>
                  </a:cubicBezTo>
                  <a:cubicBezTo>
                    <a:pt x="375" y="324"/>
                    <a:pt x="375" y="297"/>
                    <a:pt x="375" y="273"/>
                  </a:cubicBezTo>
                  <a:cubicBezTo>
                    <a:pt x="375" y="154"/>
                    <a:pt x="359" y="90"/>
                    <a:pt x="336" y="50"/>
                  </a:cubicBezTo>
                  <a:cubicBezTo>
                    <a:pt x="325" y="30"/>
                    <a:pt x="311" y="17"/>
                    <a:pt x="298" y="10"/>
                  </a:cubicBezTo>
                  <a:cubicBezTo>
                    <a:pt x="288" y="4"/>
                    <a:pt x="279" y="2"/>
                    <a:pt x="272" y="1"/>
                  </a:cubicBezTo>
                  <a:cubicBezTo>
                    <a:pt x="270" y="1"/>
                    <a:pt x="267" y="0"/>
                    <a:pt x="265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08" y="0"/>
                    <a:pt x="106" y="1"/>
                    <a:pt x="103" y="1"/>
                  </a:cubicBezTo>
                  <a:cubicBezTo>
                    <a:pt x="96" y="2"/>
                    <a:pt x="87" y="4"/>
                    <a:pt x="77" y="10"/>
                  </a:cubicBezTo>
                  <a:cubicBezTo>
                    <a:pt x="57" y="21"/>
                    <a:pt x="37" y="45"/>
                    <a:pt x="23" y="85"/>
                  </a:cubicBezTo>
                  <a:cubicBezTo>
                    <a:pt x="9" y="125"/>
                    <a:pt x="0" y="184"/>
                    <a:pt x="0" y="273"/>
                  </a:cubicBezTo>
                  <a:cubicBezTo>
                    <a:pt x="0" y="297"/>
                    <a:pt x="0" y="324"/>
                    <a:pt x="2" y="353"/>
                  </a:cubicBezTo>
                  <a:cubicBezTo>
                    <a:pt x="3" y="370"/>
                    <a:pt x="17" y="383"/>
                    <a:pt x="34" y="3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2" name="Group 755"/>
          <p:cNvGrpSpPr>
            <a:grpSpLocks noChangeAspect="1"/>
          </p:cNvGrpSpPr>
          <p:nvPr/>
        </p:nvGrpSpPr>
        <p:grpSpPr>
          <a:xfrm>
            <a:off x="1150433" y="4375640"/>
            <a:ext cx="803134" cy="1967466"/>
            <a:chOff x="-5791778" y="782089"/>
            <a:chExt cx="579558" cy="1419762"/>
          </a:xfrm>
          <a:solidFill>
            <a:srgbClr val="ED7D31"/>
          </a:solidFill>
        </p:grpSpPr>
        <p:sp>
          <p:nvSpPr>
            <p:cNvPr id="23" name="Freeform 77"/>
            <p:cNvSpPr>
              <a:spLocks noEditPoints="1"/>
            </p:cNvSpPr>
            <p:nvPr/>
          </p:nvSpPr>
          <p:spPr bwMode="auto">
            <a:xfrm>
              <a:off x="-5791778" y="1121238"/>
              <a:ext cx="282726" cy="792368"/>
            </a:xfrm>
            <a:custGeom>
              <a:avLst/>
              <a:gdLst/>
              <a:ahLst/>
              <a:cxnLst>
                <a:cxn ang="0">
                  <a:pos x="34" y="384"/>
                </a:cxn>
                <a:cxn ang="0">
                  <a:pos x="36" y="384"/>
                </a:cxn>
                <a:cxn ang="0">
                  <a:pos x="39" y="383"/>
                </a:cxn>
                <a:cxn ang="0">
                  <a:pos x="71" y="135"/>
                </a:cxn>
                <a:cxn ang="0">
                  <a:pos x="80" y="129"/>
                </a:cxn>
                <a:cxn ang="0">
                  <a:pos x="81" y="124"/>
                </a:cxn>
                <a:cxn ang="0">
                  <a:pos x="80" y="128"/>
                </a:cxn>
                <a:cxn ang="0">
                  <a:pos x="65" y="224"/>
                </a:cxn>
                <a:cxn ang="0">
                  <a:pos x="47" y="381"/>
                </a:cxn>
                <a:cxn ang="0">
                  <a:pos x="42" y="503"/>
                </a:cxn>
                <a:cxn ang="0">
                  <a:pos x="92" y="529"/>
                </a:cxn>
                <a:cxn ang="0">
                  <a:pos x="190" y="547"/>
                </a:cxn>
                <a:cxn ang="0">
                  <a:pos x="195" y="547"/>
                </a:cxn>
                <a:cxn ang="0">
                  <a:pos x="194" y="524"/>
                </a:cxn>
                <a:cxn ang="0">
                  <a:pos x="190" y="471"/>
                </a:cxn>
                <a:cxn ang="0">
                  <a:pos x="179" y="300"/>
                </a:cxn>
                <a:cxn ang="0">
                  <a:pos x="179" y="298"/>
                </a:cxn>
                <a:cxn ang="0">
                  <a:pos x="178" y="284"/>
                </a:cxn>
                <a:cxn ang="0">
                  <a:pos x="178" y="280"/>
                </a:cxn>
                <a:cxn ang="0">
                  <a:pos x="172" y="190"/>
                </a:cxn>
                <a:cxn ang="0">
                  <a:pos x="172" y="188"/>
                </a:cxn>
                <a:cxn ang="0">
                  <a:pos x="171" y="180"/>
                </a:cxn>
                <a:cxn ang="0">
                  <a:pos x="171" y="175"/>
                </a:cxn>
                <a:cxn ang="0">
                  <a:pos x="169" y="142"/>
                </a:cxn>
                <a:cxn ang="0">
                  <a:pos x="166" y="102"/>
                </a:cxn>
                <a:cxn ang="0">
                  <a:pos x="164" y="66"/>
                </a:cxn>
                <a:cxn ang="0">
                  <a:pos x="167" y="64"/>
                </a:cxn>
                <a:cxn ang="0">
                  <a:pos x="163" y="57"/>
                </a:cxn>
                <a:cxn ang="0">
                  <a:pos x="154" y="42"/>
                </a:cxn>
                <a:cxn ang="0">
                  <a:pos x="146" y="33"/>
                </a:cxn>
                <a:cxn ang="0">
                  <a:pos x="133" y="18"/>
                </a:cxn>
                <a:cxn ang="0">
                  <a:pos x="123" y="1"/>
                </a:cxn>
                <a:cxn ang="0">
                  <a:pos x="123" y="0"/>
                </a:cxn>
                <a:cxn ang="0">
                  <a:pos x="122" y="0"/>
                </a:cxn>
                <a:cxn ang="0">
                  <a:pos x="113" y="2"/>
                </a:cxn>
                <a:cxn ang="0">
                  <a:pos x="88" y="9"/>
                </a:cxn>
                <a:cxn ang="0">
                  <a:pos x="27" y="85"/>
                </a:cxn>
                <a:cxn ang="0">
                  <a:pos x="0" y="277"/>
                </a:cxn>
                <a:cxn ang="0">
                  <a:pos x="2" y="354"/>
                </a:cxn>
                <a:cxn ang="0">
                  <a:pos x="34" y="384"/>
                </a:cxn>
                <a:cxn ang="0">
                  <a:pos x="152" y="433"/>
                </a:cxn>
                <a:cxn ang="0">
                  <a:pos x="92" y="413"/>
                </a:cxn>
                <a:cxn ang="0">
                  <a:pos x="86" y="411"/>
                </a:cxn>
                <a:cxn ang="0">
                  <a:pos x="89" y="400"/>
                </a:cxn>
                <a:cxn ang="0">
                  <a:pos x="92" y="401"/>
                </a:cxn>
                <a:cxn ang="0">
                  <a:pos x="157" y="417"/>
                </a:cxn>
                <a:cxn ang="0">
                  <a:pos x="152" y="433"/>
                </a:cxn>
              </a:cxnLst>
              <a:rect l="0" t="0" r="r" b="b"/>
              <a:pathLst>
                <a:path w="195" h="547">
                  <a:moveTo>
                    <a:pt x="34" y="384"/>
                  </a:moveTo>
                  <a:cubicBezTo>
                    <a:pt x="35" y="384"/>
                    <a:pt x="35" y="384"/>
                    <a:pt x="36" y="384"/>
                  </a:cubicBezTo>
                  <a:cubicBezTo>
                    <a:pt x="37" y="384"/>
                    <a:pt x="38" y="384"/>
                    <a:pt x="39" y="383"/>
                  </a:cubicBezTo>
                  <a:cubicBezTo>
                    <a:pt x="46" y="293"/>
                    <a:pt x="59" y="204"/>
                    <a:pt x="71" y="135"/>
                  </a:cubicBezTo>
                  <a:cubicBezTo>
                    <a:pt x="80" y="129"/>
                    <a:pt x="80" y="129"/>
                    <a:pt x="80" y="129"/>
                  </a:cubicBezTo>
                  <a:cubicBezTo>
                    <a:pt x="80" y="127"/>
                    <a:pt x="81" y="126"/>
                    <a:pt x="81" y="124"/>
                  </a:cubicBezTo>
                  <a:cubicBezTo>
                    <a:pt x="81" y="125"/>
                    <a:pt x="81" y="127"/>
                    <a:pt x="80" y="128"/>
                  </a:cubicBezTo>
                  <a:cubicBezTo>
                    <a:pt x="75" y="157"/>
                    <a:pt x="70" y="189"/>
                    <a:pt x="65" y="224"/>
                  </a:cubicBezTo>
                  <a:cubicBezTo>
                    <a:pt x="58" y="273"/>
                    <a:pt x="52" y="327"/>
                    <a:pt x="47" y="381"/>
                  </a:cubicBezTo>
                  <a:cubicBezTo>
                    <a:pt x="44" y="422"/>
                    <a:pt x="42" y="464"/>
                    <a:pt x="42" y="503"/>
                  </a:cubicBezTo>
                  <a:cubicBezTo>
                    <a:pt x="42" y="503"/>
                    <a:pt x="59" y="517"/>
                    <a:pt x="92" y="529"/>
                  </a:cubicBezTo>
                  <a:cubicBezTo>
                    <a:pt x="116" y="538"/>
                    <a:pt x="149" y="547"/>
                    <a:pt x="190" y="547"/>
                  </a:cubicBezTo>
                  <a:cubicBezTo>
                    <a:pt x="192" y="547"/>
                    <a:pt x="194" y="547"/>
                    <a:pt x="195" y="547"/>
                  </a:cubicBezTo>
                  <a:cubicBezTo>
                    <a:pt x="194" y="524"/>
                    <a:pt x="194" y="524"/>
                    <a:pt x="194" y="524"/>
                  </a:cubicBezTo>
                  <a:cubicBezTo>
                    <a:pt x="190" y="471"/>
                    <a:pt x="190" y="471"/>
                    <a:pt x="190" y="471"/>
                  </a:cubicBezTo>
                  <a:cubicBezTo>
                    <a:pt x="179" y="300"/>
                    <a:pt x="179" y="300"/>
                    <a:pt x="179" y="300"/>
                  </a:cubicBezTo>
                  <a:cubicBezTo>
                    <a:pt x="179" y="298"/>
                    <a:pt x="179" y="298"/>
                    <a:pt x="179" y="298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78" y="280"/>
                    <a:pt x="178" y="280"/>
                    <a:pt x="178" y="280"/>
                  </a:cubicBezTo>
                  <a:cubicBezTo>
                    <a:pt x="172" y="190"/>
                    <a:pt x="172" y="190"/>
                    <a:pt x="172" y="190"/>
                  </a:cubicBezTo>
                  <a:cubicBezTo>
                    <a:pt x="172" y="188"/>
                    <a:pt x="172" y="188"/>
                    <a:pt x="172" y="188"/>
                  </a:cubicBezTo>
                  <a:cubicBezTo>
                    <a:pt x="171" y="186"/>
                    <a:pt x="171" y="183"/>
                    <a:pt x="171" y="180"/>
                  </a:cubicBezTo>
                  <a:cubicBezTo>
                    <a:pt x="171" y="178"/>
                    <a:pt x="171" y="177"/>
                    <a:pt x="171" y="175"/>
                  </a:cubicBezTo>
                  <a:cubicBezTo>
                    <a:pt x="169" y="142"/>
                    <a:pt x="169" y="142"/>
                    <a:pt x="169" y="142"/>
                  </a:cubicBezTo>
                  <a:cubicBezTo>
                    <a:pt x="166" y="102"/>
                    <a:pt x="166" y="102"/>
                    <a:pt x="166" y="102"/>
                  </a:cubicBezTo>
                  <a:cubicBezTo>
                    <a:pt x="164" y="66"/>
                    <a:pt x="164" y="66"/>
                    <a:pt x="164" y="66"/>
                  </a:cubicBezTo>
                  <a:cubicBezTo>
                    <a:pt x="167" y="64"/>
                    <a:pt x="167" y="64"/>
                    <a:pt x="167" y="64"/>
                  </a:cubicBezTo>
                  <a:cubicBezTo>
                    <a:pt x="166" y="62"/>
                    <a:pt x="164" y="59"/>
                    <a:pt x="163" y="57"/>
                  </a:cubicBezTo>
                  <a:cubicBezTo>
                    <a:pt x="161" y="52"/>
                    <a:pt x="157" y="47"/>
                    <a:pt x="154" y="42"/>
                  </a:cubicBezTo>
                  <a:cubicBezTo>
                    <a:pt x="151" y="39"/>
                    <a:pt x="149" y="36"/>
                    <a:pt x="146" y="33"/>
                  </a:cubicBezTo>
                  <a:cubicBezTo>
                    <a:pt x="141" y="28"/>
                    <a:pt x="137" y="23"/>
                    <a:pt x="133" y="18"/>
                  </a:cubicBezTo>
                  <a:cubicBezTo>
                    <a:pt x="129" y="12"/>
                    <a:pt x="126" y="7"/>
                    <a:pt x="123" y="1"/>
                  </a:cubicBezTo>
                  <a:cubicBezTo>
                    <a:pt x="123" y="1"/>
                    <a:pt x="123" y="0"/>
                    <a:pt x="123" y="0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19" y="0"/>
                    <a:pt x="116" y="1"/>
                    <a:pt x="113" y="2"/>
                  </a:cubicBezTo>
                  <a:cubicBezTo>
                    <a:pt x="106" y="3"/>
                    <a:pt x="97" y="5"/>
                    <a:pt x="88" y="9"/>
                  </a:cubicBezTo>
                  <a:cubicBezTo>
                    <a:pt x="67" y="20"/>
                    <a:pt x="43" y="43"/>
                    <a:pt x="27" y="85"/>
                  </a:cubicBezTo>
                  <a:cubicBezTo>
                    <a:pt x="11" y="126"/>
                    <a:pt x="0" y="186"/>
                    <a:pt x="0" y="277"/>
                  </a:cubicBezTo>
                  <a:cubicBezTo>
                    <a:pt x="0" y="300"/>
                    <a:pt x="0" y="326"/>
                    <a:pt x="2" y="354"/>
                  </a:cubicBezTo>
                  <a:cubicBezTo>
                    <a:pt x="3" y="371"/>
                    <a:pt x="17" y="384"/>
                    <a:pt x="34" y="384"/>
                  </a:cubicBezTo>
                  <a:close/>
                  <a:moveTo>
                    <a:pt x="152" y="433"/>
                  </a:moveTo>
                  <a:cubicBezTo>
                    <a:pt x="92" y="413"/>
                    <a:pt x="92" y="413"/>
                    <a:pt x="92" y="413"/>
                  </a:cubicBezTo>
                  <a:cubicBezTo>
                    <a:pt x="86" y="411"/>
                    <a:pt x="86" y="411"/>
                    <a:pt x="86" y="411"/>
                  </a:cubicBezTo>
                  <a:cubicBezTo>
                    <a:pt x="89" y="400"/>
                    <a:pt x="89" y="400"/>
                    <a:pt x="89" y="400"/>
                  </a:cubicBezTo>
                  <a:cubicBezTo>
                    <a:pt x="92" y="401"/>
                    <a:pt x="92" y="401"/>
                    <a:pt x="92" y="401"/>
                  </a:cubicBezTo>
                  <a:cubicBezTo>
                    <a:pt x="157" y="417"/>
                    <a:pt x="157" y="417"/>
                    <a:pt x="157" y="417"/>
                  </a:cubicBezTo>
                  <a:lnTo>
                    <a:pt x="152" y="43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78"/>
            <p:cNvSpPr>
              <a:spLocks/>
            </p:cNvSpPr>
            <p:nvPr/>
          </p:nvSpPr>
          <p:spPr bwMode="auto">
            <a:xfrm>
              <a:off x="-5572834" y="1121238"/>
              <a:ext cx="31891" cy="28825"/>
            </a:xfrm>
            <a:custGeom>
              <a:avLst/>
              <a:gdLst/>
              <a:ahLst/>
              <a:cxnLst>
                <a:cxn ang="0">
                  <a:pos x="12" y="15"/>
                </a:cxn>
                <a:cxn ang="0">
                  <a:pos x="17" y="20"/>
                </a:cxn>
                <a:cxn ang="0">
                  <a:pos x="22" y="0"/>
                </a:cxn>
                <a:cxn ang="0">
                  <a:pos x="0" y="0"/>
                </a:cxn>
                <a:cxn ang="0">
                  <a:pos x="12" y="15"/>
                </a:cxn>
              </a:cxnLst>
              <a:rect l="0" t="0" r="r" b="b"/>
              <a:pathLst>
                <a:path w="22" h="20">
                  <a:moveTo>
                    <a:pt x="12" y="15"/>
                  </a:moveTo>
                  <a:cubicBezTo>
                    <a:pt x="14" y="16"/>
                    <a:pt x="15" y="18"/>
                    <a:pt x="17" y="2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" y="5"/>
                    <a:pt x="8" y="11"/>
                    <a:pt x="12" y="1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5" name="Freeform 79"/>
            <p:cNvSpPr>
              <a:spLocks/>
            </p:cNvSpPr>
            <p:nvPr/>
          </p:nvSpPr>
          <p:spPr bwMode="auto">
            <a:xfrm>
              <a:off x="-5462442" y="1121238"/>
              <a:ext cx="30051" cy="28825"/>
            </a:xfrm>
            <a:custGeom>
              <a:avLst/>
              <a:gdLst/>
              <a:ahLst/>
              <a:cxnLst>
                <a:cxn ang="0">
                  <a:pos x="5" y="20"/>
                </a:cxn>
                <a:cxn ang="0">
                  <a:pos x="9" y="15"/>
                </a:cxn>
                <a:cxn ang="0">
                  <a:pos x="21" y="0"/>
                </a:cxn>
                <a:cxn ang="0">
                  <a:pos x="0" y="0"/>
                </a:cxn>
                <a:cxn ang="0">
                  <a:pos x="5" y="20"/>
                </a:cxn>
              </a:cxnLst>
              <a:rect l="0" t="0" r="r" b="b"/>
              <a:pathLst>
                <a:path w="21" h="20">
                  <a:moveTo>
                    <a:pt x="5" y="20"/>
                  </a:moveTo>
                  <a:cubicBezTo>
                    <a:pt x="6" y="18"/>
                    <a:pt x="7" y="16"/>
                    <a:pt x="9" y="15"/>
                  </a:cubicBezTo>
                  <a:cubicBezTo>
                    <a:pt x="13" y="11"/>
                    <a:pt x="17" y="6"/>
                    <a:pt x="2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5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80"/>
            <p:cNvSpPr>
              <a:spLocks noEditPoints="1"/>
            </p:cNvSpPr>
            <p:nvPr/>
          </p:nvSpPr>
          <p:spPr bwMode="auto">
            <a:xfrm>
              <a:off x="-5496173" y="1121238"/>
              <a:ext cx="283953" cy="792368"/>
            </a:xfrm>
            <a:custGeom>
              <a:avLst/>
              <a:gdLst/>
              <a:ahLst/>
              <a:cxnLst>
                <a:cxn ang="0">
                  <a:pos x="62" y="18"/>
                </a:cxn>
                <a:cxn ang="0">
                  <a:pos x="50" y="33"/>
                </a:cxn>
                <a:cxn ang="0">
                  <a:pos x="41" y="42"/>
                </a:cxn>
                <a:cxn ang="0">
                  <a:pos x="32" y="57"/>
                </a:cxn>
                <a:cxn ang="0">
                  <a:pos x="29" y="64"/>
                </a:cxn>
                <a:cxn ang="0">
                  <a:pos x="32" y="66"/>
                </a:cxn>
                <a:cxn ang="0">
                  <a:pos x="29" y="102"/>
                </a:cxn>
                <a:cxn ang="0">
                  <a:pos x="27" y="142"/>
                </a:cxn>
                <a:cxn ang="0">
                  <a:pos x="24" y="175"/>
                </a:cxn>
                <a:cxn ang="0">
                  <a:pos x="25" y="180"/>
                </a:cxn>
                <a:cxn ang="0">
                  <a:pos x="24" y="188"/>
                </a:cxn>
                <a:cxn ang="0">
                  <a:pos x="23" y="190"/>
                </a:cxn>
                <a:cxn ang="0">
                  <a:pos x="17" y="280"/>
                </a:cxn>
                <a:cxn ang="0">
                  <a:pos x="17" y="284"/>
                </a:cxn>
                <a:cxn ang="0">
                  <a:pos x="16" y="298"/>
                </a:cxn>
                <a:cxn ang="0">
                  <a:pos x="16" y="300"/>
                </a:cxn>
                <a:cxn ang="0">
                  <a:pos x="5" y="471"/>
                </a:cxn>
                <a:cxn ang="0">
                  <a:pos x="1" y="524"/>
                </a:cxn>
                <a:cxn ang="0">
                  <a:pos x="0" y="547"/>
                </a:cxn>
                <a:cxn ang="0">
                  <a:pos x="5" y="547"/>
                </a:cxn>
                <a:cxn ang="0">
                  <a:pos x="104" y="529"/>
                </a:cxn>
                <a:cxn ang="0">
                  <a:pos x="153" y="503"/>
                </a:cxn>
                <a:cxn ang="0">
                  <a:pos x="148" y="381"/>
                </a:cxn>
                <a:cxn ang="0">
                  <a:pos x="130" y="224"/>
                </a:cxn>
                <a:cxn ang="0">
                  <a:pos x="115" y="128"/>
                </a:cxn>
                <a:cxn ang="0">
                  <a:pos x="114" y="124"/>
                </a:cxn>
                <a:cxn ang="0">
                  <a:pos x="116" y="129"/>
                </a:cxn>
                <a:cxn ang="0">
                  <a:pos x="124" y="135"/>
                </a:cxn>
                <a:cxn ang="0">
                  <a:pos x="156" y="383"/>
                </a:cxn>
                <a:cxn ang="0">
                  <a:pos x="160" y="384"/>
                </a:cxn>
                <a:cxn ang="0">
                  <a:pos x="161" y="384"/>
                </a:cxn>
                <a:cxn ang="0">
                  <a:pos x="193" y="354"/>
                </a:cxn>
                <a:cxn ang="0">
                  <a:pos x="196" y="277"/>
                </a:cxn>
                <a:cxn ang="0">
                  <a:pos x="150" y="49"/>
                </a:cxn>
                <a:cxn ang="0">
                  <a:pos x="107" y="9"/>
                </a:cxn>
                <a:cxn ang="0">
                  <a:pos x="83" y="2"/>
                </a:cxn>
                <a:cxn ang="0">
                  <a:pos x="73" y="0"/>
                </a:cxn>
                <a:cxn ang="0">
                  <a:pos x="73" y="0"/>
                </a:cxn>
                <a:cxn ang="0">
                  <a:pos x="72" y="1"/>
                </a:cxn>
                <a:cxn ang="0">
                  <a:pos x="62" y="18"/>
                </a:cxn>
                <a:cxn ang="0">
                  <a:pos x="104" y="413"/>
                </a:cxn>
                <a:cxn ang="0">
                  <a:pos x="43" y="433"/>
                </a:cxn>
                <a:cxn ang="0">
                  <a:pos x="39" y="417"/>
                </a:cxn>
                <a:cxn ang="0">
                  <a:pos x="104" y="401"/>
                </a:cxn>
                <a:cxn ang="0">
                  <a:pos x="106" y="400"/>
                </a:cxn>
                <a:cxn ang="0">
                  <a:pos x="109" y="411"/>
                </a:cxn>
                <a:cxn ang="0">
                  <a:pos x="104" y="413"/>
                </a:cxn>
              </a:cxnLst>
              <a:rect l="0" t="0" r="r" b="b"/>
              <a:pathLst>
                <a:path w="196" h="547">
                  <a:moveTo>
                    <a:pt x="62" y="18"/>
                  </a:moveTo>
                  <a:cubicBezTo>
                    <a:pt x="58" y="23"/>
                    <a:pt x="54" y="28"/>
                    <a:pt x="50" y="33"/>
                  </a:cubicBezTo>
                  <a:cubicBezTo>
                    <a:pt x="47" y="36"/>
                    <a:pt x="44" y="39"/>
                    <a:pt x="41" y="42"/>
                  </a:cubicBezTo>
                  <a:cubicBezTo>
                    <a:pt x="38" y="47"/>
                    <a:pt x="35" y="52"/>
                    <a:pt x="32" y="57"/>
                  </a:cubicBezTo>
                  <a:cubicBezTo>
                    <a:pt x="31" y="59"/>
                    <a:pt x="30" y="62"/>
                    <a:pt x="29" y="64"/>
                  </a:cubicBezTo>
                  <a:cubicBezTo>
                    <a:pt x="32" y="66"/>
                    <a:pt x="32" y="66"/>
                    <a:pt x="32" y="66"/>
                  </a:cubicBezTo>
                  <a:cubicBezTo>
                    <a:pt x="29" y="102"/>
                    <a:pt x="29" y="102"/>
                    <a:pt x="29" y="102"/>
                  </a:cubicBezTo>
                  <a:cubicBezTo>
                    <a:pt x="27" y="142"/>
                    <a:pt x="27" y="142"/>
                    <a:pt x="27" y="142"/>
                  </a:cubicBezTo>
                  <a:cubicBezTo>
                    <a:pt x="24" y="175"/>
                    <a:pt x="24" y="175"/>
                    <a:pt x="24" y="175"/>
                  </a:cubicBezTo>
                  <a:cubicBezTo>
                    <a:pt x="25" y="177"/>
                    <a:pt x="25" y="178"/>
                    <a:pt x="25" y="180"/>
                  </a:cubicBezTo>
                  <a:cubicBezTo>
                    <a:pt x="25" y="183"/>
                    <a:pt x="24" y="186"/>
                    <a:pt x="24" y="188"/>
                  </a:cubicBezTo>
                  <a:cubicBezTo>
                    <a:pt x="23" y="190"/>
                    <a:pt x="23" y="190"/>
                    <a:pt x="23" y="190"/>
                  </a:cubicBezTo>
                  <a:cubicBezTo>
                    <a:pt x="17" y="280"/>
                    <a:pt x="17" y="280"/>
                    <a:pt x="17" y="280"/>
                  </a:cubicBezTo>
                  <a:cubicBezTo>
                    <a:pt x="17" y="284"/>
                    <a:pt x="17" y="284"/>
                    <a:pt x="17" y="284"/>
                  </a:cubicBezTo>
                  <a:cubicBezTo>
                    <a:pt x="16" y="298"/>
                    <a:pt x="16" y="298"/>
                    <a:pt x="16" y="298"/>
                  </a:cubicBezTo>
                  <a:cubicBezTo>
                    <a:pt x="16" y="300"/>
                    <a:pt x="16" y="300"/>
                    <a:pt x="16" y="300"/>
                  </a:cubicBezTo>
                  <a:cubicBezTo>
                    <a:pt x="5" y="471"/>
                    <a:pt x="5" y="471"/>
                    <a:pt x="5" y="471"/>
                  </a:cubicBezTo>
                  <a:cubicBezTo>
                    <a:pt x="1" y="524"/>
                    <a:pt x="1" y="524"/>
                    <a:pt x="1" y="524"/>
                  </a:cubicBezTo>
                  <a:cubicBezTo>
                    <a:pt x="0" y="547"/>
                    <a:pt x="0" y="547"/>
                    <a:pt x="0" y="547"/>
                  </a:cubicBezTo>
                  <a:cubicBezTo>
                    <a:pt x="2" y="547"/>
                    <a:pt x="3" y="547"/>
                    <a:pt x="5" y="547"/>
                  </a:cubicBezTo>
                  <a:cubicBezTo>
                    <a:pt x="46" y="547"/>
                    <a:pt x="79" y="538"/>
                    <a:pt x="104" y="529"/>
                  </a:cubicBezTo>
                  <a:cubicBezTo>
                    <a:pt x="136" y="517"/>
                    <a:pt x="153" y="503"/>
                    <a:pt x="153" y="503"/>
                  </a:cubicBezTo>
                  <a:cubicBezTo>
                    <a:pt x="153" y="464"/>
                    <a:pt x="151" y="422"/>
                    <a:pt x="148" y="381"/>
                  </a:cubicBezTo>
                  <a:cubicBezTo>
                    <a:pt x="144" y="327"/>
                    <a:pt x="137" y="273"/>
                    <a:pt x="130" y="224"/>
                  </a:cubicBezTo>
                  <a:cubicBezTo>
                    <a:pt x="125" y="189"/>
                    <a:pt x="120" y="157"/>
                    <a:pt x="115" y="128"/>
                  </a:cubicBezTo>
                  <a:cubicBezTo>
                    <a:pt x="115" y="127"/>
                    <a:pt x="114" y="126"/>
                    <a:pt x="114" y="124"/>
                  </a:cubicBezTo>
                  <a:cubicBezTo>
                    <a:pt x="115" y="126"/>
                    <a:pt x="115" y="127"/>
                    <a:pt x="116" y="129"/>
                  </a:cubicBezTo>
                  <a:cubicBezTo>
                    <a:pt x="124" y="135"/>
                    <a:pt x="124" y="135"/>
                    <a:pt x="124" y="135"/>
                  </a:cubicBezTo>
                  <a:cubicBezTo>
                    <a:pt x="136" y="204"/>
                    <a:pt x="149" y="293"/>
                    <a:pt x="156" y="383"/>
                  </a:cubicBezTo>
                  <a:cubicBezTo>
                    <a:pt x="157" y="384"/>
                    <a:pt x="158" y="384"/>
                    <a:pt x="160" y="384"/>
                  </a:cubicBezTo>
                  <a:cubicBezTo>
                    <a:pt x="160" y="384"/>
                    <a:pt x="161" y="384"/>
                    <a:pt x="161" y="384"/>
                  </a:cubicBezTo>
                  <a:cubicBezTo>
                    <a:pt x="178" y="384"/>
                    <a:pt x="192" y="371"/>
                    <a:pt x="193" y="354"/>
                  </a:cubicBezTo>
                  <a:cubicBezTo>
                    <a:pt x="195" y="326"/>
                    <a:pt x="196" y="300"/>
                    <a:pt x="196" y="277"/>
                  </a:cubicBezTo>
                  <a:cubicBezTo>
                    <a:pt x="196" y="156"/>
                    <a:pt x="176" y="89"/>
                    <a:pt x="150" y="49"/>
                  </a:cubicBezTo>
                  <a:cubicBezTo>
                    <a:pt x="137" y="29"/>
                    <a:pt x="121" y="17"/>
                    <a:pt x="107" y="9"/>
                  </a:cubicBezTo>
                  <a:cubicBezTo>
                    <a:pt x="98" y="5"/>
                    <a:pt x="89" y="3"/>
                    <a:pt x="83" y="2"/>
                  </a:cubicBezTo>
                  <a:cubicBezTo>
                    <a:pt x="80" y="1"/>
                    <a:pt x="76" y="0"/>
                    <a:pt x="73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0"/>
                    <a:pt x="72" y="1"/>
                    <a:pt x="72" y="1"/>
                  </a:cubicBezTo>
                  <a:cubicBezTo>
                    <a:pt x="69" y="7"/>
                    <a:pt x="66" y="12"/>
                    <a:pt x="62" y="18"/>
                  </a:cubicBezTo>
                  <a:close/>
                  <a:moveTo>
                    <a:pt x="104" y="413"/>
                  </a:moveTo>
                  <a:cubicBezTo>
                    <a:pt x="43" y="433"/>
                    <a:pt x="43" y="433"/>
                    <a:pt x="43" y="433"/>
                  </a:cubicBezTo>
                  <a:cubicBezTo>
                    <a:pt x="39" y="417"/>
                    <a:pt x="39" y="417"/>
                    <a:pt x="39" y="417"/>
                  </a:cubicBezTo>
                  <a:cubicBezTo>
                    <a:pt x="104" y="401"/>
                    <a:pt x="104" y="401"/>
                    <a:pt x="104" y="401"/>
                  </a:cubicBezTo>
                  <a:cubicBezTo>
                    <a:pt x="106" y="400"/>
                    <a:pt x="106" y="400"/>
                    <a:pt x="106" y="400"/>
                  </a:cubicBezTo>
                  <a:cubicBezTo>
                    <a:pt x="109" y="411"/>
                    <a:pt x="109" y="411"/>
                    <a:pt x="109" y="411"/>
                  </a:cubicBezTo>
                  <a:lnTo>
                    <a:pt x="104" y="41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81"/>
            <p:cNvSpPr>
              <a:spLocks/>
            </p:cNvSpPr>
            <p:nvPr/>
          </p:nvSpPr>
          <p:spPr bwMode="auto">
            <a:xfrm>
              <a:off x="-5658081" y="1900726"/>
              <a:ext cx="141670" cy="301125"/>
            </a:xfrm>
            <a:custGeom>
              <a:avLst/>
              <a:gdLst/>
              <a:ahLst/>
              <a:cxnLst>
                <a:cxn ang="0">
                  <a:pos x="0" y="158"/>
                </a:cxn>
                <a:cxn ang="0">
                  <a:pos x="49" y="208"/>
                </a:cxn>
                <a:cxn ang="0">
                  <a:pos x="98" y="158"/>
                </a:cxn>
                <a:cxn ang="0">
                  <a:pos x="98" y="17"/>
                </a:cxn>
                <a:cxn ang="0">
                  <a:pos x="0" y="0"/>
                </a:cxn>
                <a:cxn ang="0">
                  <a:pos x="0" y="158"/>
                </a:cxn>
              </a:cxnLst>
              <a:rect l="0" t="0" r="r" b="b"/>
              <a:pathLst>
                <a:path w="98" h="208">
                  <a:moveTo>
                    <a:pt x="0" y="158"/>
                  </a:moveTo>
                  <a:cubicBezTo>
                    <a:pt x="0" y="186"/>
                    <a:pt x="22" y="208"/>
                    <a:pt x="49" y="208"/>
                  </a:cubicBezTo>
                  <a:cubicBezTo>
                    <a:pt x="76" y="208"/>
                    <a:pt x="98" y="186"/>
                    <a:pt x="98" y="158"/>
                  </a:cubicBezTo>
                  <a:cubicBezTo>
                    <a:pt x="98" y="17"/>
                    <a:pt x="98" y="17"/>
                    <a:pt x="98" y="17"/>
                  </a:cubicBezTo>
                  <a:cubicBezTo>
                    <a:pt x="58" y="17"/>
                    <a:pt x="25" y="9"/>
                    <a:pt x="0" y="0"/>
                  </a:cubicBezTo>
                  <a:lnTo>
                    <a:pt x="0" y="1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82"/>
            <p:cNvSpPr>
              <a:spLocks/>
            </p:cNvSpPr>
            <p:nvPr/>
          </p:nvSpPr>
          <p:spPr bwMode="auto">
            <a:xfrm>
              <a:off x="-5488813" y="1900726"/>
              <a:ext cx="143509" cy="301125"/>
            </a:xfrm>
            <a:custGeom>
              <a:avLst/>
              <a:gdLst/>
              <a:ahLst/>
              <a:cxnLst>
                <a:cxn ang="0">
                  <a:pos x="0" y="158"/>
                </a:cxn>
                <a:cxn ang="0">
                  <a:pos x="49" y="208"/>
                </a:cxn>
                <a:cxn ang="0">
                  <a:pos x="99" y="158"/>
                </a:cxn>
                <a:cxn ang="0">
                  <a:pos x="99" y="0"/>
                </a:cxn>
                <a:cxn ang="0">
                  <a:pos x="0" y="17"/>
                </a:cxn>
                <a:cxn ang="0">
                  <a:pos x="0" y="158"/>
                </a:cxn>
              </a:cxnLst>
              <a:rect l="0" t="0" r="r" b="b"/>
              <a:pathLst>
                <a:path w="99" h="208">
                  <a:moveTo>
                    <a:pt x="0" y="158"/>
                  </a:moveTo>
                  <a:cubicBezTo>
                    <a:pt x="0" y="186"/>
                    <a:pt x="22" y="208"/>
                    <a:pt x="49" y="208"/>
                  </a:cubicBezTo>
                  <a:cubicBezTo>
                    <a:pt x="77" y="208"/>
                    <a:pt x="99" y="186"/>
                    <a:pt x="99" y="158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74" y="9"/>
                    <a:pt x="41" y="17"/>
                    <a:pt x="0" y="17"/>
                  </a:cubicBezTo>
                  <a:lnTo>
                    <a:pt x="0" y="1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83"/>
            <p:cNvSpPr>
              <a:spLocks/>
            </p:cNvSpPr>
            <p:nvPr/>
          </p:nvSpPr>
          <p:spPr bwMode="auto">
            <a:xfrm>
              <a:off x="-5539103" y="1119398"/>
              <a:ext cx="73595" cy="118978"/>
            </a:xfrm>
            <a:custGeom>
              <a:avLst/>
              <a:gdLst/>
              <a:ahLst/>
              <a:cxnLst>
                <a:cxn ang="0">
                  <a:pos x="51" y="28"/>
                </a:cxn>
                <a:cxn ang="0">
                  <a:pos x="44" y="1"/>
                </a:cxn>
                <a:cxn ang="0">
                  <a:pos x="44" y="0"/>
                </a:cxn>
                <a:cxn ang="0">
                  <a:pos x="26" y="0"/>
                </a:cxn>
                <a:cxn ang="0">
                  <a:pos x="7" y="0"/>
                </a:cxn>
                <a:cxn ang="0">
                  <a:pos x="7" y="1"/>
                </a:cxn>
                <a:cxn ang="0">
                  <a:pos x="0" y="28"/>
                </a:cxn>
                <a:cxn ang="0">
                  <a:pos x="26" y="82"/>
                </a:cxn>
                <a:cxn ang="0">
                  <a:pos x="51" y="28"/>
                </a:cxn>
              </a:cxnLst>
              <a:rect l="0" t="0" r="r" b="b"/>
              <a:pathLst>
                <a:path w="51" h="82">
                  <a:moveTo>
                    <a:pt x="51" y="28"/>
                  </a:moveTo>
                  <a:cubicBezTo>
                    <a:pt x="44" y="1"/>
                    <a:pt x="44" y="1"/>
                    <a:pt x="44" y="1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11" y="43"/>
                    <a:pt x="19" y="61"/>
                    <a:pt x="26" y="82"/>
                  </a:cubicBezTo>
                  <a:cubicBezTo>
                    <a:pt x="32" y="61"/>
                    <a:pt x="41" y="43"/>
                    <a:pt x="51" y="2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84"/>
            <p:cNvSpPr>
              <a:spLocks/>
            </p:cNvSpPr>
            <p:nvPr/>
          </p:nvSpPr>
          <p:spPr bwMode="auto">
            <a:xfrm>
              <a:off x="-5539103" y="1250028"/>
              <a:ext cx="17172" cy="104259"/>
            </a:xfrm>
            <a:custGeom>
              <a:avLst/>
              <a:gdLst/>
              <a:ahLst/>
              <a:cxnLst>
                <a:cxn ang="0">
                  <a:pos x="4" y="72"/>
                </a:cxn>
                <a:cxn ang="0">
                  <a:pos x="12" y="65"/>
                </a:cxn>
                <a:cxn ang="0">
                  <a:pos x="2" y="0"/>
                </a:cxn>
                <a:cxn ang="0">
                  <a:pos x="0" y="13"/>
                </a:cxn>
                <a:cxn ang="0">
                  <a:pos x="4" y="72"/>
                </a:cxn>
              </a:cxnLst>
              <a:rect l="0" t="0" r="r" b="b"/>
              <a:pathLst>
                <a:path w="12" h="72">
                  <a:moveTo>
                    <a:pt x="4" y="72"/>
                  </a:moveTo>
                  <a:cubicBezTo>
                    <a:pt x="6" y="69"/>
                    <a:pt x="9" y="67"/>
                    <a:pt x="12" y="65"/>
                  </a:cubicBezTo>
                  <a:cubicBezTo>
                    <a:pt x="12" y="53"/>
                    <a:pt x="10" y="27"/>
                    <a:pt x="2" y="0"/>
                  </a:cubicBezTo>
                  <a:cubicBezTo>
                    <a:pt x="0" y="13"/>
                    <a:pt x="0" y="13"/>
                    <a:pt x="0" y="13"/>
                  </a:cubicBezTo>
                  <a:lnTo>
                    <a:pt x="4" y="7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85"/>
            <p:cNvSpPr>
              <a:spLocks/>
            </p:cNvSpPr>
            <p:nvPr/>
          </p:nvSpPr>
          <p:spPr bwMode="auto">
            <a:xfrm>
              <a:off x="-5482680" y="1250028"/>
              <a:ext cx="17172" cy="104259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0" y="65"/>
                </a:cxn>
                <a:cxn ang="0">
                  <a:pos x="8" y="72"/>
                </a:cxn>
                <a:cxn ang="0">
                  <a:pos x="12" y="13"/>
                </a:cxn>
                <a:cxn ang="0">
                  <a:pos x="10" y="0"/>
                </a:cxn>
              </a:cxnLst>
              <a:rect l="0" t="0" r="r" b="b"/>
              <a:pathLst>
                <a:path w="12" h="72">
                  <a:moveTo>
                    <a:pt x="10" y="0"/>
                  </a:moveTo>
                  <a:cubicBezTo>
                    <a:pt x="3" y="27"/>
                    <a:pt x="1" y="53"/>
                    <a:pt x="0" y="65"/>
                  </a:cubicBezTo>
                  <a:cubicBezTo>
                    <a:pt x="3" y="67"/>
                    <a:pt x="6" y="69"/>
                    <a:pt x="8" y="72"/>
                  </a:cubicBezTo>
                  <a:cubicBezTo>
                    <a:pt x="12" y="13"/>
                    <a:pt x="12" y="13"/>
                    <a:pt x="12" y="13"/>
                  </a:cubicBezTo>
                  <a:lnTo>
                    <a:pt x="1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86"/>
            <p:cNvSpPr>
              <a:spLocks/>
            </p:cNvSpPr>
            <p:nvPr/>
          </p:nvSpPr>
          <p:spPr bwMode="auto">
            <a:xfrm>
              <a:off x="-5529290" y="1413776"/>
              <a:ext cx="55196" cy="417036"/>
            </a:xfrm>
            <a:custGeom>
              <a:avLst/>
              <a:gdLst/>
              <a:ahLst/>
              <a:cxnLst>
                <a:cxn ang="0">
                  <a:pos x="5" y="78"/>
                </a:cxn>
                <a:cxn ang="0">
                  <a:pos x="6" y="93"/>
                </a:cxn>
                <a:cxn ang="0">
                  <a:pos x="6" y="98"/>
                </a:cxn>
                <a:cxn ang="0">
                  <a:pos x="7" y="107"/>
                </a:cxn>
                <a:cxn ang="0">
                  <a:pos x="9" y="147"/>
                </a:cxn>
                <a:cxn ang="0">
                  <a:pos x="19" y="288"/>
                </a:cxn>
                <a:cxn ang="0">
                  <a:pos x="28" y="147"/>
                </a:cxn>
                <a:cxn ang="0">
                  <a:pos x="31" y="107"/>
                </a:cxn>
                <a:cxn ang="0">
                  <a:pos x="31" y="98"/>
                </a:cxn>
                <a:cxn ang="0">
                  <a:pos x="32" y="93"/>
                </a:cxn>
                <a:cxn ang="0">
                  <a:pos x="32" y="78"/>
                </a:cxn>
                <a:cxn ang="0">
                  <a:pos x="38" y="0"/>
                </a:cxn>
                <a:cxn ang="0">
                  <a:pos x="34" y="2"/>
                </a:cxn>
                <a:cxn ang="0">
                  <a:pos x="19" y="7"/>
                </a:cxn>
                <a:cxn ang="0">
                  <a:pos x="3" y="2"/>
                </a:cxn>
                <a:cxn ang="0">
                  <a:pos x="0" y="0"/>
                </a:cxn>
                <a:cxn ang="0">
                  <a:pos x="5" y="78"/>
                </a:cxn>
              </a:cxnLst>
              <a:rect l="0" t="0" r="r" b="b"/>
              <a:pathLst>
                <a:path w="38" h="288">
                  <a:moveTo>
                    <a:pt x="5" y="78"/>
                  </a:moveTo>
                  <a:cubicBezTo>
                    <a:pt x="6" y="93"/>
                    <a:pt x="6" y="93"/>
                    <a:pt x="6" y="93"/>
                  </a:cubicBezTo>
                  <a:cubicBezTo>
                    <a:pt x="6" y="98"/>
                    <a:pt x="6" y="98"/>
                    <a:pt x="6" y="98"/>
                  </a:cubicBezTo>
                  <a:cubicBezTo>
                    <a:pt x="7" y="107"/>
                    <a:pt x="7" y="107"/>
                    <a:pt x="7" y="107"/>
                  </a:cubicBezTo>
                  <a:cubicBezTo>
                    <a:pt x="9" y="147"/>
                    <a:pt x="9" y="147"/>
                    <a:pt x="9" y="147"/>
                  </a:cubicBezTo>
                  <a:cubicBezTo>
                    <a:pt x="19" y="288"/>
                    <a:pt x="19" y="288"/>
                    <a:pt x="19" y="288"/>
                  </a:cubicBezTo>
                  <a:cubicBezTo>
                    <a:pt x="28" y="147"/>
                    <a:pt x="28" y="147"/>
                    <a:pt x="28" y="147"/>
                  </a:cubicBezTo>
                  <a:cubicBezTo>
                    <a:pt x="31" y="107"/>
                    <a:pt x="31" y="107"/>
                    <a:pt x="31" y="107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2" y="93"/>
                    <a:pt x="32" y="93"/>
                    <a:pt x="32" y="93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1"/>
                    <a:pt x="36" y="2"/>
                    <a:pt x="34" y="2"/>
                  </a:cubicBezTo>
                  <a:cubicBezTo>
                    <a:pt x="30" y="5"/>
                    <a:pt x="24" y="7"/>
                    <a:pt x="19" y="7"/>
                  </a:cubicBezTo>
                  <a:cubicBezTo>
                    <a:pt x="13" y="7"/>
                    <a:pt x="8" y="5"/>
                    <a:pt x="3" y="2"/>
                  </a:cubicBezTo>
                  <a:cubicBezTo>
                    <a:pt x="2" y="2"/>
                    <a:pt x="1" y="1"/>
                    <a:pt x="0" y="0"/>
                  </a:cubicBezTo>
                  <a:lnTo>
                    <a:pt x="5" y="7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87"/>
            <p:cNvSpPr>
              <a:spLocks noEditPoints="1"/>
            </p:cNvSpPr>
            <p:nvPr/>
          </p:nvSpPr>
          <p:spPr bwMode="auto">
            <a:xfrm>
              <a:off x="-5640909" y="782089"/>
              <a:ext cx="298671" cy="631687"/>
            </a:xfrm>
            <a:custGeom>
              <a:avLst/>
              <a:gdLst/>
              <a:ahLst/>
              <a:cxnLst>
                <a:cxn ang="0">
                  <a:pos x="6" y="107"/>
                </a:cxn>
                <a:cxn ang="0">
                  <a:pos x="0" y="113"/>
                </a:cxn>
                <a:cxn ang="0">
                  <a:pos x="27" y="234"/>
                </a:cxn>
                <a:cxn ang="0">
                  <a:pos x="39" y="253"/>
                </a:cxn>
                <a:cxn ang="0">
                  <a:pos x="52" y="267"/>
                </a:cxn>
                <a:cxn ang="0">
                  <a:pos x="68" y="293"/>
                </a:cxn>
                <a:cxn ang="0">
                  <a:pos x="90" y="393"/>
                </a:cxn>
                <a:cxn ang="0">
                  <a:pos x="74" y="414"/>
                </a:cxn>
                <a:cxn ang="0">
                  <a:pos x="96" y="436"/>
                </a:cxn>
                <a:cxn ang="0">
                  <a:pos x="118" y="414"/>
                </a:cxn>
                <a:cxn ang="0">
                  <a:pos x="102" y="393"/>
                </a:cxn>
                <a:cxn ang="0">
                  <a:pos x="123" y="293"/>
                </a:cxn>
                <a:cxn ang="0">
                  <a:pos x="140" y="267"/>
                </a:cxn>
                <a:cxn ang="0">
                  <a:pos x="153" y="253"/>
                </a:cxn>
                <a:cxn ang="0">
                  <a:pos x="165" y="234"/>
                </a:cxn>
                <a:cxn ang="0">
                  <a:pos x="191" y="113"/>
                </a:cxn>
                <a:cxn ang="0">
                  <a:pos x="186" y="107"/>
                </a:cxn>
                <a:cxn ang="0">
                  <a:pos x="183" y="100"/>
                </a:cxn>
                <a:cxn ang="0">
                  <a:pos x="206" y="43"/>
                </a:cxn>
                <a:cxn ang="0">
                  <a:pos x="122" y="35"/>
                </a:cxn>
                <a:cxn ang="0">
                  <a:pos x="55" y="41"/>
                </a:cxn>
                <a:cxn ang="0">
                  <a:pos x="121" y="43"/>
                </a:cxn>
                <a:cxn ang="0">
                  <a:pos x="33" y="57"/>
                </a:cxn>
                <a:cxn ang="0">
                  <a:pos x="8" y="101"/>
                </a:cxn>
                <a:cxn ang="0">
                  <a:pos x="130" y="44"/>
                </a:cxn>
                <a:cxn ang="0">
                  <a:pos x="131" y="38"/>
                </a:cxn>
                <a:cxn ang="0">
                  <a:pos x="197" y="44"/>
                </a:cxn>
                <a:cxn ang="0">
                  <a:pos x="163" y="77"/>
                </a:cxn>
                <a:cxn ang="0">
                  <a:pos x="130" y="44"/>
                </a:cxn>
                <a:cxn ang="0">
                  <a:pos x="166" y="177"/>
                </a:cxn>
                <a:cxn ang="0">
                  <a:pos x="152" y="234"/>
                </a:cxn>
                <a:cxn ang="0">
                  <a:pos x="137" y="254"/>
                </a:cxn>
                <a:cxn ang="0">
                  <a:pos x="130" y="262"/>
                </a:cxn>
                <a:cxn ang="0">
                  <a:pos x="96" y="346"/>
                </a:cxn>
                <a:cxn ang="0">
                  <a:pos x="62" y="262"/>
                </a:cxn>
                <a:cxn ang="0">
                  <a:pos x="54" y="254"/>
                </a:cxn>
                <a:cxn ang="0">
                  <a:pos x="39" y="234"/>
                </a:cxn>
                <a:cxn ang="0">
                  <a:pos x="25" y="177"/>
                </a:cxn>
              </a:cxnLst>
              <a:rect l="0" t="0" r="r" b="b"/>
              <a:pathLst>
                <a:path w="206" h="436">
                  <a:moveTo>
                    <a:pt x="7" y="108"/>
                  </a:moveTo>
                  <a:cubicBezTo>
                    <a:pt x="6" y="108"/>
                    <a:pt x="6" y="107"/>
                    <a:pt x="6" y="107"/>
                  </a:cubicBezTo>
                  <a:cubicBezTo>
                    <a:pt x="3" y="107"/>
                    <a:pt x="0" y="110"/>
                    <a:pt x="0" y="113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13"/>
                    <a:pt x="0" y="113"/>
                    <a:pt x="0" y="114"/>
                  </a:cubicBezTo>
                  <a:cubicBezTo>
                    <a:pt x="1" y="125"/>
                    <a:pt x="1" y="187"/>
                    <a:pt x="27" y="234"/>
                  </a:cubicBezTo>
                  <a:cubicBezTo>
                    <a:pt x="27" y="235"/>
                    <a:pt x="27" y="235"/>
                    <a:pt x="28" y="236"/>
                  </a:cubicBezTo>
                  <a:cubicBezTo>
                    <a:pt x="31" y="242"/>
                    <a:pt x="35" y="247"/>
                    <a:pt x="39" y="253"/>
                  </a:cubicBezTo>
                  <a:cubicBezTo>
                    <a:pt x="41" y="256"/>
                    <a:pt x="44" y="259"/>
                    <a:pt x="47" y="262"/>
                  </a:cubicBezTo>
                  <a:cubicBezTo>
                    <a:pt x="48" y="263"/>
                    <a:pt x="50" y="265"/>
                    <a:pt x="52" y="267"/>
                  </a:cubicBezTo>
                  <a:cubicBezTo>
                    <a:pt x="54" y="270"/>
                    <a:pt x="56" y="272"/>
                    <a:pt x="58" y="275"/>
                  </a:cubicBezTo>
                  <a:cubicBezTo>
                    <a:pt x="62" y="281"/>
                    <a:pt x="65" y="287"/>
                    <a:pt x="68" y="293"/>
                  </a:cubicBezTo>
                  <a:cubicBezTo>
                    <a:pt x="70" y="297"/>
                    <a:pt x="72" y="302"/>
                    <a:pt x="74" y="307"/>
                  </a:cubicBezTo>
                  <a:cubicBezTo>
                    <a:pt x="87" y="340"/>
                    <a:pt x="89" y="377"/>
                    <a:pt x="90" y="393"/>
                  </a:cubicBezTo>
                  <a:cubicBezTo>
                    <a:pt x="83" y="395"/>
                    <a:pt x="77" y="400"/>
                    <a:pt x="75" y="407"/>
                  </a:cubicBezTo>
                  <a:cubicBezTo>
                    <a:pt x="74" y="409"/>
                    <a:pt x="74" y="412"/>
                    <a:pt x="74" y="414"/>
                  </a:cubicBezTo>
                  <a:cubicBezTo>
                    <a:pt x="74" y="417"/>
                    <a:pt x="75" y="421"/>
                    <a:pt x="76" y="423"/>
                  </a:cubicBezTo>
                  <a:cubicBezTo>
                    <a:pt x="79" y="431"/>
                    <a:pt x="87" y="436"/>
                    <a:pt x="96" y="436"/>
                  </a:cubicBezTo>
                  <a:cubicBezTo>
                    <a:pt x="104" y="436"/>
                    <a:pt x="112" y="431"/>
                    <a:pt x="115" y="423"/>
                  </a:cubicBezTo>
                  <a:cubicBezTo>
                    <a:pt x="117" y="421"/>
                    <a:pt x="118" y="417"/>
                    <a:pt x="118" y="414"/>
                  </a:cubicBezTo>
                  <a:cubicBezTo>
                    <a:pt x="118" y="412"/>
                    <a:pt x="117" y="409"/>
                    <a:pt x="117" y="407"/>
                  </a:cubicBezTo>
                  <a:cubicBezTo>
                    <a:pt x="114" y="400"/>
                    <a:pt x="109" y="395"/>
                    <a:pt x="102" y="393"/>
                  </a:cubicBezTo>
                  <a:cubicBezTo>
                    <a:pt x="102" y="377"/>
                    <a:pt x="105" y="340"/>
                    <a:pt x="117" y="307"/>
                  </a:cubicBezTo>
                  <a:cubicBezTo>
                    <a:pt x="119" y="302"/>
                    <a:pt x="121" y="297"/>
                    <a:pt x="123" y="293"/>
                  </a:cubicBezTo>
                  <a:cubicBezTo>
                    <a:pt x="126" y="287"/>
                    <a:pt x="130" y="281"/>
                    <a:pt x="133" y="275"/>
                  </a:cubicBezTo>
                  <a:cubicBezTo>
                    <a:pt x="135" y="272"/>
                    <a:pt x="138" y="270"/>
                    <a:pt x="140" y="267"/>
                  </a:cubicBezTo>
                  <a:cubicBezTo>
                    <a:pt x="141" y="265"/>
                    <a:pt x="143" y="263"/>
                    <a:pt x="145" y="262"/>
                  </a:cubicBezTo>
                  <a:cubicBezTo>
                    <a:pt x="148" y="259"/>
                    <a:pt x="150" y="256"/>
                    <a:pt x="153" y="253"/>
                  </a:cubicBezTo>
                  <a:cubicBezTo>
                    <a:pt x="157" y="247"/>
                    <a:pt x="160" y="242"/>
                    <a:pt x="164" y="236"/>
                  </a:cubicBezTo>
                  <a:cubicBezTo>
                    <a:pt x="164" y="235"/>
                    <a:pt x="164" y="235"/>
                    <a:pt x="165" y="234"/>
                  </a:cubicBezTo>
                  <a:cubicBezTo>
                    <a:pt x="190" y="187"/>
                    <a:pt x="191" y="125"/>
                    <a:pt x="191" y="114"/>
                  </a:cubicBezTo>
                  <a:cubicBezTo>
                    <a:pt x="191" y="113"/>
                    <a:pt x="191" y="113"/>
                    <a:pt x="191" y="113"/>
                  </a:cubicBezTo>
                  <a:cubicBezTo>
                    <a:pt x="191" y="113"/>
                    <a:pt x="191" y="113"/>
                    <a:pt x="191" y="113"/>
                  </a:cubicBezTo>
                  <a:cubicBezTo>
                    <a:pt x="191" y="110"/>
                    <a:pt x="189" y="107"/>
                    <a:pt x="186" y="107"/>
                  </a:cubicBezTo>
                  <a:cubicBezTo>
                    <a:pt x="185" y="107"/>
                    <a:pt x="185" y="108"/>
                    <a:pt x="185" y="108"/>
                  </a:cubicBezTo>
                  <a:cubicBezTo>
                    <a:pt x="184" y="105"/>
                    <a:pt x="184" y="103"/>
                    <a:pt x="183" y="100"/>
                  </a:cubicBezTo>
                  <a:cubicBezTo>
                    <a:pt x="182" y="95"/>
                    <a:pt x="180" y="89"/>
                    <a:pt x="177" y="83"/>
                  </a:cubicBezTo>
                  <a:cubicBezTo>
                    <a:pt x="194" y="78"/>
                    <a:pt x="206" y="62"/>
                    <a:pt x="206" y="43"/>
                  </a:cubicBezTo>
                  <a:cubicBezTo>
                    <a:pt x="206" y="20"/>
                    <a:pt x="187" y="0"/>
                    <a:pt x="163" y="0"/>
                  </a:cubicBezTo>
                  <a:cubicBezTo>
                    <a:pt x="143" y="0"/>
                    <a:pt x="125" y="15"/>
                    <a:pt x="122" y="35"/>
                  </a:cubicBezTo>
                  <a:cubicBezTo>
                    <a:pt x="120" y="35"/>
                    <a:pt x="118" y="34"/>
                    <a:pt x="116" y="34"/>
                  </a:cubicBezTo>
                  <a:cubicBezTo>
                    <a:pt x="95" y="29"/>
                    <a:pt x="73" y="32"/>
                    <a:pt x="55" y="41"/>
                  </a:cubicBezTo>
                  <a:cubicBezTo>
                    <a:pt x="121" y="41"/>
                    <a:pt x="121" y="41"/>
                    <a:pt x="121" y="41"/>
                  </a:cubicBezTo>
                  <a:cubicBezTo>
                    <a:pt x="121" y="42"/>
                    <a:pt x="121" y="42"/>
                    <a:pt x="121" y="43"/>
                  </a:cubicBezTo>
                  <a:cubicBezTo>
                    <a:pt x="121" y="48"/>
                    <a:pt x="122" y="53"/>
                    <a:pt x="123" y="57"/>
                  </a:cubicBezTo>
                  <a:cubicBezTo>
                    <a:pt x="33" y="57"/>
                    <a:pt x="33" y="57"/>
                    <a:pt x="33" y="57"/>
                  </a:cubicBezTo>
                  <a:cubicBezTo>
                    <a:pt x="21" y="69"/>
                    <a:pt x="12" y="83"/>
                    <a:pt x="8" y="101"/>
                  </a:cubicBezTo>
                  <a:cubicBezTo>
                    <a:pt x="8" y="101"/>
                    <a:pt x="8" y="101"/>
                    <a:pt x="8" y="101"/>
                  </a:cubicBezTo>
                  <a:cubicBezTo>
                    <a:pt x="8" y="103"/>
                    <a:pt x="7" y="105"/>
                    <a:pt x="7" y="108"/>
                  </a:cubicBezTo>
                  <a:close/>
                  <a:moveTo>
                    <a:pt x="130" y="44"/>
                  </a:moveTo>
                  <a:cubicBezTo>
                    <a:pt x="130" y="43"/>
                    <a:pt x="130" y="42"/>
                    <a:pt x="130" y="41"/>
                  </a:cubicBezTo>
                  <a:cubicBezTo>
                    <a:pt x="131" y="40"/>
                    <a:pt x="131" y="39"/>
                    <a:pt x="131" y="38"/>
                  </a:cubicBezTo>
                  <a:cubicBezTo>
                    <a:pt x="133" y="23"/>
                    <a:pt x="147" y="10"/>
                    <a:pt x="163" y="10"/>
                  </a:cubicBezTo>
                  <a:cubicBezTo>
                    <a:pt x="182" y="10"/>
                    <a:pt x="197" y="25"/>
                    <a:pt x="197" y="44"/>
                  </a:cubicBezTo>
                  <a:cubicBezTo>
                    <a:pt x="197" y="59"/>
                    <a:pt x="187" y="71"/>
                    <a:pt x="173" y="75"/>
                  </a:cubicBezTo>
                  <a:cubicBezTo>
                    <a:pt x="170" y="76"/>
                    <a:pt x="167" y="77"/>
                    <a:pt x="163" y="77"/>
                  </a:cubicBezTo>
                  <a:cubicBezTo>
                    <a:pt x="150" y="77"/>
                    <a:pt x="138" y="69"/>
                    <a:pt x="133" y="57"/>
                  </a:cubicBezTo>
                  <a:cubicBezTo>
                    <a:pt x="131" y="53"/>
                    <a:pt x="130" y="48"/>
                    <a:pt x="130" y="44"/>
                  </a:cubicBezTo>
                  <a:close/>
                  <a:moveTo>
                    <a:pt x="75" y="209"/>
                  </a:moveTo>
                  <a:cubicBezTo>
                    <a:pt x="110" y="217"/>
                    <a:pt x="145" y="204"/>
                    <a:pt x="166" y="177"/>
                  </a:cubicBezTo>
                  <a:cubicBezTo>
                    <a:pt x="170" y="172"/>
                    <a:pt x="173" y="167"/>
                    <a:pt x="176" y="161"/>
                  </a:cubicBezTo>
                  <a:cubicBezTo>
                    <a:pt x="173" y="184"/>
                    <a:pt x="166" y="212"/>
                    <a:pt x="152" y="234"/>
                  </a:cubicBezTo>
                  <a:cubicBezTo>
                    <a:pt x="148" y="241"/>
                    <a:pt x="144" y="247"/>
                    <a:pt x="138" y="253"/>
                  </a:cubicBezTo>
                  <a:cubicBezTo>
                    <a:pt x="138" y="253"/>
                    <a:pt x="137" y="254"/>
                    <a:pt x="137" y="254"/>
                  </a:cubicBezTo>
                  <a:cubicBezTo>
                    <a:pt x="136" y="255"/>
                    <a:pt x="135" y="256"/>
                    <a:pt x="134" y="257"/>
                  </a:cubicBezTo>
                  <a:cubicBezTo>
                    <a:pt x="133" y="259"/>
                    <a:pt x="131" y="260"/>
                    <a:pt x="130" y="262"/>
                  </a:cubicBezTo>
                  <a:cubicBezTo>
                    <a:pt x="124" y="270"/>
                    <a:pt x="119" y="278"/>
                    <a:pt x="114" y="286"/>
                  </a:cubicBezTo>
                  <a:cubicBezTo>
                    <a:pt x="105" y="306"/>
                    <a:pt x="99" y="327"/>
                    <a:pt x="96" y="346"/>
                  </a:cubicBezTo>
                  <a:cubicBezTo>
                    <a:pt x="92" y="327"/>
                    <a:pt x="87" y="306"/>
                    <a:pt x="77" y="286"/>
                  </a:cubicBezTo>
                  <a:cubicBezTo>
                    <a:pt x="73" y="278"/>
                    <a:pt x="68" y="270"/>
                    <a:pt x="62" y="262"/>
                  </a:cubicBezTo>
                  <a:cubicBezTo>
                    <a:pt x="60" y="260"/>
                    <a:pt x="59" y="259"/>
                    <a:pt x="57" y="257"/>
                  </a:cubicBezTo>
                  <a:cubicBezTo>
                    <a:pt x="56" y="256"/>
                    <a:pt x="55" y="255"/>
                    <a:pt x="54" y="254"/>
                  </a:cubicBezTo>
                  <a:cubicBezTo>
                    <a:pt x="54" y="254"/>
                    <a:pt x="54" y="253"/>
                    <a:pt x="53" y="253"/>
                  </a:cubicBezTo>
                  <a:cubicBezTo>
                    <a:pt x="48" y="247"/>
                    <a:pt x="43" y="241"/>
                    <a:pt x="39" y="234"/>
                  </a:cubicBezTo>
                  <a:cubicBezTo>
                    <a:pt x="26" y="212"/>
                    <a:pt x="19" y="184"/>
                    <a:pt x="15" y="161"/>
                  </a:cubicBezTo>
                  <a:cubicBezTo>
                    <a:pt x="18" y="167"/>
                    <a:pt x="21" y="172"/>
                    <a:pt x="25" y="177"/>
                  </a:cubicBezTo>
                  <a:cubicBezTo>
                    <a:pt x="38" y="193"/>
                    <a:pt x="55" y="204"/>
                    <a:pt x="75" y="20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4" name="Group 756"/>
          <p:cNvGrpSpPr>
            <a:grpSpLocks noChangeAspect="1"/>
          </p:cNvGrpSpPr>
          <p:nvPr/>
        </p:nvGrpSpPr>
        <p:grpSpPr>
          <a:xfrm>
            <a:off x="3297836" y="4819373"/>
            <a:ext cx="524180" cy="1080000"/>
            <a:chOff x="-4936854" y="799261"/>
            <a:chExt cx="680750" cy="1402590"/>
          </a:xfrm>
          <a:solidFill>
            <a:srgbClr val="ED7D31"/>
          </a:solidFill>
        </p:grpSpPr>
        <p:sp>
          <p:nvSpPr>
            <p:cNvPr id="35" name="Freeform 88"/>
            <p:cNvSpPr>
              <a:spLocks/>
            </p:cNvSpPr>
            <p:nvPr/>
          </p:nvSpPr>
          <p:spPr bwMode="auto">
            <a:xfrm>
              <a:off x="-4722203" y="799261"/>
              <a:ext cx="250221" cy="162521"/>
            </a:xfrm>
            <a:custGeom>
              <a:avLst/>
              <a:gdLst/>
              <a:ahLst/>
              <a:cxnLst>
                <a:cxn ang="0">
                  <a:pos x="87" y="51"/>
                </a:cxn>
                <a:cxn ang="0">
                  <a:pos x="108" y="54"/>
                </a:cxn>
                <a:cxn ang="0">
                  <a:pos x="173" y="112"/>
                </a:cxn>
                <a:cxn ang="0">
                  <a:pos x="148" y="17"/>
                </a:cxn>
                <a:cxn ang="0">
                  <a:pos x="87" y="0"/>
                </a:cxn>
                <a:cxn ang="0">
                  <a:pos x="25" y="17"/>
                </a:cxn>
                <a:cxn ang="0">
                  <a:pos x="0" y="112"/>
                </a:cxn>
                <a:cxn ang="0">
                  <a:pos x="87" y="51"/>
                </a:cxn>
              </a:cxnLst>
              <a:rect l="0" t="0" r="r" b="b"/>
              <a:pathLst>
                <a:path w="173" h="112">
                  <a:moveTo>
                    <a:pt x="87" y="51"/>
                  </a:moveTo>
                  <a:cubicBezTo>
                    <a:pt x="94" y="51"/>
                    <a:pt x="101" y="52"/>
                    <a:pt x="108" y="54"/>
                  </a:cubicBezTo>
                  <a:cubicBezTo>
                    <a:pt x="139" y="61"/>
                    <a:pt x="163" y="84"/>
                    <a:pt x="173" y="112"/>
                  </a:cubicBezTo>
                  <a:cubicBezTo>
                    <a:pt x="171" y="83"/>
                    <a:pt x="165" y="30"/>
                    <a:pt x="148" y="17"/>
                  </a:cubicBezTo>
                  <a:cubicBezTo>
                    <a:pt x="125" y="0"/>
                    <a:pt x="87" y="0"/>
                    <a:pt x="87" y="0"/>
                  </a:cubicBezTo>
                  <a:cubicBezTo>
                    <a:pt x="87" y="0"/>
                    <a:pt x="48" y="0"/>
                    <a:pt x="25" y="17"/>
                  </a:cubicBezTo>
                  <a:cubicBezTo>
                    <a:pt x="8" y="30"/>
                    <a:pt x="2" y="83"/>
                    <a:pt x="0" y="112"/>
                  </a:cubicBezTo>
                  <a:cubicBezTo>
                    <a:pt x="13" y="76"/>
                    <a:pt x="47" y="51"/>
                    <a:pt x="87" y="5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89"/>
            <p:cNvSpPr>
              <a:spLocks/>
            </p:cNvSpPr>
            <p:nvPr/>
          </p:nvSpPr>
          <p:spPr bwMode="auto">
            <a:xfrm>
              <a:off x="-4722203" y="1868835"/>
              <a:ext cx="115912" cy="333016"/>
            </a:xfrm>
            <a:custGeom>
              <a:avLst/>
              <a:gdLst/>
              <a:ahLst/>
              <a:cxnLst>
                <a:cxn ang="0">
                  <a:pos x="0" y="190"/>
                </a:cxn>
                <a:cxn ang="0">
                  <a:pos x="40" y="230"/>
                </a:cxn>
                <a:cxn ang="0">
                  <a:pos x="80" y="190"/>
                </a:cxn>
                <a:cxn ang="0">
                  <a:pos x="80" y="4"/>
                </a:cxn>
                <a:cxn ang="0">
                  <a:pos x="0" y="0"/>
                </a:cxn>
                <a:cxn ang="0">
                  <a:pos x="0" y="190"/>
                </a:cxn>
              </a:cxnLst>
              <a:rect l="0" t="0" r="r" b="b"/>
              <a:pathLst>
                <a:path w="80" h="230">
                  <a:moveTo>
                    <a:pt x="0" y="190"/>
                  </a:moveTo>
                  <a:cubicBezTo>
                    <a:pt x="0" y="212"/>
                    <a:pt x="18" y="230"/>
                    <a:pt x="40" y="230"/>
                  </a:cubicBezTo>
                  <a:cubicBezTo>
                    <a:pt x="62" y="230"/>
                    <a:pt x="80" y="212"/>
                    <a:pt x="80" y="190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48" y="4"/>
                    <a:pt x="21" y="2"/>
                    <a:pt x="0" y="0"/>
                  </a:cubicBezTo>
                  <a:lnTo>
                    <a:pt x="0" y="19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" name="Freeform 90"/>
            <p:cNvSpPr>
              <a:spLocks/>
            </p:cNvSpPr>
            <p:nvPr/>
          </p:nvSpPr>
          <p:spPr bwMode="auto">
            <a:xfrm>
              <a:off x="-4587893" y="1868835"/>
              <a:ext cx="115912" cy="333016"/>
            </a:xfrm>
            <a:custGeom>
              <a:avLst/>
              <a:gdLst/>
              <a:ahLst/>
              <a:cxnLst>
                <a:cxn ang="0">
                  <a:pos x="0" y="190"/>
                </a:cxn>
                <a:cxn ang="0">
                  <a:pos x="40" y="230"/>
                </a:cxn>
                <a:cxn ang="0">
                  <a:pos x="80" y="190"/>
                </a:cxn>
                <a:cxn ang="0">
                  <a:pos x="80" y="0"/>
                </a:cxn>
                <a:cxn ang="0">
                  <a:pos x="0" y="4"/>
                </a:cxn>
                <a:cxn ang="0">
                  <a:pos x="0" y="190"/>
                </a:cxn>
              </a:cxnLst>
              <a:rect l="0" t="0" r="r" b="b"/>
              <a:pathLst>
                <a:path w="80" h="230">
                  <a:moveTo>
                    <a:pt x="0" y="190"/>
                  </a:moveTo>
                  <a:cubicBezTo>
                    <a:pt x="0" y="212"/>
                    <a:pt x="18" y="230"/>
                    <a:pt x="40" y="230"/>
                  </a:cubicBezTo>
                  <a:cubicBezTo>
                    <a:pt x="62" y="230"/>
                    <a:pt x="80" y="212"/>
                    <a:pt x="80" y="19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59" y="2"/>
                    <a:pt x="33" y="4"/>
                    <a:pt x="0" y="4"/>
                  </a:cubicBezTo>
                  <a:lnTo>
                    <a:pt x="0" y="19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91"/>
            <p:cNvSpPr>
              <a:spLocks noEditPoints="1"/>
            </p:cNvSpPr>
            <p:nvPr/>
          </p:nvSpPr>
          <p:spPr bwMode="auto">
            <a:xfrm>
              <a:off x="-4936854" y="1154355"/>
              <a:ext cx="680750" cy="708348"/>
            </a:xfrm>
            <a:custGeom>
              <a:avLst/>
              <a:gdLst/>
              <a:ahLst/>
              <a:cxnLst>
                <a:cxn ang="0">
                  <a:pos x="23" y="338"/>
                </a:cxn>
                <a:cxn ang="0">
                  <a:pos x="54" y="317"/>
                </a:cxn>
                <a:cxn ang="0">
                  <a:pos x="117" y="134"/>
                </a:cxn>
                <a:cxn ang="0">
                  <a:pos x="129" y="116"/>
                </a:cxn>
                <a:cxn ang="0">
                  <a:pos x="88" y="324"/>
                </a:cxn>
                <a:cxn ang="0">
                  <a:pos x="61" y="457"/>
                </a:cxn>
                <a:cxn ang="0">
                  <a:pos x="148" y="485"/>
                </a:cxn>
                <a:cxn ang="0">
                  <a:pos x="228" y="489"/>
                </a:cxn>
                <a:cxn ang="0">
                  <a:pos x="235" y="489"/>
                </a:cxn>
                <a:cxn ang="0">
                  <a:pos x="241" y="489"/>
                </a:cxn>
                <a:cxn ang="0">
                  <a:pos x="321" y="485"/>
                </a:cxn>
                <a:cxn ang="0">
                  <a:pos x="408" y="457"/>
                </a:cxn>
                <a:cxn ang="0">
                  <a:pos x="381" y="323"/>
                </a:cxn>
                <a:cxn ang="0">
                  <a:pos x="340" y="116"/>
                </a:cxn>
                <a:cxn ang="0">
                  <a:pos x="373" y="176"/>
                </a:cxn>
                <a:cxn ang="0">
                  <a:pos x="416" y="317"/>
                </a:cxn>
                <a:cxn ang="0">
                  <a:pos x="441" y="338"/>
                </a:cxn>
                <a:cxn ang="0">
                  <a:pos x="446" y="338"/>
                </a:cxn>
                <a:cxn ang="0">
                  <a:pos x="467" y="307"/>
                </a:cxn>
                <a:cxn ang="0">
                  <a:pos x="467" y="307"/>
                </a:cxn>
                <a:cxn ang="0">
                  <a:pos x="397" y="108"/>
                </a:cxn>
                <a:cxn ang="0">
                  <a:pos x="330" y="32"/>
                </a:cxn>
                <a:cxn ang="0">
                  <a:pos x="298" y="13"/>
                </a:cxn>
                <a:cxn ang="0">
                  <a:pos x="292" y="23"/>
                </a:cxn>
                <a:cxn ang="0">
                  <a:pos x="266" y="57"/>
                </a:cxn>
                <a:cxn ang="0">
                  <a:pos x="260" y="59"/>
                </a:cxn>
                <a:cxn ang="0">
                  <a:pos x="248" y="53"/>
                </a:cxn>
                <a:cxn ang="0">
                  <a:pos x="236" y="38"/>
                </a:cxn>
                <a:cxn ang="0">
                  <a:pos x="256" y="18"/>
                </a:cxn>
                <a:cxn ang="0">
                  <a:pos x="265" y="3"/>
                </a:cxn>
                <a:cxn ang="0">
                  <a:pos x="235" y="0"/>
                </a:cxn>
                <a:cxn ang="0">
                  <a:pos x="204" y="3"/>
                </a:cxn>
                <a:cxn ang="0">
                  <a:pos x="213" y="18"/>
                </a:cxn>
                <a:cxn ang="0">
                  <a:pos x="233" y="38"/>
                </a:cxn>
                <a:cxn ang="0">
                  <a:pos x="221" y="53"/>
                </a:cxn>
                <a:cxn ang="0">
                  <a:pos x="209" y="59"/>
                </a:cxn>
                <a:cxn ang="0">
                  <a:pos x="204" y="57"/>
                </a:cxn>
                <a:cxn ang="0">
                  <a:pos x="177" y="23"/>
                </a:cxn>
                <a:cxn ang="0">
                  <a:pos x="171" y="13"/>
                </a:cxn>
                <a:cxn ang="0">
                  <a:pos x="139" y="32"/>
                </a:cxn>
                <a:cxn ang="0">
                  <a:pos x="48" y="155"/>
                </a:cxn>
                <a:cxn ang="0">
                  <a:pos x="3" y="307"/>
                </a:cxn>
                <a:cxn ang="0">
                  <a:pos x="23" y="338"/>
                </a:cxn>
                <a:cxn ang="0">
                  <a:pos x="169" y="382"/>
                </a:cxn>
                <a:cxn ang="0">
                  <a:pos x="148" y="375"/>
                </a:cxn>
                <a:cxn ang="0">
                  <a:pos x="104" y="360"/>
                </a:cxn>
                <a:cxn ang="0">
                  <a:pos x="106" y="349"/>
                </a:cxn>
                <a:cxn ang="0">
                  <a:pos x="151" y="360"/>
                </a:cxn>
                <a:cxn ang="0">
                  <a:pos x="174" y="366"/>
                </a:cxn>
                <a:cxn ang="0">
                  <a:pos x="169" y="382"/>
                </a:cxn>
                <a:cxn ang="0">
                  <a:pos x="321" y="375"/>
                </a:cxn>
                <a:cxn ang="0">
                  <a:pos x="300" y="382"/>
                </a:cxn>
                <a:cxn ang="0">
                  <a:pos x="296" y="366"/>
                </a:cxn>
                <a:cxn ang="0">
                  <a:pos x="318" y="360"/>
                </a:cxn>
                <a:cxn ang="0">
                  <a:pos x="363" y="349"/>
                </a:cxn>
                <a:cxn ang="0">
                  <a:pos x="366" y="360"/>
                </a:cxn>
                <a:cxn ang="0">
                  <a:pos x="321" y="375"/>
                </a:cxn>
              </a:cxnLst>
              <a:rect l="0" t="0" r="r" b="b"/>
              <a:pathLst>
                <a:path w="470" h="489">
                  <a:moveTo>
                    <a:pt x="23" y="338"/>
                  </a:moveTo>
                  <a:cubicBezTo>
                    <a:pt x="37" y="340"/>
                    <a:pt x="51" y="331"/>
                    <a:pt x="54" y="317"/>
                  </a:cubicBezTo>
                  <a:cubicBezTo>
                    <a:pt x="66" y="255"/>
                    <a:pt x="87" y="186"/>
                    <a:pt x="117" y="134"/>
                  </a:cubicBezTo>
                  <a:cubicBezTo>
                    <a:pt x="121" y="128"/>
                    <a:pt x="125" y="122"/>
                    <a:pt x="129" y="116"/>
                  </a:cubicBezTo>
                  <a:cubicBezTo>
                    <a:pt x="88" y="324"/>
                    <a:pt x="88" y="324"/>
                    <a:pt x="88" y="324"/>
                  </a:cubicBezTo>
                  <a:cubicBezTo>
                    <a:pt x="61" y="457"/>
                    <a:pt x="61" y="457"/>
                    <a:pt x="61" y="457"/>
                  </a:cubicBezTo>
                  <a:cubicBezTo>
                    <a:pt x="61" y="457"/>
                    <a:pt x="70" y="476"/>
                    <a:pt x="148" y="485"/>
                  </a:cubicBezTo>
                  <a:cubicBezTo>
                    <a:pt x="169" y="487"/>
                    <a:pt x="195" y="489"/>
                    <a:pt x="228" y="489"/>
                  </a:cubicBezTo>
                  <a:cubicBezTo>
                    <a:pt x="230" y="489"/>
                    <a:pt x="232" y="489"/>
                    <a:pt x="235" y="489"/>
                  </a:cubicBezTo>
                  <a:cubicBezTo>
                    <a:pt x="237" y="489"/>
                    <a:pt x="239" y="489"/>
                    <a:pt x="241" y="489"/>
                  </a:cubicBezTo>
                  <a:cubicBezTo>
                    <a:pt x="274" y="489"/>
                    <a:pt x="300" y="487"/>
                    <a:pt x="321" y="485"/>
                  </a:cubicBezTo>
                  <a:cubicBezTo>
                    <a:pt x="400" y="476"/>
                    <a:pt x="408" y="457"/>
                    <a:pt x="408" y="457"/>
                  </a:cubicBezTo>
                  <a:cubicBezTo>
                    <a:pt x="381" y="323"/>
                    <a:pt x="381" y="323"/>
                    <a:pt x="381" y="323"/>
                  </a:cubicBezTo>
                  <a:cubicBezTo>
                    <a:pt x="340" y="116"/>
                    <a:pt x="340" y="116"/>
                    <a:pt x="340" y="116"/>
                  </a:cubicBezTo>
                  <a:cubicBezTo>
                    <a:pt x="352" y="133"/>
                    <a:pt x="364" y="154"/>
                    <a:pt x="373" y="176"/>
                  </a:cubicBezTo>
                  <a:cubicBezTo>
                    <a:pt x="393" y="220"/>
                    <a:pt x="407" y="271"/>
                    <a:pt x="416" y="317"/>
                  </a:cubicBezTo>
                  <a:cubicBezTo>
                    <a:pt x="418" y="330"/>
                    <a:pt x="429" y="338"/>
                    <a:pt x="441" y="338"/>
                  </a:cubicBezTo>
                  <a:cubicBezTo>
                    <a:pt x="443" y="338"/>
                    <a:pt x="445" y="338"/>
                    <a:pt x="446" y="338"/>
                  </a:cubicBezTo>
                  <a:cubicBezTo>
                    <a:pt x="460" y="335"/>
                    <a:pt x="470" y="321"/>
                    <a:pt x="467" y="307"/>
                  </a:cubicBezTo>
                  <a:cubicBezTo>
                    <a:pt x="467" y="307"/>
                    <a:pt x="467" y="307"/>
                    <a:pt x="467" y="307"/>
                  </a:cubicBezTo>
                  <a:cubicBezTo>
                    <a:pt x="454" y="241"/>
                    <a:pt x="432" y="168"/>
                    <a:pt x="397" y="108"/>
                  </a:cubicBezTo>
                  <a:cubicBezTo>
                    <a:pt x="379" y="78"/>
                    <a:pt x="357" y="51"/>
                    <a:pt x="330" y="32"/>
                  </a:cubicBezTo>
                  <a:cubicBezTo>
                    <a:pt x="320" y="24"/>
                    <a:pt x="311" y="18"/>
                    <a:pt x="298" y="13"/>
                  </a:cubicBezTo>
                  <a:cubicBezTo>
                    <a:pt x="298" y="13"/>
                    <a:pt x="295" y="18"/>
                    <a:pt x="292" y="23"/>
                  </a:cubicBezTo>
                  <a:cubicBezTo>
                    <a:pt x="286" y="33"/>
                    <a:pt x="275" y="51"/>
                    <a:pt x="266" y="57"/>
                  </a:cubicBezTo>
                  <a:cubicBezTo>
                    <a:pt x="264" y="58"/>
                    <a:pt x="262" y="59"/>
                    <a:pt x="260" y="59"/>
                  </a:cubicBezTo>
                  <a:cubicBezTo>
                    <a:pt x="256" y="59"/>
                    <a:pt x="252" y="56"/>
                    <a:pt x="248" y="53"/>
                  </a:cubicBezTo>
                  <a:cubicBezTo>
                    <a:pt x="241" y="47"/>
                    <a:pt x="236" y="38"/>
                    <a:pt x="236" y="38"/>
                  </a:cubicBezTo>
                  <a:cubicBezTo>
                    <a:pt x="236" y="38"/>
                    <a:pt x="247" y="30"/>
                    <a:pt x="256" y="18"/>
                  </a:cubicBezTo>
                  <a:cubicBezTo>
                    <a:pt x="260" y="13"/>
                    <a:pt x="263" y="8"/>
                    <a:pt x="265" y="3"/>
                  </a:cubicBezTo>
                  <a:cubicBezTo>
                    <a:pt x="255" y="1"/>
                    <a:pt x="245" y="0"/>
                    <a:pt x="235" y="0"/>
                  </a:cubicBezTo>
                  <a:cubicBezTo>
                    <a:pt x="224" y="0"/>
                    <a:pt x="214" y="1"/>
                    <a:pt x="204" y="3"/>
                  </a:cubicBezTo>
                  <a:cubicBezTo>
                    <a:pt x="207" y="8"/>
                    <a:pt x="210" y="13"/>
                    <a:pt x="213" y="18"/>
                  </a:cubicBezTo>
                  <a:cubicBezTo>
                    <a:pt x="223" y="30"/>
                    <a:pt x="233" y="38"/>
                    <a:pt x="233" y="38"/>
                  </a:cubicBezTo>
                  <a:cubicBezTo>
                    <a:pt x="233" y="38"/>
                    <a:pt x="228" y="47"/>
                    <a:pt x="221" y="53"/>
                  </a:cubicBezTo>
                  <a:cubicBezTo>
                    <a:pt x="218" y="56"/>
                    <a:pt x="214" y="59"/>
                    <a:pt x="209" y="59"/>
                  </a:cubicBezTo>
                  <a:cubicBezTo>
                    <a:pt x="208" y="59"/>
                    <a:pt x="206" y="58"/>
                    <a:pt x="204" y="57"/>
                  </a:cubicBezTo>
                  <a:cubicBezTo>
                    <a:pt x="195" y="51"/>
                    <a:pt x="183" y="33"/>
                    <a:pt x="177" y="23"/>
                  </a:cubicBezTo>
                  <a:cubicBezTo>
                    <a:pt x="174" y="18"/>
                    <a:pt x="171" y="13"/>
                    <a:pt x="171" y="13"/>
                  </a:cubicBezTo>
                  <a:cubicBezTo>
                    <a:pt x="159" y="18"/>
                    <a:pt x="150" y="24"/>
                    <a:pt x="139" y="32"/>
                  </a:cubicBezTo>
                  <a:cubicBezTo>
                    <a:pt x="99" y="61"/>
                    <a:pt x="70" y="106"/>
                    <a:pt x="48" y="155"/>
                  </a:cubicBezTo>
                  <a:cubicBezTo>
                    <a:pt x="27" y="204"/>
                    <a:pt x="12" y="258"/>
                    <a:pt x="3" y="307"/>
                  </a:cubicBezTo>
                  <a:cubicBezTo>
                    <a:pt x="0" y="321"/>
                    <a:pt x="9" y="335"/>
                    <a:pt x="23" y="338"/>
                  </a:cubicBezTo>
                  <a:close/>
                  <a:moveTo>
                    <a:pt x="169" y="382"/>
                  </a:moveTo>
                  <a:cubicBezTo>
                    <a:pt x="148" y="375"/>
                    <a:pt x="148" y="375"/>
                    <a:pt x="148" y="375"/>
                  </a:cubicBezTo>
                  <a:cubicBezTo>
                    <a:pt x="104" y="360"/>
                    <a:pt x="104" y="360"/>
                    <a:pt x="104" y="360"/>
                  </a:cubicBezTo>
                  <a:cubicBezTo>
                    <a:pt x="106" y="349"/>
                    <a:pt x="106" y="349"/>
                    <a:pt x="106" y="349"/>
                  </a:cubicBezTo>
                  <a:cubicBezTo>
                    <a:pt x="151" y="360"/>
                    <a:pt x="151" y="360"/>
                    <a:pt x="151" y="360"/>
                  </a:cubicBezTo>
                  <a:cubicBezTo>
                    <a:pt x="174" y="366"/>
                    <a:pt x="174" y="366"/>
                    <a:pt x="174" y="366"/>
                  </a:cubicBezTo>
                  <a:lnTo>
                    <a:pt x="169" y="382"/>
                  </a:lnTo>
                  <a:close/>
                  <a:moveTo>
                    <a:pt x="321" y="375"/>
                  </a:moveTo>
                  <a:cubicBezTo>
                    <a:pt x="300" y="382"/>
                    <a:pt x="300" y="382"/>
                    <a:pt x="300" y="382"/>
                  </a:cubicBezTo>
                  <a:cubicBezTo>
                    <a:pt x="296" y="366"/>
                    <a:pt x="296" y="366"/>
                    <a:pt x="296" y="366"/>
                  </a:cubicBezTo>
                  <a:cubicBezTo>
                    <a:pt x="318" y="360"/>
                    <a:pt x="318" y="360"/>
                    <a:pt x="318" y="360"/>
                  </a:cubicBezTo>
                  <a:cubicBezTo>
                    <a:pt x="363" y="349"/>
                    <a:pt x="363" y="349"/>
                    <a:pt x="363" y="349"/>
                  </a:cubicBezTo>
                  <a:cubicBezTo>
                    <a:pt x="366" y="360"/>
                    <a:pt x="366" y="360"/>
                    <a:pt x="366" y="360"/>
                  </a:cubicBezTo>
                  <a:lnTo>
                    <a:pt x="321" y="37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92"/>
            <p:cNvSpPr>
              <a:spLocks/>
            </p:cNvSpPr>
            <p:nvPr/>
          </p:nvSpPr>
          <p:spPr bwMode="auto">
            <a:xfrm>
              <a:off x="-4725270" y="873469"/>
              <a:ext cx="250835" cy="266167"/>
            </a:xfrm>
            <a:custGeom>
              <a:avLst/>
              <a:gdLst/>
              <a:ahLst/>
              <a:cxnLst>
                <a:cxn ang="0">
                  <a:pos x="70" y="174"/>
                </a:cxn>
                <a:cxn ang="0">
                  <a:pos x="171" y="111"/>
                </a:cxn>
                <a:cxn ang="0">
                  <a:pos x="172" y="81"/>
                </a:cxn>
                <a:cxn ang="0">
                  <a:pos x="108" y="10"/>
                </a:cxn>
                <a:cxn ang="0">
                  <a:pos x="7" y="73"/>
                </a:cxn>
                <a:cxn ang="0">
                  <a:pos x="6" y="81"/>
                </a:cxn>
                <a:cxn ang="0">
                  <a:pos x="70" y="174"/>
                </a:cxn>
              </a:cxnLst>
              <a:rect l="0" t="0" r="r" b="b"/>
              <a:pathLst>
                <a:path w="173" h="184">
                  <a:moveTo>
                    <a:pt x="70" y="174"/>
                  </a:moveTo>
                  <a:cubicBezTo>
                    <a:pt x="115" y="184"/>
                    <a:pt x="160" y="156"/>
                    <a:pt x="171" y="111"/>
                  </a:cubicBezTo>
                  <a:cubicBezTo>
                    <a:pt x="173" y="101"/>
                    <a:pt x="173" y="91"/>
                    <a:pt x="172" y="81"/>
                  </a:cubicBezTo>
                  <a:cubicBezTo>
                    <a:pt x="167" y="47"/>
                    <a:pt x="143" y="18"/>
                    <a:pt x="108" y="10"/>
                  </a:cubicBezTo>
                  <a:cubicBezTo>
                    <a:pt x="63" y="0"/>
                    <a:pt x="17" y="28"/>
                    <a:pt x="7" y="73"/>
                  </a:cubicBezTo>
                  <a:cubicBezTo>
                    <a:pt x="6" y="76"/>
                    <a:pt x="6" y="78"/>
                    <a:pt x="6" y="81"/>
                  </a:cubicBezTo>
                  <a:cubicBezTo>
                    <a:pt x="0" y="123"/>
                    <a:pt x="27" y="164"/>
                    <a:pt x="70" y="17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2" name="Szövegdoboz 51"/>
          <p:cNvSpPr txBox="1"/>
          <p:nvPr/>
        </p:nvSpPr>
        <p:spPr>
          <a:xfrm>
            <a:off x="885595" y="5018136"/>
            <a:ext cx="1447832" cy="1015663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>
            <a:defPPr>
              <a:defRPr lang="hu-HU"/>
            </a:defPPr>
            <a:lvl1pPr>
              <a:defRPr sz="6000" b="1">
                <a:solidFill>
                  <a:srgbClr val="990000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hu-HU" dirty="0">
                <a:solidFill>
                  <a:srgbClr val="47274E"/>
                </a:solidFill>
              </a:rPr>
              <a:t>94%</a:t>
            </a:r>
          </a:p>
        </p:txBody>
      </p:sp>
      <p:sp>
        <p:nvSpPr>
          <p:cNvPr id="53" name="Szövegdoboz 52"/>
          <p:cNvSpPr txBox="1"/>
          <p:nvPr/>
        </p:nvSpPr>
        <p:spPr>
          <a:xfrm>
            <a:off x="2256581" y="5115383"/>
            <a:ext cx="772969" cy="523220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>
            <a:defPPr>
              <a:defRPr lang="hu-HU"/>
            </a:defPPr>
            <a:lvl1pPr>
              <a:defRPr sz="6000" b="1">
                <a:solidFill>
                  <a:srgbClr val="990000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hu-HU" sz="2800" dirty="0">
                <a:solidFill>
                  <a:srgbClr val="47274E"/>
                </a:solidFill>
              </a:rPr>
              <a:t>38%</a:t>
            </a:r>
          </a:p>
        </p:txBody>
      </p:sp>
      <p:sp>
        <p:nvSpPr>
          <p:cNvPr id="54" name="Szövegdoboz 53"/>
          <p:cNvSpPr txBox="1"/>
          <p:nvPr/>
        </p:nvSpPr>
        <p:spPr>
          <a:xfrm>
            <a:off x="3298664" y="5115383"/>
            <a:ext cx="772969" cy="523220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>
            <a:defPPr>
              <a:defRPr lang="hu-HU"/>
            </a:defPPr>
            <a:lvl1pPr>
              <a:defRPr sz="6000" b="1">
                <a:solidFill>
                  <a:srgbClr val="990000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hu-HU" sz="2800" dirty="0">
                <a:solidFill>
                  <a:srgbClr val="47274E"/>
                </a:solidFill>
              </a:rPr>
              <a:t>31%</a:t>
            </a:r>
          </a:p>
        </p:txBody>
      </p:sp>
      <p:grpSp>
        <p:nvGrpSpPr>
          <p:cNvPr id="55" name="Group 350232"/>
          <p:cNvGrpSpPr/>
          <p:nvPr/>
        </p:nvGrpSpPr>
        <p:grpSpPr>
          <a:xfrm>
            <a:off x="9084912" y="4389595"/>
            <a:ext cx="775506" cy="1882906"/>
            <a:chOff x="3050441" y="1352763"/>
            <a:chExt cx="468147" cy="1136651"/>
          </a:xfrm>
          <a:solidFill>
            <a:srgbClr val="ED7D31"/>
          </a:solidFill>
        </p:grpSpPr>
        <p:sp>
          <p:nvSpPr>
            <p:cNvPr id="56" name="Freeform 6"/>
            <p:cNvSpPr>
              <a:spLocks/>
            </p:cNvSpPr>
            <p:nvPr/>
          </p:nvSpPr>
          <p:spPr bwMode="auto">
            <a:xfrm>
              <a:off x="3162179" y="1352763"/>
              <a:ext cx="244670" cy="244669"/>
            </a:xfrm>
            <a:custGeom>
              <a:avLst/>
              <a:gdLst>
                <a:gd name="T0" fmla="*/ 78 w 197"/>
                <a:gd name="T1" fmla="*/ 186 h 197"/>
                <a:gd name="T2" fmla="*/ 186 w 197"/>
                <a:gd name="T3" fmla="*/ 119 h 197"/>
                <a:gd name="T4" fmla="*/ 119 w 197"/>
                <a:gd name="T5" fmla="*/ 11 h 197"/>
                <a:gd name="T6" fmla="*/ 11 w 197"/>
                <a:gd name="T7" fmla="*/ 78 h 197"/>
                <a:gd name="T8" fmla="*/ 78 w 197"/>
                <a:gd name="T9" fmla="*/ 186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197">
                  <a:moveTo>
                    <a:pt x="78" y="186"/>
                  </a:moveTo>
                  <a:cubicBezTo>
                    <a:pt x="127" y="197"/>
                    <a:pt x="175" y="167"/>
                    <a:pt x="186" y="119"/>
                  </a:cubicBezTo>
                  <a:cubicBezTo>
                    <a:pt x="197" y="70"/>
                    <a:pt x="167" y="22"/>
                    <a:pt x="119" y="11"/>
                  </a:cubicBezTo>
                  <a:cubicBezTo>
                    <a:pt x="71" y="0"/>
                    <a:pt x="22" y="30"/>
                    <a:pt x="11" y="78"/>
                  </a:cubicBezTo>
                  <a:cubicBezTo>
                    <a:pt x="0" y="126"/>
                    <a:pt x="30" y="175"/>
                    <a:pt x="78" y="1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7" name="Freeform 7"/>
            <p:cNvSpPr>
              <a:spLocks/>
            </p:cNvSpPr>
            <p:nvPr/>
          </p:nvSpPr>
          <p:spPr bwMode="auto">
            <a:xfrm>
              <a:off x="3050441" y="1620550"/>
              <a:ext cx="468147" cy="868864"/>
            </a:xfrm>
            <a:custGeom>
              <a:avLst/>
              <a:gdLst>
                <a:gd name="T0" fmla="*/ 34 w 375"/>
                <a:gd name="T1" fmla="*/ 383 h 698"/>
                <a:gd name="T2" fmla="*/ 36 w 375"/>
                <a:gd name="T3" fmla="*/ 383 h 698"/>
                <a:gd name="T4" fmla="*/ 66 w 375"/>
                <a:gd name="T5" fmla="*/ 350 h 698"/>
                <a:gd name="T6" fmla="*/ 64 w 375"/>
                <a:gd name="T7" fmla="*/ 273 h 698"/>
                <a:gd name="T8" fmla="*/ 79 w 375"/>
                <a:gd name="T9" fmla="*/ 120 h 698"/>
                <a:gd name="T10" fmla="*/ 79 w 375"/>
                <a:gd name="T11" fmla="*/ 229 h 698"/>
                <a:gd name="T12" fmla="*/ 79 w 375"/>
                <a:gd name="T13" fmla="*/ 305 h 698"/>
                <a:gd name="T14" fmla="*/ 79 w 375"/>
                <a:gd name="T15" fmla="*/ 649 h 698"/>
                <a:gd name="T16" fmla="*/ 129 w 375"/>
                <a:gd name="T17" fmla="*/ 698 h 698"/>
                <a:gd name="T18" fmla="*/ 178 w 375"/>
                <a:gd name="T19" fmla="*/ 649 h 698"/>
                <a:gd name="T20" fmla="*/ 178 w 375"/>
                <a:gd name="T21" fmla="*/ 336 h 698"/>
                <a:gd name="T22" fmla="*/ 197 w 375"/>
                <a:gd name="T23" fmla="*/ 336 h 698"/>
                <a:gd name="T24" fmla="*/ 197 w 375"/>
                <a:gd name="T25" fmla="*/ 649 h 698"/>
                <a:gd name="T26" fmla="*/ 246 w 375"/>
                <a:gd name="T27" fmla="*/ 698 h 698"/>
                <a:gd name="T28" fmla="*/ 296 w 375"/>
                <a:gd name="T29" fmla="*/ 649 h 698"/>
                <a:gd name="T30" fmla="*/ 296 w 375"/>
                <a:gd name="T31" fmla="*/ 305 h 698"/>
                <a:gd name="T32" fmla="*/ 296 w 375"/>
                <a:gd name="T33" fmla="*/ 229 h 698"/>
                <a:gd name="T34" fmla="*/ 296 w 375"/>
                <a:gd name="T35" fmla="*/ 120 h 698"/>
                <a:gd name="T36" fmla="*/ 311 w 375"/>
                <a:gd name="T37" fmla="*/ 273 h 698"/>
                <a:gd name="T38" fmla="*/ 309 w 375"/>
                <a:gd name="T39" fmla="*/ 350 h 698"/>
                <a:gd name="T40" fmla="*/ 339 w 375"/>
                <a:gd name="T41" fmla="*/ 383 h 698"/>
                <a:gd name="T42" fmla="*/ 341 w 375"/>
                <a:gd name="T43" fmla="*/ 383 h 698"/>
                <a:gd name="T44" fmla="*/ 373 w 375"/>
                <a:gd name="T45" fmla="*/ 353 h 698"/>
                <a:gd name="T46" fmla="*/ 375 w 375"/>
                <a:gd name="T47" fmla="*/ 273 h 698"/>
                <a:gd name="T48" fmla="*/ 336 w 375"/>
                <a:gd name="T49" fmla="*/ 50 h 698"/>
                <a:gd name="T50" fmla="*/ 298 w 375"/>
                <a:gd name="T51" fmla="*/ 10 h 698"/>
                <a:gd name="T52" fmla="*/ 272 w 375"/>
                <a:gd name="T53" fmla="*/ 1 h 698"/>
                <a:gd name="T54" fmla="*/ 265 w 375"/>
                <a:gd name="T55" fmla="*/ 0 h 698"/>
                <a:gd name="T56" fmla="*/ 110 w 375"/>
                <a:gd name="T57" fmla="*/ 0 h 698"/>
                <a:gd name="T58" fmla="*/ 103 w 375"/>
                <a:gd name="T59" fmla="*/ 1 h 698"/>
                <a:gd name="T60" fmla="*/ 77 w 375"/>
                <a:gd name="T61" fmla="*/ 10 h 698"/>
                <a:gd name="T62" fmla="*/ 23 w 375"/>
                <a:gd name="T63" fmla="*/ 85 h 698"/>
                <a:gd name="T64" fmla="*/ 0 w 375"/>
                <a:gd name="T65" fmla="*/ 273 h 698"/>
                <a:gd name="T66" fmla="*/ 2 w 375"/>
                <a:gd name="T67" fmla="*/ 353 h 698"/>
                <a:gd name="T68" fmla="*/ 34 w 375"/>
                <a:gd name="T69" fmla="*/ 383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75" h="698">
                  <a:moveTo>
                    <a:pt x="34" y="383"/>
                  </a:moveTo>
                  <a:cubicBezTo>
                    <a:pt x="35" y="383"/>
                    <a:pt x="35" y="383"/>
                    <a:pt x="36" y="383"/>
                  </a:cubicBezTo>
                  <a:cubicBezTo>
                    <a:pt x="53" y="382"/>
                    <a:pt x="67" y="367"/>
                    <a:pt x="66" y="350"/>
                  </a:cubicBezTo>
                  <a:cubicBezTo>
                    <a:pt x="64" y="322"/>
                    <a:pt x="64" y="296"/>
                    <a:pt x="64" y="273"/>
                  </a:cubicBezTo>
                  <a:cubicBezTo>
                    <a:pt x="64" y="201"/>
                    <a:pt x="71" y="152"/>
                    <a:pt x="79" y="120"/>
                  </a:cubicBezTo>
                  <a:cubicBezTo>
                    <a:pt x="79" y="229"/>
                    <a:pt x="79" y="229"/>
                    <a:pt x="79" y="229"/>
                  </a:cubicBezTo>
                  <a:cubicBezTo>
                    <a:pt x="79" y="305"/>
                    <a:pt x="79" y="305"/>
                    <a:pt x="79" y="305"/>
                  </a:cubicBezTo>
                  <a:cubicBezTo>
                    <a:pt x="79" y="649"/>
                    <a:pt x="79" y="649"/>
                    <a:pt x="79" y="649"/>
                  </a:cubicBezTo>
                  <a:cubicBezTo>
                    <a:pt x="79" y="676"/>
                    <a:pt x="102" y="698"/>
                    <a:pt x="129" y="698"/>
                  </a:cubicBezTo>
                  <a:cubicBezTo>
                    <a:pt x="156" y="698"/>
                    <a:pt x="178" y="676"/>
                    <a:pt x="178" y="649"/>
                  </a:cubicBezTo>
                  <a:cubicBezTo>
                    <a:pt x="178" y="336"/>
                    <a:pt x="178" y="336"/>
                    <a:pt x="178" y="336"/>
                  </a:cubicBezTo>
                  <a:cubicBezTo>
                    <a:pt x="197" y="336"/>
                    <a:pt x="197" y="336"/>
                    <a:pt x="197" y="336"/>
                  </a:cubicBezTo>
                  <a:cubicBezTo>
                    <a:pt x="197" y="649"/>
                    <a:pt x="197" y="649"/>
                    <a:pt x="197" y="649"/>
                  </a:cubicBezTo>
                  <a:cubicBezTo>
                    <a:pt x="197" y="676"/>
                    <a:pt x="219" y="698"/>
                    <a:pt x="246" y="698"/>
                  </a:cubicBezTo>
                  <a:cubicBezTo>
                    <a:pt x="274" y="698"/>
                    <a:pt x="296" y="676"/>
                    <a:pt x="296" y="649"/>
                  </a:cubicBezTo>
                  <a:cubicBezTo>
                    <a:pt x="296" y="305"/>
                    <a:pt x="296" y="305"/>
                    <a:pt x="296" y="305"/>
                  </a:cubicBezTo>
                  <a:cubicBezTo>
                    <a:pt x="296" y="229"/>
                    <a:pt x="296" y="229"/>
                    <a:pt x="296" y="229"/>
                  </a:cubicBezTo>
                  <a:cubicBezTo>
                    <a:pt x="296" y="120"/>
                    <a:pt x="296" y="120"/>
                    <a:pt x="296" y="120"/>
                  </a:cubicBezTo>
                  <a:cubicBezTo>
                    <a:pt x="304" y="152"/>
                    <a:pt x="311" y="201"/>
                    <a:pt x="311" y="273"/>
                  </a:cubicBezTo>
                  <a:cubicBezTo>
                    <a:pt x="311" y="296"/>
                    <a:pt x="311" y="322"/>
                    <a:pt x="309" y="350"/>
                  </a:cubicBezTo>
                  <a:cubicBezTo>
                    <a:pt x="308" y="367"/>
                    <a:pt x="322" y="382"/>
                    <a:pt x="339" y="383"/>
                  </a:cubicBezTo>
                  <a:cubicBezTo>
                    <a:pt x="340" y="383"/>
                    <a:pt x="341" y="383"/>
                    <a:pt x="341" y="383"/>
                  </a:cubicBezTo>
                  <a:cubicBezTo>
                    <a:pt x="358" y="383"/>
                    <a:pt x="372" y="370"/>
                    <a:pt x="373" y="353"/>
                  </a:cubicBezTo>
                  <a:cubicBezTo>
                    <a:pt x="375" y="324"/>
                    <a:pt x="375" y="297"/>
                    <a:pt x="375" y="273"/>
                  </a:cubicBezTo>
                  <a:cubicBezTo>
                    <a:pt x="375" y="154"/>
                    <a:pt x="359" y="90"/>
                    <a:pt x="336" y="50"/>
                  </a:cubicBezTo>
                  <a:cubicBezTo>
                    <a:pt x="325" y="30"/>
                    <a:pt x="311" y="17"/>
                    <a:pt x="298" y="10"/>
                  </a:cubicBezTo>
                  <a:cubicBezTo>
                    <a:pt x="288" y="4"/>
                    <a:pt x="279" y="2"/>
                    <a:pt x="272" y="1"/>
                  </a:cubicBezTo>
                  <a:cubicBezTo>
                    <a:pt x="270" y="1"/>
                    <a:pt x="267" y="0"/>
                    <a:pt x="265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08" y="0"/>
                    <a:pt x="106" y="1"/>
                    <a:pt x="103" y="1"/>
                  </a:cubicBezTo>
                  <a:cubicBezTo>
                    <a:pt x="96" y="2"/>
                    <a:pt x="87" y="4"/>
                    <a:pt x="77" y="10"/>
                  </a:cubicBezTo>
                  <a:cubicBezTo>
                    <a:pt x="57" y="21"/>
                    <a:pt x="37" y="45"/>
                    <a:pt x="23" y="85"/>
                  </a:cubicBezTo>
                  <a:cubicBezTo>
                    <a:pt x="9" y="125"/>
                    <a:pt x="0" y="184"/>
                    <a:pt x="0" y="273"/>
                  </a:cubicBezTo>
                  <a:cubicBezTo>
                    <a:pt x="0" y="297"/>
                    <a:pt x="0" y="324"/>
                    <a:pt x="2" y="353"/>
                  </a:cubicBezTo>
                  <a:cubicBezTo>
                    <a:pt x="3" y="370"/>
                    <a:pt x="17" y="383"/>
                    <a:pt x="34" y="3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58" name="Group 755"/>
          <p:cNvGrpSpPr>
            <a:grpSpLocks noChangeAspect="1"/>
          </p:cNvGrpSpPr>
          <p:nvPr/>
        </p:nvGrpSpPr>
        <p:grpSpPr>
          <a:xfrm>
            <a:off x="8245974" y="4762722"/>
            <a:ext cx="487114" cy="1193302"/>
            <a:chOff x="-5791778" y="782089"/>
            <a:chExt cx="579558" cy="1419762"/>
          </a:xfrm>
          <a:solidFill>
            <a:srgbClr val="ED7D31"/>
          </a:solidFill>
        </p:grpSpPr>
        <p:sp>
          <p:nvSpPr>
            <p:cNvPr id="59" name="Freeform 77"/>
            <p:cNvSpPr>
              <a:spLocks noEditPoints="1"/>
            </p:cNvSpPr>
            <p:nvPr/>
          </p:nvSpPr>
          <p:spPr bwMode="auto">
            <a:xfrm>
              <a:off x="-5791778" y="1121238"/>
              <a:ext cx="282726" cy="792368"/>
            </a:xfrm>
            <a:custGeom>
              <a:avLst/>
              <a:gdLst/>
              <a:ahLst/>
              <a:cxnLst>
                <a:cxn ang="0">
                  <a:pos x="34" y="384"/>
                </a:cxn>
                <a:cxn ang="0">
                  <a:pos x="36" y="384"/>
                </a:cxn>
                <a:cxn ang="0">
                  <a:pos x="39" y="383"/>
                </a:cxn>
                <a:cxn ang="0">
                  <a:pos x="71" y="135"/>
                </a:cxn>
                <a:cxn ang="0">
                  <a:pos x="80" y="129"/>
                </a:cxn>
                <a:cxn ang="0">
                  <a:pos x="81" y="124"/>
                </a:cxn>
                <a:cxn ang="0">
                  <a:pos x="80" y="128"/>
                </a:cxn>
                <a:cxn ang="0">
                  <a:pos x="65" y="224"/>
                </a:cxn>
                <a:cxn ang="0">
                  <a:pos x="47" y="381"/>
                </a:cxn>
                <a:cxn ang="0">
                  <a:pos x="42" y="503"/>
                </a:cxn>
                <a:cxn ang="0">
                  <a:pos x="92" y="529"/>
                </a:cxn>
                <a:cxn ang="0">
                  <a:pos x="190" y="547"/>
                </a:cxn>
                <a:cxn ang="0">
                  <a:pos x="195" y="547"/>
                </a:cxn>
                <a:cxn ang="0">
                  <a:pos x="194" y="524"/>
                </a:cxn>
                <a:cxn ang="0">
                  <a:pos x="190" y="471"/>
                </a:cxn>
                <a:cxn ang="0">
                  <a:pos x="179" y="300"/>
                </a:cxn>
                <a:cxn ang="0">
                  <a:pos x="179" y="298"/>
                </a:cxn>
                <a:cxn ang="0">
                  <a:pos x="178" y="284"/>
                </a:cxn>
                <a:cxn ang="0">
                  <a:pos x="178" y="280"/>
                </a:cxn>
                <a:cxn ang="0">
                  <a:pos x="172" y="190"/>
                </a:cxn>
                <a:cxn ang="0">
                  <a:pos x="172" y="188"/>
                </a:cxn>
                <a:cxn ang="0">
                  <a:pos x="171" y="180"/>
                </a:cxn>
                <a:cxn ang="0">
                  <a:pos x="171" y="175"/>
                </a:cxn>
                <a:cxn ang="0">
                  <a:pos x="169" y="142"/>
                </a:cxn>
                <a:cxn ang="0">
                  <a:pos x="166" y="102"/>
                </a:cxn>
                <a:cxn ang="0">
                  <a:pos x="164" y="66"/>
                </a:cxn>
                <a:cxn ang="0">
                  <a:pos x="167" y="64"/>
                </a:cxn>
                <a:cxn ang="0">
                  <a:pos x="163" y="57"/>
                </a:cxn>
                <a:cxn ang="0">
                  <a:pos x="154" y="42"/>
                </a:cxn>
                <a:cxn ang="0">
                  <a:pos x="146" y="33"/>
                </a:cxn>
                <a:cxn ang="0">
                  <a:pos x="133" y="18"/>
                </a:cxn>
                <a:cxn ang="0">
                  <a:pos x="123" y="1"/>
                </a:cxn>
                <a:cxn ang="0">
                  <a:pos x="123" y="0"/>
                </a:cxn>
                <a:cxn ang="0">
                  <a:pos x="122" y="0"/>
                </a:cxn>
                <a:cxn ang="0">
                  <a:pos x="113" y="2"/>
                </a:cxn>
                <a:cxn ang="0">
                  <a:pos x="88" y="9"/>
                </a:cxn>
                <a:cxn ang="0">
                  <a:pos x="27" y="85"/>
                </a:cxn>
                <a:cxn ang="0">
                  <a:pos x="0" y="277"/>
                </a:cxn>
                <a:cxn ang="0">
                  <a:pos x="2" y="354"/>
                </a:cxn>
                <a:cxn ang="0">
                  <a:pos x="34" y="384"/>
                </a:cxn>
                <a:cxn ang="0">
                  <a:pos x="152" y="433"/>
                </a:cxn>
                <a:cxn ang="0">
                  <a:pos x="92" y="413"/>
                </a:cxn>
                <a:cxn ang="0">
                  <a:pos x="86" y="411"/>
                </a:cxn>
                <a:cxn ang="0">
                  <a:pos x="89" y="400"/>
                </a:cxn>
                <a:cxn ang="0">
                  <a:pos x="92" y="401"/>
                </a:cxn>
                <a:cxn ang="0">
                  <a:pos x="157" y="417"/>
                </a:cxn>
                <a:cxn ang="0">
                  <a:pos x="152" y="433"/>
                </a:cxn>
              </a:cxnLst>
              <a:rect l="0" t="0" r="r" b="b"/>
              <a:pathLst>
                <a:path w="195" h="547">
                  <a:moveTo>
                    <a:pt x="34" y="384"/>
                  </a:moveTo>
                  <a:cubicBezTo>
                    <a:pt x="35" y="384"/>
                    <a:pt x="35" y="384"/>
                    <a:pt x="36" y="384"/>
                  </a:cubicBezTo>
                  <a:cubicBezTo>
                    <a:pt x="37" y="384"/>
                    <a:pt x="38" y="384"/>
                    <a:pt x="39" y="383"/>
                  </a:cubicBezTo>
                  <a:cubicBezTo>
                    <a:pt x="46" y="293"/>
                    <a:pt x="59" y="204"/>
                    <a:pt x="71" y="135"/>
                  </a:cubicBezTo>
                  <a:cubicBezTo>
                    <a:pt x="80" y="129"/>
                    <a:pt x="80" y="129"/>
                    <a:pt x="80" y="129"/>
                  </a:cubicBezTo>
                  <a:cubicBezTo>
                    <a:pt x="80" y="127"/>
                    <a:pt x="81" y="126"/>
                    <a:pt x="81" y="124"/>
                  </a:cubicBezTo>
                  <a:cubicBezTo>
                    <a:pt x="81" y="125"/>
                    <a:pt x="81" y="127"/>
                    <a:pt x="80" y="128"/>
                  </a:cubicBezTo>
                  <a:cubicBezTo>
                    <a:pt x="75" y="157"/>
                    <a:pt x="70" y="189"/>
                    <a:pt x="65" y="224"/>
                  </a:cubicBezTo>
                  <a:cubicBezTo>
                    <a:pt x="58" y="273"/>
                    <a:pt x="52" y="327"/>
                    <a:pt x="47" y="381"/>
                  </a:cubicBezTo>
                  <a:cubicBezTo>
                    <a:pt x="44" y="422"/>
                    <a:pt x="42" y="464"/>
                    <a:pt x="42" y="503"/>
                  </a:cubicBezTo>
                  <a:cubicBezTo>
                    <a:pt x="42" y="503"/>
                    <a:pt x="59" y="517"/>
                    <a:pt x="92" y="529"/>
                  </a:cubicBezTo>
                  <a:cubicBezTo>
                    <a:pt x="116" y="538"/>
                    <a:pt x="149" y="547"/>
                    <a:pt x="190" y="547"/>
                  </a:cubicBezTo>
                  <a:cubicBezTo>
                    <a:pt x="192" y="547"/>
                    <a:pt x="194" y="547"/>
                    <a:pt x="195" y="547"/>
                  </a:cubicBezTo>
                  <a:cubicBezTo>
                    <a:pt x="194" y="524"/>
                    <a:pt x="194" y="524"/>
                    <a:pt x="194" y="524"/>
                  </a:cubicBezTo>
                  <a:cubicBezTo>
                    <a:pt x="190" y="471"/>
                    <a:pt x="190" y="471"/>
                    <a:pt x="190" y="471"/>
                  </a:cubicBezTo>
                  <a:cubicBezTo>
                    <a:pt x="179" y="300"/>
                    <a:pt x="179" y="300"/>
                    <a:pt x="179" y="300"/>
                  </a:cubicBezTo>
                  <a:cubicBezTo>
                    <a:pt x="179" y="298"/>
                    <a:pt x="179" y="298"/>
                    <a:pt x="179" y="298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78" y="280"/>
                    <a:pt x="178" y="280"/>
                    <a:pt x="178" y="280"/>
                  </a:cubicBezTo>
                  <a:cubicBezTo>
                    <a:pt x="172" y="190"/>
                    <a:pt x="172" y="190"/>
                    <a:pt x="172" y="190"/>
                  </a:cubicBezTo>
                  <a:cubicBezTo>
                    <a:pt x="172" y="188"/>
                    <a:pt x="172" y="188"/>
                    <a:pt x="172" y="188"/>
                  </a:cubicBezTo>
                  <a:cubicBezTo>
                    <a:pt x="171" y="186"/>
                    <a:pt x="171" y="183"/>
                    <a:pt x="171" y="180"/>
                  </a:cubicBezTo>
                  <a:cubicBezTo>
                    <a:pt x="171" y="178"/>
                    <a:pt x="171" y="177"/>
                    <a:pt x="171" y="175"/>
                  </a:cubicBezTo>
                  <a:cubicBezTo>
                    <a:pt x="169" y="142"/>
                    <a:pt x="169" y="142"/>
                    <a:pt x="169" y="142"/>
                  </a:cubicBezTo>
                  <a:cubicBezTo>
                    <a:pt x="166" y="102"/>
                    <a:pt x="166" y="102"/>
                    <a:pt x="166" y="102"/>
                  </a:cubicBezTo>
                  <a:cubicBezTo>
                    <a:pt x="164" y="66"/>
                    <a:pt x="164" y="66"/>
                    <a:pt x="164" y="66"/>
                  </a:cubicBezTo>
                  <a:cubicBezTo>
                    <a:pt x="167" y="64"/>
                    <a:pt x="167" y="64"/>
                    <a:pt x="167" y="64"/>
                  </a:cubicBezTo>
                  <a:cubicBezTo>
                    <a:pt x="166" y="62"/>
                    <a:pt x="164" y="59"/>
                    <a:pt x="163" y="57"/>
                  </a:cubicBezTo>
                  <a:cubicBezTo>
                    <a:pt x="161" y="52"/>
                    <a:pt x="157" y="47"/>
                    <a:pt x="154" y="42"/>
                  </a:cubicBezTo>
                  <a:cubicBezTo>
                    <a:pt x="151" y="39"/>
                    <a:pt x="149" y="36"/>
                    <a:pt x="146" y="33"/>
                  </a:cubicBezTo>
                  <a:cubicBezTo>
                    <a:pt x="141" y="28"/>
                    <a:pt x="137" y="23"/>
                    <a:pt x="133" y="18"/>
                  </a:cubicBezTo>
                  <a:cubicBezTo>
                    <a:pt x="129" y="12"/>
                    <a:pt x="126" y="7"/>
                    <a:pt x="123" y="1"/>
                  </a:cubicBezTo>
                  <a:cubicBezTo>
                    <a:pt x="123" y="1"/>
                    <a:pt x="123" y="0"/>
                    <a:pt x="123" y="0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19" y="0"/>
                    <a:pt x="116" y="1"/>
                    <a:pt x="113" y="2"/>
                  </a:cubicBezTo>
                  <a:cubicBezTo>
                    <a:pt x="106" y="3"/>
                    <a:pt x="97" y="5"/>
                    <a:pt x="88" y="9"/>
                  </a:cubicBezTo>
                  <a:cubicBezTo>
                    <a:pt x="67" y="20"/>
                    <a:pt x="43" y="43"/>
                    <a:pt x="27" y="85"/>
                  </a:cubicBezTo>
                  <a:cubicBezTo>
                    <a:pt x="11" y="126"/>
                    <a:pt x="0" y="186"/>
                    <a:pt x="0" y="277"/>
                  </a:cubicBezTo>
                  <a:cubicBezTo>
                    <a:pt x="0" y="300"/>
                    <a:pt x="0" y="326"/>
                    <a:pt x="2" y="354"/>
                  </a:cubicBezTo>
                  <a:cubicBezTo>
                    <a:pt x="3" y="371"/>
                    <a:pt x="17" y="384"/>
                    <a:pt x="34" y="384"/>
                  </a:cubicBezTo>
                  <a:close/>
                  <a:moveTo>
                    <a:pt x="152" y="433"/>
                  </a:moveTo>
                  <a:cubicBezTo>
                    <a:pt x="92" y="413"/>
                    <a:pt x="92" y="413"/>
                    <a:pt x="92" y="413"/>
                  </a:cubicBezTo>
                  <a:cubicBezTo>
                    <a:pt x="86" y="411"/>
                    <a:pt x="86" y="411"/>
                    <a:pt x="86" y="411"/>
                  </a:cubicBezTo>
                  <a:cubicBezTo>
                    <a:pt x="89" y="400"/>
                    <a:pt x="89" y="400"/>
                    <a:pt x="89" y="400"/>
                  </a:cubicBezTo>
                  <a:cubicBezTo>
                    <a:pt x="92" y="401"/>
                    <a:pt x="92" y="401"/>
                    <a:pt x="92" y="401"/>
                  </a:cubicBezTo>
                  <a:cubicBezTo>
                    <a:pt x="157" y="417"/>
                    <a:pt x="157" y="417"/>
                    <a:pt x="157" y="417"/>
                  </a:cubicBezTo>
                  <a:lnTo>
                    <a:pt x="152" y="43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78"/>
            <p:cNvSpPr>
              <a:spLocks/>
            </p:cNvSpPr>
            <p:nvPr/>
          </p:nvSpPr>
          <p:spPr bwMode="auto">
            <a:xfrm>
              <a:off x="-5572834" y="1121238"/>
              <a:ext cx="31891" cy="28825"/>
            </a:xfrm>
            <a:custGeom>
              <a:avLst/>
              <a:gdLst/>
              <a:ahLst/>
              <a:cxnLst>
                <a:cxn ang="0">
                  <a:pos x="12" y="15"/>
                </a:cxn>
                <a:cxn ang="0">
                  <a:pos x="17" y="20"/>
                </a:cxn>
                <a:cxn ang="0">
                  <a:pos x="22" y="0"/>
                </a:cxn>
                <a:cxn ang="0">
                  <a:pos x="0" y="0"/>
                </a:cxn>
                <a:cxn ang="0">
                  <a:pos x="12" y="15"/>
                </a:cxn>
              </a:cxnLst>
              <a:rect l="0" t="0" r="r" b="b"/>
              <a:pathLst>
                <a:path w="22" h="20">
                  <a:moveTo>
                    <a:pt x="12" y="15"/>
                  </a:moveTo>
                  <a:cubicBezTo>
                    <a:pt x="14" y="16"/>
                    <a:pt x="15" y="18"/>
                    <a:pt x="17" y="2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" y="5"/>
                    <a:pt x="8" y="11"/>
                    <a:pt x="12" y="1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79"/>
            <p:cNvSpPr>
              <a:spLocks/>
            </p:cNvSpPr>
            <p:nvPr/>
          </p:nvSpPr>
          <p:spPr bwMode="auto">
            <a:xfrm>
              <a:off x="-5462442" y="1121238"/>
              <a:ext cx="30051" cy="28825"/>
            </a:xfrm>
            <a:custGeom>
              <a:avLst/>
              <a:gdLst/>
              <a:ahLst/>
              <a:cxnLst>
                <a:cxn ang="0">
                  <a:pos x="5" y="20"/>
                </a:cxn>
                <a:cxn ang="0">
                  <a:pos x="9" y="15"/>
                </a:cxn>
                <a:cxn ang="0">
                  <a:pos x="21" y="0"/>
                </a:cxn>
                <a:cxn ang="0">
                  <a:pos x="0" y="0"/>
                </a:cxn>
                <a:cxn ang="0">
                  <a:pos x="5" y="20"/>
                </a:cxn>
              </a:cxnLst>
              <a:rect l="0" t="0" r="r" b="b"/>
              <a:pathLst>
                <a:path w="21" h="20">
                  <a:moveTo>
                    <a:pt x="5" y="20"/>
                  </a:moveTo>
                  <a:cubicBezTo>
                    <a:pt x="6" y="18"/>
                    <a:pt x="7" y="16"/>
                    <a:pt x="9" y="15"/>
                  </a:cubicBezTo>
                  <a:cubicBezTo>
                    <a:pt x="13" y="11"/>
                    <a:pt x="17" y="6"/>
                    <a:pt x="2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5" y="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80"/>
            <p:cNvSpPr>
              <a:spLocks noEditPoints="1"/>
            </p:cNvSpPr>
            <p:nvPr/>
          </p:nvSpPr>
          <p:spPr bwMode="auto">
            <a:xfrm>
              <a:off x="-5496173" y="1121238"/>
              <a:ext cx="283953" cy="792368"/>
            </a:xfrm>
            <a:custGeom>
              <a:avLst/>
              <a:gdLst/>
              <a:ahLst/>
              <a:cxnLst>
                <a:cxn ang="0">
                  <a:pos x="62" y="18"/>
                </a:cxn>
                <a:cxn ang="0">
                  <a:pos x="50" y="33"/>
                </a:cxn>
                <a:cxn ang="0">
                  <a:pos x="41" y="42"/>
                </a:cxn>
                <a:cxn ang="0">
                  <a:pos x="32" y="57"/>
                </a:cxn>
                <a:cxn ang="0">
                  <a:pos x="29" y="64"/>
                </a:cxn>
                <a:cxn ang="0">
                  <a:pos x="32" y="66"/>
                </a:cxn>
                <a:cxn ang="0">
                  <a:pos x="29" y="102"/>
                </a:cxn>
                <a:cxn ang="0">
                  <a:pos x="27" y="142"/>
                </a:cxn>
                <a:cxn ang="0">
                  <a:pos x="24" y="175"/>
                </a:cxn>
                <a:cxn ang="0">
                  <a:pos x="25" y="180"/>
                </a:cxn>
                <a:cxn ang="0">
                  <a:pos x="24" y="188"/>
                </a:cxn>
                <a:cxn ang="0">
                  <a:pos x="23" y="190"/>
                </a:cxn>
                <a:cxn ang="0">
                  <a:pos x="17" y="280"/>
                </a:cxn>
                <a:cxn ang="0">
                  <a:pos x="17" y="284"/>
                </a:cxn>
                <a:cxn ang="0">
                  <a:pos x="16" y="298"/>
                </a:cxn>
                <a:cxn ang="0">
                  <a:pos x="16" y="300"/>
                </a:cxn>
                <a:cxn ang="0">
                  <a:pos x="5" y="471"/>
                </a:cxn>
                <a:cxn ang="0">
                  <a:pos x="1" y="524"/>
                </a:cxn>
                <a:cxn ang="0">
                  <a:pos x="0" y="547"/>
                </a:cxn>
                <a:cxn ang="0">
                  <a:pos x="5" y="547"/>
                </a:cxn>
                <a:cxn ang="0">
                  <a:pos x="104" y="529"/>
                </a:cxn>
                <a:cxn ang="0">
                  <a:pos x="153" y="503"/>
                </a:cxn>
                <a:cxn ang="0">
                  <a:pos x="148" y="381"/>
                </a:cxn>
                <a:cxn ang="0">
                  <a:pos x="130" y="224"/>
                </a:cxn>
                <a:cxn ang="0">
                  <a:pos x="115" y="128"/>
                </a:cxn>
                <a:cxn ang="0">
                  <a:pos x="114" y="124"/>
                </a:cxn>
                <a:cxn ang="0">
                  <a:pos x="116" y="129"/>
                </a:cxn>
                <a:cxn ang="0">
                  <a:pos x="124" y="135"/>
                </a:cxn>
                <a:cxn ang="0">
                  <a:pos x="156" y="383"/>
                </a:cxn>
                <a:cxn ang="0">
                  <a:pos x="160" y="384"/>
                </a:cxn>
                <a:cxn ang="0">
                  <a:pos x="161" y="384"/>
                </a:cxn>
                <a:cxn ang="0">
                  <a:pos x="193" y="354"/>
                </a:cxn>
                <a:cxn ang="0">
                  <a:pos x="196" y="277"/>
                </a:cxn>
                <a:cxn ang="0">
                  <a:pos x="150" y="49"/>
                </a:cxn>
                <a:cxn ang="0">
                  <a:pos x="107" y="9"/>
                </a:cxn>
                <a:cxn ang="0">
                  <a:pos x="83" y="2"/>
                </a:cxn>
                <a:cxn ang="0">
                  <a:pos x="73" y="0"/>
                </a:cxn>
                <a:cxn ang="0">
                  <a:pos x="73" y="0"/>
                </a:cxn>
                <a:cxn ang="0">
                  <a:pos x="72" y="1"/>
                </a:cxn>
                <a:cxn ang="0">
                  <a:pos x="62" y="18"/>
                </a:cxn>
                <a:cxn ang="0">
                  <a:pos x="104" y="413"/>
                </a:cxn>
                <a:cxn ang="0">
                  <a:pos x="43" y="433"/>
                </a:cxn>
                <a:cxn ang="0">
                  <a:pos x="39" y="417"/>
                </a:cxn>
                <a:cxn ang="0">
                  <a:pos x="104" y="401"/>
                </a:cxn>
                <a:cxn ang="0">
                  <a:pos x="106" y="400"/>
                </a:cxn>
                <a:cxn ang="0">
                  <a:pos x="109" y="411"/>
                </a:cxn>
                <a:cxn ang="0">
                  <a:pos x="104" y="413"/>
                </a:cxn>
              </a:cxnLst>
              <a:rect l="0" t="0" r="r" b="b"/>
              <a:pathLst>
                <a:path w="196" h="547">
                  <a:moveTo>
                    <a:pt x="62" y="18"/>
                  </a:moveTo>
                  <a:cubicBezTo>
                    <a:pt x="58" y="23"/>
                    <a:pt x="54" y="28"/>
                    <a:pt x="50" y="33"/>
                  </a:cubicBezTo>
                  <a:cubicBezTo>
                    <a:pt x="47" y="36"/>
                    <a:pt x="44" y="39"/>
                    <a:pt x="41" y="42"/>
                  </a:cubicBezTo>
                  <a:cubicBezTo>
                    <a:pt x="38" y="47"/>
                    <a:pt x="35" y="52"/>
                    <a:pt x="32" y="57"/>
                  </a:cubicBezTo>
                  <a:cubicBezTo>
                    <a:pt x="31" y="59"/>
                    <a:pt x="30" y="62"/>
                    <a:pt x="29" y="64"/>
                  </a:cubicBezTo>
                  <a:cubicBezTo>
                    <a:pt x="32" y="66"/>
                    <a:pt x="32" y="66"/>
                    <a:pt x="32" y="66"/>
                  </a:cubicBezTo>
                  <a:cubicBezTo>
                    <a:pt x="29" y="102"/>
                    <a:pt x="29" y="102"/>
                    <a:pt x="29" y="102"/>
                  </a:cubicBezTo>
                  <a:cubicBezTo>
                    <a:pt x="27" y="142"/>
                    <a:pt x="27" y="142"/>
                    <a:pt x="27" y="142"/>
                  </a:cubicBezTo>
                  <a:cubicBezTo>
                    <a:pt x="24" y="175"/>
                    <a:pt x="24" y="175"/>
                    <a:pt x="24" y="175"/>
                  </a:cubicBezTo>
                  <a:cubicBezTo>
                    <a:pt x="25" y="177"/>
                    <a:pt x="25" y="178"/>
                    <a:pt x="25" y="180"/>
                  </a:cubicBezTo>
                  <a:cubicBezTo>
                    <a:pt x="25" y="183"/>
                    <a:pt x="24" y="186"/>
                    <a:pt x="24" y="188"/>
                  </a:cubicBezTo>
                  <a:cubicBezTo>
                    <a:pt x="23" y="190"/>
                    <a:pt x="23" y="190"/>
                    <a:pt x="23" y="190"/>
                  </a:cubicBezTo>
                  <a:cubicBezTo>
                    <a:pt x="17" y="280"/>
                    <a:pt x="17" y="280"/>
                    <a:pt x="17" y="280"/>
                  </a:cubicBezTo>
                  <a:cubicBezTo>
                    <a:pt x="17" y="284"/>
                    <a:pt x="17" y="284"/>
                    <a:pt x="17" y="284"/>
                  </a:cubicBezTo>
                  <a:cubicBezTo>
                    <a:pt x="16" y="298"/>
                    <a:pt x="16" y="298"/>
                    <a:pt x="16" y="298"/>
                  </a:cubicBezTo>
                  <a:cubicBezTo>
                    <a:pt x="16" y="300"/>
                    <a:pt x="16" y="300"/>
                    <a:pt x="16" y="300"/>
                  </a:cubicBezTo>
                  <a:cubicBezTo>
                    <a:pt x="5" y="471"/>
                    <a:pt x="5" y="471"/>
                    <a:pt x="5" y="471"/>
                  </a:cubicBezTo>
                  <a:cubicBezTo>
                    <a:pt x="1" y="524"/>
                    <a:pt x="1" y="524"/>
                    <a:pt x="1" y="524"/>
                  </a:cubicBezTo>
                  <a:cubicBezTo>
                    <a:pt x="0" y="547"/>
                    <a:pt x="0" y="547"/>
                    <a:pt x="0" y="547"/>
                  </a:cubicBezTo>
                  <a:cubicBezTo>
                    <a:pt x="2" y="547"/>
                    <a:pt x="3" y="547"/>
                    <a:pt x="5" y="547"/>
                  </a:cubicBezTo>
                  <a:cubicBezTo>
                    <a:pt x="46" y="547"/>
                    <a:pt x="79" y="538"/>
                    <a:pt x="104" y="529"/>
                  </a:cubicBezTo>
                  <a:cubicBezTo>
                    <a:pt x="136" y="517"/>
                    <a:pt x="153" y="503"/>
                    <a:pt x="153" y="503"/>
                  </a:cubicBezTo>
                  <a:cubicBezTo>
                    <a:pt x="153" y="464"/>
                    <a:pt x="151" y="422"/>
                    <a:pt x="148" y="381"/>
                  </a:cubicBezTo>
                  <a:cubicBezTo>
                    <a:pt x="144" y="327"/>
                    <a:pt x="137" y="273"/>
                    <a:pt x="130" y="224"/>
                  </a:cubicBezTo>
                  <a:cubicBezTo>
                    <a:pt x="125" y="189"/>
                    <a:pt x="120" y="157"/>
                    <a:pt x="115" y="128"/>
                  </a:cubicBezTo>
                  <a:cubicBezTo>
                    <a:pt x="115" y="127"/>
                    <a:pt x="114" y="126"/>
                    <a:pt x="114" y="124"/>
                  </a:cubicBezTo>
                  <a:cubicBezTo>
                    <a:pt x="115" y="126"/>
                    <a:pt x="115" y="127"/>
                    <a:pt x="116" y="129"/>
                  </a:cubicBezTo>
                  <a:cubicBezTo>
                    <a:pt x="124" y="135"/>
                    <a:pt x="124" y="135"/>
                    <a:pt x="124" y="135"/>
                  </a:cubicBezTo>
                  <a:cubicBezTo>
                    <a:pt x="136" y="204"/>
                    <a:pt x="149" y="293"/>
                    <a:pt x="156" y="383"/>
                  </a:cubicBezTo>
                  <a:cubicBezTo>
                    <a:pt x="157" y="384"/>
                    <a:pt x="158" y="384"/>
                    <a:pt x="160" y="384"/>
                  </a:cubicBezTo>
                  <a:cubicBezTo>
                    <a:pt x="160" y="384"/>
                    <a:pt x="161" y="384"/>
                    <a:pt x="161" y="384"/>
                  </a:cubicBezTo>
                  <a:cubicBezTo>
                    <a:pt x="178" y="384"/>
                    <a:pt x="192" y="371"/>
                    <a:pt x="193" y="354"/>
                  </a:cubicBezTo>
                  <a:cubicBezTo>
                    <a:pt x="195" y="326"/>
                    <a:pt x="196" y="300"/>
                    <a:pt x="196" y="277"/>
                  </a:cubicBezTo>
                  <a:cubicBezTo>
                    <a:pt x="196" y="156"/>
                    <a:pt x="176" y="89"/>
                    <a:pt x="150" y="49"/>
                  </a:cubicBezTo>
                  <a:cubicBezTo>
                    <a:pt x="137" y="29"/>
                    <a:pt x="121" y="17"/>
                    <a:pt x="107" y="9"/>
                  </a:cubicBezTo>
                  <a:cubicBezTo>
                    <a:pt x="98" y="5"/>
                    <a:pt x="89" y="3"/>
                    <a:pt x="83" y="2"/>
                  </a:cubicBezTo>
                  <a:cubicBezTo>
                    <a:pt x="80" y="1"/>
                    <a:pt x="76" y="0"/>
                    <a:pt x="73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0"/>
                    <a:pt x="72" y="1"/>
                    <a:pt x="72" y="1"/>
                  </a:cubicBezTo>
                  <a:cubicBezTo>
                    <a:pt x="69" y="7"/>
                    <a:pt x="66" y="12"/>
                    <a:pt x="62" y="18"/>
                  </a:cubicBezTo>
                  <a:close/>
                  <a:moveTo>
                    <a:pt x="104" y="413"/>
                  </a:moveTo>
                  <a:cubicBezTo>
                    <a:pt x="43" y="433"/>
                    <a:pt x="43" y="433"/>
                    <a:pt x="43" y="433"/>
                  </a:cubicBezTo>
                  <a:cubicBezTo>
                    <a:pt x="39" y="417"/>
                    <a:pt x="39" y="417"/>
                    <a:pt x="39" y="417"/>
                  </a:cubicBezTo>
                  <a:cubicBezTo>
                    <a:pt x="104" y="401"/>
                    <a:pt x="104" y="401"/>
                    <a:pt x="104" y="401"/>
                  </a:cubicBezTo>
                  <a:cubicBezTo>
                    <a:pt x="106" y="400"/>
                    <a:pt x="106" y="400"/>
                    <a:pt x="106" y="400"/>
                  </a:cubicBezTo>
                  <a:cubicBezTo>
                    <a:pt x="109" y="411"/>
                    <a:pt x="109" y="411"/>
                    <a:pt x="109" y="411"/>
                  </a:cubicBezTo>
                  <a:lnTo>
                    <a:pt x="104" y="41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Freeform 81"/>
            <p:cNvSpPr>
              <a:spLocks/>
            </p:cNvSpPr>
            <p:nvPr/>
          </p:nvSpPr>
          <p:spPr bwMode="auto">
            <a:xfrm>
              <a:off x="-5658081" y="1900726"/>
              <a:ext cx="141670" cy="301125"/>
            </a:xfrm>
            <a:custGeom>
              <a:avLst/>
              <a:gdLst/>
              <a:ahLst/>
              <a:cxnLst>
                <a:cxn ang="0">
                  <a:pos x="0" y="158"/>
                </a:cxn>
                <a:cxn ang="0">
                  <a:pos x="49" y="208"/>
                </a:cxn>
                <a:cxn ang="0">
                  <a:pos x="98" y="158"/>
                </a:cxn>
                <a:cxn ang="0">
                  <a:pos x="98" y="17"/>
                </a:cxn>
                <a:cxn ang="0">
                  <a:pos x="0" y="0"/>
                </a:cxn>
                <a:cxn ang="0">
                  <a:pos x="0" y="158"/>
                </a:cxn>
              </a:cxnLst>
              <a:rect l="0" t="0" r="r" b="b"/>
              <a:pathLst>
                <a:path w="98" h="208">
                  <a:moveTo>
                    <a:pt x="0" y="158"/>
                  </a:moveTo>
                  <a:cubicBezTo>
                    <a:pt x="0" y="186"/>
                    <a:pt x="22" y="208"/>
                    <a:pt x="49" y="208"/>
                  </a:cubicBezTo>
                  <a:cubicBezTo>
                    <a:pt x="76" y="208"/>
                    <a:pt x="98" y="186"/>
                    <a:pt x="98" y="158"/>
                  </a:cubicBezTo>
                  <a:cubicBezTo>
                    <a:pt x="98" y="17"/>
                    <a:pt x="98" y="17"/>
                    <a:pt x="98" y="17"/>
                  </a:cubicBezTo>
                  <a:cubicBezTo>
                    <a:pt x="58" y="17"/>
                    <a:pt x="25" y="9"/>
                    <a:pt x="0" y="0"/>
                  </a:cubicBezTo>
                  <a:lnTo>
                    <a:pt x="0" y="1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82"/>
            <p:cNvSpPr>
              <a:spLocks/>
            </p:cNvSpPr>
            <p:nvPr/>
          </p:nvSpPr>
          <p:spPr bwMode="auto">
            <a:xfrm>
              <a:off x="-5488813" y="1900726"/>
              <a:ext cx="143509" cy="301125"/>
            </a:xfrm>
            <a:custGeom>
              <a:avLst/>
              <a:gdLst/>
              <a:ahLst/>
              <a:cxnLst>
                <a:cxn ang="0">
                  <a:pos x="0" y="158"/>
                </a:cxn>
                <a:cxn ang="0">
                  <a:pos x="49" y="208"/>
                </a:cxn>
                <a:cxn ang="0">
                  <a:pos x="99" y="158"/>
                </a:cxn>
                <a:cxn ang="0">
                  <a:pos x="99" y="0"/>
                </a:cxn>
                <a:cxn ang="0">
                  <a:pos x="0" y="17"/>
                </a:cxn>
                <a:cxn ang="0">
                  <a:pos x="0" y="158"/>
                </a:cxn>
              </a:cxnLst>
              <a:rect l="0" t="0" r="r" b="b"/>
              <a:pathLst>
                <a:path w="99" h="208">
                  <a:moveTo>
                    <a:pt x="0" y="158"/>
                  </a:moveTo>
                  <a:cubicBezTo>
                    <a:pt x="0" y="186"/>
                    <a:pt x="22" y="208"/>
                    <a:pt x="49" y="208"/>
                  </a:cubicBezTo>
                  <a:cubicBezTo>
                    <a:pt x="77" y="208"/>
                    <a:pt x="99" y="186"/>
                    <a:pt x="99" y="158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74" y="9"/>
                    <a:pt x="41" y="17"/>
                    <a:pt x="0" y="17"/>
                  </a:cubicBezTo>
                  <a:lnTo>
                    <a:pt x="0" y="1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Freeform 83"/>
            <p:cNvSpPr>
              <a:spLocks/>
            </p:cNvSpPr>
            <p:nvPr/>
          </p:nvSpPr>
          <p:spPr bwMode="auto">
            <a:xfrm>
              <a:off x="-5539103" y="1119398"/>
              <a:ext cx="73595" cy="118978"/>
            </a:xfrm>
            <a:custGeom>
              <a:avLst/>
              <a:gdLst/>
              <a:ahLst/>
              <a:cxnLst>
                <a:cxn ang="0">
                  <a:pos x="51" y="28"/>
                </a:cxn>
                <a:cxn ang="0">
                  <a:pos x="44" y="1"/>
                </a:cxn>
                <a:cxn ang="0">
                  <a:pos x="44" y="0"/>
                </a:cxn>
                <a:cxn ang="0">
                  <a:pos x="26" y="0"/>
                </a:cxn>
                <a:cxn ang="0">
                  <a:pos x="7" y="0"/>
                </a:cxn>
                <a:cxn ang="0">
                  <a:pos x="7" y="1"/>
                </a:cxn>
                <a:cxn ang="0">
                  <a:pos x="0" y="28"/>
                </a:cxn>
                <a:cxn ang="0">
                  <a:pos x="26" y="82"/>
                </a:cxn>
                <a:cxn ang="0">
                  <a:pos x="51" y="28"/>
                </a:cxn>
              </a:cxnLst>
              <a:rect l="0" t="0" r="r" b="b"/>
              <a:pathLst>
                <a:path w="51" h="82">
                  <a:moveTo>
                    <a:pt x="51" y="28"/>
                  </a:moveTo>
                  <a:cubicBezTo>
                    <a:pt x="44" y="1"/>
                    <a:pt x="44" y="1"/>
                    <a:pt x="44" y="1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11" y="43"/>
                    <a:pt x="19" y="61"/>
                    <a:pt x="26" y="82"/>
                  </a:cubicBezTo>
                  <a:cubicBezTo>
                    <a:pt x="32" y="61"/>
                    <a:pt x="41" y="43"/>
                    <a:pt x="51" y="2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84"/>
            <p:cNvSpPr>
              <a:spLocks/>
            </p:cNvSpPr>
            <p:nvPr/>
          </p:nvSpPr>
          <p:spPr bwMode="auto">
            <a:xfrm>
              <a:off x="-5539103" y="1250028"/>
              <a:ext cx="17172" cy="104259"/>
            </a:xfrm>
            <a:custGeom>
              <a:avLst/>
              <a:gdLst/>
              <a:ahLst/>
              <a:cxnLst>
                <a:cxn ang="0">
                  <a:pos x="4" y="72"/>
                </a:cxn>
                <a:cxn ang="0">
                  <a:pos x="12" y="65"/>
                </a:cxn>
                <a:cxn ang="0">
                  <a:pos x="2" y="0"/>
                </a:cxn>
                <a:cxn ang="0">
                  <a:pos x="0" y="13"/>
                </a:cxn>
                <a:cxn ang="0">
                  <a:pos x="4" y="72"/>
                </a:cxn>
              </a:cxnLst>
              <a:rect l="0" t="0" r="r" b="b"/>
              <a:pathLst>
                <a:path w="12" h="72">
                  <a:moveTo>
                    <a:pt x="4" y="72"/>
                  </a:moveTo>
                  <a:cubicBezTo>
                    <a:pt x="6" y="69"/>
                    <a:pt x="9" y="67"/>
                    <a:pt x="12" y="65"/>
                  </a:cubicBezTo>
                  <a:cubicBezTo>
                    <a:pt x="12" y="53"/>
                    <a:pt x="10" y="27"/>
                    <a:pt x="2" y="0"/>
                  </a:cubicBezTo>
                  <a:cubicBezTo>
                    <a:pt x="0" y="13"/>
                    <a:pt x="0" y="13"/>
                    <a:pt x="0" y="13"/>
                  </a:cubicBezTo>
                  <a:lnTo>
                    <a:pt x="4" y="7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85"/>
            <p:cNvSpPr>
              <a:spLocks/>
            </p:cNvSpPr>
            <p:nvPr/>
          </p:nvSpPr>
          <p:spPr bwMode="auto">
            <a:xfrm>
              <a:off x="-5482680" y="1250028"/>
              <a:ext cx="17172" cy="104259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0" y="65"/>
                </a:cxn>
                <a:cxn ang="0">
                  <a:pos x="8" y="72"/>
                </a:cxn>
                <a:cxn ang="0">
                  <a:pos x="12" y="13"/>
                </a:cxn>
                <a:cxn ang="0">
                  <a:pos x="10" y="0"/>
                </a:cxn>
              </a:cxnLst>
              <a:rect l="0" t="0" r="r" b="b"/>
              <a:pathLst>
                <a:path w="12" h="72">
                  <a:moveTo>
                    <a:pt x="10" y="0"/>
                  </a:moveTo>
                  <a:cubicBezTo>
                    <a:pt x="3" y="27"/>
                    <a:pt x="1" y="53"/>
                    <a:pt x="0" y="65"/>
                  </a:cubicBezTo>
                  <a:cubicBezTo>
                    <a:pt x="3" y="67"/>
                    <a:pt x="6" y="69"/>
                    <a:pt x="8" y="72"/>
                  </a:cubicBezTo>
                  <a:cubicBezTo>
                    <a:pt x="12" y="13"/>
                    <a:pt x="12" y="13"/>
                    <a:pt x="12" y="13"/>
                  </a:cubicBezTo>
                  <a:lnTo>
                    <a:pt x="1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8" name="Freeform 86"/>
            <p:cNvSpPr>
              <a:spLocks/>
            </p:cNvSpPr>
            <p:nvPr/>
          </p:nvSpPr>
          <p:spPr bwMode="auto">
            <a:xfrm>
              <a:off x="-5529290" y="1413776"/>
              <a:ext cx="55196" cy="417036"/>
            </a:xfrm>
            <a:custGeom>
              <a:avLst/>
              <a:gdLst/>
              <a:ahLst/>
              <a:cxnLst>
                <a:cxn ang="0">
                  <a:pos x="5" y="78"/>
                </a:cxn>
                <a:cxn ang="0">
                  <a:pos x="6" y="93"/>
                </a:cxn>
                <a:cxn ang="0">
                  <a:pos x="6" y="98"/>
                </a:cxn>
                <a:cxn ang="0">
                  <a:pos x="7" y="107"/>
                </a:cxn>
                <a:cxn ang="0">
                  <a:pos x="9" y="147"/>
                </a:cxn>
                <a:cxn ang="0">
                  <a:pos x="19" y="288"/>
                </a:cxn>
                <a:cxn ang="0">
                  <a:pos x="28" y="147"/>
                </a:cxn>
                <a:cxn ang="0">
                  <a:pos x="31" y="107"/>
                </a:cxn>
                <a:cxn ang="0">
                  <a:pos x="31" y="98"/>
                </a:cxn>
                <a:cxn ang="0">
                  <a:pos x="32" y="93"/>
                </a:cxn>
                <a:cxn ang="0">
                  <a:pos x="32" y="78"/>
                </a:cxn>
                <a:cxn ang="0">
                  <a:pos x="38" y="0"/>
                </a:cxn>
                <a:cxn ang="0">
                  <a:pos x="34" y="2"/>
                </a:cxn>
                <a:cxn ang="0">
                  <a:pos x="19" y="7"/>
                </a:cxn>
                <a:cxn ang="0">
                  <a:pos x="3" y="2"/>
                </a:cxn>
                <a:cxn ang="0">
                  <a:pos x="0" y="0"/>
                </a:cxn>
                <a:cxn ang="0">
                  <a:pos x="5" y="78"/>
                </a:cxn>
              </a:cxnLst>
              <a:rect l="0" t="0" r="r" b="b"/>
              <a:pathLst>
                <a:path w="38" h="288">
                  <a:moveTo>
                    <a:pt x="5" y="78"/>
                  </a:moveTo>
                  <a:cubicBezTo>
                    <a:pt x="6" y="93"/>
                    <a:pt x="6" y="93"/>
                    <a:pt x="6" y="93"/>
                  </a:cubicBezTo>
                  <a:cubicBezTo>
                    <a:pt x="6" y="98"/>
                    <a:pt x="6" y="98"/>
                    <a:pt x="6" y="98"/>
                  </a:cubicBezTo>
                  <a:cubicBezTo>
                    <a:pt x="7" y="107"/>
                    <a:pt x="7" y="107"/>
                    <a:pt x="7" y="107"/>
                  </a:cubicBezTo>
                  <a:cubicBezTo>
                    <a:pt x="9" y="147"/>
                    <a:pt x="9" y="147"/>
                    <a:pt x="9" y="147"/>
                  </a:cubicBezTo>
                  <a:cubicBezTo>
                    <a:pt x="19" y="288"/>
                    <a:pt x="19" y="288"/>
                    <a:pt x="19" y="288"/>
                  </a:cubicBezTo>
                  <a:cubicBezTo>
                    <a:pt x="28" y="147"/>
                    <a:pt x="28" y="147"/>
                    <a:pt x="28" y="147"/>
                  </a:cubicBezTo>
                  <a:cubicBezTo>
                    <a:pt x="31" y="107"/>
                    <a:pt x="31" y="107"/>
                    <a:pt x="31" y="107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2" y="93"/>
                    <a:pt x="32" y="93"/>
                    <a:pt x="32" y="93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1"/>
                    <a:pt x="36" y="2"/>
                    <a:pt x="34" y="2"/>
                  </a:cubicBezTo>
                  <a:cubicBezTo>
                    <a:pt x="30" y="5"/>
                    <a:pt x="24" y="7"/>
                    <a:pt x="19" y="7"/>
                  </a:cubicBezTo>
                  <a:cubicBezTo>
                    <a:pt x="13" y="7"/>
                    <a:pt x="8" y="5"/>
                    <a:pt x="3" y="2"/>
                  </a:cubicBezTo>
                  <a:cubicBezTo>
                    <a:pt x="2" y="2"/>
                    <a:pt x="1" y="1"/>
                    <a:pt x="0" y="0"/>
                  </a:cubicBezTo>
                  <a:lnTo>
                    <a:pt x="5" y="7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9" name="Freeform 87"/>
            <p:cNvSpPr>
              <a:spLocks noEditPoints="1"/>
            </p:cNvSpPr>
            <p:nvPr/>
          </p:nvSpPr>
          <p:spPr bwMode="auto">
            <a:xfrm>
              <a:off x="-5640909" y="782089"/>
              <a:ext cx="298671" cy="631687"/>
            </a:xfrm>
            <a:custGeom>
              <a:avLst/>
              <a:gdLst/>
              <a:ahLst/>
              <a:cxnLst>
                <a:cxn ang="0">
                  <a:pos x="6" y="107"/>
                </a:cxn>
                <a:cxn ang="0">
                  <a:pos x="0" y="113"/>
                </a:cxn>
                <a:cxn ang="0">
                  <a:pos x="27" y="234"/>
                </a:cxn>
                <a:cxn ang="0">
                  <a:pos x="39" y="253"/>
                </a:cxn>
                <a:cxn ang="0">
                  <a:pos x="52" y="267"/>
                </a:cxn>
                <a:cxn ang="0">
                  <a:pos x="68" y="293"/>
                </a:cxn>
                <a:cxn ang="0">
                  <a:pos x="90" y="393"/>
                </a:cxn>
                <a:cxn ang="0">
                  <a:pos x="74" y="414"/>
                </a:cxn>
                <a:cxn ang="0">
                  <a:pos x="96" y="436"/>
                </a:cxn>
                <a:cxn ang="0">
                  <a:pos x="118" y="414"/>
                </a:cxn>
                <a:cxn ang="0">
                  <a:pos x="102" y="393"/>
                </a:cxn>
                <a:cxn ang="0">
                  <a:pos x="123" y="293"/>
                </a:cxn>
                <a:cxn ang="0">
                  <a:pos x="140" y="267"/>
                </a:cxn>
                <a:cxn ang="0">
                  <a:pos x="153" y="253"/>
                </a:cxn>
                <a:cxn ang="0">
                  <a:pos x="165" y="234"/>
                </a:cxn>
                <a:cxn ang="0">
                  <a:pos x="191" y="113"/>
                </a:cxn>
                <a:cxn ang="0">
                  <a:pos x="186" y="107"/>
                </a:cxn>
                <a:cxn ang="0">
                  <a:pos x="183" y="100"/>
                </a:cxn>
                <a:cxn ang="0">
                  <a:pos x="206" y="43"/>
                </a:cxn>
                <a:cxn ang="0">
                  <a:pos x="122" y="35"/>
                </a:cxn>
                <a:cxn ang="0">
                  <a:pos x="55" y="41"/>
                </a:cxn>
                <a:cxn ang="0">
                  <a:pos x="121" y="43"/>
                </a:cxn>
                <a:cxn ang="0">
                  <a:pos x="33" y="57"/>
                </a:cxn>
                <a:cxn ang="0">
                  <a:pos x="8" y="101"/>
                </a:cxn>
                <a:cxn ang="0">
                  <a:pos x="130" y="44"/>
                </a:cxn>
                <a:cxn ang="0">
                  <a:pos x="131" y="38"/>
                </a:cxn>
                <a:cxn ang="0">
                  <a:pos x="197" y="44"/>
                </a:cxn>
                <a:cxn ang="0">
                  <a:pos x="163" y="77"/>
                </a:cxn>
                <a:cxn ang="0">
                  <a:pos x="130" y="44"/>
                </a:cxn>
                <a:cxn ang="0">
                  <a:pos x="166" y="177"/>
                </a:cxn>
                <a:cxn ang="0">
                  <a:pos x="152" y="234"/>
                </a:cxn>
                <a:cxn ang="0">
                  <a:pos x="137" y="254"/>
                </a:cxn>
                <a:cxn ang="0">
                  <a:pos x="130" y="262"/>
                </a:cxn>
                <a:cxn ang="0">
                  <a:pos x="96" y="346"/>
                </a:cxn>
                <a:cxn ang="0">
                  <a:pos x="62" y="262"/>
                </a:cxn>
                <a:cxn ang="0">
                  <a:pos x="54" y="254"/>
                </a:cxn>
                <a:cxn ang="0">
                  <a:pos x="39" y="234"/>
                </a:cxn>
                <a:cxn ang="0">
                  <a:pos x="25" y="177"/>
                </a:cxn>
              </a:cxnLst>
              <a:rect l="0" t="0" r="r" b="b"/>
              <a:pathLst>
                <a:path w="206" h="436">
                  <a:moveTo>
                    <a:pt x="7" y="108"/>
                  </a:moveTo>
                  <a:cubicBezTo>
                    <a:pt x="6" y="108"/>
                    <a:pt x="6" y="107"/>
                    <a:pt x="6" y="107"/>
                  </a:cubicBezTo>
                  <a:cubicBezTo>
                    <a:pt x="3" y="107"/>
                    <a:pt x="0" y="110"/>
                    <a:pt x="0" y="113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13"/>
                    <a:pt x="0" y="113"/>
                    <a:pt x="0" y="114"/>
                  </a:cubicBezTo>
                  <a:cubicBezTo>
                    <a:pt x="1" y="125"/>
                    <a:pt x="1" y="187"/>
                    <a:pt x="27" y="234"/>
                  </a:cubicBezTo>
                  <a:cubicBezTo>
                    <a:pt x="27" y="235"/>
                    <a:pt x="27" y="235"/>
                    <a:pt x="28" y="236"/>
                  </a:cubicBezTo>
                  <a:cubicBezTo>
                    <a:pt x="31" y="242"/>
                    <a:pt x="35" y="247"/>
                    <a:pt x="39" y="253"/>
                  </a:cubicBezTo>
                  <a:cubicBezTo>
                    <a:pt x="41" y="256"/>
                    <a:pt x="44" y="259"/>
                    <a:pt x="47" y="262"/>
                  </a:cubicBezTo>
                  <a:cubicBezTo>
                    <a:pt x="48" y="263"/>
                    <a:pt x="50" y="265"/>
                    <a:pt x="52" y="267"/>
                  </a:cubicBezTo>
                  <a:cubicBezTo>
                    <a:pt x="54" y="270"/>
                    <a:pt x="56" y="272"/>
                    <a:pt x="58" y="275"/>
                  </a:cubicBezTo>
                  <a:cubicBezTo>
                    <a:pt x="62" y="281"/>
                    <a:pt x="65" y="287"/>
                    <a:pt x="68" y="293"/>
                  </a:cubicBezTo>
                  <a:cubicBezTo>
                    <a:pt x="70" y="297"/>
                    <a:pt x="72" y="302"/>
                    <a:pt x="74" y="307"/>
                  </a:cubicBezTo>
                  <a:cubicBezTo>
                    <a:pt x="87" y="340"/>
                    <a:pt x="89" y="377"/>
                    <a:pt x="90" y="393"/>
                  </a:cubicBezTo>
                  <a:cubicBezTo>
                    <a:pt x="83" y="395"/>
                    <a:pt x="77" y="400"/>
                    <a:pt x="75" y="407"/>
                  </a:cubicBezTo>
                  <a:cubicBezTo>
                    <a:pt x="74" y="409"/>
                    <a:pt x="74" y="412"/>
                    <a:pt x="74" y="414"/>
                  </a:cubicBezTo>
                  <a:cubicBezTo>
                    <a:pt x="74" y="417"/>
                    <a:pt x="75" y="421"/>
                    <a:pt x="76" y="423"/>
                  </a:cubicBezTo>
                  <a:cubicBezTo>
                    <a:pt x="79" y="431"/>
                    <a:pt x="87" y="436"/>
                    <a:pt x="96" y="436"/>
                  </a:cubicBezTo>
                  <a:cubicBezTo>
                    <a:pt x="104" y="436"/>
                    <a:pt x="112" y="431"/>
                    <a:pt x="115" y="423"/>
                  </a:cubicBezTo>
                  <a:cubicBezTo>
                    <a:pt x="117" y="421"/>
                    <a:pt x="118" y="417"/>
                    <a:pt x="118" y="414"/>
                  </a:cubicBezTo>
                  <a:cubicBezTo>
                    <a:pt x="118" y="412"/>
                    <a:pt x="117" y="409"/>
                    <a:pt x="117" y="407"/>
                  </a:cubicBezTo>
                  <a:cubicBezTo>
                    <a:pt x="114" y="400"/>
                    <a:pt x="109" y="395"/>
                    <a:pt x="102" y="393"/>
                  </a:cubicBezTo>
                  <a:cubicBezTo>
                    <a:pt x="102" y="377"/>
                    <a:pt x="105" y="340"/>
                    <a:pt x="117" y="307"/>
                  </a:cubicBezTo>
                  <a:cubicBezTo>
                    <a:pt x="119" y="302"/>
                    <a:pt x="121" y="297"/>
                    <a:pt x="123" y="293"/>
                  </a:cubicBezTo>
                  <a:cubicBezTo>
                    <a:pt x="126" y="287"/>
                    <a:pt x="130" y="281"/>
                    <a:pt x="133" y="275"/>
                  </a:cubicBezTo>
                  <a:cubicBezTo>
                    <a:pt x="135" y="272"/>
                    <a:pt x="138" y="270"/>
                    <a:pt x="140" y="267"/>
                  </a:cubicBezTo>
                  <a:cubicBezTo>
                    <a:pt x="141" y="265"/>
                    <a:pt x="143" y="263"/>
                    <a:pt x="145" y="262"/>
                  </a:cubicBezTo>
                  <a:cubicBezTo>
                    <a:pt x="148" y="259"/>
                    <a:pt x="150" y="256"/>
                    <a:pt x="153" y="253"/>
                  </a:cubicBezTo>
                  <a:cubicBezTo>
                    <a:pt x="157" y="247"/>
                    <a:pt x="160" y="242"/>
                    <a:pt x="164" y="236"/>
                  </a:cubicBezTo>
                  <a:cubicBezTo>
                    <a:pt x="164" y="235"/>
                    <a:pt x="164" y="235"/>
                    <a:pt x="165" y="234"/>
                  </a:cubicBezTo>
                  <a:cubicBezTo>
                    <a:pt x="190" y="187"/>
                    <a:pt x="191" y="125"/>
                    <a:pt x="191" y="114"/>
                  </a:cubicBezTo>
                  <a:cubicBezTo>
                    <a:pt x="191" y="113"/>
                    <a:pt x="191" y="113"/>
                    <a:pt x="191" y="113"/>
                  </a:cubicBezTo>
                  <a:cubicBezTo>
                    <a:pt x="191" y="113"/>
                    <a:pt x="191" y="113"/>
                    <a:pt x="191" y="113"/>
                  </a:cubicBezTo>
                  <a:cubicBezTo>
                    <a:pt x="191" y="110"/>
                    <a:pt x="189" y="107"/>
                    <a:pt x="186" y="107"/>
                  </a:cubicBezTo>
                  <a:cubicBezTo>
                    <a:pt x="185" y="107"/>
                    <a:pt x="185" y="108"/>
                    <a:pt x="185" y="108"/>
                  </a:cubicBezTo>
                  <a:cubicBezTo>
                    <a:pt x="184" y="105"/>
                    <a:pt x="184" y="103"/>
                    <a:pt x="183" y="100"/>
                  </a:cubicBezTo>
                  <a:cubicBezTo>
                    <a:pt x="182" y="95"/>
                    <a:pt x="180" y="89"/>
                    <a:pt x="177" y="83"/>
                  </a:cubicBezTo>
                  <a:cubicBezTo>
                    <a:pt x="194" y="78"/>
                    <a:pt x="206" y="62"/>
                    <a:pt x="206" y="43"/>
                  </a:cubicBezTo>
                  <a:cubicBezTo>
                    <a:pt x="206" y="20"/>
                    <a:pt x="187" y="0"/>
                    <a:pt x="163" y="0"/>
                  </a:cubicBezTo>
                  <a:cubicBezTo>
                    <a:pt x="143" y="0"/>
                    <a:pt x="125" y="15"/>
                    <a:pt x="122" y="35"/>
                  </a:cubicBezTo>
                  <a:cubicBezTo>
                    <a:pt x="120" y="35"/>
                    <a:pt x="118" y="34"/>
                    <a:pt x="116" y="34"/>
                  </a:cubicBezTo>
                  <a:cubicBezTo>
                    <a:pt x="95" y="29"/>
                    <a:pt x="73" y="32"/>
                    <a:pt x="55" y="41"/>
                  </a:cubicBezTo>
                  <a:cubicBezTo>
                    <a:pt x="121" y="41"/>
                    <a:pt x="121" y="41"/>
                    <a:pt x="121" y="41"/>
                  </a:cubicBezTo>
                  <a:cubicBezTo>
                    <a:pt x="121" y="42"/>
                    <a:pt x="121" y="42"/>
                    <a:pt x="121" y="43"/>
                  </a:cubicBezTo>
                  <a:cubicBezTo>
                    <a:pt x="121" y="48"/>
                    <a:pt x="122" y="53"/>
                    <a:pt x="123" y="57"/>
                  </a:cubicBezTo>
                  <a:cubicBezTo>
                    <a:pt x="33" y="57"/>
                    <a:pt x="33" y="57"/>
                    <a:pt x="33" y="57"/>
                  </a:cubicBezTo>
                  <a:cubicBezTo>
                    <a:pt x="21" y="69"/>
                    <a:pt x="12" y="83"/>
                    <a:pt x="8" y="101"/>
                  </a:cubicBezTo>
                  <a:cubicBezTo>
                    <a:pt x="8" y="101"/>
                    <a:pt x="8" y="101"/>
                    <a:pt x="8" y="101"/>
                  </a:cubicBezTo>
                  <a:cubicBezTo>
                    <a:pt x="8" y="103"/>
                    <a:pt x="7" y="105"/>
                    <a:pt x="7" y="108"/>
                  </a:cubicBezTo>
                  <a:close/>
                  <a:moveTo>
                    <a:pt x="130" y="44"/>
                  </a:moveTo>
                  <a:cubicBezTo>
                    <a:pt x="130" y="43"/>
                    <a:pt x="130" y="42"/>
                    <a:pt x="130" y="41"/>
                  </a:cubicBezTo>
                  <a:cubicBezTo>
                    <a:pt x="131" y="40"/>
                    <a:pt x="131" y="39"/>
                    <a:pt x="131" y="38"/>
                  </a:cubicBezTo>
                  <a:cubicBezTo>
                    <a:pt x="133" y="23"/>
                    <a:pt x="147" y="10"/>
                    <a:pt x="163" y="10"/>
                  </a:cubicBezTo>
                  <a:cubicBezTo>
                    <a:pt x="182" y="10"/>
                    <a:pt x="197" y="25"/>
                    <a:pt x="197" y="44"/>
                  </a:cubicBezTo>
                  <a:cubicBezTo>
                    <a:pt x="197" y="59"/>
                    <a:pt x="187" y="71"/>
                    <a:pt x="173" y="75"/>
                  </a:cubicBezTo>
                  <a:cubicBezTo>
                    <a:pt x="170" y="76"/>
                    <a:pt x="167" y="77"/>
                    <a:pt x="163" y="77"/>
                  </a:cubicBezTo>
                  <a:cubicBezTo>
                    <a:pt x="150" y="77"/>
                    <a:pt x="138" y="69"/>
                    <a:pt x="133" y="57"/>
                  </a:cubicBezTo>
                  <a:cubicBezTo>
                    <a:pt x="131" y="53"/>
                    <a:pt x="130" y="48"/>
                    <a:pt x="130" y="44"/>
                  </a:cubicBezTo>
                  <a:close/>
                  <a:moveTo>
                    <a:pt x="75" y="209"/>
                  </a:moveTo>
                  <a:cubicBezTo>
                    <a:pt x="110" y="217"/>
                    <a:pt x="145" y="204"/>
                    <a:pt x="166" y="177"/>
                  </a:cubicBezTo>
                  <a:cubicBezTo>
                    <a:pt x="170" y="172"/>
                    <a:pt x="173" y="167"/>
                    <a:pt x="176" y="161"/>
                  </a:cubicBezTo>
                  <a:cubicBezTo>
                    <a:pt x="173" y="184"/>
                    <a:pt x="166" y="212"/>
                    <a:pt x="152" y="234"/>
                  </a:cubicBezTo>
                  <a:cubicBezTo>
                    <a:pt x="148" y="241"/>
                    <a:pt x="144" y="247"/>
                    <a:pt x="138" y="253"/>
                  </a:cubicBezTo>
                  <a:cubicBezTo>
                    <a:pt x="138" y="253"/>
                    <a:pt x="137" y="254"/>
                    <a:pt x="137" y="254"/>
                  </a:cubicBezTo>
                  <a:cubicBezTo>
                    <a:pt x="136" y="255"/>
                    <a:pt x="135" y="256"/>
                    <a:pt x="134" y="257"/>
                  </a:cubicBezTo>
                  <a:cubicBezTo>
                    <a:pt x="133" y="259"/>
                    <a:pt x="131" y="260"/>
                    <a:pt x="130" y="262"/>
                  </a:cubicBezTo>
                  <a:cubicBezTo>
                    <a:pt x="124" y="270"/>
                    <a:pt x="119" y="278"/>
                    <a:pt x="114" y="286"/>
                  </a:cubicBezTo>
                  <a:cubicBezTo>
                    <a:pt x="105" y="306"/>
                    <a:pt x="99" y="327"/>
                    <a:pt x="96" y="346"/>
                  </a:cubicBezTo>
                  <a:cubicBezTo>
                    <a:pt x="92" y="327"/>
                    <a:pt x="87" y="306"/>
                    <a:pt x="77" y="286"/>
                  </a:cubicBezTo>
                  <a:cubicBezTo>
                    <a:pt x="73" y="278"/>
                    <a:pt x="68" y="270"/>
                    <a:pt x="62" y="262"/>
                  </a:cubicBezTo>
                  <a:cubicBezTo>
                    <a:pt x="60" y="260"/>
                    <a:pt x="59" y="259"/>
                    <a:pt x="57" y="257"/>
                  </a:cubicBezTo>
                  <a:cubicBezTo>
                    <a:pt x="56" y="256"/>
                    <a:pt x="55" y="255"/>
                    <a:pt x="54" y="254"/>
                  </a:cubicBezTo>
                  <a:cubicBezTo>
                    <a:pt x="54" y="254"/>
                    <a:pt x="54" y="253"/>
                    <a:pt x="53" y="253"/>
                  </a:cubicBezTo>
                  <a:cubicBezTo>
                    <a:pt x="48" y="247"/>
                    <a:pt x="43" y="241"/>
                    <a:pt x="39" y="234"/>
                  </a:cubicBezTo>
                  <a:cubicBezTo>
                    <a:pt x="26" y="212"/>
                    <a:pt x="19" y="184"/>
                    <a:pt x="15" y="161"/>
                  </a:cubicBezTo>
                  <a:cubicBezTo>
                    <a:pt x="18" y="167"/>
                    <a:pt x="21" y="172"/>
                    <a:pt x="25" y="177"/>
                  </a:cubicBezTo>
                  <a:cubicBezTo>
                    <a:pt x="38" y="193"/>
                    <a:pt x="55" y="204"/>
                    <a:pt x="75" y="20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0" name="Group 756"/>
          <p:cNvGrpSpPr>
            <a:grpSpLocks noChangeAspect="1"/>
          </p:cNvGrpSpPr>
          <p:nvPr/>
        </p:nvGrpSpPr>
        <p:grpSpPr>
          <a:xfrm>
            <a:off x="10235367" y="4819373"/>
            <a:ext cx="524180" cy="1080000"/>
            <a:chOff x="-4936854" y="799261"/>
            <a:chExt cx="680750" cy="1402590"/>
          </a:xfrm>
          <a:solidFill>
            <a:srgbClr val="ED7D31"/>
          </a:solidFill>
        </p:grpSpPr>
        <p:sp>
          <p:nvSpPr>
            <p:cNvPr id="71" name="Freeform 88"/>
            <p:cNvSpPr>
              <a:spLocks/>
            </p:cNvSpPr>
            <p:nvPr/>
          </p:nvSpPr>
          <p:spPr bwMode="auto">
            <a:xfrm>
              <a:off x="-4722203" y="799261"/>
              <a:ext cx="250221" cy="162521"/>
            </a:xfrm>
            <a:custGeom>
              <a:avLst/>
              <a:gdLst/>
              <a:ahLst/>
              <a:cxnLst>
                <a:cxn ang="0">
                  <a:pos x="87" y="51"/>
                </a:cxn>
                <a:cxn ang="0">
                  <a:pos x="108" y="54"/>
                </a:cxn>
                <a:cxn ang="0">
                  <a:pos x="173" y="112"/>
                </a:cxn>
                <a:cxn ang="0">
                  <a:pos x="148" y="17"/>
                </a:cxn>
                <a:cxn ang="0">
                  <a:pos x="87" y="0"/>
                </a:cxn>
                <a:cxn ang="0">
                  <a:pos x="25" y="17"/>
                </a:cxn>
                <a:cxn ang="0">
                  <a:pos x="0" y="112"/>
                </a:cxn>
                <a:cxn ang="0">
                  <a:pos x="87" y="51"/>
                </a:cxn>
              </a:cxnLst>
              <a:rect l="0" t="0" r="r" b="b"/>
              <a:pathLst>
                <a:path w="173" h="112">
                  <a:moveTo>
                    <a:pt x="87" y="51"/>
                  </a:moveTo>
                  <a:cubicBezTo>
                    <a:pt x="94" y="51"/>
                    <a:pt x="101" y="52"/>
                    <a:pt x="108" y="54"/>
                  </a:cubicBezTo>
                  <a:cubicBezTo>
                    <a:pt x="139" y="61"/>
                    <a:pt x="163" y="84"/>
                    <a:pt x="173" y="112"/>
                  </a:cubicBezTo>
                  <a:cubicBezTo>
                    <a:pt x="171" y="83"/>
                    <a:pt x="165" y="30"/>
                    <a:pt x="148" y="17"/>
                  </a:cubicBezTo>
                  <a:cubicBezTo>
                    <a:pt x="125" y="0"/>
                    <a:pt x="87" y="0"/>
                    <a:pt x="87" y="0"/>
                  </a:cubicBezTo>
                  <a:cubicBezTo>
                    <a:pt x="87" y="0"/>
                    <a:pt x="48" y="0"/>
                    <a:pt x="25" y="17"/>
                  </a:cubicBezTo>
                  <a:cubicBezTo>
                    <a:pt x="8" y="30"/>
                    <a:pt x="2" y="83"/>
                    <a:pt x="0" y="112"/>
                  </a:cubicBezTo>
                  <a:cubicBezTo>
                    <a:pt x="13" y="76"/>
                    <a:pt x="47" y="51"/>
                    <a:pt x="87" y="5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2" name="Freeform 89"/>
            <p:cNvSpPr>
              <a:spLocks/>
            </p:cNvSpPr>
            <p:nvPr/>
          </p:nvSpPr>
          <p:spPr bwMode="auto">
            <a:xfrm>
              <a:off x="-4722203" y="1868835"/>
              <a:ext cx="115912" cy="333016"/>
            </a:xfrm>
            <a:custGeom>
              <a:avLst/>
              <a:gdLst/>
              <a:ahLst/>
              <a:cxnLst>
                <a:cxn ang="0">
                  <a:pos x="0" y="190"/>
                </a:cxn>
                <a:cxn ang="0">
                  <a:pos x="40" y="230"/>
                </a:cxn>
                <a:cxn ang="0">
                  <a:pos x="80" y="190"/>
                </a:cxn>
                <a:cxn ang="0">
                  <a:pos x="80" y="4"/>
                </a:cxn>
                <a:cxn ang="0">
                  <a:pos x="0" y="0"/>
                </a:cxn>
                <a:cxn ang="0">
                  <a:pos x="0" y="190"/>
                </a:cxn>
              </a:cxnLst>
              <a:rect l="0" t="0" r="r" b="b"/>
              <a:pathLst>
                <a:path w="80" h="230">
                  <a:moveTo>
                    <a:pt x="0" y="190"/>
                  </a:moveTo>
                  <a:cubicBezTo>
                    <a:pt x="0" y="212"/>
                    <a:pt x="18" y="230"/>
                    <a:pt x="40" y="230"/>
                  </a:cubicBezTo>
                  <a:cubicBezTo>
                    <a:pt x="62" y="230"/>
                    <a:pt x="80" y="212"/>
                    <a:pt x="80" y="190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48" y="4"/>
                    <a:pt x="21" y="2"/>
                    <a:pt x="0" y="0"/>
                  </a:cubicBezTo>
                  <a:lnTo>
                    <a:pt x="0" y="19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3" name="Freeform 90"/>
            <p:cNvSpPr>
              <a:spLocks/>
            </p:cNvSpPr>
            <p:nvPr/>
          </p:nvSpPr>
          <p:spPr bwMode="auto">
            <a:xfrm>
              <a:off x="-4587893" y="1868835"/>
              <a:ext cx="115912" cy="333016"/>
            </a:xfrm>
            <a:custGeom>
              <a:avLst/>
              <a:gdLst/>
              <a:ahLst/>
              <a:cxnLst>
                <a:cxn ang="0">
                  <a:pos x="0" y="190"/>
                </a:cxn>
                <a:cxn ang="0">
                  <a:pos x="40" y="230"/>
                </a:cxn>
                <a:cxn ang="0">
                  <a:pos x="80" y="190"/>
                </a:cxn>
                <a:cxn ang="0">
                  <a:pos x="80" y="0"/>
                </a:cxn>
                <a:cxn ang="0">
                  <a:pos x="0" y="4"/>
                </a:cxn>
                <a:cxn ang="0">
                  <a:pos x="0" y="190"/>
                </a:cxn>
              </a:cxnLst>
              <a:rect l="0" t="0" r="r" b="b"/>
              <a:pathLst>
                <a:path w="80" h="230">
                  <a:moveTo>
                    <a:pt x="0" y="190"/>
                  </a:moveTo>
                  <a:cubicBezTo>
                    <a:pt x="0" y="212"/>
                    <a:pt x="18" y="230"/>
                    <a:pt x="40" y="230"/>
                  </a:cubicBezTo>
                  <a:cubicBezTo>
                    <a:pt x="62" y="230"/>
                    <a:pt x="80" y="212"/>
                    <a:pt x="80" y="19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59" y="2"/>
                    <a:pt x="33" y="4"/>
                    <a:pt x="0" y="4"/>
                  </a:cubicBezTo>
                  <a:lnTo>
                    <a:pt x="0" y="19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91"/>
            <p:cNvSpPr>
              <a:spLocks noEditPoints="1"/>
            </p:cNvSpPr>
            <p:nvPr/>
          </p:nvSpPr>
          <p:spPr bwMode="auto">
            <a:xfrm>
              <a:off x="-4936854" y="1154355"/>
              <a:ext cx="680750" cy="708348"/>
            </a:xfrm>
            <a:custGeom>
              <a:avLst/>
              <a:gdLst/>
              <a:ahLst/>
              <a:cxnLst>
                <a:cxn ang="0">
                  <a:pos x="23" y="338"/>
                </a:cxn>
                <a:cxn ang="0">
                  <a:pos x="54" y="317"/>
                </a:cxn>
                <a:cxn ang="0">
                  <a:pos x="117" y="134"/>
                </a:cxn>
                <a:cxn ang="0">
                  <a:pos x="129" y="116"/>
                </a:cxn>
                <a:cxn ang="0">
                  <a:pos x="88" y="324"/>
                </a:cxn>
                <a:cxn ang="0">
                  <a:pos x="61" y="457"/>
                </a:cxn>
                <a:cxn ang="0">
                  <a:pos x="148" y="485"/>
                </a:cxn>
                <a:cxn ang="0">
                  <a:pos x="228" y="489"/>
                </a:cxn>
                <a:cxn ang="0">
                  <a:pos x="235" y="489"/>
                </a:cxn>
                <a:cxn ang="0">
                  <a:pos x="241" y="489"/>
                </a:cxn>
                <a:cxn ang="0">
                  <a:pos x="321" y="485"/>
                </a:cxn>
                <a:cxn ang="0">
                  <a:pos x="408" y="457"/>
                </a:cxn>
                <a:cxn ang="0">
                  <a:pos x="381" y="323"/>
                </a:cxn>
                <a:cxn ang="0">
                  <a:pos x="340" y="116"/>
                </a:cxn>
                <a:cxn ang="0">
                  <a:pos x="373" y="176"/>
                </a:cxn>
                <a:cxn ang="0">
                  <a:pos x="416" y="317"/>
                </a:cxn>
                <a:cxn ang="0">
                  <a:pos x="441" y="338"/>
                </a:cxn>
                <a:cxn ang="0">
                  <a:pos x="446" y="338"/>
                </a:cxn>
                <a:cxn ang="0">
                  <a:pos x="467" y="307"/>
                </a:cxn>
                <a:cxn ang="0">
                  <a:pos x="467" y="307"/>
                </a:cxn>
                <a:cxn ang="0">
                  <a:pos x="397" y="108"/>
                </a:cxn>
                <a:cxn ang="0">
                  <a:pos x="330" y="32"/>
                </a:cxn>
                <a:cxn ang="0">
                  <a:pos x="298" y="13"/>
                </a:cxn>
                <a:cxn ang="0">
                  <a:pos x="292" y="23"/>
                </a:cxn>
                <a:cxn ang="0">
                  <a:pos x="266" y="57"/>
                </a:cxn>
                <a:cxn ang="0">
                  <a:pos x="260" y="59"/>
                </a:cxn>
                <a:cxn ang="0">
                  <a:pos x="248" y="53"/>
                </a:cxn>
                <a:cxn ang="0">
                  <a:pos x="236" y="38"/>
                </a:cxn>
                <a:cxn ang="0">
                  <a:pos x="256" y="18"/>
                </a:cxn>
                <a:cxn ang="0">
                  <a:pos x="265" y="3"/>
                </a:cxn>
                <a:cxn ang="0">
                  <a:pos x="235" y="0"/>
                </a:cxn>
                <a:cxn ang="0">
                  <a:pos x="204" y="3"/>
                </a:cxn>
                <a:cxn ang="0">
                  <a:pos x="213" y="18"/>
                </a:cxn>
                <a:cxn ang="0">
                  <a:pos x="233" y="38"/>
                </a:cxn>
                <a:cxn ang="0">
                  <a:pos x="221" y="53"/>
                </a:cxn>
                <a:cxn ang="0">
                  <a:pos x="209" y="59"/>
                </a:cxn>
                <a:cxn ang="0">
                  <a:pos x="204" y="57"/>
                </a:cxn>
                <a:cxn ang="0">
                  <a:pos x="177" y="23"/>
                </a:cxn>
                <a:cxn ang="0">
                  <a:pos x="171" y="13"/>
                </a:cxn>
                <a:cxn ang="0">
                  <a:pos x="139" y="32"/>
                </a:cxn>
                <a:cxn ang="0">
                  <a:pos x="48" y="155"/>
                </a:cxn>
                <a:cxn ang="0">
                  <a:pos x="3" y="307"/>
                </a:cxn>
                <a:cxn ang="0">
                  <a:pos x="23" y="338"/>
                </a:cxn>
                <a:cxn ang="0">
                  <a:pos x="169" y="382"/>
                </a:cxn>
                <a:cxn ang="0">
                  <a:pos x="148" y="375"/>
                </a:cxn>
                <a:cxn ang="0">
                  <a:pos x="104" y="360"/>
                </a:cxn>
                <a:cxn ang="0">
                  <a:pos x="106" y="349"/>
                </a:cxn>
                <a:cxn ang="0">
                  <a:pos x="151" y="360"/>
                </a:cxn>
                <a:cxn ang="0">
                  <a:pos x="174" y="366"/>
                </a:cxn>
                <a:cxn ang="0">
                  <a:pos x="169" y="382"/>
                </a:cxn>
                <a:cxn ang="0">
                  <a:pos x="321" y="375"/>
                </a:cxn>
                <a:cxn ang="0">
                  <a:pos x="300" y="382"/>
                </a:cxn>
                <a:cxn ang="0">
                  <a:pos x="296" y="366"/>
                </a:cxn>
                <a:cxn ang="0">
                  <a:pos x="318" y="360"/>
                </a:cxn>
                <a:cxn ang="0">
                  <a:pos x="363" y="349"/>
                </a:cxn>
                <a:cxn ang="0">
                  <a:pos x="366" y="360"/>
                </a:cxn>
                <a:cxn ang="0">
                  <a:pos x="321" y="375"/>
                </a:cxn>
              </a:cxnLst>
              <a:rect l="0" t="0" r="r" b="b"/>
              <a:pathLst>
                <a:path w="470" h="489">
                  <a:moveTo>
                    <a:pt x="23" y="338"/>
                  </a:moveTo>
                  <a:cubicBezTo>
                    <a:pt x="37" y="340"/>
                    <a:pt x="51" y="331"/>
                    <a:pt x="54" y="317"/>
                  </a:cubicBezTo>
                  <a:cubicBezTo>
                    <a:pt x="66" y="255"/>
                    <a:pt x="87" y="186"/>
                    <a:pt x="117" y="134"/>
                  </a:cubicBezTo>
                  <a:cubicBezTo>
                    <a:pt x="121" y="128"/>
                    <a:pt x="125" y="122"/>
                    <a:pt x="129" y="116"/>
                  </a:cubicBezTo>
                  <a:cubicBezTo>
                    <a:pt x="88" y="324"/>
                    <a:pt x="88" y="324"/>
                    <a:pt x="88" y="324"/>
                  </a:cubicBezTo>
                  <a:cubicBezTo>
                    <a:pt x="61" y="457"/>
                    <a:pt x="61" y="457"/>
                    <a:pt x="61" y="457"/>
                  </a:cubicBezTo>
                  <a:cubicBezTo>
                    <a:pt x="61" y="457"/>
                    <a:pt x="70" y="476"/>
                    <a:pt x="148" y="485"/>
                  </a:cubicBezTo>
                  <a:cubicBezTo>
                    <a:pt x="169" y="487"/>
                    <a:pt x="195" y="489"/>
                    <a:pt x="228" y="489"/>
                  </a:cubicBezTo>
                  <a:cubicBezTo>
                    <a:pt x="230" y="489"/>
                    <a:pt x="232" y="489"/>
                    <a:pt x="235" y="489"/>
                  </a:cubicBezTo>
                  <a:cubicBezTo>
                    <a:pt x="237" y="489"/>
                    <a:pt x="239" y="489"/>
                    <a:pt x="241" y="489"/>
                  </a:cubicBezTo>
                  <a:cubicBezTo>
                    <a:pt x="274" y="489"/>
                    <a:pt x="300" y="487"/>
                    <a:pt x="321" y="485"/>
                  </a:cubicBezTo>
                  <a:cubicBezTo>
                    <a:pt x="400" y="476"/>
                    <a:pt x="408" y="457"/>
                    <a:pt x="408" y="457"/>
                  </a:cubicBezTo>
                  <a:cubicBezTo>
                    <a:pt x="381" y="323"/>
                    <a:pt x="381" y="323"/>
                    <a:pt x="381" y="323"/>
                  </a:cubicBezTo>
                  <a:cubicBezTo>
                    <a:pt x="340" y="116"/>
                    <a:pt x="340" y="116"/>
                    <a:pt x="340" y="116"/>
                  </a:cubicBezTo>
                  <a:cubicBezTo>
                    <a:pt x="352" y="133"/>
                    <a:pt x="364" y="154"/>
                    <a:pt x="373" y="176"/>
                  </a:cubicBezTo>
                  <a:cubicBezTo>
                    <a:pt x="393" y="220"/>
                    <a:pt x="407" y="271"/>
                    <a:pt x="416" y="317"/>
                  </a:cubicBezTo>
                  <a:cubicBezTo>
                    <a:pt x="418" y="330"/>
                    <a:pt x="429" y="338"/>
                    <a:pt x="441" y="338"/>
                  </a:cubicBezTo>
                  <a:cubicBezTo>
                    <a:pt x="443" y="338"/>
                    <a:pt x="445" y="338"/>
                    <a:pt x="446" y="338"/>
                  </a:cubicBezTo>
                  <a:cubicBezTo>
                    <a:pt x="460" y="335"/>
                    <a:pt x="470" y="321"/>
                    <a:pt x="467" y="307"/>
                  </a:cubicBezTo>
                  <a:cubicBezTo>
                    <a:pt x="467" y="307"/>
                    <a:pt x="467" y="307"/>
                    <a:pt x="467" y="307"/>
                  </a:cubicBezTo>
                  <a:cubicBezTo>
                    <a:pt x="454" y="241"/>
                    <a:pt x="432" y="168"/>
                    <a:pt x="397" y="108"/>
                  </a:cubicBezTo>
                  <a:cubicBezTo>
                    <a:pt x="379" y="78"/>
                    <a:pt x="357" y="51"/>
                    <a:pt x="330" y="32"/>
                  </a:cubicBezTo>
                  <a:cubicBezTo>
                    <a:pt x="320" y="24"/>
                    <a:pt x="311" y="18"/>
                    <a:pt x="298" y="13"/>
                  </a:cubicBezTo>
                  <a:cubicBezTo>
                    <a:pt x="298" y="13"/>
                    <a:pt x="295" y="18"/>
                    <a:pt x="292" y="23"/>
                  </a:cubicBezTo>
                  <a:cubicBezTo>
                    <a:pt x="286" y="33"/>
                    <a:pt x="275" y="51"/>
                    <a:pt x="266" y="57"/>
                  </a:cubicBezTo>
                  <a:cubicBezTo>
                    <a:pt x="264" y="58"/>
                    <a:pt x="262" y="59"/>
                    <a:pt x="260" y="59"/>
                  </a:cubicBezTo>
                  <a:cubicBezTo>
                    <a:pt x="256" y="59"/>
                    <a:pt x="252" y="56"/>
                    <a:pt x="248" y="53"/>
                  </a:cubicBezTo>
                  <a:cubicBezTo>
                    <a:pt x="241" y="47"/>
                    <a:pt x="236" y="38"/>
                    <a:pt x="236" y="38"/>
                  </a:cubicBezTo>
                  <a:cubicBezTo>
                    <a:pt x="236" y="38"/>
                    <a:pt x="247" y="30"/>
                    <a:pt x="256" y="18"/>
                  </a:cubicBezTo>
                  <a:cubicBezTo>
                    <a:pt x="260" y="13"/>
                    <a:pt x="263" y="8"/>
                    <a:pt x="265" y="3"/>
                  </a:cubicBezTo>
                  <a:cubicBezTo>
                    <a:pt x="255" y="1"/>
                    <a:pt x="245" y="0"/>
                    <a:pt x="235" y="0"/>
                  </a:cubicBezTo>
                  <a:cubicBezTo>
                    <a:pt x="224" y="0"/>
                    <a:pt x="214" y="1"/>
                    <a:pt x="204" y="3"/>
                  </a:cubicBezTo>
                  <a:cubicBezTo>
                    <a:pt x="207" y="8"/>
                    <a:pt x="210" y="13"/>
                    <a:pt x="213" y="18"/>
                  </a:cubicBezTo>
                  <a:cubicBezTo>
                    <a:pt x="223" y="30"/>
                    <a:pt x="233" y="38"/>
                    <a:pt x="233" y="38"/>
                  </a:cubicBezTo>
                  <a:cubicBezTo>
                    <a:pt x="233" y="38"/>
                    <a:pt x="228" y="47"/>
                    <a:pt x="221" y="53"/>
                  </a:cubicBezTo>
                  <a:cubicBezTo>
                    <a:pt x="218" y="56"/>
                    <a:pt x="214" y="59"/>
                    <a:pt x="209" y="59"/>
                  </a:cubicBezTo>
                  <a:cubicBezTo>
                    <a:pt x="208" y="59"/>
                    <a:pt x="206" y="58"/>
                    <a:pt x="204" y="57"/>
                  </a:cubicBezTo>
                  <a:cubicBezTo>
                    <a:pt x="195" y="51"/>
                    <a:pt x="183" y="33"/>
                    <a:pt x="177" y="23"/>
                  </a:cubicBezTo>
                  <a:cubicBezTo>
                    <a:pt x="174" y="18"/>
                    <a:pt x="171" y="13"/>
                    <a:pt x="171" y="13"/>
                  </a:cubicBezTo>
                  <a:cubicBezTo>
                    <a:pt x="159" y="18"/>
                    <a:pt x="150" y="24"/>
                    <a:pt x="139" y="32"/>
                  </a:cubicBezTo>
                  <a:cubicBezTo>
                    <a:pt x="99" y="61"/>
                    <a:pt x="70" y="106"/>
                    <a:pt x="48" y="155"/>
                  </a:cubicBezTo>
                  <a:cubicBezTo>
                    <a:pt x="27" y="204"/>
                    <a:pt x="12" y="258"/>
                    <a:pt x="3" y="307"/>
                  </a:cubicBezTo>
                  <a:cubicBezTo>
                    <a:pt x="0" y="321"/>
                    <a:pt x="9" y="335"/>
                    <a:pt x="23" y="338"/>
                  </a:cubicBezTo>
                  <a:close/>
                  <a:moveTo>
                    <a:pt x="169" y="382"/>
                  </a:moveTo>
                  <a:cubicBezTo>
                    <a:pt x="148" y="375"/>
                    <a:pt x="148" y="375"/>
                    <a:pt x="148" y="375"/>
                  </a:cubicBezTo>
                  <a:cubicBezTo>
                    <a:pt x="104" y="360"/>
                    <a:pt x="104" y="360"/>
                    <a:pt x="104" y="360"/>
                  </a:cubicBezTo>
                  <a:cubicBezTo>
                    <a:pt x="106" y="349"/>
                    <a:pt x="106" y="349"/>
                    <a:pt x="106" y="349"/>
                  </a:cubicBezTo>
                  <a:cubicBezTo>
                    <a:pt x="151" y="360"/>
                    <a:pt x="151" y="360"/>
                    <a:pt x="151" y="360"/>
                  </a:cubicBezTo>
                  <a:cubicBezTo>
                    <a:pt x="174" y="366"/>
                    <a:pt x="174" y="366"/>
                    <a:pt x="174" y="366"/>
                  </a:cubicBezTo>
                  <a:lnTo>
                    <a:pt x="169" y="382"/>
                  </a:lnTo>
                  <a:close/>
                  <a:moveTo>
                    <a:pt x="321" y="375"/>
                  </a:moveTo>
                  <a:cubicBezTo>
                    <a:pt x="300" y="382"/>
                    <a:pt x="300" y="382"/>
                    <a:pt x="300" y="382"/>
                  </a:cubicBezTo>
                  <a:cubicBezTo>
                    <a:pt x="296" y="366"/>
                    <a:pt x="296" y="366"/>
                    <a:pt x="296" y="366"/>
                  </a:cubicBezTo>
                  <a:cubicBezTo>
                    <a:pt x="318" y="360"/>
                    <a:pt x="318" y="360"/>
                    <a:pt x="318" y="360"/>
                  </a:cubicBezTo>
                  <a:cubicBezTo>
                    <a:pt x="363" y="349"/>
                    <a:pt x="363" y="349"/>
                    <a:pt x="363" y="349"/>
                  </a:cubicBezTo>
                  <a:cubicBezTo>
                    <a:pt x="366" y="360"/>
                    <a:pt x="366" y="360"/>
                    <a:pt x="366" y="360"/>
                  </a:cubicBezTo>
                  <a:lnTo>
                    <a:pt x="321" y="37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92"/>
            <p:cNvSpPr>
              <a:spLocks/>
            </p:cNvSpPr>
            <p:nvPr/>
          </p:nvSpPr>
          <p:spPr bwMode="auto">
            <a:xfrm>
              <a:off x="-4725270" y="873469"/>
              <a:ext cx="250835" cy="266167"/>
            </a:xfrm>
            <a:custGeom>
              <a:avLst/>
              <a:gdLst/>
              <a:ahLst/>
              <a:cxnLst>
                <a:cxn ang="0">
                  <a:pos x="70" y="174"/>
                </a:cxn>
                <a:cxn ang="0">
                  <a:pos x="171" y="111"/>
                </a:cxn>
                <a:cxn ang="0">
                  <a:pos x="172" y="81"/>
                </a:cxn>
                <a:cxn ang="0">
                  <a:pos x="108" y="10"/>
                </a:cxn>
                <a:cxn ang="0">
                  <a:pos x="7" y="73"/>
                </a:cxn>
                <a:cxn ang="0">
                  <a:pos x="6" y="81"/>
                </a:cxn>
                <a:cxn ang="0">
                  <a:pos x="70" y="174"/>
                </a:cxn>
              </a:cxnLst>
              <a:rect l="0" t="0" r="r" b="b"/>
              <a:pathLst>
                <a:path w="173" h="184">
                  <a:moveTo>
                    <a:pt x="70" y="174"/>
                  </a:moveTo>
                  <a:cubicBezTo>
                    <a:pt x="115" y="184"/>
                    <a:pt x="160" y="156"/>
                    <a:pt x="171" y="111"/>
                  </a:cubicBezTo>
                  <a:cubicBezTo>
                    <a:pt x="173" y="101"/>
                    <a:pt x="173" y="91"/>
                    <a:pt x="172" y="81"/>
                  </a:cubicBezTo>
                  <a:cubicBezTo>
                    <a:pt x="167" y="47"/>
                    <a:pt x="143" y="18"/>
                    <a:pt x="108" y="10"/>
                  </a:cubicBezTo>
                  <a:cubicBezTo>
                    <a:pt x="63" y="0"/>
                    <a:pt x="17" y="28"/>
                    <a:pt x="7" y="73"/>
                  </a:cubicBezTo>
                  <a:cubicBezTo>
                    <a:pt x="6" y="76"/>
                    <a:pt x="6" y="78"/>
                    <a:pt x="6" y="81"/>
                  </a:cubicBezTo>
                  <a:cubicBezTo>
                    <a:pt x="0" y="123"/>
                    <a:pt x="27" y="164"/>
                    <a:pt x="70" y="17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6" name="Szövegdoboz 75"/>
          <p:cNvSpPr txBox="1"/>
          <p:nvPr/>
        </p:nvSpPr>
        <p:spPr>
          <a:xfrm>
            <a:off x="8135465" y="5168576"/>
            <a:ext cx="772969" cy="523220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>
            <a:defPPr>
              <a:defRPr lang="hu-HU"/>
            </a:defPPr>
            <a:lvl1pPr>
              <a:defRPr sz="6000" b="1">
                <a:solidFill>
                  <a:srgbClr val="990000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hu-HU" sz="2800" dirty="0">
                <a:solidFill>
                  <a:srgbClr val="47274E"/>
                </a:solidFill>
              </a:rPr>
              <a:t>18%</a:t>
            </a:r>
          </a:p>
        </p:txBody>
      </p:sp>
      <p:sp>
        <p:nvSpPr>
          <p:cNvPr id="77" name="Szövegdoboz 76"/>
          <p:cNvSpPr txBox="1"/>
          <p:nvPr/>
        </p:nvSpPr>
        <p:spPr>
          <a:xfrm>
            <a:off x="8993437" y="4948248"/>
            <a:ext cx="1447832" cy="1015663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>
            <a:defPPr>
              <a:defRPr lang="hu-HU"/>
            </a:defPPr>
            <a:lvl1pPr>
              <a:defRPr sz="6000" b="1">
                <a:solidFill>
                  <a:srgbClr val="990000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hu-HU" dirty="0">
                <a:solidFill>
                  <a:srgbClr val="47274E"/>
                </a:solidFill>
              </a:rPr>
              <a:t>82%</a:t>
            </a:r>
          </a:p>
        </p:txBody>
      </p:sp>
      <p:sp>
        <p:nvSpPr>
          <p:cNvPr id="78" name="Szövegdoboz 77"/>
          <p:cNvSpPr txBox="1"/>
          <p:nvPr/>
        </p:nvSpPr>
        <p:spPr>
          <a:xfrm>
            <a:off x="10236195" y="5115383"/>
            <a:ext cx="772969" cy="523220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>
            <a:defPPr>
              <a:defRPr lang="hu-HU"/>
            </a:defPPr>
            <a:lvl1pPr>
              <a:defRPr sz="6000" b="1">
                <a:solidFill>
                  <a:srgbClr val="990000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hu-HU" sz="2800" dirty="0">
                <a:solidFill>
                  <a:srgbClr val="47274E"/>
                </a:solidFill>
              </a:rPr>
              <a:t>41%</a:t>
            </a:r>
          </a:p>
        </p:txBody>
      </p:sp>
      <p:sp>
        <p:nvSpPr>
          <p:cNvPr id="79" name="Szöveg helye 3"/>
          <p:cNvSpPr>
            <a:spLocks noGrp="1"/>
          </p:cNvSpPr>
          <p:nvPr>
            <p:ph type="body" sz="quarter" idx="13"/>
          </p:nvPr>
        </p:nvSpPr>
        <p:spPr>
          <a:xfrm>
            <a:off x="3217744" y="6353875"/>
            <a:ext cx="7791420" cy="396000"/>
          </a:xfrm>
        </p:spPr>
        <p:txBody>
          <a:bodyPr>
            <a:noAutofit/>
          </a:bodyPr>
          <a:lstStyle/>
          <a:p>
            <a:r>
              <a:rPr lang="hu-HU" sz="1200" dirty="0"/>
              <a:t>(Q1) Használt Ön bármilyen tartalommarketing kategóriába tartozó megoldást az elmúlt egy évben?</a:t>
            </a:r>
            <a:br>
              <a:rPr lang="hu-HU" sz="1200" dirty="0"/>
            </a:br>
            <a:r>
              <a:rPr lang="hu-HU" sz="1200" dirty="0"/>
              <a:t>(Q9) Milyen célcsoportot célzott meg a kommunikáció?</a:t>
            </a:r>
          </a:p>
        </p:txBody>
      </p:sp>
    </p:spTree>
    <p:extLst>
      <p:ext uri="{BB962C8B-B14F-4D97-AF65-F5344CB8AC3E}">
        <p14:creationId xmlns:p14="http://schemas.microsoft.com/office/powerpoint/2010/main" val="21672095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6" grpId="0"/>
      <p:bldP spid="18" grpId="0"/>
      <p:bldP spid="52" grpId="0"/>
      <p:bldP spid="53" grpId="0"/>
      <p:bldP spid="54" grpId="0"/>
      <p:bldP spid="76" grpId="0"/>
      <p:bldP spid="77" grpId="0"/>
      <p:bldP spid="7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TARTALOMMARKETING TÍPUSOK PENETRÁCIÓJA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fld id="{C889C2E4-FA77-4C0C-B6F3-EFC6A4C5BDBD}" type="slidenum">
              <a:rPr lang="hu-HU" smtClean="0"/>
              <a:t>10</a:t>
            </a:fld>
            <a:endParaRPr lang="hu-HU" dirty="0"/>
          </a:p>
        </p:txBody>
      </p:sp>
      <p:pic>
        <p:nvPicPr>
          <p:cNvPr id="7" name="Picture 4" descr="rx icon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encilGrayscale pencilSize="1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6696" y="2585782"/>
            <a:ext cx="2035868" cy="1690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zövegdoboz 7"/>
          <p:cNvSpPr txBox="1"/>
          <p:nvPr/>
        </p:nvSpPr>
        <p:spPr>
          <a:xfrm>
            <a:off x="3674539" y="2600522"/>
            <a:ext cx="1194558" cy="830997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>
            <a:defPPr>
              <a:defRPr lang="hu-HU"/>
            </a:defPPr>
            <a:lvl1pPr>
              <a:defRPr sz="6000" b="1">
                <a:solidFill>
                  <a:srgbClr val="990000"/>
                </a:solidFill>
                <a:latin typeface="Arial Narrow" panose="020B0606020202030204" pitchFamily="34" charset="0"/>
              </a:defRPr>
            </a:lvl1pPr>
          </a:lstStyle>
          <a:p>
            <a:pPr algn="r"/>
            <a:r>
              <a:rPr lang="hu-HU" sz="4800" dirty="0">
                <a:solidFill>
                  <a:srgbClr val="47274E"/>
                </a:solidFill>
              </a:rPr>
              <a:t>67%</a:t>
            </a:r>
          </a:p>
        </p:txBody>
      </p:sp>
      <p:sp>
        <p:nvSpPr>
          <p:cNvPr id="9" name="Szövegdoboz 8"/>
          <p:cNvSpPr txBox="1"/>
          <p:nvPr/>
        </p:nvSpPr>
        <p:spPr>
          <a:xfrm>
            <a:off x="6305284" y="1961074"/>
            <a:ext cx="1447832" cy="1015663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>
            <a:defPPr>
              <a:defRPr lang="hu-HU"/>
            </a:defPPr>
            <a:lvl1pPr>
              <a:defRPr sz="6000" b="1">
                <a:solidFill>
                  <a:srgbClr val="990000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hu-HU" dirty="0">
                <a:solidFill>
                  <a:srgbClr val="47274E"/>
                </a:solidFill>
              </a:rPr>
              <a:t>81%</a:t>
            </a:r>
          </a:p>
        </p:txBody>
      </p:sp>
      <p:grpSp>
        <p:nvGrpSpPr>
          <p:cNvPr id="12" name="Csoportba foglalás 11"/>
          <p:cNvGrpSpPr/>
          <p:nvPr/>
        </p:nvGrpSpPr>
        <p:grpSpPr>
          <a:xfrm>
            <a:off x="5740256" y="2390042"/>
            <a:ext cx="2271550" cy="2271550"/>
            <a:chOff x="5740255" y="2129495"/>
            <a:chExt cx="2865921" cy="2865921"/>
          </a:xfrm>
        </p:grpSpPr>
        <p:pic>
          <p:nvPicPr>
            <p:cNvPr id="6" name="Picture 14" descr="Képtalálat a következőre: „shopping cart icon transparent”"/>
            <p:cNvPicPr>
              <a:picLocks noChangeAspect="1" noChangeArrowheads="1"/>
            </p:cNvPicPr>
            <p:nvPr/>
          </p:nvPicPr>
          <p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PencilGrayscale pencilSize="1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0255" y="2129495"/>
              <a:ext cx="2865921" cy="28659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Szövegdoboz 9"/>
            <p:cNvSpPr txBox="1"/>
            <p:nvPr/>
          </p:nvSpPr>
          <p:spPr>
            <a:xfrm>
              <a:off x="6456923" y="3293798"/>
              <a:ext cx="1531394" cy="970772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rtlCol="0">
              <a:spAutoFit/>
            </a:bodyPr>
            <a:lstStyle/>
            <a:p>
              <a:r>
                <a:rPr lang="hu-HU" sz="4400" b="1" spc="50" dirty="0">
                  <a:ln w="19050" cmpd="sng">
                    <a:solidFill>
                      <a:schemeClr val="accent1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Franklin Gothic Heavy" panose="020B0903020102020204" pitchFamily="34" charset="0"/>
                </a:rPr>
                <a:t>OTC</a:t>
              </a:r>
            </a:p>
          </p:txBody>
        </p:sp>
      </p:grpSp>
      <p:sp>
        <p:nvSpPr>
          <p:cNvPr id="13" name="Freeform 18"/>
          <p:cNvSpPr>
            <a:spLocks noChangeAspect="1" noEditPoints="1"/>
          </p:cNvSpPr>
          <p:nvPr/>
        </p:nvSpPr>
        <p:spPr bwMode="auto">
          <a:xfrm rot="2418334" flipH="1">
            <a:off x="3380476" y="1455038"/>
            <a:ext cx="1043316" cy="339626"/>
          </a:xfrm>
          <a:custGeom>
            <a:avLst/>
            <a:gdLst>
              <a:gd name="T0" fmla="*/ 266 w 578"/>
              <a:gd name="T1" fmla="*/ 80 h 179"/>
              <a:gd name="T2" fmla="*/ 212 w 578"/>
              <a:gd name="T3" fmla="*/ 39 h 179"/>
              <a:gd name="T4" fmla="*/ 51 w 578"/>
              <a:gd name="T5" fmla="*/ 101 h 179"/>
              <a:gd name="T6" fmla="*/ 204 w 578"/>
              <a:gd name="T7" fmla="*/ 36 h 179"/>
              <a:gd name="T8" fmla="*/ 277 w 578"/>
              <a:gd name="T9" fmla="*/ 48 h 179"/>
              <a:gd name="T10" fmla="*/ 376 w 578"/>
              <a:gd name="T11" fmla="*/ 58 h 179"/>
              <a:gd name="T12" fmla="*/ 464 w 578"/>
              <a:gd name="T13" fmla="*/ 100 h 179"/>
              <a:gd name="T14" fmla="*/ 386 w 578"/>
              <a:gd name="T15" fmla="*/ 94 h 179"/>
              <a:gd name="T16" fmla="*/ 328 w 578"/>
              <a:gd name="T17" fmla="*/ 96 h 179"/>
              <a:gd name="T18" fmla="*/ 277 w 578"/>
              <a:gd name="T19" fmla="*/ 93 h 179"/>
              <a:gd name="T20" fmla="*/ 244 w 578"/>
              <a:gd name="T21" fmla="*/ 91 h 179"/>
              <a:gd name="T22" fmla="*/ 156 w 578"/>
              <a:gd name="T23" fmla="*/ 81 h 179"/>
              <a:gd name="T24" fmla="*/ 73 w 578"/>
              <a:gd name="T25" fmla="*/ 90 h 179"/>
              <a:gd name="T26" fmla="*/ 22 w 578"/>
              <a:gd name="T27" fmla="*/ 121 h 179"/>
              <a:gd name="T28" fmla="*/ 17 w 578"/>
              <a:gd name="T29" fmla="*/ 76 h 179"/>
              <a:gd name="T30" fmla="*/ 90 w 578"/>
              <a:gd name="T31" fmla="*/ 45 h 179"/>
              <a:gd name="T32" fmla="*/ 179 w 578"/>
              <a:gd name="T33" fmla="*/ 79 h 179"/>
              <a:gd name="T34" fmla="*/ 170 w 578"/>
              <a:gd name="T35" fmla="*/ 56 h 179"/>
              <a:gd name="T36" fmla="*/ 303 w 578"/>
              <a:gd name="T37" fmla="*/ 55 h 179"/>
              <a:gd name="T38" fmla="*/ 404 w 578"/>
              <a:gd name="T39" fmla="*/ 83 h 179"/>
              <a:gd name="T40" fmla="*/ 324 w 578"/>
              <a:gd name="T41" fmla="*/ 82 h 179"/>
              <a:gd name="T42" fmla="*/ 219 w 578"/>
              <a:gd name="T43" fmla="*/ 71 h 179"/>
              <a:gd name="T44" fmla="*/ 25 w 578"/>
              <a:gd name="T45" fmla="*/ 95 h 179"/>
              <a:gd name="T46" fmla="*/ 39 w 578"/>
              <a:gd name="T47" fmla="*/ 89 h 179"/>
              <a:gd name="T48" fmla="*/ 150 w 578"/>
              <a:gd name="T49" fmla="*/ 60 h 179"/>
              <a:gd name="T50" fmla="*/ 141 w 578"/>
              <a:gd name="T51" fmla="*/ 60 h 179"/>
              <a:gd name="T52" fmla="*/ 230 w 578"/>
              <a:gd name="T53" fmla="*/ 93 h 179"/>
              <a:gd name="T54" fmla="*/ 424 w 578"/>
              <a:gd name="T55" fmla="*/ 89 h 179"/>
              <a:gd name="T56" fmla="*/ 323 w 578"/>
              <a:gd name="T57" fmla="*/ 100 h 179"/>
              <a:gd name="T58" fmla="*/ 427 w 578"/>
              <a:gd name="T59" fmla="*/ 177 h 179"/>
              <a:gd name="T60" fmla="*/ 500 w 578"/>
              <a:gd name="T61" fmla="*/ 119 h 179"/>
              <a:gd name="T62" fmla="*/ 523 w 578"/>
              <a:gd name="T63" fmla="*/ 124 h 179"/>
              <a:gd name="T64" fmla="*/ 520 w 578"/>
              <a:gd name="T65" fmla="*/ 39 h 179"/>
              <a:gd name="T66" fmla="*/ 534 w 578"/>
              <a:gd name="T67" fmla="*/ 76 h 179"/>
              <a:gd name="T68" fmla="*/ 573 w 578"/>
              <a:gd name="T69" fmla="*/ 123 h 179"/>
              <a:gd name="T70" fmla="*/ 549 w 578"/>
              <a:gd name="T71" fmla="*/ 152 h 179"/>
              <a:gd name="T72" fmla="*/ 461 w 578"/>
              <a:gd name="T73" fmla="*/ 162 h 179"/>
              <a:gd name="T74" fmla="*/ 439 w 578"/>
              <a:gd name="T75" fmla="*/ 166 h 179"/>
              <a:gd name="T76" fmla="*/ 477 w 578"/>
              <a:gd name="T77" fmla="*/ 147 h 179"/>
              <a:gd name="T78" fmla="*/ 493 w 578"/>
              <a:gd name="T79" fmla="*/ 129 h 179"/>
              <a:gd name="T80" fmla="*/ 500 w 578"/>
              <a:gd name="T81" fmla="*/ 119 h 179"/>
              <a:gd name="T82" fmla="*/ 509 w 578"/>
              <a:gd name="T83" fmla="*/ 117 h 179"/>
              <a:gd name="T84" fmla="*/ 496 w 578"/>
              <a:gd name="T85" fmla="*/ 105 h 179"/>
              <a:gd name="T86" fmla="*/ 487 w 578"/>
              <a:gd name="T87" fmla="*/ 74 h 179"/>
              <a:gd name="T88" fmla="*/ 469 w 578"/>
              <a:gd name="T89" fmla="*/ 36 h 179"/>
              <a:gd name="T90" fmla="*/ 440 w 578"/>
              <a:gd name="T91" fmla="*/ 8 h 179"/>
              <a:gd name="T92" fmla="*/ 500 w 578"/>
              <a:gd name="T93" fmla="*/ 9 h 179"/>
              <a:gd name="T94" fmla="*/ 552 w 578"/>
              <a:gd name="T95" fmla="*/ 103 h 179"/>
              <a:gd name="T96" fmla="*/ 540 w 578"/>
              <a:gd name="T97" fmla="*/ 98 h 179"/>
              <a:gd name="T98" fmla="*/ 521 w 578"/>
              <a:gd name="T99" fmla="*/ 78 h 179"/>
              <a:gd name="T100" fmla="*/ 513 w 578"/>
              <a:gd name="T101" fmla="*/ 155 h 179"/>
              <a:gd name="T102" fmla="*/ 486 w 578"/>
              <a:gd name="T103" fmla="*/ 154 h 179"/>
              <a:gd name="T104" fmla="*/ 504 w 578"/>
              <a:gd name="T105" fmla="*/ 133 h 179"/>
              <a:gd name="T106" fmla="*/ 520 w 578"/>
              <a:gd name="T107" fmla="*/ 108 h 179"/>
              <a:gd name="T108" fmla="*/ 469 w 578"/>
              <a:gd name="T109" fmla="*/ 16 h 179"/>
              <a:gd name="T110" fmla="*/ 474 w 578"/>
              <a:gd name="T111" fmla="*/ 23 h 179"/>
              <a:gd name="T112" fmla="*/ 513 w 578"/>
              <a:gd name="T113" fmla="*/ 71 h 179"/>
              <a:gd name="T114" fmla="*/ 512 w 578"/>
              <a:gd name="T115" fmla="*/ 66 h 179"/>
              <a:gd name="T116" fmla="*/ 496 w 578"/>
              <a:gd name="T117" fmla="*/ 109 h 179"/>
              <a:gd name="T118" fmla="*/ 457 w 578"/>
              <a:gd name="T119" fmla="*/ 157 h 179"/>
              <a:gd name="T120" fmla="*/ 488 w 578"/>
              <a:gd name="T121" fmla="*/ 121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578" h="179">
                <a:moveTo>
                  <a:pt x="484" y="109"/>
                </a:moveTo>
                <a:cubicBezTo>
                  <a:pt x="484" y="110"/>
                  <a:pt x="484" y="110"/>
                  <a:pt x="484" y="110"/>
                </a:cubicBezTo>
                <a:cubicBezTo>
                  <a:pt x="483" y="110"/>
                  <a:pt x="483" y="110"/>
                  <a:pt x="484" y="109"/>
                </a:cubicBezTo>
                <a:close/>
                <a:moveTo>
                  <a:pt x="484" y="110"/>
                </a:moveTo>
                <a:cubicBezTo>
                  <a:pt x="486" y="114"/>
                  <a:pt x="491" y="116"/>
                  <a:pt x="494" y="118"/>
                </a:cubicBezTo>
                <a:cubicBezTo>
                  <a:pt x="496" y="111"/>
                  <a:pt x="487" y="111"/>
                  <a:pt x="484" y="110"/>
                </a:cubicBezTo>
                <a:close/>
                <a:moveTo>
                  <a:pt x="491" y="102"/>
                </a:moveTo>
                <a:cubicBezTo>
                  <a:pt x="488" y="99"/>
                  <a:pt x="488" y="99"/>
                  <a:pt x="488" y="99"/>
                </a:cubicBezTo>
                <a:cubicBezTo>
                  <a:pt x="489" y="100"/>
                  <a:pt x="488" y="103"/>
                  <a:pt x="491" y="102"/>
                </a:cubicBezTo>
                <a:close/>
                <a:moveTo>
                  <a:pt x="484" y="104"/>
                </a:moveTo>
                <a:cubicBezTo>
                  <a:pt x="485" y="108"/>
                  <a:pt x="485" y="108"/>
                  <a:pt x="485" y="108"/>
                </a:cubicBezTo>
                <a:cubicBezTo>
                  <a:pt x="486" y="105"/>
                  <a:pt x="486" y="105"/>
                  <a:pt x="486" y="105"/>
                </a:cubicBezTo>
                <a:lnTo>
                  <a:pt x="484" y="104"/>
                </a:lnTo>
                <a:close/>
                <a:moveTo>
                  <a:pt x="277" y="97"/>
                </a:moveTo>
                <a:cubicBezTo>
                  <a:pt x="277" y="96"/>
                  <a:pt x="277" y="94"/>
                  <a:pt x="277" y="93"/>
                </a:cubicBezTo>
                <a:lnTo>
                  <a:pt x="277" y="97"/>
                </a:lnTo>
                <a:close/>
                <a:moveTo>
                  <a:pt x="266" y="80"/>
                </a:moveTo>
                <a:cubicBezTo>
                  <a:pt x="267" y="80"/>
                  <a:pt x="267" y="81"/>
                  <a:pt x="268" y="81"/>
                </a:cubicBezTo>
                <a:cubicBezTo>
                  <a:pt x="267" y="80"/>
                  <a:pt x="267" y="80"/>
                  <a:pt x="266" y="80"/>
                </a:cubicBezTo>
                <a:close/>
                <a:moveTo>
                  <a:pt x="284" y="93"/>
                </a:moveTo>
                <a:cubicBezTo>
                  <a:pt x="286" y="93"/>
                  <a:pt x="286" y="93"/>
                  <a:pt x="286" y="93"/>
                </a:cubicBezTo>
                <a:cubicBezTo>
                  <a:pt x="285" y="93"/>
                  <a:pt x="284" y="93"/>
                  <a:pt x="284" y="93"/>
                </a:cubicBezTo>
                <a:close/>
                <a:moveTo>
                  <a:pt x="394" y="100"/>
                </a:moveTo>
                <a:cubicBezTo>
                  <a:pt x="393" y="99"/>
                  <a:pt x="391" y="97"/>
                  <a:pt x="390" y="95"/>
                </a:cubicBezTo>
                <a:cubicBezTo>
                  <a:pt x="391" y="97"/>
                  <a:pt x="390" y="101"/>
                  <a:pt x="394" y="100"/>
                </a:cubicBezTo>
                <a:close/>
                <a:moveTo>
                  <a:pt x="225" y="44"/>
                </a:moveTo>
                <a:cubicBezTo>
                  <a:pt x="225" y="42"/>
                  <a:pt x="225" y="42"/>
                  <a:pt x="225" y="42"/>
                </a:cubicBezTo>
                <a:cubicBezTo>
                  <a:pt x="224" y="42"/>
                  <a:pt x="224" y="43"/>
                  <a:pt x="225" y="44"/>
                </a:cubicBezTo>
                <a:close/>
                <a:moveTo>
                  <a:pt x="267" y="49"/>
                </a:moveTo>
                <a:cubicBezTo>
                  <a:pt x="267" y="49"/>
                  <a:pt x="267" y="49"/>
                  <a:pt x="267" y="49"/>
                </a:cubicBezTo>
                <a:cubicBezTo>
                  <a:pt x="267" y="48"/>
                  <a:pt x="268" y="48"/>
                  <a:pt x="268" y="46"/>
                </a:cubicBezTo>
                <a:lnTo>
                  <a:pt x="267" y="49"/>
                </a:lnTo>
                <a:close/>
                <a:moveTo>
                  <a:pt x="294" y="90"/>
                </a:moveTo>
                <a:cubicBezTo>
                  <a:pt x="293" y="89"/>
                  <a:pt x="293" y="89"/>
                  <a:pt x="293" y="89"/>
                </a:cubicBezTo>
                <a:cubicBezTo>
                  <a:pt x="292" y="89"/>
                  <a:pt x="292" y="89"/>
                  <a:pt x="292" y="89"/>
                </a:cubicBezTo>
                <a:cubicBezTo>
                  <a:pt x="293" y="90"/>
                  <a:pt x="293" y="90"/>
                  <a:pt x="294" y="90"/>
                </a:cubicBezTo>
                <a:close/>
                <a:moveTo>
                  <a:pt x="210" y="34"/>
                </a:moveTo>
                <a:cubicBezTo>
                  <a:pt x="210" y="36"/>
                  <a:pt x="211" y="38"/>
                  <a:pt x="212" y="39"/>
                </a:cubicBezTo>
                <a:cubicBezTo>
                  <a:pt x="212" y="37"/>
                  <a:pt x="211" y="35"/>
                  <a:pt x="210" y="34"/>
                </a:cubicBezTo>
                <a:close/>
                <a:moveTo>
                  <a:pt x="266" y="80"/>
                </a:move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lose/>
                <a:moveTo>
                  <a:pt x="279" y="48"/>
                </a:moveTo>
                <a:cubicBezTo>
                  <a:pt x="280" y="49"/>
                  <a:pt x="281" y="49"/>
                  <a:pt x="281" y="49"/>
                </a:cubicBezTo>
                <a:cubicBezTo>
                  <a:pt x="281" y="48"/>
                  <a:pt x="280" y="48"/>
                  <a:pt x="279" y="48"/>
                </a:cubicBezTo>
                <a:close/>
                <a:moveTo>
                  <a:pt x="389" y="93"/>
                </a:moveTo>
                <a:cubicBezTo>
                  <a:pt x="390" y="95"/>
                  <a:pt x="390" y="95"/>
                  <a:pt x="390" y="95"/>
                </a:cubicBezTo>
                <a:cubicBezTo>
                  <a:pt x="390" y="94"/>
                  <a:pt x="390" y="93"/>
                  <a:pt x="389" y="93"/>
                </a:cubicBezTo>
                <a:close/>
                <a:moveTo>
                  <a:pt x="471" y="106"/>
                </a:moveTo>
                <a:cubicBezTo>
                  <a:pt x="471" y="108"/>
                  <a:pt x="470" y="109"/>
                  <a:pt x="472" y="110"/>
                </a:cubicBezTo>
                <a:cubicBezTo>
                  <a:pt x="472" y="108"/>
                  <a:pt x="471" y="107"/>
                  <a:pt x="471" y="106"/>
                </a:cubicBezTo>
                <a:close/>
                <a:moveTo>
                  <a:pt x="5" y="110"/>
                </a:moveTo>
                <a:cubicBezTo>
                  <a:pt x="5" y="110"/>
                  <a:pt x="5" y="110"/>
                  <a:pt x="5" y="110"/>
                </a:cubicBezTo>
                <a:cubicBezTo>
                  <a:pt x="5" y="110"/>
                  <a:pt x="5" y="110"/>
                  <a:pt x="5" y="110"/>
                </a:cubicBezTo>
                <a:close/>
                <a:moveTo>
                  <a:pt x="52" y="103"/>
                </a:moveTo>
                <a:cubicBezTo>
                  <a:pt x="51" y="102"/>
                  <a:pt x="51" y="102"/>
                  <a:pt x="51" y="101"/>
                </a:cubicBezTo>
                <a:cubicBezTo>
                  <a:pt x="51" y="103"/>
                  <a:pt x="51" y="104"/>
                  <a:pt x="52" y="103"/>
                </a:cubicBezTo>
                <a:close/>
                <a:moveTo>
                  <a:pt x="87" y="38"/>
                </a:moveTo>
                <a:cubicBezTo>
                  <a:pt x="96" y="43"/>
                  <a:pt x="96" y="43"/>
                  <a:pt x="96" y="43"/>
                </a:cubicBezTo>
                <a:cubicBezTo>
                  <a:pt x="96" y="41"/>
                  <a:pt x="100" y="39"/>
                  <a:pt x="97" y="37"/>
                </a:cubicBezTo>
                <a:cubicBezTo>
                  <a:pt x="101" y="41"/>
                  <a:pt x="101" y="41"/>
                  <a:pt x="101" y="41"/>
                </a:cubicBezTo>
                <a:cubicBezTo>
                  <a:pt x="101" y="38"/>
                  <a:pt x="101" y="38"/>
                  <a:pt x="101" y="38"/>
                </a:cubicBezTo>
                <a:cubicBezTo>
                  <a:pt x="115" y="31"/>
                  <a:pt x="128" y="52"/>
                  <a:pt x="141" y="38"/>
                </a:cubicBezTo>
                <a:cubicBezTo>
                  <a:pt x="141" y="37"/>
                  <a:pt x="141" y="37"/>
                  <a:pt x="141" y="37"/>
                </a:cubicBezTo>
                <a:cubicBezTo>
                  <a:pt x="150" y="43"/>
                  <a:pt x="150" y="43"/>
                  <a:pt x="150" y="43"/>
                </a:cubicBezTo>
                <a:cubicBezTo>
                  <a:pt x="151" y="43"/>
                  <a:pt x="151" y="37"/>
                  <a:pt x="154" y="35"/>
                </a:cubicBezTo>
                <a:cubicBezTo>
                  <a:pt x="153" y="41"/>
                  <a:pt x="159" y="36"/>
                  <a:pt x="160" y="41"/>
                </a:cubicBezTo>
                <a:cubicBezTo>
                  <a:pt x="162" y="38"/>
                  <a:pt x="160" y="37"/>
                  <a:pt x="159" y="35"/>
                </a:cubicBezTo>
                <a:cubicBezTo>
                  <a:pt x="167" y="29"/>
                  <a:pt x="174" y="38"/>
                  <a:pt x="182" y="34"/>
                </a:cubicBezTo>
                <a:cubicBezTo>
                  <a:pt x="174" y="42"/>
                  <a:pt x="174" y="40"/>
                  <a:pt x="168" y="43"/>
                </a:cubicBezTo>
                <a:cubicBezTo>
                  <a:pt x="175" y="46"/>
                  <a:pt x="176" y="40"/>
                  <a:pt x="184" y="42"/>
                </a:cubicBezTo>
                <a:cubicBezTo>
                  <a:pt x="180" y="40"/>
                  <a:pt x="180" y="40"/>
                  <a:pt x="180" y="40"/>
                </a:cubicBezTo>
                <a:cubicBezTo>
                  <a:pt x="184" y="31"/>
                  <a:pt x="192" y="44"/>
                  <a:pt x="193" y="35"/>
                </a:cubicBezTo>
                <a:cubicBezTo>
                  <a:pt x="197" y="36"/>
                  <a:pt x="201" y="45"/>
                  <a:pt x="206" y="44"/>
                </a:cubicBezTo>
                <a:cubicBezTo>
                  <a:pt x="204" y="36"/>
                  <a:pt x="204" y="36"/>
                  <a:pt x="204" y="36"/>
                </a:cubicBezTo>
                <a:cubicBezTo>
                  <a:pt x="209" y="35"/>
                  <a:pt x="209" y="35"/>
                  <a:pt x="209" y="35"/>
                </a:cubicBezTo>
                <a:cubicBezTo>
                  <a:pt x="209" y="41"/>
                  <a:pt x="209" y="41"/>
                  <a:pt x="209" y="41"/>
                </a:cubicBezTo>
                <a:cubicBezTo>
                  <a:pt x="211" y="41"/>
                  <a:pt x="211" y="40"/>
                  <a:pt x="212" y="39"/>
                </a:cubicBezTo>
                <a:cubicBezTo>
                  <a:pt x="215" y="45"/>
                  <a:pt x="220" y="42"/>
                  <a:pt x="224" y="47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5"/>
                  <a:pt x="226" y="45"/>
                  <a:pt x="226" y="46"/>
                </a:cubicBezTo>
                <a:cubicBezTo>
                  <a:pt x="227" y="41"/>
                  <a:pt x="230" y="43"/>
                  <a:pt x="231" y="39"/>
                </a:cubicBezTo>
                <a:cubicBezTo>
                  <a:pt x="229" y="37"/>
                  <a:pt x="226" y="35"/>
                  <a:pt x="226" y="38"/>
                </a:cubicBezTo>
                <a:cubicBezTo>
                  <a:pt x="222" y="32"/>
                  <a:pt x="231" y="35"/>
                  <a:pt x="233" y="35"/>
                </a:cubicBezTo>
                <a:cubicBezTo>
                  <a:pt x="230" y="37"/>
                  <a:pt x="234" y="38"/>
                  <a:pt x="235" y="39"/>
                </a:cubicBezTo>
                <a:cubicBezTo>
                  <a:pt x="236" y="39"/>
                  <a:pt x="235" y="38"/>
                  <a:pt x="235" y="37"/>
                </a:cubicBezTo>
                <a:cubicBezTo>
                  <a:pt x="240" y="34"/>
                  <a:pt x="241" y="48"/>
                  <a:pt x="244" y="39"/>
                </a:cubicBezTo>
                <a:cubicBezTo>
                  <a:pt x="245" y="44"/>
                  <a:pt x="245" y="44"/>
                  <a:pt x="245" y="44"/>
                </a:cubicBezTo>
                <a:cubicBezTo>
                  <a:pt x="249" y="40"/>
                  <a:pt x="249" y="40"/>
                  <a:pt x="249" y="40"/>
                </a:cubicBezTo>
                <a:cubicBezTo>
                  <a:pt x="249" y="50"/>
                  <a:pt x="254" y="41"/>
                  <a:pt x="254" y="51"/>
                </a:cubicBezTo>
                <a:cubicBezTo>
                  <a:pt x="258" y="51"/>
                  <a:pt x="254" y="45"/>
                  <a:pt x="255" y="46"/>
                </a:cubicBezTo>
                <a:cubicBezTo>
                  <a:pt x="259" y="44"/>
                  <a:pt x="266" y="54"/>
                  <a:pt x="267" y="49"/>
                </a:cubicBezTo>
                <a:cubicBezTo>
                  <a:pt x="270" y="53"/>
                  <a:pt x="274" y="51"/>
                  <a:pt x="277" y="53"/>
                </a:cubicBezTo>
                <a:cubicBezTo>
                  <a:pt x="277" y="48"/>
                  <a:pt x="277" y="48"/>
                  <a:pt x="277" y="48"/>
                </a:cubicBezTo>
                <a:cubicBezTo>
                  <a:pt x="279" y="50"/>
                  <a:pt x="280" y="52"/>
                  <a:pt x="282" y="51"/>
                </a:cubicBezTo>
                <a:cubicBezTo>
                  <a:pt x="282" y="51"/>
                  <a:pt x="282" y="50"/>
                  <a:pt x="281" y="49"/>
                </a:cubicBezTo>
                <a:cubicBezTo>
                  <a:pt x="287" y="52"/>
                  <a:pt x="291" y="53"/>
                  <a:pt x="296" y="53"/>
                </a:cubicBezTo>
                <a:cubicBezTo>
                  <a:pt x="296" y="50"/>
                  <a:pt x="296" y="49"/>
                  <a:pt x="293" y="47"/>
                </a:cubicBezTo>
                <a:cubicBezTo>
                  <a:pt x="298" y="43"/>
                  <a:pt x="305" y="54"/>
                  <a:pt x="311" y="53"/>
                </a:cubicBezTo>
                <a:cubicBezTo>
                  <a:pt x="311" y="50"/>
                  <a:pt x="311" y="50"/>
                  <a:pt x="311" y="50"/>
                </a:cubicBezTo>
                <a:cubicBezTo>
                  <a:pt x="314" y="54"/>
                  <a:pt x="314" y="54"/>
                  <a:pt x="314" y="54"/>
                </a:cubicBezTo>
                <a:cubicBezTo>
                  <a:pt x="314" y="53"/>
                  <a:pt x="314" y="51"/>
                  <a:pt x="315" y="50"/>
                </a:cubicBezTo>
                <a:cubicBezTo>
                  <a:pt x="321" y="49"/>
                  <a:pt x="329" y="50"/>
                  <a:pt x="331" y="59"/>
                </a:cubicBezTo>
                <a:cubicBezTo>
                  <a:pt x="330" y="57"/>
                  <a:pt x="335" y="54"/>
                  <a:pt x="331" y="50"/>
                </a:cubicBezTo>
                <a:cubicBezTo>
                  <a:pt x="337" y="57"/>
                  <a:pt x="345" y="56"/>
                  <a:pt x="352" y="59"/>
                </a:cubicBezTo>
                <a:cubicBezTo>
                  <a:pt x="352" y="59"/>
                  <a:pt x="352" y="59"/>
                  <a:pt x="352" y="59"/>
                </a:cubicBezTo>
                <a:cubicBezTo>
                  <a:pt x="355" y="62"/>
                  <a:pt x="355" y="62"/>
                  <a:pt x="355" y="62"/>
                </a:cubicBezTo>
                <a:cubicBezTo>
                  <a:pt x="355" y="61"/>
                  <a:pt x="355" y="61"/>
                  <a:pt x="355" y="61"/>
                </a:cubicBezTo>
                <a:cubicBezTo>
                  <a:pt x="353" y="59"/>
                  <a:pt x="353" y="59"/>
                  <a:pt x="353" y="59"/>
                </a:cubicBezTo>
                <a:cubicBezTo>
                  <a:pt x="356" y="60"/>
                  <a:pt x="359" y="62"/>
                  <a:pt x="360" y="65"/>
                </a:cubicBezTo>
                <a:cubicBezTo>
                  <a:pt x="361" y="63"/>
                  <a:pt x="362" y="60"/>
                  <a:pt x="364" y="58"/>
                </a:cubicBezTo>
                <a:cubicBezTo>
                  <a:pt x="364" y="64"/>
                  <a:pt x="373" y="54"/>
                  <a:pt x="376" y="61"/>
                </a:cubicBezTo>
                <a:cubicBezTo>
                  <a:pt x="377" y="60"/>
                  <a:pt x="375" y="60"/>
                  <a:pt x="376" y="58"/>
                </a:cubicBezTo>
                <a:cubicBezTo>
                  <a:pt x="385" y="60"/>
                  <a:pt x="397" y="69"/>
                  <a:pt x="408" y="67"/>
                </a:cubicBezTo>
                <a:cubicBezTo>
                  <a:pt x="407" y="77"/>
                  <a:pt x="416" y="76"/>
                  <a:pt x="420" y="83"/>
                </a:cubicBezTo>
                <a:cubicBezTo>
                  <a:pt x="423" y="77"/>
                  <a:pt x="418" y="79"/>
                  <a:pt x="417" y="74"/>
                </a:cubicBezTo>
                <a:cubicBezTo>
                  <a:pt x="420" y="76"/>
                  <a:pt x="420" y="66"/>
                  <a:pt x="424" y="72"/>
                </a:cubicBezTo>
                <a:cubicBezTo>
                  <a:pt x="424" y="71"/>
                  <a:pt x="425" y="71"/>
                  <a:pt x="423" y="70"/>
                </a:cubicBezTo>
                <a:cubicBezTo>
                  <a:pt x="427" y="71"/>
                  <a:pt x="421" y="78"/>
                  <a:pt x="426" y="77"/>
                </a:cubicBezTo>
                <a:cubicBezTo>
                  <a:pt x="428" y="73"/>
                  <a:pt x="428" y="73"/>
                  <a:pt x="428" y="73"/>
                </a:cubicBezTo>
                <a:cubicBezTo>
                  <a:pt x="429" y="79"/>
                  <a:pt x="429" y="79"/>
                  <a:pt x="429" y="79"/>
                </a:cubicBezTo>
                <a:cubicBezTo>
                  <a:pt x="440" y="79"/>
                  <a:pt x="447" y="84"/>
                  <a:pt x="457" y="82"/>
                </a:cubicBezTo>
                <a:cubicBezTo>
                  <a:pt x="457" y="83"/>
                  <a:pt x="457" y="85"/>
                  <a:pt x="455" y="86"/>
                </a:cubicBezTo>
                <a:cubicBezTo>
                  <a:pt x="459" y="87"/>
                  <a:pt x="461" y="96"/>
                  <a:pt x="467" y="93"/>
                </a:cubicBezTo>
                <a:cubicBezTo>
                  <a:pt x="467" y="91"/>
                  <a:pt x="467" y="91"/>
                  <a:pt x="467" y="91"/>
                </a:cubicBezTo>
                <a:cubicBezTo>
                  <a:pt x="475" y="89"/>
                  <a:pt x="472" y="98"/>
                  <a:pt x="479" y="103"/>
                </a:cubicBezTo>
                <a:cubicBezTo>
                  <a:pt x="478" y="102"/>
                  <a:pt x="474" y="98"/>
                  <a:pt x="472" y="102"/>
                </a:cubicBezTo>
                <a:cubicBezTo>
                  <a:pt x="472" y="106"/>
                  <a:pt x="476" y="107"/>
                  <a:pt x="478" y="105"/>
                </a:cubicBezTo>
                <a:cubicBezTo>
                  <a:pt x="476" y="110"/>
                  <a:pt x="476" y="110"/>
                  <a:pt x="476" y="110"/>
                </a:cubicBezTo>
                <a:cubicBezTo>
                  <a:pt x="476" y="106"/>
                  <a:pt x="473" y="106"/>
                  <a:pt x="471" y="103"/>
                </a:cubicBezTo>
                <a:cubicBezTo>
                  <a:pt x="471" y="104"/>
                  <a:pt x="471" y="105"/>
                  <a:pt x="471" y="106"/>
                </a:cubicBezTo>
                <a:cubicBezTo>
                  <a:pt x="470" y="104"/>
                  <a:pt x="467" y="103"/>
                  <a:pt x="464" y="100"/>
                </a:cubicBezTo>
                <a:cubicBezTo>
                  <a:pt x="469" y="101"/>
                  <a:pt x="469" y="101"/>
                  <a:pt x="469" y="101"/>
                </a:cubicBezTo>
                <a:cubicBezTo>
                  <a:pt x="469" y="95"/>
                  <a:pt x="462" y="99"/>
                  <a:pt x="461" y="97"/>
                </a:cubicBezTo>
                <a:cubicBezTo>
                  <a:pt x="459" y="102"/>
                  <a:pt x="462" y="102"/>
                  <a:pt x="458" y="105"/>
                </a:cubicBezTo>
                <a:cubicBezTo>
                  <a:pt x="451" y="105"/>
                  <a:pt x="456" y="99"/>
                  <a:pt x="451" y="92"/>
                </a:cubicBezTo>
                <a:cubicBezTo>
                  <a:pt x="452" y="90"/>
                  <a:pt x="452" y="90"/>
                  <a:pt x="452" y="90"/>
                </a:cubicBezTo>
                <a:cubicBezTo>
                  <a:pt x="450" y="89"/>
                  <a:pt x="450" y="83"/>
                  <a:pt x="446" y="86"/>
                </a:cubicBezTo>
                <a:cubicBezTo>
                  <a:pt x="445" y="90"/>
                  <a:pt x="448" y="90"/>
                  <a:pt x="448" y="92"/>
                </a:cubicBezTo>
                <a:cubicBezTo>
                  <a:pt x="447" y="94"/>
                  <a:pt x="446" y="85"/>
                  <a:pt x="443" y="88"/>
                </a:cubicBezTo>
                <a:cubicBezTo>
                  <a:pt x="444" y="94"/>
                  <a:pt x="448" y="97"/>
                  <a:pt x="452" y="98"/>
                </a:cubicBezTo>
                <a:cubicBezTo>
                  <a:pt x="451" y="99"/>
                  <a:pt x="450" y="101"/>
                  <a:pt x="450" y="103"/>
                </a:cubicBezTo>
                <a:cubicBezTo>
                  <a:pt x="441" y="96"/>
                  <a:pt x="431" y="87"/>
                  <a:pt x="420" y="88"/>
                </a:cubicBezTo>
                <a:cubicBezTo>
                  <a:pt x="424" y="96"/>
                  <a:pt x="418" y="87"/>
                  <a:pt x="417" y="95"/>
                </a:cubicBezTo>
                <a:cubicBezTo>
                  <a:pt x="418" y="90"/>
                  <a:pt x="414" y="94"/>
                  <a:pt x="411" y="91"/>
                </a:cubicBezTo>
                <a:cubicBezTo>
                  <a:pt x="409" y="96"/>
                  <a:pt x="416" y="96"/>
                  <a:pt x="413" y="100"/>
                </a:cubicBezTo>
                <a:cubicBezTo>
                  <a:pt x="408" y="97"/>
                  <a:pt x="402" y="86"/>
                  <a:pt x="395" y="86"/>
                </a:cubicBezTo>
                <a:cubicBezTo>
                  <a:pt x="395" y="89"/>
                  <a:pt x="397" y="89"/>
                  <a:pt x="397" y="90"/>
                </a:cubicBezTo>
                <a:cubicBezTo>
                  <a:pt x="392" y="88"/>
                  <a:pt x="388" y="74"/>
                  <a:pt x="383" y="82"/>
                </a:cubicBezTo>
                <a:cubicBezTo>
                  <a:pt x="385" y="86"/>
                  <a:pt x="387" y="89"/>
                  <a:pt x="389" y="93"/>
                </a:cubicBezTo>
                <a:cubicBezTo>
                  <a:pt x="389" y="93"/>
                  <a:pt x="388" y="93"/>
                  <a:pt x="386" y="94"/>
                </a:cubicBezTo>
                <a:cubicBezTo>
                  <a:pt x="387" y="99"/>
                  <a:pt x="387" y="99"/>
                  <a:pt x="387" y="99"/>
                </a:cubicBezTo>
                <a:cubicBezTo>
                  <a:pt x="381" y="99"/>
                  <a:pt x="384" y="89"/>
                  <a:pt x="382" y="84"/>
                </a:cubicBezTo>
                <a:cubicBezTo>
                  <a:pt x="378" y="89"/>
                  <a:pt x="378" y="89"/>
                  <a:pt x="378" y="89"/>
                </a:cubicBezTo>
                <a:cubicBezTo>
                  <a:pt x="371" y="91"/>
                  <a:pt x="365" y="87"/>
                  <a:pt x="362" y="79"/>
                </a:cubicBezTo>
                <a:cubicBezTo>
                  <a:pt x="361" y="79"/>
                  <a:pt x="356" y="78"/>
                  <a:pt x="358" y="83"/>
                </a:cubicBezTo>
                <a:cubicBezTo>
                  <a:pt x="360" y="91"/>
                  <a:pt x="361" y="96"/>
                  <a:pt x="367" y="97"/>
                </a:cubicBezTo>
                <a:cubicBezTo>
                  <a:pt x="369" y="92"/>
                  <a:pt x="363" y="91"/>
                  <a:pt x="365" y="91"/>
                </a:cubicBezTo>
                <a:cubicBezTo>
                  <a:pt x="367" y="92"/>
                  <a:pt x="373" y="89"/>
                  <a:pt x="374" y="94"/>
                </a:cubicBezTo>
                <a:cubicBezTo>
                  <a:pt x="367" y="92"/>
                  <a:pt x="367" y="92"/>
                  <a:pt x="367" y="92"/>
                </a:cubicBezTo>
                <a:cubicBezTo>
                  <a:pt x="366" y="99"/>
                  <a:pt x="370" y="93"/>
                  <a:pt x="371" y="97"/>
                </a:cubicBezTo>
                <a:cubicBezTo>
                  <a:pt x="368" y="102"/>
                  <a:pt x="365" y="95"/>
                  <a:pt x="362" y="98"/>
                </a:cubicBezTo>
                <a:cubicBezTo>
                  <a:pt x="362" y="98"/>
                  <a:pt x="362" y="98"/>
                  <a:pt x="362" y="98"/>
                </a:cubicBezTo>
                <a:cubicBezTo>
                  <a:pt x="357" y="96"/>
                  <a:pt x="358" y="98"/>
                  <a:pt x="353" y="94"/>
                </a:cubicBezTo>
                <a:cubicBezTo>
                  <a:pt x="353" y="87"/>
                  <a:pt x="355" y="90"/>
                  <a:pt x="358" y="88"/>
                </a:cubicBezTo>
                <a:cubicBezTo>
                  <a:pt x="349" y="87"/>
                  <a:pt x="338" y="73"/>
                  <a:pt x="328" y="83"/>
                </a:cubicBezTo>
                <a:cubicBezTo>
                  <a:pt x="333" y="90"/>
                  <a:pt x="333" y="90"/>
                  <a:pt x="333" y="90"/>
                </a:cubicBezTo>
                <a:cubicBezTo>
                  <a:pt x="330" y="91"/>
                  <a:pt x="324" y="84"/>
                  <a:pt x="324" y="92"/>
                </a:cubicBezTo>
                <a:cubicBezTo>
                  <a:pt x="328" y="90"/>
                  <a:pt x="326" y="95"/>
                  <a:pt x="328" y="97"/>
                </a:cubicBezTo>
                <a:cubicBezTo>
                  <a:pt x="328" y="96"/>
                  <a:pt x="328" y="96"/>
                  <a:pt x="328" y="96"/>
                </a:cubicBezTo>
                <a:cubicBezTo>
                  <a:pt x="328" y="96"/>
                  <a:pt x="330" y="98"/>
                  <a:pt x="329" y="99"/>
                </a:cubicBezTo>
                <a:cubicBezTo>
                  <a:pt x="326" y="94"/>
                  <a:pt x="322" y="92"/>
                  <a:pt x="319" y="89"/>
                </a:cubicBezTo>
                <a:cubicBezTo>
                  <a:pt x="320" y="91"/>
                  <a:pt x="317" y="93"/>
                  <a:pt x="316" y="94"/>
                </a:cubicBezTo>
                <a:cubicBezTo>
                  <a:pt x="313" y="93"/>
                  <a:pt x="317" y="91"/>
                  <a:pt x="317" y="88"/>
                </a:cubicBezTo>
                <a:cubicBezTo>
                  <a:pt x="315" y="88"/>
                  <a:pt x="313" y="83"/>
                  <a:pt x="311" y="87"/>
                </a:cubicBezTo>
                <a:cubicBezTo>
                  <a:pt x="309" y="91"/>
                  <a:pt x="314" y="91"/>
                  <a:pt x="314" y="95"/>
                </a:cubicBezTo>
                <a:cubicBezTo>
                  <a:pt x="306" y="88"/>
                  <a:pt x="306" y="88"/>
                  <a:pt x="306" y="88"/>
                </a:cubicBezTo>
                <a:cubicBezTo>
                  <a:pt x="306" y="89"/>
                  <a:pt x="306" y="89"/>
                  <a:pt x="306" y="89"/>
                </a:cubicBezTo>
                <a:cubicBezTo>
                  <a:pt x="305" y="87"/>
                  <a:pt x="304" y="86"/>
                  <a:pt x="303" y="87"/>
                </a:cubicBezTo>
                <a:cubicBezTo>
                  <a:pt x="302" y="90"/>
                  <a:pt x="304" y="91"/>
                  <a:pt x="305" y="90"/>
                </a:cubicBezTo>
                <a:cubicBezTo>
                  <a:pt x="300" y="94"/>
                  <a:pt x="297" y="80"/>
                  <a:pt x="293" y="89"/>
                </a:cubicBezTo>
                <a:cubicBezTo>
                  <a:pt x="290" y="86"/>
                  <a:pt x="290" y="86"/>
                  <a:pt x="290" y="86"/>
                </a:cubicBezTo>
                <a:cubicBezTo>
                  <a:pt x="290" y="87"/>
                  <a:pt x="289" y="88"/>
                  <a:pt x="290" y="88"/>
                </a:cubicBezTo>
                <a:cubicBezTo>
                  <a:pt x="287" y="85"/>
                  <a:pt x="287" y="85"/>
                  <a:pt x="287" y="85"/>
                </a:cubicBezTo>
                <a:cubicBezTo>
                  <a:pt x="282" y="82"/>
                  <a:pt x="285" y="92"/>
                  <a:pt x="284" y="93"/>
                </a:cubicBezTo>
                <a:cubicBezTo>
                  <a:pt x="284" y="93"/>
                  <a:pt x="284" y="93"/>
                  <a:pt x="284" y="93"/>
                </a:cubicBezTo>
                <a:cubicBezTo>
                  <a:pt x="282" y="94"/>
                  <a:pt x="281" y="97"/>
                  <a:pt x="282" y="97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5" y="88"/>
                  <a:pt x="268" y="86"/>
                  <a:pt x="268" y="76"/>
                </a:cubicBezTo>
                <a:cubicBezTo>
                  <a:pt x="267" y="77"/>
                  <a:pt x="265" y="79"/>
                  <a:pt x="266" y="80"/>
                </a:cubicBezTo>
                <a:cubicBezTo>
                  <a:pt x="262" y="79"/>
                  <a:pt x="267" y="88"/>
                  <a:pt x="260" y="86"/>
                </a:cubicBezTo>
                <a:cubicBezTo>
                  <a:pt x="260" y="88"/>
                  <a:pt x="261" y="88"/>
                  <a:pt x="262" y="88"/>
                </a:cubicBezTo>
                <a:cubicBezTo>
                  <a:pt x="260" y="88"/>
                  <a:pt x="260" y="88"/>
                  <a:pt x="259" y="87"/>
                </a:cubicBezTo>
                <a:cubicBezTo>
                  <a:pt x="259" y="88"/>
                  <a:pt x="259" y="89"/>
                  <a:pt x="259" y="90"/>
                </a:cubicBezTo>
                <a:cubicBezTo>
                  <a:pt x="259" y="87"/>
                  <a:pt x="256" y="87"/>
                  <a:pt x="255" y="88"/>
                </a:cubicBezTo>
                <a:cubicBezTo>
                  <a:pt x="257" y="94"/>
                  <a:pt x="257" y="94"/>
                  <a:pt x="257" y="94"/>
                </a:cubicBezTo>
                <a:cubicBezTo>
                  <a:pt x="255" y="91"/>
                  <a:pt x="254" y="91"/>
                  <a:pt x="252" y="91"/>
                </a:cubicBezTo>
                <a:cubicBezTo>
                  <a:pt x="253" y="95"/>
                  <a:pt x="253" y="95"/>
                  <a:pt x="253" y="95"/>
                </a:cubicBezTo>
                <a:cubicBezTo>
                  <a:pt x="249" y="94"/>
                  <a:pt x="253" y="87"/>
                  <a:pt x="248" y="90"/>
                </a:cubicBezTo>
                <a:cubicBezTo>
                  <a:pt x="253" y="87"/>
                  <a:pt x="253" y="87"/>
                  <a:pt x="253" y="87"/>
                </a:cubicBezTo>
                <a:cubicBezTo>
                  <a:pt x="247" y="85"/>
                  <a:pt x="250" y="77"/>
                  <a:pt x="247" y="74"/>
                </a:cubicBezTo>
                <a:cubicBezTo>
                  <a:pt x="242" y="67"/>
                  <a:pt x="234" y="78"/>
                  <a:pt x="230" y="66"/>
                </a:cubicBezTo>
                <a:cubicBezTo>
                  <a:pt x="229" y="70"/>
                  <a:pt x="230" y="71"/>
                  <a:pt x="228" y="75"/>
                </a:cubicBezTo>
                <a:cubicBezTo>
                  <a:pt x="232" y="77"/>
                  <a:pt x="234" y="78"/>
                  <a:pt x="235" y="84"/>
                </a:cubicBezTo>
                <a:cubicBezTo>
                  <a:pt x="242" y="90"/>
                  <a:pt x="237" y="69"/>
                  <a:pt x="245" y="78"/>
                </a:cubicBezTo>
                <a:cubicBezTo>
                  <a:pt x="244" y="84"/>
                  <a:pt x="242" y="84"/>
                  <a:pt x="240" y="81"/>
                </a:cubicBezTo>
                <a:cubicBezTo>
                  <a:pt x="240" y="85"/>
                  <a:pt x="242" y="88"/>
                  <a:pt x="244" y="91"/>
                </a:cubicBezTo>
                <a:cubicBezTo>
                  <a:pt x="239" y="88"/>
                  <a:pt x="233" y="93"/>
                  <a:pt x="230" y="93"/>
                </a:cubicBezTo>
                <a:cubicBezTo>
                  <a:pt x="229" y="90"/>
                  <a:pt x="225" y="87"/>
                  <a:pt x="224" y="88"/>
                </a:cubicBezTo>
                <a:cubicBezTo>
                  <a:pt x="224" y="85"/>
                  <a:pt x="217" y="82"/>
                  <a:pt x="220" y="76"/>
                </a:cubicBezTo>
                <a:cubicBezTo>
                  <a:pt x="215" y="74"/>
                  <a:pt x="216" y="85"/>
                  <a:pt x="212" y="77"/>
                </a:cubicBezTo>
                <a:cubicBezTo>
                  <a:pt x="214" y="83"/>
                  <a:pt x="209" y="81"/>
                  <a:pt x="211" y="86"/>
                </a:cubicBezTo>
                <a:cubicBezTo>
                  <a:pt x="212" y="81"/>
                  <a:pt x="217" y="90"/>
                  <a:pt x="220" y="93"/>
                </a:cubicBezTo>
                <a:cubicBezTo>
                  <a:pt x="213" y="96"/>
                  <a:pt x="213" y="96"/>
                  <a:pt x="213" y="96"/>
                </a:cubicBezTo>
                <a:cubicBezTo>
                  <a:pt x="214" y="95"/>
                  <a:pt x="212" y="91"/>
                  <a:pt x="211" y="90"/>
                </a:cubicBezTo>
                <a:cubicBezTo>
                  <a:pt x="210" y="95"/>
                  <a:pt x="210" y="95"/>
                  <a:pt x="210" y="95"/>
                </a:cubicBezTo>
                <a:cubicBezTo>
                  <a:pt x="209" y="83"/>
                  <a:pt x="198" y="104"/>
                  <a:pt x="195" y="90"/>
                </a:cubicBezTo>
                <a:cubicBezTo>
                  <a:pt x="197" y="91"/>
                  <a:pt x="199" y="87"/>
                  <a:pt x="200" y="93"/>
                </a:cubicBezTo>
                <a:cubicBezTo>
                  <a:pt x="204" y="89"/>
                  <a:pt x="199" y="84"/>
                  <a:pt x="201" y="80"/>
                </a:cubicBezTo>
                <a:cubicBezTo>
                  <a:pt x="194" y="75"/>
                  <a:pt x="185" y="83"/>
                  <a:pt x="178" y="74"/>
                </a:cubicBezTo>
                <a:cubicBezTo>
                  <a:pt x="179" y="78"/>
                  <a:pt x="183" y="78"/>
                  <a:pt x="183" y="82"/>
                </a:cubicBezTo>
                <a:cubicBezTo>
                  <a:pt x="178" y="85"/>
                  <a:pt x="172" y="74"/>
                  <a:pt x="166" y="70"/>
                </a:cubicBezTo>
                <a:cubicBezTo>
                  <a:pt x="167" y="76"/>
                  <a:pt x="167" y="76"/>
                  <a:pt x="167" y="76"/>
                </a:cubicBezTo>
                <a:cubicBezTo>
                  <a:pt x="162" y="71"/>
                  <a:pt x="165" y="79"/>
                  <a:pt x="160" y="77"/>
                </a:cubicBezTo>
                <a:cubicBezTo>
                  <a:pt x="160" y="76"/>
                  <a:pt x="161" y="74"/>
                  <a:pt x="159" y="74"/>
                </a:cubicBezTo>
                <a:cubicBezTo>
                  <a:pt x="155" y="75"/>
                  <a:pt x="159" y="79"/>
                  <a:pt x="156" y="81"/>
                </a:cubicBezTo>
                <a:cubicBezTo>
                  <a:pt x="150" y="71"/>
                  <a:pt x="154" y="87"/>
                  <a:pt x="147" y="82"/>
                </a:cubicBezTo>
                <a:cubicBezTo>
                  <a:pt x="148" y="85"/>
                  <a:pt x="148" y="85"/>
                  <a:pt x="148" y="85"/>
                </a:cubicBezTo>
                <a:cubicBezTo>
                  <a:pt x="142" y="81"/>
                  <a:pt x="136" y="90"/>
                  <a:pt x="130" y="92"/>
                </a:cubicBezTo>
                <a:cubicBezTo>
                  <a:pt x="131" y="90"/>
                  <a:pt x="135" y="91"/>
                  <a:pt x="134" y="85"/>
                </a:cubicBezTo>
                <a:cubicBezTo>
                  <a:pt x="127" y="84"/>
                  <a:pt x="127" y="84"/>
                  <a:pt x="127" y="84"/>
                </a:cubicBezTo>
                <a:cubicBezTo>
                  <a:pt x="126" y="86"/>
                  <a:pt x="123" y="86"/>
                  <a:pt x="126" y="89"/>
                </a:cubicBezTo>
                <a:cubicBezTo>
                  <a:pt x="127" y="90"/>
                  <a:pt x="127" y="89"/>
                  <a:pt x="128" y="88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0" y="89"/>
                  <a:pt x="127" y="83"/>
                  <a:pt x="127" y="77"/>
                </a:cubicBezTo>
                <a:cubicBezTo>
                  <a:pt x="123" y="79"/>
                  <a:pt x="122" y="74"/>
                  <a:pt x="119" y="74"/>
                </a:cubicBezTo>
                <a:cubicBezTo>
                  <a:pt x="118" y="80"/>
                  <a:pt x="124" y="80"/>
                  <a:pt x="122" y="86"/>
                </a:cubicBezTo>
                <a:cubicBezTo>
                  <a:pt x="120" y="89"/>
                  <a:pt x="113" y="85"/>
                  <a:pt x="110" y="80"/>
                </a:cubicBezTo>
                <a:cubicBezTo>
                  <a:pt x="107" y="93"/>
                  <a:pt x="96" y="84"/>
                  <a:pt x="97" y="94"/>
                </a:cubicBezTo>
                <a:cubicBezTo>
                  <a:pt x="97" y="93"/>
                  <a:pt x="96" y="90"/>
                  <a:pt x="94" y="91"/>
                </a:cubicBezTo>
                <a:cubicBezTo>
                  <a:pt x="95" y="94"/>
                  <a:pt x="95" y="94"/>
                  <a:pt x="95" y="94"/>
                </a:cubicBezTo>
                <a:cubicBezTo>
                  <a:pt x="91" y="99"/>
                  <a:pt x="90" y="85"/>
                  <a:pt x="87" y="88"/>
                </a:cubicBezTo>
                <a:cubicBezTo>
                  <a:pt x="87" y="90"/>
                  <a:pt x="88" y="90"/>
                  <a:pt x="89" y="93"/>
                </a:cubicBezTo>
                <a:cubicBezTo>
                  <a:pt x="83" y="96"/>
                  <a:pt x="77" y="82"/>
                  <a:pt x="71" y="89"/>
                </a:cubicBezTo>
                <a:cubicBezTo>
                  <a:pt x="72" y="90"/>
                  <a:pt x="72" y="91"/>
                  <a:pt x="73" y="90"/>
                </a:cubicBezTo>
                <a:cubicBezTo>
                  <a:pt x="73" y="91"/>
                  <a:pt x="72" y="91"/>
                  <a:pt x="69" y="89"/>
                </a:cubicBezTo>
                <a:cubicBezTo>
                  <a:pt x="71" y="85"/>
                  <a:pt x="71" y="85"/>
                  <a:pt x="71" y="85"/>
                </a:cubicBezTo>
                <a:cubicBezTo>
                  <a:pt x="66" y="74"/>
                  <a:pt x="63" y="92"/>
                  <a:pt x="57" y="89"/>
                </a:cubicBezTo>
                <a:cubicBezTo>
                  <a:pt x="58" y="91"/>
                  <a:pt x="62" y="91"/>
                  <a:pt x="60" y="94"/>
                </a:cubicBezTo>
                <a:cubicBezTo>
                  <a:pt x="57" y="95"/>
                  <a:pt x="55" y="83"/>
                  <a:pt x="52" y="89"/>
                </a:cubicBezTo>
                <a:cubicBezTo>
                  <a:pt x="54" y="90"/>
                  <a:pt x="55" y="96"/>
                  <a:pt x="57" y="97"/>
                </a:cubicBezTo>
                <a:cubicBezTo>
                  <a:pt x="54" y="98"/>
                  <a:pt x="53" y="102"/>
                  <a:pt x="51" y="98"/>
                </a:cubicBezTo>
                <a:cubicBezTo>
                  <a:pt x="50" y="98"/>
                  <a:pt x="50" y="100"/>
                  <a:pt x="51" y="101"/>
                </a:cubicBezTo>
                <a:cubicBezTo>
                  <a:pt x="48" y="98"/>
                  <a:pt x="46" y="101"/>
                  <a:pt x="45" y="103"/>
                </a:cubicBezTo>
                <a:cubicBezTo>
                  <a:pt x="45" y="105"/>
                  <a:pt x="45" y="105"/>
                  <a:pt x="45" y="105"/>
                </a:cubicBezTo>
                <a:cubicBezTo>
                  <a:pt x="40" y="94"/>
                  <a:pt x="40" y="105"/>
                  <a:pt x="36" y="106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35" y="108"/>
                  <a:pt x="32" y="105"/>
                  <a:pt x="30" y="110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29" y="111"/>
                  <a:pt x="27" y="119"/>
                  <a:pt x="24" y="114"/>
                </a:cubicBezTo>
                <a:cubicBezTo>
                  <a:pt x="23" y="115"/>
                  <a:pt x="28" y="120"/>
                  <a:pt x="25" y="121"/>
                </a:cubicBezTo>
                <a:cubicBezTo>
                  <a:pt x="23" y="119"/>
                  <a:pt x="20" y="118"/>
                  <a:pt x="20" y="122"/>
                </a:cubicBezTo>
                <a:cubicBezTo>
                  <a:pt x="21" y="123"/>
                  <a:pt x="22" y="125"/>
                  <a:pt x="22" y="123"/>
                </a:cubicBezTo>
                <a:cubicBezTo>
                  <a:pt x="23" y="123"/>
                  <a:pt x="22" y="122"/>
                  <a:pt x="22" y="121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3" y="127"/>
                  <a:pt x="21" y="122"/>
                  <a:pt x="19" y="125"/>
                </a:cubicBezTo>
                <a:cubicBezTo>
                  <a:pt x="20" y="127"/>
                  <a:pt x="22" y="128"/>
                  <a:pt x="23" y="130"/>
                </a:cubicBezTo>
                <a:cubicBezTo>
                  <a:pt x="19" y="128"/>
                  <a:pt x="16" y="127"/>
                  <a:pt x="13" y="126"/>
                </a:cubicBezTo>
                <a:cubicBezTo>
                  <a:pt x="12" y="124"/>
                  <a:pt x="12" y="122"/>
                  <a:pt x="9" y="120"/>
                </a:cubicBezTo>
                <a:cubicBezTo>
                  <a:pt x="9" y="119"/>
                  <a:pt x="10" y="118"/>
                  <a:pt x="11" y="117"/>
                </a:cubicBezTo>
                <a:cubicBezTo>
                  <a:pt x="10" y="112"/>
                  <a:pt x="6" y="113"/>
                  <a:pt x="5" y="113"/>
                </a:cubicBezTo>
                <a:cubicBezTo>
                  <a:pt x="5" y="112"/>
                  <a:pt x="6" y="112"/>
                  <a:pt x="6" y="111"/>
                </a:cubicBezTo>
                <a:cubicBezTo>
                  <a:pt x="6" y="111"/>
                  <a:pt x="6" y="110"/>
                  <a:pt x="5" y="110"/>
                </a:cubicBezTo>
                <a:cubicBezTo>
                  <a:pt x="7" y="109"/>
                  <a:pt x="7" y="109"/>
                  <a:pt x="7" y="109"/>
                </a:cubicBezTo>
                <a:cubicBezTo>
                  <a:pt x="3" y="108"/>
                  <a:pt x="3" y="105"/>
                  <a:pt x="4" y="103"/>
                </a:cubicBezTo>
                <a:cubicBezTo>
                  <a:pt x="4" y="100"/>
                  <a:pt x="4" y="98"/>
                  <a:pt x="0" y="97"/>
                </a:cubicBezTo>
                <a:cubicBezTo>
                  <a:pt x="2" y="97"/>
                  <a:pt x="5" y="99"/>
                  <a:pt x="7" y="101"/>
                </a:cubicBezTo>
                <a:cubicBezTo>
                  <a:pt x="10" y="101"/>
                  <a:pt x="8" y="98"/>
                  <a:pt x="9" y="96"/>
                </a:cubicBezTo>
                <a:cubicBezTo>
                  <a:pt x="7" y="95"/>
                  <a:pt x="5" y="94"/>
                  <a:pt x="3" y="94"/>
                </a:cubicBezTo>
                <a:cubicBezTo>
                  <a:pt x="10" y="92"/>
                  <a:pt x="0" y="89"/>
                  <a:pt x="3" y="84"/>
                </a:cubicBezTo>
                <a:cubicBezTo>
                  <a:pt x="7" y="84"/>
                  <a:pt x="8" y="81"/>
                  <a:pt x="9" y="77"/>
                </a:cubicBezTo>
                <a:cubicBezTo>
                  <a:pt x="10" y="73"/>
                  <a:pt x="11" y="69"/>
                  <a:pt x="13" y="68"/>
                </a:cubicBezTo>
                <a:cubicBezTo>
                  <a:pt x="20" y="67"/>
                  <a:pt x="12" y="74"/>
                  <a:pt x="17" y="76"/>
                </a:cubicBezTo>
                <a:cubicBezTo>
                  <a:pt x="21" y="75"/>
                  <a:pt x="18" y="72"/>
                  <a:pt x="20" y="70"/>
                </a:cubicBezTo>
                <a:cubicBezTo>
                  <a:pt x="23" y="76"/>
                  <a:pt x="23" y="76"/>
                  <a:pt x="23" y="76"/>
                </a:cubicBezTo>
                <a:cubicBezTo>
                  <a:pt x="27" y="76"/>
                  <a:pt x="21" y="70"/>
                  <a:pt x="24" y="72"/>
                </a:cubicBezTo>
                <a:cubicBezTo>
                  <a:pt x="26" y="67"/>
                  <a:pt x="23" y="70"/>
                  <a:pt x="20" y="65"/>
                </a:cubicBezTo>
                <a:cubicBezTo>
                  <a:pt x="22" y="66"/>
                  <a:pt x="26" y="68"/>
                  <a:pt x="27" y="65"/>
                </a:cubicBezTo>
                <a:cubicBezTo>
                  <a:pt x="26" y="63"/>
                  <a:pt x="22" y="64"/>
                  <a:pt x="24" y="62"/>
                </a:cubicBezTo>
                <a:cubicBezTo>
                  <a:pt x="35" y="63"/>
                  <a:pt x="36" y="55"/>
                  <a:pt x="46" y="54"/>
                </a:cubicBezTo>
                <a:cubicBezTo>
                  <a:pt x="44" y="51"/>
                  <a:pt x="44" y="51"/>
                  <a:pt x="44" y="51"/>
                </a:cubicBezTo>
                <a:cubicBezTo>
                  <a:pt x="45" y="52"/>
                  <a:pt x="46" y="53"/>
                  <a:pt x="47" y="52"/>
                </a:cubicBezTo>
                <a:cubicBezTo>
                  <a:pt x="46" y="50"/>
                  <a:pt x="46" y="50"/>
                  <a:pt x="46" y="50"/>
                </a:cubicBezTo>
                <a:cubicBezTo>
                  <a:pt x="48" y="49"/>
                  <a:pt x="58" y="52"/>
                  <a:pt x="63" y="50"/>
                </a:cubicBezTo>
                <a:cubicBezTo>
                  <a:pt x="60" y="47"/>
                  <a:pt x="60" y="47"/>
                  <a:pt x="60" y="47"/>
                </a:cubicBezTo>
                <a:cubicBezTo>
                  <a:pt x="66" y="51"/>
                  <a:pt x="66" y="51"/>
                  <a:pt x="66" y="51"/>
                </a:cubicBezTo>
                <a:cubicBezTo>
                  <a:pt x="64" y="45"/>
                  <a:pt x="64" y="45"/>
                  <a:pt x="64" y="45"/>
                </a:cubicBezTo>
                <a:cubicBezTo>
                  <a:pt x="67" y="50"/>
                  <a:pt x="73" y="46"/>
                  <a:pt x="78" y="47"/>
                </a:cubicBezTo>
                <a:cubicBezTo>
                  <a:pt x="78" y="43"/>
                  <a:pt x="78" y="43"/>
                  <a:pt x="78" y="43"/>
                </a:cubicBezTo>
                <a:cubicBezTo>
                  <a:pt x="81" y="45"/>
                  <a:pt x="81" y="45"/>
                  <a:pt x="81" y="45"/>
                </a:cubicBezTo>
                <a:cubicBezTo>
                  <a:pt x="80" y="42"/>
                  <a:pt x="80" y="42"/>
                  <a:pt x="80" y="42"/>
                </a:cubicBezTo>
                <a:cubicBezTo>
                  <a:pt x="83" y="42"/>
                  <a:pt x="87" y="48"/>
                  <a:pt x="90" y="45"/>
                </a:cubicBezTo>
                <a:cubicBezTo>
                  <a:pt x="88" y="46"/>
                  <a:pt x="87" y="40"/>
                  <a:pt x="87" y="38"/>
                </a:cubicBezTo>
                <a:close/>
                <a:moveTo>
                  <a:pt x="211" y="42"/>
                </a:moveTo>
                <a:cubicBezTo>
                  <a:pt x="212" y="42"/>
                  <a:pt x="212" y="42"/>
                  <a:pt x="212" y="42"/>
                </a:cubicBezTo>
                <a:cubicBezTo>
                  <a:pt x="212" y="42"/>
                  <a:pt x="211" y="42"/>
                  <a:pt x="211" y="42"/>
                </a:cubicBezTo>
                <a:cubicBezTo>
                  <a:pt x="209" y="42"/>
                  <a:pt x="209" y="42"/>
                  <a:pt x="209" y="42"/>
                </a:cubicBezTo>
                <a:cubicBezTo>
                  <a:pt x="209" y="45"/>
                  <a:pt x="210" y="43"/>
                  <a:pt x="211" y="42"/>
                </a:cubicBezTo>
                <a:close/>
                <a:moveTo>
                  <a:pt x="403" y="71"/>
                </a:moveTo>
                <a:cubicBezTo>
                  <a:pt x="400" y="69"/>
                  <a:pt x="400" y="69"/>
                  <a:pt x="400" y="69"/>
                </a:cubicBezTo>
                <a:cubicBezTo>
                  <a:pt x="401" y="69"/>
                  <a:pt x="403" y="71"/>
                  <a:pt x="402" y="69"/>
                </a:cubicBezTo>
                <a:cubicBezTo>
                  <a:pt x="403" y="69"/>
                  <a:pt x="404" y="69"/>
                  <a:pt x="403" y="71"/>
                </a:cubicBezTo>
                <a:close/>
                <a:moveTo>
                  <a:pt x="206" y="78"/>
                </a:moveTo>
                <a:cubicBezTo>
                  <a:pt x="208" y="81"/>
                  <a:pt x="208" y="81"/>
                  <a:pt x="208" y="81"/>
                </a:cubicBezTo>
                <a:cubicBezTo>
                  <a:pt x="209" y="78"/>
                  <a:pt x="209" y="78"/>
                  <a:pt x="209" y="78"/>
                </a:cubicBezTo>
                <a:lnTo>
                  <a:pt x="206" y="78"/>
                </a:lnTo>
                <a:close/>
                <a:moveTo>
                  <a:pt x="179" y="79"/>
                </a:moveTo>
                <a:cubicBezTo>
                  <a:pt x="182" y="81"/>
                  <a:pt x="182" y="81"/>
                  <a:pt x="182" y="81"/>
                </a:cubicBezTo>
                <a:cubicBezTo>
                  <a:pt x="182" y="80"/>
                  <a:pt x="182" y="80"/>
                  <a:pt x="182" y="80"/>
                </a:cubicBezTo>
                <a:cubicBezTo>
                  <a:pt x="179" y="78"/>
                  <a:pt x="179" y="78"/>
                  <a:pt x="179" y="78"/>
                </a:cubicBezTo>
                <a:lnTo>
                  <a:pt x="179" y="79"/>
                </a:lnTo>
                <a:close/>
                <a:moveTo>
                  <a:pt x="140" y="47"/>
                </a:moveTo>
                <a:cubicBezTo>
                  <a:pt x="142" y="53"/>
                  <a:pt x="143" y="47"/>
                  <a:pt x="146" y="49"/>
                </a:cubicBezTo>
                <a:cubicBezTo>
                  <a:pt x="146" y="50"/>
                  <a:pt x="146" y="50"/>
                  <a:pt x="146" y="50"/>
                </a:cubicBezTo>
                <a:cubicBezTo>
                  <a:pt x="146" y="50"/>
                  <a:pt x="146" y="49"/>
                  <a:pt x="146" y="49"/>
                </a:cubicBezTo>
                <a:cubicBezTo>
                  <a:pt x="144" y="47"/>
                  <a:pt x="142" y="41"/>
                  <a:pt x="140" y="47"/>
                </a:cubicBezTo>
                <a:close/>
                <a:moveTo>
                  <a:pt x="204" y="49"/>
                </a:moveTo>
                <a:cubicBezTo>
                  <a:pt x="204" y="46"/>
                  <a:pt x="200" y="45"/>
                  <a:pt x="199" y="42"/>
                </a:cubicBezTo>
                <a:cubicBezTo>
                  <a:pt x="198" y="43"/>
                  <a:pt x="200" y="46"/>
                  <a:pt x="200" y="49"/>
                </a:cubicBezTo>
                <a:cubicBezTo>
                  <a:pt x="200" y="49"/>
                  <a:pt x="199" y="49"/>
                  <a:pt x="198" y="48"/>
                </a:cubicBezTo>
                <a:cubicBezTo>
                  <a:pt x="199" y="56"/>
                  <a:pt x="201" y="45"/>
                  <a:pt x="204" y="49"/>
                </a:cubicBezTo>
                <a:close/>
                <a:moveTo>
                  <a:pt x="270" y="55"/>
                </a:moveTo>
                <a:cubicBezTo>
                  <a:pt x="268" y="52"/>
                  <a:pt x="268" y="52"/>
                  <a:pt x="268" y="52"/>
                </a:cubicBezTo>
                <a:cubicBezTo>
                  <a:pt x="269" y="52"/>
                  <a:pt x="269" y="52"/>
                  <a:pt x="269" y="52"/>
                </a:cubicBezTo>
                <a:lnTo>
                  <a:pt x="270" y="55"/>
                </a:lnTo>
                <a:close/>
                <a:moveTo>
                  <a:pt x="284" y="53"/>
                </a:moveTo>
                <a:cubicBezTo>
                  <a:pt x="287" y="53"/>
                  <a:pt x="290" y="58"/>
                  <a:pt x="289" y="62"/>
                </a:cubicBezTo>
                <a:cubicBezTo>
                  <a:pt x="286" y="61"/>
                  <a:pt x="282" y="61"/>
                  <a:pt x="281" y="56"/>
                </a:cubicBezTo>
                <a:cubicBezTo>
                  <a:pt x="282" y="59"/>
                  <a:pt x="281" y="49"/>
                  <a:pt x="284" y="53"/>
                </a:cubicBezTo>
                <a:close/>
                <a:moveTo>
                  <a:pt x="170" y="56"/>
                </a:moveTo>
                <a:cubicBezTo>
                  <a:pt x="172" y="57"/>
                  <a:pt x="175" y="66"/>
                  <a:pt x="178" y="61"/>
                </a:cubicBezTo>
                <a:cubicBezTo>
                  <a:pt x="175" y="59"/>
                  <a:pt x="175" y="59"/>
                  <a:pt x="175" y="59"/>
                </a:cubicBezTo>
                <a:cubicBezTo>
                  <a:pt x="176" y="59"/>
                  <a:pt x="176" y="59"/>
                  <a:pt x="176" y="59"/>
                </a:cubicBezTo>
                <a:cubicBezTo>
                  <a:pt x="175" y="55"/>
                  <a:pt x="175" y="55"/>
                  <a:pt x="175" y="55"/>
                </a:cubicBezTo>
                <a:cubicBezTo>
                  <a:pt x="176" y="64"/>
                  <a:pt x="171" y="56"/>
                  <a:pt x="170" y="56"/>
                </a:cubicBezTo>
                <a:close/>
                <a:moveTo>
                  <a:pt x="310" y="61"/>
                </a:moveTo>
                <a:cubicBezTo>
                  <a:pt x="311" y="62"/>
                  <a:pt x="315" y="65"/>
                  <a:pt x="314" y="71"/>
                </a:cubicBezTo>
                <a:cubicBezTo>
                  <a:pt x="315" y="68"/>
                  <a:pt x="311" y="64"/>
                  <a:pt x="308" y="61"/>
                </a:cubicBezTo>
                <a:cubicBezTo>
                  <a:pt x="309" y="61"/>
                  <a:pt x="309" y="62"/>
                  <a:pt x="310" y="61"/>
                </a:cubicBezTo>
                <a:close/>
                <a:moveTo>
                  <a:pt x="308" y="68"/>
                </a:moveTo>
                <a:cubicBezTo>
                  <a:pt x="307" y="68"/>
                  <a:pt x="307" y="72"/>
                  <a:pt x="305" y="69"/>
                </a:cubicBezTo>
                <a:cubicBezTo>
                  <a:pt x="305" y="66"/>
                  <a:pt x="305" y="58"/>
                  <a:pt x="301" y="60"/>
                </a:cubicBezTo>
                <a:cubicBezTo>
                  <a:pt x="303" y="66"/>
                  <a:pt x="303" y="69"/>
                  <a:pt x="307" y="72"/>
                </a:cubicBezTo>
                <a:lnTo>
                  <a:pt x="308" y="68"/>
                </a:lnTo>
                <a:close/>
                <a:moveTo>
                  <a:pt x="303" y="55"/>
                </a:moveTo>
                <a:cubicBezTo>
                  <a:pt x="297" y="57"/>
                  <a:pt x="297" y="57"/>
                  <a:pt x="297" y="57"/>
                </a:cubicBezTo>
                <a:cubicBezTo>
                  <a:pt x="300" y="65"/>
                  <a:pt x="301" y="58"/>
                  <a:pt x="303" y="55"/>
                </a:cubicBezTo>
                <a:cubicBezTo>
                  <a:pt x="304" y="54"/>
                  <a:pt x="304" y="54"/>
                  <a:pt x="304" y="54"/>
                </a:cubicBezTo>
                <a:cubicBezTo>
                  <a:pt x="304" y="54"/>
                  <a:pt x="303" y="55"/>
                  <a:pt x="303" y="55"/>
                </a:cubicBezTo>
                <a:close/>
                <a:moveTo>
                  <a:pt x="339" y="60"/>
                </a:moveTo>
                <a:cubicBezTo>
                  <a:pt x="337" y="58"/>
                  <a:pt x="337" y="58"/>
                  <a:pt x="337" y="58"/>
                </a:cubicBezTo>
                <a:cubicBezTo>
                  <a:pt x="338" y="57"/>
                  <a:pt x="338" y="56"/>
                  <a:pt x="336" y="56"/>
                </a:cubicBezTo>
                <a:cubicBezTo>
                  <a:pt x="337" y="58"/>
                  <a:pt x="337" y="58"/>
                  <a:pt x="337" y="58"/>
                </a:cubicBezTo>
                <a:cubicBezTo>
                  <a:pt x="337" y="60"/>
                  <a:pt x="335" y="62"/>
                  <a:pt x="339" y="60"/>
                </a:cubicBezTo>
                <a:close/>
                <a:moveTo>
                  <a:pt x="307" y="56"/>
                </a:moveTo>
                <a:cubicBezTo>
                  <a:pt x="312" y="57"/>
                  <a:pt x="312" y="57"/>
                  <a:pt x="312" y="57"/>
                </a:cubicBezTo>
                <a:cubicBezTo>
                  <a:pt x="310" y="58"/>
                  <a:pt x="307" y="59"/>
                  <a:pt x="307" y="56"/>
                </a:cubicBezTo>
                <a:close/>
                <a:moveTo>
                  <a:pt x="329" y="64"/>
                </a:moveTo>
                <a:cubicBezTo>
                  <a:pt x="329" y="64"/>
                  <a:pt x="334" y="63"/>
                  <a:pt x="336" y="63"/>
                </a:cubicBezTo>
                <a:cubicBezTo>
                  <a:pt x="335" y="61"/>
                  <a:pt x="330" y="60"/>
                  <a:pt x="329" y="64"/>
                </a:cubicBezTo>
                <a:close/>
                <a:moveTo>
                  <a:pt x="435" y="84"/>
                </a:moveTo>
                <a:cubicBezTo>
                  <a:pt x="433" y="88"/>
                  <a:pt x="433" y="88"/>
                  <a:pt x="433" y="88"/>
                </a:cubicBezTo>
                <a:cubicBezTo>
                  <a:pt x="436" y="89"/>
                  <a:pt x="436" y="89"/>
                  <a:pt x="436" y="89"/>
                </a:cubicBezTo>
                <a:lnTo>
                  <a:pt x="435" y="84"/>
                </a:lnTo>
                <a:close/>
                <a:moveTo>
                  <a:pt x="404" y="83"/>
                </a:moveTo>
                <a:cubicBezTo>
                  <a:pt x="403" y="83"/>
                  <a:pt x="403" y="83"/>
                  <a:pt x="403" y="83"/>
                </a:cubicBezTo>
                <a:cubicBezTo>
                  <a:pt x="401" y="85"/>
                  <a:pt x="401" y="85"/>
                  <a:pt x="401" y="85"/>
                </a:cubicBezTo>
                <a:lnTo>
                  <a:pt x="404" y="83"/>
                </a:lnTo>
                <a:close/>
                <a:moveTo>
                  <a:pt x="369" y="81"/>
                </a:moveTo>
                <a:cubicBezTo>
                  <a:pt x="370" y="81"/>
                  <a:pt x="370" y="81"/>
                  <a:pt x="370" y="80"/>
                </a:cubicBezTo>
                <a:cubicBezTo>
                  <a:pt x="373" y="78"/>
                  <a:pt x="380" y="77"/>
                  <a:pt x="383" y="78"/>
                </a:cubicBezTo>
                <a:cubicBezTo>
                  <a:pt x="385" y="76"/>
                  <a:pt x="381" y="71"/>
                  <a:pt x="380" y="69"/>
                </a:cubicBezTo>
                <a:cubicBezTo>
                  <a:pt x="380" y="85"/>
                  <a:pt x="376" y="68"/>
                  <a:pt x="372" y="73"/>
                </a:cubicBezTo>
                <a:cubicBezTo>
                  <a:pt x="373" y="74"/>
                  <a:pt x="375" y="74"/>
                  <a:pt x="375" y="77"/>
                </a:cubicBezTo>
                <a:cubicBezTo>
                  <a:pt x="374" y="78"/>
                  <a:pt x="372" y="78"/>
                  <a:pt x="371" y="77"/>
                </a:cubicBezTo>
                <a:cubicBezTo>
                  <a:pt x="371" y="76"/>
                  <a:pt x="370" y="75"/>
                  <a:pt x="370" y="75"/>
                </a:cubicBezTo>
                <a:cubicBezTo>
                  <a:pt x="370" y="76"/>
                  <a:pt x="370" y="76"/>
                  <a:pt x="371" y="77"/>
                </a:cubicBezTo>
                <a:cubicBezTo>
                  <a:pt x="371" y="78"/>
                  <a:pt x="371" y="79"/>
                  <a:pt x="370" y="80"/>
                </a:cubicBezTo>
                <a:cubicBezTo>
                  <a:pt x="370" y="80"/>
                  <a:pt x="369" y="81"/>
                  <a:pt x="369" y="81"/>
                </a:cubicBezTo>
                <a:close/>
                <a:moveTo>
                  <a:pt x="326" y="77"/>
                </a:moveTo>
                <a:cubicBezTo>
                  <a:pt x="326" y="75"/>
                  <a:pt x="328" y="74"/>
                  <a:pt x="325" y="72"/>
                </a:cubicBezTo>
                <a:cubicBezTo>
                  <a:pt x="325" y="74"/>
                  <a:pt x="325" y="75"/>
                  <a:pt x="326" y="77"/>
                </a:cubicBezTo>
                <a:cubicBezTo>
                  <a:pt x="326" y="77"/>
                  <a:pt x="327" y="78"/>
                  <a:pt x="328" y="78"/>
                </a:cubicBezTo>
                <a:cubicBezTo>
                  <a:pt x="327" y="78"/>
                  <a:pt x="327" y="77"/>
                  <a:pt x="326" y="77"/>
                </a:cubicBezTo>
                <a:close/>
                <a:moveTo>
                  <a:pt x="328" y="85"/>
                </a:moveTo>
                <a:cubicBezTo>
                  <a:pt x="322" y="78"/>
                  <a:pt x="322" y="78"/>
                  <a:pt x="322" y="78"/>
                </a:cubicBezTo>
                <a:cubicBezTo>
                  <a:pt x="324" y="82"/>
                  <a:pt x="324" y="82"/>
                  <a:pt x="324" y="82"/>
                </a:cubicBezTo>
                <a:cubicBezTo>
                  <a:pt x="321" y="78"/>
                  <a:pt x="321" y="78"/>
                  <a:pt x="321" y="78"/>
                </a:cubicBezTo>
                <a:cubicBezTo>
                  <a:pt x="321" y="82"/>
                  <a:pt x="324" y="88"/>
                  <a:pt x="328" y="85"/>
                </a:cubicBezTo>
                <a:close/>
                <a:moveTo>
                  <a:pt x="313" y="79"/>
                </a:moveTo>
                <a:cubicBezTo>
                  <a:pt x="319" y="82"/>
                  <a:pt x="319" y="82"/>
                  <a:pt x="319" y="82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8" y="78"/>
                  <a:pt x="318" y="78"/>
                  <a:pt x="318" y="78"/>
                </a:cubicBezTo>
                <a:cubicBezTo>
                  <a:pt x="319" y="81"/>
                  <a:pt x="319" y="81"/>
                  <a:pt x="319" y="81"/>
                </a:cubicBezTo>
                <a:lnTo>
                  <a:pt x="313" y="79"/>
                </a:lnTo>
                <a:close/>
                <a:moveTo>
                  <a:pt x="260" y="69"/>
                </a:moveTo>
                <a:cubicBezTo>
                  <a:pt x="257" y="69"/>
                  <a:pt x="257" y="69"/>
                  <a:pt x="257" y="69"/>
                </a:cubicBezTo>
                <a:cubicBezTo>
                  <a:pt x="257" y="69"/>
                  <a:pt x="260" y="73"/>
                  <a:pt x="263" y="72"/>
                </a:cubicBezTo>
                <a:cubicBezTo>
                  <a:pt x="259" y="82"/>
                  <a:pt x="262" y="70"/>
                  <a:pt x="256" y="74"/>
                </a:cubicBezTo>
                <a:cubicBezTo>
                  <a:pt x="263" y="74"/>
                  <a:pt x="260" y="81"/>
                  <a:pt x="259" y="85"/>
                </a:cubicBezTo>
                <a:cubicBezTo>
                  <a:pt x="258" y="79"/>
                  <a:pt x="250" y="82"/>
                  <a:pt x="253" y="70"/>
                </a:cubicBezTo>
                <a:cubicBezTo>
                  <a:pt x="255" y="72"/>
                  <a:pt x="258" y="61"/>
                  <a:pt x="260" y="69"/>
                </a:cubicBezTo>
                <a:close/>
                <a:moveTo>
                  <a:pt x="219" y="71"/>
                </a:moveTo>
                <a:cubicBezTo>
                  <a:pt x="215" y="70"/>
                  <a:pt x="215" y="70"/>
                  <a:pt x="215" y="70"/>
                </a:cubicBezTo>
                <a:cubicBezTo>
                  <a:pt x="219" y="71"/>
                  <a:pt x="219" y="71"/>
                  <a:pt x="219" y="71"/>
                </a:cubicBezTo>
                <a:close/>
                <a:moveTo>
                  <a:pt x="113" y="80"/>
                </a:moveTo>
                <a:cubicBezTo>
                  <a:pt x="114" y="86"/>
                  <a:pt x="119" y="80"/>
                  <a:pt x="119" y="77"/>
                </a:cubicBezTo>
                <a:cubicBezTo>
                  <a:pt x="118" y="79"/>
                  <a:pt x="115" y="79"/>
                  <a:pt x="113" y="80"/>
                </a:cubicBezTo>
                <a:close/>
                <a:moveTo>
                  <a:pt x="74" y="84"/>
                </a:moveTo>
                <a:cubicBezTo>
                  <a:pt x="76" y="83"/>
                  <a:pt x="80" y="89"/>
                  <a:pt x="80" y="83"/>
                </a:cubicBezTo>
                <a:cubicBezTo>
                  <a:pt x="75" y="81"/>
                  <a:pt x="75" y="81"/>
                  <a:pt x="75" y="81"/>
                </a:cubicBezTo>
                <a:cubicBezTo>
                  <a:pt x="75" y="83"/>
                  <a:pt x="73" y="81"/>
                  <a:pt x="74" y="84"/>
                </a:cubicBezTo>
                <a:close/>
                <a:moveTo>
                  <a:pt x="47" y="91"/>
                </a:moveTo>
                <a:cubicBezTo>
                  <a:pt x="44" y="85"/>
                  <a:pt x="44" y="85"/>
                  <a:pt x="44" y="85"/>
                </a:cubicBezTo>
                <a:cubicBezTo>
                  <a:pt x="46" y="86"/>
                  <a:pt x="46" y="86"/>
                  <a:pt x="46" y="86"/>
                </a:cubicBezTo>
                <a:lnTo>
                  <a:pt x="47" y="91"/>
                </a:lnTo>
                <a:close/>
                <a:moveTo>
                  <a:pt x="53" y="97"/>
                </a:moveTo>
                <a:cubicBezTo>
                  <a:pt x="53" y="98"/>
                  <a:pt x="49" y="97"/>
                  <a:pt x="50" y="94"/>
                </a:cubicBezTo>
                <a:lnTo>
                  <a:pt x="53" y="97"/>
                </a:lnTo>
                <a:close/>
                <a:moveTo>
                  <a:pt x="25" y="100"/>
                </a:moveTo>
                <a:cubicBezTo>
                  <a:pt x="28" y="105"/>
                  <a:pt x="28" y="105"/>
                  <a:pt x="28" y="105"/>
                </a:cubicBezTo>
                <a:cubicBezTo>
                  <a:pt x="26" y="106"/>
                  <a:pt x="26" y="106"/>
                  <a:pt x="26" y="106"/>
                </a:cubicBezTo>
                <a:lnTo>
                  <a:pt x="25" y="100"/>
                </a:lnTo>
                <a:close/>
                <a:moveTo>
                  <a:pt x="25" y="95"/>
                </a:moveTo>
                <a:cubicBezTo>
                  <a:pt x="26" y="96"/>
                  <a:pt x="27" y="97"/>
                  <a:pt x="27" y="98"/>
                </a:cubicBezTo>
                <a:cubicBezTo>
                  <a:pt x="28" y="99"/>
                  <a:pt x="30" y="99"/>
                  <a:pt x="31" y="97"/>
                </a:cubicBezTo>
                <a:cubicBezTo>
                  <a:pt x="30" y="95"/>
                  <a:pt x="30" y="97"/>
                  <a:pt x="29" y="96"/>
                </a:cubicBezTo>
                <a:cubicBezTo>
                  <a:pt x="29" y="96"/>
                  <a:pt x="30" y="94"/>
                  <a:pt x="31" y="94"/>
                </a:cubicBezTo>
                <a:cubicBezTo>
                  <a:pt x="31" y="100"/>
                  <a:pt x="32" y="99"/>
                  <a:pt x="33" y="104"/>
                </a:cubicBezTo>
                <a:cubicBezTo>
                  <a:pt x="30" y="108"/>
                  <a:pt x="29" y="102"/>
                  <a:pt x="27" y="98"/>
                </a:cubicBezTo>
                <a:cubicBezTo>
                  <a:pt x="26" y="97"/>
                  <a:pt x="26" y="96"/>
                  <a:pt x="25" y="95"/>
                </a:cubicBezTo>
                <a:close/>
                <a:moveTo>
                  <a:pt x="39" y="89"/>
                </a:moveTo>
                <a:cubicBezTo>
                  <a:pt x="39" y="90"/>
                  <a:pt x="39" y="91"/>
                  <a:pt x="39" y="92"/>
                </a:cubicBezTo>
                <a:cubicBezTo>
                  <a:pt x="37" y="94"/>
                  <a:pt x="35" y="96"/>
                  <a:pt x="39" y="101"/>
                </a:cubicBezTo>
                <a:cubicBezTo>
                  <a:pt x="41" y="99"/>
                  <a:pt x="41" y="99"/>
                  <a:pt x="41" y="99"/>
                </a:cubicBezTo>
                <a:cubicBezTo>
                  <a:pt x="40" y="100"/>
                  <a:pt x="40" y="99"/>
                  <a:pt x="39" y="98"/>
                </a:cubicBezTo>
                <a:cubicBezTo>
                  <a:pt x="41" y="95"/>
                  <a:pt x="43" y="99"/>
                  <a:pt x="44" y="99"/>
                </a:cubicBezTo>
                <a:cubicBezTo>
                  <a:pt x="43" y="97"/>
                  <a:pt x="40" y="96"/>
                  <a:pt x="39" y="92"/>
                </a:cubicBezTo>
                <a:cubicBezTo>
                  <a:pt x="40" y="91"/>
                  <a:pt x="40" y="91"/>
                  <a:pt x="41" y="90"/>
                </a:cubicBezTo>
                <a:cubicBezTo>
                  <a:pt x="42" y="90"/>
                  <a:pt x="42" y="91"/>
                  <a:pt x="42" y="89"/>
                </a:cubicBezTo>
                <a:cubicBezTo>
                  <a:pt x="42" y="88"/>
                  <a:pt x="42" y="88"/>
                  <a:pt x="42" y="88"/>
                </a:cubicBezTo>
                <a:cubicBezTo>
                  <a:pt x="42" y="89"/>
                  <a:pt x="41" y="89"/>
                  <a:pt x="41" y="90"/>
                </a:cubicBezTo>
                <a:cubicBezTo>
                  <a:pt x="40" y="89"/>
                  <a:pt x="40" y="88"/>
                  <a:pt x="39" y="89"/>
                </a:cubicBezTo>
                <a:close/>
                <a:moveTo>
                  <a:pt x="22" y="92"/>
                </a:moveTo>
                <a:cubicBezTo>
                  <a:pt x="21" y="91"/>
                  <a:pt x="21" y="89"/>
                  <a:pt x="20" y="88"/>
                </a:cubicBezTo>
                <a:cubicBezTo>
                  <a:pt x="18" y="87"/>
                  <a:pt x="18" y="87"/>
                  <a:pt x="18" y="87"/>
                </a:cubicBezTo>
                <a:cubicBezTo>
                  <a:pt x="17" y="90"/>
                  <a:pt x="20" y="92"/>
                  <a:pt x="22" y="92"/>
                </a:cubicBezTo>
                <a:close/>
                <a:moveTo>
                  <a:pt x="102" y="77"/>
                </a:moveTo>
                <a:cubicBezTo>
                  <a:pt x="103" y="78"/>
                  <a:pt x="107" y="77"/>
                  <a:pt x="107" y="81"/>
                </a:cubicBezTo>
                <a:cubicBezTo>
                  <a:pt x="108" y="75"/>
                  <a:pt x="108" y="75"/>
                  <a:pt x="108" y="75"/>
                </a:cubicBezTo>
                <a:cubicBezTo>
                  <a:pt x="106" y="76"/>
                  <a:pt x="103" y="72"/>
                  <a:pt x="104" y="71"/>
                </a:cubicBezTo>
                <a:cubicBezTo>
                  <a:pt x="103" y="74"/>
                  <a:pt x="101" y="72"/>
                  <a:pt x="102" y="77"/>
                </a:cubicBezTo>
                <a:close/>
                <a:moveTo>
                  <a:pt x="213" y="71"/>
                </a:moveTo>
                <a:cubicBezTo>
                  <a:pt x="211" y="69"/>
                  <a:pt x="206" y="74"/>
                  <a:pt x="205" y="67"/>
                </a:cubicBezTo>
                <a:cubicBezTo>
                  <a:pt x="203" y="74"/>
                  <a:pt x="210" y="73"/>
                  <a:pt x="213" y="71"/>
                </a:cubicBezTo>
                <a:close/>
                <a:moveTo>
                  <a:pt x="213" y="63"/>
                </a:moveTo>
                <a:cubicBezTo>
                  <a:pt x="214" y="64"/>
                  <a:pt x="214" y="64"/>
                  <a:pt x="215" y="64"/>
                </a:cubicBezTo>
                <a:cubicBezTo>
                  <a:pt x="216" y="65"/>
                  <a:pt x="216" y="71"/>
                  <a:pt x="219" y="68"/>
                </a:cubicBezTo>
                <a:cubicBezTo>
                  <a:pt x="218" y="66"/>
                  <a:pt x="217" y="68"/>
                  <a:pt x="216" y="67"/>
                </a:cubicBezTo>
                <a:cubicBezTo>
                  <a:pt x="217" y="63"/>
                  <a:pt x="216" y="64"/>
                  <a:pt x="215" y="64"/>
                </a:cubicBezTo>
                <a:cubicBezTo>
                  <a:pt x="214" y="63"/>
                  <a:pt x="214" y="63"/>
                  <a:pt x="213" y="63"/>
                </a:cubicBezTo>
                <a:close/>
                <a:moveTo>
                  <a:pt x="150" y="60"/>
                </a:moveTo>
                <a:cubicBezTo>
                  <a:pt x="153" y="59"/>
                  <a:pt x="153" y="59"/>
                  <a:pt x="153" y="59"/>
                </a:cubicBezTo>
                <a:cubicBezTo>
                  <a:pt x="155" y="64"/>
                  <a:pt x="155" y="64"/>
                  <a:pt x="155" y="64"/>
                </a:cubicBezTo>
                <a:lnTo>
                  <a:pt x="150" y="60"/>
                </a:lnTo>
                <a:close/>
                <a:moveTo>
                  <a:pt x="119" y="56"/>
                </a:moveTo>
                <a:cubicBezTo>
                  <a:pt x="122" y="57"/>
                  <a:pt x="122" y="57"/>
                  <a:pt x="122" y="57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21" y="59"/>
                  <a:pt x="121" y="61"/>
                  <a:pt x="122" y="62"/>
                </a:cubicBezTo>
                <a:cubicBezTo>
                  <a:pt x="122" y="62"/>
                  <a:pt x="123" y="62"/>
                  <a:pt x="123" y="63"/>
                </a:cubicBezTo>
                <a:cubicBezTo>
                  <a:pt x="123" y="63"/>
                  <a:pt x="122" y="62"/>
                  <a:pt x="122" y="62"/>
                </a:cubicBezTo>
                <a:cubicBezTo>
                  <a:pt x="120" y="62"/>
                  <a:pt x="117" y="63"/>
                  <a:pt x="117" y="59"/>
                </a:cubicBezTo>
                <a:cubicBezTo>
                  <a:pt x="118" y="60"/>
                  <a:pt x="121" y="60"/>
                  <a:pt x="121" y="57"/>
                </a:cubicBezTo>
                <a:lnTo>
                  <a:pt x="119" y="56"/>
                </a:lnTo>
                <a:close/>
                <a:moveTo>
                  <a:pt x="56" y="61"/>
                </a:moveTo>
                <a:cubicBezTo>
                  <a:pt x="58" y="62"/>
                  <a:pt x="58" y="63"/>
                  <a:pt x="60" y="59"/>
                </a:cubicBezTo>
                <a:cubicBezTo>
                  <a:pt x="58" y="59"/>
                  <a:pt x="56" y="59"/>
                  <a:pt x="56" y="61"/>
                </a:cubicBezTo>
                <a:close/>
                <a:moveTo>
                  <a:pt x="135" y="50"/>
                </a:moveTo>
                <a:cubicBezTo>
                  <a:pt x="135" y="53"/>
                  <a:pt x="138" y="52"/>
                  <a:pt x="137" y="56"/>
                </a:cubicBezTo>
                <a:cubicBezTo>
                  <a:pt x="136" y="57"/>
                  <a:pt x="136" y="57"/>
                  <a:pt x="136" y="57"/>
                </a:cubicBezTo>
                <a:cubicBezTo>
                  <a:pt x="138" y="55"/>
                  <a:pt x="138" y="64"/>
                  <a:pt x="141" y="60"/>
                </a:cubicBezTo>
                <a:cubicBezTo>
                  <a:pt x="139" y="60"/>
                  <a:pt x="139" y="60"/>
                  <a:pt x="139" y="60"/>
                </a:cubicBezTo>
                <a:cubicBezTo>
                  <a:pt x="141" y="58"/>
                  <a:pt x="135" y="54"/>
                  <a:pt x="139" y="52"/>
                </a:cubicBezTo>
                <a:cubicBezTo>
                  <a:pt x="140" y="51"/>
                  <a:pt x="136" y="49"/>
                  <a:pt x="135" y="50"/>
                </a:cubicBezTo>
                <a:close/>
                <a:moveTo>
                  <a:pt x="50" y="54"/>
                </a:moveTo>
                <a:cubicBezTo>
                  <a:pt x="52" y="54"/>
                  <a:pt x="53" y="62"/>
                  <a:pt x="56" y="58"/>
                </a:cubicBezTo>
                <a:cubicBezTo>
                  <a:pt x="53" y="57"/>
                  <a:pt x="52" y="50"/>
                  <a:pt x="50" y="54"/>
                </a:cubicBezTo>
                <a:close/>
                <a:moveTo>
                  <a:pt x="112" y="41"/>
                </a:moveTo>
                <a:cubicBezTo>
                  <a:pt x="112" y="40"/>
                  <a:pt x="112" y="40"/>
                  <a:pt x="112" y="40"/>
                </a:cubicBezTo>
                <a:cubicBezTo>
                  <a:pt x="115" y="42"/>
                  <a:pt x="115" y="42"/>
                  <a:pt x="115" y="42"/>
                </a:cubicBezTo>
                <a:cubicBezTo>
                  <a:pt x="115" y="43"/>
                  <a:pt x="115" y="43"/>
                  <a:pt x="115" y="43"/>
                </a:cubicBezTo>
                <a:lnTo>
                  <a:pt x="112" y="41"/>
                </a:lnTo>
                <a:close/>
                <a:moveTo>
                  <a:pt x="57" y="97"/>
                </a:moveTo>
                <a:cubicBezTo>
                  <a:pt x="57" y="97"/>
                  <a:pt x="58" y="97"/>
                  <a:pt x="58" y="97"/>
                </a:cubicBezTo>
                <a:cubicBezTo>
                  <a:pt x="58" y="97"/>
                  <a:pt x="57" y="97"/>
                  <a:pt x="57" y="97"/>
                </a:cubicBezTo>
                <a:close/>
                <a:moveTo>
                  <a:pt x="224" y="88"/>
                </a:moveTo>
                <a:cubicBezTo>
                  <a:pt x="223" y="89"/>
                  <a:pt x="223" y="89"/>
                  <a:pt x="223" y="90"/>
                </a:cubicBezTo>
                <a:cubicBezTo>
                  <a:pt x="224" y="90"/>
                  <a:pt x="224" y="89"/>
                  <a:pt x="224" y="88"/>
                </a:cubicBezTo>
                <a:close/>
                <a:moveTo>
                  <a:pt x="230" y="93"/>
                </a:moveTo>
                <a:cubicBezTo>
                  <a:pt x="230" y="93"/>
                  <a:pt x="230" y="93"/>
                  <a:pt x="230" y="93"/>
                </a:cubicBezTo>
                <a:cubicBezTo>
                  <a:pt x="230" y="93"/>
                  <a:pt x="230" y="93"/>
                  <a:pt x="230" y="93"/>
                </a:cubicBezTo>
                <a:close/>
                <a:moveTo>
                  <a:pt x="465" y="113"/>
                </a:moveTo>
                <a:cubicBezTo>
                  <a:pt x="467" y="114"/>
                  <a:pt x="468" y="119"/>
                  <a:pt x="468" y="114"/>
                </a:cubicBezTo>
                <a:cubicBezTo>
                  <a:pt x="468" y="111"/>
                  <a:pt x="467" y="114"/>
                  <a:pt x="465" y="113"/>
                </a:cubicBezTo>
                <a:close/>
                <a:moveTo>
                  <a:pt x="464" y="107"/>
                </a:moveTo>
                <a:cubicBezTo>
                  <a:pt x="463" y="106"/>
                  <a:pt x="462" y="105"/>
                  <a:pt x="462" y="103"/>
                </a:cubicBezTo>
                <a:cubicBezTo>
                  <a:pt x="462" y="106"/>
                  <a:pt x="463" y="106"/>
                  <a:pt x="464" y="107"/>
                </a:cubicBezTo>
                <a:close/>
                <a:moveTo>
                  <a:pt x="464" y="107"/>
                </a:moveTo>
                <a:cubicBezTo>
                  <a:pt x="465" y="107"/>
                  <a:pt x="466" y="108"/>
                  <a:pt x="468" y="107"/>
                </a:cubicBezTo>
                <a:cubicBezTo>
                  <a:pt x="467" y="105"/>
                  <a:pt x="465" y="107"/>
                  <a:pt x="464" y="107"/>
                </a:cubicBezTo>
                <a:close/>
                <a:moveTo>
                  <a:pt x="441" y="108"/>
                </a:moveTo>
                <a:cubicBezTo>
                  <a:pt x="441" y="105"/>
                  <a:pt x="434" y="101"/>
                  <a:pt x="441" y="100"/>
                </a:cubicBezTo>
                <a:cubicBezTo>
                  <a:pt x="441" y="100"/>
                  <a:pt x="438" y="100"/>
                  <a:pt x="437" y="97"/>
                </a:cubicBezTo>
                <a:cubicBezTo>
                  <a:pt x="438" y="102"/>
                  <a:pt x="437" y="106"/>
                  <a:pt x="441" y="108"/>
                </a:cubicBezTo>
                <a:close/>
                <a:moveTo>
                  <a:pt x="431" y="94"/>
                </a:moveTo>
                <a:cubicBezTo>
                  <a:pt x="431" y="94"/>
                  <a:pt x="430" y="94"/>
                  <a:pt x="429" y="94"/>
                </a:cubicBezTo>
                <a:cubicBezTo>
                  <a:pt x="430" y="94"/>
                  <a:pt x="430" y="94"/>
                  <a:pt x="431" y="94"/>
                </a:cubicBezTo>
                <a:close/>
                <a:moveTo>
                  <a:pt x="429" y="94"/>
                </a:moveTo>
                <a:cubicBezTo>
                  <a:pt x="428" y="93"/>
                  <a:pt x="427" y="87"/>
                  <a:pt x="424" y="89"/>
                </a:cubicBezTo>
                <a:cubicBezTo>
                  <a:pt x="425" y="92"/>
                  <a:pt x="425" y="95"/>
                  <a:pt x="426" y="96"/>
                </a:cubicBezTo>
                <a:cubicBezTo>
                  <a:pt x="426" y="93"/>
                  <a:pt x="428" y="94"/>
                  <a:pt x="429" y="94"/>
                </a:cubicBezTo>
                <a:close/>
                <a:moveTo>
                  <a:pt x="357" y="102"/>
                </a:moveTo>
                <a:cubicBezTo>
                  <a:pt x="360" y="103"/>
                  <a:pt x="360" y="103"/>
                  <a:pt x="360" y="103"/>
                </a:cubicBezTo>
                <a:cubicBezTo>
                  <a:pt x="361" y="101"/>
                  <a:pt x="359" y="101"/>
                  <a:pt x="359" y="100"/>
                </a:cubicBezTo>
                <a:cubicBezTo>
                  <a:pt x="358" y="101"/>
                  <a:pt x="356" y="101"/>
                  <a:pt x="357" y="102"/>
                </a:cubicBezTo>
                <a:close/>
                <a:moveTo>
                  <a:pt x="345" y="87"/>
                </a:moveTo>
                <a:cubicBezTo>
                  <a:pt x="344" y="93"/>
                  <a:pt x="344" y="93"/>
                  <a:pt x="344" y="93"/>
                </a:cubicBezTo>
                <a:cubicBezTo>
                  <a:pt x="345" y="94"/>
                  <a:pt x="344" y="89"/>
                  <a:pt x="347" y="90"/>
                </a:cubicBezTo>
                <a:lnTo>
                  <a:pt x="345" y="87"/>
                </a:lnTo>
                <a:close/>
                <a:moveTo>
                  <a:pt x="352" y="59"/>
                </a:moveTo>
                <a:cubicBezTo>
                  <a:pt x="353" y="59"/>
                  <a:pt x="353" y="59"/>
                  <a:pt x="353" y="59"/>
                </a:cubicBezTo>
                <a:cubicBezTo>
                  <a:pt x="353" y="59"/>
                  <a:pt x="353" y="59"/>
                  <a:pt x="353" y="59"/>
                </a:cubicBezTo>
                <a:lnTo>
                  <a:pt x="352" y="59"/>
                </a:lnTo>
                <a:close/>
                <a:moveTo>
                  <a:pt x="334" y="102"/>
                </a:moveTo>
                <a:cubicBezTo>
                  <a:pt x="333" y="94"/>
                  <a:pt x="333" y="94"/>
                  <a:pt x="333" y="94"/>
                </a:cubicBezTo>
                <a:cubicBezTo>
                  <a:pt x="332" y="94"/>
                  <a:pt x="332" y="100"/>
                  <a:pt x="334" y="102"/>
                </a:cubicBezTo>
                <a:close/>
                <a:moveTo>
                  <a:pt x="318" y="98"/>
                </a:moveTo>
                <a:cubicBezTo>
                  <a:pt x="323" y="100"/>
                  <a:pt x="323" y="100"/>
                  <a:pt x="323" y="100"/>
                </a:cubicBezTo>
                <a:cubicBezTo>
                  <a:pt x="322" y="98"/>
                  <a:pt x="322" y="98"/>
                  <a:pt x="322" y="98"/>
                </a:cubicBezTo>
                <a:lnTo>
                  <a:pt x="318" y="98"/>
                </a:lnTo>
                <a:close/>
                <a:moveTo>
                  <a:pt x="305" y="93"/>
                </a:moveTo>
                <a:cubicBezTo>
                  <a:pt x="308" y="95"/>
                  <a:pt x="308" y="95"/>
                  <a:pt x="308" y="95"/>
                </a:cubicBezTo>
                <a:cubicBezTo>
                  <a:pt x="309" y="94"/>
                  <a:pt x="309" y="94"/>
                  <a:pt x="309" y="94"/>
                </a:cubicBezTo>
                <a:lnTo>
                  <a:pt x="305" y="93"/>
                </a:lnTo>
                <a:close/>
                <a:moveTo>
                  <a:pt x="173" y="79"/>
                </a:moveTo>
                <a:cubicBezTo>
                  <a:pt x="171" y="80"/>
                  <a:pt x="165" y="78"/>
                  <a:pt x="166" y="84"/>
                </a:cubicBezTo>
                <a:cubicBezTo>
                  <a:pt x="168" y="76"/>
                  <a:pt x="172" y="86"/>
                  <a:pt x="173" y="79"/>
                </a:cubicBezTo>
                <a:close/>
                <a:moveTo>
                  <a:pt x="68" y="94"/>
                </a:moveTo>
                <a:cubicBezTo>
                  <a:pt x="63" y="93"/>
                  <a:pt x="63" y="93"/>
                  <a:pt x="63" y="93"/>
                </a:cubicBezTo>
                <a:cubicBezTo>
                  <a:pt x="67" y="94"/>
                  <a:pt x="64" y="97"/>
                  <a:pt x="68" y="94"/>
                </a:cubicBezTo>
                <a:close/>
                <a:moveTo>
                  <a:pt x="424" y="167"/>
                </a:moveTo>
                <a:cubicBezTo>
                  <a:pt x="425" y="167"/>
                  <a:pt x="425" y="167"/>
                  <a:pt x="425" y="167"/>
                </a:cubicBezTo>
                <a:cubicBezTo>
                  <a:pt x="425" y="167"/>
                  <a:pt x="425" y="167"/>
                  <a:pt x="424" y="167"/>
                </a:cubicBezTo>
                <a:close/>
                <a:moveTo>
                  <a:pt x="424" y="167"/>
                </a:moveTo>
                <a:cubicBezTo>
                  <a:pt x="422" y="165"/>
                  <a:pt x="419" y="166"/>
                  <a:pt x="418" y="167"/>
                </a:cubicBezTo>
                <a:cubicBezTo>
                  <a:pt x="421" y="173"/>
                  <a:pt x="423" y="168"/>
                  <a:pt x="424" y="167"/>
                </a:cubicBezTo>
                <a:close/>
                <a:moveTo>
                  <a:pt x="427" y="177"/>
                </a:moveTo>
                <a:cubicBezTo>
                  <a:pt x="430" y="178"/>
                  <a:pt x="430" y="178"/>
                  <a:pt x="430" y="178"/>
                </a:cubicBezTo>
                <a:cubicBezTo>
                  <a:pt x="429" y="178"/>
                  <a:pt x="427" y="174"/>
                  <a:pt x="427" y="177"/>
                </a:cubicBezTo>
                <a:close/>
                <a:moveTo>
                  <a:pt x="428" y="171"/>
                </a:moveTo>
                <a:cubicBezTo>
                  <a:pt x="426" y="170"/>
                  <a:pt x="426" y="170"/>
                  <a:pt x="426" y="170"/>
                </a:cubicBezTo>
                <a:cubicBezTo>
                  <a:pt x="427" y="172"/>
                  <a:pt x="427" y="172"/>
                  <a:pt x="427" y="172"/>
                </a:cubicBezTo>
                <a:lnTo>
                  <a:pt x="428" y="171"/>
                </a:lnTo>
                <a:close/>
                <a:moveTo>
                  <a:pt x="495" y="116"/>
                </a:moveTo>
                <a:cubicBezTo>
                  <a:pt x="498" y="117"/>
                  <a:pt x="499" y="118"/>
                  <a:pt x="501" y="118"/>
                </a:cubicBezTo>
                <a:lnTo>
                  <a:pt x="495" y="116"/>
                </a:lnTo>
                <a:close/>
                <a:moveTo>
                  <a:pt x="523" y="125"/>
                </a:moveTo>
                <a:cubicBezTo>
                  <a:pt x="523" y="125"/>
                  <a:pt x="523" y="125"/>
                  <a:pt x="523" y="125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lnTo>
                  <a:pt x="523" y="125"/>
                </a:lnTo>
                <a:close/>
                <a:moveTo>
                  <a:pt x="500" y="119"/>
                </a:moveTo>
                <a:cubicBezTo>
                  <a:pt x="500" y="120"/>
                  <a:pt x="500" y="120"/>
                  <a:pt x="500" y="120"/>
                </a:cubicBezTo>
                <a:cubicBezTo>
                  <a:pt x="501" y="120"/>
                  <a:pt x="501" y="120"/>
                  <a:pt x="500" y="119"/>
                </a:cubicBezTo>
                <a:close/>
                <a:moveTo>
                  <a:pt x="466" y="136"/>
                </a:moveTo>
                <a:cubicBezTo>
                  <a:pt x="466" y="137"/>
                  <a:pt x="468" y="139"/>
                  <a:pt x="469" y="140"/>
                </a:cubicBezTo>
                <a:cubicBezTo>
                  <a:pt x="468" y="138"/>
                  <a:pt x="466" y="134"/>
                  <a:pt x="466" y="136"/>
                </a:cubicBezTo>
                <a:close/>
                <a:moveTo>
                  <a:pt x="557" y="113"/>
                </a:moveTo>
                <a:cubicBezTo>
                  <a:pt x="560" y="114"/>
                  <a:pt x="560" y="114"/>
                  <a:pt x="560" y="114"/>
                </a:cubicBezTo>
                <a:cubicBezTo>
                  <a:pt x="560" y="113"/>
                  <a:pt x="558" y="113"/>
                  <a:pt x="557" y="113"/>
                </a:cubicBezTo>
                <a:close/>
                <a:moveTo>
                  <a:pt x="575" y="142"/>
                </a:moveTo>
                <a:cubicBezTo>
                  <a:pt x="574" y="142"/>
                  <a:pt x="574" y="142"/>
                  <a:pt x="574" y="142"/>
                </a:cubicBezTo>
                <a:cubicBezTo>
                  <a:pt x="575" y="143"/>
                  <a:pt x="576" y="143"/>
                  <a:pt x="578" y="144"/>
                </a:cubicBezTo>
                <a:lnTo>
                  <a:pt x="575" y="142"/>
                </a:lnTo>
                <a:close/>
                <a:moveTo>
                  <a:pt x="502" y="122"/>
                </a:moveTo>
                <a:cubicBezTo>
                  <a:pt x="504" y="123"/>
                  <a:pt x="504" y="123"/>
                  <a:pt x="504" y="123"/>
                </a:cubicBezTo>
                <a:cubicBezTo>
                  <a:pt x="504" y="123"/>
                  <a:pt x="504" y="123"/>
                  <a:pt x="504" y="123"/>
                </a:cubicBezTo>
                <a:cubicBezTo>
                  <a:pt x="502" y="122"/>
                  <a:pt x="502" y="122"/>
                  <a:pt x="502" y="122"/>
                </a:cubicBezTo>
                <a:close/>
                <a:moveTo>
                  <a:pt x="560" y="102"/>
                </a:moveTo>
                <a:cubicBezTo>
                  <a:pt x="558" y="102"/>
                  <a:pt x="557" y="103"/>
                  <a:pt x="556" y="103"/>
                </a:cubicBezTo>
                <a:cubicBezTo>
                  <a:pt x="558" y="103"/>
                  <a:pt x="560" y="103"/>
                  <a:pt x="560" y="102"/>
                </a:cubicBezTo>
                <a:close/>
                <a:moveTo>
                  <a:pt x="523" y="124"/>
                </a:move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lose/>
                <a:moveTo>
                  <a:pt x="567" y="146"/>
                </a:moveTo>
                <a:cubicBezTo>
                  <a:pt x="566" y="146"/>
                  <a:pt x="565" y="146"/>
                  <a:pt x="564" y="146"/>
                </a:cubicBezTo>
                <a:cubicBezTo>
                  <a:pt x="565" y="147"/>
                  <a:pt x="567" y="147"/>
                  <a:pt x="567" y="146"/>
                </a:cubicBezTo>
                <a:close/>
                <a:moveTo>
                  <a:pt x="470" y="141"/>
                </a:moveTo>
                <a:cubicBezTo>
                  <a:pt x="469" y="140"/>
                  <a:pt x="469" y="140"/>
                  <a:pt x="469" y="140"/>
                </a:cubicBezTo>
                <a:cubicBezTo>
                  <a:pt x="470" y="141"/>
                  <a:pt x="470" y="141"/>
                  <a:pt x="470" y="141"/>
                </a:cubicBezTo>
                <a:close/>
                <a:moveTo>
                  <a:pt x="431" y="163"/>
                </a:moveTo>
                <a:cubicBezTo>
                  <a:pt x="430" y="162"/>
                  <a:pt x="429" y="160"/>
                  <a:pt x="429" y="161"/>
                </a:cubicBezTo>
                <a:cubicBezTo>
                  <a:pt x="430" y="162"/>
                  <a:pt x="430" y="163"/>
                  <a:pt x="431" y="163"/>
                </a:cubicBezTo>
                <a:close/>
                <a:moveTo>
                  <a:pt x="458" y="4"/>
                </a:moveTo>
                <a:cubicBezTo>
                  <a:pt x="458" y="5"/>
                  <a:pt x="458" y="5"/>
                  <a:pt x="458" y="5"/>
                </a:cubicBezTo>
                <a:cubicBezTo>
                  <a:pt x="458" y="4"/>
                  <a:pt x="458" y="4"/>
                  <a:pt x="458" y="4"/>
                </a:cubicBezTo>
                <a:close/>
                <a:moveTo>
                  <a:pt x="461" y="34"/>
                </a:moveTo>
                <a:cubicBezTo>
                  <a:pt x="461" y="33"/>
                  <a:pt x="462" y="33"/>
                  <a:pt x="462" y="33"/>
                </a:cubicBezTo>
                <a:cubicBezTo>
                  <a:pt x="461" y="33"/>
                  <a:pt x="460" y="34"/>
                  <a:pt x="461" y="34"/>
                </a:cubicBezTo>
                <a:close/>
                <a:moveTo>
                  <a:pt x="524" y="32"/>
                </a:moveTo>
                <a:cubicBezTo>
                  <a:pt x="520" y="39"/>
                  <a:pt x="520" y="39"/>
                  <a:pt x="520" y="39"/>
                </a:cubicBezTo>
                <a:cubicBezTo>
                  <a:pt x="523" y="38"/>
                  <a:pt x="524" y="39"/>
                  <a:pt x="526" y="37"/>
                </a:cubicBezTo>
                <a:cubicBezTo>
                  <a:pt x="523" y="40"/>
                  <a:pt x="523" y="40"/>
                  <a:pt x="523" y="40"/>
                </a:cubicBezTo>
                <a:cubicBezTo>
                  <a:pt x="526" y="39"/>
                  <a:pt x="526" y="39"/>
                  <a:pt x="526" y="39"/>
                </a:cubicBezTo>
                <a:cubicBezTo>
                  <a:pt x="533" y="42"/>
                  <a:pt x="517" y="57"/>
                  <a:pt x="531" y="58"/>
                </a:cubicBezTo>
                <a:cubicBezTo>
                  <a:pt x="532" y="57"/>
                  <a:pt x="532" y="57"/>
                  <a:pt x="532" y="57"/>
                </a:cubicBezTo>
                <a:cubicBezTo>
                  <a:pt x="528" y="64"/>
                  <a:pt x="528" y="64"/>
                  <a:pt x="528" y="64"/>
                </a:cubicBezTo>
                <a:cubicBezTo>
                  <a:pt x="529" y="64"/>
                  <a:pt x="534" y="62"/>
                  <a:pt x="536" y="62"/>
                </a:cubicBezTo>
                <a:cubicBezTo>
                  <a:pt x="531" y="64"/>
                  <a:pt x="536" y="64"/>
                  <a:pt x="532" y="67"/>
                </a:cubicBezTo>
                <a:cubicBezTo>
                  <a:pt x="535" y="67"/>
                  <a:pt x="536" y="65"/>
                  <a:pt x="537" y="64"/>
                </a:cubicBezTo>
                <a:cubicBezTo>
                  <a:pt x="541" y="64"/>
                  <a:pt x="541" y="66"/>
                  <a:pt x="541" y="68"/>
                </a:cubicBezTo>
                <a:cubicBezTo>
                  <a:pt x="541" y="69"/>
                  <a:pt x="540" y="69"/>
                  <a:pt x="541" y="69"/>
                </a:cubicBezTo>
                <a:cubicBezTo>
                  <a:pt x="541" y="71"/>
                  <a:pt x="541" y="71"/>
                  <a:pt x="541" y="71"/>
                </a:cubicBezTo>
                <a:cubicBezTo>
                  <a:pt x="541" y="72"/>
                  <a:pt x="541" y="72"/>
                  <a:pt x="542" y="73"/>
                </a:cubicBezTo>
                <a:cubicBezTo>
                  <a:pt x="542" y="75"/>
                  <a:pt x="544" y="77"/>
                  <a:pt x="546" y="78"/>
                </a:cubicBezTo>
                <a:cubicBezTo>
                  <a:pt x="540" y="76"/>
                  <a:pt x="538" y="75"/>
                  <a:pt x="536" y="74"/>
                </a:cubicBezTo>
                <a:cubicBezTo>
                  <a:pt x="535" y="73"/>
                  <a:pt x="535" y="73"/>
                  <a:pt x="534" y="72"/>
                </a:cubicBezTo>
                <a:cubicBezTo>
                  <a:pt x="533" y="72"/>
                  <a:pt x="533" y="72"/>
                  <a:pt x="532" y="72"/>
                </a:cubicBezTo>
                <a:cubicBezTo>
                  <a:pt x="531" y="73"/>
                  <a:pt x="531" y="73"/>
                  <a:pt x="532" y="74"/>
                </a:cubicBezTo>
                <a:cubicBezTo>
                  <a:pt x="533" y="75"/>
                  <a:pt x="533" y="76"/>
                  <a:pt x="534" y="76"/>
                </a:cubicBezTo>
                <a:cubicBezTo>
                  <a:pt x="536" y="77"/>
                  <a:pt x="538" y="79"/>
                  <a:pt x="538" y="82"/>
                </a:cubicBezTo>
                <a:cubicBezTo>
                  <a:pt x="539" y="78"/>
                  <a:pt x="539" y="78"/>
                  <a:pt x="539" y="78"/>
                </a:cubicBezTo>
                <a:cubicBezTo>
                  <a:pt x="544" y="78"/>
                  <a:pt x="544" y="81"/>
                  <a:pt x="545" y="83"/>
                </a:cubicBezTo>
                <a:cubicBezTo>
                  <a:pt x="545" y="86"/>
                  <a:pt x="545" y="88"/>
                  <a:pt x="550" y="87"/>
                </a:cubicBezTo>
                <a:cubicBezTo>
                  <a:pt x="550" y="89"/>
                  <a:pt x="549" y="91"/>
                  <a:pt x="548" y="94"/>
                </a:cubicBezTo>
                <a:cubicBezTo>
                  <a:pt x="546" y="96"/>
                  <a:pt x="545" y="98"/>
                  <a:pt x="548" y="99"/>
                </a:cubicBezTo>
                <a:cubicBezTo>
                  <a:pt x="550" y="99"/>
                  <a:pt x="553" y="98"/>
                  <a:pt x="555" y="97"/>
                </a:cubicBezTo>
                <a:cubicBezTo>
                  <a:pt x="558" y="101"/>
                  <a:pt x="558" y="101"/>
                  <a:pt x="558" y="101"/>
                </a:cubicBezTo>
                <a:cubicBezTo>
                  <a:pt x="552" y="101"/>
                  <a:pt x="552" y="101"/>
                  <a:pt x="552" y="101"/>
                </a:cubicBezTo>
                <a:cubicBezTo>
                  <a:pt x="553" y="103"/>
                  <a:pt x="554" y="103"/>
                  <a:pt x="556" y="103"/>
                </a:cubicBezTo>
                <a:cubicBezTo>
                  <a:pt x="553" y="105"/>
                  <a:pt x="554" y="106"/>
                  <a:pt x="554" y="108"/>
                </a:cubicBezTo>
                <a:cubicBezTo>
                  <a:pt x="555" y="109"/>
                  <a:pt x="556" y="111"/>
                  <a:pt x="554" y="113"/>
                </a:cubicBezTo>
                <a:cubicBezTo>
                  <a:pt x="557" y="113"/>
                  <a:pt x="557" y="113"/>
                  <a:pt x="557" y="113"/>
                </a:cubicBezTo>
                <a:cubicBezTo>
                  <a:pt x="557" y="114"/>
                  <a:pt x="556" y="114"/>
                  <a:pt x="555" y="114"/>
                </a:cubicBezTo>
                <a:cubicBezTo>
                  <a:pt x="562" y="115"/>
                  <a:pt x="562" y="118"/>
                  <a:pt x="568" y="119"/>
                </a:cubicBezTo>
                <a:cubicBezTo>
                  <a:pt x="569" y="118"/>
                  <a:pt x="570" y="115"/>
                  <a:pt x="566" y="115"/>
                </a:cubicBezTo>
                <a:cubicBezTo>
                  <a:pt x="571" y="112"/>
                  <a:pt x="573" y="119"/>
                  <a:pt x="575" y="121"/>
                </a:cubicBezTo>
                <a:cubicBezTo>
                  <a:pt x="570" y="119"/>
                  <a:pt x="571" y="121"/>
                  <a:pt x="570" y="122"/>
                </a:cubicBezTo>
                <a:cubicBezTo>
                  <a:pt x="572" y="123"/>
                  <a:pt x="572" y="122"/>
                  <a:pt x="573" y="123"/>
                </a:cubicBezTo>
                <a:cubicBezTo>
                  <a:pt x="577" y="125"/>
                  <a:pt x="574" y="126"/>
                  <a:pt x="572" y="126"/>
                </a:cubicBezTo>
                <a:cubicBezTo>
                  <a:pt x="570" y="127"/>
                  <a:pt x="569" y="127"/>
                  <a:pt x="577" y="130"/>
                </a:cubicBezTo>
                <a:cubicBezTo>
                  <a:pt x="570" y="129"/>
                  <a:pt x="570" y="129"/>
                  <a:pt x="570" y="129"/>
                </a:cubicBezTo>
                <a:cubicBezTo>
                  <a:pt x="578" y="133"/>
                  <a:pt x="578" y="133"/>
                  <a:pt x="578" y="133"/>
                </a:cubicBezTo>
                <a:cubicBezTo>
                  <a:pt x="570" y="131"/>
                  <a:pt x="570" y="132"/>
                  <a:pt x="571" y="133"/>
                </a:cubicBezTo>
                <a:cubicBezTo>
                  <a:pt x="571" y="134"/>
                  <a:pt x="572" y="135"/>
                  <a:pt x="564" y="133"/>
                </a:cubicBezTo>
                <a:cubicBezTo>
                  <a:pt x="566" y="135"/>
                  <a:pt x="574" y="135"/>
                  <a:pt x="573" y="136"/>
                </a:cubicBezTo>
                <a:cubicBezTo>
                  <a:pt x="577" y="139"/>
                  <a:pt x="570" y="139"/>
                  <a:pt x="572" y="141"/>
                </a:cubicBezTo>
                <a:cubicBezTo>
                  <a:pt x="572" y="141"/>
                  <a:pt x="572" y="142"/>
                  <a:pt x="574" y="142"/>
                </a:cubicBezTo>
                <a:cubicBezTo>
                  <a:pt x="573" y="142"/>
                  <a:pt x="572" y="142"/>
                  <a:pt x="571" y="142"/>
                </a:cubicBezTo>
                <a:cubicBezTo>
                  <a:pt x="570" y="142"/>
                  <a:pt x="570" y="142"/>
                  <a:pt x="570" y="142"/>
                </a:cubicBezTo>
                <a:cubicBezTo>
                  <a:pt x="568" y="142"/>
                  <a:pt x="568" y="142"/>
                  <a:pt x="567" y="142"/>
                </a:cubicBezTo>
                <a:cubicBezTo>
                  <a:pt x="565" y="143"/>
                  <a:pt x="564" y="143"/>
                  <a:pt x="561" y="143"/>
                </a:cubicBezTo>
                <a:cubicBezTo>
                  <a:pt x="568" y="146"/>
                  <a:pt x="568" y="146"/>
                  <a:pt x="568" y="146"/>
                </a:cubicBezTo>
                <a:cubicBezTo>
                  <a:pt x="565" y="145"/>
                  <a:pt x="561" y="144"/>
                  <a:pt x="561" y="145"/>
                </a:cubicBezTo>
                <a:cubicBezTo>
                  <a:pt x="561" y="145"/>
                  <a:pt x="563" y="146"/>
                  <a:pt x="564" y="146"/>
                </a:cubicBezTo>
                <a:cubicBezTo>
                  <a:pt x="555" y="146"/>
                  <a:pt x="552" y="146"/>
                  <a:pt x="548" y="147"/>
                </a:cubicBezTo>
                <a:cubicBezTo>
                  <a:pt x="552" y="149"/>
                  <a:pt x="554" y="151"/>
                  <a:pt x="558" y="151"/>
                </a:cubicBezTo>
                <a:cubicBezTo>
                  <a:pt x="558" y="153"/>
                  <a:pt x="554" y="152"/>
                  <a:pt x="549" y="152"/>
                </a:cubicBezTo>
                <a:cubicBezTo>
                  <a:pt x="545" y="151"/>
                  <a:pt x="540" y="151"/>
                  <a:pt x="538" y="152"/>
                </a:cubicBezTo>
                <a:cubicBezTo>
                  <a:pt x="541" y="154"/>
                  <a:pt x="541" y="154"/>
                  <a:pt x="541" y="154"/>
                </a:cubicBezTo>
                <a:cubicBezTo>
                  <a:pt x="534" y="152"/>
                  <a:pt x="534" y="152"/>
                  <a:pt x="534" y="152"/>
                </a:cubicBezTo>
                <a:cubicBezTo>
                  <a:pt x="536" y="153"/>
                  <a:pt x="537" y="154"/>
                  <a:pt x="539" y="155"/>
                </a:cubicBezTo>
                <a:cubicBezTo>
                  <a:pt x="535" y="157"/>
                  <a:pt x="527" y="159"/>
                  <a:pt x="518" y="153"/>
                </a:cubicBezTo>
                <a:cubicBezTo>
                  <a:pt x="521" y="154"/>
                  <a:pt x="520" y="158"/>
                  <a:pt x="526" y="160"/>
                </a:cubicBezTo>
                <a:cubicBezTo>
                  <a:pt x="521" y="158"/>
                  <a:pt x="517" y="158"/>
                  <a:pt x="514" y="159"/>
                </a:cubicBezTo>
                <a:cubicBezTo>
                  <a:pt x="510" y="159"/>
                  <a:pt x="507" y="160"/>
                  <a:pt x="504" y="160"/>
                </a:cubicBezTo>
                <a:cubicBezTo>
                  <a:pt x="504" y="160"/>
                  <a:pt x="504" y="160"/>
                  <a:pt x="504" y="160"/>
                </a:cubicBezTo>
                <a:cubicBezTo>
                  <a:pt x="501" y="158"/>
                  <a:pt x="501" y="158"/>
                  <a:pt x="501" y="158"/>
                </a:cubicBezTo>
                <a:cubicBezTo>
                  <a:pt x="501" y="159"/>
                  <a:pt x="501" y="159"/>
                  <a:pt x="501" y="159"/>
                </a:cubicBezTo>
                <a:cubicBezTo>
                  <a:pt x="503" y="160"/>
                  <a:pt x="503" y="160"/>
                  <a:pt x="503" y="160"/>
                </a:cubicBezTo>
                <a:cubicBezTo>
                  <a:pt x="501" y="160"/>
                  <a:pt x="498" y="159"/>
                  <a:pt x="496" y="158"/>
                </a:cubicBezTo>
                <a:cubicBezTo>
                  <a:pt x="496" y="159"/>
                  <a:pt x="497" y="163"/>
                  <a:pt x="496" y="165"/>
                </a:cubicBezTo>
                <a:cubicBezTo>
                  <a:pt x="495" y="162"/>
                  <a:pt x="494" y="164"/>
                  <a:pt x="493" y="166"/>
                </a:cubicBezTo>
                <a:cubicBezTo>
                  <a:pt x="492" y="167"/>
                  <a:pt x="491" y="169"/>
                  <a:pt x="489" y="166"/>
                </a:cubicBezTo>
                <a:cubicBezTo>
                  <a:pt x="489" y="167"/>
                  <a:pt x="490" y="167"/>
                  <a:pt x="490" y="169"/>
                </a:cubicBezTo>
                <a:cubicBezTo>
                  <a:pt x="485" y="169"/>
                  <a:pt x="477" y="165"/>
                  <a:pt x="473" y="171"/>
                </a:cubicBezTo>
                <a:cubicBezTo>
                  <a:pt x="469" y="161"/>
                  <a:pt x="466" y="165"/>
                  <a:pt x="461" y="162"/>
                </a:cubicBezTo>
                <a:cubicBezTo>
                  <a:pt x="463" y="168"/>
                  <a:pt x="464" y="164"/>
                  <a:pt x="466" y="168"/>
                </a:cubicBezTo>
                <a:cubicBezTo>
                  <a:pt x="464" y="167"/>
                  <a:pt x="469" y="176"/>
                  <a:pt x="464" y="172"/>
                </a:cubicBezTo>
                <a:cubicBezTo>
                  <a:pt x="465" y="173"/>
                  <a:pt x="465" y="174"/>
                  <a:pt x="465" y="173"/>
                </a:cubicBezTo>
                <a:cubicBezTo>
                  <a:pt x="464" y="174"/>
                  <a:pt x="463" y="166"/>
                  <a:pt x="461" y="169"/>
                </a:cubicBezTo>
                <a:cubicBezTo>
                  <a:pt x="463" y="173"/>
                  <a:pt x="463" y="173"/>
                  <a:pt x="463" y="173"/>
                </a:cubicBezTo>
                <a:cubicBezTo>
                  <a:pt x="459" y="168"/>
                  <a:pt x="459" y="168"/>
                  <a:pt x="459" y="168"/>
                </a:cubicBezTo>
                <a:cubicBezTo>
                  <a:pt x="455" y="172"/>
                  <a:pt x="450" y="171"/>
                  <a:pt x="448" y="177"/>
                </a:cubicBezTo>
                <a:cubicBezTo>
                  <a:pt x="447" y="176"/>
                  <a:pt x="446" y="174"/>
                  <a:pt x="446" y="172"/>
                </a:cubicBezTo>
                <a:cubicBezTo>
                  <a:pt x="445" y="173"/>
                  <a:pt x="440" y="167"/>
                  <a:pt x="439" y="172"/>
                </a:cubicBezTo>
                <a:cubicBezTo>
                  <a:pt x="440" y="174"/>
                  <a:pt x="440" y="174"/>
                  <a:pt x="440" y="174"/>
                </a:cubicBezTo>
                <a:cubicBezTo>
                  <a:pt x="438" y="179"/>
                  <a:pt x="435" y="170"/>
                  <a:pt x="430" y="170"/>
                </a:cubicBezTo>
                <a:cubicBezTo>
                  <a:pt x="431" y="170"/>
                  <a:pt x="434" y="172"/>
                  <a:pt x="432" y="167"/>
                </a:cubicBezTo>
                <a:cubicBezTo>
                  <a:pt x="431" y="164"/>
                  <a:pt x="429" y="165"/>
                  <a:pt x="429" y="168"/>
                </a:cubicBezTo>
                <a:cubicBezTo>
                  <a:pt x="427" y="162"/>
                  <a:pt x="427" y="162"/>
                  <a:pt x="427" y="162"/>
                </a:cubicBezTo>
                <a:cubicBezTo>
                  <a:pt x="429" y="165"/>
                  <a:pt x="431" y="164"/>
                  <a:pt x="432" y="166"/>
                </a:cubicBezTo>
                <a:cubicBezTo>
                  <a:pt x="432" y="165"/>
                  <a:pt x="431" y="164"/>
                  <a:pt x="431" y="163"/>
                </a:cubicBezTo>
                <a:cubicBezTo>
                  <a:pt x="433" y="164"/>
                  <a:pt x="434" y="164"/>
                  <a:pt x="436" y="165"/>
                </a:cubicBezTo>
                <a:cubicBezTo>
                  <a:pt x="434" y="166"/>
                  <a:pt x="434" y="166"/>
                  <a:pt x="434" y="166"/>
                </a:cubicBezTo>
                <a:cubicBezTo>
                  <a:pt x="437" y="171"/>
                  <a:pt x="438" y="164"/>
                  <a:pt x="439" y="166"/>
                </a:cubicBezTo>
                <a:cubicBezTo>
                  <a:pt x="437" y="161"/>
                  <a:pt x="436" y="162"/>
                  <a:pt x="436" y="158"/>
                </a:cubicBezTo>
                <a:cubicBezTo>
                  <a:pt x="439" y="154"/>
                  <a:pt x="440" y="162"/>
                  <a:pt x="445" y="166"/>
                </a:cubicBezTo>
                <a:cubicBezTo>
                  <a:pt x="445" y="167"/>
                  <a:pt x="445" y="167"/>
                  <a:pt x="445" y="167"/>
                </a:cubicBezTo>
                <a:cubicBezTo>
                  <a:pt x="447" y="168"/>
                  <a:pt x="450" y="173"/>
                  <a:pt x="450" y="168"/>
                </a:cubicBezTo>
                <a:cubicBezTo>
                  <a:pt x="448" y="165"/>
                  <a:pt x="447" y="165"/>
                  <a:pt x="446" y="164"/>
                </a:cubicBezTo>
                <a:cubicBezTo>
                  <a:pt x="445" y="162"/>
                  <a:pt x="450" y="169"/>
                  <a:pt x="450" y="165"/>
                </a:cubicBezTo>
                <a:cubicBezTo>
                  <a:pt x="447" y="161"/>
                  <a:pt x="444" y="160"/>
                  <a:pt x="442" y="161"/>
                </a:cubicBezTo>
                <a:cubicBezTo>
                  <a:pt x="442" y="159"/>
                  <a:pt x="441" y="158"/>
                  <a:pt x="440" y="156"/>
                </a:cubicBezTo>
                <a:cubicBezTo>
                  <a:pt x="447" y="158"/>
                  <a:pt x="455" y="162"/>
                  <a:pt x="459" y="157"/>
                </a:cubicBezTo>
                <a:cubicBezTo>
                  <a:pt x="454" y="151"/>
                  <a:pt x="460" y="156"/>
                  <a:pt x="457" y="150"/>
                </a:cubicBezTo>
                <a:cubicBezTo>
                  <a:pt x="459" y="154"/>
                  <a:pt x="459" y="149"/>
                  <a:pt x="462" y="151"/>
                </a:cubicBezTo>
                <a:cubicBezTo>
                  <a:pt x="460" y="145"/>
                  <a:pt x="457" y="148"/>
                  <a:pt x="457" y="144"/>
                </a:cubicBezTo>
                <a:cubicBezTo>
                  <a:pt x="460" y="144"/>
                  <a:pt x="468" y="152"/>
                  <a:pt x="471" y="149"/>
                </a:cubicBezTo>
                <a:cubicBezTo>
                  <a:pt x="470" y="147"/>
                  <a:pt x="469" y="147"/>
                  <a:pt x="468" y="146"/>
                </a:cubicBezTo>
                <a:cubicBezTo>
                  <a:pt x="471" y="147"/>
                  <a:pt x="478" y="158"/>
                  <a:pt x="477" y="149"/>
                </a:cubicBezTo>
                <a:cubicBezTo>
                  <a:pt x="475" y="147"/>
                  <a:pt x="473" y="144"/>
                  <a:pt x="470" y="141"/>
                </a:cubicBezTo>
                <a:cubicBezTo>
                  <a:pt x="471" y="141"/>
                  <a:pt x="471" y="141"/>
                  <a:pt x="471" y="139"/>
                </a:cubicBezTo>
                <a:cubicBezTo>
                  <a:pt x="469" y="135"/>
                  <a:pt x="469" y="135"/>
                  <a:pt x="469" y="135"/>
                </a:cubicBezTo>
                <a:cubicBezTo>
                  <a:pt x="471" y="133"/>
                  <a:pt x="474" y="143"/>
                  <a:pt x="477" y="147"/>
                </a:cubicBezTo>
                <a:cubicBezTo>
                  <a:pt x="477" y="141"/>
                  <a:pt x="477" y="141"/>
                  <a:pt x="477" y="141"/>
                </a:cubicBezTo>
                <a:cubicBezTo>
                  <a:pt x="478" y="139"/>
                  <a:pt x="480" y="139"/>
                  <a:pt x="482" y="139"/>
                </a:cubicBezTo>
                <a:cubicBezTo>
                  <a:pt x="484" y="140"/>
                  <a:pt x="486" y="143"/>
                  <a:pt x="488" y="146"/>
                </a:cubicBezTo>
                <a:cubicBezTo>
                  <a:pt x="489" y="145"/>
                  <a:pt x="491" y="145"/>
                  <a:pt x="488" y="140"/>
                </a:cubicBezTo>
                <a:cubicBezTo>
                  <a:pt x="486" y="137"/>
                  <a:pt x="484" y="135"/>
                  <a:pt x="483" y="133"/>
                </a:cubicBezTo>
                <a:cubicBezTo>
                  <a:pt x="482" y="131"/>
                  <a:pt x="481" y="130"/>
                  <a:pt x="479" y="131"/>
                </a:cubicBezTo>
                <a:cubicBezTo>
                  <a:pt x="480" y="135"/>
                  <a:pt x="483" y="135"/>
                  <a:pt x="482" y="136"/>
                </a:cubicBezTo>
                <a:cubicBezTo>
                  <a:pt x="481" y="135"/>
                  <a:pt x="480" y="140"/>
                  <a:pt x="477" y="136"/>
                </a:cubicBezTo>
                <a:cubicBezTo>
                  <a:pt x="481" y="135"/>
                  <a:pt x="481" y="135"/>
                  <a:pt x="481" y="135"/>
                </a:cubicBezTo>
                <a:cubicBezTo>
                  <a:pt x="478" y="128"/>
                  <a:pt x="479" y="135"/>
                  <a:pt x="477" y="132"/>
                </a:cubicBezTo>
                <a:cubicBezTo>
                  <a:pt x="477" y="129"/>
                  <a:pt x="478" y="129"/>
                  <a:pt x="479" y="129"/>
                </a:cubicBezTo>
                <a:cubicBezTo>
                  <a:pt x="479" y="129"/>
                  <a:pt x="480" y="129"/>
                  <a:pt x="480" y="129"/>
                </a:cubicBezTo>
                <a:cubicBezTo>
                  <a:pt x="480" y="129"/>
                  <a:pt x="481" y="129"/>
                  <a:pt x="481" y="128"/>
                </a:cubicBezTo>
                <a:cubicBezTo>
                  <a:pt x="480" y="128"/>
                  <a:pt x="480" y="128"/>
                  <a:pt x="480" y="128"/>
                </a:cubicBezTo>
                <a:cubicBezTo>
                  <a:pt x="482" y="129"/>
                  <a:pt x="481" y="127"/>
                  <a:pt x="485" y="130"/>
                </a:cubicBezTo>
                <a:cubicBezTo>
                  <a:pt x="488" y="136"/>
                  <a:pt x="486" y="134"/>
                  <a:pt x="486" y="136"/>
                </a:cubicBezTo>
                <a:cubicBezTo>
                  <a:pt x="488" y="136"/>
                  <a:pt x="491" y="138"/>
                  <a:pt x="495" y="139"/>
                </a:cubicBezTo>
                <a:cubicBezTo>
                  <a:pt x="499" y="139"/>
                  <a:pt x="502" y="139"/>
                  <a:pt x="499" y="133"/>
                </a:cubicBezTo>
                <a:cubicBezTo>
                  <a:pt x="497" y="132"/>
                  <a:pt x="495" y="131"/>
                  <a:pt x="493" y="129"/>
                </a:cubicBezTo>
                <a:cubicBezTo>
                  <a:pt x="493" y="128"/>
                  <a:pt x="500" y="132"/>
                  <a:pt x="493" y="126"/>
                </a:cubicBezTo>
                <a:cubicBezTo>
                  <a:pt x="494" y="128"/>
                  <a:pt x="490" y="124"/>
                  <a:pt x="489" y="123"/>
                </a:cubicBezTo>
                <a:cubicBezTo>
                  <a:pt x="489" y="123"/>
                  <a:pt x="489" y="123"/>
                  <a:pt x="489" y="123"/>
                </a:cubicBezTo>
                <a:cubicBezTo>
                  <a:pt x="489" y="123"/>
                  <a:pt x="488" y="122"/>
                  <a:pt x="487" y="121"/>
                </a:cubicBezTo>
                <a:cubicBezTo>
                  <a:pt x="491" y="125"/>
                  <a:pt x="494" y="126"/>
                  <a:pt x="497" y="127"/>
                </a:cubicBezTo>
                <a:cubicBezTo>
                  <a:pt x="495" y="126"/>
                  <a:pt x="494" y="124"/>
                  <a:pt x="493" y="123"/>
                </a:cubicBezTo>
                <a:cubicBezTo>
                  <a:pt x="495" y="123"/>
                  <a:pt x="496" y="125"/>
                  <a:pt x="498" y="127"/>
                </a:cubicBezTo>
                <a:cubicBezTo>
                  <a:pt x="499" y="128"/>
                  <a:pt x="505" y="131"/>
                  <a:pt x="501" y="127"/>
                </a:cubicBezTo>
                <a:cubicBezTo>
                  <a:pt x="498" y="124"/>
                  <a:pt x="496" y="125"/>
                  <a:pt x="493" y="122"/>
                </a:cubicBezTo>
                <a:cubicBezTo>
                  <a:pt x="496" y="123"/>
                  <a:pt x="499" y="125"/>
                  <a:pt x="502" y="126"/>
                </a:cubicBezTo>
                <a:cubicBezTo>
                  <a:pt x="501" y="125"/>
                  <a:pt x="501" y="125"/>
                  <a:pt x="501" y="125"/>
                </a:cubicBezTo>
                <a:cubicBezTo>
                  <a:pt x="502" y="126"/>
                  <a:pt x="504" y="127"/>
                  <a:pt x="503" y="126"/>
                </a:cubicBezTo>
                <a:cubicBezTo>
                  <a:pt x="500" y="124"/>
                  <a:pt x="499" y="123"/>
                  <a:pt x="499" y="124"/>
                </a:cubicBezTo>
                <a:cubicBezTo>
                  <a:pt x="497" y="122"/>
                  <a:pt x="501" y="124"/>
                  <a:pt x="504" y="125"/>
                </a:cubicBezTo>
                <a:cubicBezTo>
                  <a:pt x="506" y="126"/>
                  <a:pt x="509" y="126"/>
                  <a:pt x="504" y="123"/>
                </a:cubicBezTo>
                <a:cubicBezTo>
                  <a:pt x="508" y="125"/>
                  <a:pt x="508" y="125"/>
                  <a:pt x="508" y="125"/>
                </a:cubicBezTo>
                <a:cubicBezTo>
                  <a:pt x="507" y="124"/>
                  <a:pt x="506" y="123"/>
                  <a:pt x="505" y="123"/>
                </a:cubicBezTo>
                <a:cubicBezTo>
                  <a:pt x="510" y="125"/>
                  <a:pt x="510" y="125"/>
                  <a:pt x="510" y="125"/>
                </a:cubicBezTo>
                <a:cubicBezTo>
                  <a:pt x="515" y="126"/>
                  <a:pt x="502" y="120"/>
                  <a:pt x="500" y="119"/>
                </a:cubicBezTo>
                <a:cubicBezTo>
                  <a:pt x="500" y="119"/>
                  <a:pt x="500" y="119"/>
                  <a:pt x="500" y="119"/>
                </a:cubicBezTo>
                <a:cubicBezTo>
                  <a:pt x="499" y="119"/>
                  <a:pt x="496" y="117"/>
                  <a:pt x="495" y="116"/>
                </a:cubicBezTo>
                <a:cubicBezTo>
                  <a:pt x="497" y="117"/>
                  <a:pt x="499" y="118"/>
                  <a:pt x="501" y="118"/>
                </a:cubicBezTo>
                <a:cubicBezTo>
                  <a:pt x="501" y="118"/>
                  <a:pt x="501" y="118"/>
                  <a:pt x="501" y="118"/>
                </a:cubicBezTo>
                <a:cubicBezTo>
                  <a:pt x="509" y="122"/>
                  <a:pt x="514" y="122"/>
                  <a:pt x="529" y="127"/>
                </a:cubicBezTo>
                <a:cubicBezTo>
                  <a:pt x="529" y="127"/>
                  <a:pt x="528" y="127"/>
                  <a:pt x="528" y="126"/>
                </a:cubicBezTo>
                <a:cubicBezTo>
                  <a:pt x="526" y="126"/>
                  <a:pt x="526" y="126"/>
                  <a:pt x="526" y="126"/>
                </a:cubicBezTo>
                <a:cubicBezTo>
                  <a:pt x="525" y="125"/>
                  <a:pt x="524" y="125"/>
                  <a:pt x="523" y="124"/>
                </a:cubicBezTo>
                <a:cubicBezTo>
                  <a:pt x="523" y="124"/>
                  <a:pt x="522" y="124"/>
                  <a:pt x="521" y="123"/>
                </a:cubicBezTo>
                <a:cubicBezTo>
                  <a:pt x="518" y="122"/>
                  <a:pt x="511" y="120"/>
                  <a:pt x="512" y="119"/>
                </a:cubicBezTo>
                <a:cubicBezTo>
                  <a:pt x="509" y="118"/>
                  <a:pt x="510" y="119"/>
                  <a:pt x="509" y="119"/>
                </a:cubicBezTo>
                <a:cubicBezTo>
                  <a:pt x="509" y="118"/>
                  <a:pt x="509" y="118"/>
                  <a:pt x="511" y="119"/>
                </a:cubicBezTo>
                <a:cubicBezTo>
                  <a:pt x="505" y="117"/>
                  <a:pt x="505" y="117"/>
                  <a:pt x="505" y="117"/>
                </a:cubicBezTo>
                <a:cubicBezTo>
                  <a:pt x="511" y="119"/>
                  <a:pt x="509" y="117"/>
                  <a:pt x="508" y="117"/>
                </a:cubicBezTo>
                <a:cubicBezTo>
                  <a:pt x="499" y="114"/>
                  <a:pt x="499" y="114"/>
                  <a:pt x="499" y="114"/>
                </a:cubicBezTo>
                <a:cubicBezTo>
                  <a:pt x="503" y="116"/>
                  <a:pt x="504" y="116"/>
                  <a:pt x="502" y="115"/>
                </a:cubicBezTo>
                <a:cubicBezTo>
                  <a:pt x="497" y="113"/>
                  <a:pt x="497" y="113"/>
                  <a:pt x="497" y="113"/>
                </a:cubicBezTo>
                <a:cubicBezTo>
                  <a:pt x="498" y="113"/>
                  <a:pt x="509" y="117"/>
                  <a:pt x="503" y="114"/>
                </a:cubicBezTo>
                <a:cubicBezTo>
                  <a:pt x="505" y="115"/>
                  <a:pt x="507" y="116"/>
                  <a:pt x="509" y="117"/>
                </a:cubicBezTo>
                <a:cubicBezTo>
                  <a:pt x="510" y="116"/>
                  <a:pt x="521" y="119"/>
                  <a:pt x="526" y="120"/>
                </a:cubicBezTo>
                <a:cubicBezTo>
                  <a:pt x="529" y="120"/>
                  <a:pt x="526" y="118"/>
                  <a:pt x="525" y="116"/>
                </a:cubicBezTo>
                <a:cubicBezTo>
                  <a:pt x="523" y="115"/>
                  <a:pt x="523" y="114"/>
                  <a:pt x="531" y="114"/>
                </a:cubicBezTo>
                <a:cubicBezTo>
                  <a:pt x="528" y="113"/>
                  <a:pt x="526" y="113"/>
                  <a:pt x="524" y="113"/>
                </a:cubicBezTo>
                <a:cubicBezTo>
                  <a:pt x="522" y="112"/>
                  <a:pt x="521" y="112"/>
                  <a:pt x="518" y="112"/>
                </a:cubicBezTo>
                <a:cubicBezTo>
                  <a:pt x="517" y="113"/>
                  <a:pt x="516" y="113"/>
                  <a:pt x="509" y="112"/>
                </a:cubicBezTo>
                <a:cubicBezTo>
                  <a:pt x="502" y="113"/>
                  <a:pt x="529" y="117"/>
                  <a:pt x="519" y="117"/>
                </a:cubicBezTo>
                <a:cubicBezTo>
                  <a:pt x="511" y="115"/>
                  <a:pt x="511" y="115"/>
                  <a:pt x="514" y="115"/>
                </a:cubicBezTo>
                <a:cubicBezTo>
                  <a:pt x="508" y="113"/>
                  <a:pt x="504" y="113"/>
                  <a:pt x="502" y="113"/>
                </a:cubicBezTo>
                <a:cubicBezTo>
                  <a:pt x="503" y="113"/>
                  <a:pt x="501" y="112"/>
                  <a:pt x="500" y="111"/>
                </a:cubicBezTo>
                <a:cubicBezTo>
                  <a:pt x="498" y="110"/>
                  <a:pt x="496" y="110"/>
                  <a:pt x="496" y="109"/>
                </a:cubicBezTo>
                <a:cubicBezTo>
                  <a:pt x="499" y="110"/>
                  <a:pt x="502" y="109"/>
                  <a:pt x="501" y="109"/>
                </a:cubicBezTo>
                <a:cubicBezTo>
                  <a:pt x="505" y="109"/>
                  <a:pt x="506" y="107"/>
                  <a:pt x="515" y="108"/>
                </a:cubicBezTo>
                <a:cubicBezTo>
                  <a:pt x="516" y="106"/>
                  <a:pt x="503" y="107"/>
                  <a:pt x="511" y="105"/>
                </a:cubicBezTo>
                <a:cubicBezTo>
                  <a:pt x="505" y="106"/>
                  <a:pt x="506" y="104"/>
                  <a:pt x="501" y="105"/>
                </a:cubicBezTo>
                <a:cubicBezTo>
                  <a:pt x="504" y="105"/>
                  <a:pt x="503" y="106"/>
                  <a:pt x="501" y="106"/>
                </a:cubicBezTo>
                <a:cubicBezTo>
                  <a:pt x="499" y="107"/>
                  <a:pt x="496" y="107"/>
                  <a:pt x="494" y="107"/>
                </a:cubicBezTo>
                <a:cubicBezTo>
                  <a:pt x="493" y="107"/>
                  <a:pt x="491" y="106"/>
                  <a:pt x="490" y="106"/>
                </a:cubicBezTo>
                <a:cubicBezTo>
                  <a:pt x="492" y="106"/>
                  <a:pt x="495" y="106"/>
                  <a:pt x="496" y="105"/>
                </a:cubicBezTo>
                <a:cubicBezTo>
                  <a:pt x="491" y="105"/>
                  <a:pt x="491" y="105"/>
                  <a:pt x="491" y="105"/>
                </a:cubicBezTo>
                <a:cubicBezTo>
                  <a:pt x="497" y="105"/>
                  <a:pt x="494" y="104"/>
                  <a:pt x="492" y="104"/>
                </a:cubicBezTo>
                <a:cubicBezTo>
                  <a:pt x="489" y="103"/>
                  <a:pt x="487" y="103"/>
                  <a:pt x="494" y="101"/>
                </a:cubicBezTo>
                <a:cubicBezTo>
                  <a:pt x="494" y="102"/>
                  <a:pt x="498" y="102"/>
                  <a:pt x="492" y="103"/>
                </a:cubicBezTo>
                <a:cubicBezTo>
                  <a:pt x="494" y="103"/>
                  <a:pt x="496" y="103"/>
                  <a:pt x="499" y="102"/>
                </a:cubicBezTo>
                <a:cubicBezTo>
                  <a:pt x="501" y="102"/>
                  <a:pt x="503" y="101"/>
                  <a:pt x="506" y="101"/>
                </a:cubicBezTo>
                <a:cubicBezTo>
                  <a:pt x="508" y="100"/>
                  <a:pt x="506" y="98"/>
                  <a:pt x="505" y="97"/>
                </a:cubicBezTo>
                <a:cubicBezTo>
                  <a:pt x="504" y="95"/>
                  <a:pt x="503" y="94"/>
                  <a:pt x="506" y="91"/>
                </a:cubicBezTo>
                <a:cubicBezTo>
                  <a:pt x="503" y="93"/>
                  <a:pt x="504" y="94"/>
                  <a:pt x="500" y="96"/>
                </a:cubicBezTo>
                <a:cubicBezTo>
                  <a:pt x="498" y="95"/>
                  <a:pt x="500" y="94"/>
                  <a:pt x="502" y="91"/>
                </a:cubicBezTo>
                <a:cubicBezTo>
                  <a:pt x="504" y="89"/>
                  <a:pt x="506" y="85"/>
                  <a:pt x="507" y="83"/>
                </a:cubicBezTo>
                <a:cubicBezTo>
                  <a:pt x="502" y="86"/>
                  <a:pt x="502" y="86"/>
                  <a:pt x="502" y="86"/>
                </a:cubicBezTo>
                <a:cubicBezTo>
                  <a:pt x="506" y="82"/>
                  <a:pt x="500" y="87"/>
                  <a:pt x="500" y="83"/>
                </a:cubicBezTo>
                <a:cubicBezTo>
                  <a:pt x="501" y="83"/>
                  <a:pt x="503" y="82"/>
                  <a:pt x="503" y="82"/>
                </a:cubicBezTo>
                <a:cubicBezTo>
                  <a:pt x="501" y="80"/>
                  <a:pt x="498" y="84"/>
                  <a:pt x="496" y="83"/>
                </a:cubicBezTo>
                <a:cubicBezTo>
                  <a:pt x="503" y="76"/>
                  <a:pt x="489" y="85"/>
                  <a:pt x="492" y="79"/>
                </a:cubicBezTo>
                <a:cubicBezTo>
                  <a:pt x="490" y="80"/>
                  <a:pt x="490" y="80"/>
                  <a:pt x="490" y="80"/>
                </a:cubicBezTo>
                <a:cubicBezTo>
                  <a:pt x="493" y="76"/>
                  <a:pt x="483" y="77"/>
                  <a:pt x="481" y="74"/>
                </a:cubicBezTo>
                <a:cubicBezTo>
                  <a:pt x="482" y="74"/>
                  <a:pt x="482" y="77"/>
                  <a:pt x="487" y="74"/>
                </a:cubicBezTo>
                <a:cubicBezTo>
                  <a:pt x="487" y="69"/>
                  <a:pt x="487" y="69"/>
                  <a:pt x="487" y="69"/>
                </a:cubicBezTo>
                <a:cubicBezTo>
                  <a:pt x="485" y="70"/>
                  <a:pt x="484" y="69"/>
                  <a:pt x="482" y="71"/>
                </a:cubicBezTo>
                <a:cubicBezTo>
                  <a:pt x="481" y="72"/>
                  <a:pt x="483" y="72"/>
                  <a:pt x="483" y="72"/>
                </a:cubicBezTo>
                <a:cubicBezTo>
                  <a:pt x="480" y="73"/>
                  <a:pt x="480" y="73"/>
                  <a:pt x="480" y="73"/>
                </a:cubicBezTo>
                <a:cubicBezTo>
                  <a:pt x="481" y="68"/>
                  <a:pt x="488" y="69"/>
                  <a:pt x="493" y="67"/>
                </a:cubicBezTo>
                <a:cubicBezTo>
                  <a:pt x="491" y="66"/>
                  <a:pt x="495" y="63"/>
                  <a:pt x="495" y="62"/>
                </a:cubicBezTo>
                <a:cubicBezTo>
                  <a:pt x="489" y="63"/>
                  <a:pt x="490" y="66"/>
                  <a:pt x="484" y="68"/>
                </a:cubicBezTo>
                <a:cubicBezTo>
                  <a:pt x="481" y="68"/>
                  <a:pt x="483" y="62"/>
                  <a:pt x="488" y="59"/>
                </a:cubicBezTo>
                <a:cubicBezTo>
                  <a:pt x="475" y="63"/>
                  <a:pt x="482" y="53"/>
                  <a:pt x="473" y="57"/>
                </a:cubicBezTo>
                <a:cubicBezTo>
                  <a:pt x="474" y="57"/>
                  <a:pt x="477" y="55"/>
                  <a:pt x="475" y="55"/>
                </a:cubicBezTo>
                <a:cubicBezTo>
                  <a:pt x="473" y="56"/>
                  <a:pt x="473" y="56"/>
                  <a:pt x="473" y="56"/>
                </a:cubicBezTo>
                <a:cubicBezTo>
                  <a:pt x="468" y="55"/>
                  <a:pt x="480" y="50"/>
                  <a:pt x="477" y="49"/>
                </a:cubicBezTo>
                <a:cubicBezTo>
                  <a:pt x="476" y="50"/>
                  <a:pt x="475" y="51"/>
                  <a:pt x="473" y="52"/>
                </a:cubicBezTo>
                <a:cubicBezTo>
                  <a:pt x="470" y="50"/>
                  <a:pt x="482" y="42"/>
                  <a:pt x="475" y="41"/>
                </a:cubicBezTo>
                <a:cubicBezTo>
                  <a:pt x="475" y="42"/>
                  <a:pt x="474" y="42"/>
                  <a:pt x="474" y="42"/>
                </a:cubicBezTo>
                <a:cubicBezTo>
                  <a:pt x="473" y="43"/>
                  <a:pt x="473" y="42"/>
                  <a:pt x="475" y="40"/>
                </a:cubicBezTo>
                <a:cubicBezTo>
                  <a:pt x="479" y="40"/>
                  <a:pt x="479" y="40"/>
                  <a:pt x="479" y="40"/>
                </a:cubicBezTo>
                <a:cubicBezTo>
                  <a:pt x="489" y="34"/>
                  <a:pt x="472" y="37"/>
                  <a:pt x="474" y="33"/>
                </a:cubicBezTo>
                <a:cubicBezTo>
                  <a:pt x="472" y="34"/>
                  <a:pt x="473" y="36"/>
                  <a:pt x="469" y="36"/>
                </a:cubicBezTo>
                <a:cubicBezTo>
                  <a:pt x="468" y="35"/>
                  <a:pt x="480" y="30"/>
                  <a:pt x="474" y="30"/>
                </a:cubicBezTo>
                <a:cubicBezTo>
                  <a:pt x="473" y="32"/>
                  <a:pt x="467" y="34"/>
                  <a:pt x="467" y="35"/>
                </a:cubicBezTo>
                <a:cubicBezTo>
                  <a:pt x="465" y="34"/>
                  <a:pt x="462" y="34"/>
                  <a:pt x="466" y="32"/>
                </a:cubicBezTo>
                <a:cubicBezTo>
                  <a:pt x="465" y="32"/>
                  <a:pt x="463" y="32"/>
                  <a:pt x="462" y="33"/>
                </a:cubicBezTo>
                <a:cubicBezTo>
                  <a:pt x="465" y="31"/>
                  <a:pt x="462" y="30"/>
                  <a:pt x="461" y="29"/>
                </a:cubicBezTo>
                <a:cubicBezTo>
                  <a:pt x="459" y="30"/>
                  <a:pt x="459" y="30"/>
                  <a:pt x="459" y="30"/>
                </a:cubicBezTo>
                <a:cubicBezTo>
                  <a:pt x="469" y="24"/>
                  <a:pt x="458" y="27"/>
                  <a:pt x="458" y="25"/>
                </a:cubicBezTo>
                <a:cubicBezTo>
                  <a:pt x="455" y="26"/>
                  <a:pt x="455" y="26"/>
                  <a:pt x="455" y="26"/>
                </a:cubicBezTo>
                <a:cubicBezTo>
                  <a:pt x="456" y="25"/>
                  <a:pt x="459" y="22"/>
                  <a:pt x="454" y="22"/>
                </a:cubicBezTo>
                <a:cubicBezTo>
                  <a:pt x="451" y="24"/>
                  <a:pt x="451" y="24"/>
                  <a:pt x="451" y="24"/>
                </a:cubicBezTo>
                <a:cubicBezTo>
                  <a:pt x="453" y="22"/>
                  <a:pt x="446" y="21"/>
                  <a:pt x="451" y="18"/>
                </a:cubicBezTo>
                <a:cubicBezTo>
                  <a:pt x="450" y="18"/>
                  <a:pt x="445" y="22"/>
                  <a:pt x="444" y="20"/>
                </a:cubicBezTo>
                <a:cubicBezTo>
                  <a:pt x="446" y="18"/>
                  <a:pt x="447" y="16"/>
                  <a:pt x="444" y="16"/>
                </a:cubicBezTo>
                <a:cubicBezTo>
                  <a:pt x="442" y="17"/>
                  <a:pt x="440" y="18"/>
                  <a:pt x="442" y="18"/>
                </a:cubicBezTo>
                <a:cubicBezTo>
                  <a:pt x="443" y="18"/>
                  <a:pt x="443" y="18"/>
                  <a:pt x="444" y="17"/>
                </a:cubicBezTo>
                <a:cubicBezTo>
                  <a:pt x="441" y="19"/>
                  <a:pt x="441" y="19"/>
                  <a:pt x="441" y="19"/>
                </a:cubicBezTo>
                <a:cubicBezTo>
                  <a:pt x="438" y="18"/>
                  <a:pt x="443" y="17"/>
                  <a:pt x="441" y="15"/>
                </a:cubicBezTo>
                <a:cubicBezTo>
                  <a:pt x="439" y="16"/>
                  <a:pt x="438" y="17"/>
                  <a:pt x="436" y="18"/>
                </a:cubicBezTo>
                <a:cubicBezTo>
                  <a:pt x="437" y="15"/>
                  <a:pt x="439" y="12"/>
                  <a:pt x="440" y="8"/>
                </a:cubicBezTo>
                <a:cubicBezTo>
                  <a:pt x="443" y="7"/>
                  <a:pt x="444" y="8"/>
                  <a:pt x="448" y="6"/>
                </a:cubicBezTo>
                <a:cubicBezTo>
                  <a:pt x="448" y="7"/>
                  <a:pt x="449" y="7"/>
                  <a:pt x="450" y="8"/>
                </a:cubicBezTo>
                <a:cubicBezTo>
                  <a:pt x="455" y="8"/>
                  <a:pt x="454" y="5"/>
                  <a:pt x="455" y="3"/>
                </a:cubicBezTo>
                <a:cubicBezTo>
                  <a:pt x="456" y="5"/>
                  <a:pt x="456" y="5"/>
                  <a:pt x="456" y="5"/>
                </a:cubicBezTo>
                <a:cubicBezTo>
                  <a:pt x="457" y="5"/>
                  <a:pt x="458" y="5"/>
                  <a:pt x="458" y="5"/>
                </a:cubicBezTo>
                <a:cubicBezTo>
                  <a:pt x="458" y="6"/>
                  <a:pt x="458" y="6"/>
                  <a:pt x="458" y="6"/>
                </a:cubicBezTo>
                <a:cubicBezTo>
                  <a:pt x="463" y="0"/>
                  <a:pt x="468" y="6"/>
                  <a:pt x="471" y="1"/>
                </a:cubicBezTo>
                <a:cubicBezTo>
                  <a:pt x="471" y="2"/>
                  <a:pt x="468" y="4"/>
                  <a:pt x="466" y="6"/>
                </a:cubicBezTo>
                <a:cubicBezTo>
                  <a:pt x="465" y="8"/>
                  <a:pt x="468" y="6"/>
                  <a:pt x="470" y="6"/>
                </a:cubicBezTo>
                <a:cubicBezTo>
                  <a:pt x="474" y="2"/>
                  <a:pt x="474" y="2"/>
                  <a:pt x="474" y="2"/>
                </a:cubicBezTo>
                <a:cubicBezTo>
                  <a:pt x="473" y="7"/>
                  <a:pt x="478" y="0"/>
                  <a:pt x="482" y="2"/>
                </a:cubicBezTo>
                <a:cubicBezTo>
                  <a:pt x="480" y="6"/>
                  <a:pt x="495" y="3"/>
                  <a:pt x="496" y="4"/>
                </a:cubicBezTo>
                <a:cubicBezTo>
                  <a:pt x="496" y="7"/>
                  <a:pt x="490" y="5"/>
                  <a:pt x="488" y="8"/>
                </a:cubicBezTo>
                <a:cubicBezTo>
                  <a:pt x="488" y="9"/>
                  <a:pt x="491" y="7"/>
                  <a:pt x="493" y="8"/>
                </a:cubicBezTo>
                <a:cubicBezTo>
                  <a:pt x="487" y="11"/>
                  <a:pt x="487" y="11"/>
                  <a:pt x="487" y="11"/>
                </a:cubicBezTo>
                <a:cubicBezTo>
                  <a:pt x="487" y="13"/>
                  <a:pt x="493" y="9"/>
                  <a:pt x="491" y="11"/>
                </a:cubicBezTo>
                <a:cubicBezTo>
                  <a:pt x="495" y="11"/>
                  <a:pt x="493" y="9"/>
                  <a:pt x="498" y="7"/>
                </a:cubicBezTo>
                <a:cubicBezTo>
                  <a:pt x="497" y="8"/>
                  <a:pt x="495" y="11"/>
                  <a:pt x="498" y="10"/>
                </a:cubicBezTo>
                <a:cubicBezTo>
                  <a:pt x="499" y="10"/>
                  <a:pt x="499" y="8"/>
                  <a:pt x="500" y="9"/>
                </a:cubicBezTo>
                <a:cubicBezTo>
                  <a:pt x="499" y="14"/>
                  <a:pt x="506" y="13"/>
                  <a:pt x="507" y="17"/>
                </a:cubicBezTo>
                <a:cubicBezTo>
                  <a:pt x="510" y="16"/>
                  <a:pt x="510" y="16"/>
                  <a:pt x="510" y="16"/>
                </a:cubicBezTo>
                <a:cubicBezTo>
                  <a:pt x="509" y="16"/>
                  <a:pt x="508" y="17"/>
                  <a:pt x="509" y="17"/>
                </a:cubicBezTo>
                <a:cubicBezTo>
                  <a:pt x="511" y="16"/>
                  <a:pt x="511" y="16"/>
                  <a:pt x="511" y="16"/>
                </a:cubicBezTo>
                <a:cubicBezTo>
                  <a:pt x="511" y="17"/>
                  <a:pt x="509" y="23"/>
                  <a:pt x="511" y="25"/>
                </a:cubicBezTo>
                <a:cubicBezTo>
                  <a:pt x="514" y="22"/>
                  <a:pt x="514" y="22"/>
                  <a:pt x="514" y="22"/>
                </a:cubicBezTo>
                <a:cubicBezTo>
                  <a:pt x="511" y="26"/>
                  <a:pt x="511" y="26"/>
                  <a:pt x="511" y="26"/>
                </a:cubicBezTo>
                <a:cubicBezTo>
                  <a:pt x="516" y="24"/>
                  <a:pt x="516" y="24"/>
                  <a:pt x="516" y="24"/>
                </a:cubicBezTo>
                <a:cubicBezTo>
                  <a:pt x="511" y="27"/>
                  <a:pt x="516" y="28"/>
                  <a:pt x="515" y="31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17" y="32"/>
                  <a:pt x="517" y="32"/>
                  <a:pt x="517" y="32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20" y="32"/>
                  <a:pt x="515" y="36"/>
                  <a:pt x="518" y="36"/>
                </a:cubicBezTo>
                <a:cubicBezTo>
                  <a:pt x="517" y="36"/>
                  <a:pt x="522" y="33"/>
                  <a:pt x="524" y="32"/>
                </a:cubicBezTo>
                <a:close/>
                <a:moveTo>
                  <a:pt x="552" y="103"/>
                </a:moveTo>
                <a:cubicBezTo>
                  <a:pt x="552" y="104"/>
                  <a:pt x="552" y="104"/>
                  <a:pt x="552" y="104"/>
                </a:cubicBezTo>
                <a:cubicBezTo>
                  <a:pt x="553" y="103"/>
                  <a:pt x="552" y="103"/>
                  <a:pt x="552" y="103"/>
                </a:cubicBezTo>
                <a:cubicBezTo>
                  <a:pt x="551" y="101"/>
                  <a:pt x="551" y="101"/>
                  <a:pt x="551" y="101"/>
                </a:cubicBezTo>
                <a:cubicBezTo>
                  <a:pt x="547" y="102"/>
                  <a:pt x="550" y="102"/>
                  <a:pt x="552" y="103"/>
                </a:cubicBezTo>
                <a:close/>
                <a:moveTo>
                  <a:pt x="473" y="166"/>
                </a:moveTo>
                <a:cubicBezTo>
                  <a:pt x="475" y="166"/>
                  <a:pt x="475" y="166"/>
                  <a:pt x="475" y="166"/>
                </a:cubicBezTo>
                <a:cubicBezTo>
                  <a:pt x="475" y="167"/>
                  <a:pt x="473" y="165"/>
                  <a:pt x="475" y="168"/>
                </a:cubicBezTo>
                <a:cubicBezTo>
                  <a:pt x="474" y="167"/>
                  <a:pt x="474" y="168"/>
                  <a:pt x="473" y="166"/>
                </a:cubicBezTo>
                <a:close/>
                <a:moveTo>
                  <a:pt x="509" y="103"/>
                </a:moveTo>
                <a:cubicBezTo>
                  <a:pt x="506" y="104"/>
                  <a:pt x="506" y="104"/>
                  <a:pt x="506" y="104"/>
                </a:cubicBezTo>
                <a:cubicBezTo>
                  <a:pt x="510" y="104"/>
                  <a:pt x="510" y="104"/>
                  <a:pt x="510" y="104"/>
                </a:cubicBezTo>
                <a:lnTo>
                  <a:pt x="509" y="103"/>
                </a:lnTo>
                <a:close/>
                <a:moveTo>
                  <a:pt x="502" y="93"/>
                </a:moveTo>
                <a:cubicBezTo>
                  <a:pt x="502" y="94"/>
                  <a:pt x="502" y="94"/>
                  <a:pt x="501" y="95"/>
                </a:cubicBezTo>
                <a:cubicBezTo>
                  <a:pt x="502" y="95"/>
                  <a:pt x="502" y="95"/>
                  <a:pt x="502" y="95"/>
                </a:cubicBezTo>
                <a:cubicBezTo>
                  <a:pt x="502" y="94"/>
                  <a:pt x="503" y="93"/>
                  <a:pt x="503" y="93"/>
                </a:cubicBezTo>
                <a:lnTo>
                  <a:pt x="502" y="93"/>
                </a:lnTo>
                <a:close/>
                <a:moveTo>
                  <a:pt x="523" y="61"/>
                </a:moveTo>
                <a:cubicBezTo>
                  <a:pt x="518" y="65"/>
                  <a:pt x="524" y="62"/>
                  <a:pt x="522" y="64"/>
                </a:cubicBezTo>
                <a:cubicBezTo>
                  <a:pt x="522" y="64"/>
                  <a:pt x="521" y="65"/>
                  <a:pt x="521" y="65"/>
                </a:cubicBezTo>
                <a:cubicBezTo>
                  <a:pt x="522" y="65"/>
                  <a:pt x="522" y="64"/>
                  <a:pt x="522" y="64"/>
                </a:cubicBezTo>
                <a:cubicBezTo>
                  <a:pt x="524" y="63"/>
                  <a:pt x="528" y="59"/>
                  <a:pt x="523" y="61"/>
                </a:cubicBezTo>
                <a:close/>
                <a:moveTo>
                  <a:pt x="540" y="98"/>
                </a:moveTo>
                <a:cubicBezTo>
                  <a:pt x="544" y="98"/>
                  <a:pt x="543" y="95"/>
                  <a:pt x="545" y="94"/>
                </a:cubicBezTo>
                <a:cubicBezTo>
                  <a:pt x="544" y="93"/>
                  <a:pt x="541" y="95"/>
                  <a:pt x="539" y="96"/>
                </a:cubicBezTo>
                <a:cubicBezTo>
                  <a:pt x="539" y="95"/>
                  <a:pt x="539" y="95"/>
                  <a:pt x="539" y="94"/>
                </a:cubicBezTo>
                <a:cubicBezTo>
                  <a:pt x="531" y="96"/>
                  <a:pt x="543" y="96"/>
                  <a:pt x="540" y="98"/>
                </a:cubicBezTo>
                <a:close/>
                <a:moveTo>
                  <a:pt x="562" y="140"/>
                </a:moveTo>
                <a:cubicBezTo>
                  <a:pt x="565" y="140"/>
                  <a:pt x="565" y="140"/>
                  <a:pt x="565" y="140"/>
                </a:cubicBezTo>
                <a:cubicBezTo>
                  <a:pt x="568" y="141"/>
                  <a:pt x="568" y="141"/>
                  <a:pt x="568" y="141"/>
                </a:cubicBezTo>
                <a:cubicBezTo>
                  <a:pt x="569" y="141"/>
                  <a:pt x="569" y="141"/>
                  <a:pt x="569" y="141"/>
                </a:cubicBezTo>
                <a:lnTo>
                  <a:pt x="562" y="140"/>
                </a:lnTo>
                <a:close/>
                <a:moveTo>
                  <a:pt x="556" y="144"/>
                </a:moveTo>
                <a:cubicBezTo>
                  <a:pt x="554" y="145"/>
                  <a:pt x="546" y="143"/>
                  <a:pt x="541" y="140"/>
                </a:cubicBezTo>
                <a:cubicBezTo>
                  <a:pt x="544" y="140"/>
                  <a:pt x="545" y="139"/>
                  <a:pt x="553" y="142"/>
                </a:cubicBezTo>
                <a:cubicBezTo>
                  <a:pt x="548" y="140"/>
                  <a:pt x="564" y="146"/>
                  <a:pt x="556" y="144"/>
                </a:cubicBezTo>
                <a:close/>
                <a:moveTo>
                  <a:pt x="521" y="78"/>
                </a:moveTo>
                <a:cubicBezTo>
                  <a:pt x="520" y="80"/>
                  <a:pt x="513" y="85"/>
                  <a:pt x="519" y="86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3" y="81"/>
                  <a:pt x="523" y="81"/>
                  <a:pt x="523" y="81"/>
                </a:cubicBezTo>
                <a:cubicBezTo>
                  <a:pt x="515" y="86"/>
                  <a:pt x="521" y="79"/>
                  <a:pt x="521" y="78"/>
                </a:cubicBezTo>
                <a:close/>
                <a:moveTo>
                  <a:pt x="529" y="145"/>
                </a:moveTo>
                <a:cubicBezTo>
                  <a:pt x="528" y="146"/>
                  <a:pt x="522" y="144"/>
                  <a:pt x="516" y="140"/>
                </a:cubicBezTo>
                <a:cubicBezTo>
                  <a:pt x="519" y="142"/>
                  <a:pt x="526" y="144"/>
                  <a:pt x="531" y="146"/>
                </a:cubicBezTo>
                <a:cubicBezTo>
                  <a:pt x="530" y="145"/>
                  <a:pt x="529" y="145"/>
                  <a:pt x="529" y="145"/>
                </a:cubicBezTo>
                <a:close/>
                <a:moveTo>
                  <a:pt x="523" y="141"/>
                </a:moveTo>
                <a:cubicBezTo>
                  <a:pt x="523" y="140"/>
                  <a:pt x="518" y="137"/>
                  <a:pt x="523" y="139"/>
                </a:cubicBezTo>
                <a:cubicBezTo>
                  <a:pt x="526" y="141"/>
                  <a:pt x="536" y="147"/>
                  <a:pt x="536" y="144"/>
                </a:cubicBezTo>
                <a:cubicBezTo>
                  <a:pt x="527" y="140"/>
                  <a:pt x="524" y="138"/>
                  <a:pt x="518" y="137"/>
                </a:cubicBezTo>
                <a:lnTo>
                  <a:pt x="523" y="141"/>
                </a:lnTo>
                <a:close/>
                <a:moveTo>
                  <a:pt x="541" y="148"/>
                </a:moveTo>
                <a:cubicBezTo>
                  <a:pt x="541" y="147"/>
                  <a:pt x="541" y="146"/>
                  <a:pt x="541" y="145"/>
                </a:cubicBezTo>
                <a:cubicBezTo>
                  <a:pt x="531" y="141"/>
                  <a:pt x="539" y="146"/>
                  <a:pt x="541" y="148"/>
                </a:cubicBezTo>
                <a:cubicBezTo>
                  <a:pt x="541" y="149"/>
                  <a:pt x="541" y="149"/>
                  <a:pt x="541" y="149"/>
                </a:cubicBezTo>
                <a:cubicBezTo>
                  <a:pt x="541" y="149"/>
                  <a:pt x="541" y="148"/>
                  <a:pt x="541" y="148"/>
                </a:cubicBezTo>
                <a:close/>
                <a:moveTo>
                  <a:pt x="513" y="155"/>
                </a:moveTo>
                <a:cubicBezTo>
                  <a:pt x="515" y="156"/>
                  <a:pt x="515" y="156"/>
                  <a:pt x="515" y="156"/>
                </a:cubicBezTo>
                <a:cubicBezTo>
                  <a:pt x="516" y="157"/>
                  <a:pt x="517" y="158"/>
                  <a:pt x="518" y="157"/>
                </a:cubicBezTo>
                <a:cubicBezTo>
                  <a:pt x="515" y="156"/>
                  <a:pt x="515" y="156"/>
                  <a:pt x="515" y="156"/>
                </a:cubicBezTo>
                <a:cubicBezTo>
                  <a:pt x="514" y="154"/>
                  <a:pt x="514" y="152"/>
                  <a:pt x="513" y="155"/>
                </a:cubicBezTo>
                <a:close/>
                <a:moveTo>
                  <a:pt x="537" y="149"/>
                </a:moveTo>
                <a:cubicBezTo>
                  <a:pt x="533" y="149"/>
                  <a:pt x="533" y="149"/>
                  <a:pt x="533" y="149"/>
                </a:cubicBezTo>
                <a:cubicBezTo>
                  <a:pt x="533" y="148"/>
                  <a:pt x="533" y="146"/>
                  <a:pt x="537" y="149"/>
                </a:cubicBezTo>
                <a:close/>
                <a:moveTo>
                  <a:pt x="516" y="149"/>
                </a:moveTo>
                <a:cubicBezTo>
                  <a:pt x="516" y="149"/>
                  <a:pt x="513" y="150"/>
                  <a:pt x="512" y="151"/>
                </a:cubicBezTo>
                <a:cubicBezTo>
                  <a:pt x="514" y="152"/>
                  <a:pt x="518" y="152"/>
                  <a:pt x="516" y="149"/>
                </a:cubicBezTo>
                <a:close/>
                <a:moveTo>
                  <a:pt x="455" y="166"/>
                </a:moveTo>
                <a:cubicBezTo>
                  <a:pt x="454" y="162"/>
                  <a:pt x="454" y="162"/>
                  <a:pt x="454" y="162"/>
                </a:cubicBezTo>
                <a:cubicBezTo>
                  <a:pt x="452" y="162"/>
                  <a:pt x="452" y="162"/>
                  <a:pt x="452" y="162"/>
                </a:cubicBezTo>
                <a:lnTo>
                  <a:pt x="455" y="166"/>
                </a:lnTo>
                <a:close/>
                <a:moveTo>
                  <a:pt x="468" y="155"/>
                </a:moveTo>
                <a:cubicBezTo>
                  <a:pt x="469" y="155"/>
                  <a:pt x="469" y="155"/>
                  <a:pt x="469" y="155"/>
                </a:cubicBezTo>
                <a:cubicBezTo>
                  <a:pt x="468" y="153"/>
                  <a:pt x="468" y="153"/>
                  <a:pt x="468" y="153"/>
                </a:cubicBezTo>
                <a:lnTo>
                  <a:pt x="468" y="155"/>
                </a:lnTo>
                <a:close/>
                <a:moveTo>
                  <a:pt x="484" y="145"/>
                </a:moveTo>
                <a:cubicBezTo>
                  <a:pt x="484" y="146"/>
                  <a:pt x="484" y="146"/>
                  <a:pt x="484" y="147"/>
                </a:cubicBezTo>
                <a:cubicBezTo>
                  <a:pt x="484" y="150"/>
                  <a:pt x="481" y="153"/>
                  <a:pt x="479" y="152"/>
                </a:cubicBezTo>
                <a:cubicBezTo>
                  <a:pt x="479" y="155"/>
                  <a:pt x="483" y="158"/>
                  <a:pt x="484" y="160"/>
                </a:cubicBezTo>
                <a:cubicBezTo>
                  <a:pt x="478" y="146"/>
                  <a:pt x="486" y="160"/>
                  <a:pt x="486" y="154"/>
                </a:cubicBezTo>
                <a:cubicBezTo>
                  <a:pt x="485" y="153"/>
                  <a:pt x="484" y="154"/>
                  <a:pt x="483" y="152"/>
                </a:cubicBezTo>
                <a:cubicBezTo>
                  <a:pt x="483" y="150"/>
                  <a:pt x="484" y="149"/>
                  <a:pt x="485" y="150"/>
                </a:cubicBezTo>
                <a:cubicBezTo>
                  <a:pt x="486" y="151"/>
                  <a:pt x="486" y="152"/>
                  <a:pt x="486" y="152"/>
                </a:cubicBezTo>
                <a:cubicBezTo>
                  <a:pt x="486" y="151"/>
                  <a:pt x="485" y="150"/>
                  <a:pt x="485" y="150"/>
                </a:cubicBezTo>
                <a:cubicBezTo>
                  <a:pt x="485" y="149"/>
                  <a:pt x="484" y="148"/>
                  <a:pt x="484" y="147"/>
                </a:cubicBezTo>
                <a:cubicBezTo>
                  <a:pt x="484" y="146"/>
                  <a:pt x="484" y="146"/>
                  <a:pt x="484" y="145"/>
                </a:cubicBezTo>
                <a:close/>
                <a:moveTo>
                  <a:pt x="506" y="138"/>
                </a:moveTo>
                <a:cubicBezTo>
                  <a:pt x="507" y="139"/>
                  <a:pt x="508" y="141"/>
                  <a:pt x="510" y="142"/>
                </a:cubicBezTo>
                <a:cubicBezTo>
                  <a:pt x="509" y="140"/>
                  <a:pt x="507" y="139"/>
                  <a:pt x="506" y="138"/>
                </a:cubicBezTo>
                <a:cubicBezTo>
                  <a:pt x="505" y="138"/>
                  <a:pt x="504" y="137"/>
                  <a:pt x="504" y="137"/>
                </a:cubicBezTo>
                <a:cubicBezTo>
                  <a:pt x="504" y="137"/>
                  <a:pt x="505" y="138"/>
                  <a:pt x="506" y="138"/>
                </a:cubicBezTo>
                <a:close/>
                <a:moveTo>
                  <a:pt x="498" y="132"/>
                </a:moveTo>
                <a:cubicBezTo>
                  <a:pt x="501" y="133"/>
                  <a:pt x="503" y="135"/>
                  <a:pt x="506" y="136"/>
                </a:cubicBezTo>
                <a:cubicBezTo>
                  <a:pt x="502" y="134"/>
                  <a:pt x="502" y="134"/>
                  <a:pt x="502" y="134"/>
                </a:cubicBezTo>
                <a:cubicBezTo>
                  <a:pt x="504" y="134"/>
                  <a:pt x="505" y="135"/>
                  <a:pt x="506" y="135"/>
                </a:cubicBezTo>
                <a:cubicBezTo>
                  <a:pt x="502" y="132"/>
                  <a:pt x="497" y="129"/>
                  <a:pt x="498" y="132"/>
                </a:cubicBezTo>
                <a:close/>
                <a:moveTo>
                  <a:pt x="508" y="133"/>
                </a:moveTo>
                <a:cubicBezTo>
                  <a:pt x="504" y="132"/>
                  <a:pt x="504" y="132"/>
                  <a:pt x="504" y="132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8" y="136"/>
                  <a:pt x="508" y="136"/>
                  <a:pt x="508" y="136"/>
                </a:cubicBezTo>
                <a:cubicBezTo>
                  <a:pt x="504" y="133"/>
                  <a:pt x="504" y="133"/>
                  <a:pt x="504" y="133"/>
                </a:cubicBezTo>
                <a:lnTo>
                  <a:pt x="508" y="133"/>
                </a:lnTo>
                <a:close/>
                <a:moveTo>
                  <a:pt x="539" y="127"/>
                </a:moveTo>
                <a:cubicBezTo>
                  <a:pt x="542" y="128"/>
                  <a:pt x="544" y="129"/>
                  <a:pt x="538" y="128"/>
                </a:cubicBezTo>
                <a:cubicBezTo>
                  <a:pt x="536" y="126"/>
                  <a:pt x="536" y="126"/>
                  <a:pt x="536" y="126"/>
                </a:cubicBezTo>
                <a:cubicBezTo>
                  <a:pt x="536" y="126"/>
                  <a:pt x="532" y="126"/>
                  <a:pt x="534" y="127"/>
                </a:cubicBezTo>
                <a:cubicBezTo>
                  <a:pt x="517" y="121"/>
                  <a:pt x="536" y="128"/>
                  <a:pt x="528" y="123"/>
                </a:cubicBezTo>
                <a:cubicBezTo>
                  <a:pt x="530" y="126"/>
                  <a:pt x="520" y="122"/>
                  <a:pt x="514" y="120"/>
                </a:cubicBezTo>
                <a:cubicBezTo>
                  <a:pt x="518" y="121"/>
                  <a:pt x="518" y="120"/>
                  <a:pt x="520" y="120"/>
                </a:cubicBezTo>
                <a:cubicBezTo>
                  <a:pt x="521" y="120"/>
                  <a:pt x="522" y="120"/>
                  <a:pt x="524" y="121"/>
                </a:cubicBezTo>
                <a:cubicBezTo>
                  <a:pt x="525" y="121"/>
                  <a:pt x="526" y="121"/>
                  <a:pt x="528" y="122"/>
                </a:cubicBezTo>
                <a:cubicBezTo>
                  <a:pt x="529" y="122"/>
                  <a:pt x="531" y="123"/>
                  <a:pt x="534" y="124"/>
                </a:cubicBezTo>
                <a:cubicBezTo>
                  <a:pt x="532" y="124"/>
                  <a:pt x="536" y="125"/>
                  <a:pt x="539" y="127"/>
                </a:cubicBezTo>
                <a:close/>
                <a:moveTo>
                  <a:pt x="520" y="108"/>
                </a:moveTo>
                <a:cubicBezTo>
                  <a:pt x="520" y="106"/>
                  <a:pt x="520" y="106"/>
                  <a:pt x="520" y="106"/>
                </a:cubicBezTo>
                <a:cubicBezTo>
                  <a:pt x="521" y="108"/>
                  <a:pt x="521" y="108"/>
                  <a:pt x="521" y="108"/>
                </a:cubicBezTo>
                <a:lnTo>
                  <a:pt x="520" y="108"/>
                </a:lnTo>
                <a:close/>
                <a:moveTo>
                  <a:pt x="488" y="61"/>
                </a:moveTo>
                <a:cubicBezTo>
                  <a:pt x="483" y="63"/>
                  <a:pt x="489" y="64"/>
                  <a:pt x="492" y="62"/>
                </a:cubicBezTo>
                <a:cubicBezTo>
                  <a:pt x="490" y="63"/>
                  <a:pt x="489" y="61"/>
                  <a:pt x="488" y="61"/>
                </a:cubicBezTo>
                <a:close/>
                <a:moveTo>
                  <a:pt x="480" y="41"/>
                </a:moveTo>
                <a:cubicBezTo>
                  <a:pt x="481" y="42"/>
                  <a:pt x="476" y="46"/>
                  <a:pt x="482" y="44"/>
                </a:cubicBezTo>
                <a:cubicBezTo>
                  <a:pt x="483" y="41"/>
                  <a:pt x="483" y="41"/>
                  <a:pt x="483" y="41"/>
                </a:cubicBezTo>
                <a:cubicBezTo>
                  <a:pt x="481" y="41"/>
                  <a:pt x="483" y="40"/>
                  <a:pt x="480" y="41"/>
                </a:cubicBezTo>
                <a:close/>
                <a:moveTo>
                  <a:pt x="472" y="28"/>
                </a:moveTo>
                <a:cubicBezTo>
                  <a:pt x="478" y="25"/>
                  <a:pt x="478" y="25"/>
                  <a:pt x="478" y="25"/>
                </a:cubicBezTo>
                <a:cubicBezTo>
                  <a:pt x="477" y="26"/>
                  <a:pt x="477" y="26"/>
                  <a:pt x="477" y="26"/>
                </a:cubicBezTo>
                <a:lnTo>
                  <a:pt x="472" y="28"/>
                </a:lnTo>
                <a:close/>
                <a:moveTo>
                  <a:pt x="466" y="33"/>
                </a:moveTo>
                <a:cubicBezTo>
                  <a:pt x="466" y="33"/>
                  <a:pt x="466" y="31"/>
                  <a:pt x="469" y="30"/>
                </a:cubicBezTo>
                <a:lnTo>
                  <a:pt x="466" y="33"/>
                </a:lnTo>
                <a:close/>
                <a:moveTo>
                  <a:pt x="465" y="16"/>
                </a:moveTo>
                <a:cubicBezTo>
                  <a:pt x="459" y="19"/>
                  <a:pt x="459" y="19"/>
                  <a:pt x="459" y="19"/>
                </a:cubicBezTo>
                <a:cubicBezTo>
                  <a:pt x="459" y="19"/>
                  <a:pt x="459" y="19"/>
                  <a:pt x="459" y="19"/>
                </a:cubicBezTo>
                <a:lnTo>
                  <a:pt x="465" y="16"/>
                </a:lnTo>
                <a:close/>
                <a:moveTo>
                  <a:pt x="469" y="16"/>
                </a:moveTo>
                <a:cubicBezTo>
                  <a:pt x="468" y="17"/>
                  <a:pt x="467" y="17"/>
                  <a:pt x="466" y="18"/>
                </a:cubicBezTo>
                <a:cubicBezTo>
                  <a:pt x="464" y="19"/>
                  <a:pt x="464" y="20"/>
                  <a:pt x="466" y="20"/>
                </a:cubicBezTo>
                <a:cubicBezTo>
                  <a:pt x="469" y="19"/>
                  <a:pt x="467" y="19"/>
                  <a:pt x="467" y="18"/>
                </a:cubicBezTo>
                <a:cubicBezTo>
                  <a:pt x="468" y="18"/>
                  <a:pt x="470" y="18"/>
                  <a:pt x="469" y="20"/>
                </a:cubicBezTo>
                <a:cubicBezTo>
                  <a:pt x="464" y="21"/>
                  <a:pt x="464" y="21"/>
                  <a:pt x="460" y="23"/>
                </a:cubicBezTo>
                <a:cubicBezTo>
                  <a:pt x="456" y="21"/>
                  <a:pt x="462" y="19"/>
                  <a:pt x="466" y="18"/>
                </a:cubicBezTo>
                <a:cubicBezTo>
                  <a:pt x="466" y="17"/>
                  <a:pt x="468" y="17"/>
                  <a:pt x="469" y="16"/>
                </a:cubicBezTo>
                <a:close/>
                <a:moveTo>
                  <a:pt x="474" y="23"/>
                </a:moveTo>
                <a:cubicBezTo>
                  <a:pt x="473" y="23"/>
                  <a:pt x="472" y="23"/>
                  <a:pt x="471" y="24"/>
                </a:cubicBezTo>
                <a:cubicBezTo>
                  <a:pt x="469" y="23"/>
                  <a:pt x="467" y="22"/>
                  <a:pt x="463" y="25"/>
                </a:cubicBezTo>
                <a:cubicBezTo>
                  <a:pt x="464" y="26"/>
                  <a:pt x="464" y="26"/>
                  <a:pt x="464" y="26"/>
                </a:cubicBezTo>
                <a:cubicBezTo>
                  <a:pt x="464" y="26"/>
                  <a:pt x="464" y="26"/>
                  <a:pt x="465" y="25"/>
                </a:cubicBezTo>
                <a:cubicBezTo>
                  <a:pt x="468" y="25"/>
                  <a:pt x="465" y="27"/>
                  <a:pt x="464" y="28"/>
                </a:cubicBezTo>
                <a:cubicBezTo>
                  <a:pt x="466" y="27"/>
                  <a:pt x="468" y="25"/>
                  <a:pt x="471" y="24"/>
                </a:cubicBezTo>
                <a:cubicBezTo>
                  <a:pt x="472" y="24"/>
                  <a:pt x="472" y="24"/>
                  <a:pt x="473" y="24"/>
                </a:cubicBezTo>
                <a:cubicBezTo>
                  <a:pt x="473" y="25"/>
                  <a:pt x="472" y="25"/>
                  <a:pt x="474" y="25"/>
                </a:cubicBezTo>
                <a:cubicBezTo>
                  <a:pt x="475" y="24"/>
                  <a:pt x="475" y="24"/>
                  <a:pt x="475" y="24"/>
                </a:cubicBezTo>
                <a:cubicBezTo>
                  <a:pt x="474" y="24"/>
                  <a:pt x="474" y="24"/>
                  <a:pt x="473" y="24"/>
                </a:cubicBezTo>
                <a:cubicBezTo>
                  <a:pt x="474" y="24"/>
                  <a:pt x="474" y="23"/>
                  <a:pt x="474" y="23"/>
                </a:cubicBezTo>
                <a:close/>
                <a:moveTo>
                  <a:pt x="472" y="13"/>
                </a:moveTo>
                <a:cubicBezTo>
                  <a:pt x="473" y="13"/>
                  <a:pt x="475" y="13"/>
                  <a:pt x="476" y="12"/>
                </a:cubicBezTo>
                <a:cubicBezTo>
                  <a:pt x="477" y="11"/>
                  <a:pt x="477" y="11"/>
                  <a:pt x="477" y="11"/>
                </a:cubicBezTo>
                <a:cubicBezTo>
                  <a:pt x="474" y="10"/>
                  <a:pt x="472" y="12"/>
                  <a:pt x="472" y="13"/>
                </a:cubicBezTo>
                <a:close/>
                <a:moveTo>
                  <a:pt x="489" y="54"/>
                </a:moveTo>
                <a:cubicBezTo>
                  <a:pt x="489" y="54"/>
                  <a:pt x="490" y="56"/>
                  <a:pt x="487" y="58"/>
                </a:cubicBezTo>
                <a:cubicBezTo>
                  <a:pt x="492" y="56"/>
                  <a:pt x="492" y="56"/>
                  <a:pt x="492" y="56"/>
                </a:cubicBezTo>
                <a:cubicBezTo>
                  <a:pt x="491" y="55"/>
                  <a:pt x="494" y="53"/>
                  <a:pt x="496" y="53"/>
                </a:cubicBezTo>
                <a:cubicBezTo>
                  <a:pt x="492" y="53"/>
                  <a:pt x="494" y="51"/>
                  <a:pt x="489" y="54"/>
                </a:cubicBezTo>
                <a:close/>
                <a:moveTo>
                  <a:pt x="518" y="105"/>
                </a:moveTo>
                <a:cubicBezTo>
                  <a:pt x="520" y="104"/>
                  <a:pt x="514" y="102"/>
                  <a:pt x="521" y="101"/>
                </a:cubicBezTo>
                <a:cubicBezTo>
                  <a:pt x="512" y="101"/>
                  <a:pt x="516" y="104"/>
                  <a:pt x="518" y="105"/>
                </a:cubicBezTo>
                <a:close/>
                <a:moveTo>
                  <a:pt x="528" y="105"/>
                </a:moveTo>
                <a:cubicBezTo>
                  <a:pt x="528" y="106"/>
                  <a:pt x="528" y="106"/>
                  <a:pt x="528" y="106"/>
                </a:cubicBezTo>
                <a:cubicBezTo>
                  <a:pt x="527" y="107"/>
                  <a:pt x="520" y="107"/>
                  <a:pt x="524" y="108"/>
                </a:cubicBezTo>
                <a:cubicBezTo>
                  <a:pt x="526" y="108"/>
                  <a:pt x="523" y="107"/>
                  <a:pt x="525" y="107"/>
                </a:cubicBezTo>
                <a:cubicBezTo>
                  <a:pt x="529" y="107"/>
                  <a:pt x="528" y="107"/>
                  <a:pt x="528" y="106"/>
                </a:cubicBezTo>
                <a:cubicBezTo>
                  <a:pt x="528" y="106"/>
                  <a:pt x="528" y="106"/>
                  <a:pt x="528" y="105"/>
                </a:cubicBezTo>
                <a:close/>
                <a:moveTo>
                  <a:pt x="513" y="71"/>
                </a:moveTo>
                <a:cubicBezTo>
                  <a:pt x="514" y="72"/>
                  <a:pt x="514" y="72"/>
                  <a:pt x="514" y="72"/>
                </a:cubicBezTo>
                <a:cubicBezTo>
                  <a:pt x="510" y="75"/>
                  <a:pt x="510" y="75"/>
                  <a:pt x="510" y="75"/>
                </a:cubicBezTo>
                <a:lnTo>
                  <a:pt x="513" y="71"/>
                </a:lnTo>
                <a:close/>
                <a:moveTo>
                  <a:pt x="511" y="55"/>
                </a:moveTo>
                <a:cubicBezTo>
                  <a:pt x="511" y="56"/>
                  <a:pt x="511" y="56"/>
                  <a:pt x="511" y="56"/>
                </a:cubicBezTo>
                <a:cubicBezTo>
                  <a:pt x="510" y="56"/>
                  <a:pt x="510" y="56"/>
                  <a:pt x="510" y="56"/>
                </a:cubicBezTo>
                <a:cubicBezTo>
                  <a:pt x="509" y="57"/>
                  <a:pt x="507" y="57"/>
                  <a:pt x="506" y="58"/>
                </a:cubicBezTo>
                <a:cubicBezTo>
                  <a:pt x="506" y="58"/>
                  <a:pt x="506" y="59"/>
                  <a:pt x="506" y="59"/>
                </a:cubicBezTo>
                <a:cubicBezTo>
                  <a:pt x="506" y="59"/>
                  <a:pt x="506" y="58"/>
                  <a:pt x="506" y="58"/>
                </a:cubicBezTo>
                <a:cubicBezTo>
                  <a:pt x="506" y="57"/>
                  <a:pt x="505" y="56"/>
                  <a:pt x="509" y="54"/>
                </a:cubicBezTo>
                <a:cubicBezTo>
                  <a:pt x="507" y="55"/>
                  <a:pt x="508" y="57"/>
                  <a:pt x="511" y="56"/>
                </a:cubicBezTo>
                <a:lnTo>
                  <a:pt x="511" y="55"/>
                </a:lnTo>
                <a:close/>
                <a:moveTo>
                  <a:pt x="501" y="25"/>
                </a:moveTo>
                <a:cubicBezTo>
                  <a:pt x="500" y="26"/>
                  <a:pt x="499" y="26"/>
                  <a:pt x="502" y="26"/>
                </a:cubicBezTo>
                <a:cubicBezTo>
                  <a:pt x="503" y="25"/>
                  <a:pt x="502" y="24"/>
                  <a:pt x="501" y="25"/>
                </a:cubicBezTo>
                <a:close/>
                <a:moveTo>
                  <a:pt x="519" y="60"/>
                </a:moveTo>
                <a:cubicBezTo>
                  <a:pt x="516" y="61"/>
                  <a:pt x="518" y="62"/>
                  <a:pt x="514" y="63"/>
                </a:cubicBezTo>
                <a:cubicBezTo>
                  <a:pt x="513" y="63"/>
                  <a:pt x="513" y="63"/>
                  <a:pt x="513" y="63"/>
                </a:cubicBezTo>
                <a:cubicBezTo>
                  <a:pt x="515" y="63"/>
                  <a:pt x="507" y="67"/>
                  <a:pt x="512" y="66"/>
                </a:cubicBezTo>
                <a:cubicBezTo>
                  <a:pt x="511" y="66"/>
                  <a:pt x="511" y="66"/>
                  <a:pt x="511" y="66"/>
                </a:cubicBezTo>
                <a:cubicBezTo>
                  <a:pt x="513" y="66"/>
                  <a:pt x="515" y="62"/>
                  <a:pt x="518" y="62"/>
                </a:cubicBezTo>
                <a:cubicBezTo>
                  <a:pt x="519" y="63"/>
                  <a:pt x="521" y="60"/>
                  <a:pt x="519" y="60"/>
                </a:cubicBezTo>
                <a:close/>
                <a:moveTo>
                  <a:pt x="507" y="19"/>
                </a:moveTo>
                <a:cubicBezTo>
                  <a:pt x="507" y="21"/>
                  <a:pt x="500" y="23"/>
                  <a:pt x="504" y="24"/>
                </a:cubicBezTo>
                <a:cubicBezTo>
                  <a:pt x="504" y="22"/>
                  <a:pt x="511" y="19"/>
                  <a:pt x="507" y="19"/>
                </a:cubicBezTo>
                <a:close/>
                <a:moveTo>
                  <a:pt x="524" y="45"/>
                </a:moveTo>
                <a:cubicBezTo>
                  <a:pt x="525" y="45"/>
                  <a:pt x="525" y="45"/>
                  <a:pt x="525" y="45"/>
                </a:cubicBezTo>
                <a:cubicBezTo>
                  <a:pt x="524" y="47"/>
                  <a:pt x="524" y="47"/>
                  <a:pt x="524" y="47"/>
                </a:cubicBezTo>
                <a:cubicBezTo>
                  <a:pt x="523" y="47"/>
                  <a:pt x="523" y="47"/>
                  <a:pt x="523" y="47"/>
                </a:cubicBezTo>
                <a:lnTo>
                  <a:pt x="524" y="45"/>
                </a:lnTo>
                <a:close/>
                <a:moveTo>
                  <a:pt x="467" y="35"/>
                </a:moveTo>
                <a:cubicBezTo>
                  <a:pt x="466" y="35"/>
                  <a:pt x="466" y="36"/>
                  <a:pt x="467" y="36"/>
                </a:cubicBezTo>
                <a:cubicBezTo>
                  <a:pt x="467" y="36"/>
                  <a:pt x="467" y="35"/>
                  <a:pt x="467" y="35"/>
                </a:cubicBezTo>
                <a:close/>
                <a:moveTo>
                  <a:pt x="501" y="109"/>
                </a:moveTo>
                <a:cubicBezTo>
                  <a:pt x="500" y="108"/>
                  <a:pt x="499" y="108"/>
                  <a:pt x="498" y="108"/>
                </a:cubicBezTo>
                <a:cubicBezTo>
                  <a:pt x="499" y="108"/>
                  <a:pt x="500" y="108"/>
                  <a:pt x="501" y="109"/>
                </a:cubicBezTo>
                <a:close/>
                <a:moveTo>
                  <a:pt x="496" y="109"/>
                </a:moveTo>
                <a:cubicBezTo>
                  <a:pt x="496" y="109"/>
                  <a:pt x="496" y="109"/>
                  <a:pt x="496" y="109"/>
                </a:cubicBezTo>
                <a:cubicBezTo>
                  <a:pt x="496" y="109"/>
                  <a:pt x="496" y="109"/>
                  <a:pt x="496" y="109"/>
                </a:cubicBezTo>
                <a:close/>
                <a:moveTo>
                  <a:pt x="429" y="155"/>
                </a:moveTo>
                <a:cubicBezTo>
                  <a:pt x="428" y="155"/>
                  <a:pt x="425" y="152"/>
                  <a:pt x="428" y="156"/>
                </a:cubicBezTo>
                <a:cubicBezTo>
                  <a:pt x="429" y="158"/>
                  <a:pt x="428" y="155"/>
                  <a:pt x="429" y="155"/>
                </a:cubicBezTo>
                <a:close/>
                <a:moveTo>
                  <a:pt x="433" y="159"/>
                </a:moveTo>
                <a:cubicBezTo>
                  <a:pt x="434" y="159"/>
                  <a:pt x="435" y="160"/>
                  <a:pt x="436" y="161"/>
                </a:cubicBezTo>
                <a:cubicBezTo>
                  <a:pt x="434" y="159"/>
                  <a:pt x="434" y="159"/>
                  <a:pt x="433" y="159"/>
                </a:cubicBezTo>
                <a:close/>
                <a:moveTo>
                  <a:pt x="433" y="159"/>
                </a:moveTo>
                <a:cubicBezTo>
                  <a:pt x="432" y="159"/>
                  <a:pt x="432" y="160"/>
                  <a:pt x="431" y="161"/>
                </a:cubicBezTo>
                <a:cubicBezTo>
                  <a:pt x="433" y="162"/>
                  <a:pt x="433" y="160"/>
                  <a:pt x="433" y="159"/>
                </a:cubicBezTo>
                <a:close/>
                <a:moveTo>
                  <a:pt x="442" y="148"/>
                </a:moveTo>
                <a:cubicBezTo>
                  <a:pt x="443" y="150"/>
                  <a:pt x="447" y="151"/>
                  <a:pt x="445" y="155"/>
                </a:cubicBezTo>
                <a:cubicBezTo>
                  <a:pt x="445" y="155"/>
                  <a:pt x="446" y="153"/>
                  <a:pt x="448" y="155"/>
                </a:cubicBezTo>
                <a:cubicBezTo>
                  <a:pt x="445" y="151"/>
                  <a:pt x="444" y="148"/>
                  <a:pt x="442" y="148"/>
                </a:cubicBezTo>
                <a:close/>
                <a:moveTo>
                  <a:pt x="452" y="156"/>
                </a:moveTo>
                <a:cubicBezTo>
                  <a:pt x="452" y="155"/>
                  <a:pt x="452" y="155"/>
                  <a:pt x="453" y="155"/>
                </a:cubicBezTo>
                <a:cubicBezTo>
                  <a:pt x="452" y="155"/>
                  <a:pt x="452" y="155"/>
                  <a:pt x="452" y="156"/>
                </a:cubicBezTo>
                <a:close/>
                <a:moveTo>
                  <a:pt x="453" y="155"/>
                </a:moveTo>
                <a:cubicBezTo>
                  <a:pt x="454" y="155"/>
                  <a:pt x="457" y="160"/>
                  <a:pt x="457" y="157"/>
                </a:cubicBezTo>
                <a:cubicBezTo>
                  <a:pt x="456" y="155"/>
                  <a:pt x="454" y="152"/>
                  <a:pt x="453" y="152"/>
                </a:cubicBezTo>
                <a:cubicBezTo>
                  <a:pt x="454" y="155"/>
                  <a:pt x="453" y="155"/>
                  <a:pt x="453" y="155"/>
                </a:cubicBezTo>
                <a:close/>
                <a:moveTo>
                  <a:pt x="480" y="123"/>
                </a:moveTo>
                <a:cubicBezTo>
                  <a:pt x="479" y="124"/>
                  <a:pt x="479" y="124"/>
                  <a:pt x="479" y="124"/>
                </a:cubicBezTo>
                <a:cubicBezTo>
                  <a:pt x="480" y="125"/>
                  <a:pt x="480" y="125"/>
                  <a:pt x="480" y="125"/>
                </a:cubicBezTo>
                <a:cubicBezTo>
                  <a:pt x="480" y="125"/>
                  <a:pt x="481" y="124"/>
                  <a:pt x="480" y="123"/>
                </a:cubicBezTo>
                <a:close/>
                <a:moveTo>
                  <a:pt x="491" y="134"/>
                </a:moveTo>
                <a:cubicBezTo>
                  <a:pt x="488" y="129"/>
                  <a:pt x="488" y="129"/>
                  <a:pt x="488" y="129"/>
                </a:cubicBezTo>
                <a:cubicBezTo>
                  <a:pt x="487" y="128"/>
                  <a:pt x="490" y="132"/>
                  <a:pt x="489" y="132"/>
                </a:cubicBezTo>
                <a:cubicBezTo>
                  <a:pt x="489" y="133"/>
                  <a:pt x="490" y="134"/>
                  <a:pt x="491" y="134"/>
                </a:cubicBezTo>
                <a:close/>
                <a:moveTo>
                  <a:pt x="504" y="160"/>
                </a:moveTo>
                <a:cubicBezTo>
                  <a:pt x="504" y="160"/>
                  <a:pt x="504" y="160"/>
                  <a:pt x="503" y="160"/>
                </a:cubicBezTo>
                <a:cubicBezTo>
                  <a:pt x="504" y="160"/>
                  <a:pt x="504" y="160"/>
                  <a:pt x="504" y="160"/>
                </a:cubicBezTo>
                <a:close/>
                <a:moveTo>
                  <a:pt x="484" y="120"/>
                </a:moveTo>
                <a:cubicBezTo>
                  <a:pt x="486" y="122"/>
                  <a:pt x="487" y="124"/>
                  <a:pt x="489" y="125"/>
                </a:cubicBezTo>
                <a:cubicBezTo>
                  <a:pt x="490" y="126"/>
                  <a:pt x="486" y="121"/>
                  <a:pt x="484" y="120"/>
                </a:cubicBezTo>
                <a:close/>
                <a:moveTo>
                  <a:pt x="489" y="120"/>
                </a:moveTo>
                <a:cubicBezTo>
                  <a:pt x="488" y="120"/>
                  <a:pt x="487" y="120"/>
                  <a:pt x="486" y="119"/>
                </a:cubicBezTo>
                <a:cubicBezTo>
                  <a:pt x="488" y="121"/>
                  <a:pt x="488" y="121"/>
                  <a:pt x="488" y="121"/>
                </a:cubicBezTo>
                <a:lnTo>
                  <a:pt x="489" y="120"/>
                </a:lnTo>
                <a:close/>
                <a:moveTo>
                  <a:pt x="496" y="122"/>
                </a:moveTo>
                <a:cubicBezTo>
                  <a:pt x="494" y="121"/>
                  <a:pt x="494" y="121"/>
                  <a:pt x="494" y="121"/>
                </a:cubicBezTo>
                <a:cubicBezTo>
                  <a:pt x="495" y="122"/>
                  <a:pt x="495" y="122"/>
                  <a:pt x="495" y="122"/>
                </a:cubicBezTo>
                <a:lnTo>
                  <a:pt x="496" y="122"/>
                </a:lnTo>
                <a:close/>
                <a:moveTo>
                  <a:pt x="501" y="90"/>
                </a:moveTo>
                <a:cubicBezTo>
                  <a:pt x="500" y="90"/>
                  <a:pt x="500" y="86"/>
                  <a:pt x="495" y="89"/>
                </a:cubicBezTo>
                <a:cubicBezTo>
                  <a:pt x="502" y="87"/>
                  <a:pt x="495" y="93"/>
                  <a:pt x="501" y="90"/>
                </a:cubicBezTo>
                <a:close/>
                <a:moveTo>
                  <a:pt x="470" y="41"/>
                </a:moveTo>
                <a:cubicBezTo>
                  <a:pt x="471" y="38"/>
                  <a:pt x="471" y="38"/>
                  <a:pt x="471" y="38"/>
                </a:cubicBezTo>
                <a:cubicBezTo>
                  <a:pt x="470" y="40"/>
                  <a:pt x="467" y="40"/>
                  <a:pt x="470" y="41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35" name="Csoportba foglalás 34"/>
          <p:cNvGrpSpPr/>
          <p:nvPr/>
        </p:nvGrpSpPr>
        <p:grpSpPr>
          <a:xfrm>
            <a:off x="1129384" y="968404"/>
            <a:ext cx="2015747" cy="923330"/>
            <a:chOff x="1531171" y="968404"/>
            <a:chExt cx="2015747" cy="923330"/>
          </a:xfrm>
        </p:grpSpPr>
        <p:sp>
          <p:nvSpPr>
            <p:cNvPr id="14" name="Szövegdoboz 13"/>
            <p:cNvSpPr txBox="1"/>
            <p:nvPr/>
          </p:nvSpPr>
          <p:spPr>
            <a:xfrm>
              <a:off x="1531171" y="1199237"/>
              <a:ext cx="68320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hu-HU" sz="2400" b="1" dirty="0">
                  <a:solidFill>
                    <a:srgbClr val="47274E"/>
                  </a:solidFill>
                </a:rPr>
                <a:t>cikk</a:t>
              </a:r>
            </a:p>
          </p:txBody>
        </p:sp>
        <p:sp>
          <p:nvSpPr>
            <p:cNvPr id="21" name="Szövegdoboz 20"/>
            <p:cNvSpPr txBox="1"/>
            <p:nvPr/>
          </p:nvSpPr>
          <p:spPr>
            <a:xfrm>
              <a:off x="2225722" y="968404"/>
              <a:ext cx="1321196" cy="923330"/>
            </a:xfrm>
            <a:prstGeom prst="rect">
              <a:avLst/>
            </a:prstGeom>
            <a:noFill/>
          </p:spPr>
          <p:txBody>
            <a:bodyPr wrap="none" rtlCol="0" anchor="b">
              <a:spAutoFit/>
            </a:bodyPr>
            <a:lstStyle>
              <a:defPPr>
                <a:defRPr lang="hu-HU"/>
              </a:defPPr>
              <a:lvl1pPr>
                <a:defRPr sz="6000" b="1">
                  <a:solidFill>
                    <a:srgbClr val="990000"/>
                  </a:solidFill>
                  <a:latin typeface="Arial Narrow" panose="020B0606020202030204" pitchFamily="34" charset="0"/>
                </a:defRPr>
              </a:lvl1pPr>
            </a:lstStyle>
            <a:p>
              <a:r>
                <a:rPr lang="hu-HU" sz="5400" dirty="0">
                  <a:solidFill>
                    <a:schemeClr val="accent3"/>
                  </a:solidFill>
                </a:rPr>
                <a:t>88%</a:t>
              </a:r>
            </a:p>
          </p:txBody>
        </p:sp>
      </p:grpSp>
      <p:grpSp>
        <p:nvGrpSpPr>
          <p:cNvPr id="34" name="Csoportba foglalás 33"/>
          <p:cNvGrpSpPr/>
          <p:nvPr/>
        </p:nvGrpSpPr>
        <p:grpSpPr>
          <a:xfrm>
            <a:off x="1278463" y="1855956"/>
            <a:ext cx="1866668" cy="923330"/>
            <a:chOff x="1680250" y="1800536"/>
            <a:chExt cx="1866668" cy="923330"/>
          </a:xfrm>
        </p:grpSpPr>
        <p:sp>
          <p:nvSpPr>
            <p:cNvPr id="15" name="Szövegdoboz 14"/>
            <p:cNvSpPr txBox="1"/>
            <p:nvPr/>
          </p:nvSpPr>
          <p:spPr>
            <a:xfrm>
              <a:off x="1680250" y="2031369"/>
              <a:ext cx="53412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hu-HU" sz="2400" b="1" dirty="0">
                  <a:solidFill>
                    <a:srgbClr val="47274E"/>
                  </a:solidFill>
                </a:rPr>
                <a:t>hír</a:t>
              </a:r>
            </a:p>
          </p:txBody>
        </p:sp>
        <p:sp>
          <p:nvSpPr>
            <p:cNvPr id="22" name="Szövegdoboz 21"/>
            <p:cNvSpPr txBox="1"/>
            <p:nvPr/>
          </p:nvSpPr>
          <p:spPr>
            <a:xfrm>
              <a:off x="2225722" y="1800536"/>
              <a:ext cx="1321196" cy="923330"/>
            </a:xfrm>
            <a:prstGeom prst="rect">
              <a:avLst/>
            </a:prstGeom>
            <a:noFill/>
          </p:spPr>
          <p:txBody>
            <a:bodyPr wrap="none" rtlCol="0" anchor="b">
              <a:spAutoFit/>
            </a:bodyPr>
            <a:lstStyle>
              <a:defPPr>
                <a:defRPr lang="hu-HU"/>
              </a:defPPr>
              <a:lvl1pPr>
                <a:defRPr sz="6000" b="1">
                  <a:solidFill>
                    <a:srgbClr val="990000"/>
                  </a:solidFill>
                  <a:latin typeface="Arial Narrow" panose="020B0606020202030204" pitchFamily="34" charset="0"/>
                </a:defRPr>
              </a:lvl1pPr>
            </a:lstStyle>
            <a:p>
              <a:r>
                <a:rPr lang="hu-HU" sz="5400" dirty="0">
                  <a:solidFill>
                    <a:schemeClr val="accent3"/>
                  </a:solidFill>
                </a:rPr>
                <a:t>81%</a:t>
              </a:r>
            </a:p>
          </p:txBody>
        </p:sp>
      </p:grpSp>
      <p:grpSp>
        <p:nvGrpSpPr>
          <p:cNvPr id="33" name="Csoportba foglalás 32"/>
          <p:cNvGrpSpPr/>
          <p:nvPr/>
        </p:nvGrpSpPr>
        <p:grpSpPr>
          <a:xfrm>
            <a:off x="1382658" y="3009424"/>
            <a:ext cx="1762473" cy="584775"/>
            <a:chOff x="1322780" y="3009424"/>
            <a:chExt cx="1762473" cy="584775"/>
          </a:xfrm>
        </p:grpSpPr>
        <p:sp>
          <p:nvSpPr>
            <p:cNvPr id="16" name="Szövegdoboz 15"/>
            <p:cNvSpPr txBox="1"/>
            <p:nvPr/>
          </p:nvSpPr>
          <p:spPr>
            <a:xfrm>
              <a:off x="1322780" y="3070979"/>
              <a:ext cx="89159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hu-HU" sz="2400" b="1" dirty="0">
                  <a:solidFill>
                    <a:srgbClr val="47274E"/>
                  </a:solidFill>
                </a:rPr>
                <a:t>videó</a:t>
              </a:r>
            </a:p>
          </p:txBody>
        </p:sp>
        <p:sp>
          <p:nvSpPr>
            <p:cNvPr id="23" name="Szövegdoboz 22"/>
            <p:cNvSpPr txBox="1"/>
            <p:nvPr/>
          </p:nvSpPr>
          <p:spPr>
            <a:xfrm>
              <a:off x="2225722" y="3009424"/>
              <a:ext cx="859531" cy="584775"/>
            </a:xfrm>
            <a:prstGeom prst="rect">
              <a:avLst/>
            </a:prstGeom>
            <a:noFill/>
          </p:spPr>
          <p:txBody>
            <a:bodyPr wrap="none" rtlCol="0" anchor="b">
              <a:spAutoFit/>
            </a:bodyPr>
            <a:lstStyle>
              <a:defPPr>
                <a:defRPr lang="hu-HU"/>
              </a:defPPr>
              <a:lvl1pPr>
                <a:defRPr sz="6000" b="1">
                  <a:solidFill>
                    <a:srgbClr val="990000"/>
                  </a:solidFill>
                  <a:latin typeface="Arial Narrow" panose="020B0606020202030204" pitchFamily="34" charset="0"/>
                </a:defRPr>
              </a:lvl1pPr>
            </a:lstStyle>
            <a:p>
              <a:r>
                <a:rPr lang="hu-HU" sz="3200" dirty="0">
                  <a:solidFill>
                    <a:schemeClr val="accent3"/>
                  </a:solidFill>
                </a:rPr>
                <a:t>44%</a:t>
              </a:r>
            </a:p>
          </p:txBody>
        </p:sp>
      </p:grpSp>
      <p:grpSp>
        <p:nvGrpSpPr>
          <p:cNvPr id="32" name="Csoportba foglalás 31"/>
          <p:cNvGrpSpPr/>
          <p:nvPr/>
        </p:nvGrpSpPr>
        <p:grpSpPr>
          <a:xfrm>
            <a:off x="893038" y="3935956"/>
            <a:ext cx="2252093" cy="461665"/>
            <a:chOff x="664844" y="3935956"/>
            <a:chExt cx="2252093" cy="461665"/>
          </a:xfrm>
        </p:grpSpPr>
        <p:sp>
          <p:nvSpPr>
            <p:cNvPr id="17" name="Szövegdoboz 16"/>
            <p:cNvSpPr txBox="1"/>
            <p:nvPr/>
          </p:nvSpPr>
          <p:spPr>
            <a:xfrm>
              <a:off x="664844" y="3935956"/>
              <a:ext cx="154952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hu-HU" sz="2400" b="1" dirty="0" err="1">
                  <a:solidFill>
                    <a:srgbClr val="47274E"/>
                  </a:solidFill>
                </a:rPr>
                <a:t>infografika</a:t>
              </a:r>
              <a:endParaRPr lang="hu-HU" sz="2400" b="1" dirty="0">
                <a:solidFill>
                  <a:srgbClr val="47274E"/>
                </a:solidFill>
              </a:endParaRPr>
            </a:p>
          </p:txBody>
        </p:sp>
        <p:sp>
          <p:nvSpPr>
            <p:cNvPr id="24" name="Szövegdoboz 23"/>
            <p:cNvSpPr txBox="1"/>
            <p:nvPr/>
          </p:nvSpPr>
          <p:spPr>
            <a:xfrm>
              <a:off x="2225722" y="3935956"/>
              <a:ext cx="691215" cy="461665"/>
            </a:xfrm>
            <a:prstGeom prst="rect">
              <a:avLst/>
            </a:prstGeom>
            <a:noFill/>
          </p:spPr>
          <p:txBody>
            <a:bodyPr wrap="none" rtlCol="0" anchor="b">
              <a:spAutoFit/>
            </a:bodyPr>
            <a:lstStyle>
              <a:defPPr>
                <a:defRPr lang="hu-HU"/>
              </a:defPPr>
              <a:lvl1pPr>
                <a:defRPr sz="6000" b="1">
                  <a:solidFill>
                    <a:srgbClr val="990000"/>
                  </a:solidFill>
                  <a:latin typeface="Arial Narrow" panose="020B0606020202030204" pitchFamily="34" charset="0"/>
                </a:defRPr>
              </a:lvl1pPr>
            </a:lstStyle>
            <a:p>
              <a:r>
                <a:rPr lang="hu-HU" sz="2400" dirty="0">
                  <a:solidFill>
                    <a:schemeClr val="accent3"/>
                  </a:solidFill>
                </a:rPr>
                <a:t>31%</a:t>
              </a:r>
            </a:p>
          </p:txBody>
        </p:sp>
      </p:grpSp>
      <p:grpSp>
        <p:nvGrpSpPr>
          <p:cNvPr id="31" name="Csoportba foglalás 30"/>
          <p:cNvGrpSpPr/>
          <p:nvPr/>
        </p:nvGrpSpPr>
        <p:grpSpPr>
          <a:xfrm>
            <a:off x="1730190" y="4777200"/>
            <a:ext cx="1414941" cy="461665"/>
            <a:chOff x="1501996" y="4777200"/>
            <a:chExt cx="1414941" cy="461665"/>
          </a:xfrm>
        </p:grpSpPr>
        <p:sp>
          <p:nvSpPr>
            <p:cNvPr id="18" name="Szövegdoboz 17"/>
            <p:cNvSpPr txBox="1"/>
            <p:nvPr/>
          </p:nvSpPr>
          <p:spPr>
            <a:xfrm>
              <a:off x="1501996" y="4777200"/>
              <a:ext cx="71237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hu-HU" sz="2400" b="1" dirty="0">
                  <a:solidFill>
                    <a:srgbClr val="47274E"/>
                  </a:solidFill>
                </a:rPr>
                <a:t>fotó</a:t>
              </a:r>
            </a:p>
          </p:txBody>
        </p:sp>
        <p:sp>
          <p:nvSpPr>
            <p:cNvPr id="25" name="Szövegdoboz 24"/>
            <p:cNvSpPr txBox="1"/>
            <p:nvPr/>
          </p:nvSpPr>
          <p:spPr>
            <a:xfrm>
              <a:off x="2225722" y="4777200"/>
              <a:ext cx="691215" cy="461665"/>
            </a:xfrm>
            <a:prstGeom prst="rect">
              <a:avLst/>
            </a:prstGeom>
            <a:noFill/>
          </p:spPr>
          <p:txBody>
            <a:bodyPr wrap="none" rtlCol="0" anchor="b">
              <a:spAutoFit/>
            </a:bodyPr>
            <a:lstStyle>
              <a:defPPr>
                <a:defRPr lang="hu-HU"/>
              </a:defPPr>
              <a:lvl1pPr>
                <a:defRPr sz="6000" b="1">
                  <a:solidFill>
                    <a:srgbClr val="990000"/>
                  </a:solidFill>
                  <a:latin typeface="Arial Narrow" panose="020B0606020202030204" pitchFamily="34" charset="0"/>
                </a:defRPr>
              </a:lvl1pPr>
            </a:lstStyle>
            <a:p>
              <a:r>
                <a:rPr lang="hu-HU" sz="2400" dirty="0">
                  <a:solidFill>
                    <a:schemeClr val="accent3"/>
                  </a:solidFill>
                </a:rPr>
                <a:t>25%</a:t>
              </a:r>
            </a:p>
          </p:txBody>
        </p:sp>
      </p:grpSp>
      <p:grpSp>
        <p:nvGrpSpPr>
          <p:cNvPr id="30" name="Csoportba foglalás 29"/>
          <p:cNvGrpSpPr/>
          <p:nvPr/>
        </p:nvGrpSpPr>
        <p:grpSpPr>
          <a:xfrm>
            <a:off x="960043" y="5787693"/>
            <a:ext cx="2185088" cy="461665"/>
            <a:chOff x="731849" y="5787693"/>
            <a:chExt cx="2185088" cy="461665"/>
          </a:xfrm>
        </p:grpSpPr>
        <p:sp>
          <p:nvSpPr>
            <p:cNvPr id="19" name="Szövegdoboz 18"/>
            <p:cNvSpPr txBox="1"/>
            <p:nvPr/>
          </p:nvSpPr>
          <p:spPr>
            <a:xfrm>
              <a:off x="731849" y="5787693"/>
              <a:ext cx="148252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hu-HU" sz="2400" b="1" dirty="0">
                  <a:solidFill>
                    <a:srgbClr val="47274E"/>
                  </a:solidFill>
                </a:rPr>
                <a:t>applikáció</a:t>
              </a:r>
            </a:p>
          </p:txBody>
        </p:sp>
        <p:sp>
          <p:nvSpPr>
            <p:cNvPr id="26" name="Szövegdoboz 25"/>
            <p:cNvSpPr txBox="1"/>
            <p:nvPr/>
          </p:nvSpPr>
          <p:spPr>
            <a:xfrm>
              <a:off x="2225722" y="5787693"/>
              <a:ext cx="691215" cy="461665"/>
            </a:xfrm>
            <a:prstGeom prst="rect">
              <a:avLst/>
            </a:prstGeom>
            <a:noFill/>
          </p:spPr>
          <p:txBody>
            <a:bodyPr wrap="none" rtlCol="0" anchor="b">
              <a:spAutoFit/>
            </a:bodyPr>
            <a:lstStyle>
              <a:defPPr>
                <a:defRPr lang="hu-HU"/>
              </a:defPPr>
              <a:lvl1pPr>
                <a:defRPr sz="6000" b="1">
                  <a:solidFill>
                    <a:srgbClr val="990000"/>
                  </a:solidFill>
                  <a:latin typeface="Arial Narrow" panose="020B0606020202030204" pitchFamily="34" charset="0"/>
                </a:defRPr>
              </a:lvl1pPr>
            </a:lstStyle>
            <a:p>
              <a:r>
                <a:rPr lang="hu-HU" sz="2400" dirty="0">
                  <a:solidFill>
                    <a:schemeClr val="accent3"/>
                  </a:solidFill>
                </a:rPr>
                <a:t>38%</a:t>
              </a:r>
            </a:p>
          </p:txBody>
        </p:sp>
      </p:grpSp>
      <p:sp>
        <p:nvSpPr>
          <p:cNvPr id="27" name="Freeform 18"/>
          <p:cNvSpPr>
            <a:spLocks noChangeAspect="1" noEditPoints="1"/>
          </p:cNvSpPr>
          <p:nvPr/>
        </p:nvSpPr>
        <p:spPr bwMode="auto">
          <a:xfrm rot="799524" flipH="1">
            <a:off x="3341390" y="2169953"/>
            <a:ext cx="1043316" cy="339626"/>
          </a:xfrm>
          <a:custGeom>
            <a:avLst/>
            <a:gdLst>
              <a:gd name="T0" fmla="*/ 266 w 578"/>
              <a:gd name="T1" fmla="*/ 80 h 179"/>
              <a:gd name="T2" fmla="*/ 212 w 578"/>
              <a:gd name="T3" fmla="*/ 39 h 179"/>
              <a:gd name="T4" fmla="*/ 51 w 578"/>
              <a:gd name="T5" fmla="*/ 101 h 179"/>
              <a:gd name="T6" fmla="*/ 204 w 578"/>
              <a:gd name="T7" fmla="*/ 36 h 179"/>
              <a:gd name="T8" fmla="*/ 277 w 578"/>
              <a:gd name="T9" fmla="*/ 48 h 179"/>
              <a:gd name="T10" fmla="*/ 376 w 578"/>
              <a:gd name="T11" fmla="*/ 58 h 179"/>
              <a:gd name="T12" fmla="*/ 464 w 578"/>
              <a:gd name="T13" fmla="*/ 100 h 179"/>
              <a:gd name="T14" fmla="*/ 386 w 578"/>
              <a:gd name="T15" fmla="*/ 94 h 179"/>
              <a:gd name="T16" fmla="*/ 328 w 578"/>
              <a:gd name="T17" fmla="*/ 96 h 179"/>
              <a:gd name="T18" fmla="*/ 277 w 578"/>
              <a:gd name="T19" fmla="*/ 93 h 179"/>
              <a:gd name="T20" fmla="*/ 244 w 578"/>
              <a:gd name="T21" fmla="*/ 91 h 179"/>
              <a:gd name="T22" fmla="*/ 156 w 578"/>
              <a:gd name="T23" fmla="*/ 81 h 179"/>
              <a:gd name="T24" fmla="*/ 73 w 578"/>
              <a:gd name="T25" fmla="*/ 90 h 179"/>
              <a:gd name="T26" fmla="*/ 22 w 578"/>
              <a:gd name="T27" fmla="*/ 121 h 179"/>
              <a:gd name="T28" fmla="*/ 17 w 578"/>
              <a:gd name="T29" fmla="*/ 76 h 179"/>
              <a:gd name="T30" fmla="*/ 90 w 578"/>
              <a:gd name="T31" fmla="*/ 45 h 179"/>
              <a:gd name="T32" fmla="*/ 179 w 578"/>
              <a:gd name="T33" fmla="*/ 79 h 179"/>
              <a:gd name="T34" fmla="*/ 170 w 578"/>
              <a:gd name="T35" fmla="*/ 56 h 179"/>
              <a:gd name="T36" fmla="*/ 303 w 578"/>
              <a:gd name="T37" fmla="*/ 55 h 179"/>
              <a:gd name="T38" fmla="*/ 404 w 578"/>
              <a:gd name="T39" fmla="*/ 83 h 179"/>
              <a:gd name="T40" fmla="*/ 324 w 578"/>
              <a:gd name="T41" fmla="*/ 82 h 179"/>
              <a:gd name="T42" fmla="*/ 219 w 578"/>
              <a:gd name="T43" fmla="*/ 71 h 179"/>
              <a:gd name="T44" fmla="*/ 25 w 578"/>
              <a:gd name="T45" fmla="*/ 95 h 179"/>
              <a:gd name="T46" fmla="*/ 39 w 578"/>
              <a:gd name="T47" fmla="*/ 89 h 179"/>
              <a:gd name="T48" fmla="*/ 150 w 578"/>
              <a:gd name="T49" fmla="*/ 60 h 179"/>
              <a:gd name="T50" fmla="*/ 141 w 578"/>
              <a:gd name="T51" fmla="*/ 60 h 179"/>
              <a:gd name="T52" fmla="*/ 230 w 578"/>
              <a:gd name="T53" fmla="*/ 93 h 179"/>
              <a:gd name="T54" fmla="*/ 424 w 578"/>
              <a:gd name="T55" fmla="*/ 89 h 179"/>
              <a:gd name="T56" fmla="*/ 323 w 578"/>
              <a:gd name="T57" fmla="*/ 100 h 179"/>
              <a:gd name="T58" fmla="*/ 427 w 578"/>
              <a:gd name="T59" fmla="*/ 177 h 179"/>
              <a:gd name="T60" fmla="*/ 500 w 578"/>
              <a:gd name="T61" fmla="*/ 119 h 179"/>
              <a:gd name="T62" fmla="*/ 523 w 578"/>
              <a:gd name="T63" fmla="*/ 124 h 179"/>
              <a:gd name="T64" fmla="*/ 520 w 578"/>
              <a:gd name="T65" fmla="*/ 39 h 179"/>
              <a:gd name="T66" fmla="*/ 534 w 578"/>
              <a:gd name="T67" fmla="*/ 76 h 179"/>
              <a:gd name="T68" fmla="*/ 573 w 578"/>
              <a:gd name="T69" fmla="*/ 123 h 179"/>
              <a:gd name="T70" fmla="*/ 549 w 578"/>
              <a:gd name="T71" fmla="*/ 152 h 179"/>
              <a:gd name="T72" fmla="*/ 461 w 578"/>
              <a:gd name="T73" fmla="*/ 162 h 179"/>
              <a:gd name="T74" fmla="*/ 439 w 578"/>
              <a:gd name="T75" fmla="*/ 166 h 179"/>
              <a:gd name="T76" fmla="*/ 477 w 578"/>
              <a:gd name="T77" fmla="*/ 147 h 179"/>
              <a:gd name="T78" fmla="*/ 493 w 578"/>
              <a:gd name="T79" fmla="*/ 129 h 179"/>
              <a:gd name="T80" fmla="*/ 500 w 578"/>
              <a:gd name="T81" fmla="*/ 119 h 179"/>
              <a:gd name="T82" fmla="*/ 509 w 578"/>
              <a:gd name="T83" fmla="*/ 117 h 179"/>
              <a:gd name="T84" fmla="*/ 496 w 578"/>
              <a:gd name="T85" fmla="*/ 105 h 179"/>
              <a:gd name="T86" fmla="*/ 487 w 578"/>
              <a:gd name="T87" fmla="*/ 74 h 179"/>
              <a:gd name="T88" fmla="*/ 469 w 578"/>
              <a:gd name="T89" fmla="*/ 36 h 179"/>
              <a:gd name="T90" fmla="*/ 440 w 578"/>
              <a:gd name="T91" fmla="*/ 8 h 179"/>
              <a:gd name="T92" fmla="*/ 500 w 578"/>
              <a:gd name="T93" fmla="*/ 9 h 179"/>
              <a:gd name="T94" fmla="*/ 552 w 578"/>
              <a:gd name="T95" fmla="*/ 103 h 179"/>
              <a:gd name="T96" fmla="*/ 540 w 578"/>
              <a:gd name="T97" fmla="*/ 98 h 179"/>
              <a:gd name="T98" fmla="*/ 521 w 578"/>
              <a:gd name="T99" fmla="*/ 78 h 179"/>
              <a:gd name="T100" fmla="*/ 513 w 578"/>
              <a:gd name="T101" fmla="*/ 155 h 179"/>
              <a:gd name="T102" fmla="*/ 486 w 578"/>
              <a:gd name="T103" fmla="*/ 154 h 179"/>
              <a:gd name="T104" fmla="*/ 504 w 578"/>
              <a:gd name="T105" fmla="*/ 133 h 179"/>
              <a:gd name="T106" fmla="*/ 520 w 578"/>
              <a:gd name="T107" fmla="*/ 108 h 179"/>
              <a:gd name="T108" fmla="*/ 469 w 578"/>
              <a:gd name="T109" fmla="*/ 16 h 179"/>
              <a:gd name="T110" fmla="*/ 474 w 578"/>
              <a:gd name="T111" fmla="*/ 23 h 179"/>
              <a:gd name="T112" fmla="*/ 513 w 578"/>
              <a:gd name="T113" fmla="*/ 71 h 179"/>
              <a:gd name="T114" fmla="*/ 512 w 578"/>
              <a:gd name="T115" fmla="*/ 66 h 179"/>
              <a:gd name="T116" fmla="*/ 496 w 578"/>
              <a:gd name="T117" fmla="*/ 109 h 179"/>
              <a:gd name="T118" fmla="*/ 457 w 578"/>
              <a:gd name="T119" fmla="*/ 157 h 179"/>
              <a:gd name="T120" fmla="*/ 488 w 578"/>
              <a:gd name="T121" fmla="*/ 121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578" h="179">
                <a:moveTo>
                  <a:pt x="484" y="109"/>
                </a:moveTo>
                <a:cubicBezTo>
                  <a:pt x="484" y="110"/>
                  <a:pt x="484" y="110"/>
                  <a:pt x="484" y="110"/>
                </a:cubicBezTo>
                <a:cubicBezTo>
                  <a:pt x="483" y="110"/>
                  <a:pt x="483" y="110"/>
                  <a:pt x="484" y="109"/>
                </a:cubicBezTo>
                <a:close/>
                <a:moveTo>
                  <a:pt x="484" y="110"/>
                </a:moveTo>
                <a:cubicBezTo>
                  <a:pt x="486" y="114"/>
                  <a:pt x="491" y="116"/>
                  <a:pt x="494" y="118"/>
                </a:cubicBezTo>
                <a:cubicBezTo>
                  <a:pt x="496" y="111"/>
                  <a:pt x="487" y="111"/>
                  <a:pt x="484" y="110"/>
                </a:cubicBezTo>
                <a:close/>
                <a:moveTo>
                  <a:pt x="491" y="102"/>
                </a:moveTo>
                <a:cubicBezTo>
                  <a:pt x="488" y="99"/>
                  <a:pt x="488" y="99"/>
                  <a:pt x="488" y="99"/>
                </a:cubicBezTo>
                <a:cubicBezTo>
                  <a:pt x="489" y="100"/>
                  <a:pt x="488" y="103"/>
                  <a:pt x="491" y="102"/>
                </a:cubicBezTo>
                <a:close/>
                <a:moveTo>
                  <a:pt x="484" y="104"/>
                </a:moveTo>
                <a:cubicBezTo>
                  <a:pt x="485" y="108"/>
                  <a:pt x="485" y="108"/>
                  <a:pt x="485" y="108"/>
                </a:cubicBezTo>
                <a:cubicBezTo>
                  <a:pt x="486" y="105"/>
                  <a:pt x="486" y="105"/>
                  <a:pt x="486" y="105"/>
                </a:cubicBezTo>
                <a:lnTo>
                  <a:pt x="484" y="104"/>
                </a:lnTo>
                <a:close/>
                <a:moveTo>
                  <a:pt x="277" y="97"/>
                </a:moveTo>
                <a:cubicBezTo>
                  <a:pt x="277" y="96"/>
                  <a:pt x="277" y="94"/>
                  <a:pt x="277" y="93"/>
                </a:cubicBezTo>
                <a:lnTo>
                  <a:pt x="277" y="97"/>
                </a:lnTo>
                <a:close/>
                <a:moveTo>
                  <a:pt x="266" y="80"/>
                </a:moveTo>
                <a:cubicBezTo>
                  <a:pt x="267" y="80"/>
                  <a:pt x="267" y="81"/>
                  <a:pt x="268" y="81"/>
                </a:cubicBezTo>
                <a:cubicBezTo>
                  <a:pt x="267" y="80"/>
                  <a:pt x="267" y="80"/>
                  <a:pt x="266" y="80"/>
                </a:cubicBezTo>
                <a:close/>
                <a:moveTo>
                  <a:pt x="284" y="93"/>
                </a:moveTo>
                <a:cubicBezTo>
                  <a:pt x="286" y="93"/>
                  <a:pt x="286" y="93"/>
                  <a:pt x="286" y="93"/>
                </a:cubicBezTo>
                <a:cubicBezTo>
                  <a:pt x="285" y="93"/>
                  <a:pt x="284" y="93"/>
                  <a:pt x="284" y="93"/>
                </a:cubicBezTo>
                <a:close/>
                <a:moveTo>
                  <a:pt x="394" y="100"/>
                </a:moveTo>
                <a:cubicBezTo>
                  <a:pt x="393" y="99"/>
                  <a:pt x="391" y="97"/>
                  <a:pt x="390" y="95"/>
                </a:cubicBezTo>
                <a:cubicBezTo>
                  <a:pt x="391" y="97"/>
                  <a:pt x="390" y="101"/>
                  <a:pt x="394" y="100"/>
                </a:cubicBezTo>
                <a:close/>
                <a:moveTo>
                  <a:pt x="225" y="44"/>
                </a:moveTo>
                <a:cubicBezTo>
                  <a:pt x="225" y="42"/>
                  <a:pt x="225" y="42"/>
                  <a:pt x="225" y="42"/>
                </a:cubicBezTo>
                <a:cubicBezTo>
                  <a:pt x="224" y="42"/>
                  <a:pt x="224" y="43"/>
                  <a:pt x="225" y="44"/>
                </a:cubicBezTo>
                <a:close/>
                <a:moveTo>
                  <a:pt x="267" y="49"/>
                </a:moveTo>
                <a:cubicBezTo>
                  <a:pt x="267" y="49"/>
                  <a:pt x="267" y="49"/>
                  <a:pt x="267" y="49"/>
                </a:cubicBezTo>
                <a:cubicBezTo>
                  <a:pt x="267" y="48"/>
                  <a:pt x="268" y="48"/>
                  <a:pt x="268" y="46"/>
                </a:cubicBezTo>
                <a:lnTo>
                  <a:pt x="267" y="49"/>
                </a:lnTo>
                <a:close/>
                <a:moveTo>
                  <a:pt x="294" y="90"/>
                </a:moveTo>
                <a:cubicBezTo>
                  <a:pt x="293" y="89"/>
                  <a:pt x="293" y="89"/>
                  <a:pt x="293" y="89"/>
                </a:cubicBezTo>
                <a:cubicBezTo>
                  <a:pt x="292" y="89"/>
                  <a:pt x="292" y="89"/>
                  <a:pt x="292" y="89"/>
                </a:cubicBezTo>
                <a:cubicBezTo>
                  <a:pt x="293" y="90"/>
                  <a:pt x="293" y="90"/>
                  <a:pt x="294" y="90"/>
                </a:cubicBezTo>
                <a:close/>
                <a:moveTo>
                  <a:pt x="210" y="34"/>
                </a:moveTo>
                <a:cubicBezTo>
                  <a:pt x="210" y="36"/>
                  <a:pt x="211" y="38"/>
                  <a:pt x="212" y="39"/>
                </a:cubicBezTo>
                <a:cubicBezTo>
                  <a:pt x="212" y="37"/>
                  <a:pt x="211" y="35"/>
                  <a:pt x="210" y="34"/>
                </a:cubicBezTo>
                <a:close/>
                <a:moveTo>
                  <a:pt x="266" y="80"/>
                </a:move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lose/>
                <a:moveTo>
                  <a:pt x="279" y="48"/>
                </a:moveTo>
                <a:cubicBezTo>
                  <a:pt x="280" y="49"/>
                  <a:pt x="281" y="49"/>
                  <a:pt x="281" y="49"/>
                </a:cubicBezTo>
                <a:cubicBezTo>
                  <a:pt x="281" y="48"/>
                  <a:pt x="280" y="48"/>
                  <a:pt x="279" y="48"/>
                </a:cubicBezTo>
                <a:close/>
                <a:moveTo>
                  <a:pt x="389" y="93"/>
                </a:moveTo>
                <a:cubicBezTo>
                  <a:pt x="390" y="95"/>
                  <a:pt x="390" y="95"/>
                  <a:pt x="390" y="95"/>
                </a:cubicBezTo>
                <a:cubicBezTo>
                  <a:pt x="390" y="94"/>
                  <a:pt x="390" y="93"/>
                  <a:pt x="389" y="93"/>
                </a:cubicBezTo>
                <a:close/>
                <a:moveTo>
                  <a:pt x="471" y="106"/>
                </a:moveTo>
                <a:cubicBezTo>
                  <a:pt x="471" y="108"/>
                  <a:pt x="470" y="109"/>
                  <a:pt x="472" y="110"/>
                </a:cubicBezTo>
                <a:cubicBezTo>
                  <a:pt x="472" y="108"/>
                  <a:pt x="471" y="107"/>
                  <a:pt x="471" y="106"/>
                </a:cubicBezTo>
                <a:close/>
                <a:moveTo>
                  <a:pt x="5" y="110"/>
                </a:moveTo>
                <a:cubicBezTo>
                  <a:pt x="5" y="110"/>
                  <a:pt x="5" y="110"/>
                  <a:pt x="5" y="110"/>
                </a:cubicBezTo>
                <a:cubicBezTo>
                  <a:pt x="5" y="110"/>
                  <a:pt x="5" y="110"/>
                  <a:pt x="5" y="110"/>
                </a:cubicBezTo>
                <a:close/>
                <a:moveTo>
                  <a:pt x="52" y="103"/>
                </a:moveTo>
                <a:cubicBezTo>
                  <a:pt x="51" y="102"/>
                  <a:pt x="51" y="102"/>
                  <a:pt x="51" y="101"/>
                </a:cubicBezTo>
                <a:cubicBezTo>
                  <a:pt x="51" y="103"/>
                  <a:pt x="51" y="104"/>
                  <a:pt x="52" y="103"/>
                </a:cubicBezTo>
                <a:close/>
                <a:moveTo>
                  <a:pt x="87" y="38"/>
                </a:moveTo>
                <a:cubicBezTo>
                  <a:pt x="96" y="43"/>
                  <a:pt x="96" y="43"/>
                  <a:pt x="96" y="43"/>
                </a:cubicBezTo>
                <a:cubicBezTo>
                  <a:pt x="96" y="41"/>
                  <a:pt x="100" y="39"/>
                  <a:pt x="97" y="37"/>
                </a:cubicBezTo>
                <a:cubicBezTo>
                  <a:pt x="101" y="41"/>
                  <a:pt x="101" y="41"/>
                  <a:pt x="101" y="41"/>
                </a:cubicBezTo>
                <a:cubicBezTo>
                  <a:pt x="101" y="38"/>
                  <a:pt x="101" y="38"/>
                  <a:pt x="101" y="38"/>
                </a:cubicBezTo>
                <a:cubicBezTo>
                  <a:pt x="115" y="31"/>
                  <a:pt x="128" y="52"/>
                  <a:pt x="141" y="38"/>
                </a:cubicBezTo>
                <a:cubicBezTo>
                  <a:pt x="141" y="37"/>
                  <a:pt x="141" y="37"/>
                  <a:pt x="141" y="37"/>
                </a:cubicBezTo>
                <a:cubicBezTo>
                  <a:pt x="150" y="43"/>
                  <a:pt x="150" y="43"/>
                  <a:pt x="150" y="43"/>
                </a:cubicBezTo>
                <a:cubicBezTo>
                  <a:pt x="151" y="43"/>
                  <a:pt x="151" y="37"/>
                  <a:pt x="154" y="35"/>
                </a:cubicBezTo>
                <a:cubicBezTo>
                  <a:pt x="153" y="41"/>
                  <a:pt x="159" y="36"/>
                  <a:pt x="160" y="41"/>
                </a:cubicBezTo>
                <a:cubicBezTo>
                  <a:pt x="162" y="38"/>
                  <a:pt x="160" y="37"/>
                  <a:pt x="159" y="35"/>
                </a:cubicBezTo>
                <a:cubicBezTo>
                  <a:pt x="167" y="29"/>
                  <a:pt x="174" y="38"/>
                  <a:pt x="182" y="34"/>
                </a:cubicBezTo>
                <a:cubicBezTo>
                  <a:pt x="174" y="42"/>
                  <a:pt x="174" y="40"/>
                  <a:pt x="168" y="43"/>
                </a:cubicBezTo>
                <a:cubicBezTo>
                  <a:pt x="175" y="46"/>
                  <a:pt x="176" y="40"/>
                  <a:pt x="184" y="42"/>
                </a:cubicBezTo>
                <a:cubicBezTo>
                  <a:pt x="180" y="40"/>
                  <a:pt x="180" y="40"/>
                  <a:pt x="180" y="40"/>
                </a:cubicBezTo>
                <a:cubicBezTo>
                  <a:pt x="184" y="31"/>
                  <a:pt x="192" y="44"/>
                  <a:pt x="193" y="35"/>
                </a:cubicBezTo>
                <a:cubicBezTo>
                  <a:pt x="197" y="36"/>
                  <a:pt x="201" y="45"/>
                  <a:pt x="206" y="44"/>
                </a:cubicBezTo>
                <a:cubicBezTo>
                  <a:pt x="204" y="36"/>
                  <a:pt x="204" y="36"/>
                  <a:pt x="204" y="36"/>
                </a:cubicBezTo>
                <a:cubicBezTo>
                  <a:pt x="209" y="35"/>
                  <a:pt x="209" y="35"/>
                  <a:pt x="209" y="35"/>
                </a:cubicBezTo>
                <a:cubicBezTo>
                  <a:pt x="209" y="41"/>
                  <a:pt x="209" y="41"/>
                  <a:pt x="209" y="41"/>
                </a:cubicBezTo>
                <a:cubicBezTo>
                  <a:pt x="211" y="41"/>
                  <a:pt x="211" y="40"/>
                  <a:pt x="212" y="39"/>
                </a:cubicBezTo>
                <a:cubicBezTo>
                  <a:pt x="215" y="45"/>
                  <a:pt x="220" y="42"/>
                  <a:pt x="224" y="47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5"/>
                  <a:pt x="226" y="45"/>
                  <a:pt x="226" y="46"/>
                </a:cubicBezTo>
                <a:cubicBezTo>
                  <a:pt x="227" y="41"/>
                  <a:pt x="230" y="43"/>
                  <a:pt x="231" y="39"/>
                </a:cubicBezTo>
                <a:cubicBezTo>
                  <a:pt x="229" y="37"/>
                  <a:pt x="226" y="35"/>
                  <a:pt x="226" y="38"/>
                </a:cubicBezTo>
                <a:cubicBezTo>
                  <a:pt x="222" y="32"/>
                  <a:pt x="231" y="35"/>
                  <a:pt x="233" y="35"/>
                </a:cubicBezTo>
                <a:cubicBezTo>
                  <a:pt x="230" y="37"/>
                  <a:pt x="234" y="38"/>
                  <a:pt x="235" y="39"/>
                </a:cubicBezTo>
                <a:cubicBezTo>
                  <a:pt x="236" y="39"/>
                  <a:pt x="235" y="38"/>
                  <a:pt x="235" y="37"/>
                </a:cubicBezTo>
                <a:cubicBezTo>
                  <a:pt x="240" y="34"/>
                  <a:pt x="241" y="48"/>
                  <a:pt x="244" y="39"/>
                </a:cubicBezTo>
                <a:cubicBezTo>
                  <a:pt x="245" y="44"/>
                  <a:pt x="245" y="44"/>
                  <a:pt x="245" y="44"/>
                </a:cubicBezTo>
                <a:cubicBezTo>
                  <a:pt x="249" y="40"/>
                  <a:pt x="249" y="40"/>
                  <a:pt x="249" y="40"/>
                </a:cubicBezTo>
                <a:cubicBezTo>
                  <a:pt x="249" y="50"/>
                  <a:pt x="254" y="41"/>
                  <a:pt x="254" y="51"/>
                </a:cubicBezTo>
                <a:cubicBezTo>
                  <a:pt x="258" y="51"/>
                  <a:pt x="254" y="45"/>
                  <a:pt x="255" y="46"/>
                </a:cubicBezTo>
                <a:cubicBezTo>
                  <a:pt x="259" y="44"/>
                  <a:pt x="266" y="54"/>
                  <a:pt x="267" y="49"/>
                </a:cubicBezTo>
                <a:cubicBezTo>
                  <a:pt x="270" y="53"/>
                  <a:pt x="274" y="51"/>
                  <a:pt x="277" y="53"/>
                </a:cubicBezTo>
                <a:cubicBezTo>
                  <a:pt x="277" y="48"/>
                  <a:pt x="277" y="48"/>
                  <a:pt x="277" y="48"/>
                </a:cubicBezTo>
                <a:cubicBezTo>
                  <a:pt x="279" y="50"/>
                  <a:pt x="280" y="52"/>
                  <a:pt x="282" y="51"/>
                </a:cubicBezTo>
                <a:cubicBezTo>
                  <a:pt x="282" y="51"/>
                  <a:pt x="282" y="50"/>
                  <a:pt x="281" y="49"/>
                </a:cubicBezTo>
                <a:cubicBezTo>
                  <a:pt x="287" y="52"/>
                  <a:pt x="291" y="53"/>
                  <a:pt x="296" y="53"/>
                </a:cubicBezTo>
                <a:cubicBezTo>
                  <a:pt x="296" y="50"/>
                  <a:pt x="296" y="49"/>
                  <a:pt x="293" y="47"/>
                </a:cubicBezTo>
                <a:cubicBezTo>
                  <a:pt x="298" y="43"/>
                  <a:pt x="305" y="54"/>
                  <a:pt x="311" y="53"/>
                </a:cubicBezTo>
                <a:cubicBezTo>
                  <a:pt x="311" y="50"/>
                  <a:pt x="311" y="50"/>
                  <a:pt x="311" y="50"/>
                </a:cubicBezTo>
                <a:cubicBezTo>
                  <a:pt x="314" y="54"/>
                  <a:pt x="314" y="54"/>
                  <a:pt x="314" y="54"/>
                </a:cubicBezTo>
                <a:cubicBezTo>
                  <a:pt x="314" y="53"/>
                  <a:pt x="314" y="51"/>
                  <a:pt x="315" y="50"/>
                </a:cubicBezTo>
                <a:cubicBezTo>
                  <a:pt x="321" y="49"/>
                  <a:pt x="329" y="50"/>
                  <a:pt x="331" y="59"/>
                </a:cubicBezTo>
                <a:cubicBezTo>
                  <a:pt x="330" y="57"/>
                  <a:pt x="335" y="54"/>
                  <a:pt x="331" y="50"/>
                </a:cubicBezTo>
                <a:cubicBezTo>
                  <a:pt x="337" y="57"/>
                  <a:pt x="345" y="56"/>
                  <a:pt x="352" y="59"/>
                </a:cubicBezTo>
                <a:cubicBezTo>
                  <a:pt x="352" y="59"/>
                  <a:pt x="352" y="59"/>
                  <a:pt x="352" y="59"/>
                </a:cubicBezTo>
                <a:cubicBezTo>
                  <a:pt x="355" y="62"/>
                  <a:pt x="355" y="62"/>
                  <a:pt x="355" y="62"/>
                </a:cubicBezTo>
                <a:cubicBezTo>
                  <a:pt x="355" y="61"/>
                  <a:pt x="355" y="61"/>
                  <a:pt x="355" y="61"/>
                </a:cubicBezTo>
                <a:cubicBezTo>
                  <a:pt x="353" y="59"/>
                  <a:pt x="353" y="59"/>
                  <a:pt x="353" y="59"/>
                </a:cubicBezTo>
                <a:cubicBezTo>
                  <a:pt x="356" y="60"/>
                  <a:pt x="359" y="62"/>
                  <a:pt x="360" y="65"/>
                </a:cubicBezTo>
                <a:cubicBezTo>
                  <a:pt x="361" y="63"/>
                  <a:pt x="362" y="60"/>
                  <a:pt x="364" y="58"/>
                </a:cubicBezTo>
                <a:cubicBezTo>
                  <a:pt x="364" y="64"/>
                  <a:pt x="373" y="54"/>
                  <a:pt x="376" y="61"/>
                </a:cubicBezTo>
                <a:cubicBezTo>
                  <a:pt x="377" y="60"/>
                  <a:pt x="375" y="60"/>
                  <a:pt x="376" y="58"/>
                </a:cubicBezTo>
                <a:cubicBezTo>
                  <a:pt x="385" y="60"/>
                  <a:pt x="397" y="69"/>
                  <a:pt x="408" y="67"/>
                </a:cubicBezTo>
                <a:cubicBezTo>
                  <a:pt x="407" y="77"/>
                  <a:pt x="416" y="76"/>
                  <a:pt x="420" y="83"/>
                </a:cubicBezTo>
                <a:cubicBezTo>
                  <a:pt x="423" y="77"/>
                  <a:pt x="418" y="79"/>
                  <a:pt x="417" y="74"/>
                </a:cubicBezTo>
                <a:cubicBezTo>
                  <a:pt x="420" y="76"/>
                  <a:pt x="420" y="66"/>
                  <a:pt x="424" y="72"/>
                </a:cubicBezTo>
                <a:cubicBezTo>
                  <a:pt x="424" y="71"/>
                  <a:pt x="425" y="71"/>
                  <a:pt x="423" y="70"/>
                </a:cubicBezTo>
                <a:cubicBezTo>
                  <a:pt x="427" y="71"/>
                  <a:pt x="421" y="78"/>
                  <a:pt x="426" y="77"/>
                </a:cubicBezTo>
                <a:cubicBezTo>
                  <a:pt x="428" y="73"/>
                  <a:pt x="428" y="73"/>
                  <a:pt x="428" y="73"/>
                </a:cubicBezTo>
                <a:cubicBezTo>
                  <a:pt x="429" y="79"/>
                  <a:pt x="429" y="79"/>
                  <a:pt x="429" y="79"/>
                </a:cubicBezTo>
                <a:cubicBezTo>
                  <a:pt x="440" y="79"/>
                  <a:pt x="447" y="84"/>
                  <a:pt x="457" y="82"/>
                </a:cubicBezTo>
                <a:cubicBezTo>
                  <a:pt x="457" y="83"/>
                  <a:pt x="457" y="85"/>
                  <a:pt x="455" y="86"/>
                </a:cubicBezTo>
                <a:cubicBezTo>
                  <a:pt x="459" y="87"/>
                  <a:pt x="461" y="96"/>
                  <a:pt x="467" y="93"/>
                </a:cubicBezTo>
                <a:cubicBezTo>
                  <a:pt x="467" y="91"/>
                  <a:pt x="467" y="91"/>
                  <a:pt x="467" y="91"/>
                </a:cubicBezTo>
                <a:cubicBezTo>
                  <a:pt x="475" y="89"/>
                  <a:pt x="472" y="98"/>
                  <a:pt x="479" y="103"/>
                </a:cubicBezTo>
                <a:cubicBezTo>
                  <a:pt x="478" y="102"/>
                  <a:pt x="474" y="98"/>
                  <a:pt x="472" y="102"/>
                </a:cubicBezTo>
                <a:cubicBezTo>
                  <a:pt x="472" y="106"/>
                  <a:pt x="476" y="107"/>
                  <a:pt x="478" y="105"/>
                </a:cubicBezTo>
                <a:cubicBezTo>
                  <a:pt x="476" y="110"/>
                  <a:pt x="476" y="110"/>
                  <a:pt x="476" y="110"/>
                </a:cubicBezTo>
                <a:cubicBezTo>
                  <a:pt x="476" y="106"/>
                  <a:pt x="473" y="106"/>
                  <a:pt x="471" y="103"/>
                </a:cubicBezTo>
                <a:cubicBezTo>
                  <a:pt x="471" y="104"/>
                  <a:pt x="471" y="105"/>
                  <a:pt x="471" y="106"/>
                </a:cubicBezTo>
                <a:cubicBezTo>
                  <a:pt x="470" y="104"/>
                  <a:pt x="467" y="103"/>
                  <a:pt x="464" y="100"/>
                </a:cubicBezTo>
                <a:cubicBezTo>
                  <a:pt x="469" y="101"/>
                  <a:pt x="469" y="101"/>
                  <a:pt x="469" y="101"/>
                </a:cubicBezTo>
                <a:cubicBezTo>
                  <a:pt x="469" y="95"/>
                  <a:pt x="462" y="99"/>
                  <a:pt x="461" y="97"/>
                </a:cubicBezTo>
                <a:cubicBezTo>
                  <a:pt x="459" y="102"/>
                  <a:pt x="462" y="102"/>
                  <a:pt x="458" y="105"/>
                </a:cubicBezTo>
                <a:cubicBezTo>
                  <a:pt x="451" y="105"/>
                  <a:pt x="456" y="99"/>
                  <a:pt x="451" y="92"/>
                </a:cubicBezTo>
                <a:cubicBezTo>
                  <a:pt x="452" y="90"/>
                  <a:pt x="452" y="90"/>
                  <a:pt x="452" y="90"/>
                </a:cubicBezTo>
                <a:cubicBezTo>
                  <a:pt x="450" y="89"/>
                  <a:pt x="450" y="83"/>
                  <a:pt x="446" y="86"/>
                </a:cubicBezTo>
                <a:cubicBezTo>
                  <a:pt x="445" y="90"/>
                  <a:pt x="448" y="90"/>
                  <a:pt x="448" y="92"/>
                </a:cubicBezTo>
                <a:cubicBezTo>
                  <a:pt x="447" y="94"/>
                  <a:pt x="446" y="85"/>
                  <a:pt x="443" y="88"/>
                </a:cubicBezTo>
                <a:cubicBezTo>
                  <a:pt x="444" y="94"/>
                  <a:pt x="448" y="97"/>
                  <a:pt x="452" y="98"/>
                </a:cubicBezTo>
                <a:cubicBezTo>
                  <a:pt x="451" y="99"/>
                  <a:pt x="450" y="101"/>
                  <a:pt x="450" y="103"/>
                </a:cubicBezTo>
                <a:cubicBezTo>
                  <a:pt x="441" y="96"/>
                  <a:pt x="431" y="87"/>
                  <a:pt x="420" y="88"/>
                </a:cubicBezTo>
                <a:cubicBezTo>
                  <a:pt x="424" y="96"/>
                  <a:pt x="418" y="87"/>
                  <a:pt x="417" y="95"/>
                </a:cubicBezTo>
                <a:cubicBezTo>
                  <a:pt x="418" y="90"/>
                  <a:pt x="414" y="94"/>
                  <a:pt x="411" y="91"/>
                </a:cubicBezTo>
                <a:cubicBezTo>
                  <a:pt x="409" y="96"/>
                  <a:pt x="416" y="96"/>
                  <a:pt x="413" y="100"/>
                </a:cubicBezTo>
                <a:cubicBezTo>
                  <a:pt x="408" y="97"/>
                  <a:pt x="402" y="86"/>
                  <a:pt x="395" y="86"/>
                </a:cubicBezTo>
                <a:cubicBezTo>
                  <a:pt x="395" y="89"/>
                  <a:pt x="397" y="89"/>
                  <a:pt x="397" y="90"/>
                </a:cubicBezTo>
                <a:cubicBezTo>
                  <a:pt x="392" y="88"/>
                  <a:pt x="388" y="74"/>
                  <a:pt x="383" y="82"/>
                </a:cubicBezTo>
                <a:cubicBezTo>
                  <a:pt x="385" y="86"/>
                  <a:pt x="387" y="89"/>
                  <a:pt x="389" y="93"/>
                </a:cubicBezTo>
                <a:cubicBezTo>
                  <a:pt x="389" y="93"/>
                  <a:pt x="388" y="93"/>
                  <a:pt x="386" y="94"/>
                </a:cubicBezTo>
                <a:cubicBezTo>
                  <a:pt x="387" y="99"/>
                  <a:pt x="387" y="99"/>
                  <a:pt x="387" y="99"/>
                </a:cubicBezTo>
                <a:cubicBezTo>
                  <a:pt x="381" y="99"/>
                  <a:pt x="384" y="89"/>
                  <a:pt x="382" y="84"/>
                </a:cubicBezTo>
                <a:cubicBezTo>
                  <a:pt x="378" y="89"/>
                  <a:pt x="378" y="89"/>
                  <a:pt x="378" y="89"/>
                </a:cubicBezTo>
                <a:cubicBezTo>
                  <a:pt x="371" y="91"/>
                  <a:pt x="365" y="87"/>
                  <a:pt x="362" y="79"/>
                </a:cubicBezTo>
                <a:cubicBezTo>
                  <a:pt x="361" y="79"/>
                  <a:pt x="356" y="78"/>
                  <a:pt x="358" y="83"/>
                </a:cubicBezTo>
                <a:cubicBezTo>
                  <a:pt x="360" y="91"/>
                  <a:pt x="361" y="96"/>
                  <a:pt x="367" y="97"/>
                </a:cubicBezTo>
                <a:cubicBezTo>
                  <a:pt x="369" y="92"/>
                  <a:pt x="363" y="91"/>
                  <a:pt x="365" y="91"/>
                </a:cubicBezTo>
                <a:cubicBezTo>
                  <a:pt x="367" y="92"/>
                  <a:pt x="373" y="89"/>
                  <a:pt x="374" y="94"/>
                </a:cubicBezTo>
                <a:cubicBezTo>
                  <a:pt x="367" y="92"/>
                  <a:pt x="367" y="92"/>
                  <a:pt x="367" y="92"/>
                </a:cubicBezTo>
                <a:cubicBezTo>
                  <a:pt x="366" y="99"/>
                  <a:pt x="370" y="93"/>
                  <a:pt x="371" y="97"/>
                </a:cubicBezTo>
                <a:cubicBezTo>
                  <a:pt x="368" y="102"/>
                  <a:pt x="365" y="95"/>
                  <a:pt x="362" y="98"/>
                </a:cubicBezTo>
                <a:cubicBezTo>
                  <a:pt x="362" y="98"/>
                  <a:pt x="362" y="98"/>
                  <a:pt x="362" y="98"/>
                </a:cubicBezTo>
                <a:cubicBezTo>
                  <a:pt x="357" y="96"/>
                  <a:pt x="358" y="98"/>
                  <a:pt x="353" y="94"/>
                </a:cubicBezTo>
                <a:cubicBezTo>
                  <a:pt x="353" y="87"/>
                  <a:pt x="355" y="90"/>
                  <a:pt x="358" y="88"/>
                </a:cubicBezTo>
                <a:cubicBezTo>
                  <a:pt x="349" y="87"/>
                  <a:pt x="338" y="73"/>
                  <a:pt x="328" y="83"/>
                </a:cubicBezTo>
                <a:cubicBezTo>
                  <a:pt x="333" y="90"/>
                  <a:pt x="333" y="90"/>
                  <a:pt x="333" y="90"/>
                </a:cubicBezTo>
                <a:cubicBezTo>
                  <a:pt x="330" y="91"/>
                  <a:pt x="324" y="84"/>
                  <a:pt x="324" y="92"/>
                </a:cubicBezTo>
                <a:cubicBezTo>
                  <a:pt x="328" y="90"/>
                  <a:pt x="326" y="95"/>
                  <a:pt x="328" y="97"/>
                </a:cubicBezTo>
                <a:cubicBezTo>
                  <a:pt x="328" y="96"/>
                  <a:pt x="328" y="96"/>
                  <a:pt x="328" y="96"/>
                </a:cubicBezTo>
                <a:cubicBezTo>
                  <a:pt x="328" y="96"/>
                  <a:pt x="330" y="98"/>
                  <a:pt x="329" y="99"/>
                </a:cubicBezTo>
                <a:cubicBezTo>
                  <a:pt x="326" y="94"/>
                  <a:pt x="322" y="92"/>
                  <a:pt x="319" y="89"/>
                </a:cubicBezTo>
                <a:cubicBezTo>
                  <a:pt x="320" y="91"/>
                  <a:pt x="317" y="93"/>
                  <a:pt x="316" y="94"/>
                </a:cubicBezTo>
                <a:cubicBezTo>
                  <a:pt x="313" y="93"/>
                  <a:pt x="317" y="91"/>
                  <a:pt x="317" y="88"/>
                </a:cubicBezTo>
                <a:cubicBezTo>
                  <a:pt x="315" y="88"/>
                  <a:pt x="313" y="83"/>
                  <a:pt x="311" y="87"/>
                </a:cubicBezTo>
                <a:cubicBezTo>
                  <a:pt x="309" y="91"/>
                  <a:pt x="314" y="91"/>
                  <a:pt x="314" y="95"/>
                </a:cubicBezTo>
                <a:cubicBezTo>
                  <a:pt x="306" y="88"/>
                  <a:pt x="306" y="88"/>
                  <a:pt x="306" y="88"/>
                </a:cubicBezTo>
                <a:cubicBezTo>
                  <a:pt x="306" y="89"/>
                  <a:pt x="306" y="89"/>
                  <a:pt x="306" y="89"/>
                </a:cubicBezTo>
                <a:cubicBezTo>
                  <a:pt x="305" y="87"/>
                  <a:pt x="304" y="86"/>
                  <a:pt x="303" y="87"/>
                </a:cubicBezTo>
                <a:cubicBezTo>
                  <a:pt x="302" y="90"/>
                  <a:pt x="304" y="91"/>
                  <a:pt x="305" y="90"/>
                </a:cubicBezTo>
                <a:cubicBezTo>
                  <a:pt x="300" y="94"/>
                  <a:pt x="297" y="80"/>
                  <a:pt x="293" y="89"/>
                </a:cubicBezTo>
                <a:cubicBezTo>
                  <a:pt x="290" y="86"/>
                  <a:pt x="290" y="86"/>
                  <a:pt x="290" y="86"/>
                </a:cubicBezTo>
                <a:cubicBezTo>
                  <a:pt x="290" y="87"/>
                  <a:pt x="289" y="88"/>
                  <a:pt x="290" y="88"/>
                </a:cubicBezTo>
                <a:cubicBezTo>
                  <a:pt x="287" y="85"/>
                  <a:pt x="287" y="85"/>
                  <a:pt x="287" y="85"/>
                </a:cubicBezTo>
                <a:cubicBezTo>
                  <a:pt x="282" y="82"/>
                  <a:pt x="285" y="92"/>
                  <a:pt x="284" y="93"/>
                </a:cubicBezTo>
                <a:cubicBezTo>
                  <a:pt x="284" y="93"/>
                  <a:pt x="284" y="93"/>
                  <a:pt x="284" y="93"/>
                </a:cubicBezTo>
                <a:cubicBezTo>
                  <a:pt x="282" y="94"/>
                  <a:pt x="281" y="97"/>
                  <a:pt x="282" y="97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5" y="88"/>
                  <a:pt x="268" y="86"/>
                  <a:pt x="268" y="76"/>
                </a:cubicBezTo>
                <a:cubicBezTo>
                  <a:pt x="267" y="77"/>
                  <a:pt x="265" y="79"/>
                  <a:pt x="266" y="80"/>
                </a:cubicBezTo>
                <a:cubicBezTo>
                  <a:pt x="262" y="79"/>
                  <a:pt x="267" y="88"/>
                  <a:pt x="260" y="86"/>
                </a:cubicBezTo>
                <a:cubicBezTo>
                  <a:pt x="260" y="88"/>
                  <a:pt x="261" y="88"/>
                  <a:pt x="262" y="88"/>
                </a:cubicBezTo>
                <a:cubicBezTo>
                  <a:pt x="260" y="88"/>
                  <a:pt x="260" y="88"/>
                  <a:pt x="259" y="87"/>
                </a:cubicBezTo>
                <a:cubicBezTo>
                  <a:pt x="259" y="88"/>
                  <a:pt x="259" y="89"/>
                  <a:pt x="259" y="90"/>
                </a:cubicBezTo>
                <a:cubicBezTo>
                  <a:pt x="259" y="87"/>
                  <a:pt x="256" y="87"/>
                  <a:pt x="255" y="88"/>
                </a:cubicBezTo>
                <a:cubicBezTo>
                  <a:pt x="257" y="94"/>
                  <a:pt x="257" y="94"/>
                  <a:pt x="257" y="94"/>
                </a:cubicBezTo>
                <a:cubicBezTo>
                  <a:pt x="255" y="91"/>
                  <a:pt x="254" y="91"/>
                  <a:pt x="252" y="91"/>
                </a:cubicBezTo>
                <a:cubicBezTo>
                  <a:pt x="253" y="95"/>
                  <a:pt x="253" y="95"/>
                  <a:pt x="253" y="95"/>
                </a:cubicBezTo>
                <a:cubicBezTo>
                  <a:pt x="249" y="94"/>
                  <a:pt x="253" y="87"/>
                  <a:pt x="248" y="90"/>
                </a:cubicBezTo>
                <a:cubicBezTo>
                  <a:pt x="253" y="87"/>
                  <a:pt x="253" y="87"/>
                  <a:pt x="253" y="87"/>
                </a:cubicBezTo>
                <a:cubicBezTo>
                  <a:pt x="247" y="85"/>
                  <a:pt x="250" y="77"/>
                  <a:pt x="247" y="74"/>
                </a:cubicBezTo>
                <a:cubicBezTo>
                  <a:pt x="242" y="67"/>
                  <a:pt x="234" y="78"/>
                  <a:pt x="230" y="66"/>
                </a:cubicBezTo>
                <a:cubicBezTo>
                  <a:pt x="229" y="70"/>
                  <a:pt x="230" y="71"/>
                  <a:pt x="228" y="75"/>
                </a:cubicBezTo>
                <a:cubicBezTo>
                  <a:pt x="232" y="77"/>
                  <a:pt x="234" y="78"/>
                  <a:pt x="235" y="84"/>
                </a:cubicBezTo>
                <a:cubicBezTo>
                  <a:pt x="242" y="90"/>
                  <a:pt x="237" y="69"/>
                  <a:pt x="245" y="78"/>
                </a:cubicBezTo>
                <a:cubicBezTo>
                  <a:pt x="244" y="84"/>
                  <a:pt x="242" y="84"/>
                  <a:pt x="240" y="81"/>
                </a:cubicBezTo>
                <a:cubicBezTo>
                  <a:pt x="240" y="85"/>
                  <a:pt x="242" y="88"/>
                  <a:pt x="244" y="91"/>
                </a:cubicBezTo>
                <a:cubicBezTo>
                  <a:pt x="239" y="88"/>
                  <a:pt x="233" y="93"/>
                  <a:pt x="230" y="93"/>
                </a:cubicBezTo>
                <a:cubicBezTo>
                  <a:pt x="229" y="90"/>
                  <a:pt x="225" y="87"/>
                  <a:pt x="224" y="88"/>
                </a:cubicBezTo>
                <a:cubicBezTo>
                  <a:pt x="224" y="85"/>
                  <a:pt x="217" y="82"/>
                  <a:pt x="220" y="76"/>
                </a:cubicBezTo>
                <a:cubicBezTo>
                  <a:pt x="215" y="74"/>
                  <a:pt x="216" y="85"/>
                  <a:pt x="212" y="77"/>
                </a:cubicBezTo>
                <a:cubicBezTo>
                  <a:pt x="214" y="83"/>
                  <a:pt x="209" y="81"/>
                  <a:pt x="211" y="86"/>
                </a:cubicBezTo>
                <a:cubicBezTo>
                  <a:pt x="212" y="81"/>
                  <a:pt x="217" y="90"/>
                  <a:pt x="220" y="93"/>
                </a:cubicBezTo>
                <a:cubicBezTo>
                  <a:pt x="213" y="96"/>
                  <a:pt x="213" y="96"/>
                  <a:pt x="213" y="96"/>
                </a:cubicBezTo>
                <a:cubicBezTo>
                  <a:pt x="214" y="95"/>
                  <a:pt x="212" y="91"/>
                  <a:pt x="211" y="90"/>
                </a:cubicBezTo>
                <a:cubicBezTo>
                  <a:pt x="210" y="95"/>
                  <a:pt x="210" y="95"/>
                  <a:pt x="210" y="95"/>
                </a:cubicBezTo>
                <a:cubicBezTo>
                  <a:pt x="209" y="83"/>
                  <a:pt x="198" y="104"/>
                  <a:pt x="195" y="90"/>
                </a:cubicBezTo>
                <a:cubicBezTo>
                  <a:pt x="197" y="91"/>
                  <a:pt x="199" y="87"/>
                  <a:pt x="200" y="93"/>
                </a:cubicBezTo>
                <a:cubicBezTo>
                  <a:pt x="204" y="89"/>
                  <a:pt x="199" y="84"/>
                  <a:pt x="201" y="80"/>
                </a:cubicBezTo>
                <a:cubicBezTo>
                  <a:pt x="194" y="75"/>
                  <a:pt x="185" y="83"/>
                  <a:pt x="178" y="74"/>
                </a:cubicBezTo>
                <a:cubicBezTo>
                  <a:pt x="179" y="78"/>
                  <a:pt x="183" y="78"/>
                  <a:pt x="183" y="82"/>
                </a:cubicBezTo>
                <a:cubicBezTo>
                  <a:pt x="178" y="85"/>
                  <a:pt x="172" y="74"/>
                  <a:pt x="166" y="70"/>
                </a:cubicBezTo>
                <a:cubicBezTo>
                  <a:pt x="167" y="76"/>
                  <a:pt x="167" y="76"/>
                  <a:pt x="167" y="76"/>
                </a:cubicBezTo>
                <a:cubicBezTo>
                  <a:pt x="162" y="71"/>
                  <a:pt x="165" y="79"/>
                  <a:pt x="160" y="77"/>
                </a:cubicBezTo>
                <a:cubicBezTo>
                  <a:pt x="160" y="76"/>
                  <a:pt x="161" y="74"/>
                  <a:pt x="159" y="74"/>
                </a:cubicBezTo>
                <a:cubicBezTo>
                  <a:pt x="155" y="75"/>
                  <a:pt x="159" y="79"/>
                  <a:pt x="156" y="81"/>
                </a:cubicBezTo>
                <a:cubicBezTo>
                  <a:pt x="150" y="71"/>
                  <a:pt x="154" y="87"/>
                  <a:pt x="147" y="82"/>
                </a:cubicBezTo>
                <a:cubicBezTo>
                  <a:pt x="148" y="85"/>
                  <a:pt x="148" y="85"/>
                  <a:pt x="148" y="85"/>
                </a:cubicBezTo>
                <a:cubicBezTo>
                  <a:pt x="142" y="81"/>
                  <a:pt x="136" y="90"/>
                  <a:pt x="130" y="92"/>
                </a:cubicBezTo>
                <a:cubicBezTo>
                  <a:pt x="131" y="90"/>
                  <a:pt x="135" y="91"/>
                  <a:pt x="134" y="85"/>
                </a:cubicBezTo>
                <a:cubicBezTo>
                  <a:pt x="127" y="84"/>
                  <a:pt x="127" y="84"/>
                  <a:pt x="127" y="84"/>
                </a:cubicBezTo>
                <a:cubicBezTo>
                  <a:pt x="126" y="86"/>
                  <a:pt x="123" y="86"/>
                  <a:pt x="126" y="89"/>
                </a:cubicBezTo>
                <a:cubicBezTo>
                  <a:pt x="127" y="90"/>
                  <a:pt x="127" y="89"/>
                  <a:pt x="128" y="88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0" y="89"/>
                  <a:pt x="127" y="83"/>
                  <a:pt x="127" y="77"/>
                </a:cubicBezTo>
                <a:cubicBezTo>
                  <a:pt x="123" y="79"/>
                  <a:pt x="122" y="74"/>
                  <a:pt x="119" y="74"/>
                </a:cubicBezTo>
                <a:cubicBezTo>
                  <a:pt x="118" y="80"/>
                  <a:pt x="124" y="80"/>
                  <a:pt x="122" y="86"/>
                </a:cubicBezTo>
                <a:cubicBezTo>
                  <a:pt x="120" y="89"/>
                  <a:pt x="113" y="85"/>
                  <a:pt x="110" y="80"/>
                </a:cubicBezTo>
                <a:cubicBezTo>
                  <a:pt x="107" y="93"/>
                  <a:pt x="96" y="84"/>
                  <a:pt x="97" y="94"/>
                </a:cubicBezTo>
                <a:cubicBezTo>
                  <a:pt x="97" y="93"/>
                  <a:pt x="96" y="90"/>
                  <a:pt x="94" y="91"/>
                </a:cubicBezTo>
                <a:cubicBezTo>
                  <a:pt x="95" y="94"/>
                  <a:pt x="95" y="94"/>
                  <a:pt x="95" y="94"/>
                </a:cubicBezTo>
                <a:cubicBezTo>
                  <a:pt x="91" y="99"/>
                  <a:pt x="90" y="85"/>
                  <a:pt x="87" y="88"/>
                </a:cubicBezTo>
                <a:cubicBezTo>
                  <a:pt x="87" y="90"/>
                  <a:pt x="88" y="90"/>
                  <a:pt x="89" y="93"/>
                </a:cubicBezTo>
                <a:cubicBezTo>
                  <a:pt x="83" y="96"/>
                  <a:pt x="77" y="82"/>
                  <a:pt x="71" y="89"/>
                </a:cubicBezTo>
                <a:cubicBezTo>
                  <a:pt x="72" y="90"/>
                  <a:pt x="72" y="91"/>
                  <a:pt x="73" y="90"/>
                </a:cubicBezTo>
                <a:cubicBezTo>
                  <a:pt x="73" y="91"/>
                  <a:pt x="72" y="91"/>
                  <a:pt x="69" y="89"/>
                </a:cubicBezTo>
                <a:cubicBezTo>
                  <a:pt x="71" y="85"/>
                  <a:pt x="71" y="85"/>
                  <a:pt x="71" y="85"/>
                </a:cubicBezTo>
                <a:cubicBezTo>
                  <a:pt x="66" y="74"/>
                  <a:pt x="63" y="92"/>
                  <a:pt x="57" y="89"/>
                </a:cubicBezTo>
                <a:cubicBezTo>
                  <a:pt x="58" y="91"/>
                  <a:pt x="62" y="91"/>
                  <a:pt x="60" y="94"/>
                </a:cubicBezTo>
                <a:cubicBezTo>
                  <a:pt x="57" y="95"/>
                  <a:pt x="55" y="83"/>
                  <a:pt x="52" y="89"/>
                </a:cubicBezTo>
                <a:cubicBezTo>
                  <a:pt x="54" y="90"/>
                  <a:pt x="55" y="96"/>
                  <a:pt x="57" y="97"/>
                </a:cubicBezTo>
                <a:cubicBezTo>
                  <a:pt x="54" y="98"/>
                  <a:pt x="53" y="102"/>
                  <a:pt x="51" y="98"/>
                </a:cubicBezTo>
                <a:cubicBezTo>
                  <a:pt x="50" y="98"/>
                  <a:pt x="50" y="100"/>
                  <a:pt x="51" y="101"/>
                </a:cubicBezTo>
                <a:cubicBezTo>
                  <a:pt x="48" y="98"/>
                  <a:pt x="46" y="101"/>
                  <a:pt x="45" y="103"/>
                </a:cubicBezTo>
                <a:cubicBezTo>
                  <a:pt x="45" y="105"/>
                  <a:pt x="45" y="105"/>
                  <a:pt x="45" y="105"/>
                </a:cubicBezTo>
                <a:cubicBezTo>
                  <a:pt x="40" y="94"/>
                  <a:pt x="40" y="105"/>
                  <a:pt x="36" y="106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35" y="108"/>
                  <a:pt x="32" y="105"/>
                  <a:pt x="30" y="110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29" y="111"/>
                  <a:pt x="27" y="119"/>
                  <a:pt x="24" y="114"/>
                </a:cubicBezTo>
                <a:cubicBezTo>
                  <a:pt x="23" y="115"/>
                  <a:pt x="28" y="120"/>
                  <a:pt x="25" y="121"/>
                </a:cubicBezTo>
                <a:cubicBezTo>
                  <a:pt x="23" y="119"/>
                  <a:pt x="20" y="118"/>
                  <a:pt x="20" y="122"/>
                </a:cubicBezTo>
                <a:cubicBezTo>
                  <a:pt x="21" y="123"/>
                  <a:pt x="22" y="125"/>
                  <a:pt x="22" y="123"/>
                </a:cubicBezTo>
                <a:cubicBezTo>
                  <a:pt x="23" y="123"/>
                  <a:pt x="22" y="122"/>
                  <a:pt x="22" y="121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3" y="127"/>
                  <a:pt x="21" y="122"/>
                  <a:pt x="19" y="125"/>
                </a:cubicBezTo>
                <a:cubicBezTo>
                  <a:pt x="20" y="127"/>
                  <a:pt x="22" y="128"/>
                  <a:pt x="23" y="130"/>
                </a:cubicBezTo>
                <a:cubicBezTo>
                  <a:pt x="19" y="128"/>
                  <a:pt x="16" y="127"/>
                  <a:pt x="13" y="126"/>
                </a:cubicBezTo>
                <a:cubicBezTo>
                  <a:pt x="12" y="124"/>
                  <a:pt x="12" y="122"/>
                  <a:pt x="9" y="120"/>
                </a:cubicBezTo>
                <a:cubicBezTo>
                  <a:pt x="9" y="119"/>
                  <a:pt x="10" y="118"/>
                  <a:pt x="11" y="117"/>
                </a:cubicBezTo>
                <a:cubicBezTo>
                  <a:pt x="10" y="112"/>
                  <a:pt x="6" y="113"/>
                  <a:pt x="5" y="113"/>
                </a:cubicBezTo>
                <a:cubicBezTo>
                  <a:pt x="5" y="112"/>
                  <a:pt x="6" y="112"/>
                  <a:pt x="6" y="111"/>
                </a:cubicBezTo>
                <a:cubicBezTo>
                  <a:pt x="6" y="111"/>
                  <a:pt x="6" y="110"/>
                  <a:pt x="5" y="110"/>
                </a:cubicBezTo>
                <a:cubicBezTo>
                  <a:pt x="7" y="109"/>
                  <a:pt x="7" y="109"/>
                  <a:pt x="7" y="109"/>
                </a:cubicBezTo>
                <a:cubicBezTo>
                  <a:pt x="3" y="108"/>
                  <a:pt x="3" y="105"/>
                  <a:pt x="4" y="103"/>
                </a:cubicBezTo>
                <a:cubicBezTo>
                  <a:pt x="4" y="100"/>
                  <a:pt x="4" y="98"/>
                  <a:pt x="0" y="97"/>
                </a:cubicBezTo>
                <a:cubicBezTo>
                  <a:pt x="2" y="97"/>
                  <a:pt x="5" y="99"/>
                  <a:pt x="7" y="101"/>
                </a:cubicBezTo>
                <a:cubicBezTo>
                  <a:pt x="10" y="101"/>
                  <a:pt x="8" y="98"/>
                  <a:pt x="9" y="96"/>
                </a:cubicBezTo>
                <a:cubicBezTo>
                  <a:pt x="7" y="95"/>
                  <a:pt x="5" y="94"/>
                  <a:pt x="3" y="94"/>
                </a:cubicBezTo>
                <a:cubicBezTo>
                  <a:pt x="10" y="92"/>
                  <a:pt x="0" y="89"/>
                  <a:pt x="3" y="84"/>
                </a:cubicBezTo>
                <a:cubicBezTo>
                  <a:pt x="7" y="84"/>
                  <a:pt x="8" y="81"/>
                  <a:pt x="9" y="77"/>
                </a:cubicBezTo>
                <a:cubicBezTo>
                  <a:pt x="10" y="73"/>
                  <a:pt x="11" y="69"/>
                  <a:pt x="13" y="68"/>
                </a:cubicBezTo>
                <a:cubicBezTo>
                  <a:pt x="20" y="67"/>
                  <a:pt x="12" y="74"/>
                  <a:pt x="17" y="76"/>
                </a:cubicBezTo>
                <a:cubicBezTo>
                  <a:pt x="21" y="75"/>
                  <a:pt x="18" y="72"/>
                  <a:pt x="20" y="70"/>
                </a:cubicBezTo>
                <a:cubicBezTo>
                  <a:pt x="23" y="76"/>
                  <a:pt x="23" y="76"/>
                  <a:pt x="23" y="76"/>
                </a:cubicBezTo>
                <a:cubicBezTo>
                  <a:pt x="27" y="76"/>
                  <a:pt x="21" y="70"/>
                  <a:pt x="24" y="72"/>
                </a:cubicBezTo>
                <a:cubicBezTo>
                  <a:pt x="26" y="67"/>
                  <a:pt x="23" y="70"/>
                  <a:pt x="20" y="65"/>
                </a:cubicBezTo>
                <a:cubicBezTo>
                  <a:pt x="22" y="66"/>
                  <a:pt x="26" y="68"/>
                  <a:pt x="27" y="65"/>
                </a:cubicBezTo>
                <a:cubicBezTo>
                  <a:pt x="26" y="63"/>
                  <a:pt x="22" y="64"/>
                  <a:pt x="24" y="62"/>
                </a:cubicBezTo>
                <a:cubicBezTo>
                  <a:pt x="35" y="63"/>
                  <a:pt x="36" y="55"/>
                  <a:pt x="46" y="54"/>
                </a:cubicBezTo>
                <a:cubicBezTo>
                  <a:pt x="44" y="51"/>
                  <a:pt x="44" y="51"/>
                  <a:pt x="44" y="51"/>
                </a:cubicBezTo>
                <a:cubicBezTo>
                  <a:pt x="45" y="52"/>
                  <a:pt x="46" y="53"/>
                  <a:pt x="47" y="52"/>
                </a:cubicBezTo>
                <a:cubicBezTo>
                  <a:pt x="46" y="50"/>
                  <a:pt x="46" y="50"/>
                  <a:pt x="46" y="50"/>
                </a:cubicBezTo>
                <a:cubicBezTo>
                  <a:pt x="48" y="49"/>
                  <a:pt x="58" y="52"/>
                  <a:pt x="63" y="50"/>
                </a:cubicBezTo>
                <a:cubicBezTo>
                  <a:pt x="60" y="47"/>
                  <a:pt x="60" y="47"/>
                  <a:pt x="60" y="47"/>
                </a:cubicBezTo>
                <a:cubicBezTo>
                  <a:pt x="66" y="51"/>
                  <a:pt x="66" y="51"/>
                  <a:pt x="66" y="51"/>
                </a:cubicBezTo>
                <a:cubicBezTo>
                  <a:pt x="64" y="45"/>
                  <a:pt x="64" y="45"/>
                  <a:pt x="64" y="45"/>
                </a:cubicBezTo>
                <a:cubicBezTo>
                  <a:pt x="67" y="50"/>
                  <a:pt x="73" y="46"/>
                  <a:pt x="78" y="47"/>
                </a:cubicBezTo>
                <a:cubicBezTo>
                  <a:pt x="78" y="43"/>
                  <a:pt x="78" y="43"/>
                  <a:pt x="78" y="43"/>
                </a:cubicBezTo>
                <a:cubicBezTo>
                  <a:pt x="81" y="45"/>
                  <a:pt x="81" y="45"/>
                  <a:pt x="81" y="45"/>
                </a:cubicBezTo>
                <a:cubicBezTo>
                  <a:pt x="80" y="42"/>
                  <a:pt x="80" y="42"/>
                  <a:pt x="80" y="42"/>
                </a:cubicBezTo>
                <a:cubicBezTo>
                  <a:pt x="83" y="42"/>
                  <a:pt x="87" y="48"/>
                  <a:pt x="90" y="45"/>
                </a:cubicBezTo>
                <a:cubicBezTo>
                  <a:pt x="88" y="46"/>
                  <a:pt x="87" y="40"/>
                  <a:pt x="87" y="38"/>
                </a:cubicBezTo>
                <a:close/>
                <a:moveTo>
                  <a:pt x="211" y="42"/>
                </a:moveTo>
                <a:cubicBezTo>
                  <a:pt x="212" y="42"/>
                  <a:pt x="212" y="42"/>
                  <a:pt x="212" y="42"/>
                </a:cubicBezTo>
                <a:cubicBezTo>
                  <a:pt x="212" y="42"/>
                  <a:pt x="211" y="42"/>
                  <a:pt x="211" y="42"/>
                </a:cubicBezTo>
                <a:cubicBezTo>
                  <a:pt x="209" y="42"/>
                  <a:pt x="209" y="42"/>
                  <a:pt x="209" y="42"/>
                </a:cubicBezTo>
                <a:cubicBezTo>
                  <a:pt x="209" y="45"/>
                  <a:pt x="210" y="43"/>
                  <a:pt x="211" y="42"/>
                </a:cubicBezTo>
                <a:close/>
                <a:moveTo>
                  <a:pt x="403" y="71"/>
                </a:moveTo>
                <a:cubicBezTo>
                  <a:pt x="400" y="69"/>
                  <a:pt x="400" y="69"/>
                  <a:pt x="400" y="69"/>
                </a:cubicBezTo>
                <a:cubicBezTo>
                  <a:pt x="401" y="69"/>
                  <a:pt x="403" y="71"/>
                  <a:pt x="402" y="69"/>
                </a:cubicBezTo>
                <a:cubicBezTo>
                  <a:pt x="403" y="69"/>
                  <a:pt x="404" y="69"/>
                  <a:pt x="403" y="71"/>
                </a:cubicBezTo>
                <a:close/>
                <a:moveTo>
                  <a:pt x="206" y="78"/>
                </a:moveTo>
                <a:cubicBezTo>
                  <a:pt x="208" y="81"/>
                  <a:pt x="208" y="81"/>
                  <a:pt x="208" y="81"/>
                </a:cubicBezTo>
                <a:cubicBezTo>
                  <a:pt x="209" y="78"/>
                  <a:pt x="209" y="78"/>
                  <a:pt x="209" y="78"/>
                </a:cubicBezTo>
                <a:lnTo>
                  <a:pt x="206" y="78"/>
                </a:lnTo>
                <a:close/>
                <a:moveTo>
                  <a:pt x="179" y="79"/>
                </a:moveTo>
                <a:cubicBezTo>
                  <a:pt x="182" y="81"/>
                  <a:pt x="182" y="81"/>
                  <a:pt x="182" y="81"/>
                </a:cubicBezTo>
                <a:cubicBezTo>
                  <a:pt x="182" y="80"/>
                  <a:pt x="182" y="80"/>
                  <a:pt x="182" y="80"/>
                </a:cubicBezTo>
                <a:cubicBezTo>
                  <a:pt x="179" y="78"/>
                  <a:pt x="179" y="78"/>
                  <a:pt x="179" y="78"/>
                </a:cubicBezTo>
                <a:lnTo>
                  <a:pt x="179" y="79"/>
                </a:lnTo>
                <a:close/>
                <a:moveTo>
                  <a:pt x="140" y="47"/>
                </a:moveTo>
                <a:cubicBezTo>
                  <a:pt x="142" y="53"/>
                  <a:pt x="143" y="47"/>
                  <a:pt x="146" y="49"/>
                </a:cubicBezTo>
                <a:cubicBezTo>
                  <a:pt x="146" y="50"/>
                  <a:pt x="146" y="50"/>
                  <a:pt x="146" y="50"/>
                </a:cubicBezTo>
                <a:cubicBezTo>
                  <a:pt x="146" y="50"/>
                  <a:pt x="146" y="49"/>
                  <a:pt x="146" y="49"/>
                </a:cubicBezTo>
                <a:cubicBezTo>
                  <a:pt x="144" y="47"/>
                  <a:pt x="142" y="41"/>
                  <a:pt x="140" y="47"/>
                </a:cubicBezTo>
                <a:close/>
                <a:moveTo>
                  <a:pt x="204" y="49"/>
                </a:moveTo>
                <a:cubicBezTo>
                  <a:pt x="204" y="46"/>
                  <a:pt x="200" y="45"/>
                  <a:pt x="199" y="42"/>
                </a:cubicBezTo>
                <a:cubicBezTo>
                  <a:pt x="198" y="43"/>
                  <a:pt x="200" y="46"/>
                  <a:pt x="200" y="49"/>
                </a:cubicBezTo>
                <a:cubicBezTo>
                  <a:pt x="200" y="49"/>
                  <a:pt x="199" y="49"/>
                  <a:pt x="198" y="48"/>
                </a:cubicBezTo>
                <a:cubicBezTo>
                  <a:pt x="199" y="56"/>
                  <a:pt x="201" y="45"/>
                  <a:pt x="204" y="49"/>
                </a:cubicBezTo>
                <a:close/>
                <a:moveTo>
                  <a:pt x="270" y="55"/>
                </a:moveTo>
                <a:cubicBezTo>
                  <a:pt x="268" y="52"/>
                  <a:pt x="268" y="52"/>
                  <a:pt x="268" y="52"/>
                </a:cubicBezTo>
                <a:cubicBezTo>
                  <a:pt x="269" y="52"/>
                  <a:pt x="269" y="52"/>
                  <a:pt x="269" y="52"/>
                </a:cubicBezTo>
                <a:lnTo>
                  <a:pt x="270" y="55"/>
                </a:lnTo>
                <a:close/>
                <a:moveTo>
                  <a:pt x="284" y="53"/>
                </a:moveTo>
                <a:cubicBezTo>
                  <a:pt x="287" y="53"/>
                  <a:pt x="290" y="58"/>
                  <a:pt x="289" y="62"/>
                </a:cubicBezTo>
                <a:cubicBezTo>
                  <a:pt x="286" y="61"/>
                  <a:pt x="282" y="61"/>
                  <a:pt x="281" y="56"/>
                </a:cubicBezTo>
                <a:cubicBezTo>
                  <a:pt x="282" y="59"/>
                  <a:pt x="281" y="49"/>
                  <a:pt x="284" y="53"/>
                </a:cubicBezTo>
                <a:close/>
                <a:moveTo>
                  <a:pt x="170" y="56"/>
                </a:moveTo>
                <a:cubicBezTo>
                  <a:pt x="172" y="57"/>
                  <a:pt x="175" y="66"/>
                  <a:pt x="178" y="61"/>
                </a:cubicBezTo>
                <a:cubicBezTo>
                  <a:pt x="175" y="59"/>
                  <a:pt x="175" y="59"/>
                  <a:pt x="175" y="59"/>
                </a:cubicBezTo>
                <a:cubicBezTo>
                  <a:pt x="176" y="59"/>
                  <a:pt x="176" y="59"/>
                  <a:pt x="176" y="59"/>
                </a:cubicBezTo>
                <a:cubicBezTo>
                  <a:pt x="175" y="55"/>
                  <a:pt x="175" y="55"/>
                  <a:pt x="175" y="55"/>
                </a:cubicBezTo>
                <a:cubicBezTo>
                  <a:pt x="176" y="64"/>
                  <a:pt x="171" y="56"/>
                  <a:pt x="170" y="56"/>
                </a:cubicBezTo>
                <a:close/>
                <a:moveTo>
                  <a:pt x="310" y="61"/>
                </a:moveTo>
                <a:cubicBezTo>
                  <a:pt x="311" y="62"/>
                  <a:pt x="315" y="65"/>
                  <a:pt x="314" y="71"/>
                </a:cubicBezTo>
                <a:cubicBezTo>
                  <a:pt x="315" y="68"/>
                  <a:pt x="311" y="64"/>
                  <a:pt x="308" y="61"/>
                </a:cubicBezTo>
                <a:cubicBezTo>
                  <a:pt x="309" y="61"/>
                  <a:pt x="309" y="62"/>
                  <a:pt x="310" y="61"/>
                </a:cubicBezTo>
                <a:close/>
                <a:moveTo>
                  <a:pt x="308" y="68"/>
                </a:moveTo>
                <a:cubicBezTo>
                  <a:pt x="307" y="68"/>
                  <a:pt x="307" y="72"/>
                  <a:pt x="305" y="69"/>
                </a:cubicBezTo>
                <a:cubicBezTo>
                  <a:pt x="305" y="66"/>
                  <a:pt x="305" y="58"/>
                  <a:pt x="301" y="60"/>
                </a:cubicBezTo>
                <a:cubicBezTo>
                  <a:pt x="303" y="66"/>
                  <a:pt x="303" y="69"/>
                  <a:pt x="307" y="72"/>
                </a:cubicBezTo>
                <a:lnTo>
                  <a:pt x="308" y="68"/>
                </a:lnTo>
                <a:close/>
                <a:moveTo>
                  <a:pt x="303" y="55"/>
                </a:moveTo>
                <a:cubicBezTo>
                  <a:pt x="297" y="57"/>
                  <a:pt x="297" y="57"/>
                  <a:pt x="297" y="57"/>
                </a:cubicBezTo>
                <a:cubicBezTo>
                  <a:pt x="300" y="65"/>
                  <a:pt x="301" y="58"/>
                  <a:pt x="303" y="55"/>
                </a:cubicBezTo>
                <a:cubicBezTo>
                  <a:pt x="304" y="54"/>
                  <a:pt x="304" y="54"/>
                  <a:pt x="304" y="54"/>
                </a:cubicBezTo>
                <a:cubicBezTo>
                  <a:pt x="304" y="54"/>
                  <a:pt x="303" y="55"/>
                  <a:pt x="303" y="55"/>
                </a:cubicBezTo>
                <a:close/>
                <a:moveTo>
                  <a:pt x="339" y="60"/>
                </a:moveTo>
                <a:cubicBezTo>
                  <a:pt x="337" y="58"/>
                  <a:pt x="337" y="58"/>
                  <a:pt x="337" y="58"/>
                </a:cubicBezTo>
                <a:cubicBezTo>
                  <a:pt x="338" y="57"/>
                  <a:pt x="338" y="56"/>
                  <a:pt x="336" y="56"/>
                </a:cubicBezTo>
                <a:cubicBezTo>
                  <a:pt x="337" y="58"/>
                  <a:pt x="337" y="58"/>
                  <a:pt x="337" y="58"/>
                </a:cubicBezTo>
                <a:cubicBezTo>
                  <a:pt x="337" y="60"/>
                  <a:pt x="335" y="62"/>
                  <a:pt x="339" y="60"/>
                </a:cubicBezTo>
                <a:close/>
                <a:moveTo>
                  <a:pt x="307" y="56"/>
                </a:moveTo>
                <a:cubicBezTo>
                  <a:pt x="312" y="57"/>
                  <a:pt x="312" y="57"/>
                  <a:pt x="312" y="57"/>
                </a:cubicBezTo>
                <a:cubicBezTo>
                  <a:pt x="310" y="58"/>
                  <a:pt x="307" y="59"/>
                  <a:pt x="307" y="56"/>
                </a:cubicBezTo>
                <a:close/>
                <a:moveTo>
                  <a:pt x="329" y="64"/>
                </a:moveTo>
                <a:cubicBezTo>
                  <a:pt x="329" y="64"/>
                  <a:pt x="334" y="63"/>
                  <a:pt x="336" y="63"/>
                </a:cubicBezTo>
                <a:cubicBezTo>
                  <a:pt x="335" y="61"/>
                  <a:pt x="330" y="60"/>
                  <a:pt x="329" y="64"/>
                </a:cubicBezTo>
                <a:close/>
                <a:moveTo>
                  <a:pt x="435" y="84"/>
                </a:moveTo>
                <a:cubicBezTo>
                  <a:pt x="433" y="88"/>
                  <a:pt x="433" y="88"/>
                  <a:pt x="433" y="88"/>
                </a:cubicBezTo>
                <a:cubicBezTo>
                  <a:pt x="436" y="89"/>
                  <a:pt x="436" y="89"/>
                  <a:pt x="436" y="89"/>
                </a:cubicBezTo>
                <a:lnTo>
                  <a:pt x="435" y="84"/>
                </a:lnTo>
                <a:close/>
                <a:moveTo>
                  <a:pt x="404" y="83"/>
                </a:moveTo>
                <a:cubicBezTo>
                  <a:pt x="403" y="83"/>
                  <a:pt x="403" y="83"/>
                  <a:pt x="403" y="83"/>
                </a:cubicBezTo>
                <a:cubicBezTo>
                  <a:pt x="401" y="85"/>
                  <a:pt x="401" y="85"/>
                  <a:pt x="401" y="85"/>
                </a:cubicBezTo>
                <a:lnTo>
                  <a:pt x="404" y="83"/>
                </a:lnTo>
                <a:close/>
                <a:moveTo>
                  <a:pt x="369" y="81"/>
                </a:moveTo>
                <a:cubicBezTo>
                  <a:pt x="370" y="81"/>
                  <a:pt x="370" y="81"/>
                  <a:pt x="370" y="80"/>
                </a:cubicBezTo>
                <a:cubicBezTo>
                  <a:pt x="373" y="78"/>
                  <a:pt x="380" y="77"/>
                  <a:pt x="383" y="78"/>
                </a:cubicBezTo>
                <a:cubicBezTo>
                  <a:pt x="385" y="76"/>
                  <a:pt x="381" y="71"/>
                  <a:pt x="380" y="69"/>
                </a:cubicBezTo>
                <a:cubicBezTo>
                  <a:pt x="380" y="85"/>
                  <a:pt x="376" y="68"/>
                  <a:pt x="372" y="73"/>
                </a:cubicBezTo>
                <a:cubicBezTo>
                  <a:pt x="373" y="74"/>
                  <a:pt x="375" y="74"/>
                  <a:pt x="375" y="77"/>
                </a:cubicBezTo>
                <a:cubicBezTo>
                  <a:pt x="374" y="78"/>
                  <a:pt x="372" y="78"/>
                  <a:pt x="371" y="77"/>
                </a:cubicBezTo>
                <a:cubicBezTo>
                  <a:pt x="371" y="76"/>
                  <a:pt x="370" y="75"/>
                  <a:pt x="370" y="75"/>
                </a:cubicBezTo>
                <a:cubicBezTo>
                  <a:pt x="370" y="76"/>
                  <a:pt x="370" y="76"/>
                  <a:pt x="371" y="77"/>
                </a:cubicBezTo>
                <a:cubicBezTo>
                  <a:pt x="371" y="78"/>
                  <a:pt x="371" y="79"/>
                  <a:pt x="370" y="80"/>
                </a:cubicBezTo>
                <a:cubicBezTo>
                  <a:pt x="370" y="80"/>
                  <a:pt x="369" y="81"/>
                  <a:pt x="369" y="81"/>
                </a:cubicBezTo>
                <a:close/>
                <a:moveTo>
                  <a:pt x="326" y="77"/>
                </a:moveTo>
                <a:cubicBezTo>
                  <a:pt x="326" y="75"/>
                  <a:pt x="328" y="74"/>
                  <a:pt x="325" y="72"/>
                </a:cubicBezTo>
                <a:cubicBezTo>
                  <a:pt x="325" y="74"/>
                  <a:pt x="325" y="75"/>
                  <a:pt x="326" y="77"/>
                </a:cubicBezTo>
                <a:cubicBezTo>
                  <a:pt x="326" y="77"/>
                  <a:pt x="327" y="78"/>
                  <a:pt x="328" y="78"/>
                </a:cubicBezTo>
                <a:cubicBezTo>
                  <a:pt x="327" y="78"/>
                  <a:pt x="327" y="77"/>
                  <a:pt x="326" y="77"/>
                </a:cubicBezTo>
                <a:close/>
                <a:moveTo>
                  <a:pt x="328" y="85"/>
                </a:moveTo>
                <a:cubicBezTo>
                  <a:pt x="322" y="78"/>
                  <a:pt x="322" y="78"/>
                  <a:pt x="322" y="78"/>
                </a:cubicBezTo>
                <a:cubicBezTo>
                  <a:pt x="324" y="82"/>
                  <a:pt x="324" y="82"/>
                  <a:pt x="324" y="82"/>
                </a:cubicBezTo>
                <a:cubicBezTo>
                  <a:pt x="321" y="78"/>
                  <a:pt x="321" y="78"/>
                  <a:pt x="321" y="78"/>
                </a:cubicBezTo>
                <a:cubicBezTo>
                  <a:pt x="321" y="82"/>
                  <a:pt x="324" y="88"/>
                  <a:pt x="328" y="85"/>
                </a:cubicBezTo>
                <a:close/>
                <a:moveTo>
                  <a:pt x="313" y="79"/>
                </a:moveTo>
                <a:cubicBezTo>
                  <a:pt x="319" y="82"/>
                  <a:pt x="319" y="82"/>
                  <a:pt x="319" y="82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8" y="78"/>
                  <a:pt x="318" y="78"/>
                  <a:pt x="318" y="78"/>
                </a:cubicBezTo>
                <a:cubicBezTo>
                  <a:pt x="319" y="81"/>
                  <a:pt x="319" y="81"/>
                  <a:pt x="319" y="81"/>
                </a:cubicBezTo>
                <a:lnTo>
                  <a:pt x="313" y="79"/>
                </a:lnTo>
                <a:close/>
                <a:moveTo>
                  <a:pt x="260" y="69"/>
                </a:moveTo>
                <a:cubicBezTo>
                  <a:pt x="257" y="69"/>
                  <a:pt x="257" y="69"/>
                  <a:pt x="257" y="69"/>
                </a:cubicBezTo>
                <a:cubicBezTo>
                  <a:pt x="257" y="69"/>
                  <a:pt x="260" y="73"/>
                  <a:pt x="263" y="72"/>
                </a:cubicBezTo>
                <a:cubicBezTo>
                  <a:pt x="259" y="82"/>
                  <a:pt x="262" y="70"/>
                  <a:pt x="256" y="74"/>
                </a:cubicBezTo>
                <a:cubicBezTo>
                  <a:pt x="263" y="74"/>
                  <a:pt x="260" y="81"/>
                  <a:pt x="259" y="85"/>
                </a:cubicBezTo>
                <a:cubicBezTo>
                  <a:pt x="258" y="79"/>
                  <a:pt x="250" y="82"/>
                  <a:pt x="253" y="70"/>
                </a:cubicBezTo>
                <a:cubicBezTo>
                  <a:pt x="255" y="72"/>
                  <a:pt x="258" y="61"/>
                  <a:pt x="260" y="69"/>
                </a:cubicBezTo>
                <a:close/>
                <a:moveTo>
                  <a:pt x="219" y="71"/>
                </a:moveTo>
                <a:cubicBezTo>
                  <a:pt x="215" y="70"/>
                  <a:pt x="215" y="70"/>
                  <a:pt x="215" y="70"/>
                </a:cubicBezTo>
                <a:cubicBezTo>
                  <a:pt x="219" y="71"/>
                  <a:pt x="219" y="71"/>
                  <a:pt x="219" y="71"/>
                </a:cubicBezTo>
                <a:close/>
                <a:moveTo>
                  <a:pt x="113" y="80"/>
                </a:moveTo>
                <a:cubicBezTo>
                  <a:pt x="114" y="86"/>
                  <a:pt x="119" y="80"/>
                  <a:pt x="119" y="77"/>
                </a:cubicBezTo>
                <a:cubicBezTo>
                  <a:pt x="118" y="79"/>
                  <a:pt x="115" y="79"/>
                  <a:pt x="113" y="80"/>
                </a:cubicBezTo>
                <a:close/>
                <a:moveTo>
                  <a:pt x="74" y="84"/>
                </a:moveTo>
                <a:cubicBezTo>
                  <a:pt x="76" y="83"/>
                  <a:pt x="80" y="89"/>
                  <a:pt x="80" y="83"/>
                </a:cubicBezTo>
                <a:cubicBezTo>
                  <a:pt x="75" y="81"/>
                  <a:pt x="75" y="81"/>
                  <a:pt x="75" y="81"/>
                </a:cubicBezTo>
                <a:cubicBezTo>
                  <a:pt x="75" y="83"/>
                  <a:pt x="73" y="81"/>
                  <a:pt x="74" y="84"/>
                </a:cubicBezTo>
                <a:close/>
                <a:moveTo>
                  <a:pt x="47" y="91"/>
                </a:moveTo>
                <a:cubicBezTo>
                  <a:pt x="44" y="85"/>
                  <a:pt x="44" y="85"/>
                  <a:pt x="44" y="85"/>
                </a:cubicBezTo>
                <a:cubicBezTo>
                  <a:pt x="46" y="86"/>
                  <a:pt x="46" y="86"/>
                  <a:pt x="46" y="86"/>
                </a:cubicBezTo>
                <a:lnTo>
                  <a:pt x="47" y="91"/>
                </a:lnTo>
                <a:close/>
                <a:moveTo>
                  <a:pt x="53" y="97"/>
                </a:moveTo>
                <a:cubicBezTo>
                  <a:pt x="53" y="98"/>
                  <a:pt x="49" y="97"/>
                  <a:pt x="50" y="94"/>
                </a:cubicBezTo>
                <a:lnTo>
                  <a:pt x="53" y="97"/>
                </a:lnTo>
                <a:close/>
                <a:moveTo>
                  <a:pt x="25" y="100"/>
                </a:moveTo>
                <a:cubicBezTo>
                  <a:pt x="28" y="105"/>
                  <a:pt x="28" y="105"/>
                  <a:pt x="28" y="105"/>
                </a:cubicBezTo>
                <a:cubicBezTo>
                  <a:pt x="26" y="106"/>
                  <a:pt x="26" y="106"/>
                  <a:pt x="26" y="106"/>
                </a:cubicBezTo>
                <a:lnTo>
                  <a:pt x="25" y="100"/>
                </a:lnTo>
                <a:close/>
                <a:moveTo>
                  <a:pt x="25" y="95"/>
                </a:moveTo>
                <a:cubicBezTo>
                  <a:pt x="26" y="96"/>
                  <a:pt x="27" y="97"/>
                  <a:pt x="27" y="98"/>
                </a:cubicBezTo>
                <a:cubicBezTo>
                  <a:pt x="28" y="99"/>
                  <a:pt x="30" y="99"/>
                  <a:pt x="31" y="97"/>
                </a:cubicBezTo>
                <a:cubicBezTo>
                  <a:pt x="30" y="95"/>
                  <a:pt x="30" y="97"/>
                  <a:pt x="29" y="96"/>
                </a:cubicBezTo>
                <a:cubicBezTo>
                  <a:pt x="29" y="96"/>
                  <a:pt x="30" y="94"/>
                  <a:pt x="31" y="94"/>
                </a:cubicBezTo>
                <a:cubicBezTo>
                  <a:pt x="31" y="100"/>
                  <a:pt x="32" y="99"/>
                  <a:pt x="33" y="104"/>
                </a:cubicBezTo>
                <a:cubicBezTo>
                  <a:pt x="30" y="108"/>
                  <a:pt x="29" y="102"/>
                  <a:pt x="27" y="98"/>
                </a:cubicBezTo>
                <a:cubicBezTo>
                  <a:pt x="26" y="97"/>
                  <a:pt x="26" y="96"/>
                  <a:pt x="25" y="95"/>
                </a:cubicBezTo>
                <a:close/>
                <a:moveTo>
                  <a:pt x="39" y="89"/>
                </a:moveTo>
                <a:cubicBezTo>
                  <a:pt x="39" y="90"/>
                  <a:pt x="39" y="91"/>
                  <a:pt x="39" y="92"/>
                </a:cubicBezTo>
                <a:cubicBezTo>
                  <a:pt x="37" y="94"/>
                  <a:pt x="35" y="96"/>
                  <a:pt x="39" y="101"/>
                </a:cubicBezTo>
                <a:cubicBezTo>
                  <a:pt x="41" y="99"/>
                  <a:pt x="41" y="99"/>
                  <a:pt x="41" y="99"/>
                </a:cubicBezTo>
                <a:cubicBezTo>
                  <a:pt x="40" y="100"/>
                  <a:pt x="40" y="99"/>
                  <a:pt x="39" y="98"/>
                </a:cubicBezTo>
                <a:cubicBezTo>
                  <a:pt x="41" y="95"/>
                  <a:pt x="43" y="99"/>
                  <a:pt x="44" y="99"/>
                </a:cubicBezTo>
                <a:cubicBezTo>
                  <a:pt x="43" y="97"/>
                  <a:pt x="40" y="96"/>
                  <a:pt x="39" y="92"/>
                </a:cubicBezTo>
                <a:cubicBezTo>
                  <a:pt x="40" y="91"/>
                  <a:pt x="40" y="91"/>
                  <a:pt x="41" y="90"/>
                </a:cubicBezTo>
                <a:cubicBezTo>
                  <a:pt x="42" y="90"/>
                  <a:pt x="42" y="91"/>
                  <a:pt x="42" y="89"/>
                </a:cubicBezTo>
                <a:cubicBezTo>
                  <a:pt x="42" y="88"/>
                  <a:pt x="42" y="88"/>
                  <a:pt x="42" y="88"/>
                </a:cubicBezTo>
                <a:cubicBezTo>
                  <a:pt x="42" y="89"/>
                  <a:pt x="41" y="89"/>
                  <a:pt x="41" y="90"/>
                </a:cubicBezTo>
                <a:cubicBezTo>
                  <a:pt x="40" y="89"/>
                  <a:pt x="40" y="88"/>
                  <a:pt x="39" y="89"/>
                </a:cubicBezTo>
                <a:close/>
                <a:moveTo>
                  <a:pt x="22" y="92"/>
                </a:moveTo>
                <a:cubicBezTo>
                  <a:pt x="21" y="91"/>
                  <a:pt x="21" y="89"/>
                  <a:pt x="20" y="88"/>
                </a:cubicBezTo>
                <a:cubicBezTo>
                  <a:pt x="18" y="87"/>
                  <a:pt x="18" y="87"/>
                  <a:pt x="18" y="87"/>
                </a:cubicBezTo>
                <a:cubicBezTo>
                  <a:pt x="17" y="90"/>
                  <a:pt x="20" y="92"/>
                  <a:pt x="22" y="92"/>
                </a:cubicBezTo>
                <a:close/>
                <a:moveTo>
                  <a:pt x="102" y="77"/>
                </a:moveTo>
                <a:cubicBezTo>
                  <a:pt x="103" y="78"/>
                  <a:pt x="107" y="77"/>
                  <a:pt x="107" y="81"/>
                </a:cubicBezTo>
                <a:cubicBezTo>
                  <a:pt x="108" y="75"/>
                  <a:pt x="108" y="75"/>
                  <a:pt x="108" y="75"/>
                </a:cubicBezTo>
                <a:cubicBezTo>
                  <a:pt x="106" y="76"/>
                  <a:pt x="103" y="72"/>
                  <a:pt x="104" y="71"/>
                </a:cubicBezTo>
                <a:cubicBezTo>
                  <a:pt x="103" y="74"/>
                  <a:pt x="101" y="72"/>
                  <a:pt x="102" y="77"/>
                </a:cubicBezTo>
                <a:close/>
                <a:moveTo>
                  <a:pt x="213" y="71"/>
                </a:moveTo>
                <a:cubicBezTo>
                  <a:pt x="211" y="69"/>
                  <a:pt x="206" y="74"/>
                  <a:pt x="205" y="67"/>
                </a:cubicBezTo>
                <a:cubicBezTo>
                  <a:pt x="203" y="74"/>
                  <a:pt x="210" y="73"/>
                  <a:pt x="213" y="71"/>
                </a:cubicBezTo>
                <a:close/>
                <a:moveTo>
                  <a:pt x="213" y="63"/>
                </a:moveTo>
                <a:cubicBezTo>
                  <a:pt x="214" y="64"/>
                  <a:pt x="214" y="64"/>
                  <a:pt x="215" y="64"/>
                </a:cubicBezTo>
                <a:cubicBezTo>
                  <a:pt x="216" y="65"/>
                  <a:pt x="216" y="71"/>
                  <a:pt x="219" y="68"/>
                </a:cubicBezTo>
                <a:cubicBezTo>
                  <a:pt x="218" y="66"/>
                  <a:pt x="217" y="68"/>
                  <a:pt x="216" y="67"/>
                </a:cubicBezTo>
                <a:cubicBezTo>
                  <a:pt x="217" y="63"/>
                  <a:pt x="216" y="64"/>
                  <a:pt x="215" y="64"/>
                </a:cubicBezTo>
                <a:cubicBezTo>
                  <a:pt x="214" y="63"/>
                  <a:pt x="214" y="63"/>
                  <a:pt x="213" y="63"/>
                </a:cubicBezTo>
                <a:close/>
                <a:moveTo>
                  <a:pt x="150" y="60"/>
                </a:moveTo>
                <a:cubicBezTo>
                  <a:pt x="153" y="59"/>
                  <a:pt x="153" y="59"/>
                  <a:pt x="153" y="59"/>
                </a:cubicBezTo>
                <a:cubicBezTo>
                  <a:pt x="155" y="64"/>
                  <a:pt x="155" y="64"/>
                  <a:pt x="155" y="64"/>
                </a:cubicBezTo>
                <a:lnTo>
                  <a:pt x="150" y="60"/>
                </a:lnTo>
                <a:close/>
                <a:moveTo>
                  <a:pt x="119" y="56"/>
                </a:moveTo>
                <a:cubicBezTo>
                  <a:pt x="122" y="57"/>
                  <a:pt x="122" y="57"/>
                  <a:pt x="122" y="57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21" y="59"/>
                  <a:pt x="121" y="61"/>
                  <a:pt x="122" y="62"/>
                </a:cubicBezTo>
                <a:cubicBezTo>
                  <a:pt x="122" y="62"/>
                  <a:pt x="123" y="62"/>
                  <a:pt x="123" y="63"/>
                </a:cubicBezTo>
                <a:cubicBezTo>
                  <a:pt x="123" y="63"/>
                  <a:pt x="122" y="62"/>
                  <a:pt x="122" y="62"/>
                </a:cubicBezTo>
                <a:cubicBezTo>
                  <a:pt x="120" y="62"/>
                  <a:pt x="117" y="63"/>
                  <a:pt x="117" y="59"/>
                </a:cubicBezTo>
                <a:cubicBezTo>
                  <a:pt x="118" y="60"/>
                  <a:pt x="121" y="60"/>
                  <a:pt x="121" y="57"/>
                </a:cubicBezTo>
                <a:lnTo>
                  <a:pt x="119" y="56"/>
                </a:lnTo>
                <a:close/>
                <a:moveTo>
                  <a:pt x="56" y="61"/>
                </a:moveTo>
                <a:cubicBezTo>
                  <a:pt x="58" y="62"/>
                  <a:pt x="58" y="63"/>
                  <a:pt x="60" y="59"/>
                </a:cubicBezTo>
                <a:cubicBezTo>
                  <a:pt x="58" y="59"/>
                  <a:pt x="56" y="59"/>
                  <a:pt x="56" y="61"/>
                </a:cubicBezTo>
                <a:close/>
                <a:moveTo>
                  <a:pt x="135" y="50"/>
                </a:moveTo>
                <a:cubicBezTo>
                  <a:pt x="135" y="53"/>
                  <a:pt x="138" y="52"/>
                  <a:pt x="137" y="56"/>
                </a:cubicBezTo>
                <a:cubicBezTo>
                  <a:pt x="136" y="57"/>
                  <a:pt x="136" y="57"/>
                  <a:pt x="136" y="57"/>
                </a:cubicBezTo>
                <a:cubicBezTo>
                  <a:pt x="138" y="55"/>
                  <a:pt x="138" y="64"/>
                  <a:pt x="141" y="60"/>
                </a:cubicBezTo>
                <a:cubicBezTo>
                  <a:pt x="139" y="60"/>
                  <a:pt x="139" y="60"/>
                  <a:pt x="139" y="60"/>
                </a:cubicBezTo>
                <a:cubicBezTo>
                  <a:pt x="141" y="58"/>
                  <a:pt x="135" y="54"/>
                  <a:pt x="139" y="52"/>
                </a:cubicBezTo>
                <a:cubicBezTo>
                  <a:pt x="140" y="51"/>
                  <a:pt x="136" y="49"/>
                  <a:pt x="135" y="50"/>
                </a:cubicBezTo>
                <a:close/>
                <a:moveTo>
                  <a:pt x="50" y="54"/>
                </a:moveTo>
                <a:cubicBezTo>
                  <a:pt x="52" y="54"/>
                  <a:pt x="53" y="62"/>
                  <a:pt x="56" y="58"/>
                </a:cubicBezTo>
                <a:cubicBezTo>
                  <a:pt x="53" y="57"/>
                  <a:pt x="52" y="50"/>
                  <a:pt x="50" y="54"/>
                </a:cubicBezTo>
                <a:close/>
                <a:moveTo>
                  <a:pt x="112" y="41"/>
                </a:moveTo>
                <a:cubicBezTo>
                  <a:pt x="112" y="40"/>
                  <a:pt x="112" y="40"/>
                  <a:pt x="112" y="40"/>
                </a:cubicBezTo>
                <a:cubicBezTo>
                  <a:pt x="115" y="42"/>
                  <a:pt x="115" y="42"/>
                  <a:pt x="115" y="42"/>
                </a:cubicBezTo>
                <a:cubicBezTo>
                  <a:pt x="115" y="43"/>
                  <a:pt x="115" y="43"/>
                  <a:pt x="115" y="43"/>
                </a:cubicBezTo>
                <a:lnTo>
                  <a:pt x="112" y="41"/>
                </a:lnTo>
                <a:close/>
                <a:moveTo>
                  <a:pt x="57" y="97"/>
                </a:moveTo>
                <a:cubicBezTo>
                  <a:pt x="57" y="97"/>
                  <a:pt x="58" y="97"/>
                  <a:pt x="58" y="97"/>
                </a:cubicBezTo>
                <a:cubicBezTo>
                  <a:pt x="58" y="97"/>
                  <a:pt x="57" y="97"/>
                  <a:pt x="57" y="97"/>
                </a:cubicBezTo>
                <a:close/>
                <a:moveTo>
                  <a:pt x="224" y="88"/>
                </a:moveTo>
                <a:cubicBezTo>
                  <a:pt x="223" y="89"/>
                  <a:pt x="223" y="89"/>
                  <a:pt x="223" y="90"/>
                </a:cubicBezTo>
                <a:cubicBezTo>
                  <a:pt x="224" y="90"/>
                  <a:pt x="224" y="89"/>
                  <a:pt x="224" y="88"/>
                </a:cubicBezTo>
                <a:close/>
                <a:moveTo>
                  <a:pt x="230" y="93"/>
                </a:moveTo>
                <a:cubicBezTo>
                  <a:pt x="230" y="93"/>
                  <a:pt x="230" y="93"/>
                  <a:pt x="230" y="93"/>
                </a:cubicBezTo>
                <a:cubicBezTo>
                  <a:pt x="230" y="93"/>
                  <a:pt x="230" y="93"/>
                  <a:pt x="230" y="93"/>
                </a:cubicBezTo>
                <a:close/>
                <a:moveTo>
                  <a:pt x="465" y="113"/>
                </a:moveTo>
                <a:cubicBezTo>
                  <a:pt x="467" y="114"/>
                  <a:pt x="468" y="119"/>
                  <a:pt x="468" y="114"/>
                </a:cubicBezTo>
                <a:cubicBezTo>
                  <a:pt x="468" y="111"/>
                  <a:pt x="467" y="114"/>
                  <a:pt x="465" y="113"/>
                </a:cubicBezTo>
                <a:close/>
                <a:moveTo>
                  <a:pt x="464" y="107"/>
                </a:moveTo>
                <a:cubicBezTo>
                  <a:pt x="463" y="106"/>
                  <a:pt x="462" y="105"/>
                  <a:pt x="462" y="103"/>
                </a:cubicBezTo>
                <a:cubicBezTo>
                  <a:pt x="462" y="106"/>
                  <a:pt x="463" y="106"/>
                  <a:pt x="464" y="107"/>
                </a:cubicBezTo>
                <a:close/>
                <a:moveTo>
                  <a:pt x="464" y="107"/>
                </a:moveTo>
                <a:cubicBezTo>
                  <a:pt x="465" y="107"/>
                  <a:pt x="466" y="108"/>
                  <a:pt x="468" y="107"/>
                </a:cubicBezTo>
                <a:cubicBezTo>
                  <a:pt x="467" y="105"/>
                  <a:pt x="465" y="107"/>
                  <a:pt x="464" y="107"/>
                </a:cubicBezTo>
                <a:close/>
                <a:moveTo>
                  <a:pt x="441" y="108"/>
                </a:moveTo>
                <a:cubicBezTo>
                  <a:pt x="441" y="105"/>
                  <a:pt x="434" y="101"/>
                  <a:pt x="441" y="100"/>
                </a:cubicBezTo>
                <a:cubicBezTo>
                  <a:pt x="441" y="100"/>
                  <a:pt x="438" y="100"/>
                  <a:pt x="437" y="97"/>
                </a:cubicBezTo>
                <a:cubicBezTo>
                  <a:pt x="438" y="102"/>
                  <a:pt x="437" y="106"/>
                  <a:pt x="441" y="108"/>
                </a:cubicBezTo>
                <a:close/>
                <a:moveTo>
                  <a:pt x="431" y="94"/>
                </a:moveTo>
                <a:cubicBezTo>
                  <a:pt x="431" y="94"/>
                  <a:pt x="430" y="94"/>
                  <a:pt x="429" y="94"/>
                </a:cubicBezTo>
                <a:cubicBezTo>
                  <a:pt x="430" y="94"/>
                  <a:pt x="430" y="94"/>
                  <a:pt x="431" y="94"/>
                </a:cubicBezTo>
                <a:close/>
                <a:moveTo>
                  <a:pt x="429" y="94"/>
                </a:moveTo>
                <a:cubicBezTo>
                  <a:pt x="428" y="93"/>
                  <a:pt x="427" y="87"/>
                  <a:pt x="424" y="89"/>
                </a:cubicBezTo>
                <a:cubicBezTo>
                  <a:pt x="425" y="92"/>
                  <a:pt x="425" y="95"/>
                  <a:pt x="426" y="96"/>
                </a:cubicBezTo>
                <a:cubicBezTo>
                  <a:pt x="426" y="93"/>
                  <a:pt x="428" y="94"/>
                  <a:pt x="429" y="94"/>
                </a:cubicBezTo>
                <a:close/>
                <a:moveTo>
                  <a:pt x="357" y="102"/>
                </a:moveTo>
                <a:cubicBezTo>
                  <a:pt x="360" y="103"/>
                  <a:pt x="360" y="103"/>
                  <a:pt x="360" y="103"/>
                </a:cubicBezTo>
                <a:cubicBezTo>
                  <a:pt x="361" y="101"/>
                  <a:pt x="359" y="101"/>
                  <a:pt x="359" y="100"/>
                </a:cubicBezTo>
                <a:cubicBezTo>
                  <a:pt x="358" y="101"/>
                  <a:pt x="356" y="101"/>
                  <a:pt x="357" y="102"/>
                </a:cubicBezTo>
                <a:close/>
                <a:moveTo>
                  <a:pt x="345" y="87"/>
                </a:moveTo>
                <a:cubicBezTo>
                  <a:pt x="344" y="93"/>
                  <a:pt x="344" y="93"/>
                  <a:pt x="344" y="93"/>
                </a:cubicBezTo>
                <a:cubicBezTo>
                  <a:pt x="345" y="94"/>
                  <a:pt x="344" y="89"/>
                  <a:pt x="347" y="90"/>
                </a:cubicBezTo>
                <a:lnTo>
                  <a:pt x="345" y="87"/>
                </a:lnTo>
                <a:close/>
                <a:moveTo>
                  <a:pt x="352" y="59"/>
                </a:moveTo>
                <a:cubicBezTo>
                  <a:pt x="353" y="59"/>
                  <a:pt x="353" y="59"/>
                  <a:pt x="353" y="59"/>
                </a:cubicBezTo>
                <a:cubicBezTo>
                  <a:pt x="353" y="59"/>
                  <a:pt x="353" y="59"/>
                  <a:pt x="353" y="59"/>
                </a:cubicBezTo>
                <a:lnTo>
                  <a:pt x="352" y="59"/>
                </a:lnTo>
                <a:close/>
                <a:moveTo>
                  <a:pt x="334" y="102"/>
                </a:moveTo>
                <a:cubicBezTo>
                  <a:pt x="333" y="94"/>
                  <a:pt x="333" y="94"/>
                  <a:pt x="333" y="94"/>
                </a:cubicBezTo>
                <a:cubicBezTo>
                  <a:pt x="332" y="94"/>
                  <a:pt x="332" y="100"/>
                  <a:pt x="334" y="102"/>
                </a:cubicBezTo>
                <a:close/>
                <a:moveTo>
                  <a:pt x="318" y="98"/>
                </a:moveTo>
                <a:cubicBezTo>
                  <a:pt x="323" y="100"/>
                  <a:pt x="323" y="100"/>
                  <a:pt x="323" y="100"/>
                </a:cubicBezTo>
                <a:cubicBezTo>
                  <a:pt x="322" y="98"/>
                  <a:pt x="322" y="98"/>
                  <a:pt x="322" y="98"/>
                </a:cubicBezTo>
                <a:lnTo>
                  <a:pt x="318" y="98"/>
                </a:lnTo>
                <a:close/>
                <a:moveTo>
                  <a:pt x="305" y="93"/>
                </a:moveTo>
                <a:cubicBezTo>
                  <a:pt x="308" y="95"/>
                  <a:pt x="308" y="95"/>
                  <a:pt x="308" y="95"/>
                </a:cubicBezTo>
                <a:cubicBezTo>
                  <a:pt x="309" y="94"/>
                  <a:pt x="309" y="94"/>
                  <a:pt x="309" y="94"/>
                </a:cubicBezTo>
                <a:lnTo>
                  <a:pt x="305" y="93"/>
                </a:lnTo>
                <a:close/>
                <a:moveTo>
                  <a:pt x="173" y="79"/>
                </a:moveTo>
                <a:cubicBezTo>
                  <a:pt x="171" y="80"/>
                  <a:pt x="165" y="78"/>
                  <a:pt x="166" y="84"/>
                </a:cubicBezTo>
                <a:cubicBezTo>
                  <a:pt x="168" y="76"/>
                  <a:pt x="172" y="86"/>
                  <a:pt x="173" y="79"/>
                </a:cubicBezTo>
                <a:close/>
                <a:moveTo>
                  <a:pt x="68" y="94"/>
                </a:moveTo>
                <a:cubicBezTo>
                  <a:pt x="63" y="93"/>
                  <a:pt x="63" y="93"/>
                  <a:pt x="63" y="93"/>
                </a:cubicBezTo>
                <a:cubicBezTo>
                  <a:pt x="67" y="94"/>
                  <a:pt x="64" y="97"/>
                  <a:pt x="68" y="94"/>
                </a:cubicBezTo>
                <a:close/>
                <a:moveTo>
                  <a:pt x="424" y="167"/>
                </a:moveTo>
                <a:cubicBezTo>
                  <a:pt x="425" y="167"/>
                  <a:pt x="425" y="167"/>
                  <a:pt x="425" y="167"/>
                </a:cubicBezTo>
                <a:cubicBezTo>
                  <a:pt x="425" y="167"/>
                  <a:pt x="425" y="167"/>
                  <a:pt x="424" y="167"/>
                </a:cubicBezTo>
                <a:close/>
                <a:moveTo>
                  <a:pt x="424" y="167"/>
                </a:moveTo>
                <a:cubicBezTo>
                  <a:pt x="422" y="165"/>
                  <a:pt x="419" y="166"/>
                  <a:pt x="418" y="167"/>
                </a:cubicBezTo>
                <a:cubicBezTo>
                  <a:pt x="421" y="173"/>
                  <a:pt x="423" y="168"/>
                  <a:pt x="424" y="167"/>
                </a:cubicBezTo>
                <a:close/>
                <a:moveTo>
                  <a:pt x="427" y="177"/>
                </a:moveTo>
                <a:cubicBezTo>
                  <a:pt x="430" y="178"/>
                  <a:pt x="430" y="178"/>
                  <a:pt x="430" y="178"/>
                </a:cubicBezTo>
                <a:cubicBezTo>
                  <a:pt x="429" y="178"/>
                  <a:pt x="427" y="174"/>
                  <a:pt x="427" y="177"/>
                </a:cubicBezTo>
                <a:close/>
                <a:moveTo>
                  <a:pt x="428" y="171"/>
                </a:moveTo>
                <a:cubicBezTo>
                  <a:pt x="426" y="170"/>
                  <a:pt x="426" y="170"/>
                  <a:pt x="426" y="170"/>
                </a:cubicBezTo>
                <a:cubicBezTo>
                  <a:pt x="427" y="172"/>
                  <a:pt x="427" y="172"/>
                  <a:pt x="427" y="172"/>
                </a:cubicBezTo>
                <a:lnTo>
                  <a:pt x="428" y="171"/>
                </a:lnTo>
                <a:close/>
                <a:moveTo>
                  <a:pt x="495" y="116"/>
                </a:moveTo>
                <a:cubicBezTo>
                  <a:pt x="498" y="117"/>
                  <a:pt x="499" y="118"/>
                  <a:pt x="501" y="118"/>
                </a:cubicBezTo>
                <a:lnTo>
                  <a:pt x="495" y="116"/>
                </a:lnTo>
                <a:close/>
                <a:moveTo>
                  <a:pt x="523" y="125"/>
                </a:moveTo>
                <a:cubicBezTo>
                  <a:pt x="523" y="125"/>
                  <a:pt x="523" y="125"/>
                  <a:pt x="523" y="125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lnTo>
                  <a:pt x="523" y="125"/>
                </a:lnTo>
                <a:close/>
                <a:moveTo>
                  <a:pt x="500" y="119"/>
                </a:moveTo>
                <a:cubicBezTo>
                  <a:pt x="500" y="120"/>
                  <a:pt x="500" y="120"/>
                  <a:pt x="500" y="120"/>
                </a:cubicBezTo>
                <a:cubicBezTo>
                  <a:pt x="501" y="120"/>
                  <a:pt x="501" y="120"/>
                  <a:pt x="500" y="119"/>
                </a:cubicBezTo>
                <a:close/>
                <a:moveTo>
                  <a:pt x="466" y="136"/>
                </a:moveTo>
                <a:cubicBezTo>
                  <a:pt x="466" y="137"/>
                  <a:pt x="468" y="139"/>
                  <a:pt x="469" y="140"/>
                </a:cubicBezTo>
                <a:cubicBezTo>
                  <a:pt x="468" y="138"/>
                  <a:pt x="466" y="134"/>
                  <a:pt x="466" y="136"/>
                </a:cubicBezTo>
                <a:close/>
                <a:moveTo>
                  <a:pt x="557" y="113"/>
                </a:moveTo>
                <a:cubicBezTo>
                  <a:pt x="560" y="114"/>
                  <a:pt x="560" y="114"/>
                  <a:pt x="560" y="114"/>
                </a:cubicBezTo>
                <a:cubicBezTo>
                  <a:pt x="560" y="113"/>
                  <a:pt x="558" y="113"/>
                  <a:pt x="557" y="113"/>
                </a:cubicBezTo>
                <a:close/>
                <a:moveTo>
                  <a:pt x="575" y="142"/>
                </a:moveTo>
                <a:cubicBezTo>
                  <a:pt x="574" y="142"/>
                  <a:pt x="574" y="142"/>
                  <a:pt x="574" y="142"/>
                </a:cubicBezTo>
                <a:cubicBezTo>
                  <a:pt x="575" y="143"/>
                  <a:pt x="576" y="143"/>
                  <a:pt x="578" y="144"/>
                </a:cubicBezTo>
                <a:lnTo>
                  <a:pt x="575" y="142"/>
                </a:lnTo>
                <a:close/>
                <a:moveTo>
                  <a:pt x="502" y="122"/>
                </a:moveTo>
                <a:cubicBezTo>
                  <a:pt x="504" y="123"/>
                  <a:pt x="504" y="123"/>
                  <a:pt x="504" y="123"/>
                </a:cubicBezTo>
                <a:cubicBezTo>
                  <a:pt x="504" y="123"/>
                  <a:pt x="504" y="123"/>
                  <a:pt x="504" y="123"/>
                </a:cubicBezTo>
                <a:cubicBezTo>
                  <a:pt x="502" y="122"/>
                  <a:pt x="502" y="122"/>
                  <a:pt x="502" y="122"/>
                </a:cubicBezTo>
                <a:close/>
                <a:moveTo>
                  <a:pt x="560" y="102"/>
                </a:moveTo>
                <a:cubicBezTo>
                  <a:pt x="558" y="102"/>
                  <a:pt x="557" y="103"/>
                  <a:pt x="556" y="103"/>
                </a:cubicBezTo>
                <a:cubicBezTo>
                  <a:pt x="558" y="103"/>
                  <a:pt x="560" y="103"/>
                  <a:pt x="560" y="102"/>
                </a:cubicBezTo>
                <a:close/>
                <a:moveTo>
                  <a:pt x="523" y="124"/>
                </a:move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lose/>
                <a:moveTo>
                  <a:pt x="567" y="146"/>
                </a:moveTo>
                <a:cubicBezTo>
                  <a:pt x="566" y="146"/>
                  <a:pt x="565" y="146"/>
                  <a:pt x="564" y="146"/>
                </a:cubicBezTo>
                <a:cubicBezTo>
                  <a:pt x="565" y="147"/>
                  <a:pt x="567" y="147"/>
                  <a:pt x="567" y="146"/>
                </a:cubicBezTo>
                <a:close/>
                <a:moveTo>
                  <a:pt x="470" y="141"/>
                </a:moveTo>
                <a:cubicBezTo>
                  <a:pt x="469" y="140"/>
                  <a:pt x="469" y="140"/>
                  <a:pt x="469" y="140"/>
                </a:cubicBezTo>
                <a:cubicBezTo>
                  <a:pt x="470" y="141"/>
                  <a:pt x="470" y="141"/>
                  <a:pt x="470" y="141"/>
                </a:cubicBezTo>
                <a:close/>
                <a:moveTo>
                  <a:pt x="431" y="163"/>
                </a:moveTo>
                <a:cubicBezTo>
                  <a:pt x="430" y="162"/>
                  <a:pt x="429" y="160"/>
                  <a:pt x="429" y="161"/>
                </a:cubicBezTo>
                <a:cubicBezTo>
                  <a:pt x="430" y="162"/>
                  <a:pt x="430" y="163"/>
                  <a:pt x="431" y="163"/>
                </a:cubicBezTo>
                <a:close/>
                <a:moveTo>
                  <a:pt x="458" y="4"/>
                </a:moveTo>
                <a:cubicBezTo>
                  <a:pt x="458" y="5"/>
                  <a:pt x="458" y="5"/>
                  <a:pt x="458" y="5"/>
                </a:cubicBezTo>
                <a:cubicBezTo>
                  <a:pt x="458" y="4"/>
                  <a:pt x="458" y="4"/>
                  <a:pt x="458" y="4"/>
                </a:cubicBezTo>
                <a:close/>
                <a:moveTo>
                  <a:pt x="461" y="34"/>
                </a:moveTo>
                <a:cubicBezTo>
                  <a:pt x="461" y="33"/>
                  <a:pt x="462" y="33"/>
                  <a:pt x="462" y="33"/>
                </a:cubicBezTo>
                <a:cubicBezTo>
                  <a:pt x="461" y="33"/>
                  <a:pt x="460" y="34"/>
                  <a:pt x="461" y="34"/>
                </a:cubicBezTo>
                <a:close/>
                <a:moveTo>
                  <a:pt x="524" y="32"/>
                </a:moveTo>
                <a:cubicBezTo>
                  <a:pt x="520" y="39"/>
                  <a:pt x="520" y="39"/>
                  <a:pt x="520" y="39"/>
                </a:cubicBezTo>
                <a:cubicBezTo>
                  <a:pt x="523" y="38"/>
                  <a:pt x="524" y="39"/>
                  <a:pt x="526" y="37"/>
                </a:cubicBezTo>
                <a:cubicBezTo>
                  <a:pt x="523" y="40"/>
                  <a:pt x="523" y="40"/>
                  <a:pt x="523" y="40"/>
                </a:cubicBezTo>
                <a:cubicBezTo>
                  <a:pt x="526" y="39"/>
                  <a:pt x="526" y="39"/>
                  <a:pt x="526" y="39"/>
                </a:cubicBezTo>
                <a:cubicBezTo>
                  <a:pt x="533" y="42"/>
                  <a:pt x="517" y="57"/>
                  <a:pt x="531" y="58"/>
                </a:cubicBezTo>
                <a:cubicBezTo>
                  <a:pt x="532" y="57"/>
                  <a:pt x="532" y="57"/>
                  <a:pt x="532" y="57"/>
                </a:cubicBezTo>
                <a:cubicBezTo>
                  <a:pt x="528" y="64"/>
                  <a:pt x="528" y="64"/>
                  <a:pt x="528" y="64"/>
                </a:cubicBezTo>
                <a:cubicBezTo>
                  <a:pt x="529" y="64"/>
                  <a:pt x="534" y="62"/>
                  <a:pt x="536" y="62"/>
                </a:cubicBezTo>
                <a:cubicBezTo>
                  <a:pt x="531" y="64"/>
                  <a:pt x="536" y="64"/>
                  <a:pt x="532" y="67"/>
                </a:cubicBezTo>
                <a:cubicBezTo>
                  <a:pt x="535" y="67"/>
                  <a:pt x="536" y="65"/>
                  <a:pt x="537" y="64"/>
                </a:cubicBezTo>
                <a:cubicBezTo>
                  <a:pt x="541" y="64"/>
                  <a:pt x="541" y="66"/>
                  <a:pt x="541" y="68"/>
                </a:cubicBezTo>
                <a:cubicBezTo>
                  <a:pt x="541" y="69"/>
                  <a:pt x="540" y="69"/>
                  <a:pt x="541" y="69"/>
                </a:cubicBezTo>
                <a:cubicBezTo>
                  <a:pt x="541" y="71"/>
                  <a:pt x="541" y="71"/>
                  <a:pt x="541" y="71"/>
                </a:cubicBezTo>
                <a:cubicBezTo>
                  <a:pt x="541" y="72"/>
                  <a:pt x="541" y="72"/>
                  <a:pt x="542" y="73"/>
                </a:cubicBezTo>
                <a:cubicBezTo>
                  <a:pt x="542" y="75"/>
                  <a:pt x="544" y="77"/>
                  <a:pt x="546" y="78"/>
                </a:cubicBezTo>
                <a:cubicBezTo>
                  <a:pt x="540" y="76"/>
                  <a:pt x="538" y="75"/>
                  <a:pt x="536" y="74"/>
                </a:cubicBezTo>
                <a:cubicBezTo>
                  <a:pt x="535" y="73"/>
                  <a:pt x="535" y="73"/>
                  <a:pt x="534" y="72"/>
                </a:cubicBezTo>
                <a:cubicBezTo>
                  <a:pt x="533" y="72"/>
                  <a:pt x="533" y="72"/>
                  <a:pt x="532" y="72"/>
                </a:cubicBezTo>
                <a:cubicBezTo>
                  <a:pt x="531" y="73"/>
                  <a:pt x="531" y="73"/>
                  <a:pt x="532" y="74"/>
                </a:cubicBezTo>
                <a:cubicBezTo>
                  <a:pt x="533" y="75"/>
                  <a:pt x="533" y="76"/>
                  <a:pt x="534" y="76"/>
                </a:cubicBezTo>
                <a:cubicBezTo>
                  <a:pt x="536" y="77"/>
                  <a:pt x="538" y="79"/>
                  <a:pt x="538" y="82"/>
                </a:cubicBezTo>
                <a:cubicBezTo>
                  <a:pt x="539" y="78"/>
                  <a:pt x="539" y="78"/>
                  <a:pt x="539" y="78"/>
                </a:cubicBezTo>
                <a:cubicBezTo>
                  <a:pt x="544" y="78"/>
                  <a:pt x="544" y="81"/>
                  <a:pt x="545" y="83"/>
                </a:cubicBezTo>
                <a:cubicBezTo>
                  <a:pt x="545" y="86"/>
                  <a:pt x="545" y="88"/>
                  <a:pt x="550" y="87"/>
                </a:cubicBezTo>
                <a:cubicBezTo>
                  <a:pt x="550" y="89"/>
                  <a:pt x="549" y="91"/>
                  <a:pt x="548" y="94"/>
                </a:cubicBezTo>
                <a:cubicBezTo>
                  <a:pt x="546" y="96"/>
                  <a:pt x="545" y="98"/>
                  <a:pt x="548" y="99"/>
                </a:cubicBezTo>
                <a:cubicBezTo>
                  <a:pt x="550" y="99"/>
                  <a:pt x="553" y="98"/>
                  <a:pt x="555" y="97"/>
                </a:cubicBezTo>
                <a:cubicBezTo>
                  <a:pt x="558" y="101"/>
                  <a:pt x="558" y="101"/>
                  <a:pt x="558" y="101"/>
                </a:cubicBezTo>
                <a:cubicBezTo>
                  <a:pt x="552" y="101"/>
                  <a:pt x="552" y="101"/>
                  <a:pt x="552" y="101"/>
                </a:cubicBezTo>
                <a:cubicBezTo>
                  <a:pt x="553" y="103"/>
                  <a:pt x="554" y="103"/>
                  <a:pt x="556" y="103"/>
                </a:cubicBezTo>
                <a:cubicBezTo>
                  <a:pt x="553" y="105"/>
                  <a:pt x="554" y="106"/>
                  <a:pt x="554" y="108"/>
                </a:cubicBezTo>
                <a:cubicBezTo>
                  <a:pt x="555" y="109"/>
                  <a:pt x="556" y="111"/>
                  <a:pt x="554" y="113"/>
                </a:cubicBezTo>
                <a:cubicBezTo>
                  <a:pt x="557" y="113"/>
                  <a:pt x="557" y="113"/>
                  <a:pt x="557" y="113"/>
                </a:cubicBezTo>
                <a:cubicBezTo>
                  <a:pt x="557" y="114"/>
                  <a:pt x="556" y="114"/>
                  <a:pt x="555" y="114"/>
                </a:cubicBezTo>
                <a:cubicBezTo>
                  <a:pt x="562" y="115"/>
                  <a:pt x="562" y="118"/>
                  <a:pt x="568" y="119"/>
                </a:cubicBezTo>
                <a:cubicBezTo>
                  <a:pt x="569" y="118"/>
                  <a:pt x="570" y="115"/>
                  <a:pt x="566" y="115"/>
                </a:cubicBezTo>
                <a:cubicBezTo>
                  <a:pt x="571" y="112"/>
                  <a:pt x="573" y="119"/>
                  <a:pt x="575" y="121"/>
                </a:cubicBezTo>
                <a:cubicBezTo>
                  <a:pt x="570" y="119"/>
                  <a:pt x="571" y="121"/>
                  <a:pt x="570" y="122"/>
                </a:cubicBezTo>
                <a:cubicBezTo>
                  <a:pt x="572" y="123"/>
                  <a:pt x="572" y="122"/>
                  <a:pt x="573" y="123"/>
                </a:cubicBezTo>
                <a:cubicBezTo>
                  <a:pt x="577" y="125"/>
                  <a:pt x="574" y="126"/>
                  <a:pt x="572" y="126"/>
                </a:cubicBezTo>
                <a:cubicBezTo>
                  <a:pt x="570" y="127"/>
                  <a:pt x="569" y="127"/>
                  <a:pt x="577" y="130"/>
                </a:cubicBezTo>
                <a:cubicBezTo>
                  <a:pt x="570" y="129"/>
                  <a:pt x="570" y="129"/>
                  <a:pt x="570" y="129"/>
                </a:cubicBezTo>
                <a:cubicBezTo>
                  <a:pt x="578" y="133"/>
                  <a:pt x="578" y="133"/>
                  <a:pt x="578" y="133"/>
                </a:cubicBezTo>
                <a:cubicBezTo>
                  <a:pt x="570" y="131"/>
                  <a:pt x="570" y="132"/>
                  <a:pt x="571" y="133"/>
                </a:cubicBezTo>
                <a:cubicBezTo>
                  <a:pt x="571" y="134"/>
                  <a:pt x="572" y="135"/>
                  <a:pt x="564" y="133"/>
                </a:cubicBezTo>
                <a:cubicBezTo>
                  <a:pt x="566" y="135"/>
                  <a:pt x="574" y="135"/>
                  <a:pt x="573" y="136"/>
                </a:cubicBezTo>
                <a:cubicBezTo>
                  <a:pt x="577" y="139"/>
                  <a:pt x="570" y="139"/>
                  <a:pt x="572" y="141"/>
                </a:cubicBezTo>
                <a:cubicBezTo>
                  <a:pt x="572" y="141"/>
                  <a:pt x="572" y="142"/>
                  <a:pt x="574" y="142"/>
                </a:cubicBezTo>
                <a:cubicBezTo>
                  <a:pt x="573" y="142"/>
                  <a:pt x="572" y="142"/>
                  <a:pt x="571" y="142"/>
                </a:cubicBezTo>
                <a:cubicBezTo>
                  <a:pt x="570" y="142"/>
                  <a:pt x="570" y="142"/>
                  <a:pt x="570" y="142"/>
                </a:cubicBezTo>
                <a:cubicBezTo>
                  <a:pt x="568" y="142"/>
                  <a:pt x="568" y="142"/>
                  <a:pt x="567" y="142"/>
                </a:cubicBezTo>
                <a:cubicBezTo>
                  <a:pt x="565" y="143"/>
                  <a:pt x="564" y="143"/>
                  <a:pt x="561" y="143"/>
                </a:cubicBezTo>
                <a:cubicBezTo>
                  <a:pt x="568" y="146"/>
                  <a:pt x="568" y="146"/>
                  <a:pt x="568" y="146"/>
                </a:cubicBezTo>
                <a:cubicBezTo>
                  <a:pt x="565" y="145"/>
                  <a:pt x="561" y="144"/>
                  <a:pt x="561" y="145"/>
                </a:cubicBezTo>
                <a:cubicBezTo>
                  <a:pt x="561" y="145"/>
                  <a:pt x="563" y="146"/>
                  <a:pt x="564" y="146"/>
                </a:cubicBezTo>
                <a:cubicBezTo>
                  <a:pt x="555" y="146"/>
                  <a:pt x="552" y="146"/>
                  <a:pt x="548" y="147"/>
                </a:cubicBezTo>
                <a:cubicBezTo>
                  <a:pt x="552" y="149"/>
                  <a:pt x="554" y="151"/>
                  <a:pt x="558" y="151"/>
                </a:cubicBezTo>
                <a:cubicBezTo>
                  <a:pt x="558" y="153"/>
                  <a:pt x="554" y="152"/>
                  <a:pt x="549" y="152"/>
                </a:cubicBezTo>
                <a:cubicBezTo>
                  <a:pt x="545" y="151"/>
                  <a:pt x="540" y="151"/>
                  <a:pt x="538" y="152"/>
                </a:cubicBezTo>
                <a:cubicBezTo>
                  <a:pt x="541" y="154"/>
                  <a:pt x="541" y="154"/>
                  <a:pt x="541" y="154"/>
                </a:cubicBezTo>
                <a:cubicBezTo>
                  <a:pt x="534" y="152"/>
                  <a:pt x="534" y="152"/>
                  <a:pt x="534" y="152"/>
                </a:cubicBezTo>
                <a:cubicBezTo>
                  <a:pt x="536" y="153"/>
                  <a:pt x="537" y="154"/>
                  <a:pt x="539" y="155"/>
                </a:cubicBezTo>
                <a:cubicBezTo>
                  <a:pt x="535" y="157"/>
                  <a:pt x="527" y="159"/>
                  <a:pt x="518" y="153"/>
                </a:cubicBezTo>
                <a:cubicBezTo>
                  <a:pt x="521" y="154"/>
                  <a:pt x="520" y="158"/>
                  <a:pt x="526" y="160"/>
                </a:cubicBezTo>
                <a:cubicBezTo>
                  <a:pt x="521" y="158"/>
                  <a:pt x="517" y="158"/>
                  <a:pt x="514" y="159"/>
                </a:cubicBezTo>
                <a:cubicBezTo>
                  <a:pt x="510" y="159"/>
                  <a:pt x="507" y="160"/>
                  <a:pt x="504" y="160"/>
                </a:cubicBezTo>
                <a:cubicBezTo>
                  <a:pt x="504" y="160"/>
                  <a:pt x="504" y="160"/>
                  <a:pt x="504" y="160"/>
                </a:cubicBezTo>
                <a:cubicBezTo>
                  <a:pt x="501" y="158"/>
                  <a:pt x="501" y="158"/>
                  <a:pt x="501" y="158"/>
                </a:cubicBezTo>
                <a:cubicBezTo>
                  <a:pt x="501" y="159"/>
                  <a:pt x="501" y="159"/>
                  <a:pt x="501" y="159"/>
                </a:cubicBezTo>
                <a:cubicBezTo>
                  <a:pt x="503" y="160"/>
                  <a:pt x="503" y="160"/>
                  <a:pt x="503" y="160"/>
                </a:cubicBezTo>
                <a:cubicBezTo>
                  <a:pt x="501" y="160"/>
                  <a:pt x="498" y="159"/>
                  <a:pt x="496" y="158"/>
                </a:cubicBezTo>
                <a:cubicBezTo>
                  <a:pt x="496" y="159"/>
                  <a:pt x="497" y="163"/>
                  <a:pt x="496" y="165"/>
                </a:cubicBezTo>
                <a:cubicBezTo>
                  <a:pt x="495" y="162"/>
                  <a:pt x="494" y="164"/>
                  <a:pt x="493" y="166"/>
                </a:cubicBezTo>
                <a:cubicBezTo>
                  <a:pt x="492" y="167"/>
                  <a:pt x="491" y="169"/>
                  <a:pt x="489" y="166"/>
                </a:cubicBezTo>
                <a:cubicBezTo>
                  <a:pt x="489" y="167"/>
                  <a:pt x="490" y="167"/>
                  <a:pt x="490" y="169"/>
                </a:cubicBezTo>
                <a:cubicBezTo>
                  <a:pt x="485" y="169"/>
                  <a:pt x="477" y="165"/>
                  <a:pt x="473" y="171"/>
                </a:cubicBezTo>
                <a:cubicBezTo>
                  <a:pt x="469" y="161"/>
                  <a:pt x="466" y="165"/>
                  <a:pt x="461" y="162"/>
                </a:cubicBezTo>
                <a:cubicBezTo>
                  <a:pt x="463" y="168"/>
                  <a:pt x="464" y="164"/>
                  <a:pt x="466" y="168"/>
                </a:cubicBezTo>
                <a:cubicBezTo>
                  <a:pt x="464" y="167"/>
                  <a:pt x="469" y="176"/>
                  <a:pt x="464" y="172"/>
                </a:cubicBezTo>
                <a:cubicBezTo>
                  <a:pt x="465" y="173"/>
                  <a:pt x="465" y="174"/>
                  <a:pt x="465" y="173"/>
                </a:cubicBezTo>
                <a:cubicBezTo>
                  <a:pt x="464" y="174"/>
                  <a:pt x="463" y="166"/>
                  <a:pt x="461" y="169"/>
                </a:cubicBezTo>
                <a:cubicBezTo>
                  <a:pt x="463" y="173"/>
                  <a:pt x="463" y="173"/>
                  <a:pt x="463" y="173"/>
                </a:cubicBezTo>
                <a:cubicBezTo>
                  <a:pt x="459" y="168"/>
                  <a:pt x="459" y="168"/>
                  <a:pt x="459" y="168"/>
                </a:cubicBezTo>
                <a:cubicBezTo>
                  <a:pt x="455" y="172"/>
                  <a:pt x="450" y="171"/>
                  <a:pt x="448" y="177"/>
                </a:cubicBezTo>
                <a:cubicBezTo>
                  <a:pt x="447" y="176"/>
                  <a:pt x="446" y="174"/>
                  <a:pt x="446" y="172"/>
                </a:cubicBezTo>
                <a:cubicBezTo>
                  <a:pt x="445" y="173"/>
                  <a:pt x="440" y="167"/>
                  <a:pt x="439" y="172"/>
                </a:cubicBezTo>
                <a:cubicBezTo>
                  <a:pt x="440" y="174"/>
                  <a:pt x="440" y="174"/>
                  <a:pt x="440" y="174"/>
                </a:cubicBezTo>
                <a:cubicBezTo>
                  <a:pt x="438" y="179"/>
                  <a:pt x="435" y="170"/>
                  <a:pt x="430" y="170"/>
                </a:cubicBezTo>
                <a:cubicBezTo>
                  <a:pt x="431" y="170"/>
                  <a:pt x="434" y="172"/>
                  <a:pt x="432" y="167"/>
                </a:cubicBezTo>
                <a:cubicBezTo>
                  <a:pt x="431" y="164"/>
                  <a:pt x="429" y="165"/>
                  <a:pt x="429" y="168"/>
                </a:cubicBezTo>
                <a:cubicBezTo>
                  <a:pt x="427" y="162"/>
                  <a:pt x="427" y="162"/>
                  <a:pt x="427" y="162"/>
                </a:cubicBezTo>
                <a:cubicBezTo>
                  <a:pt x="429" y="165"/>
                  <a:pt x="431" y="164"/>
                  <a:pt x="432" y="166"/>
                </a:cubicBezTo>
                <a:cubicBezTo>
                  <a:pt x="432" y="165"/>
                  <a:pt x="431" y="164"/>
                  <a:pt x="431" y="163"/>
                </a:cubicBezTo>
                <a:cubicBezTo>
                  <a:pt x="433" y="164"/>
                  <a:pt x="434" y="164"/>
                  <a:pt x="436" y="165"/>
                </a:cubicBezTo>
                <a:cubicBezTo>
                  <a:pt x="434" y="166"/>
                  <a:pt x="434" y="166"/>
                  <a:pt x="434" y="166"/>
                </a:cubicBezTo>
                <a:cubicBezTo>
                  <a:pt x="437" y="171"/>
                  <a:pt x="438" y="164"/>
                  <a:pt x="439" y="166"/>
                </a:cubicBezTo>
                <a:cubicBezTo>
                  <a:pt x="437" y="161"/>
                  <a:pt x="436" y="162"/>
                  <a:pt x="436" y="158"/>
                </a:cubicBezTo>
                <a:cubicBezTo>
                  <a:pt x="439" y="154"/>
                  <a:pt x="440" y="162"/>
                  <a:pt x="445" y="166"/>
                </a:cubicBezTo>
                <a:cubicBezTo>
                  <a:pt x="445" y="167"/>
                  <a:pt x="445" y="167"/>
                  <a:pt x="445" y="167"/>
                </a:cubicBezTo>
                <a:cubicBezTo>
                  <a:pt x="447" y="168"/>
                  <a:pt x="450" y="173"/>
                  <a:pt x="450" y="168"/>
                </a:cubicBezTo>
                <a:cubicBezTo>
                  <a:pt x="448" y="165"/>
                  <a:pt x="447" y="165"/>
                  <a:pt x="446" y="164"/>
                </a:cubicBezTo>
                <a:cubicBezTo>
                  <a:pt x="445" y="162"/>
                  <a:pt x="450" y="169"/>
                  <a:pt x="450" y="165"/>
                </a:cubicBezTo>
                <a:cubicBezTo>
                  <a:pt x="447" y="161"/>
                  <a:pt x="444" y="160"/>
                  <a:pt x="442" y="161"/>
                </a:cubicBezTo>
                <a:cubicBezTo>
                  <a:pt x="442" y="159"/>
                  <a:pt x="441" y="158"/>
                  <a:pt x="440" y="156"/>
                </a:cubicBezTo>
                <a:cubicBezTo>
                  <a:pt x="447" y="158"/>
                  <a:pt x="455" y="162"/>
                  <a:pt x="459" y="157"/>
                </a:cubicBezTo>
                <a:cubicBezTo>
                  <a:pt x="454" y="151"/>
                  <a:pt x="460" y="156"/>
                  <a:pt x="457" y="150"/>
                </a:cubicBezTo>
                <a:cubicBezTo>
                  <a:pt x="459" y="154"/>
                  <a:pt x="459" y="149"/>
                  <a:pt x="462" y="151"/>
                </a:cubicBezTo>
                <a:cubicBezTo>
                  <a:pt x="460" y="145"/>
                  <a:pt x="457" y="148"/>
                  <a:pt x="457" y="144"/>
                </a:cubicBezTo>
                <a:cubicBezTo>
                  <a:pt x="460" y="144"/>
                  <a:pt x="468" y="152"/>
                  <a:pt x="471" y="149"/>
                </a:cubicBezTo>
                <a:cubicBezTo>
                  <a:pt x="470" y="147"/>
                  <a:pt x="469" y="147"/>
                  <a:pt x="468" y="146"/>
                </a:cubicBezTo>
                <a:cubicBezTo>
                  <a:pt x="471" y="147"/>
                  <a:pt x="478" y="158"/>
                  <a:pt x="477" y="149"/>
                </a:cubicBezTo>
                <a:cubicBezTo>
                  <a:pt x="475" y="147"/>
                  <a:pt x="473" y="144"/>
                  <a:pt x="470" y="141"/>
                </a:cubicBezTo>
                <a:cubicBezTo>
                  <a:pt x="471" y="141"/>
                  <a:pt x="471" y="141"/>
                  <a:pt x="471" y="139"/>
                </a:cubicBezTo>
                <a:cubicBezTo>
                  <a:pt x="469" y="135"/>
                  <a:pt x="469" y="135"/>
                  <a:pt x="469" y="135"/>
                </a:cubicBezTo>
                <a:cubicBezTo>
                  <a:pt x="471" y="133"/>
                  <a:pt x="474" y="143"/>
                  <a:pt x="477" y="147"/>
                </a:cubicBezTo>
                <a:cubicBezTo>
                  <a:pt x="477" y="141"/>
                  <a:pt x="477" y="141"/>
                  <a:pt x="477" y="141"/>
                </a:cubicBezTo>
                <a:cubicBezTo>
                  <a:pt x="478" y="139"/>
                  <a:pt x="480" y="139"/>
                  <a:pt x="482" y="139"/>
                </a:cubicBezTo>
                <a:cubicBezTo>
                  <a:pt x="484" y="140"/>
                  <a:pt x="486" y="143"/>
                  <a:pt x="488" y="146"/>
                </a:cubicBezTo>
                <a:cubicBezTo>
                  <a:pt x="489" y="145"/>
                  <a:pt x="491" y="145"/>
                  <a:pt x="488" y="140"/>
                </a:cubicBezTo>
                <a:cubicBezTo>
                  <a:pt x="486" y="137"/>
                  <a:pt x="484" y="135"/>
                  <a:pt x="483" y="133"/>
                </a:cubicBezTo>
                <a:cubicBezTo>
                  <a:pt x="482" y="131"/>
                  <a:pt x="481" y="130"/>
                  <a:pt x="479" y="131"/>
                </a:cubicBezTo>
                <a:cubicBezTo>
                  <a:pt x="480" y="135"/>
                  <a:pt x="483" y="135"/>
                  <a:pt x="482" y="136"/>
                </a:cubicBezTo>
                <a:cubicBezTo>
                  <a:pt x="481" y="135"/>
                  <a:pt x="480" y="140"/>
                  <a:pt x="477" y="136"/>
                </a:cubicBezTo>
                <a:cubicBezTo>
                  <a:pt x="481" y="135"/>
                  <a:pt x="481" y="135"/>
                  <a:pt x="481" y="135"/>
                </a:cubicBezTo>
                <a:cubicBezTo>
                  <a:pt x="478" y="128"/>
                  <a:pt x="479" y="135"/>
                  <a:pt x="477" y="132"/>
                </a:cubicBezTo>
                <a:cubicBezTo>
                  <a:pt x="477" y="129"/>
                  <a:pt x="478" y="129"/>
                  <a:pt x="479" y="129"/>
                </a:cubicBezTo>
                <a:cubicBezTo>
                  <a:pt x="479" y="129"/>
                  <a:pt x="480" y="129"/>
                  <a:pt x="480" y="129"/>
                </a:cubicBezTo>
                <a:cubicBezTo>
                  <a:pt x="480" y="129"/>
                  <a:pt x="481" y="129"/>
                  <a:pt x="481" y="128"/>
                </a:cubicBezTo>
                <a:cubicBezTo>
                  <a:pt x="480" y="128"/>
                  <a:pt x="480" y="128"/>
                  <a:pt x="480" y="128"/>
                </a:cubicBezTo>
                <a:cubicBezTo>
                  <a:pt x="482" y="129"/>
                  <a:pt x="481" y="127"/>
                  <a:pt x="485" y="130"/>
                </a:cubicBezTo>
                <a:cubicBezTo>
                  <a:pt x="488" y="136"/>
                  <a:pt x="486" y="134"/>
                  <a:pt x="486" y="136"/>
                </a:cubicBezTo>
                <a:cubicBezTo>
                  <a:pt x="488" y="136"/>
                  <a:pt x="491" y="138"/>
                  <a:pt x="495" y="139"/>
                </a:cubicBezTo>
                <a:cubicBezTo>
                  <a:pt x="499" y="139"/>
                  <a:pt x="502" y="139"/>
                  <a:pt x="499" y="133"/>
                </a:cubicBezTo>
                <a:cubicBezTo>
                  <a:pt x="497" y="132"/>
                  <a:pt x="495" y="131"/>
                  <a:pt x="493" y="129"/>
                </a:cubicBezTo>
                <a:cubicBezTo>
                  <a:pt x="493" y="128"/>
                  <a:pt x="500" y="132"/>
                  <a:pt x="493" y="126"/>
                </a:cubicBezTo>
                <a:cubicBezTo>
                  <a:pt x="494" y="128"/>
                  <a:pt x="490" y="124"/>
                  <a:pt x="489" y="123"/>
                </a:cubicBezTo>
                <a:cubicBezTo>
                  <a:pt x="489" y="123"/>
                  <a:pt x="489" y="123"/>
                  <a:pt x="489" y="123"/>
                </a:cubicBezTo>
                <a:cubicBezTo>
                  <a:pt x="489" y="123"/>
                  <a:pt x="488" y="122"/>
                  <a:pt x="487" y="121"/>
                </a:cubicBezTo>
                <a:cubicBezTo>
                  <a:pt x="491" y="125"/>
                  <a:pt x="494" y="126"/>
                  <a:pt x="497" y="127"/>
                </a:cubicBezTo>
                <a:cubicBezTo>
                  <a:pt x="495" y="126"/>
                  <a:pt x="494" y="124"/>
                  <a:pt x="493" y="123"/>
                </a:cubicBezTo>
                <a:cubicBezTo>
                  <a:pt x="495" y="123"/>
                  <a:pt x="496" y="125"/>
                  <a:pt x="498" y="127"/>
                </a:cubicBezTo>
                <a:cubicBezTo>
                  <a:pt x="499" y="128"/>
                  <a:pt x="505" y="131"/>
                  <a:pt x="501" y="127"/>
                </a:cubicBezTo>
                <a:cubicBezTo>
                  <a:pt x="498" y="124"/>
                  <a:pt x="496" y="125"/>
                  <a:pt x="493" y="122"/>
                </a:cubicBezTo>
                <a:cubicBezTo>
                  <a:pt x="496" y="123"/>
                  <a:pt x="499" y="125"/>
                  <a:pt x="502" y="126"/>
                </a:cubicBezTo>
                <a:cubicBezTo>
                  <a:pt x="501" y="125"/>
                  <a:pt x="501" y="125"/>
                  <a:pt x="501" y="125"/>
                </a:cubicBezTo>
                <a:cubicBezTo>
                  <a:pt x="502" y="126"/>
                  <a:pt x="504" y="127"/>
                  <a:pt x="503" y="126"/>
                </a:cubicBezTo>
                <a:cubicBezTo>
                  <a:pt x="500" y="124"/>
                  <a:pt x="499" y="123"/>
                  <a:pt x="499" y="124"/>
                </a:cubicBezTo>
                <a:cubicBezTo>
                  <a:pt x="497" y="122"/>
                  <a:pt x="501" y="124"/>
                  <a:pt x="504" y="125"/>
                </a:cubicBezTo>
                <a:cubicBezTo>
                  <a:pt x="506" y="126"/>
                  <a:pt x="509" y="126"/>
                  <a:pt x="504" y="123"/>
                </a:cubicBezTo>
                <a:cubicBezTo>
                  <a:pt x="508" y="125"/>
                  <a:pt x="508" y="125"/>
                  <a:pt x="508" y="125"/>
                </a:cubicBezTo>
                <a:cubicBezTo>
                  <a:pt x="507" y="124"/>
                  <a:pt x="506" y="123"/>
                  <a:pt x="505" y="123"/>
                </a:cubicBezTo>
                <a:cubicBezTo>
                  <a:pt x="510" y="125"/>
                  <a:pt x="510" y="125"/>
                  <a:pt x="510" y="125"/>
                </a:cubicBezTo>
                <a:cubicBezTo>
                  <a:pt x="515" y="126"/>
                  <a:pt x="502" y="120"/>
                  <a:pt x="500" y="119"/>
                </a:cubicBezTo>
                <a:cubicBezTo>
                  <a:pt x="500" y="119"/>
                  <a:pt x="500" y="119"/>
                  <a:pt x="500" y="119"/>
                </a:cubicBezTo>
                <a:cubicBezTo>
                  <a:pt x="499" y="119"/>
                  <a:pt x="496" y="117"/>
                  <a:pt x="495" y="116"/>
                </a:cubicBezTo>
                <a:cubicBezTo>
                  <a:pt x="497" y="117"/>
                  <a:pt x="499" y="118"/>
                  <a:pt x="501" y="118"/>
                </a:cubicBezTo>
                <a:cubicBezTo>
                  <a:pt x="501" y="118"/>
                  <a:pt x="501" y="118"/>
                  <a:pt x="501" y="118"/>
                </a:cubicBezTo>
                <a:cubicBezTo>
                  <a:pt x="509" y="122"/>
                  <a:pt x="514" y="122"/>
                  <a:pt x="529" y="127"/>
                </a:cubicBezTo>
                <a:cubicBezTo>
                  <a:pt x="529" y="127"/>
                  <a:pt x="528" y="127"/>
                  <a:pt x="528" y="126"/>
                </a:cubicBezTo>
                <a:cubicBezTo>
                  <a:pt x="526" y="126"/>
                  <a:pt x="526" y="126"/>
                  <a:pt x="526" y="126"/>
                </a:cubicBezTo>
                <a:cubicBezTo>
                  <a:pt x="525" y="125"/>
                  <a:pt x="524" y="125"/>
                  <a:pt x="523" y="124"/>
                </a:cubicBezTo>
                <a:cubicBezTo>
                  <a:pt x="523" y="124"/>
                  <a:pt x="522" y="124"/>
                  <a:pt x="521" y="123"/>
                </a:cubicBezTo>
                <a:cubicBezTo>
                  <a:pt x="518" y="122"/>
                  <a:pt x="511" y="120"/>
                  <a:pt x="512" y="119"/>
                </a:cubicBezTo>
                <a:cubicBezTo>
                  <a:pt x="509" y="118"/>
                  <a:pt x="510" y="119"/>
                  <a:pt x="509" y="119"/>
                </a:cubicBezTo>
                <a:cubicBezTo>
                  <a:pt x="509" y="118"/>
                  <a:pt x="509" y="118"/>
                  <a:pt x="511" y="119"/>
                </a:cubicBezTo>
                <a:cubicBezTo>
                  <a:pt x="505" y="117"/>
                  <a:pt x="505" y="117"/>
                  <a:pt x="505" y="117"/>
                </a:cubicBezTo>
                <a:cubicBezTo>
                  <a:pt x="511" y="119"/>
                  <a:pt x="509" y="117"/>
                  <a:pt x="508" y="117"/>
                </a:cubicBezTo>
                <a:cubicBezTo>
                  <a:pt x="499" y="114"/>
                  <a:pt x="499" y="114"/>
                  <a:pt x="499" y="114"/>
                </a:cubicBezTo>
                <a:cubicBezTo>
                  <a:pt x="503" y="116"/>
                  <a:pt x="504" y="116"/>
                  <a:pt x="502" y="115"/>
                </a:cubicBezTo>
                <a:cubicBezTo>
                  <a:pt x="497" y="113"/>
                  <a:pt x="497" y="113"/>
                  <a:pt x="497" y="113"/>
                </a:cubicBezTo>
                <a:cubicBezTo>
                  <a:pt x="498" y="113"/>
                  <a:pt x="509" y="117"/>
                  <a:pt x="503" y="114"/>
                </a:cubicBezTo>
                <a:cubicBezTo>
                  <a:pt x="505" y="115"/>
                  <a:pt x="507" y="116"/>
                  <a:pt x="509" y="117"/>
                </a:cubicBezTo>
                <a:cubicBezTo>
                  <a:pt x="510" y="116"/>
                  <a:pt x="521" y="119"/>
                  <a:pt x="526" y="120"/>
                </a:cubicBezTo>
                <a:cubicBezTo>
                  <a:pt x="529" y="120"/>
                  <a:pt x="526" y="118"/>
                  <a:pt x="525" y="116"/>
                </a:cubicBezTo>
                <a:cubicBezTo>
                  <a:pt x="523" y="115"/>
                  <a:pt x="523" y="114"/>
                  <a:pt x="531" y="114"/>
                </a:cubicBezTo>
                <a:cubicBezTo>
                  <a:pt x="528" y="113"/>
                  <a:pt x="526" y="113"/>
                  <a:pt x="524" y="113"/>
                </a:cubicBezTo>
                <a:cubicBezTo>
                  <a:pt x="522" y="112"/>
                  <a:pt x="521" y="112"/>
                  <a:pt x="518" y="112"/>
                </a:cubicBezTo>
                <a:cubicBezTo>
                  <a:pt x="517" y="113"/>
                  <a:pt x="516" y="113"/>
                  <a:pt x="509" y="112"/>
                </a:cubicBezTo>
                <a:cubicBezTo>
                  <a:pt x="502" y="113"/>
                  <a:pt x="529" y="117"/>
                  <a:pt x="519" y="117"/>
                </a:cubicBezTo>
                <a:cubicBezTo>
                  <a:pt x="511" y="115"/>
                  <a:pt x="511" y="115"/>
                  <a:pt x="514" y="115"/>
                </a:cubicBezTo>
                <a:cubicBezTo>
                  <a:pt x="508" y="113"/>
                  <a:pt x="504" y="113"/>
                  <a:pt x="502" y="113"/>
                </a:cubicBezTo>
                <a:cubicBezTo>
                  <a:pt x="503" y="113"/>
                  <a:pt x="501" y="112"/>
                  <a:pt x="500" y="111"/>
                </a:cubicBezTo>
                <a:cubicBezTo>
                  <a:pt x="498" y="110"/>
                  <a:pt x="496" y="110"/>
                  <a:pt x="496" y="109"/>
                </a:cubicBezTo>
                <a:cubicBezTo>
                  <a:pt x="499" y="110"/>
                  <a:pt x="502" y="109"/>
                  <a:pt x="501" y="109"/>
                </a:cubicBezTo>
                <a:cubicBezTo>
                  <a:pt x="505" y="109"/>
                  <a:pt x="506" y="107"/>
                  <a:pt x="515" y="108"/>
                </a:cubicBezTo>
                <a:cubicBezTo>
                  <a:pt x="516" y="106"/>
                  <a:pt x="503" y="107"/>
                  <a:pt x="511" y="105"/>
                </a:cubicBezTo>
                <a:cubicBezTo>
                  <a:pt x="505" y="106"/>
                  <a:pt x="506" y="104"/>
                  <a:pt x="501" y="105"/>
                </a:cubicBezTo>
                <a:cubicBezTo>
                  <a:pt x="504" y="105"/>
                  <a:pt x="503" y="106"/>
                  <a:pt x="501" y="106"/>
                </a:cubicBezTo>
                <a:cubicBezTo>
                  <a:pt x="499" y="107"/>
                  <a:pt x="496" y="107"/>
                  <a:pt x="494" y="107"/>
                </a:cubicBezTo>
                <a:cubicBezTo>
                  <a:pt x="493" y="107"/>
                  <a:pt x="491" y="106"/>
                  <a:pt x="490" y="106"/>
                </a:cubicBezTo>
                <a:cubicBezTo>
                  <a:pt x="492" y="106"/>
                  <a:pt x="495" y="106"/>
                  <a:pt x="496" y="105"/>
                </a:cubicBezTo>
                <a:cubicBezTo>
                  <a:pt x="491" y="105"/>
                  <a:pt x="491" y="105"/>
                  <a:pt x="491" y="105"/>
                </a:cubicBezTo>
                <a:cubicBezTo>
                  <a:pt x="497" y="105"/>
                  <a:pt x="494" y="104"/>
                  <a:pt x="492" y="104"/>
                </a:cubicBezTo>
                <a:cubicBezTo>
                  <a:pt x="489" y="103"/>
                  <a:pt x="487" y="103"/>
                  <a:pt x="494" y="101"/>
                </a:cubicBezTo>
                <a:cubicBezTo>
                  <a:pt x="494" y="102"/>
                  <a:pt x="498" y="102"/>
                  <a:pt x="492" y="103"/>
                </a:cubicBezTo>
                <a:cubicBezTo>
                  <a:pt x="494" y="103"/>
                  <a:pt x="496" y="103"/>
                  <a:pt x="499" y="102"/>
                </a:cubicBezTo>
                <a:cubicBezTo>
                  <a:pt x="501" y="102"/>
                  <a:pt x="503" y="101"/>
                  <a:pt x="506" y="101"/>
                </a:cubicBezTo>
                <a:cubicBezTo>
                  <a:pt x="508" y="100"/>
                  <a:pt x="506" y="98"/>
                  <a:pt x="505" y="97"/>
                </a:cubicBezTo>
                <a:cubicBezTo>
                  <a:pt x="504" y="95"/>
                  <a:pt x="503" y="94"/>
                  <a:pt x="506" y="91"/>
                </a:cubicBezTo>
                <a:cubicBezTo>
                  <a:pt x="503" y="93"/>
                  <a:pt x="504" y="94"/>
                  <a:pt x="500" y="96"/>
                </a:cubicBezTo>
                <a:cubicBezTo>
                  <a:pt x="498" y="95"/>
                  <a:pt x="500" y="94"/>
                  <a:pt x="502" y="91"/>
                </a:cubicBezTo>
                <a:cubicBezTo>
                  <a:pt x="504" y="89"/>
                  <a:pt x="506" y="85"/>
                  <a:pt x="507" y="83"/>
                </a:cubicBezTo>
                <a:cubicBezTo>
                  <a:pt x="502" y="86"/>
                  <a:pt x="502" y="86"/>
                  <a:pt x="502" y="86"/>
                </a:cubicBezTo>
                <a:cubicBezTo>
                  <a:pt x="506" y="82"/>
                  <a:pt x="500" y="87"/>
                  <a:pt x="500" y="83"/>
                </a:cubicBezTo>
                <a:cubicBezTo>
                  <a:pt x="501" y="83"/>
                  <a:pt x="503" y="82"/>
                  <a:pt x="503" y="82"/>
                </a:cubicBezTo>
                <a:cubicBezTo>
                  <a:pt x="501" y="80"/>
                  <a:pt x="498" y="84"/>
                  <a:pt x="496" y="83"/>
                </a:cubicBezTo>
                <a:cubicBezTo>
                  <a:pt x="503" y="76"/>
                  <a:pt x="489" y="85"/>
                  <a:pt x="492" y="79"/>
                </a:cubicBezTo>
                <a:cubicBezTo>
                  <a:pt x="490" y="80"/>
                  <a:pt x="490" y="80"/>
                  <a:pt x="490" y="80"/>
                </a:cubicBezTo>
                <a:cubicBezTo>
                  <a:pt x="493" y="76"/>
                  <a:pt x="483" y="77"/>
                  <a:pt x="481" y="74"/>
                </a:cubicBezTo>
                <a:cubicBezTo>
                  <a:pt x="482" y="74"/>
                  <a:pt x="482" y="77"/>
                  <a:pt x="487" y="74"/>
                </a:cubicBezTo>
                <a:cubicBezTo>
                  <a:pt x="487" y="69"/>
                  <a:pt x="487" y="69"/>
                  <a:pt x="487" y="69"/>
                </a:cubicBezTo>
                <a:cubicBezTo>
                  <a:pt x="485" y="70"/>
                  <a:pt x="484" y="69"/>
                  <a:pt x="482" y="71"/>
                </a:cubicBezTo>
                <a:cubicBezTo>
                  <a:pt x="481" y="72"/>
                  <a:pt x="483" y="72"/>
                  <a:pt x="483" y="72"/>
                </a:cubicBezTo>
                <a:cubicBezTo>
                  <a:pt x="480" y="73"/>
                  <a:pt x="480" y="73"/>
                  <a:pt x="480" y="73"/>
                </a:cubicBezTo>
                <a:cubicBezTo>
                  <a:pt x="481" y="68"/>
                  <a:pt x="488" y="69"/>
                  <a:pt x="493" y="67"/>
                </a:cubicBezTo>
                <a:cubicBezTo>
                  <a:pt x="491" y="66"/>
                  <a:pt x="495" y="63"/>
                  <a:pt x="495" y="62"/>
                </a:cubicBezTo>
                <a:cubicBezTo>
                  <a:pt x="489" y="63"/>
                  <a:pt x="490" y="66"/>
                  <a:pt x="484" y="68"/>
                </a:cubicBezTo>
                <a:cubicBezTo>
                  <a:pt x="481" y="68"/>
                  <a:pt x="483" y="62"/>
                  <a:pt x="488" y="59"/>
                </a:cubicBezTo>
                <a:cubicBezTo>
                  <a:pt x="475" y="63"/>
                  <a:pt x="482" y="53"/>
                  <a:pt x="473" y="57"/>
                </a:cubicBezTo>
                <a:cubicBezTo>
                  <a:pt x="474" y="57"/>
                  <a:pt x="477" y="55"/>
                  <a:pt x="475" y="55"/>
                </a:cubicBezTo>
                <a:cubicBezTo>
                  <a:pt x="473" y="56"/>
                  <a:pt x="473" y="56"/>
                  <a:pt x="473" y="56"/>
                </a:cubicBezTo>
                <a:cubicBezTo>
                  <a:pt x="468" y="55"/>
                  <a:pt x="480" y="50"/>
                  <a:pt x="477" y="49"/>
                </a:cubicBezTo>
                <a:cubicBezTo>
                  <a:pt x="476" y="50"/>
                  <a:pt x="475" y="51"/>
                  <a:pt x="473" y="52"/>
                </a:cubicBezTo>
                <a:cubicBezTo>
                  <a:pt x="470" y="50"/>
                  <a:pt x="482" y="42"/>
                  <a:pt x="475" y="41"/>
                </a:cubicBezTo>
                <a:cubicBezTo>
                  <a:pt x="475" y="42"/>
                  <a:pt x="474" y="42"/>
                  <a:pt x="474" y="42"/>
                </a:cubicBezTo>
                <a:cubicBezTo>
                  <a:pt x="473" y="43"/>
                  <a:pt x="473" y="42"/>
                  <a:pt x="475" y="40"/>
                </a:cubicBezTo>
                <a:cubicBezTo>
                  <a:pt x="479" y="40"/>
                  <a:pt x="479" y="40"/>
                  <a:pt x="479" y="40"/>
                </a:cubicBezTo>
                <a:cubicBezTo>
                  <a:pt x="489" y="34"/>
                  <a:pt x="472" y="37"/>
                  <a:pt x="474" y="33"/>
                </a:cubicBezTo>
                <a:cubicBezTo>
                  <a:pt x="472" y="34"/>
                  <a:pt x="473" y="36"/>
                  <a:pt x="469" y="36"/>
                </a:cubicBezTo>
                <a:cubicBezTo>
                  <a:pt x="468" y="35"/>
                  <a:pt x="480" y="30"/>
                  <a:pt x="474" y="30"/>
                </a:cubicBezTo>
                <a:cubicBezTo>
                  <a:pt x="473" y="32"/>
                  <a:pt x="467" y="34"/>
                  <a:pt x="467" y="35"/>
                </a:cubicBezTo>
                <a:cubicBezTo>
                  <a:pt x="465" y="34"/>
                  <a:pt x="462" y="34"/>
                  <a:pt x="466" y="32"/>
                </a:cubicBezTo>
                <a:cubicBezTo>
                  <a:pt x="465" y="32"/>
                  <a:pt x="463" y="32"/>
                  <a:pt x="462" y="33"/>
                </a:cubicBezTo>
                <a:cubicBezTo>
                  <a:pt x="465" y="31"/>
                  <a:pt x="462" y="30"/>
                  <a:pt x="461" y="29"/>
                </a:cubicBezTo>
                <a:cubicBezTo>
                  <a:pt x="459" y="30"/>
                  <a:pt x="459" y="30"/>
                  <a:pt x="459" y="30"/>
                </a:cubicBezTo>
                <a:cubicBezTo>
                  <a:pt x="469" y="24"/>
                  <a:pt x="458" y="27"/>
                  <a:pt x="458" y="25"/>
                </a:cubicBezTo>
                <a:cubicBezTo>
                  <a:pt x="455" y="26"/>
                  <a:pt x="455" y="26"/>
                  <a:pt x="455" y="26"/>
                </a:cubicBezTo>
                <a:cubicBezTo>
                  <a:pt x="456" y="25"/>
                  <a:pt x="459" y="22"/>
                  <a:pt x="454" y="22"/>
                </a:cubicBezTo>
                <a:cubicBezTo>
                  <a:pt x="451" y="24"/>
                  <a:pt x="451" y="24"/>
                  <a:pt x="451" y="24"/>
                </a:cubicBezTo>
                <a:cubicBezTo>
                  <a:pt x="453" y="22"/>
                  <a:pt x="446" y="21"/>
                  <a:pt x="451" y="18"/>
                </a:cubicBezTo>
                <a:cubicBezTo>
                  <a:pt x="450" y="18"/>
                  <a:pt x="445" y="22"/>
                  <a:pt x="444" y="20"/>
                </a:cubicBezTo>
                <a:cubicBezTo>
                  <a:pt x="446" y="18"/>
                  <a:pt x="447" y="16"/>
                  <a:pt x="444" y="16"/>
                </a:cubicBezTo>
                <a:cubicBezTo>
                  <a:pt x="442" y="17"/>
                  <a:pt x="440" y="18"/>
                  <a:pt x="442" y="18"/>
                </a:cubicBezTo>
                <a:cubicBezTo>
                  <a:pt x="443" y="18"/>
                  <a:pt x="443" y="18"/>
                  <a:pt x="444" y="17"/>
                </a:cubicBezTo>
                <a:cubicBezTo>
                  <a:pt x="441" y="19"/>
                  <a:pt x="441" y="19"/>
                  <a:pt x="441" y="19"/>
                </a:cubicBezTo>
                <a:cubicBezTo>
                  <a:pt x="438" y="18"/>
                  <a:pt x="443" y="17"/>
                  <a:pt x="441" y="15"/>
                </a:cubicBezTo>
                <a:cubicBezTo>
                  <a:pt x="439" y="16"/>
                  <a:pt x="438" y="17"/>
                  <a:pt x="436" y="18"/>
                </a:cubicBezTo>
                <a:cubicBezTo>
                  <a:pt x="437" y="15"/>
                  <a:pt x="439" y="12"/>
                  <a:pt x="440" y="8"/>
                </a:cubicBezTo>
                <a:cubicBezTo>
                  <a:pt x="443" y="7"/>
                  <a:pt x="444" y="8"/>
                  <a:pt x="448" y="6"/>
                </a:cubicBezTo>
                <a:cubicBezTo>
                  <a:pt x="448" y="7"/>
                  <a:pt x="449" y="7"/>
                  <a:pt x="450" y="8"/>
                </a:cubicBezTo>
                <a:cubicBezTo>
                  <a:pt x="455" y="8"/>
                  <a:pt x="454" y="5"/>
                  <a:pt x="455" y="3"/>
                </a:cubicBezTo>
                <a:cubicBezTo>
                  <a:pt x="456" y="5"/>
                  <a:pt x="456" y="5"/>
                  <a:pt x="456" y="5"/>
                </a:cubicBezTo>
                <a:cubicBezTo>
                  <a:pt x="457" y="5"/>
                  <a:pt x="458" y="5"/>
                  <a:pt x="458" y="5"/>
                </a:cubicBezTo>
                <a:cubicBezTo>
                  <a:pt x="458" y="6"/>
                  <a:pt x="458" y="6"/>
                  <a:pt x="458" y="6"/>
                </a:cubicBezTo>
                <a:cubicBezTo>
                  <a:pt x="463" y="0"/>
                  <a:pt x="468" y="6"/>
                  <a:pt x="471" y="1"/>
                </a:cubicBezTo>
                <a:cubicBezTo>
                  <a:pt x="471" y="2"/>
                  <a:pt x="468" y="4"/>
                  <a:pt x="466" y="6"/>
                </a:cubicBezTo>
                <a:cubicBezTo>
                  <a:pt x="465" y="8"/>
                  <a:pt x="468" y="6"/>
                  <a:pt x="470" y="6"/>
                </a:cubicBezTo>
                <a:cubicBezTo>
                  <a:pt x="474" y="2"/>
                  <a:pt x="474" y="2"/>
                  <a:pt x="474" y="2"/>
                </a:cubicBezTo>
                <a:cubicBezTo>
                  <a:pt x="473" y="7"/>
                  <a:pt x="478" y="0"/>
                  <a:pt x="482" y="2"/>
                </a:cubicBezTo>
                <a:cubicBezTo>
                  <a:pt x="480" y="6"/>
                  <a:pt x="495" y="3"/>
                  <a:pt x="496" y="4"/>
                </a:cubicBezTo>
                <a:cubicBezTo>
                  <a:pt x="496" y="7"/>
                  <a:pt x="490" y="5"/>
                  <a:pt x="488" y="8"/>
                </a:cubicBezTo>
                <a:cubicBezTo>
                  <a:pt x="488" y="9"/>
                  <a:pt x="491" y="7"/>
                  <a:pt x="493" y="8"/>
                </a:cubicBezTo>
                <a:cubicBezTo>
                  <a:pt x="487" y="11"/>
                  <a:pt x="487" y="11"/>
                  <a:pt x="487" y="11"/>
                </a:cubicBezTo>
                <a:cubicBezTo>
                  <a:pt x="487" y="13"/>
                  <a:pt x="493" y="9"/>
                  <a:pt x="491" y="11"/>
                </a:cubicBezTo>
                <a:cubicBezTo>
                  <a:pt x="495" y="11"/>
                  <a:pt x="493" y="9"/>
                  <a:pt x="498" y="7"/>
                </a:cubicBezTo>
                <a:cubicBezTo>
                  <a:pt x="497" y="8"/>
                  <a:pt x="495" y="11"/>
                  <a:pt x="498" y="10"/>
                </a:cubicBezTo>
                <a:cubicBezTo>
                  <a:pt x="499" y="10"/>
                  <a:pt x="499" y="8"/>
                  <a:pt x="500" y="9"/>
                </a:cubicBezTo>
                <a:cubicBezTo>
                  <a:pt x="499" y="14"/>
                  <a:pt x="506" y="13"/>
                  <a:pt x="507" y="17"/>
                </a:cubicBezTo>
                <a:cubicBezTo>
                  <a:pt x="510" y="16"/>
                  <a:pt x="510" y="16"/>
                  <a:pt x="510" y="16"/>
                </a:cubicBezTo>
                <a:cubicBezTo>
                  <a:pt x="509" y="16"/>
                  <a:pt x="508" y="17"/>
                  <a:pt x="509" y="17"/>
                </a:cubicBezTo>
                <a:cubicBezTo>
                  <a:pt x="511" y="16"/>
                  <a:pt x="511" y="16"/>
                  <a:pt x="511" y="16"/>
                </a:cubicBezTo>
                <a:cubicBezTo>
                  <a:pt x="511" y="17"/>
                  <a:pt x="509" y="23"/>
                  <a:pt x="511" y="25"/>
                </a:cubicBezTo>
                <a:cubicBezTo>
                  <a:pt x="514" y="22"/>
                  <a:pt x="514" y="22"/>
                  <a:pt x="514" y="22"/>
                </a:cubicBezTo>
                <a:cubicBezTo>
                  <a:pt x="511" y="26"/>
                  <a:pt x="511" y="26"/>
                  <a:pt x="511" y="26"/>
                </a:cubicBezTo>
                <a:cubicBezTo>
                  <a:pt x="516" y="24"/>
                  <a:pt x="516" y="24"/>
                  <a:pt x="516" y="24"/>
                </a:cubicBezTo>
                <a:cubicBezTo>
                  <a:pt x="511" y="27"/>
                  <a:pt x="516" y="28"/>
                  <a:pt x="515" y="31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17" y="32"/>
                  <a:pt x="517" y="32"/>
                  <a:pt x="517" y="32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20" y="32"/>
                  <a:pt x="515" y="36"/>
                  <a:pt x="518" y="36"/>
                </a:cubicBezTo>
                <a:cubicBezTo>
                  <a:pt x="517" y="36"/>
                  <a:pt x="522" y="33"/>
                  <a:pt x="524" y="32"/>
                </a:cubicBezTo>
                <a:close/>
                <a:moveTo>
                  <a:pt x="552" y="103"/>
                </a:moveTo>
                <a:cubicBezTo>
                  <a:pt x="552" y="104"/>
                  <a:pt x="552" y="104"/>
                  <a:pt x="552" y="104"/>
                </a:cubicBezTo>
                <a:cubicBezTo>
                  <a:pt x="553" y="103"/>
                  <a:pt x="552" y="103"/>
                  <a:pt x="552" y="103"/>
                </a:cubicBezTo>
                <a:cubicBezTo>
                  <a:pt x="551" y="101"/>
                  <a:pt x="551" y="101"/>
                  <a:pt x="551" y="101"/>
                </a:cubicBezTo>
                <a:cubicBezTo>
                  <a:pt x="547" y="102"/>
                  <a:pt x="550" y="102"/>
                  <a:pt x="552" y="103"/>
                </a:cubicBezTo>
                <a:close/>
                <a:moveTo>
                  <a:pt x="473" y="166"/>
                </a:moveTo>
                <a:cubicBezTo>
                  <a:pt x="475" y="166"/>
                  <a:pt x="475" y="166"/>
                  <a:pt x="475" y="166"/>
                </a:cubicBezTo>
                <a:cubicBezTo>
                  <a:pt x="475" y="167"/>
                  <a:pt x="473" y="165"/>
                  <a:pt x="475" y="168"/>
                </a:cubicBezTo>
                <a:cubicBezTo>
                  <a:pt x="474" y="167"/>
                  <a:pt x="474" y="168"/>
                  <a:pt x="473" y="166"/>
                </a:cubicBezTo>
                <a:close/>
                <a:moveTo>
                  <a:pt x="509" y="103"/>
                </a:moveTo>
                <a:cubicBezTo>
                  <a:pt x="506" y="104"/>
                  <a:pt x="506" y="104"/>
                  <a:pt x="506" y="104"/>
                </a:cubicBezTo>
                <a:cubicBezTo>
                  <a:pt x="510" y="104"/>
                  <a:pt x="510" y="104"/>
                  <a:pt x="510" y="104"/>
                </a:cubicBezTo>
                <a:lnTo>
                  <a:pt x="509" y="103"/>
                </a:lnTo>
                <a:close/>
                <a:moveTo>
                  <a:pt x="502" y="93"/>
                </a:moveTo>
                <a:cubicBezTo>
                  <a:pt x="502" y="94"/>
                  <a:pt x="502" y="94"/>
                  <a:pt x="501" y="95"/>
                </a:cubicBezTo>
                <a:cubicBezTo>
                  <a:pt x="502" y="95"/>
                  <a:pt x="502" y="95"/>
                  <a:pt x="502" y="95"/>
                </a:cubicBezTo>
                <a:cubicBezTo>
                  <a:pt x="502" y="94"/>
                  <a:pt x="503" y="93"/>
                  <a:pt x="503" y="93"/>
                </a:cubicBezTo>
                <a:lnTo>
                  <a:pt x="502" y="93"/>
                </a:lnTo>
                <a:close/>
                <a:moveTo>
                  <a:pt x="523" y="61"/>
                </a:moveTo>
                <a:cubicBezTo>
                  <a:pt x="518" y="65"/>
                  <a:pt x="524" y="62"/>
                  <a:pt x="522" y="64"/>
                </a:cubicBezTo>
                <a:cubicBezTo>
                  <a:pt x="522" y="64"/>
                  <a:pt x="521" y="65"/>
                  <a:pt x="521" y="65"/>
                </a:cubicBezTo>
                <a:cubicBezTo>
                  <a:pt x="522" y="65"/>
                  <a:pt x="522" y="64"/>
                  <a:pt x="522" y="64"/>
                </a:cubicBezTo>
                <a:cubicBezTo>
                  <a:pt x="524" y="63"/>
                  <a:pt x="528" y="59"/>
                  <a:pt x="523" y="61"/>
                </a:cubicBezTo>
                <a:close/>
                <a:moveTo>
                  <a:pt x="540" y="98"/>
                </a:moveTo>
                <a:cubicBezTo>
                  <a:pt x="544" y="98"/>
                  <a:pt x="543" y="95"/>
                  <a:pt x="545" y="94"/>
                </a:cubicBezTo>
                <a:cubicBezTo>
                  <a:pt x="544" y="93"/>
                  <a:pt x="541" y="95"/>
                  <a:pt x="539" y="96"/>
                </a:cubicBezTo>
                <a:cubicBezTo>
                  <a:pt x="539" y="95"/>
                  <a:pt x="539" y="95"/>
                  <a:pt x="539" y="94"/>
                </a:cubicBezTo>
                <a:cubicBezTo>
                  <a:pt x="531" y="96"/>
                  <a:pt x="543" y="96"/>
                  <a:pt x="540" y="98"/>
                </a:cubicBezTo>
                <a:close/>
                <a:moveTo>
                  <a:pt x="562" y="140"/>
                </a:moveTo>
                <a:cubicBezTo>
                  <a:pt x="565" y="140"/>
                  <a:pt x="565" y="140"/>
                  <a:pt x="565" y="140"/>
                </a:cubicBezTo>
                <a:cubicBezTo>
                  <a:pt x="568" y="141"/>
                  <a:pt x="568" y="141"/>
                  <a:pt x="568" y="141"/>
                </a:cubicBezTo>
                <a:cubicBezTo>
                  <a:pt x="569" y="141"/>
                  <a:pt x="569" y="141"/>
                  <a:pt x="569" y="141"/>
                </a:cubicBezTo>
                <a:lnTo>
                  <a:pt x="562" y="140"/>
                </a:lnTo>
                <a:close/>
                <a:moveTo>
                  <a:pt x="556" y="144"/>
                </a:moveTo>
                <a:cubicBezTo>
                  <a:pt x="554" y="145"/>
                  <a:pt x="546" y="143"/>
                  <a:pt x="541" y="140"/>
                </a:cubicBezTo>
                <a:cubicBezTo>
                  <a:pt x="544" y="140"/>
                  <a:pt x="545" y="139"/>
                  <a:pt x="553" y="142"/>
                </a:cubicBezTo>
                <a:cubicBezTo>
                  <a:pt x="548" y="140"/>
                  <a:pt x="564" y="146"/>
                  <a:pt x="556" y="144"/>
                </a:cubicBezTo>
                <a:close/>
                <a:moveTo>
                  <a:pt x="521" y="78"/>
                </a:moveTo>
                <a:cubicBezTo>
                  <a:pt x="520" y="80"/>
                  <a:pt x="513" y="85"/>
                  <a:pt x="519" y="86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3" y="81"/>
                  <a:pt x="523" y="81"/>
                  <a:pt x="523" y="81"/>
                </a:cubicBezTo>
                <a:cubicBezTo>
                  <a:pt x="515" y="86"/>
                  <a:pt x="521" y="79"/>
                  <a:pt x="521" y="78"/>
                </a:cubicBezTo>
                <a:close/>
                <a:moveTo>
                  <a:pt x="529" y="145"/>
                </a:moveTo>
                <a:cubicBezTo>
                  <a:pt x="528" y="146"/>
                  <a:pt x="522" y="144"/>
                  <a:pt x="516" y="140"/>
                </a:cubicBezTo>
                <a:cubicBezTo>
                  <a:pt x="519" y="142"/>
                  <a:pt x="526" y="144"/>
                  <a:pt x="531" y="146"/>
                </a:cubicBezTo>
                <a:cubicBezTo>
                  <a:pt x="530" y="145"/>
                  <a:pt x="529" y="145"/>
                  <a:pt x="529" y="145"/>
                </a:cubicBezTo>
                <a:close/>
                <a:moveTo>
                  <a:pt x="523" y="141"/>
                </a:moveTo>
                <a:cubicBezTo>
                  <a:pt x="523" y="140"/>
                  <a:pt x="518" y="137"/>
                  <a:pt x="523" y="139"/>
                </a:cubicBezTo>
                <a:cubicBezTo>
                  <a:pt x="526" y="141"/>
                  <a:pt x="536" y="147"/>
                  <a:pt x="536" y="144"/>
                </a:cubicBezTo>
                <a:cubicBezTo>
                  <a:pt x="527" y="140"/>
                  <a:pt x="524" y="138"/>
                  <a:pt x="518" y="137"/>
                </a:cubicBezTo>
                <a:lnTo>
                  <a:pt x="523" y="141"/>
                </a:lnTo>
                <a:close/>
                <a:moveTo>
                  <a:pt x="541" y="148"/>
                </a:moveTo>
                <a:cubicBezTo>
                  <a:pt x="541" y="147"/>
                  <a:pt x="541" y="146"/>
                  <a:pt x="541" y="145"/>
                </a:cubicBezTo>
                <a:cubicBezTo>
                  <a:pt x="531" y="141"/>
                  <a:pt x="539" y="146"/>
                  <a:pt x="541" y="148"/>
                </a:cubicBezTo>
                <a:cubicBezTo>
                  <a:pt x="541" y="149"/>
                  <a:pt x="541" y="149"/>
                  <a:pt x="541" y="149"/>
                </a:cubicBezTo>
                <a:cubicBezTo>
                  <a:pt x="541" y="149"/>
                  <a:pt x="541" y="148"/>
                  <a:pt x="541" y="148"/>
                </a:cubicBezTo>
                <a:close/>
                <a:moveTo>
                  <a:pt x="513" y="155"/>
                </a:moveTo>
                <a:cubicBezTo>
                  <a:pt x="515" y="156"/>
                  <a:pt x="515" y="156"/>
                  <a:pt x="515" y="156"/>
                </a:cubicBezTo>
                <a:cubicBezTo>
                  <a:pt x="516" y="157"/>
                  <a:pt x="517" y="158"/>
                  <a:pt x="518" y="157"/>
                </a:cubicBezTo>
                <a:cubicBezTo>
                  <a:pt x="515" y="156"/>
                  <a:pt x="515" y="156"/>
                  <a:pt x="515" y="156"/>
                </a:cubicBezTo>
                <a:cubicBezTo>
                  <a:pt x="514" y="154"/>
                  <a:pt x="514" y="152"/>
                  <a:pt x="513" y="155"/>
                </a:cubicBezTo>
                <a:close/>
                <a:moveTo>
                  <a:pt x="537" y="149"/>
                </a:moveTo>
                <a:cubicBezTo>
                  <a:pt x="533" y="149"/>
                  <a:pt x="533" y="149"/>
                  <a:pt x="533" y="149"/>
                </a:cubicBezTo>
                <a:cubicBezTo>
                  <a:pt x="533" y="148"/>
                  <a:pt x="533" y="146"/>
                  <a:pt x="537" y="149"/>
                </a:cubicBezTo>
                <a:close/>
                <a:moveTo>
                  <a:pt x="516" y="149"/>
                </a:moveTo>
                <a:cubicBezTo>
                  <a:pt x="516" y="149"/>
                  <a:pt x="513" y="150"/>
                  <a:pt x="512" y="151"/>
                </a:cubicBezTo>
                <a:cubicBezTo>
                  <a:pt x="514" y="152"/>
                  <a:pt x="518" y="152"/>
                  <a:pt x="516" y="149"/>
                </a:cubicBezTo>
                <a:close/>
                <a:moveTo>
                  <a:pt x="455" y="166"/>
                </a:moveTo>
                <a:cubicBezTo>
                  <a:pt x="454" y="162"/>
                  <a:pt x="454" y="162"/>
                  <a:pt x="454" y="162"/>
                </a:cubicBezTo>
                <a:cubicBezTo>
                  <a:pt x="452" y="162"/>
                  <a:pt x="452" y="162"/>
                  <a:pt x="452" y="162"/>
                </a:cubicBezTo>
                <a:lnTo>
                  <a:pt x="455" y="166"/>
                </a:lnTo>
                <a:close/>
                <a:moveTo>
                  <a:pt x="468" y="155"/>
                </a:moveTo>
                <a:cubicBezTo>
                  <a:pt x="469" y="155"/>
                  <a:pt x="469" y="155"/>
                  <a:pt x="469" y="155"/>
                </a:cubicBezTo>
                <a:cubicBezTo>
                  <a:pt x="468" y="153"/>
                  <a:pt x="468" y="153"/>
                  <a:pt x="468" y="153"/>
                </a:cubicBezTo>
                <a:lnTo>
                  <a:pt x="468" y="155"/>
                </a:lnTo>
                <a:close/>
                <a:moveTo>
                  <a:pt x="484" y="145"/>
                </a:moveTo>
                <a:cubicBezTo>
                  <a:pt x="484" y="146"/>
                  <a:pt x="484" y="146"/>
                  <a:pt x="484" y="147"/>
                </a:cubicBezTo>
                <a:cubicBezTo>
                  <a:pt x="484" y="150"/>
                  <a:pt x="481" y="153"/>
                  <a:pt x="479" y="152"/>
                </a:cubicBezTo>
                <a:cubicBezTo>
                  <a:pt x="479" y="155"/>
                  <a:pt x="483" y="158"/>
                  <a:pt x="484" y="160"/>
                </a:cubicBezTo>
                <a:cubicBezTo>
                  <a:pt x="478" y="146"/>
                  <a:pt x="486" y="160"/>
                  <a:pt x="486" y="154"/>
                </a:cubicBezTo>
                <a:cubicBezTo>
                  <a:pt x="485" y="153"/>
                  <a:pt x="484" y="154"/>
                  <a:pt x="483" y="152"/>
                </a:cubicBezTo>
                <a:cubicBezTo>
                  <a:pt x="483" y="150"/>
                  <a:pt x="484" y="149"/>
                  <a:pt x="485" y="150"/>
                </a:cubicBezTo>
                <a:cubicBezTo>
                  <a:pt x="486" y="151"/>
                  <a:pt x="486" y="152"/>
                  <a:pt x="486" y="152"/>
                </a:cubicBezTo>
                <a:cubicBezTo>
                  <a:pt x="486" y="151"/>
                  <a:pt x="485" y="150"/>
                  <a:pt x="485" y="150"/>
                </a:cubicBezTo>
                <a:cubicBezTo>
                  <a:pt x="485" y="149"/>
                  <a:pt x="484" y="148"/>
                  <a:pt x="484" y="147"/>
                </a:cubicBezTo>
                <a:cubicBezTo>
                  <a:pt x="484" y="146"/>
                  <a:pt x="484" y="146"/>
                  <a:pt x="484" y="145"/>
                </a:cubicBezTo>
                <a:close/>
                <a:moveTo>
                  <a:pt x="506" y="138"/>
                </a:moveTo>
                <a:cubicBezTo>
                  <a:pt x="507" y="139"/>
                  <a:pt x="508" y="141"/>
                  <a:pt x="510" y="142"/>
                </a:cubicBezTo>
                <a:cubicBezTo>
                  <a:pt x="509" y="140"/>
                  <a:pt x="507" y="139"/>
                  <a:pt x="506" y="138"/>
                </a:cubicBezTo>
                <a:cubicBezTo>
                  <a:pt x="505" y="138"/>
                  <a:pt x="504" y="137"/>
                  <a:pt x="504" y="137"/>
                </a:cubicBezTo>
                <a:cubicBezTo>
                  <a:pt x="504" y="137"/>
                  <a:pt x="505" y="138"/>
                  <a:pt x="506" y="138"/>
                </a:cubicBezTo>
                <a:close/>
                <a:moveTo>
                  <a:pt x="498" y="132"/>
                </a:moveTo>
                <a:cubicBezTo>
                  <a:pt x="501" y="133"/>
                  <a:pt x="503" y="135"/>
                  <a:pt x="506" y="136"/>
                </a:cubicBezTo>
                <a:cubicBezTo>
                  <a:pt x="502" y="134"/>
                  <a:pt x="502" y="134"/>
                  <a:pt x="502" y="134"/>
                </a:cubicBezTo>
                <a:cubicBezTo>
                  <a:pt x="504" y="134"/>
                  <a:pt x="505" y="135"/>
                  <a:pt x="506" y="135"/>
                </a:cubicBezTo>
                <a:cubicBezTo>
                  <a:pt x="502" y="132"/>
                  <a:pt x="497" y="129"/>
                  <a:pt x="498" y="132"/>
                </a:cubicBezTo>
                <a:close/>
                <a:moveTo>
                  <a:pt x="508" y="133"/>
                </a:moveTo>
                <a:cubicBezTo>
                  <a:pt x="504" y="132"/>
                  <a:pt x="504" y="132"/>
                  <a:pt x="504" y="132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8" y="136"/>
                  <a:pt x="508" y="136"/>
                  <a:pt x="508" y="136"/>
                </a:cubicBezTo>
                <a:cubicBezTo>
                  <a:pt x="504" y="133"/>
                  <a:pt x="504" y="133"/>
                  <a:pt x="504" y="133"/>
                </a:cubicBezTo>
                <a:lnTo>
                  <a:pt x="508" y="133"/>
                </a:lnTo>
                <a:close/>
                <a:moveTo>
                  <a:pt x="539" y="127"/>
                </a:moveTo>
                <a:cubicBezTo>
                  <a:pt x="542" y="128"/>
                  <a:pt x="544" y="129"/>
                  <a:pt x="538" y="128"/>
                </a:cubicBezTo>
                <a:cubicBezTo>
                  <a:pt x="536" y="126"/>
                  <a:pt x="536" y="126"/>
                  <a:pt x="536" y="126"/>
                </a:cubicBezTo>
                <a:cubicBezTo>
                  <a:pt x="536" y="126"/>
                  <a:pt x="532" y="126"/>
                  <a:pt x="534" y="127"/>
                </a:cubicBezTo>
                <a:cubicBezTo>
                  <a:pt x="517" y="121"/>
                  <a:pt x="536" y="128"/>
                  <a:pt x="528" y="123"/>
                </a:cubicBezTo>
                <a:cubicBezTo>
                  <a:pt x="530" y="126"/>
                  <a:pt x="520" y="122"/>
                  <a:pt x="514" y="120"/>
                </a:cubicBezTo>
                <a:cubicBezTo>
                  <a:pt x="518" y="121"/>
                  <a:pt x="518" y="120"/>
                  <a:pt x="520" y="120"/>
                </a:cubicBezTo>
                <a:cubicBezTo>
                  <a:pt x="521" y="120"/>
                  <a:pt x="522" y="120"/>
                  <a:pt x="524" y="121"/>
                </a:cubicBezTo>
                <a:cubicBezTo>
                  <a:pt x="525" y="121"/>
                  <a:pt x="526" y="121"/>
                  <a:pt x="528" y="122"/>
                </a:cubicBezTo>
                <a:cubicBezTo>
                  <a:pt x="529" y="122"/>
                  <a:pt x="531" y="123"/>
                  <a:pt x="534" y="124"/>
                </a:cubicBezTo>
                <a:cubicBezTo>
                  <a:pt x="532" y="124"/>
                  <a:pt x="536" y="125"/>
                  <a:pt x="539" y="127"/>
                </a:cubicBezTo>
                <a:close/>
                <a:moveTo>
                  <a:pt x="520" y="108"/>
                </a:moveTo>
                <a:cubicBezTo>
                  <a:pt x="520" y="106"/>
                  <a:pt x="520" y="106"/>
                  <a:pt x="520" y="106"/>
                </a:cubicBezTo>
                <a:cubicBezTo>
                  <a:pt x="521" y="108"/>
                  <a:pt x="521" y="108"/>
                  <a:pt x="521" y="108"/>
                </a:cubicBezTo>
                <a:lnTo>
                  <a:pt x="520" y="108"/>
                </a:lnTo>
                <a:close/>
                <a:moveTo>
                  <a:pt x="488" y="61"/>
                </a:moveTo>
                <a:cubicBezTo>
                  <a:pt x="483" y="63"/>
                  <a:pt x="489" y="64"/>
                  <a:pt x="492" y="62"/>
                </a:cubicBezTo>
                <a:cubicBezTo>
                  <a:pt x="490" y="63"/>
                  <a:pt x="489" y="61"/>
                  <a:pt x="488" y="61"/>
                </a:cubicBezTo>
                <a:close/>
                <a:moveTo>
                  <a:pt x="480" y="41"/>
                </a:moveTo>
                <a:cubicBezTo>
                  <a:pt x="481" y="42"/>
                  <a:pt x="476" y="46"/>
                  <a:pt x="482" y="44"/>
                </a:cubicBezTo>
                <a:cubicBezTo>
                  <a:pt x="483" y="41"/>
                  <a:pt x="483" y="41"/>
                  <a:pt x="483" y="41"/>
                </a:cubicBezTo>
                <a:cubicBezTo>
                  <a:pt x="481" y="41"/>
                  <a:pt x="483" y="40"/>
                  <a:pt x="480" y="41"/>
                </a:cubicBezTo>
                <a:close/>
                <a:moveTo>
                  <a:pt x="472" y="28"/>
                </a:moveTo>
                <a:cubicBezTo>
                  <a:pt x="478" y="25"/>
                  <a:pt x="478" y="25"/>
                  <a:pt x="478" y="25"/>
                </a:cubicBezTo>
                <a:cubicBezTo>
                  <a:pt x="477" y="26"/>
                  <a:pt x="477" y="26"/>
                  <a:pt x="477" y="26"/>
                </a:cubicBezTo>
                <a:lnTo>
                  <a:pt x="472" y="28"/>
                </a:lnTo>
                <a:close/>
                <a:moveTo>
                  <a:pt x="466" y="33"/>
                </a:moveTo>
                <a:cubicBezTo>
                  <a:pt x="466" y="33"/>
                  <a:pt x="466" y="31"/>
                  <a:pt x="469" y="30"/>
                </a:cubicBezTo>
                <a:lnTo>
                  <a:pt x="466" y="33"/>
                </a:lnTo>
                <a:close/>
                <a:moveTo>
                  <a:pt x="465" y="16"/>
                </a:moveTo>
                <a:cubicBezTo>
                  <a:pt x="459" y="19"/>
                  <a:pt x="459" y="19"/>
                  <a:pt x="459" y="19"/>
                </a:cubicBezTo>
                <a:cubicBezTo>
                  <a:pt x="459" y="19"/>
                  <a:pt x="459" y="19"/>
                  <a:pt x="459" y="19"/>
                </a:cubicBezTo>
                <a:lnTo>
                  <a:pt x="465" y="16"/>
                </a:lnTo>
                <a:close/>
                <a:moveTo>
                  <a:pt x="469" y="16"/>
                </a:moveTo>
                <a:cubicBezTo>
                  <a:pt x="468" y="17"/>
                  <a:pt x="467" y="17"/>
                  <a:pt x="466" y="18"/>
                </a:cubicBezTo>
                <a:cubicBezTo>
                  <a:pt x="464" y="19"/>
                  <a:pt x="464" y="20"/>
                  <a:pt x="466" y="20"/>
                </a:cubicBezTo>
                <a:cubicBezTo>
                  <a:pt x="469" y="19"/>
                  <a:pt x="467" y="19"/>
                  <a:pt x="467" y="18"/>
                </a:cubicBezTo>
                <a:cubicBezTo>
                  <a:pt x="468" y="18"/>
                  <a:pt x="470" y="18"/>
                  <a:pt x="469" y="20"/>
                </a:cubicBezTo>
                <a:cubicBezTo>
                  <a:pt x="464" y="21"/>
                  <a:pt x="464" y="21"/>
                  <a:pt x="460" y="23"/>
                </a:cubicBezTo>
                <a:cubicBezTo>
                  <a:pt x="456" y="21"/>
                  <a:pt x="462" y="19"/>
                  <a:pt x="466" y="18"/>
                </a:cubicBezTo>
                <a:cubicBezTo>
                  <a:pt x="466" y="17"/>
                  <a:pt x="468" y="17"/>
                  <a:pt x="469" y="16"/>
                </a:cubicBezTo>
                <a:close/>
                <a:moveTo>
                  <a:pt x="474" y="23"/>
                </a:moveTo>
                <a:cubicBezTo>
                  <a:pt x="473" y="23"/>
                  <a:pt x="472" y="23"/>
                  <a:pt x="471" y="24"/>
                </a:cubicBezTo>
                <a:cubicBezTo>
                  <a:pt x="469" y="23"/>
                  <a:pt x="467" y="22"/>
                  <a:pt x="463" y="25"/>
                </a:cubicBezTo>
                <a:cubicBezTo>
                  <a:pt x="464" y="26"/>
                  <a:pt x="464" y="26"/>
                  <a:pt x="464" y="26"/>
                </a:cubicBezTo>
                <a:cubicBezTo>
                  <a:pt x="464" y="26"/>
                  <a:pt x="464" y="26"/>
                  <a:pt x="465" y="25"/>
                </a:cubicBezTo>
                <a:cubicBezTo>
                  <a:pt x="468" y="25"/>
                  <a:pt x="465" y="27"/>
                  <a:pt x="464" y="28"/>
                </a:cubicBezTo>
                <a:cubicBezTo>
                  <a:pt x="466" y="27"/>
                  <a:pt x="468" y="25"/>
                  <a:pt x="471" y="24"/>
                </a:cubicBezTo>
                <a:cubicBezTo>
                  <a:pt x="472" y="24"/>
                  <a:pt x="472" y="24"/>
                  <a:pt x="473" y="24"/>
                </a:cubicBezTo>
                <a:cubicBezTo>
                  <a:pt x="473" y="25"/>
                  <a:pt x="472" y="25"/>
                  <a:pt x="474" y="25"/>
                </a:cubicBezTo>
                <a:cubicBezTo>
                  <a:pt x="475" y="24"/>
                  <a:pt x="475" y="24"/>
                  <a:pt x="475" y="24"/>
                </a:cubicBezTo>
                <a:cubicBezTo>
                  <a:pt x="474" y="24"/>
                  <a:pt x="474" y="24"/>
                  <a:pt x="473" y="24"/>
                </a:cubicBezTo>
                <a:cubicBezTo>
                  <a:pt x="474" y="24"/>
                  <a:pt x="474" y="23"/>
                  <a:pt x="474" y="23"/>
                </a:cubicBezTo>
                <a:close/>
                <a:moveTo>
                  <a:pt x="472" y="13"/>
                </a:moveTo>
                <a:cubicBezTo>
                  <a:pt x="473" y="13"/>
                  <a:pt x="475" y="13"/>
                  <a:pt x="476" y="12"/>
                </a:cubicBezTo>
                <a:cubicBezTo>
                  <a:pt x="477" y="11"/>
                  <a:pt x="477" y="11"/>
                  <a:pt x="477" y="11"/>
                </a:cubicBezTo>
                <a:cubicBezTo>
                  <a:pt x="474" y="10"/>
                  <a:pt x="472" y="12"/>
                  <a:pt x="472" y="13"/>
                </a:cubicBezTo>
                <a:close/>
                <a:moveTo>
                  <a:pt x="489" y="54"/>
                </a:moveTo>
                <a:cubicBezTo>
                  <a:pt x="489" y="54"/>
                  <a:pt x="490" y="56"/>
                  <a:pt x="487" y="58"/>
                </a:cubicBezTo>
                <a:cubicBezTo>
                  <a:pt x="492" y="56"/>
                  <a:pt x="492" y="56"/>
                  <a:pt x="492" y="56"/>
                </a:cubicBezTo>
                <a:cubicBezTo>
                  <a:pt x="491" y="55"/>
                  <a:pt x="494" y="53"/>
                  <a:pt x="496" y="53"/>
                </a:cubicBezTo>
                <a:cubicBezTo>
                  <a:pt x="492" y="53"/>
                  <a:pt x="494" y="51"/>
                  <a:pt x="489" y="54"/>
                </a:cubicBezTo>
                <a:close/>
                <a:moveTo>
                  <a:pt x="518" y="105"/>
                </a:moveTo>
                <a:cubicBezTo>
                  <a:pt x="520" y="104"/>
                  <a:pt x="514" y="102"/>
                  <a:pt x="521" y="101"/>
                </a:cubicBezTo>
                <a:cubicBezTo>
                  <a:pt x="512" y="101"/>
                  <a:pt x="516" y="104"/>
                  <a:pt x="518" y="105"/>
                </a:cubicBezTo>
                <a:close/>
                <a:moveTo>
                  <a:pt x="528" y="105"/>
                </a:moveTo>
                <a:cubicBezTo>
                  <a:pt x="528" y="106"/>
                  <a:pt x="528" y="106"/>
                  <a:pt x="528" y="106"/>
                </a:cubicBezTo>
                <a:cubicBezTo>
                  <a:pt x="527" y="107"/>
                  <a:pt x="520" y="107"/>
                  <a:pt x="524" y="108"/>
                </a:cubicBezTo>
                <a:cubicBezTo>
                  <a:pt x="526" y="108"/>
                  <a:pt x="523" y="107"/>
                  <a:pt x="525" y="107"/>
                </a:cubicBezTo>
                <a:cubicBezTo>
                  <a:pt x="529" y="107"/>
                  <a:pt x="528" y="107"/>
                  <a:pt x="528" y="106"/>
                </a:cubicBezTo>
                <a:cubicBezTo>
                  <a:pt x="528" y="106"/>
                  <a:pt x="528" y="106"/>
                  <a:pt x="528" y="105"/>
                </a:cubicBezTo>
                <a:close/>
                <a:moveTo>
                  <a:pt x="513" y="71"/>
                </a:moveTo>
                <a:cubicBezTo>
                  <a:pt x="514" y="72"/>
                  <a:pt x="514" y="72"/>
                  <a:pt x="514" y="72"/>
                </a:cubicBezTo>
                <a:cubicBezTo>
                  <a:pt x="510" y="75"/>
                  <a:pt x="510" y="75"/>
                  <a:pt x="510" y="75"/>
                </a:cubicBezTo>
                <a:lnTo>
                  <a:pt x="513" y="71"/>
                </a:lnTo>
                <a:close/>
                <a:moveTo>
                  <a:pt x="511" y="55"/>
                </a:moveTo>
                <a:cubicBezTo>
                  <a:pt x="511" y="56"/>
                  <a:pt x="511" y="56"/>
                  <a:pt x="511" y="56"/>
                </a:cubicBezTo>
                <a:cubicBezTo>
                  <a:pt x="510" y="56"/>
                  <a:pt x="510" y="56"/>
                  <a:pt x="510" y="56"/>
                </a:cubicBezTo>
                <a:cubicBezTo>
                  <a:pt x="509" y="57"/>
                  <a:pt x="507" y="57"/>
                  <a:pt x="506" y="58"/>
                </a:cubicBezTo>
                <a:cubicBezTo>
                  <a:pt x="506" y="58"/>
                  <a:pt x="506" y="59"/>
                  <a:pt x="506" y="59"/>
                </a:cubicBezTo>
                <a:cubicBezTo>
                  <a:pt x="506" y="59"/>
                  <a:pt x="506" y="58"/>
                  <a:pt x="506" y="58"/>
                </a:cubicBezTo>
                <a:cubicBezTo>
                  <a:pt x="506" y="57"/>
                  <a:pt x="505" y="56"/>
                  <a:pt x="509" y="54"/>
                </a:cubicBezTo>
                <a:cubicBezTo>
                  <a:pt x="507" y="55"/>
                  <a:pt x="508" y="57"/>
                  <a:pt x="511" y="56"/>
                </a:cubicBezTo>
                <a:lnTo>
                  <a:pt x="511" y="55"/>
                </a:lnTo>
                <a:close/>
                <a:moveTo>
                  <a:pt x="501" y="25"/>
                </a:moveTo>
                <a:cubicBezTo>
                  <a:pt x="500" y="26"/>
                  <a:pt x="499" y="26"/>
                  <a:pt x="502" y="26"/>
                </a:cubicBezTo>
                <a:cubicBezTo>
                  <a:pt x="503" y="25"/>
                  <a:pt x="502" y="24"/>
                  <a:pt x="501" y="25"/>
                </a:cubicBezTo>
                <a:close/>
                <a:moveTo>
                  <a:pt x="519" y="60"/>
                </a:moveTo>
                <a:cubicBezTo>
                  <a:pt x="516" y="61"/>
                  <a:pt x="518" y="62"/>
                  <a:pt x="514" y="63"/>
                </a:cubicBezTo>
                <a:cubicBezTo>
                  <a:pt x="513" y="63"/>
                  <a:pt x="513" y="63"/>
                  <a:pt x="513" y="63"/>
                </a:cubicBezTo>
                <a:cubicBezTo>
                  <a:pt x="515" y="63"/>
                  <a:pt x="507" y="67"/>
                  <a:pt x="512" y="66"/>
                </a:cubicBezTo>
                <a:cubicBezTo>
                  <a:pt x="511" y="66"/>
                  <a:pt x="511" y="66"/>
                  <a:pt x="511" y="66"/>
                </a:cubicBezTo>
                <a:cubicBezTo>
                  <a:pt x="513" y="66"/>
                  <a:pt x="515" y="62"/>
                  <a:pt x="518" y="62"/>
                </a:cubicBezTo>
                <a:cubicBezTo>
                  <a:pt x="519" y="63"/>
                  <a:pt x="521" y="60"/>
                  <a:pt x="519" y="60"/>
                </a:cubicBezTo>
                <a:close/>
                <a:moveTo>
                  <a:pt x="507" y="19"/>
                </a:moveTo>
                <a:cubicBezTo>
                  <a:pt x="507" y="21"/>
                  <a:pt x="500" y="23"/>
                  <a:pt x="504" y="24"/>
                </a:cubicBezTo>
                <a:cubicBezTo>
                  <a:pt x="504" y="22"/>
                  <a:pt x="511" y="19"/>
                  <a:pt x="507" y="19"/>
                </a:cubicBezTo>
                <a:close/>
                <a:moveTo>
                  <a:pt x="524" y="45"/>
                </a:moveTo>
                <a:cubicBezTo>
                  <a:pt x="525" y="45"/>
                  <a:pt x="525" y="45"/>
                  <a:pt x="525" y="45"/>
                </a:cubicBezTo>
                <a:cubicBezTo>
                  <a:pt x="524" y="47"/>
                  <a:pt x="524" y="47"/>
                  <a:pt x="524" y="47"/>
                </a:cubicBezTo>
                <a:cubicBezTo>
                  <a:pt x="523" y="47"/>
                  <a:pt x="523" y="47"/>
                  <a:pt x="523" y="47"/>
                </a:cubicBezTo>
                <a:lnTo>
                  <a:pt x="524" y="45"/>
                </a:lnTo>
                <a:close/>
                <a:moveTo>
                  <a:pt x="467" y="35"/>
                </a:moveTo>
                <a:cubicBezTo>
                  <a:pt x="466" y="35"/>
                  <a:pt x="466" y="36"/>
                  <a:pt x="467" y="36"/>
                </a:cubicBezTo>
                <a:cubicBezTo>
                  <a:pt x="467" y="36"/>
                  <a:pt x="467" y="35"/>
                  <a:pt x="467" y="35"/>
                </a:cubicBezTo>
                <a:close/>
                <a:moveTo>
                  <a:pt x="501" y="109"/>
                </a:moveTo>
                <a:cubicBezTo>
                  <a:pt x="500" y="108"/>
                  <a:pt x="499" y="108"/>
                  <a:pt x="498" y="108"/>
                </a:cubicBezTo>
                <a:cubicBezTo>
                  <a:pt x="499" y="108"/>
                  <a:pt x="500" y="108"/>
                  <a:pt x="501" y="109"/>
                </a:cubicBezTo>
                <a:close/>
                <a:moveTo>
                  <a:pt x="496" y="109"/>
                </a:moveTo>
                <a:cubicBezTo>
                  <a:pt x="496" y="109"/>
                  <a:pt x="496" y="109"/>
                  <a:pt x="496" y="109"/>
                </a:cubicBezTo>
                <a:cubicBezTo>
                  <a:pt x="496" y="109"/>
                  <a:pt x="496" y="109"/>
                  <a:pt x="496" y="109"/>
                </a:cubicBezTo>
                <a:close/>
                <a:moveTo>
                  <a:pt x="429" y="155"/>
                </a:moveTo>
                <a:cubicBezTo>
                  <a:pt x="428" y="155"/>
                  <a:pt x="425" y="152"/>
                  <a:pt x="428" y="156"/>
                </a:cubicBezTo>
                <a:cubicBezTo>
                  <a:pt x="429" y="158"/>
                  <a:pt x="428" y="155"/>
                  <a:pt x="429" y="155"/>
                </a:cubicBezTo>
                <a:close/>
                <a:moveTo>
                  <a:pt x="433" y="159"/>
                </a:moveTo>
                <a:cubicBezTo>
                  <a:pt x="434" y="159"/>
                  <a:pt x="435" y="160"/>
                  <a:pt x="436" y="161"/>
                </a:cubicBezTo>
                <a:cubicBezTo>
                  <a:pt x="434" y="159"/>
                  <a:pt x="434" y="159"/>
                  <a:pt x="433" y="159"/>
                </a:cubicBezTo>
                <a:close/>
                <a:moveTo>
                  <a:pt x="433" y="159"/>
                </a:moveTo>
                <a:cubicBezTo>
                  <a:pt x="432" y="159"/>
                  <a:pt x="432" y="160"/>
                  <a:pt x="431" y="161"/>
                </a:cubicBezTo>
                <a:cubicBezTo>
                  <a:pt x="433" y="162"/>
                  <a:pt x="433" y="160"/>
                  <a:pt x="433" y="159"/>
                </a:cubicBezTo>
                <a:close/>
                <a:moveTo>
                  <a:pt x="442" y="148"/>
                </a:moveTo>
                <a:cubicBezTo>
                  <a:pt x="443" y="150"/>
                  <a:pt x="447" y="151"/>
                  <a:pt x="445" y="155"/>
                </a:cubicBezTo>
                <a:cubicBezTo>
                  <a:pt x="445" y="155"/>
                  <a:pt x="446" y="153"/>
                  <a:pt x="448" y="155"/>
                </a:cubicBezTo>
                <a:cubicBezTo>
                  <a:pt x="445" y="151"/>
                  <a:pt x="444" y="148"/>
                  <a:pt x="442" y="148"/>
                </a:cubicBezTo>
                <a:close/>
                <a:moveTo>
                  <a:pt x="452" y="156"/>
                </a:moveTo>
                <a:cubicBezTo>
                  <a:pt x="452" y="155"/>
                  <a:pt x="452" y="155"/>
                  <a:pt x="453" y="155"/>
                </a:cubicBezTo>
                <a:cubicBezTo>
                  <a:pt x="452" y="155"/>
                  <a:pt x="452" y="155"/>
                  <a:pt x="452" y="156"/>
                </a:cubicBezTo>
                <a:close/>
                <a:moveTo>
                  <a:pt x="453" y="155"/>
                </a:moveTo>
                <a:cubicBezTo>
                  <a:pt x="454" y="155"/>
                  <a:pt x="457" y="160"/>
                  <a:pt x="457" y="157"/>
                </a:cubicBezTo>
                <a:cubicBezTo>
                  <a:pt x="456" y="155"/>
                  <a:pt x="454" y="152"/>
                  <a:pt x="453" y="152"/>
                </a:cubicBezTo>
                <a:cubicBezTo>
                  <a:pt x="454" y="155"/>
                  <a:pt x="453" y="155"/>
                  <a:pt x="453" y="155"/>
                </a:cubicBezTo>
                <a:close/>
                <a:moveTo>
                  <a:pt x="480" y="123"/>
                </a:moveTo>
                <a:cubicBezTo>
                  <a:pt x="479" y="124"/>
                  <a:pt x="479" y="124"/>
                  <a:pt x="479" y="124"/>
                </a:cubicBezTo>
                <a:cubicBezTo>
                  <a:pt x="480" y="125"/>
                  <a:pt x="480" y="125"/>
                  <a:pt x="480" y="125"/>
                </a:cubicBezTo>
                <a:cubicBezTo>
                  <a:pt x="480" y="125"/>
                  <a:pt x="481" y="124"/>
                  <a:pt x="480" y="123"/>
                </a:cubicBezTo>
                <a:close/>
                <a:moveTo>
                  <a:pt x="491" y="134"/>
                </a:moveTo>
                <a:cubicBezTo>
                  <a:pt x="488" y="129"/>
                  <a:pt x="488" y="129"/>
                  <a:pt x="488" y="129"/>
                </a:cubicBezTo>
                <a:cubicBezTo>
                  <a:pt x="487" y="128"/>
                  <a:pt x="490" y="132"/>
                  <a:pt x="489" y="132"/>
                </a:cubicBezTo>
                <a:cubicBezTo>
                  <a:pt x="489" y="133"/>
                  <a:pt x="490" y="134"/>
                  <a:pt x="491" y="134"/>
                </a:cubicBezTo>
                <a:close/>
                <a:moveTo>
                  <a:pt x="504" y="160"/>
                </a:moveTo>
                <a:cubicBezTo>
                  <a:pt x="504" y="160"/>
                  <a:pt x="504" y="160"/>
                  <a:pt x="503" y="160"/>
                </a:cubicBezTo>
                <a:cubicBezTo>
                  <a:pt x="504" y="160"/>
                  <a:pt x="504" y="160"/>
                  <a:pt x="504" y="160"/>
                </a:cubicBezTo>
                <a:close/>
                <a:moveTo>
                  <a:pt x="484" y="120"/>
                </a:moveTo>
                <a:cubicBezTo>
                  <a:pt x="486" y="122"/>
                  <a:pt x="487" y="124"/>
                  <a:pt x="489" y="125"/>
                </a:cubicBezTo>
                <a:cubicBezTo>
                  <a:pt x="490" y="126"/>
                  <a:pt x="486" y="121"/>
                  <a:pt x="484" y="120"/>
                </a:cubicBezTo>
                <a:close/>
                <a:moveTo>
                  <a:pt x="489" y="120"/>
                </a:moveTo>
                <a:cubicBezTo>
                  <a:pt x="488" y="120"/>
                  <a:pt x="487" y="120"/>
                  <a:pt x="486" y="119"/>
                </a:cubicBezTo>
                <a:cubicBezTo>
                  <a:pt x="488" y="121"/>
                  <a:pt x="488" y="121"/>
                  <a:pt x="488" y="121"/>
                </a:cubicBezTo>
                <a:lnTo>
                  <a:pt x="489" y="120"/>
                </a:lnTo>
                <a:close/>
                <a:moveTo>
                  <a:pt x="496" y="122"/>
                </a:moveTo>
                <a:cubicBezTo>
                  <a:pt x="494" y="121"/>
                  <a:pt x="494" y="121"/>
                  <a:pt x="494" y="121"/>
                </a:cubicBezTo>
                <a:cubicBezTo>
                  <a:pt x="495" y="122"/>
                  <a:pt x="495" y="122"/>
                  <a:pt x="495" y="122"/>
                </a:cubicBezTo>
                <a:lnTo>
                  <a:pt x="496" y="122"/>
                </a:lnTo>
                <a:close/>
                <a:moveTo>
                  <a:pt x="501" y="90"/>
                </a:moveTo>
                <a:cubicBezTo>
                  <a:pt x="500" y="90"/>
                  <a:pt x="500" y="86"/>
                  <a:pt x="495" y="89"/>
                </a:cubicBezTo>
                <a:cubicBezTo>
                  <a:pt x="502" y="87"/>
                  <a:pt x="495" y="93"/>
                  <a:pt x="501" y="90"/>
                </a:cubicBezTo>
                <a:close/>
                <a:moveTo>
                  <a:pt x="470" y="41"/>
                </a:moveTo>
                <a:cubicBezTo>
                  <a:pt x="471" y="38"/>
                  <a:pt x="471" y="38"/>
                  <a:pt x="471" y="38"/>
                </a:cubicBezTo>
                <a:cubicBezTo>
                  <a:pt x="470" y="40"/>
                  <a:pt x="467" y="40"/>
                  <a:pt x="470" y="41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8" name="Freeform 18"/>
          <p:cNvSpPr>
            <a:spLocks noChangeAspect="1" noEditPoints="1"/>
          </p:cNvSpPr>
          <p:nvPr/>
        </p:nvSpPr>
        <p:spPr bwMode="auto">
          <a:xfrm rot="19181666" flipH="1" flipV="1">
            <a:off x="3380476" y="5608627"/>
            <a:ext cx="1043316" cy="339626"/>
          </a:xfrm>
          <a:custGeom>
            <a:avLst/>
            <a:gdLst>
              <a:gd name="T0" fmla="*/ 266 w 578"/>
              <a:gd name="T1" fmla="*/ 80 h 179"/>
              <a:gd name="T2" fmla="*/ 212 w 578"/>
              <a:gd name="T3" fmla="*/ 39 h 179"/>
              <a:gd name="T4" fmla="*/ 51 w 578"/>
              <a:gd name="T5" fmla="*/ 101 h 179"/>
              <a:gd name="T6" fmla="*/ 204 w 578"/>
              <a:gd name="T7" fmla="*/ 36 h 179"/>
              <a:gd name="T8" fmla="*/ 277 w 578"/>
              <a:gd name="T9" fmla="*/ 48 h 179"/>
              <a:gd name="T10" fmla="*/ 376 w 578"/>
              <a:gd name="T11" fmla="*/ 58 h 179"/>
              <a:gd name="T12" fmla="*/ 464 w 578"/>
              <a:gd name="T13" fmla="*/ 100 h 179"/>
              <a:gd name="T14" fmla="*/ 386 w 578"/>
              <a:gd name="T15" fmla="*/ 94 h 179"/>
              <a:gd name="T16" fmla="*/ 328 w 578"/>
              <a:gd name="T17" fmla="*/ 96 h 179"/>
              <a:gd name="T18" fmla="*/ 277 w 578"/>
              <a:gd name="T19" fmla="*/ 93 h 179"/>
              <a:gd name="T20" fmla="*/ 244 w 578"/>
              <a:gd name="T21" fmla="*/ 91 h 179"/>
              <a:gd name="T22" fmla="*/ 156 w 578"/>
              <a:gd name="T23" fmla="*/ 81 h 179"/>
              <a:gd name="T24" fmla="*/ 73 w 578"/>
              <a:gd name="T25" fmla="*/ 90 h 179"/>
              <a:gd name="T26" fmla="*/ 22 w 578"/>
              <a:gd name="T27" fmla="*/ 121 h 179"/>
              <a:gd name="T28" fmla="*/ 17 w 578"/>
              <a:gd name="T29" fmla="*/ 76 h 179"/>
              <a:gd name="T30" fmla="*/ 90 w 578"/>
              <a:gd name="T31" fmla="*/ 45 h 179"/>
              <a:gd name="T32" fmla="*/ 179 w 578"/>
              <a:gd name="T33" fmla="*/ 79 h 179"/>
              <a:gd name="T34" fmla="*/ 170 w 578"/>
              <a:gd name="T35" fmla="*/ 56 h 179"/>
              <a:gd name="T36" fmla="*/ 303 w 578"/>
              <a:gd name="T37" fmla="*/ 55 h 179"/>
              <a:gd name="T38" fmla="*/ 404 w 578"/>
              <a:gd name="T39" fmla="*/ 83 h 179"/>
              <a:gd name="T40" fmla="*/ 324 w 578"/>
              <a:gd name="T41" fmla="*/ 82 h 179"/>
              <a:gd name="T42" fmla="*/ 219 w 578"/>
              <a:gd name="T43" fmla="*/ 71 h 179"/>
              <a:gd name="T44" fmla="*/ 25 w 578"/>
              <a:gd name="T45" fmla="*/ 95 h 179"/>
              <a:gd name="T46" fmla="*/ 39 w 578"/>
              <a:gd name="T47" fmla="*/ 89 h 179"/>
              <a:gd name="T48" fmla="*/ 150 w 578"/>
              <a:gd name="T49" fmla="*/ 60 h 179"/>
              <a:gd name="T50" fmla="*/ 141 w 578"/>
              <a:gd name="T51" fmla="*/ 60 h 179"/>
              <a:gd name="T52" fmla="*/ 230 w 578"/>
              <a:gd name="T53" fmla="*/ 93 h 179"/>
              <a:gd name="T54" fmla="*/ 424 w 578"/>
              <a:gd name="T55" fmla="*/ 89 h 179"/>
              <a:gd name="T56" fmla="*/ 323 w 578"/>
              <a:gd name="T57" fmla="*/ 100 h 179"/>
              <a:gd name="T58" fmla="*/ 427 w 578"/>
              <a:gd name="T59" fmla="*/ 177 h 179"/>
              <a:gd name="T60" fmla="*/ 500 w 578"/>
              <a:gd name="T61" fmla="*/ 119 h 179"/>
              <a:gd name="T62" fmla="*/ 523 w 578"/>
              <a:gd name="T63" fmla="*/ 124 h 179"/>
              <a:gd name="T64" fmla="*/ 520 w 578"/>
              <a:gd name="T65" fmla="*/ 39 h 179"/>
              <a:gd name="T66" fmla="*/ 534 w 578"/>
              <a:gd name="T67" fmla="*/ 76 h 179"/>
              <a:gd name="T68" fmla="*/ 573 w 578"/>
              <a:gd name="T69" fmla="*/ 123 h 179"/>
              <a:gd name="T70" fmla="*/ 549 w 578"/>
              <a:gd name="T71" fmla="*/ 152 h 179"/>
              <a:gd name="T72" fmla="*/ 461 w 578"/>
              <a:gd name="T73" fmla="*/ 162 h 179"/>
              <a:gd name="T74" fmla="*/ 439 w 578"/>
              <a:gd name="T75" fmla="*/ 166 h 179"/>
              <a:gd name="T76" fmla="*/ 477 w 578"/>
              <a:gd name="T77" fmla="*/ 147 h 179"/>
              <a:gd name="T78" fmla="*/ 493 w 578"/>
              <a:gd name="T79" fmla="*/ 129 h 179"/>
              <a:gd name="T80" fmla="*/ 500 w 578"/>
              <a:gd name="T81" fmla="*/ 119 h 179"/>
              <a:gd name="T82" fmla="*/ 509 w 578"/>
              <a:gd name="T83" fmla="*/ 117 h 179"/>
              <a:gd name="T84" fmla="*/ 496 w 578"/>
              <a:gd name="T85" fmla="*/ 105 h 179"/>
              <a:gd name="T86" fmla="*/ 487 w 578"/>
              <a:gd name="T87" fmla="*/ 74 h 179"/>
              <a:gd name="T88" fmla="*/ 469 w 578"/>
              <a:gd name="T89" fmla="*/ 36 h 179"/>
              <a:gd name="T90" fmla="*/ 440 w 578"/>
              <a:gd name="T91" fmla="*/ 8 h 179"/>
              <a:gd name="T92" fmla="*/ 500 w 578"/>
              <a:gd name="T93" fmla="*/ 9 h 179"/>
              <a:gd name="T94" fmla="*/ 552 w 578"/>
              <a:gd name="T95" fmla="*/ 103 h 179"/>
              <a:gd name="T96" fmla="*/ 540 w 578"/>
              <a:gd name="T97" fmla="*/ 98 h 179"/>
              <a:gd name="T98" fmla="*/ 521 w 578"/>
              <a:gd name="T99" fmla="*/ 78 h 179"/>
              <a:gd name="T100" fmla="*/ 513 w 578"/>
              <a:gd name="T101" fmla="*/ 155 h 179"/>
              <a:gd name="T102" fmla="*/ 486 w 578"/>
              <a:gd name="T103" fmla="*/ 154 h 179"/>
              <a:gd name="T104" fmla="*/ 504 w 578"/>
              <a:gd name="T105" fmla="*/ 133 h 179"/>
              <a:gd name="T106" fmla="*/ 520 w 578"/>
              <a:gd name="T107" fmla="*/ 108 h 179"/>
              <a:gd name="T108" fmla="*/ 469 w 578"/>
              <a:gd name="T109" fmla="*/ 16 h 179"/>
              <a:gd name="T110" fmla="*/ 474 w 578"/>
              <a:gd name="T111" fmla="*/ 23 h 179"/>
              <a:gd name="T112" fmla="*/ 513 w 578"/>
              <a:gd name="T113" fmla="*/ 71 h 179"/>
              <a:gd name="T114" fmla="*/ 512 w 578"/>
              <a:gd name="T115" fmla="*/ 66 h 179"/>
              <a:gd name="T116" fmla="*/ 496 w 578"/>
              <a:gd name="T117" fmla="*/ 109 h 179"/>
              <a:gd name="T118" fmla="*/ 457 w 578"/>
              <a:gd name="T119" fmla="*/ 157 h 179"/>
              <a:gd name="T120" fmla="*/ 488 w 578"/>
              <a:gd name="T121" fmla="*/ 121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578" h="179">
                <a:moveTo>
                  <a:pt x="484" y="109"/>
                </a:moveTo>
                <a:cubicBezTo>
                  <a:pt x="484" y="110"/>
                  <a:pt x="484" y="110"/>
                  <a:pt x="484" y="110"/>
                </a:cubicBezTo>
                <a:cubicBezTo>
                  <a:pt x="483" y="110"/>
                  <a:pt x="483" y="110"/>
                  <a:pt x="484" y="109"/>
                </a:cubicBezTo>
                <a:close/>
                <a:moveTo>
                  <a:pt x="484" y="110"/>
                </a:moveTo>
                <a:cubicBezTo>
                  <a:pt x="486" y="114"/>
                  <a:pt x="491" y="116"/>
                  <a:pt x="494" y="118"/>
                </a:cubicBezTo>
                <a:cubicBezTo>
                  <a:pt x="496" y="111"/>
                  <a:pt x="487" y="111"/>
                  <a:pt x="484" y="110"/>
                </a:cubicBezTo>
                <a:close/>
                <a:moveTo>
                  <a:pt x="491" y="102"/>
                </a:moveTo>
                <a:cubicBezTo>
                  <a:pt x="488" y="99"/>
                  <a:pt x="488" y="99"/>
                  <a:pt x="488" y="99"/>
                </a:cubicBezTo>
                <a:cubicBezTo>
                  <a:pt x="489" y="100"/>
                  <a:pt x="488" y="103"/>
                  <a:pt x="491" y="102"/>
                </a:cubicBezTo>
                <a:close/>
                <a:moveTo>
                  <a:pt x="484" y="104"/>
                </a:moveTo>
                <a:cubicBezTo>
                  <a:pt x="485" y="108"/>
                  <a:pt x="485" y="108"/>
                  <a:pt x="485" y="108"/>
                </a:cubicBezTo>
                <a:cubicBezTo>
                  <a:pt x="486" y="105"/>
                  <a:pt x="486" y="105"/>
                  <a:pt x="486" y="105"/>
                </a:cubicBezTo>
                <a:lnTo>
                  <a:pt x="484" y="104"/>
                </a:lnTo>
                <a:close/>
                <a:moveTo>
                  <a:pt x="277" y="97"/>
                </a:moveTo>
                <a:cubicBezTo>
                  <a:pt x="277" y="96"/>
                  <a:pt x="277" y="94"/>
                  <a:pt x="277" y="93"/>
                </a:cubicBezTo>
                <a:lnTo>
                  <a:pt x="277" y="97"/>
                </a:lnTo>
                <a:close/>
                <a:moveTo>
                  <a:pt x="266" y="80"/>
                </a:moveTo>
                <a:cubicBezTo>
                  <a:pt x="267" y="80"/>
                  <a:pt x="267" y="81"/>
                  <a:pt x="268" y="81"/>
                </a:cubicBezTo>
                <a:cubicBezTo>
                  <a:pt x="267" y="80"/>
                  <a:pt x="267" y="80"/>
                  <a:pt x="266" y="80"/>
                </a:cubicBezTo>
                <a:close/>
                <a:moveTo>
                  <a:pt x="284" y="93"/>
                </a:moveTo>
                <a:cubicBezTo>
                  <a:pt x="286" y="93"/>
                  <a:pt x="286" y="93"/>
                  <a:pt x="286" y="93"/>
                </a:cubicBezTo>
                <a:cubicBezTo>
                  <a:pt x="285" y="93"/>
                  <a:pt x="284" y="93"/>
                  <a:pt x="284" y="93"/>
                </a:cubicBezTo>
                <a:close/>
                <a:moveTo>
                  <a:pt x="394" y="100"/>
                </a:moveTo>
                <a:cubicBezTo>
                  <a:pt x="393" y="99"/>
                  <a:pt x="391" y="97"/>
                  <a:pt x="390" y="95"/>
                </a:cubicBezTo>
                <a:cubicBezTo>
                  <a:pt x="391" y="97"/>
                  <a:pt x="390" y="101"/>
                  <a:pt x="394" y="100"/>
                </a:cubicBezTo>
                <a:close/>
                <a:moveTo>
                  <a:pt x="225" y="44"/>
                </a:moveTo>
                <a:cubicBezTo>
                  <a:pt x="225" y="42"/>
                  <a:pt x="225" y="42"/>
                  <a:pt x="225" y="42"/>
                </a:cubicBezTo>
                <a:cubicBezTo>
                  <a:pt x="224" y="42"/>
                  <a:pt x="224" y="43"/>
                  <a:pt x="225" y="44"/>
                </a:cubicBezTo>
                <a:close/>
                <a:moveTo>
                  <a:pt x="267" y="49"/>
                </a:moveTo>
                <a:cubicBezTo>
                  <a:pt x="267" y="49"/>
                  <a:pt x="267" y="49"/>
                  <a:pt x="267" y="49"/>
                </a:cubicBezTo>
                <a:cubicBezTo>
                  <a:pt x="267" y="48"/>
                  <a:pt x="268" y="48"/>
                  <a:pt x="268" y="46"/>
                </a:cubicBezTo>
                <a:lnTo>
                  <a:pt x="267" y="49"/>
                </a:lnTo>
                <a:close/>
                <a:moveTo>
                  <a:pt x="294" y="90"/>
                </a:moveTo>
                <a:cubicBezTo>
                  <a:pt x="293" y="89"/>
                  <a:pt x="293" y="89"/>
                  <a:pt x="293" y="89"/>
                </a:cubicBezTo>
                <a:cubicBezTo>
                  <a:pt x="292" y="89"/>
                  <a:pt x="292" y="89"/>
                  <a:pt x="292" y="89"/>
                </a:cubicBezTo>
                <a:cubicBezTo>
                  <a:pt x="293" y="90"/>
                  <a:pt x="293" y="90"/>
                  <a:pt x="294" y="90"/>
                </a:cubicBezTo>
                <a:close/>
                <a:moveTo>
                  <a:pt x="210" y="34"/>
                </a:moveTo>
                <a:cubicBezTo>
                  <a:pt x="210" y="36"/>
                  <a:pt x="211" y="38"/>
                  <a:pt x="212" y="39"/>
                </a:cubicBezTo>
                <a:cubicBezTo>
                  <a:pt x="212" y="37"/>
                  <a:pt x="211" y="35"/>
                  <a:pt x="210" y="34"/>
                </a:cubicBezTo>
                <a:close/>
                <a:moveTo>
                  <a:pt x="266" y="80"/>
                </a:move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lose/>
                <a:moveTo>
                  <a:pt x="279" y="48"/>
                </a:moveTo>
                <a:cubicBezTo>
                  <a:pt x="280" y="49"/>
                  <a:pt x="281" y="49"/>
                  <a:pt x="281" y="49"/>
                </a:cubicBezTo>
                <a:cubicBezTo>
                  <a:pt x="281" y="48"/>
                  <a:pt x="280" y="48"/>
                  <a:pt x="279" y="48"/>
                </a:cubicBezTo>
                <a:close/>
                <a:moveTo>
                  <a:pt x="389" y="93"/>
                </a:moveTo>
                <a:cubicBezTo>
                  <a:pt x="390" y="95"/>
                  <a:pt x="390" y="95"/>
                  <a:pt x="390" y="95"/>
                </a:cubicBezTo>
                <a:cubicBezTo>
                  <a:pt x="390" y="94"/>
                  <a:pt x="390" y="93"/>
                  <a:pt x="389" y="93"/>
                </a:cubicBezTo>
                <a:close/>
                <a:moveTo>
                  <a:pt x="471" y="106"/>
                </a:moveTo>
                <a:cubicBezTo>
                  <a:pt x="471" y="108"/>
                  <a:pt x="470" y="109"/>
                  <a:pt x="472" y="110"/>
                </a:cubicBezTo>
                <a:cubicBezTo>
                  <a:pt x="472" y="108"/>
                  <a:pt x="471" y="107"/>
                  <a:pt x="471" y="106"/>
                </a:cubicBezTo>
                <a:close/>
                <a:moveTo>
                  <a:pt x="5" y="110"/>
                </a:moveTo>
                <a:cubicBezTo>
                  <a:pt x="5" y="110"/>
                  <a:pt x="5" y="110"/>
                  <a:pt x="5" y="110"/>
                </a:cubicBezTo>
                <a:cubicBezTo>
                  <a:pt x="5" y="110"/>
                  <a:pt x="5" y="110"/>
                  <a:pt x="5" y="110"/>
                </a:cubicBezTo>
                <a:close/>
                <a:moveTo>
                  <a:pt x="52" y="103"/>
                </a:moveTo>
                <a:cubicBezTo>
                  <a:pt x="51" y="102"/>
                  <a:pt x="51" y="102"/>
                  <a:pt x="51" y="101"/>
                </a:cubicBezTo>
                <a:cubicBezTo>
                  <a:pt x="51" y="103"/>
                  <a:pt x="51" y="104"/>
                  <a:pt x="52" y="103"/>
                </a:cubicBezTo>
                <a:close/>
                <a:moveTo>
                  <a:pt x="87" y="38"/>
                </a:moveTo>
                <a:cubicBezTo>
                  <a:pt x="96" y="43"/>
                  <a:pt x="96" y="43"/>
                  <a:pt x="96" y="43"/>
                </a:cubicBezTo>
                <a:cubicBezTo>
                  <a:pt x="96" y="41"/>
                  <a:pt x="100" y="39"/>
                  <a:pt x="97" y="37"/>
                </a:cubicBezTo>
                <a:cubicBezTo>
                  <a:pt x="101" y="41"/>
                  <a:pt x="101" y="41"/>
                  <a:pt x="101" y="41"/>
                </a:cubicBezTo>
                <a:cubicBezTo>
                  <a:pt x="101" y="38"/>
                  <a:pt x="101" y="38"/>
                  <a:pt x="101" y="38"/>
                </a:cubicBezTo>
                <a:cubicBezTo>
                  <a:pt x="115" y="31"/>
                  <a:pt x="128" y="52"/>
                  <a:pt x="141" y="38"/>
                </a:cubicBezTo>
                <a:cubicBezTo>
                  <a:pt x="141" y="37"/>
                  <a:pt x="141" y="37"/>
                  <a:pt x="141" y="37"/>
                </a:cubicBezTo>
                <a:cubicBezTo>
                  <a:pt x="150" y="43"/>
                  <a:pt x="150" y="43"/>
                  <a:pt x="150" y="43"/>
                </a:cubicBezTo>
                <a:cubicBezTo>
                  <a:pt x="151" y="43"/>
                  <a:pt x="151" y="37"/>
                  <a:pt x="154" y="35"/>
                </a:cubicBezTo>
                <a:cubicBezTo>
                  <a:pt x="153" y="41"/>
                  <a:pt x="159" y="36"/>
                  <a:pt x="160" y="41"/>
                </a:cubicBezTo>
                <a:cubicBezTo>
                  <a:pt x="162" y="38"/>
                  <a:pt x="160" y="37"/>
                  <a:pt x="159" y="35"/>
                </a:cubicBezTo>
                <a:cubicBezTo>
                  <a:pt x="167" y="29"/>
                  <a:pt x="174" y="38"/>
                  <a:pt x="182" y="34"/>
                </a:cubicBezTo>
                <a:cubicBezTo>
                  <a:pt x="174" y="42"/>
                  <a:pt x="174" y="40"/>
                  <a:pt x="168" y="43"/>
                </a:cubicBezTo>
                <a:cubicBezTo>
                  <a:pt x="175" y="46"/>
                  <a:pt x="176" y="40"/>
                  <a:pt x="184" y="42"/>
                </a:cubicBezTo>
                <a:cubicBezTo>
                  <a:pt x="180" y="40"/>
                  <a:pt x="180" y="40"/>
                  <a:pt x="180" y="40"/>
                </a:cubicBezTo>
                <a:cubicBezTo>
                  <a:pt x="184" y="31"/>
                  <a:pt x="192" y="44"/>
                  <a:pt x="193" y="35"/>
                </a:cubicBezTo>
                <a:cubicBezTo>
                  <a:pt x="197" y="36"/>
                  <a:pt x="201" y="45"/>
                  <a:pt x="206" y="44"/>
                </a:cubicBezTo>
                <a:cubicBezTo>
                  <a:pt x="204" y="36"/>
                  <a:pt x="204" y="36"/>
                  <a:pt x="204" y="36"/>
                </a:cubicBezTo>
                <a:cubicBezTo>
                  <a:pt x="209" y="35"/>
                  <a:pt x="209" y="35"/>
                  <a:pt x="209" y="35"/>
                </a:cubicBezTo>
                <a:cubicBezTo>
                  <a:pt x="209" y="41"/>
                  <a:pt x="209" y="41"/>
                  <a:pt x="209" y="41"/>
                </a:cubicBezTo>
                <a:cubicBezTo>
                  <a:pt x="211" y="41"/>
                  <a:pt x="211" y="40"/>
                  <a:pt x="212" y="39"/>
                </a:cubicBezTo>
                <a:cubicBezTo>
                  <a:pt x="215" y="45"/>
                  <a:pt x="220" y="42"/>
                  <a:pt x="224" y="47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5"/>
                  <a:pt x="226" y="45"/>
                  <a:pt x="226" y="46"/>
                </a:cubicBezTo>
                <a:cubicBezTo>
                  <a:pt x="227" y="41"/>
                  <a:pt x="230" y="43"/>
                  <a:pt x="231" y="39"/>
                </a:cubicBezTo>
                <a:cubicBezTo>
                  <a:pt x="229" y="37"/>
                  <a:pt x="226" y="35"/>
                  <a:pt x="226" y="38"/>
                </a:cubicBezTo>
                <a:cubicBezTo>
                  <a:pt x="222" y="32"/>
                  <a:pt x="231" y="35"/>
                  <a:pt x="233" y="35"/>
                </a:cubicBezTo>
                <a:cubicBezTo>
                  <a:pt x="230" y="37"/>
                  <a:pt x="234" y="38"/>
                  <a:pt x="235" y="39"/>
                </a:cubicBezTo>
                <a:cubicBezTo>
                  <a:pt x="236" y="39"/>
                  <a:pt x="235" y="38"/>
                  <a:pt x="235" y="37"/>
                </a:cubicBezTo>
                <a:cubicBezTo>
                  <a:pt x="240" y="34"/>
                  <a:pt x="241" y="48"/>
                  <a:pt x="244" y="39"/>
                </a:cubicBezTo>
                <a:cubicBezTo>
                  <a:pt x="245" y="44"/>
                  <a:pt x="245" y="44"/>
                  <a:pt x="245" y="44"/>
                </a:cubicBezTo>
                <a:cubicBezTo>
                  <a:pt x="249" y="40"/>
                  <a:pt x="249" y="40"/>
                  <a:pt x="249" y="40"/>
                </a:cubicBezTo>
                <a:cubicBezTo>
                  <a:pt x="249" y="50"/>
                  <a:pt x="254" y="41"/>
                  <a:pt x="254" y="51"/>
                </a:cubicBezTo>
                <a:cubicBezTo>
                  <a:pt x="258" y="51"/>
                  <a:pt x="254" y="45"/>
                  <a:pt x="255" y="46"/>
                </a:cubicBezTo>
                <a:cubicBezTo>
                  <a:pt x="259" y="44"/>
                  <a:pt x="266" y="54"/>
                  <a:pt x="267" y="49"/>
                </a:cubicBezTo>
                <a:cubicBezTo>
                  <a:pt x="270" y="53"/>
                  <a:pt x="274" y="51"/>
                  <a:pt x="277" y="53"/>
                </a:cubicBezTo>
                <a:cubicBezTo>
                  <a:pt x="277" y="48"/>
                  <a:pt x="277" y="48"/>
                  <a:pt x="277" y="48"/>
                </a:cubicBezTo>
                <a:cubicBezTo>
                  <a:pt x="279" y="50"/>
                  <a:pt x="280" y="52"/>
                  <a:pt x="282" y="51"/>
                </a:cubicBezTo>
                <a:cubicBezTo>
                  <a:pt x="282" y="51"/>
                  <a:pt x="282" y="50"/>
                  <a:pt x="281" y="49"/>
                </a:cubicBezTo>
                <a:cubicBezTo>
                  <a:pt x="287" y="52"/>
                  <a:pt x="291" y="53"/>
                  <a:pt x="296" y="53"/>
                </a:cubicBezTo>
                <a:cubicBezTo>
                  <a:pt x="296" y="50"/>
                  <a:pt x="296" y="49"/>
                  <a:pt x="293" y="47"/>
                </a:cubicBezTo>
                <a:cubicBezTo>
                  <a:pt x="298" y="43"/>
                  <a:pt x="305" y="54"/>
                  <a:pt x="311" y="53"/>
                </a:cubicBezTo>
                <a:cubicBezTo>
                  <a:pt x="311" y="50"/>
                  <a:pt x="311" y="50"/>
                  <a:pt x="311" y="50"/>
                </a:cubicBezTo>
                <a:cubicBezTo>
                  <a:pt x="314" y="54"/>
                  <a:pt x="314" y="54"/>
                  <a:pt x="314" y="54"/>
                </a:cubicBezTo>
                <a:cubicBezTo>
                  <a:pt x="314" y="53"/>
                  <a:pt x="314" y="51"/>
                  <a:pt x="315" y="50"/>
                </a:cubicBezTo>
                <a:cubicBezTo>
                  <a:pt x="321" y="49"/>
                  <a:pt x="329" y="50"/>
                  <a:pt x="331" y="59"/>
                </a:cubicBezTo>
                <a:cubicBezTo>
                  <a:pt x="330" y="57"/>
                  <a:pt x="335" y="54"/>
                  <a:pt x="331" y="50"/>
                </a:cubicBezTo>
                <a:cubicBezTo>
                  <a:pt x="337" y="57"/>
                  <a:pt x="345" y="56"/>
                  <a:pt x="352" y="59"/>
                </a:cubicBezTo>
                <a:cubicBezTo>
                  <a:pt x="352" y="59"/>
                  <a:pt x="352" y="59"/>
                  <a:pt x="352" y="59"/>
                </a:cubicBezTo>
                <a:cubicBezTo>
                  <a:pt x="355" y="62"/>
                  <a:pt x="355" y="62"/>
                  <a:pt x="355" y="62"/>
                </a:cubicBezTo>
                <a:cubicBezTo>
                  <a:pt x="355" y="61"/>
                  <a:pt x="355" y="61"/>
                  <a:pt x="355" y="61"/>
                </a:cubicBezTo>
                <a:cubicBezTo>
                  <a:pt x="353" y="59"/>
                  <a:pt x="353" y="59"/>
                  <a:pt x="353" y="59"/>
                </a:cubicBezTo>
                <a:cubicBezTo>
                  <a:pt x="356" y="60"/>
                  <a:pt x="359" y="62"/>
                  <a:pt x="360" y="65"/>
                </a:cubicBezTo>
                <a:cubicBezTo>
                  <a:pt x="361" y="63"/>
                  <a:pt x="362" y="60"/>
                  <a:pt x="364" y="58"/>
                </a:cubicBezTo>
                <a:cubicBezTo>
                  <a:pt x="364" y="64"/>
                  <a:pt x="373" y="54"/>
                  <a:pt x="376" y="61"/>
                </a:cubicBezTo>
                <a:cubicBezTo>
                  <a:pt x="377" y="60"/>
                  <a:pt x="375" y="60"/>
                  <a:pt x="376" y="58"/>
                </a:cubicBezTo>
                <a:cubicBezTo>
                  <a:pt x="385" y="60"/>
                  <a:pt x="397" y="69"/>
                  <a:pt x="408" y="67"/>
                </a:cubicBezTo>
                <a:cubicBezTo>
                  <a:pt x="407" y="77"/>
                  <a:pt x="416" y="76"/>
                  <a:pt x="420" y="83"/>
                </a:cubicBezTo>
                <a:cubicBezTo>
                  <a:pt x="423" y="77"/>
                  <a:pt x="418" y="79"/>
                  <a:pt x="417" y="74"/>
                </a:cubicBezTo>
                <a:cubicBezTo>
                  <a:pt x="420" y="76"/>
                  <a:pt x="420" y="66"/>
                  <a:pt x="424" y="72"/>
                </a:cubicBezTo>
                <a:cubicBezTo>
                  <a:pt x="424" y="71"/>
                  <a:pt x="425" y="71"/>
                  <a:pt x="423" y="70"/>
                </a:cubicBezTo>
                <a:cubicBezTo>
                  <a:pt x="427" y="71"/>
                  <a:pt x="421" y="78"/>
                  <a:pt x="426" y="77"/>
                </a:cubicBezTo>
                <a:cubicBezTo>
                  <a:pt x="428" y="73"/>
                  <a:pt x="428" y="73"/>
                  <a:pt x="428" y="73"/>
                </a:cubicBezTo>
                <a:cubicBezTo>
                  <a:pt x="429" y="79"/>
                  <a:pt x="429" y="79"/>
                  <a:pt x="429" y="79"/>
                </a:cubicBezTo>
                <a:cubicBezTo>
                  <a:pt x="440" y="79"/>
                  <a:pt x="447" y="84"/>
                  <a:pt x="457" y="82"/>
                </a:cubicBezTo>
                <a:cubicBezTo>
                  <a:pt x="457" y="83"/>
                  <a:pt x="457" y="85"/>
                  <a:pt x="455" y="86"/>
                </a:cubicBezTo>
                <a:cubicBezTo>
                  <a:pt x="459" y="87"/>
                  <a:pt x="461" y="96"/>
                  <a:pt x="467" y="93"/>
                </a:cubicBezTo>
                <a:cubicBezTo>
                  <a:pt x="467" y="91"/>
                  <a:pt x="467" y="91"/>
                  <a:pt x="467" y="91"/>
                </a:cubicBezTo>
                <a:cubicBezTo>
                  <a:pt x="475" y="89"/>
                  <a:pt x="472" y="98"/>
                  <a:pt x="479" y="103"/>
                </a:cubicBezTo>
                <a:cubicBezTo>
                  <a:pt x="478" y="102"/>
                  <a:pt x="474" y="98"/>
                  <a:pt x="472" y="102"/>
                </a:cubicBezTo>
                <a:cubicBezTo>
                  <a:pt x="472" y="106"/>
                  <a:pt x="476" y="107"/>
                  <a:pt x="478" y="105"/>
                </a:cubicBezTo>
                <a:cubicBezTo>
                  <a:pt x="476" y="110"/>
                  <a:pt x="476" y="110"/>
                  <a:pt x="476" y="110"/>
                </a:cubicBezTo>
                <a:cubicBezTo>
                  <a:pt x="476" y="106"/>
                  <a:pt x="473" y="106"/>
                  <a:pt x="471" y="103"/>
                </a:cubicBezTo>
                <a:cubicBezTo>
                  <a:pt x="471" y="104"/>
                  <a:pt x="471" y="105"/>
                  <a:pt x="471" y="106"/>
                </a:cubicBezTo>
                <a:cubicBezTo>
                  <a:pt x="470" y="104"/>
                  <a:pt x="467" y="103"/>
                  <a:pt x="464" y="100"/>
                </a:cubicBezTo>
                <a:cubicBezTo>
                  <a:pt x="469" y="101"/>
                  <a:pt x="469" y="101"/>
                  <a:pt x="469" y="101"/>
                </a:cubicBezTo>
                <a:cubicBezTo>
                  <a:pt x="469" y="95"/>
                  <a:pt x="462" y="99"/>
                  <a:pt x="461" y="97"/>
                </a:cubicBezTo>
                <a:cubicBezTo>
                  <a:pt x="459" y="102"/>
                  <a:pt x="462" y="102"/>
                  <a:pt x="458" y="105"/>
                </a:cubicBezTo>
                <a:cubicBezTo>
                  <a:pt x="451" y="105"/>
                  <a:pt x="456" y="99"/>
                  <a:pt x="451" y="92"/>
                </a:cubicBezTo>
                <a:cubicBezTo>
                  <a:pt x="452" y="90"/>
                  <a:pt x="452" y="90"/>
                  <a:pt x="452" y="90"/>
                </a:cubicBezTo>
                <a:cubicBezTo>
                  <a:pt x="450" y="89"/>
                  <a:pt x="450" y="83"/>
                  <a:pt x="446" y="86"/>
                </a:cubicBezTo>
                <a:cubicBezTo>
                  <a:pt x="445" y="90"/>
                  <a:pt x="448" y="90"/>
                  <a:pt x="448" y="92"/>
                </a:cubicBezTo>
                <a:cubicBezTo>
                  <a:pt x="447" y="94"/>
                  <a:pt x="446" y="85"/>
                  <a:pt x="443" y="88"/>
                </a:cubicBezTo>
                <a:cubicBezTo>
                  <a:pt x="444" y="94"/>
                  <a:pt x="448" y="97"/>
                  <a:pt x="452" y="98"/>
                </a:cubicBezTo>
                <a:cubicBezTo>
                  <a:pt x="451" y="99"/>
                  <a:pt x="450" y="101"/>
                  <a:pt x="450" y="103"/>
                </a:cubicBezTo>
                <a:cubicBezTo>
                  <a:pt x="441" y="96"/>
                  <a:pt x="431" y="87"/>
                  <a:pt x="420" y="88"/>
                </a:cubicBezTo>
                <a:cubicBezTo>
                  <a:pt x="424" y="96"/>
                  <a:pt x="418" y="87"/>
                  <a:pt x="417" y="95"/>
                </a:cubicBezTo>
                <a:cubicBezTo>
                  <a:pt x="418" y="90"/>
                  <a:pt x="414" y="94"/>
                  <a:pt x="411" y="91"/>
                </a:cubicBezTo>
                <a:cubicBezTo>
                  <a:pt x="409" y="96"/>
                  <a:pt x="416" y="96"/>
                  <a:pt x="413" y="100"/>
                </a:cubicBezTo>
                <a:cubicBezTo>
                  <a:pt x="408" y="97"/>
                  <a:pt x="402" y="86"/>
                  <a:pt x="395" y="86"/>
                </a:cubicBezTo>
                <a:cubicBezTo>
                  <a:pt x="395" y="89"/>
                  <a:pt x="397" y="89"/>
                  <a:pt x="397" y="90"/>
                </a:cubicBezTo>
                <a:cubicBezTo>
                  <a:pt x="392" y="88"/>
                  <a:pt x="388" y="74"/>
                  <a:pt x="383" y="82"/>
                </a:cubicBezTo>
                <a:cubicBezTo>
                  <a:pt x="385" y="86"/>
                  <a:pt x="387" y="89"/>
                  <a:pt x="389" y="93"/>
                </a:cubicBezTo>
                <a:cubicBezTo>
                  <a:pt x="389" y="93"/>
                  <a:pt x="388" y="93"/>
                  <a:pt x="386" y="94"/>
                </a:cubicBezTo>
                <a:cubicBezTo>
                  <a:pt x="387" y="99"/>
                  <a:pt x="387" y="99"/>
                  <a:pt x="387" y="99"/>
                </a:cubicBezTo>
                <a:cubicBezTo>
                  <a:pt x="381" y="99"/>
                  <a:pt x="384" y="89"/>
                  <a:pt x="382" y="84"/>
                </a:cubicBezTo>
                <a:cubicBezTo>
                  <a:pt x="378" y="89"/>
                  <a:pt x="378" y="89"/>
                  <a:pt x="378" y="89"/>
                </a:cubicBezTo>
                <a:cubicBezTo>
                  <a:pt x="371" y="91"/>
                  <a:pt x="365" y="87"/>
                  <a:pt x="362" y="79"/>
                </a:cubicBezTo>
                <a:cubicBezTo>
                  <a:pt x="361" y="79"/>
                  <a:pt x="356" y="78"/>
                  <a:pt x="358" y="83"/>
                </a:cubicBezTo>
                <a:cubicBezTo>
                  <a:pt x="360" y="91"/>
                  <a:pt x="361" y="96"/>
                  <a:pt x="367" y="97"/>
                </a:cubicBezTo>
                <a:cubicBezTo>
                  <a:pt x="369" y="92"/>
                  <a:pt x="363" y="91"/>
                  <a:pt x="365" y="91"/>
                </a:cubicBezTo>
                <a:cubicBezTo>
                  <a:pt x="367" y="92"/>
                  <a:pt x="373" y="89"/>
                  <a:pt x="374" y="94"/>
                </a:cubicBezTo>
                <a:cubicBezTo>
                  <a:pt x="367" y="92"/>
                  <a:pt x="367" y="92"/>
                  <a:pt x="367" y="92"/>
                </a:cubicBezTo>
                <a:cubicBezTo>
                  <a:pt x="366" y="99"/>
                  <a:pt x="370" y="93"/>
                  <a:pt x="371" y="97"/>
                </a:cubicBezTo>
                <a:cubicBezTo>
                  <a:pt x="368" y="102"/>
                  <a:pt x="365" y="95"/>
                  <a:pt x="362" y="98"/>
                </a:cubicBezTo>
                <a:cubicBezTo>
                  <a:pt x="362" y="98"/>
                  <a:pt x="362" y="98"/>
                  <a:pt x="362" y="98"/>
                </a:cubicBezTo>
                <a:cubicBezTo>
                  <a:pt x="357" y="96"/>
                  <a:pt x="358" y="98"/>
                  <a:pt x="353" y="94"/>
                </a:cubicBezTo>
                <a:cubicBezTo>
                  <a:pt x="353" y="87"/>
                  <a:pt x="355" y="90"/>
                  <a:pt x="358" y="88"/>
                </a:cubicBezTo>
                <a:cubicBezTo>
                  <a:pt x="349" y="87"/>
                  <a:pt x="338" y="73"/>
                  <a:pt x="328" y="83"/>
                </a:cubicBezTo>
                <a:cubicBezTo>
                  <a:pt x="333" y="90"/>
                  <a:pt x="333" y="90"/>
                  <a:pt x="333" y="90"/>
                </a:cubicBezTo>
                <a:cubicBezTo>
                  <a:pt x="330" y="91"/>
                  <a:pt x="324" y="84"/>
                  <a:pt x="324" y="92"/>
                </a:cubicBezTo>
                <a:cubicBezTo>
                  <a:pt x="328" y="90"/>
                  <a:pt x="326" y="95"/>
                  <a:pt x="328" y="97"/>
                </a:cubicBezTo>
                <a:cubicBezTo>
                  <a:pt x="328" y="96"/>
                  <a:pt x="328" y="96"/>
                  <a:pt x="328" y="96"/>
                </a:cubicBezTo>
                <a:cubicBezTo>
                  <a:pt x="328" y="96"/>
                  <a:pt x="330" y="98"/>
                  <a:pt x="329" y="99"/>
                </a:cubicBezTo>
                <a:cubicBezTo>
                  <a:pt x="326" y="94"/>
                  <a:pt x="322" y="92"/>
                  <a:pt x="319" y="89"/>
                </a:cubicBezTo>
                <a:cubicBezTo>
                  <a:pt x="320" y="91"/>
                  <a:pt x="317" y="93"/>
                  <a:pt x="316" y="94"/>
                </a:cubicBezTo>
                <a:cubicBezTo>
                  <a:pt x="313" y="93"/>
                  <a:pt x="317" y="91"/>
                  <a:pt x="317" y="88"/>
                </a:cubicBezTo>
                <a:cubicBezTo>
                  <a:pt x="315" y="88"/>
                  <a:pt x="313" y="83"/>
                  <a:pt x="311" y="87"/>
                </a:cubicBezTo>
                <a:cubicBezTo>
                  <a:pt x="309" y="91"/>
                  <a:pt x="314" y="91"/>
                  <a:pt x="314" y="95"/>
                </a:cubicBezTo>
                <a:cubicBezTo>
                  <a:pt x="306" y="88"/>
                  <a:pt x="306" y="88"/>
                  <a:pt x="306" y="88"/>
                </a:cubicBezTo>
                <a:cubicBezTo>
                  <a:pt x="306" y="89"/>
                  <a:pt x="306" y="89"/>
                  <a:pt x="306" y="89"/>
                </a:cubicBezTo>
                <a:cubicBezTo>
                  <a:pt x="305" y="87"/>
                  <a:pt x="304" y="86"/>
                  <a:pt x="303" y="87"/>
                </a:cubicBezTo>
                <a:cubicBezTo>
                  <a:pt x="302" y="90"/>
                  <a:pt x="304" y="91"/>
                  <a:pt x="305" y="90"/>
                </a:cubicBezTo>
                <a:cubicBezTo>
                  <a:pt x="300" y="94"/>
                  <a:pt x="297" y="80"/>
                  <a:pt x="293" y="89"/>
                </a:cubicBezTo>
                <a:cubicBezTo>
                  <a:pt x="290" y="86"/>
                  <a:pt x="290" y="86"/>
                  <a:pt x="290" y="86"/>
                </a:cubicBezTo>
                <a:cubicBezTo>
                  <a:pt x="290" y="87"/>
                  <a:pt x="289" y="88"/>
                  <a:pt x="290" y="88"/>
                </a:cubicBezTo>
                <a:cubicBezTo>
                  <a:pt x="287" y="85"/>
                  <a:pt x="287" y="85"/>
                  <a:pt x="287" y="85"/>
                </a:cubicBezTo>
                <a:cubicBezTo>
                  <a:pt x="282" y="82"/>
                  <a:pt x="285" y="92"/>
                  <a:pt x="284" y="93"/>
                </a:cubicBezTo>
                <a:cubicBezTo>
                  <a:pt x="284" y="93"/>
                  <a:pt x="284" y="93"/>
                  <a:pt x="284" y="93"/>
                </a:cubicBezTo>
                <a:cubicBezTo>
                  <a:pt x="282" y="94"/>
                  <a:pt x="281" y="97"/>
                  <a:pt x="282" y="97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5" y="88"/>
                  <a:pt x="268" y="86"/>
                  <a:pt x="268" y="76"/>
                </a:cubicBezTo>
                <a:cubicBezTo>
                  <a:pt x="267" y="77"/>
                  <a:pt x="265" y="79"/>
                  <a:pt x="266" y="80"/>
                </a:cubicBezTo>
                <a:cubicBezTo>
                  <a:pt x="262" y="79"/>
                  <a:pt x="267" y="88"/>
                  <a:pt x="260" y="86"/>
                </a:cubicBezTo>
                <a:cubicBezTo>
                  <a:pt x="260" y="88"/>
                  <a:pt x="261" y="88"/>
                  <a:pt x="262" y="88"/>
                </a:cubicBezTo>
                <a:cubicBezTo>
                  <a:pt x="260" y="88"/>
                  <a:pt x="260" y="88"/>
                  <a:pt x="259" y="87"/>
                </a:cubicBezTo>
                <a:cubicBezTo>
                  <a:pt x="259" y="88"/>
                  <a:pt x="259" y="89"/>
                  <a:pt x="259" y="90"/>
                </a:cubicBezTo>
                <a:cubicBezTo>
                  <a:pt x="259" y="87"/>
                  <a:pt x="256" y="87"/>
                  <a:pt x="255" y="88"/>
                </a:cubicBezTo>
                <a:cubicBezTo>
                  <a:pt x="257" y="94"/>
                  <a:pt x="257" y="94"/>
                  <a:pt x="257" y="94"/>
                </a:cubicBezTo>
                <a:cubicBezTo>
                  <a:pt x="255" y="91"/>
                  <a:pt x="254" y="91"/>
                  <a:pt x="252" y="91"/>
                </a:cubicBezTo>
                <a:cubicBezTo>
                  <a:pt x="253" y="95"/>
                  <a:pt x="253" y="95"/>
                  <a:pt x="253" y="95"/>
                </a:cubicBezTo>
                <a:cubicBezTo>
                  <a:pt x="249" y="94"/>
                  <a:pt x="253" y="87"/>
                  <a:pt x="248" y="90"/>
                </a:cubicBezTo>
                <a:cubicBezTo>
                  <a:pt x="253" y="87"/>
                  <a:pt x="253" y="87"/>
                  <a:pt x="253" y="87"/>
                </a:cubicBezTo>
                <a:cubicBezTo>
                  <a:pt x="247" y="85"/>
                  <a:pt x="250" y="77"/>
                  <a:pt x="247" y="74"/>
                </a:cubicBezTo>
                <a:cubicBezTo>
                  <a:pt x="242" y="67"/>
                  <a:pt x="234" y="78"/>
                  <a:pt x="230" y="66"/>
                </a:cubicBezTo>
                <a:cubicBezTo>
                  <a:pt x="229" y="70"/>
                  <a:pt x="230" y="71"/>
                  <a:pt x="228" y="75"/>
                </a:cubicBezTo>
                <a:cubicBezTo>
                  <a:pt x="232" y="77"/>
                  <a:pt x="234" y="78"/>
                  <a:pt x="235" y="84"/>
                </a:cubicBezTo>
                <a:cubicBezTo>
                  <a:pt x="242" y="90"/>
                  <a:pt x="237" y="69"/>
                  <a:pt x="245" y="78"/>
                </a:cubicBezTo>
                <a:cubicBezTo>
                  <a:pt x="244" y="84"/>
                  <a:pt x="242" y="84"/>
                  <a:pt x="240" y="81"/>
                </a:cubicBezTo>
                <a:cubicBezTo>
                  <a:pt x="240" y="85"/>
                  <a:pt x="242" y="88"/>
                  <a:pt x="244" y="91"/>
                </a:cubicBezTo>
                <a:cubicBezTo>
                  <a:pt x="239" y="88"/>
                  <a:pt x="233" y="93"/>
                  <a:pt x="230" y="93"/>
                </a:cubicBezTo>
                <a:cubicBezTo>
                  <a:pt x="229" y="90"/>
                  <a:pt x="225" y="87"/>
                  <a:pt x="224" y="88"/>
                </a:cubicBezTo>
                <a:cubicBezTo>
                  <a:pt x="224" y="85"/>
                  <a:pt x="217" y="82"/>
                  <a:pt x="220" y="76"/>
                </a:cubicBezTo>
                <a:cubicBezTo>
                  <a:pt x="215" y="74"/>
                  <a:pt x="216" y="85"/>
                  <a:pt x="212" y="77"/>
                </a:cubicBezTo>
                <a:cubicBezTo>
                  <a:pt x="214" y="83"/>
                  <a:pt x="209" y="81"/>
                  <a:pt x="211" y="86"/>
                </a:cubicBezTo>
                <a:cubicBezTo>
                  <a:pt x="212" y="81"/>
                  <a:pt x="217" y="90"/>
                  <a:pt x="220" y="93"/>
                </a:cubicBezTo>
                <a:cubicBezTo>
                  <a:pt x="213" y="96"/>
                  <a:pt x="213" y="96"/>
                  <a:pt x="213" y="96"/>
                </a:cubicBezTo>
                <a:cubicBezTo>
                  <a:pt x="214" y="95"/>
                  <a:pt x="212" y="91"/>
                  <a:pt x="211" y="90"/>
                </a:cubicBezTo>
                <a:cubicBezTo>
                  <a:pt x="210" y="95"/>
                  <a:pt x="210" y="95"/>
                  <a:pt x="210" y="95"/>
                </a:cubicBezTo>
                <a:cubicBezTo>
                  <a:pt x="209" y="83"/>
                  <a:pt x="198" y="104"/>
                  <a:pt x="195" y="90"/>
                </a:cubicBezTo>
                <a:cubicBezTo>
                  <a:pt x="197" y="91"/>
                  <a:pt x="199" y="87"/>
                  <a:pt x="200" y="93"/>
                </a:cubicBezTo>
                <a:cubicBezTo>
                  <a:pt x="204" y="89"/>
                  <a:pt x="199" y="84"/>
                  <a:pt x="201" y="80"/>
                </a:cubicBezTo>
                <a:cubicBezTo>
                  <a:pt x="194" y="75"/>
                  <a:pt x="185" y="83"/>
                  <a:pt x="178" y="74"/>
                </a:cubicBezTo>
                <a:cubicBezTo>
                  <a:pt x="179" y="78"/>
                  <a:pt x="183" y="78"/>
                  <a:pt x="183" y="82"/>
                </a:cubicBezTo>
                <a:cubicBezTo>
                  <a:pt x="178" y="85"/>
                  <a:pt x="172" y="74"/>
                  <a:pt x="166" y="70"/>
                </a:cubicBezTo>
                <a:cubicBezTo>
                  <a:pt x="167" y="76"/>
                  <a:pt x="167" y="76"/>
                  <a:pt x="167" y="76"/>
                </a:cubicBezTo>
                <a:cubicBezTo>
                  <a:pt x="162" y="71"/>
                  <a:pt x="165" y="79"/>
                  <a:pt x="160" y="77"/>
                </a:cubicBezTo>
                <a:cubicBezTo>
                  <a:pt x="160" y="76"/>
                  <a:pt x="161" y="74"/>
                  <a:pt x="159" y="74"/>
                </a:cubicBezTo>
                <a:cubicBezTo>
                  <a:pt x="155" y="75"/>
                  <a:pt x="159" y="79"/>
                  <a:pt x="156" y="81"/>
                </a:cubicBezTo>
                <a:cubicBezTo>
                  <a:pt x="150" y="71"/>
                  <a:pt x="154" y="87"/>
                  <a:pt x="147" y="82"/>
                </a:cubicBezTo>
                <a:cubicBezTo>
                  <a:pt x="148" y="85"/>
                  <a:pt x="148" y="85"/>
                  <a:pt x="148" y="85"/>
                </a:cubicBezTo>
                <a:cubicBezTo>
                  <a:pt x="142" y="81"/>
                  <a:pt x="136" y="90"/>
                  <a:pt x="130" y="92"/>
                </a:cubicBezTo>
                <a:cubicBezTo>
                  <a:pt x="131" y="90"/>
                  <a:pt x="135" y="91"/>
                  <a:pt x="134" y="85"/>
                </a:cubicBezTo>
                <a:cubicBezTo>
                  <a:pt x="127" y="84"/>
                  <a:pt x="127" y="84"/>
                  <a:pt x="127" y="84"/>
                </a:cubicBezTo>
                <a:cubicBezTo>
                  <a:pt x="126" y="86"/>
                  <a:pt x="123" y="86"/>
                  <a:pt x="126" y="89"/>
                </a:cubicBezTo>
                <a:cubicBezTo>
                  <a:pt x="127" y="90"/>
                  <a:pt x="127" y="89"/>
                  <a:pt x="128" y="88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0" y="89"/>
                  <a:pt x="127" y="83"/>
                  <a:pt x="127" y="77"/>
                </a:cubicBezTo>
                <a:cubicBezTo>
                  <a:pt x="123" y="79"/>
                  <a:pt x="122" y="74"/>
                  <a:pt x="119" y="74"/>
                </a:cubicBezTo>
                <a:cubicBezTo>
                  <a:pt x="118" y="80"/>
                  <a:pt x="124" y="80"/>
                  <a:pt x="122" y="86"/>
                </a:cubicBezTo>
                <a:cubicBezTo>
                  <a:pt x="120" y="89"/>
                  <a:pt x="113" y="85"/>
                  <a:pt x="110" y="80"/>
                </a:cubicBezTo>
                <a:cubicBezTo>
                  <a:pt x="107" y="93"/>
                  <a:pt x="96" y="84"/>
                  <a:pt x="97" y="94"/>
                </a:cubicBezTo>
                <a:cubicBezTo>
                  <a:pt x="97" y="93"/>
                  <a:pt x="96" y="90"/>
                  <a:pt x="94" y="91"/>
                </a:cubicBezTo>
                <a:cubicBezTo>
                  <a:pt x="95" y="94"/>
                  <a:pt x="95" y="94"/>
                  <a:pt x="95" y="94"/>
                </a:cubicBezTo>
                <a:cubicBezTo>
                  <a:pt x="91" y="99"/>
                  <a:pt x="90" y="85"/>
                  <a:pt x="87" y="88"/>
                </a:cubicBezTo>
                <a:cubicBezTo>
                  <a:pt x="87" y="90"/>
                  <a:pt x="88" y="90"/>
                  <a:pt x="89" y="93"/>
                </a:cubicBezTo>
                <a:cubicBezTo>
                  <a:pt x="83" y="96"/>
                  <a:pt x="77" y="82"/>
                  <a:pt x="71" y="89"/>
                </a:cubicBezTo>
                <a:cubicBezTo>
                  <a:pt x="72" y="90"/>
                  <a:pt x="72" y="91"/>
                  <a:pt x="73" y="90"/>
                </a:cubicBezTo>
                <a:cubicBezTo>
                  <a:pt x="73" y="91"/>
                  <a:pt x="72" y="91"/>
                  <a:pt x="69" y="89"/>
                </a:cubicBezTo>
                <a:cubicBezTo>
                  <a:pt x="71" y="85"/>
                  <a:pt x="71" y="85"/>
                  <a:pt x="71" y="85"/>
                </a:cubicBezTo>
                <a:cubicBezTo>
                  <a:pt x="66" y="74"/>
                  <a:pt x="63" y="92"/>
                  <a:pt x="57" y="89"/>
                </a:cubicBezTo>
                <a:cubicBezTo>
                  <a:pt x="58" y="91"/>
                  <a:pt x="62" y="91"/>
                  <a:pt x="60" y="94"/>
                </a:cubicBezTo>
                <a:cubicBezTo>
                  <a:pt x="57" y="95"/>
                  <a:pt x="55" y="83"/>
                  <a:pt x="52" y="89"/>
                </a:cubicBezTo>
                <a:cubicBezTo>
                  <a:pt x="54" y="90"/>
                  <a:pt x="55" y="96"/>
                  <a:pt x="57" y="97"/>
                </a:cubicBezTo>
                <a:cubicBezTo>
                  <a:pt x="54" y="98"/>
                  <a:pt x="53" y="102"/>
                  <a:pt x="51" y="98"/>
                </a:cubicBezTo>
                <a:cubicBezTo>
                  <a:pt x="50" y="98"/>
                  <a:pt x="50" y="100"/>
                  <a:pt x="51" y="101"/>
                </a:cubicBezTo>
                <a:cubicBezTo>
                  <a:pt x="48" y="98"/>
                  <a:pt x="46" y="101"/>
                  <a:pt x="45" y="103"/>
                </a:cubicBezTo>
                <a:cubicBezTo>
                  <a:pt x="45" y="105"/>
                  <a:pt x="45" y="105"/>
                  <a:pt x="45" y="105"/>
                </a:cubicBezTo>
                <a:cubicBezTo>
                  <a:pt x="40" y="94"/>
                  <a:pt x="40" y="105"/>
                  <a:pt x="36" y="106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35" y="108"/>
                  <a:pt x="32" y="105"/>
                  <a:pt x="30" y="110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29" y="111"/>
                  <a:pt x="27" y="119"/>
                  <a:pt x="24" y="114"/>
                </a:cubicBezTo>
                <a:cubicBezTo>
                  <a:pt x="23" y="115"/>
                  <a:pt x="28" y="120"/>
                  <a:pt x="25" y="121"/>
                </a:cubicBezTo>
                <a:cubicBezTo>
                  <a:pt x="23" y="119"/>
                  <a:pt x="20" y="118"/>
                  <a:pt x="20" y="122"/>
                </a:cubicBezTo>
                <a:cubicBezTo>
                  <a:pt x="21" y="123"/>
                  <a:pt x="22" y="125"/>
                  <a:pt x="22" y="123"/>
                </a:cubicBezTo>
                <a:cubicBezTo>
                  <a:pt x="23" y="123"/>
                  <a:pt x="22" y="122"/>
                  <a:pt x="22" y="121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3" y="127"/>
                  <a:pt x="21" y="122"/>
                  <a:pt x="19" y="125"/>
                </a:cubicBezTo>
                <a:cubicBezTo>
                  <a:pt x="20" y="127"/>
                  <a:pt x="22" y="128"/>
                  <a:pt x="23" y="130"/>
                </a:cubicBezTo>
                <a:cubicBezTo>
                  <a:pt x="19" y="128"/>
                  <a:pt x="16" y="127"/>
                  <a:pt x="13" y="126"/>
                </a:cubicBezTo>
                <a:cubicBezTo>
                  <a:pt x="12" y="124"/>
                  <a:pt x="12" y="122"/>
                  <a:pt x="9" y="120"/>
                </a:cubicBezTo>
                <a:cubicBezTo>
                  <a:pt x="9" y="119"/>
                  <a:pt x="10" y="118"/>
                  <a:pt x="11" y="117"/>
                </a:cubicBezTo>
                <a:cubicBezTo>
                  <a:pt x="10" y="112"/>
                  <a:pt x="6" y="113"/>
                  <a:pt x="5" y="113"/>
                </a:cubicBezTo>
                <a:cubicBezTo>
                  <a:pt x="5" y="112"/>
                  <a:pt x="6" y="112"/>
                  <a:pt x="6" y="111"/>
                </a:cubicBezTo>
                <a:cubicBezTo>
                  <a:pt x="6" y="111"/>
                  <a:pt x="6" y="110"/>
                  <a:pt x="5" y="110"/>
                </a:cubicBezTo>
                <a:cubicBezTo>
                  <a:pt x="7" y="109"/>
                  <a:pt x="7" y="109"/>
                  <a:pt x="7" y="109"/>
                </a:cubicBezTo>
                <a:cubicBezTo>
                  <a:pt x="3" y="108"/>
                  <a:pt x="3" y="105"/>
                  <a:pt x="4" y="103"/>
                </a:cubicBezTo>
                <a:cubicBezTo>
                  <a:pt x="4" y="100"/>
                  <a:pt x="4" y="98"/>
                  <a:pt x="0" y="97"/>
                </a:cubicBezTo>
                <a:cubicBezTo>
                  <a:pt x="2" y="97"/>
                  <a:pt x="5" y="99"/>
                  <a:pt x="7" y="101"/>
                </a:cubicBezTo>
                <a:cubicBezTo>
                  <a:pt x="10" y="101"/>
                  <a:pt x="8" y="98"/>
                  <a:pt x="9" y="96"/>
                </a:cubicBezTo>
                <a:cubicBezTo>
                  <a:pt x="7" y="95"/>
                  <a:pt x="5" y="94"/>
                  <a:pt x="3" y="94"/>
                </a:cubicBezTo>
                <a:cubicBezTo>
                  <a:pt x="10" y="92"/>
                  <a:pt x="0" y="89"/>
                  <a:pt x="3" y="84"/>
                </a:cubicBezTo>
                <a:cubicBezTo>
                  <a:pt x="7" y="84"/>
                  <a:pt x="8" y="81"/>
                  <a:pt x="9" y="77"/>
                </a:cubicBezTo>
                <a:cubicBezTo>
                  <a:pt x="10" y="73"/>
                  <a:pt x="11" y="69"/>
                  <a:pt x="13" y="68"/>
                </a:cubicBezTo>
                <a:cubicBezTo>
                  <a:pt x="20" y="67"/>
                  <a:pt x="12" y="74"/>
                  <a:pt x="17" y="76"/>
                </a:cubicBezTo>
                <a:cubicBezTo>
                  <a:pt x="21" y="75"/>
                  <a:pt x="18" y="72"/>
                  <a:pt x="20" y="70"/>
                </a:cubicBezTo>
                <a:cubicBezTo>
                  <a:pt x="23" y="76"/>
                  <a:pt x="23" y="76"/>
                  <a:pt x="23" y="76"/>
                </a:cubicBezTo>
                <a:cubicBezTo>
                  <a:pt x="27" y="76"/>
                  <a:pt x="21" y="70"/>
                  <a:pt x="24" y="72"/>
                </a:cubicBezTo>
                <a:cubicBezTo>
                  <a:pt x="26" y="67"/>
                  <a:pt x="23" y="70"/>
                  <a:pt x="20" y="65"/>
                </a:cubicBezTo>
                <a:cubicBezTo>
                  <a:pt x="22" y="66"/>
                  <a:pt x="26" y="68"/>
                  <a:pt x="27" y="65"/>
                </a:cubicBezTo>
                <a:cubicBezTo>
                  <a:pt x="26" y="63"/>
                  <a:pt x="22" y="64"/>
                  <a:pt x="24" y="62"/>
                </a:cubicBezTo>
                <a:cubicBezTo>
                  <a:pt x="35" y="63"/>
                  <a:pt x="36" y="55"/>
                  <a:pt x="46" y="54"/>
                </a:cubicBezTo>
                <a:cubicBezTo>
                  <a:pt x="44" y="51"/>
                  <a:pt x="44" y="51"/>
                  <a:pt x="44" y="51"/>
                </a:cubicBezTo>
                <a:cubicBezTo>
                  <a:pt x="45" y="52"/>
                  <a:pt x="46" y="53"/>
                  <a:pt x="47" y="52"/>
                </a:cubicBezTo>
                <a:cubicBezTo>
                  <a:pt x="46" y="50"/>
                  <a:pt x="46" y="50"/>
                  <a:pt x="46" y="50"/>
                </a:cubicBezTo>
                <a:cubicBezTo>
                  <a:pt x="48" y="49"/>
                  <a:pt x="58" y="52"/>
                  <a:pt x="63" y="50"/>
                </a:cubicBezTo>
                <a:cubicBezTo>
                  <a:pt x="60" y="47"/>
                  <a:pt x="60" y="47"/>
                  <a:pt x="60" y="47"/>
                </a:cubicBezTo>
                <a:cubicBezTo>
                  <a:pt x="66" y="51"/>
                  <a:pt x="66" y="51"/>
                  <a:pt x="66" y="51"/>
                </a:cubicBezTo>
                <a:cubicBezTo>
                  <a:pt x="64" y="45"/>
                  <a:pt x="64" y="45"/>
                  <a:pt x="64" y="45"/>
                </a:cubicBezTo>
                <a:cubicBezTo>
                  <a:pt x="67" y="50"/>
                  <a:pt x="73" y="46"/>
                  <a:pt x="78" y="47"/>
                </a:cubicBezTo>
                <a:cubicBezTo>
                  <a:pt x="78" y="43"/>
                  <a:pt x="78" y="43"/>
                  <a:pt x="78" y="43"/>
                </a:cubicBezTo>
                <a:cubicBezTo>
                  <a:pt x="81" y="45"/>
                  <a:pt x="81" y="45"/>
                  <a:pt x="81" y="45"/>
                </a:cubicBezTo>
                <a:cubicBezTo>
                  <a:pt x="80" y="42"/>
                  <a:pt x="80" y="42"/>
                  <a:pt x="80" y="42"/>
                </a:cubicBezTo>
                <a:cubicBezTo>
                  <a:pt x="83" y="42"/>
                  <a:pt x="87" y="48"/>
                  <a:pt x="90" y="45"/>
                </a:cubicBezTo>
                <a:cubicBezTo>
                  <a:pt x="88" y="46"/>
                  <a:pt x="87" y="40"/>
                  <a:pt x="87" y="38"/>
                </a:cubicBezTo>
                <a:close/>
                <a:moveTo>
                  <a:pt x="211" y="42"/>
                </a:moveTo>
                <a:cubicBezTo>
                  <a:pt x="212" y="42"/>
                  <a:pt x="212" y="42"/>
                  <a:pt x="212" y="42"/>
                </a:cubicBezTo>
                <a:cubicBezTo>
                  <a:pt x="212" y="42"/>
                  <a:pt x="211" y="42"/>
                  <a:pt x="211" y="42"/>
                </a:cubicBezTo>
                <a:cubicBezTo>
                  <a:pt x="209" y="42"/>
                  <a:pt x="209" y="42"/>
                  <a:pt x="209" y="42"/>
                </a:cubicBezTo>
                <a:cubicBezTo>
                  <a:pt x="209" y="45"/>
                  <a:pt x="210" y="43"/>
                  <a:pt x="211" y="42"/>
                </a:cubicBezTo>
                <a:close/>
                <a:moveTo>
                  <a:pt x="403" y="71"/>
                </a:moveTo>
                <a:cubicBezTo>
                  <a:pt x="400" y="69"/>
                  <a:pt x="400" y="69"/>
                  <a:pt x="400" y="69"/>
                </a:cubicBezTo>
                <a:cubicBezTo>
                  <a:pt x="401" y="69"/>
                  <a:pt x="403" y="71"/>
                  <a:pt x="402" y="69"/>
                </a:cubicBezTo>
                <a:cubicBezTo>
                  <a:pt x="403" y="69"/>
                  <a:pt x="404" y="69"/>
                  <a:pt x="403" y="71"/>
                </a:cubicBezTo>
                <a:close/>
                <a:moveTo>
                  <a:pt x="206" y="78"/>
                </a:moveTo>
                <a:cubicBezTo>
                  <a:pt x="208" y="81"/>
                  <a:pt x="208" y="81"/>
                  <a:pt x="208" y="81"/>
                </a:cubicBezTo>
                <a:cubicBezTo>
                  <a:pt x="209" y="78"/>
                  <a:pt x="209" y="78"/>
                  <a:pt x="209" y="78"/>
                </a:cubicBezTo>
                <a:lnTo>
                  <a:pt x="206" y="78"/>
                </a:lnTo>
                <a:close/>
                <a:moveTo>
                  <a:pt x="179" y="79"/>
                </a:moveTo>
                <a:cubicBezTo>
                  <a:pt x="182" y="81"/>
                  <a:pt x="182" y="81"/>
                  <a:pt x="182" y="81"/>
                </a:cubicBezTo>
                <a:cubicBezTo>
                  <a:pt x="182" y="80"/>
                  <a:pt x="182" y="80"/>
                  <a:pt x="182" y="80"/>
                </a:cubicBezTo>
                <a:cubicBezTo>
                  <a:pt x="179" y="78"/>
                  <a:pt x="179" y="78"/>
                  <a:pt x="179" y="78"/>
                </a:cubicBezTo>
                <a:lnTo>
                  <a:pt x="179" y="79"/>
                </a:lnTo>
                <a:close/>
                <a:moveTo>
                  <a:pt x="140" y="47"/>
                </a:moveTo>
                <a:cubicBezTo>
                  <a:pt x="142" y="53"/>
                  <a:pt x="143" y="47"/>
                  <a:pt x="146" y="49"/>
                </a:cubicBezTo>
                <a:cubicBezTo>
                  <a:pt x="146" y="50"/>
                  <a:pt x="146" y="50"/>
                  <a:pt x="146" y="50"/>
                </a:cubicBezTo>
                <a:cubicBezTo>
                  <a:pt x="146" y="50"/>
                  <a:pt x="146" y="49"/>
                  <a:pt x="146" y="49"/>
                </a:cubicBezTo>
                <a:cubicBezTo>
                  <a:pt x="144" y="47"/>
                  <a:pt x="142" y="41"/>
                  <a:pt x="140" y="47"/>
                </a:cubicBezTo>
                <a:close/>
                <a:moveTo>
                  <a:pt x="204" y="49"/>
                </a:moveTo>
                <a:cubicBezTo>
                  <a:pt x="204" y="46"/>
                  <a:pt x="200" y="45"/>
                  <a:pt x="199" y="42"/>
                </a:cubicBezTo>
                <a:cubicBezTo>
                  <a:pt x="198" y="43"/>
                  <a:pt x="200" y="46"/>
                  <a:pt x="200" y="49"/>
                </a:cubicBezTo>
                <a:cubicBezTo>
                  <a:pt x="200" y="49"/>
                  <a:pt x="199" y="49"/>
                  <a:pt x="198" y="48"/>
                </a:cubicBezTo>
                <a:cubicBezTo>
                  <a:pt x="199" y="56"/>
                  <a:pt x="201" y="45"/>
                  <a:pt x="204" y="49"/>
                </a:cubicBezTo>
                <a:close/>
                <a:moveTo>
                  <a:pt x="270" y="55"/>
                </a:moveTo>
                <a:cubicBezTo>
                  <a:pt x="268" y="52"/>
                  <a:pt x="268" y="52"/>
                  <a:pt x="268" y="52"/>
                </a:cubicBezTo>
                <a:cubicBezTo>
                  <a:pt x="269" y="52"/>
                  <a:pt x="269" y="52"/>
                  <a:pt x="269" y="52"/>
                </a:cubicBezTo>
                <a:lnTo>
                  <a:pt x="270" y="55"/>
                </a:lnTo>
                <a:close/>
                <a:moveTo>
                  <a:pt x="284" y="53"/>
                </a:moveTo>
                <a:cubicBezTo>
                  <a:pt x="287" y="53"/>
                  <a:pt x="290" y="58"/>
                  <a:pt x="289" y="62"/>
                </a:cubicBezTo>
                <a:cubicBezTo>
                  <a:pt x="286" y="61"/>
                  <a:pt x="282" y="61"/>
                  <a:pt x="281" y="56"/>
                </a:cubicBezTo>
                <a:cubicBezTo>
                  <a:pt x="282" y="59"/>
                  <a:pt x="281" y="49"/>
                  <a:pt x="284" y="53"/>
                </a:cubicBezTo>
                <a:close/>
                <a:moveTo>
                  <a:pt x="170" y="56"/>
                </a:moveTo>
                <a:cubicBezTo>
                  <a:pt x="172" y="57"/>
                  <a:pt x="175" y="66"/>
                  <a:pt x="178" y="61"/>
                </a:cubicBezTo>
                <a:cubicBezTo>
                  <a:pt x="175" y="59"/>
                  <a:pt x="175" y="59"/>
                  <a:pt x="175" y="59"/>
                </a:cubicBezTo>
                <a:cubicBezTo>
                  <a:pt x="176" y="59"/>
                  <a:pt x="176" y="59"/>
                  <a:pt x="176" y="59"/>
                </a:cubicBezTo>
                <a:cubicBezTo>
                  <a:pt x="175" y="55"/>
                  <a:pt x="175" y="55"/>
                  <a:pt x="175" y="55"/>
                </a:cubicBezTo>
                <a:cubicBezTo>
                  <a:pt x="176" y="64"/>
                  <a:pt x="171" y="56"/>
                  <a:pt x="170" y="56"/>
                </a:cubicBezTo>
                <a:close/>
                <a:moveTo>
                  <a:pt x="310" y="61"/>
                </a:moveTo>
                <a:cubicBezTo>
                  <a:pt x="311" y="62"/>
                  <a:pt x="315" y="65"/>
                  <a:pt x="314" y="71"/>
                </a:cubicBezTo>
                <a:cubicBezTo>
                  <a:pt x="315" y="68"/>
                  <a:pt x="311" y="64"/>
                  <a:pt x="308" y="61"/>
                </a:cubicBezTo>
                <a:cubicBezTo>
                  <a:pt x="309" y="61"/>
                  <a:pt x="309" y="62"/>
                  <a:pt x="310" y="61"/>
                </a:cubicBezTo>
                <a:close/>
                <a:moveTo>
                  <a:pt x="308" y="68"/>
                </a:moveTo>
                <a:cubicBezTo>
                  <a:pt x="307" y="68"/>
                  <a:pt x="307" y="72"/>
                  <a:pt x="305" y="69"/>
                </a:cubicBezTo>
                <a:cubicBezTo>
                  <a:pt x="305" y="66"/>
                  <a:pt x="305" y="58"/>
                  <a:pt x="301" y="60"/>
                </a:cubicBezTo>
                <a:cubicBezTo>
                  <a:pt x="303" y="66"/>
                  <a:pt x="303" y="69"/>
                  <a:pt x="307" y="72"/>
                </a:cubicBezTo>
                <a:lnTo>
                  <a:pt x="308" y="68"/>
                </a:lnTo>
                <a:close/>
                <a:moveTo>
                  <a:pt x="303" y="55"/>
                </a:moveTo>
                <a:cubicBezTo>
                  <a:pt x="297" y="57"/>
                  <a:pt x="297" y="57"/>
                  <a:pt x="297" y="57"/>
                </a:cubicBezTo>
                <a:cubicBezTo>
                  <a:pt x="300" y="65"/>
                  <a:pt x="301" y="58"/>
                  <a:pt x="303" y="55"/>
                </a:cubicBezTo>
                <a:cubicBezTo>
                  <a:pt x="304" y="54"/>
                  <a:pt x="304" y="54"/>
                  <a:pt x="304" y="54"/>
                </a:cubicBezTo>
                <a:cubicBezTo>
                  <a:pt x="304" y="54"/>
                  <a:pt x="303" y="55"/>
                  <a:pt x="303" y="55"/>
                </a:cubicBezTo>
                <a:close/>
                <a:moveTo>
                  <a:pt x="339" y="60"/>
                </a:moveTo>
                <a:cubicBezTo>
                  <a:pt x="337" y="58"/>
                  <a:pt x="337" y="58"/>
                  <a:pt x="337" y="58"/>
                </a:cubicBezTo>
                <a:cubicBezTo>
                  <a:pt x="338" y="57"/>
                  <a:pt x="338" y="56"/>
                  <a:pt x="336" y="56"/>
                </a:cubicBezTo>
                <a:cubicBezTo>
                  <a:pt x="337" y="58"/>
                  <a:pt x="337" y="58"/>
                  <a:pt x="337" y="58"/>
                </a:cubicBezTo>
                <a:cubicBezTo>
                  <a:pt x="337" y="60"/>
                  <a:pt x="335" y="62"/>
                  <a:pt x="339" y="60"/>
                </a:cubicBezTo>
                <a:close/>
                <a:moveTo>
                  <a:pt x="307" y="56"/>
                </a:moveTo>
                <a:cubicBezTo>
                  <a:pt x="312" y="57"/>
                  <a:pt x="312" y="57"/>
                  <a:pt x="312" y="57"/>
                </a:cubicBezTo>
                <a:cubicBezTo>
                  <a:pt x="310" y="58"/>
                  <a:pt x="307" y="59"/>
                  <a:pt x="307" y="56"/>
                </a:cubicBezTo>
                <a:close/>
                <a:moveTo>
                  <a:pt x="329" y="64"/>
                </a:moveTo>
                <a:cubicBezTo>
                  <a:pt x="329" y="64"/>
                  <a:pt x="334" y="63"/>
                  <a:pt x="336" y="63"/>
                </a:cubicBezTo>
                <a:cubicBezTo>
                  <a:pt x="335" y="61"/>
                  <a:pt x="330" y="60"/>
                  <a:pt x="329" y="64"/>
                </a:cubicBezTo>
                <a:close/>
                <a:moveTo>
                  <a:pt x="435" y="84"/>
                </a:moveTo>
                <a:cubicBezTo>
                  <a:pt x="433" y="88"/>
                  <a:pt x="433" y="88"/>
                  <a:pt x="433" y="88"/>
                </a:cubicBezTo>
                <a:cubicBezTo>
                  <a:pt x="436" y="89"/>
                  <a:pt x="436" y="89"/>
                  <a:pt x="436" y="89"/>
                </a:cubicBezTo>
                <a:lnTo>
                  <a:pt x="435" y="84"/>
                </a:lnTo>
                <a:close/>
                <a:moveTo>
                  <a:pt x="404" y="83"/>
                </a:moveTo>
                <a:cubicBezTo>
                  <a:pt x="403" y="83"/>
                  <a:pt x="403" y="83"/>
                  <a:pt x="403" y="83"/>
                </a:cubicBezTo>
                <a:cubicBezTo>
                  <a:pt x="401" y="85"/>
                  <a:pt x="401" y="85"/>
                  <a:pt x="401" y="85"/>
                </a:cubicBezTo>
                <a:lnTo>
                  <a:pt x="404" y="83"/>
                </a:lnTo>
                <a:close/>
                <a:moveTo>
                  <a:pt x="369" y="81"/>
                </a:moveTo>
                <a:cubicBezTo>
                  <a:pt x="370" y="81"/>
                  <a:pt x="370" y="81"/>
                  <a:pt x="370" y="80"/>
                </a:cubicBezTo>
                <a:cubicBezTo>
                  <a:pt x="373" y="78"/>
                  <a:pt x="380" y="77"/>
                  <a:pt x="383" y="78"/>
                </a:cubicBezTo>
                <a:cubicBezTo>
                  <a:pt x="385" y="76"/>
                  <a:pt x="381" y="71"/>
                  <a:pt x="380" y="69"/>
                </a:cubicBezTo>
                <a:cubicBezTo>
                  <a:pt x="380" y="85"/>
                  <a:pt x="376" y="68"/>
                  <a:pt x="372" y="73"/>
                </a:cubicBezTo>
                <a:cubicBezTo>
                  <a:pt x="373" y="74"/>
                  <a:pt x="375" y="74"/>
                  <a:pt x="375" y="77"/>
                </a:cubicBezTo>
                <a:cubicBezTo>
                  <a:pt x="374" y="78"/>
                  <a:pt x="372" y="78"/>
                  <a:pt x="371" y="77"/>
                </a:cubicBezTo>
                <a:cubicBezTo>
                  <a:pt x="371" y="76"/>
                  <a:pt x="370" y="75"/>
                  <a:pt x="370" y="75"/>
                </a:cubicBezTo>
                <a:cubicBezTo>
                  <a:pt x="370" y="76"/>
                  <a:pt x="370" y="76"/>
                  <a:pt x="371" y="77"/>
                </a:cubicBezTo>
                <a:cubicBezTo>
                  <a:pt x="371" y="78"/>
                  <a:pt x="371" y="79"/>
                  <a:pt x="370" y="80"/>
                </a:cubicBezTo>
                <a:cubicBezTo>
                  <a:pt x="370" y="80"/>
                  <a:pt x="369" y="81"/>
                  <a:pt x="369" y="81"/>
                </a:cubicBezTo>
                <a:close/>
                <a:moveTo>
                  <a:pt x="326" y="77"/>
                </a:moveTo>
                <a:cubicBezTo>
                  <a:pt x="326" y="75"/>
                  <a:pt x="328" y="74"/>
                  <a:pt x="325" y="72"/>
                </a:cubicBezTo>
                <a:cubicBezTo>
                  <a:pt x="325" y="74"/>
                  <a:pt x="325" y="75"/>
                  <a:pt x="326" y="77"/>
                </a:cubicBezTo>
                <a:cubicBezTo>
                  <a:pt x="326" y="77"/>
                  <a:pt x="327" y="78"/>
                  <a:pt x="328" y="78"/>
                </a:cubicBezTo>
                <a:cubicBezTo>
                  <a:pt x="327" y="78"/>
                  <a:pt x="327" y="77"/>
                  <a:pt x="326" y="77"/>
                </a:cubicBezTo>
                <a:close/>
                <a:moveTo>
                  <a:pt x="328" y="85"/>
                </a:moveTo>
                <a:cubicBezTo>
                  <a:pt x="322" y="78"/>
                  <a:pt x="322" y="78"/>
                  <a:pt x="322" y="78"/>
                </a:cubicBezTo>
                <a:cubicBezTo>
                  <a:pt x="324" y="82"/>
                  <a:pt x="324" y="82"/>
                  <a:pt x="324" y="82"/>
                </a:cubicBezTo>
                <a:cubicBezTo>
                  <a:pt x="321" y="78"/>
                  <a:pt x="321" y="78"/>
                  <a:pt x="321" y="78"/>
                </a:cubicBezTo>
                <a:cubicBezTo>
                  <a:pt x="321" y="82"/>
                  <a:pt x="324" y="88"/>
                  <a:pt x="328" y="85"/>
                </a:cubicBezTo>
                <a:close/>
                <a:moveTo>
                  <a:pt x="313" y="79"/>
                </a:moveTo>
                <a:cubicBezTo>
                  <a:pt x="319" y="82"/>
                  <a:pt x="319" y="82"/>
                  <a:pt x="319" y="82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8" y="78"/>
                  <a:pt x="318" y="78"/>
                  <a:pt x="318" y="78"/>
                </a:cubicBezTo>
                <a:cubicBezTo>
                  <a:pt x="319" y="81"/>
                  <a:pt x="319" y="81"/>
                  <a:pt x="319" y="81"/>
                </a:cubicBezTo>
                <a:lnTo>
                  <a:pt x="313" y="79"/>
                </a:lnTo>
                <a:close/>
                <a:moveTo>
                  <a:pt x="260" y="69"/>
                </a:moveTo>
                <a:cubicBezTo>
                  <a:pt x="257" y="69"/>
                  <a:pt x="257" y="69"/>
                  <a:pt x="257" y="69"/>
                </a:cubicBezTo>
                <a:cubicBezTo>
                  <a:pt x="257" y="69"/>
                  <a:pt x="260" y="73"/>
                  <a:pt x="263" y="72"/>
                </a:cubicBezTo>
                <a:cubicBezTo>
                  <a:pt x="259" y="82"/>
                  <a:pt x="262" y="70"/>
                  <a:pt x="256" y="74"/>
                </a:cubicBezTo>
                <a:cubicBezTo>
                  <a:pt x="263" y="74"/>
                  <a:pt x="260" y="81"/>
                  <a:pt x="259" y="85"/>
                </a:cubicBezTo>
                <a:cubicBezTo>
                  <a:pt x="258" y="79"/>
                  <a:pt x="250" y="82"/>
                  <a:pt x="253" y="70"/>
                </a:cubicBezTo>
                <a:cubicBezTo>
                  <a:pt x="255" y="72"/>
                  <a:pt x="258" y="61"/>
                  <a:pt x="260" y="69"/>
                </a:cubicBezTo>
                <a:close/>
                <a:moveTo>
                  <a:pt x="219" y="71"/>
                </a:moveTo>
                <a:cubicBezTo>
                  <a:pt x="215" y="70"/>
                  <a:pt x="215" y="70"/>
                  <a:pt x="215" y="70"/>
                </a:cubicBezTo>
                <a:cubicBezTo>
                  <a:pt x="219" y="71"/>
                  <a:pt x="219" y="71"/>
                  <a:pt x="219" y="71"/>
                </a:cubicBezTo>
                <a:close/>
                <a:moveTo>
                  <a:pt x="113" y="80"/>
                </a:moveTo>
                <a:cubicBezTo>
                  <a:pt x="114" y="86"/>
                  <a:pt x="119" y="80"/>
                  <a:pt x="119" y="77"/>
                </a:cubicBezTo>
                <a:cubicBezTo>
                  <a:pt x="118" y="79"/>
                  <a:pt x="115" y="79"/>
                  <a:pt x="113" y="80"/>
                </a:cubicBezTo>
                <a:close/>
                <a:moveTo>
                  <a:pt x="74" y="84"/>
                </a:moveTo>
                <a:cubicBezTo>
                  <a:pt x="76" y="83"/>
                  <a:pt x="80" y="89"/>
                  <a:pt x="80" y="83"/>
                </a:cubicBezTo>
                <a:cubicBezTo>
                  <a:pt x="75" y="81"/>
                  <a:pt x="75" y="81"/>
                  <a:pt x="75" y="81"/>
                </a:cubicBezTo>
                <a:cubicBezTo>
                  <a:pt x="75" y="83"/>
                  <a:pt x="73" y="81"/>
                  <a:pt x="74" y="84"/>
                </a:cubicBezTo>
                <a:close/>
                <a:moveTo>
                  <a:pt x="47" y="91"/>
                </a:moveTo>
                <a:cubicBezTo>
                  <a:pt x="44" y="85"/>
                  <a:pt x="44" y="85"/>
                  <a:pt x="44" y="85"/>
                </a:cubicBezTo>
                <a:cubicBezTo>
                  <a:pt x="46" y="86"/>
                  <a:pt x="46" y="86"/>
                  <a:pt x="46" y="86"/>
                </a:cubicBezTo>
                <a:lnTo>
                  <a:pt x="47" y="91"/>
                </a:lnTo>
                <a:close/>
                <a:moveTo>
                  <a:pt x="53" y="97"/>
                </a:moveTo>
                <a:cubicBezTo>
                  <a:pt x="53" y="98"/>
                  <a:pt x="49" y="97"/>
                  <a:pt x="50" y="94"/>
                </a:cubicBezTo>
                <a:lnTo>
                  <a:pt x="53" y="97"/>
                </a:lnTo>
                <a:close/>
                <a:moveTo>
                  <a:pt x="25" y="100"/>
                </a:moveTo>
                <a:cubicBezTo>
                  <a:pt x="28" y="105"/>
                  <a:pt x="28" y="105"/>
                  <a:pt x="28" y="105"/>
                </a:cubicBezTo>
                <a:cubicBezTo>
                  <a:pt x="26" y="106"/>
                  <a:pt x="26" y="106"/>
                  <a:pt x="26" y="106"/>
                </a:cubicBezTo>
                <a:lnTo>
                  <a:pt x="25" y="100"/>
                </a:lnTo>
                <a:close/>
                <a:moveTo>
                  <a:pt x="25" y="95"/>
                </a:moveTo>
                <a:cubicBezTo>
                  <a:pt x="26" y="96"/>
                  <a:pt x="27" y="97"/>
                  <a:pt x="27" y="98"/>
                </a:cubicBezTo>
                <a:cubicBezTo>
                  <a:pt x="28" y="99"/>
                  <a:pt x="30" y="99"/>
                  <a:pt x="31" y="97"/>
                </a:cubicBezTo>
                <a:cubicBezTo>
                  <a:pt x="30" y="95"/>
                  <a:pt x="30" y="97"/>
                  <a:pt x="29" y="96"/>
                </a:cubicBezTo>
                <a:cubicBezTo>
                  <a:pt x="29" y="96"/>
                  <a:pt x="30" y="94"/>
                  <a:pt x="31" y="94"/>
                </a:cubicBezTo>
                <a:cubicBezTo>
                  <a:pt x="31" y="100"/>
                  <a:pt x="32" y="99"/>
                  <a:pt x="33" y="104"/>
                </a:cubicBezTo>
                <a:cubicBezTo>
                  <a:pt x="30" y="108"/>
                  <a:pt x="29" y="102"/>
                  <a:pt x="27" y="98"/>
                </a:cubicBezTo>
                <a:cubicBezTo>
                  <a:pt x="26" y="97"/>
                  <a:pt x="26" y="96"/>
                  <a:pt x="25" y="95"/>
                </a:cubicBezTo>
                <a:close/>
                <a:moveTo>
                  <a:pt x="39" y="89"/>
                </a:moveTo>
                <a:cubicBezTo>
                  <a:pt x="39" y="90"/>
                  <a:pt x="39" y="91"/>
                  <a:pt x="39" y="92"/>
                </a:cubicBezTo>
                <a:cubicBezTo>
                  <a:pt x="37" y="94"/>
                  <a:pt x="35" y="96"/>
                  <a:pt x="39" y="101"/>
                </a:cubicBezTo>
                <a:cubicBezTo>
                  <a:pt x="41" y="99"/>
                  <a:pt x="41" y="99"/>
                  <a:pt x="41" y="99"/>
                </a:cubicBezTo>
                <a:cubicBezTo>
                  <a:pt x="40" y="100"/>
                  <a:pt x="40" y="99"/>
                  <a:pt x="39" y="98"/>
                </a:cubicBezTo>
                <a:cubicBezTo>
                  <a:pt x="41" y="95"/>
                  <a:pt x="43" y="99"/>
                  <a:pt x="44" y="99"/>
                </a:cubicBezTo>
                <a:cubicBezTo>
                  <a:pt x="43" y="97"/>
                  <a:pt x="40" y="96"/>
                  <a:pt x="39" y="92"/>
                </a:cubicBezTo>
                <a:cubicBezTo>
                  <a:pt x="40" y="91"/>
                  <a:pt x="40" y="91"/>
                  <a:pt x="41" y="90"/>
                </a:cubicBezTo>
                <a:cubicBezTo>
                  <a:pt x="42" y="90"/>
                  <a:pt x="42" y="91"/>
                  <a:pt x="42" y="89"/>
                </a:cubicBezTo>
                <a:cubicBezTo>
                  <a:pt x="42" y="88"/>
                  <a:pt x="42" y="88"/>
                  <a:pt x="42" y="88"/>
                </a:cubicBezTo>
                <a:cubicBezTo>
                  <a:pt x="42" y="89"/>
                  <a:pt x="41" y="89"/>
                  <a:pt x="41" y="90"/>
                </a:cubicBezTo>
                <a:cubicBezTo>
                  <a:pt x="40" y="89"/>
                  <a:pt x="40" y="88"/>
                  <a:pt x="39" y="89"/>
                </a:cubicBezTo>
                <a:close/>
                <a:moveTo>
                  <a:pt x="22" y="92"/>
                </a:moveTo>
                <a:cubicBezTo>
                  <a:pt x="21" y="91"/>
                  <a:pt x="21" y="89"/>
                  <a:pt x="20" y="88"/>
                </a:cubicBezTo>
                <a:cubicBezTo>
                  <a:pt x="18" y="87"/>
                  <a:pt x="18" y="87"/>
                  <a:pt x="18" y="87"/>
                </a:cubicBezTo>
                <a:cubicBezTo>
                  <a:pt x="17" y="90"/>
                  <a:pt x="20" y="92"/>
                  <a:pt x="22" y="92"/>
                </a:cubicBezTo>
                <a:close/>
                <a:moveTo>
                  <a:pt x="102" y="77"/>
                </a:moveTo>
                <a:cubicBezTo>
                  <a:pt x="103" y="78"/>
                  <a:pt x="107" y="77"/>
                  <a:pt x="107" y="81"/>
                </a:cubicBezTo>
                <a:cubicBezTo>
                  <a:pt x="108" y="75"/>
                  <a:pt x="108" y="75"/>
                  <a:pt x="108" y="75"/>
                </a:cubicBezTo>
                <a:cubicBezTo>
                  <a:pt x="106" y="76"/>
                  <a:pt x="103" y="72"/>
                  <a:pt x="104" y="71"/>
                </a:cubicBezTo>
                <a:cubicBezTo>
                  <a:pt x="103" y="74"/>
                  <a:pt x="101" y="72"/>
                  <a:pt x="102" y="77"/>
                </a:cubicBezTo>
                <a:close/>
                <a:moveTo>
                  <a:pt x="213" y="71"/>
                </a:moveTo>
                <a:cubicBezTo>
                  <a:pt x="211" y="69"/>
                  <a:pt x="206" y="74"/>
                  <a:pt x="205" y="67"/>
                </a:cubicBezTo>
                <a:cubicBezTo>
                  <a:pt x="203" y="74"/>
                  <a:pt x="210" y="73"/>
                  <a:pt x="213" y="71"/>
                </a:cubicBezTo>
                <a:close/>
                <a:moveTo>
                  <a:pt x="213" y="63"/>
                </a:moveTo>
                <a:cubicBezTo>
                  <a:pt x="214" y="64"/>
                  <a:pt x="214" y="64"/>
                  <a:pt x="215" y="64"/>
                </a:cubicBezTo>
                <a:cubicBezTo>
                  <a:pt x="216" y="65"/>
                  <a:pt x="216" y="71"/>
                  <a:pt x="219" y="68"/>
                </a:cubicBezTo>
                <a:cubicBezTo>
                  <a:pt x="218" y="66"/>
                  <a:pt x="217" y="68"/>
                  <a:pt x="216" y="67"/>
                </a:cubicBezTo>
                <a:cubicBezTo>
                  <a:pt x="217" y="63"/>
                  <a:pt x="216" y="64"/>
                  <a:pt x="215" y="64"/>
                </a:cubicBezTo>
                <a:cubicBezTo>
                  <a:pt x="214" y="63"/>
                  <a:pt x="214" y="63"/>
                  <a:pt x="213" y="63"/>
                </a:cubicBezTo>
                <a:close/>
                <a:moveTo>
                  <a:pt x="150" y="60"/>
                </a:moveTo>
                <a:cubicBezTo>
                  <a:pt x="153" y="59"/>
                  <a:pt x="153" y="59"/>
                  <a:pt x="153" y="59"/>
                </a:cubicBezTo>
                <a:cubicBezTo>
                  <a:pt x="155" y="64"/>
                  <a:pt x="155" y="64"/>
                  <a:pt x="155" y="64"/>
                </a:cubicBezTo>
                <a:lnTo>
                  <a:pt x="150" y="60"/>
                </a:lnTo>
                <a:close/>
                <a:moveTo>
                  <a:pt x="119" y="56"/>
                </a:moveTo>
                <a:cubicBezTo>
                  <a:pt x="122" y="57"/>
                  <a:pt x="122" y="57"/>
                  <a:pt x="122" y="57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21" y="59"/>
                  <a:pt x="121" y="61"/>
                  <a:pt x="122" y="62"/>
                </a:cubicBezTo>
                <a:cubicBezTo>
                  <a:pt x="122" y="62"/>
                  <a:pt x="123" y="62"/>
                  <a:pt x="123" y="63"/>
                </a:cubicBezTo>
                <a:cubicBezTo>
                  <a:pt x="123" y="63"/>
                  <a:pt x="122" y="62"/>
                  <a:pt x="122" y="62"/>
                </a:cubicBezTo>
                <a:cubicBezTo>
                  <a:pt x="120" y="62"/>
                  <a:pt x="117" y="63"/>
                  <a:pt x="117" y="59"/>
                </a:cubicBezTo>
                <a:cubicBezTo>
                  <a:pt x="118" y="60"/>
                  <a:pt x="121" y="60"/>
                  <a:pt x="121" y="57"/>
                </a:cubicBezTo>
                <a:lnTo>
                  <a:pt x="119" y="56"/>
                </a:lnTo>
                <a:close/>
                <a:moveTo>
                  <a:pt x="56" y="61"/>
                </a:moveTo>
                <a:cubicBezTo>
                  <a:pt x="58" y="62"/>
                  <a:pt x="58" y="63"/>
                  <a:pt x="60" y="59"/>
                </a:cubicBezTo>
                <a:cubicBezTo>
                  <a:pt x="58" y="59"/>
                  <a:pt x="56" y="59"/>
                  <a:pt x="56" y="61"/>
                </a:cubicBezTo>
                <a:close/>
                <a:moveTo>
                  <a:pt x="135" y="50"/>
                </a:moveTo>
                <a:cubicBezTo>
                  <a:pt x="135" y="53"/>
                  <a:pt x="138" y="52"/>
                  <a:pt x="137" y="56"/>
                </a:cubicBezTo>
                <a:cubicBezTo>
                  <a:pt x="136" y="57"/>
                  <a:pt x="136" y="57"/>
                  <a:pt x="136" y="57"/>
                </a:cubicBezTo>
                <a:cubicBezTo>
                  <a:pt x="138" y="55"/>
                  <a:pt x="138" y="64"/>
                  <a:pt x="141" y="60"/>
                </a:cubicBezTo>
                <a:cubicBezTo>
                  <a:pt x="139" y="60"/>
                  <a:pt x="139" y="60"/>
                  <a:pt x="139" y="60"/>
                </a:cubicBezTo>
                <a:cubicBezTo>
                  <a:pt x="141" y="58"/>
                  <a:pt x="135" y="54"/>
                  <a:pt x="139" y="52"/>
                </a:cubicBezTo>
                <a:cubicBezTo>
                  <a:pt x="140" y="51"/>
                  <a:pt x="136" y="49"/>
                  <a:pt x="135" y="50"/>
                </a:cubicBezTo>
                <a:close/>
                <a:moveTo>
                  <a:pt x="50" y="54"/>
                </a:moveTo>
                <a:cubicBezTo>
                  <a:pt x="52" y="54"/>
                  <a:pt x="53" y="62"/>
                  <a:pt x="56" y="58"/>
                </a:cubicBezTo>
                <a:cubicBezTo>
                  <a:pt x="53" y="57"/>
                  <a:pt x="52" y="50"/>
                  <a:pt x="50" y="54"/>
                </a:cubicBezTo>
                <a:close/>
                <a:moveTo>
                  <a:pt x="112" y="41"/>
                </a:moveTo>
                <a:cubicBezTo>
                  <a:pt x="112" y="40"/>
                  <a:pt x="112" y="40"/>
                  <a:pt x="112" y="40"/>
                </a:cubicBezTo>
                <a:cubicBezTo>
                  <a:pt x="115" y="42"/>
                  <a:pt x="115" y="42"/>
                  <a:pt x="115" y="42"/>
                </a:cubicBezTo>
                <a:cubicBezTo>
                  <a:pt x="115" y="43"/>
                  <a:pt x="115" y="43"/>
                  <a:pt x="115" y="43"/>
                </a:cubicBezTo>
                <a:lnTo>
                  <a:pt x="112" y="41"/>
                </a:lnTo>
                <a:close/>
                <a:moveTo>
                  <a:pt x="57" y="97"/>
                </a:moveTo>
                <a:cubicBezTo>
                  <a:pt x="57" y="97"/>
                  <a:pt x="58" y="97"/>
                  <a:pt x="58" y="97"/>
                </a:cubicBezTo>
                <a:cubicBezTo>
                  <a:pt x="58" y="97"/>
                  <a:pt x="57" y="97"/>
                  <a:pt x="57" y="97"/>
                </a:cubicBezTo>
                <a:close/>
                <a:moveTo>
                  <a:pt x="224" y="88"/>
                </a:moveTo>
                <a:cubicBezTo>
                  <a:pt x="223" y="89"/>
                  <a:pt x="223" y="89"/>
                  <a:pt x="223" y="90"/>
                </a:cubicBezTo>
                <a:cubicBezTo>
                  <a:pt x="224" y="90"/>
                  <a:pt x="224" y="89"/>
                  <a:pt x="224" y="88"/>
                </a:cubicBezTo>
                <a:close/>
                <a:moveTo>
                  <a:pt x="230" y="93"/>
                </a:moveTo>
                <a:cubicBezTo>
                  <a:pt x="230" y="93"/>
                  <a:pt x="230" y="93"/>
                  <a:pt x="230" y="93"/>
                </a:cubicBezTo>
                <a:cubicBezTo>
                  <a:pt x="230" y="93"/>
                  <a:pt x="230" y="93"/>
                  <a:pt x="230" y="93"/>
                </a:cubicBezTo>
                <a:close/>
                <a:moveTo>
                  <a:pt x="465" y="113"/>
                </a:moveTo>
                <a:cubicBezTo>
                  <a:pt x="467" y="114"/>
                  <a:pt x="468" y="119"/>
                  <a:pt x="468" y="114"/>
                </a:cubicBezTo>
                <a:cubicBezTo>
                  <a:pt x="468" y="111"/>
                  <a:pt x="467" y="114"/>
                  <a:pt x="465" y="113"/>
                </a:cubicBezTo>
                <a:close/>
                <a:moveTo>
                  <a:pt x="464" y="107"/>
                </a:moveTo>
                <a:cubicBezTo>
                  <a:pt x="463" y="106"/>
                  <a:pt x="462" y="105"/>
                  <a:pt x="462" y="103"/>
                </a:cubicBezTo>
                <a:cubicBezTo>
                  <a:pt x="462" y="106"/>
                  <a:pt x="463" y="106"/>
                  <a:pt x="464" y="107"/>
                </a:cubicBezTo>
                <a:close/>
                <a:moveTo>
                  <a:pt x="464" y="107"/>
                </a:moveTo>
                <a:cubicBezTo>
                  <a:pt x="465" y="107"/>
                  <a:pt x="466" y="108"/>
                  <a:pt x="468" y="107"/>
                </a:cubicBezTo>
                <a:cubicBezTo>
                  <a:pt x="467" y="105"/>
                  <a:pt x="465" y="107"/>
                  <a:pt x="464" y="107"/>
                </a:cubicBezTo>
                <a:close/>
                <a:moveTo>
                  <a:pt x="441" y="108"/>
                </a:moveTo>
                <a:cubicBezTo>
                  <a:pt x="441" y="105"/>
                  <a:pt x="434" y="101"/>
                  <a:pt x="441" y="100"/>
                </a:cubicBezTo>
                <a:cubicBezTo>
                  <a:pt x="441" y="100"/>
                  <a:pt x="438" y="100"/>
                  <a:pt x="437" y="97"/>
                </a:cubicBezTo>
                <a:cubicBezTo>
                  <a:pt x="438" y="102"/>
                  <a:pt x="437" y="106"/>
                  <a:pt x="441" y="108"/>
                </a:cubicBezTo>
                <a:close/>
                <a:moveTo>
                  <a:pt x="431" y="94"/>
                </a:moveTo>
                <a:cubicBezTo>
                  <a:pt x="431" y="94"/>
                  <a:pt x="430" y="94"/>
                  <a:pt x="429" y="94"/>
                </a:cubicBezTo>
                <a:cubicBezTo>
                  <a:pt x="430" y="94"/>
                  <a:pt x="430" y="94"/>
                  <a:pt x="431" y="94"/>
                </a:cubicBezTo>
                <a:close/>
                <a:moveTo>
                  <a:pt x="429" y="94"/>
                </a:moveTo>
                <a:cubicBezTo>
                  <a:pt x="428" y="93"/>
                  <a:pt x="427" y="87"/>
                  <a:pt x="424" y="89"/>
                </a:cubicBezTo>
                <a:cubicBezTo>
                  <a:pt x="425" y="92"/>
                  <a:pt x="425" y="95"/>
                  <a:pt x="426" y="96"/>
                </a:cubicBezTo>
                <a:cubicBezTo>
                  <a:pt x="426" y="93"/>
                  <a:pt x="428" y="94"/>
                  <a:pt x="429" y="94"/>
                </a:cubicBezTo>
                <a:close/>
                <a:moveTo>
                  <a:pt x="357" y="102"/>
                </a:moveTo>
                <a:cubicBezTo>
                  <a:pt x="360" y="103"/>
                  <a:pt x="360" y="103"/>
                  <a:pt x="360" y="103"/>
                </a:cubicBezTo>
                <a:cubicBezTo>
                  <a:pt x="361" y="101"/>
                  <a:pt x="359" y="101"/>
                  <a:pt x="359" y="100"/>
                </a:cubicBezTo>
                <a:cubicBezTo>
                  <a:pt x="358" y="101"/>
                  <a:pt x="356" y="101"/>
                  <a:pt x="357" y="102"/>
                </a:cubicBezTo>
                <a:close/>
                <a:moveTo>
                  <a:pt x="345" y="87"/>
                </a:moveTo>
                <a:cubicBezTo>
                  <a:pt x="344" y="93"/>
                  <a:pt x="344" y="93"/>
                  <a:pt x="344" y="93"/>
                </a:cubicBezTo>
                <a:cubicBezTo>
                  <a:pt x="345" y="94"/>
                  <a:pt x="344" y="89"/>
                  <a:pt x="347" y="90"/>
                </a:cubicBezTo>
                <a:lnTo>
                  <a:pt x="345" y="87"/>
                </a:lnTo>
                <a:close/>
                <a:moveTo>
                  <a:pt x="352" y="59"/>
                </a:moveTo>
                <a:cubicBezTo>
                  <a:pt x="353" y="59"/>
                  <a:pt x="353" y="59"/>
                  <a:pt x="353" y="59"/>
                </a:cubicBezTo>
                <a:cubicBezTo>
                  <a:pt x="353" y="59"/>
                  <a:pt x="353" y="59"/>
                  <a:pt x="353" y="59"/>
                </a:cubicBezTo>
                <a:lnTo>
                  <a:pt x="352" y="59"/>
                </a:lnTo>
                <a:close/>
                <a:moveTo>
                  <a:pt x="334" y="102"/>
                </a:moveTo>
                <a:cubicBezTo>
                  <a:pt x="333" y="94"/>
                  <a:pt x="333" y="94"/>
                  <a:pt x="333" y="94"/>
                </a:cubicBezTo>
                <a:cubicBezTo>
                  <a:pt x="332" y="94"/>
                  <a:pt x="332" y="100"/>
                  <a:pt x="334" y="102"/>
                </a:cubicBezTo>
                <a:close/>
                <a:moveTo>
                  <a:pt x="318" y="98"/>
                </a:moveTo>
                <a:cubicBezTo>
                  <a:pt x="323" y="100"/>
                  <a:pt x="323" y="100"/>
                  <a:pt x="323" y="100"/>
                </a:cubicBezTo>
                <a:cubicBezTo>
                  <a:pt x="322" y="98"/>
                  <a:pt x="322" y="98"/>
                  <a:pt x="322" y="98"/>
                </a:cubicBezTo>
                <a:lnTo>
                  <a:pt x="318" y="98"/>
                </a:lnTo>
                <a:close/>
                <a:moveTo>
                  <a:pt x="305" y="93"/>
                </a:moveTo>
                <a:cubicBezTo>
                  <a:pt x="308" y="95"/>
                  <a:pt x="308" y="95"/>
                  <a:pt x="308" y="95"/>
                </a:cubicBezTo>
                <a:cubicBezTo>
                  <a:pt x="309" y="94"/>
                  <a:pt x="309" y="94"/>
                  <a:pt x="309" y="94"/>
                </a:cubicBezTo>
                <a:lnTo>
                  <a:pt x="305" y="93"/>
                </a:lnTo>
                <a:close/>
                <a:moveTo>
                  <a:pt x="173" y="79"/>
                </a:moveTo>
                <a:cubicBezTo>
                  <a:pt x="171" y="80"/>
                  <a:pt x="165" y="78"/>
                  <a:pt x="166" y="84"/>
                </a:cubicBezTo>
                <a:cubicBezTo>
                  <a:pt x="168" y="76"/>
                  <a:pt x="172" y="86"/>
                  <a:pt x="173" y="79"/>
                </a:cubicBezTo>
                <a:close/>
                <a:moveTo>
                  <a:pt x="68" y="94"/>
                </a:moveTo>
                <a:cubicBezTo>
                  <a:pt x="63" y="93"/>
                  <a:pt x="63" y="93"/>
                  <a:pt x="63" y="93"/>
                </a:cubicBezTo>
                <a:cubicBezTo>
                  <a:pt x="67" y="94"/>
                  <a:pt x="64" y="97"/>
                  <a:pt x="68" y="94"/>
                </a:cubicBezTo>
                <a:close/>
                <a:moveTo>
                  <a:pt x="424" y="167"/>
                </a:moveTo>
                <a:cubicBezTo>
                  <a:pt x="425" y="167"/>
                  <a:pt x="425" y="167"/>
                  <a:pt x="425" y="167"/>
                </a:cubicBezTo>
                <a:cubicBezTo>
                  <a:pt x="425" y="167"/>
                  <a:pt x="425" y="167"/>
                  <a:pt x="424" y="167"/>
                </a:cubicBezTo>
                <a:close/>
                <a:moveTo>
                  <a:pt x="424" y="167"/>
                </a:moveTo>
                <a:cubicBezTo>
                  <a:pt x="422" y="165"/>
                  <a:pt x="419" y="166"/>
                  <a:pt x="418" y="167"/>
                </a:cubicBezTo>
                <a:cubicBezTo>
                  <a:pt x="421" y="173"/>
                  <a:pt x="423" y="168"/>
                  <a:pt x="424" y="167"/>
                </a:cubicBezTo>
                <a:close/>
                <a:moveTo>
                  <a:pt x="427" y="177"/>
                </a:moveTo>
                <a:cubicBezTo>
                  <a:pt x="430" y="178"/>
                  <a:pt x="430" y="178"/>
                  <a:pt x="430" y="178"/>
                </a:cubicBezTo>
                <a:cubicBezTo>
                  <a:pt x="429" y="178"/>
                  <a:pt x="427" y="174"/>
                  <a:pt x="427" y="177"/>
                </a:cubicBezTo>
                <a:close/>
                <a:moveTo>
                  <a:pt x="428" y="171"/>
                </a:moveTo>
                <a:cubicBezTo>
                  <a:pt x="426" y="170"/>
                  <a:pt x="426" y="170"/>
                  <a:pt x="426" y="170"/>
                </a:cubicBezTo>
                <a:cubicBezTo>
                  <a:pt x="427" y="172"/>
                  <a:pt x="427" y="172"/>
                  <a:pt x="427" y="172"/>
                </a:cubicBezTo>
                <a:lnTo>
                  <a:pt x="428" y="171"/>
                </a:lnTo>
                <a:close/>
                <a:moveTo>
                  <a:pt x="495" y="116"/>
                </a:moveTo>
                <a:cubicBezTo>
                  <a:pt x="498" y="117"/>
                  <a:pt x="499" y="118"/>
                  <a:pt x="501" y="118"/>
                </a:cubicBezTo>
                <a:lnTo>
                  <a:pt x="495" y="116"/>
                </a:lnTo>
                <a:close/>
                <a:moveTo>
                  <a:pt x="523" y="125"/>
                </a:moveTo>
                <a:cubicBezTo>
                  <a:pt x="523" y="125"/>
                  <a:pt x="523" y="125"/>
                  <a:pt x="523" y="125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lnTo>
                  <a:pt x="523" y="125"/>
                </a:lnTo>
                <a:close/>
                <a:moveTo>
                  <a:pt x="500" y="119"/>
                </a:moveTo>
                <a:cubicBezTo>
                  <a:pt x="500" y="120"/>
                  <a:pt x="500" y="120"/>
                  <a:pt x="500" y="120"/>
                </a:cubicBezTo>
                <a:cubicBezTo>
                  <a:pt x="501" y="120"/>
                  <a:pt x="501" y="120"/>
                  <a:pt x="500" y="119"/>
                </a:cubicBezTo>
                <a:close/>
                <a:moveTo>
                  <a:pt x="466" y="136"/>
                </a:moveTo>
                <a:cubicBezTo>
                  <a:pt x="466" y="137"/>
                  <a:pt x="468" y="139"/>
                  <a:pt x="469" y="140"/>
                </a:cubicBezTo>
                <a:cubicBezTo>
                  <a:pt x="468" y="138"/>
                  <a:pt x="466" y="134"/>
                  <a:pt x="466" y="136"/>
                </a:cubicBezTo>
                <a:close/>
                <a:moveTo>
                  <a:pt x="557" y="113"/>
                </a:moveTo>
                <a:cubicBezTo>
                  <a:pt x="560" y="114"/>
                  <a:pt x="560" y="114"/>
                  <a:pt x="560" y="114"/>
                </a:cubicBezTo>
                <a:cubicBezTo>
                  <a:pt x="560" y="113"/>
                  <a:pt x="558" y="113"/>
                  <a:pt x="557" y="113"/>
                </a:cubicBezTo>
                <a:close/>
                <a:moveTo>
                  <a:pt x="575" y="142"/>
                </a:moveTo>
                <a:cubicBezTo>
                  <a:pt x="574" y="142"/>
                  <a:pt x="574" y="142"/>
                  <a:pt x="574" y="142"/>
                </a:cubicBezTo>
                <a:cubicBezTo>
                  <a:pt x="575" y="143"/>
                  <a:pt x="576" y="143"/>
                  <a:pt x="578" y="144"/>
                </a:cubicBezTo>
                <a:lnTo>
                  <a:pt x="575" y="142"/>
                </a:lnTo>
                <a:close/>
                <a:moveTo>
                  <a:pt x="502" y="122"/>
                </a:moveTo>
                <a:cubicBezTo>
                  <a:pt x="504" y="123"/>
                  <a:pt x="504" y="123"/>
                  <a:pt x="504" y="123"/>
                </a:cubicBezTo>
                <a:cubicBezTo>
                  <a:pt x="504" y="123"/>
                  <a:pt x="504" y="123"/>
                  <a:pt x="504" y="123"/>
                </a:cubicBezTo>
                <a:cubicBezTo>
                  <a:pt x="502" y="122"/>
                  <a:pt x="502" y="122"/>
                  <a:pt x="502" y="122"/>
                </a:cubicBezTo>
                <a:close/>
                <a:moveTo>
                  <a:pt x="560" y="102"/>
                </a:moveTo>
                <a:cubicBezTo>
                  <a:pt x="558" y="102"/>
                  <a:pt x="557" y="103"/>
                  <a:pt x="556" y="103"/>
                </a:cubicBezTo>
                <a:cubicBezTo>
                  <a:pt x="558" y="103"/>
                  <a:pt x="560" y="103"/>
                  <a:pt x="560" y="102"/>
                </a:cubicBezTo>
                <a:close/>
                <a:moveTo>
                  <a:pt x="523" y="124"/>
                </a:move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lose/>
                <a:moveTo>
                  <a:pt x="567" y="146"/>
                </a:moveTo>
                <a:cubicBezTo>
                  <a:pt x="566" y="146"/>
                  <a:pt x="565" y="146"/>
                  <a:pt x="564" y="146"/>
                </a:cubicBezTo>
                <a:cubicBezTo>
                  <a:pt x="565" y="147"/>
                  <a:pt x="567" y="147"/>
                  <a:pt x="567" y="146"/>
                </a:cubicBezTo>
                <a:close/>
                <a:moveTo>
                  <a:pt x="470" y="141"/>
                </a:moveTo>
                <a:cubicBezTo>
                  <a:pt x="469" y="140"/>
                  <a:pt x="469" y="140"/>
                  <a:pt x="469" y="140"/>
                </a:cubicBezTo>
                <a:cubicBezTo>
                  <a:pt x="470" y="141"/>
                  <a:pt x="470" y="141"/>
                  <a:pt x="470" y="141"/>
                </a:cubicBezTo>
                <a:close/>
                <a:moveTo>
                  <a:pt x="431" y="163"/>
                </a:moveTo>
                <a:cubicBezTo>
                  <a:pt x="430" y="162"/>
                  <a:pt x="429" y="160"/>
                  <a:pt x="429" y="161"/>
                </a:cubicBezTo>
                <a:cubicBezTo>
                  <a:pt x="430" y="162"/>
                  <a:pt x="430" y="163"/>
                  <a:pt x="431" y="163"/>
                </a:cubicBezTo>
                <a:close/>
                <a:moveTo>
                  <a:pt x="458" y="4"/>
                </a:moveTo>
                <a:cubicBezTo>
                  <a:pt x="458" y="5"/>
                  <a:pt x="458" y="5"/>
                  <a:pt x="458" y="5"/>
                </a:cubicBezTo>
                <a:cubicBezTo>
                  <a:pt x="458" y="4"/>
                  <a:pt x="458" y="4"/>
                  <a:pt x="458" y="4"/>
                </a:cubicBezTo>
                <a:close/>
                <a:moveTo>
                  <a:pt x="461" y="34"/>
                </a:moveTo>
                <a:cubicBezTo>
                  <a:pt x="461" y="33"/>
                  <a:pt x="462" y="33"/>
                  <a:pt x="462" y="33"/>
                </a:cubicBezTo>
                <a:cubicBezTo>
                  <a:pt x="461" y="33"/>
                  <a:pt x="460" y="34"/>
                  <a:pt x="461" y="34"/>
                </a:cubicBezTo>
                <a:close/>
                <a:moveTo>
                  <a:pt x="524" y="32"/>
                </a:moveTo>
                <a:cubicBezTo>
                  <a:pt x="520" y="39"/>
                  <a:pt x="520" y="39"/>
                  <a:pt x="520" y="39"/>
                </a:cubicBezTo>
                <a:cubicBezTo>
                  <a:pt x="523" y="38"/>
                  <a:pt x="524" y="39"/>
                  <a:pt x="526" y="37"/>
                </a:cubicBezTo>
                <a:cubicBezTo>
                  <a:pt x="523" y="40"/>
                  <a:pt x="523" y="40"/>
                  <a:pt x="523" y="40"/>
                </a:cubicBezTo>
                <a:cubicBezTo>
                  <a:pt x="526" y="39"/>
                  <a:pt x="526" y="39"/>
                  <a:pt x="526" y="39"/>
                </a:cubicBezTo>
                <a:cubicBezTo>
                  <a:pt x="533" y="42"/>
                  <a:pt x="517" y="57"/>
                  <a:pt x="531" y="58"/>
                </a:cubicBezTo>
                <a:cubicBezTo>
                  <a:pt x="532" y="57"/>
                  <a:pt x="532" y="57"/>
                  <a:pt x="532" y="57"/>
                </a:cubicBezTo>
                <a:cubicBezTo>
                  <a:pt x="528" y="64"/>
                  <a:pt x="528" y="64"/>
                  <a:pt x="528" y="64"/>
                </a:cubicBezTo>
                <a:cubicBezTo>
                  <a:pt x="529" y="64"/>
                  <a:pt x="534" y="62"/>
                  <a:pt x="536" y="62"/>
                </a:cubicBezTo>
                <a:cubicBezTo>
                  <a:pt x="531" y="64"/>
                  <a:pt x="536" y="64"/>
                  <a:pt x="532" y="67"/>
                </a:cubicBezTo>
                <a:cubicBezTo>
                  <a:pt x="535" y="67"/>
                  <a:pt x="536" y="65"/>
                  <a:pt x="537" y="64"/>
                </a:cubicBezTo>
                <a:cubicBezTo>
                  <a:pt x="541" y="64"/>
                  <a:pt x="541" y="66"/>
                  <a:pt x="541" y="68"/>
                </a:cubicBezTo>
                <a:cubicBezTo>
                  <a:pt x="541" y="69"/>
                  <a:pt x="540" y="69"/>
                  <a:pt x="541" y="69"/>
                </a:cubicBezTo>
                <a:cubicBezTo>
                  <a:pt x="541" y="71"/>
                  <a:pt x="541" y="71"/>
                  <a:pt x="541" y="71"/>
                </a:cubicBezTo>
                <a:cubicBezTo>
                  <a:pt x="541" y="72"/>
                  <a:pt x="541" y="72"/>
                  <a:pt x="542" y="73"/>
                </a:cubicBezTo>
                <a:cubicBezTo>
                  <a:pt x="542" y="75"/>
                  <a:pt x="544" y="77"/>
                  <a:pt x="546" y="78"/>
                </a:cubicBezTo>
                <a:cubicBezTo>
                  <a:pt x="540" y="76"/>
                  <a:pt x="538" y="75"/>
                  <a:pt x="536" y="74"/>
                </a:cubicBezTo>
                <a:cubicBezTo>
                  <a:pt x="535" y="73"/>
                  <a:pt x="535" y="73"/>
                  <a:pt x="534" y="72"/>
                </a:cubicBezTo>
                <a:cubicBezTo>
                  <a:pt x="533" y="72"/>
                  <a:pt x="533" y="72"/>
                  <a:pt x="532" y="72"/>
                </a:cubicBezTo>
                <a:cubicBezTo>
                  <a:pt x="531" y="73"/>
                  <a:pt x="531" y="73"/>
                  <a:pt x="532" y="74"/>
                </a:cubicBezTo>
                <a:cubicBezTo>
                  <a:pt x="533" y="75"/>
                  <a:pt x="533" y="76"/>
                  <a:pt x="534" y="76"/>
                </a:cubicBezTo>
                <a:cubicBezTo>
                  <a:pt x="536" y="77"/>
                  <a:pt x="538" y="79"/>
                  <a:pt x="538" y="82"/>
                </a:cubicBezTo>
                <a:cubicBezTo>
                  <a:pt x="539" y="78"/>
                  <a:pt x="539" y="78"/>
                  <a:pt x="539" y="78"/>
                </a:cubicBezTo>
                <a:cubicBezTo>
                  <a:pt x="544" y="78"/>
                  <a:pt x="544" y="81"/>
                  <a:pt x="545" y="83"/>
                </a:cubicBezTo>
                <a:cubicBezTo>
                  <a:pt x="545" y="86"/>
                  <a:pt x="545" y="88"/>
                  <a:pt x="550" y="87"/>
                </a:cubicBezTo>
                <a:cubicBezTo>
                  <a:pt x="550" y="89"/>
                  <a:pt x="549" y="91"/>
                  <a:pt x="548" y="94"/>
                </a:cubicBezTo>
                <a:cubicBezTo>
                  <a:pt x="546" y="96"/>
                  <a:pt x="545" y="98"/>
                  <a:pt x="548" y="99"/>
                </a:cubicBezTo>
                <a:cubicBezTo>
                  <a:pt x="550" y="99"/>
                  <a:pt x="553" y="98"/>
                  <a:pt x="555" y="97"/>
                </a:cubicBezTo>
                <a:cubicBezTo>
                  <a:pt x="558" y="101"/>
                  <a:pt x="558" y="101"/>
                  <a:pt x="558" y="101"/>
                </a:cubicBezTo>
                <a:cubicBezTo>
                  <a:pt x="552" y="101"/>
                  <a:pt x="552" y="101"/>
                  <a:pt x="552" y="101"/>
                </a:cubicBezTo>
                <a:cubicBezTo>
                  <a:pt x="553" y="103"/>
                  <a:pt x="554" y="103"/>
                  <a:pt x="556" y="103"/>
                </a:cubicBezTo>
                <a:cubicBezTo>
                  <a:pt x="553" y="105"/>
                  <a:pt x="554" y="106"/>
                  <a:pt x="554" y="108"/>
                </a:cubicBezTo>
                <a:cubicBezTo>
                  <a:pt x="555" y="109"/>
                  <a:pt x="556" y="111"/>
                  <a:pt x="554" y="113"/>
                </a:cubicBezTo>
                <a:cubicBezTo>
                  <a:pt x="557" y="113"/>
                  <a:pt x="557" y="113"/>
                  <a:pt x="557" y="113"/>
                </a:cubicBezTo>
                <a:cubicBezTo>
                  <a:pt x="557" y="114"/>
                  <a:pt x="556" y="114"/>
                  <a:pt x="555" y="114"/>
                </a:cubicBezTo>
                <a:cubicBezTo>
                  <a:pt x="562" y="115"/>
                  <a:pt x="562" y="118"/>
                  <a:pt x="568" y="119"/>
                </a:cubicBezTo>
                <a:cubicBezTo>
                  <a:pt x="569" y="118"/>
                  <a:pt x="570" y="115"/>
                  <a:pt x="566" y="115"/>
                </a:cubicBezTo>
                <a:cubicBezTo>
                  <a:pt x="571" y="112"/>
                  <a:pt x="573" y="119"/>
                  <a:pt x="575" y="121"/>
                </a:cubicBezTo>
                <a:cubicBezTo>
                  <a:pt x="570" y="119"/>
                  <a:pt x="571" y="121"/>
                  <a:pt x="570" y="122"/>
                </a:cubicBezTo>
                <a:cubicBezTo>
                  <a:pt x="572" y="123"/>
                  <a:pt x="572" y="122"/>
                  <a:pt x="573" y="123"/>
                </a:cubicBezTo>
                <a:cubicBezTo>
                  <a:pt x="577" y="125"/>
                  <a:pt x="574" y="126"/>
                  <a:pt x="572" y="126"/>
                </a:cubicBezTo>
                <a:cubicBezTo>
                  <a:pt x="570" y="127"/>
                  <a:pt x="569" y="127"/>
                  <a:pt x="577" y="130"/>
                </a:cubicBezTo>
                <a:cubicBezTo>
                  <a:pt x="570" y="129"/>
                  <a:pt x="570" y="129"/>
                  <a:pt x="570" y="129"/>
                </a:cubicBezTo>
                <a:cubicBezTo>
                  <a:pt x="578" y="133"/>
                  <a:pt x="578" y="133"/>
                  <a:pt x="578" y="133"/>
                </a:cubicBezTo>
                <a:cubicBezTo>
                  <a:pt x="570" y="131"/>
                  <a:pt x="570" y="132"/>
                  <a:pt x="571" y="133"/>
                </a:cubicBezTo>
                <a:cubicBezTo>
                  <a:pt x="571" y="134"/>
                  <a:pt x="572" y="135"/>
                  <a:pt x="564" y="133"/>
                </a:cubicBezTo>
                <a:cubicBezTo>
                  <a:pt x="566" y="135"/>
                  <a:pt x="574" y="135"/>
                  <a:pt x="573" y="136"/>
                </a:cubicBezTo>
                <a:cubicBezTo>
                  <a:pt x="577" y="139"/>
                  <a:pt x="570" y="139"/>
                  <a:pt x="572" y="141"/>
                </a:cubicBezTo>
                <a:cubicBezTo>
                  <a:pt x="572" y="141"/>
                  <a:pt x="572" y="142"/>
                  <a:pt x="574" y="142"/>
                </a:cubicBezTo>
                <a:cubicBezTo>
                  <a:pt x="573" y="142"/>
                  <a:pt x="572" y="142"/>
                  <a:pt x="571" y="142"/>
                </a:cubicBezTo>
                <a:cubicBezTo>
                  <a:pt x="570" y="142"/>
                  <a:pt x="570" y="142"/>
                  <a:pt x="570" y="142"/>
                </a:cubicBezTo>
                <a:cubicBezTo>
                  <a:pt x="568" y="142"/>
                  <a:pt x="568" y="142"/>
                  <a:pt x="567" y="142"/>
                </a:cubicBezTo>
                <a:cubicBezTo>
                  <a:pt x="565" y="143"/>
                  <a:pt x="564" y="143"/>
                  <a:pt x="561" y="143"/>
                </a:cubicBezTo>
                <a:cubicBezTo>
                  <a:pt x="568" y="146"/>
                  <a:pt x="568" y="146"/>
                  <a:pt x="568" y="146"/>
                </a:cubicBezTo>
                <a:cubicBezTo>
                  <a:pt x="565" y="145"/>
                  <a:pt x="561" y="144"/>
                  <a:pt x="561" y="145"/>
                </a:cubicBezTo>
                <a:cubicBezTo>
                  <a:pt x="561" y="145"/>
                  <a:pt x="563" y="146"/>
                  <a:pt x="564" y="146"/>
                </a:cubicBezTo>
                <a:cubicBezTo>
                  <a:pt x="555" y="146"/>
                  <a:pt x="552" y="146"/>
                  <a:pt x="548" y="147"/>
                </a:cubicBezTo>
                <a:cubicBezTo>
                  <a:pt x="552" y="149"/>
                  <a:pt x="554" y="151"/>
                  <a:pt x="558" y="151"/>
                </a:cubicBezTo>
                <a:cubicBezTo>
                  <a:pt x="558" y="153"/>
                  <a:pt x="554" y="152"/>
                  <a:pt x="549" y="152"/>
                </a:cubicBezTo>
                <a:cubicBezTo>
                  <a:pt x="545" y="151"/>
                  <a:pt x="540" y="151"/>
                  <a:pt x="538" y="152"/>
                </a:cubicBezTo>
                <a:cubicBezTo>
                  <a:pt x="541" y="154"/>
                  <a:pt x="541" y="154"/>
                  <a:pt x="541" y="154"/>
                </a:cubicBezTo>
                <a:cubicBezTo>
                  <a:pt x="534" y="152"/>
                  <a:pt x="534" y="152"/>
                  <a:pt x="534" y="152"/>
                </a:cubicBezTo>
                <a:cubicBezTo>
                  <a:pt x="536" y="153"/>
                  <a:pt x="537" y="154"/>
                  <a:pt x="539" y="155"/>
                </a:cubicBezTo>
                <a:cubicBezTo>
                  <a:pt x="535" y="157"/>
                  <a:pt x="527" y="159"/>
                  <a:pt x="518" y="153"/>
                </a:cubicBezTo>
                <a:cubicBezTo>
                  <a:pt x="521" y="154"/>
                  <a:pt x="520" y="158"/>
                  <a:pt x="526" y="160"/>
                </a:cubicBezTo>
                <a:cubicBezTo>
                  <a:pt x="521" y="158"/>
                  <a:pt x="517" y="158"/>
                  <a:pt x="514" y="159"/>
                </a:cubicBezTo>
                <a:cubicBezTo>
                  <a:pt x="510" y="159"/>
                  <a:pt x="507" y="160"/>
                  <a:pt x="504" y="160"/>
                </a:cubicBezTo>
                <a:cubicBezTo>
                  <a:pt x="504" y="160"/>
                  <a:pt x="504" y="160"/>
                  <a:pt x="504" y="160"/>
                </a:cubicBezTo>
                <a:cubicBezTo>
                  <a:pt x="501" y="158"/>
                  <a:pt x="501" y="158"/>
                  <a:pt x="501" y="158"/>
                </a:cubicBezTo>
                <a:cubicBezTo>
                  <a:pt x="501" y="159"/>
                  <a:pt x="501" y="159"/>
                  <a:pt x="501" y="159"/>
                </a:cubicBezTo>
                <a:cubicBezTo>
                  <a:pt x="503" y="160"/>
                  <a:pt x="503" y="160"/>
                  <a:pt x="503" y="160"/>
                </a:cubicBezTo>
                <a:cubicBezTo>
                  <a:pt x="501" y="160"/>
                  <a:pt x="498" y="159"/>
                  <a:pt x="496" y="158"/>
                </a:cubicBezTo>
                <a:cubicBezTo>
                  <a:pt x="496" y="159"/>
                  <a:pt x="497" y="163"/>
                  <a:pt x="496" y="165"/>
                </a:cubicBezTo>
                <a:cubicBezTo>
                  <a:pt x="495" y="162"/>
                  <a:pt x="494" y="164"/>
                  <a:pt x="493" y="166"/>
                </a:cubicBezTo>
                <a:cubicBezTo>
                  <a:pt x="492" y="167"/>
                  <a:pt x="491" y="169"/>
                  <a:pt x="489" y="166"/>
                </a:cubicBezTo>
                <a:cubicBezTo>
                  <a:pt x="489" y="167"/>
                  <a:pt x="490" y="167"/>
                  <a:pt x="490" y="169"/>
                </a:cubicBezTo>
                <a:cubicBezTo>
                  <a:pt x="485" y="169"/>
                  <a:pt x="477" y="165"/>
                  <a:pt x="473" y="171"/>
                </a:cubicBezTo>
                <a:cubicBezTo>
                  <a:pt x="469" y="161"/>
                  <a:pt x="466" y="165"/>
                  <a:pt x="461" y="162"/>
                </a:cubicBezTo>
                <a:cubicBezTo>
                  <a:pt x="463" y="168"/>
                  <a:pt x="464" y="164"/>
                  <a:pt x="466" y="168"/>
                </a:cubicBezTo>
                <a:cubicBezTo>
                  <a:pt x="464" y="167"/>
                  <a:pt x="469" y="176"/>
                  <a:pt x="464" y="172"/>
                </a:cubicBezTo>
                <a:cubicBezTo>
                  <a:pt x="465" y="173"/>
                  <a:pt x="465" y="174"/>
                  <a:pt x="465" y="173"/>
                </a:cubicBezTo>
                <a:cubicBezTo>
                  <a:pt x="464" y="174"/>
                  <a:pt x="463" y="166"/>
                  <a:pt x="461" y="169"/>
                </a:cubicBezTo>
                <a:cubicBezTo>
                  <a:pt x="463" y="173"/>
                  <a:pt x="463" y="173"/>
                  <a:pt x="463" y="173"/>
                </a:cubicBezTo>
                <a:cubicBezTo>
                  <a:pt x="459" y="168"/>
                  <a:pt x="459" y="168"/>
                  <a:pt x="459" y="168"/>
                </a:cubicBezTo>
                <a:cubicBezTo>
                  <a:pt x="455" y="172"/>
                  <a:pt x="450" y="171"/>
                  <a:pt x="448" y="177"/>
                </a:cubicBezTo>
                <a:cubicBezTo>
                  <a:pt x="447" y="176"/>
                  <a:pt x="446" y="174"/>
                  <a:pt x="446" y="172"/>
                </a:cubicBezTo>
                <a:cubicBezTo>
                  <a:pt x="445" y="173"/>
                  <a:pt x="440" y="167"/>
                  <a:pt x="439" y="172"/>
                </a:cubicBezTo>
                <a:cubicBezTo>
                  <a:pt x="440" y="174"/>
                  <a:pt x="440" y="174"/>
                  <a:pt x="440" y="174"/>
                </a:cubicBezTo>
                <a:cubicBezTo>
                  <a:pt x="438" y="179"/>
                  <a:pt x="435" y="170"/>
                  <a:pt x="430" y="170"/>
                </a:cubicBezTo>
                <a:cubicBezTo>
                  <a:pt x="431" y="170"/>
                  <a:pt x="434" y="172"/>
                  <a:pt x="432" y="167"/>
                </a:cubicBezTo>
                <a:cubicBezTo>
                  <a:pt x="431" y="164"/>
                  <a:pt x="429" y="165"/>
                  <a:pt x="429" y="168"/>
                </a:cubicBezTo>
                <a:cubicBezTo>
                  <a:pt x="427" y="162"/>
                  <a:pt x="427" y="162"/>
                  <a:pt x="427" y="162"/>
                </a:cubicBezTo>
                <a:cubicBezTo>
                  <a:pt x="429" y="165"/>
                  <a:pt x="431" y="164"/>
                  <a:pt x="432" y="166"/>
                </a:cubicBezTo>
                <a:cubicBezTo>
                  <a:pt x="432" y="165"/>
                  <a:pt x="431" y="164"/>
                  <a:pt x="431" y="163"/>
                </a:cubicBezTo>
                <a:cubicBezTo>
                  <a:pt x="433" y="164"/>
                  <a:pt x="434" y="164"/>
                  <a:pt x="436" y="165"/>
                </a:cubicBezTo>
                <a:cubicBezTo>
                  <a:pt x="434" y="166"/>
                  <a:pt x="434" y="166"/>
                  <a:pt x="434" y="166"/>
                </a:cubicBezTo>
                <a:cubicBezTo>
                  <a:pt x="437" y="171"/>
                  <a:pt x="438" y="164"/>
                  <a:pt x="439" y="166"/>
                </a:cubicBezTo>
                <a:cubicBezTo>
                  <a:pt x="437" y="161"/>
                  <a:pt x="436" y="162"/>
                  <a:pt x="436" y="158"/>
                </a:cubicBezTo>
                <a:cubicBezTo>
                  <a:pt x="439" y="154"/>
                  <a:pt x="440" y="162"/>
                  <a:pt x="445" y="166"/>
                </a:cubicBezTo>
                <a:cubicBezTo>
                  <a:pt x="445" y="167"/>
                  <a:pt x="445" y="167"/>
                  <a:pt x="445" y="167"/>
                </a:cubicBezTo>
                <a:cubicBezTo>
                  <a:pt x="447" y="168"/>
                  <a:pt x="450" y="173"/>
                  <a:pt x="450" y="168"/>
                </a:cubicBezTo>
                <a:cubicBezTo>
                  <a:pt x="448" y="165"/>
                  <a:pt x="447" y="165"/>
                  <a:pt x="446" y="164"/>
                </a:cubicBezTo>
                <a:cubicBezTo>
                  <a:pt x="445" y="162"/>
                  <a:pt x="450" y="169"/>
                  <a:pt x="450" y="165"/>
                </a:cubicBezTo>
                <a:cubicBezTo>
                  <a:pt x="447" y="161"/>
                  <a:pt x="444" y="160"/>
                  <a:pt x="442" y="161"/>
                </a:cubicBezTo>
                <a:cubicBezTo>
                  <a:pt x="442" y="159"/>
                  <a:pt x="441" y="158"/>
                  <a:pt x="440" y="156"/>
                </a:cubicBezTo>
                <a:cubicBezTo>
                  <a:pt x="447" y="158"/>
                  <a:pt x="455" y="162"/>
                  <a:pt x="459" y="157"/>
                </a:cubicBezTo>
                <a:cubicBezTo>
                  <a:pt x="454" y="151"/>
                  <a:pt x="460" y="156"/>
                  <a:pt x="457" y="150"/>
                </a:cubicBezTo>
                <a:cubicBezTo>
                  <a:pt x="459" y="154"/>
                  <a:pt x="459" y="149"/>
                  <a:pt x="462" y="151"/>
                </a:cubicBezTo>
                <a:cubicBezTo>
                  <a:pt x="460" y="145"/>
                  <a:pt x="457" y="148"/>
                  <a:pt x="457" y="144"/>
                </a:cubicBezTo>
                <a:cubicBezTo>
                  <a:pt x="460" y="144"/>
                  <a:pt x="468" y="152"/>
                  <a:pt x="471" y="149"/>
                </a:cubicBezTo>
                <a:cubicBezTo>
                  <a:pt x="470" y="147"/>
                  <a:pt x="469" y="147"/>
                  <a:pt x="468" y="146"/>
                </a:cubicBezTo>
                <a:cubicBezTo>
                  <a:pt x="471" y="147"/>
                  <a:pt x="478" y="158"/>
                  <a:pt x="477" y="149"/>
                </a:cubicBezTo>
                <a:cubicBezTo>
                  <a:pt x="475" y="147"/>
                  <a:pt x="473" y="144"/>
                  <a:pt x="470" y="141"/>
                </a:cubicBezTo>
                <a:cubicBezTo>
                  <a:pt x="471" y="141"/>
                  <a:pt x="471" y="141"/>
                  <a:pt x="471" y="139"/>
                </a:cubicBezTo>
                <a:cubicBezTo>
                  <a:pt x="469" y="135"/>
                  <a:pt x="469" y="135"/>
                  <a:pt x="469" y="135"/>
                </a:cubicBezTo>
                <a:cubicBezTo>
                  <a:pt x="471" y="133"/>
                  <a:pt x="474" y="143"/>
                  <a:pt x="477" y="147"/>
                </a:cubicBezTo>
                <a:cubicBezTo>
                  <a:pt x="477" y="141"/>
                  <a:pt x="477" y="141"/>
                  <a:pt x="477" y="141"/>
                </a:cubicBezTo>
                <a:cubicBezTo>
                  <a:pt x="478" y="139"/>
                  <a:pt x="480" y="139"/>
                  <a:pt x="482" y="139"/>
                </a:cubicBezTo>
                <a:cubicBezTo>
                  <a:pt x="484" y="140"/>
                  <a:pt x="486" y="143"/>
                  <a:pt x="488" y="146"/>
                </a:cubicBezTo>
                <a:cubicBezTo>
                  <a:pt x="489" y="145"/>
                  <a:pt x="491" y="145"/>
                  <a:pt x="488" y="140"/>
                </a:cubicBezTo>
                <a:cubicBezTo>
                  <a:pt x="486" y="137"/>
                  <a:pt x="484" y="135"/>
                  <a:pt x="483" y="133"/>
                </a:cubicBezTo>
                <a:cubicBezTo>
                  <a:pt x="482" y="131"/>
                  <a:pt x="481" y="130"/>
                  <a:pt x="479" y="131"/>
                </a:cubicBezTo>
                <a:cubicBezTo>
                  <a:pt x="480" y="135"/>
                  <a:pt x="483" y="135"/>
                  <a:pt x="482" y="136"/>
                </a:cubicBezTo>
                <a:cubicBezTo>
                  <a:pt x="481" y="135"/>
                  <a:pt x="480" y="140"/>
                  <a:pt x="477" y="136"/>
                </a:cubicBezTo>
                <a:cubicBezTo>
                  <a:pt x="481" y="135"/>
                  <a:pt x="481" y="135"/>
                  <a:pt x="481" y="135"/>
                </a:cubicBezTo>
                <a:cubicBezTo>
                  <a:pt x="478" y="128"/>
                  <a:pt x="479" y="135"/>
                  <a:pt x="477" y="132"/>
                </a:cubicBezTo>
                <a:cubicBezTo>
                  <a:pt x="477" y="129"/>
                  <a:pt x="478" y="129"/>
                  <a:pt x="479" y="129"/>
                </a:cubicBezTo>
                <a:cubicBezTo>
                  <a:pt x="479" y="129"/>
                  <a:pt x="480" y="129"/>
                  <a:pt x="480" y="129"/>
                </a:cubicBezTo>
                <a:cubicBezTo>
                  <a:pt x="480" y="129"/>
                  <a:pt x="481" y="129"/>
                  <a:pt x="481" y="128"/>
                </a:cubicBezTo>
                <a:cubicBezTo>
                  <a:pt x="480" y="128"/>
                  <a:pt x="480" y="128"/>
                  <a:pt x="480" y="128"/>
                </a:cubicBezTo>
                <a:cubicBezTo>
                  <a:pt x="482" y="129"/>
                  <a:pt x="481" y="127"/>
                  <a:pt x="485" y="130"/>
                </a:cubicBezTo>
                <a:cubicBezTo>
                  <a:pt x="488" y="136"/>
                  <a:pt x="486" y="134"/>
                  <a:pt x="486" y="136"/>
                </a:cubicBezTo>
                <a:cubicBezTo>
                  <a:pt x="488" y="136"/>
                  <a:pt x="491" y="138"/>
                  <a:pt x="495" y="139"/>
                </a:cubicBezTo>
                <a:cubicBezTo>
                  <a:pt x="499" y="139"/>
                  <a:pt x="502" y="139"/>
                  <a:pt x="499" y="133"/>
                </a:cubicBezTo>
                <a:cubicBezTo>
                  <a:pt x="497" y="132"/>
                  <a:pt x="495" y="131"/>
                  <a:pt x="493" y="129"/>
                </a:cubicBezTo>
                <a:cubicBezTo>
                  <a:pt x="493" y="128"/>
                  <a:pt x="500" y="132"/>
                  <a:pt x="493" y="126"/>
                </a:cubicBezTo>
                <a:cubicBezTo>
                  <a:pt x="494" y="128"/>
                  <a:pt x="490" y="124"/>
                  <a:pt x="489" y="123"/>
                </a:cubicBezTo>
                <a:cubicBezTo>
                  <a:pt x="489" y="123"/>
                  <a:pt x="489" y="123"/>
                  <a:pt x="489" y="123"/>
                </a:cubicBezTo>
                <a:cubicBezTo>
                  <a:pt x="489" y="123"/>
                  <a:pt x="488" y="122"/>
                  <a:pt x="487" y="121"/>
                </a:cubicBezTo>
                <a:cubicBezTo>
                  <a:pt x="491" y="125"/>
                  <a:pt x="494" y="126"/>
                  <a:pt x="497" y="127"/>
                </a:cubicBezTo>
                <a:cubicBezTo>
                  <a:pt x="495" y="126"/>
                  <a:pt x="494" y="124"/>
                  <a:pt x="493" y="123"/>
                </a:cubicBezTo>
                <a:cubicBezTo>
                  <a:pt x="495" y="123"/>
                  <a:pt x="496" y="125"/>
                  <a:pt x="498" y="127"/>
                </a:cubicBezTo>
                <a:cubicBezTo>
                  <a:pt x="499" y="128"/>
                  <a:pt x="505" y="131"/>
                  <a:pt x="501" y="127"/>
                </a:cubicBezTo>
                <a:cubicBezTo>
                  <a:pt x="498" y="124"/>
                  <a:pt x="496" y="125"/>
                  <a:pt x="493" y="122"/>
                </a:cubicBezTo>
                <a:cubicBezTo>
                  <a:pt x="496" y="123"/>
                  <a:pt x="499" y="125"/>
                  <a:pt x="502" y="126"/>
                </a:cubicBezTo>
                <a:cubicBezTo>
                  <a:pt x="501" y="125"/>
                  <a:pt x="501" y="125"/>
                  <a:pt x="501" y="125"/>
                </a:cubicBezTo>
                <a:cubicBezTo>
                  <a:pt x="502" y="126"/>
                  <a:pt x="504" y="127"/>
                  <a:pt x="503" y="126"/>
                </a:cubicBezTo>
                <a:cubicBezTo>
                  <a:pt x="500" y="124"/>
                  <a:pt x="499" y="123"/>
                  <a:pt x="499" y="124"/>
                </a:cubicBezTo>
                <a:cubicBezTo>
                  <a:pt x="497" y="122"/>
                  <a:pt x="501" y="124"/>
                  <a:pt x="504" y="125"/>
                </a:cubicBezTo>
                <a:cubicBezTo>
                  <a:pt x="506" y="126"/>
                  <a:pt x="509" y="126"/>
                  <a:pt x="504" y="123"/>
                </a:cubicBezTo>
                <a:cubicBezTo>
                  <a:pt x="508" y="125"/>
                  <a:pt x="508" y="125"/>
                  <a:pt x="508" y="125"/>
                </a:cubicBezTo>
                <a:cubicBezTo>
                  <a:pt x="507" y="124"/>
                  <a:pt x="506" y="123"/>
                  <a:pt x="505" y="123"/>
                </a:cubicBezTo>
                <a:cubicBezTo>
                  <a:pt x="510" y="125"/>
                  <a:pt x="510" y="125"/>
                  <a:pt x="510" y="125"/>
                </a:cubicBezTo>
                <a:cubicBezTo>
                  <a:pt x="515" y="126"/>
                  <a:pt x="502" y="120"/>
                  <a:pt x="500" y="119"/>
                </a:cubicBezTo>
                <a:cubicBezTo>
                  <a:pt x="500" y="119"/>
                  <a:pt x="500" y="119"/>
                  <a:pt x="500" y="119"/>
                </a:cubicBezTo>
                <a:cubicBezTo>
                  <a:pt x="499" y="119"/>
                  <a:pt x="496" y="117"/>
                  <a:pt x="495" y="116"/>
                </a:cubicBezTo>
                <a:cubicBezTo>
                  <a:pt x="497" y="117"/>
                  <a:pt x="499" y="118"/>
                  <a:pt x="501" y="118"/>
                </a:cubicBezTo>
                <a:cubicBezTo>
                  <a:pt x="501" y="118"/>
                  <a:pt x="501" y="118"/>
                  <a:pt x="501" y="118"/>
                </a:cubicBezTo>
                <a:cubicBezTo>
                  <a:pt x="509" y="122"/>
                  <a:pt x="514" y="122"/>
                  <a:pt x="529" y="127"/>
                </a:cubicBezTo>
                <a:cubicBezTo>
                  <a:pt x="529" y="127"/>
                  <a:pt x="528" y="127"/>
                  <a:pt x="528" y="126"/>
                </a:cubicBezTo>
                <a:cubicBezTo>
                  <a:pt x="526" y="126"/>
                  <a:pt x="526" y="126"/>
                  <a:pt x="526" y="126"/>
                </a:cubicBezTo>
                <a:cubicBezTo>
                  <a:pt x="525" y="125"/>
                  <a:pt x="524" y="125"/>
                  <a:pt x="523" y="124"/>
                </a:cubicBezTo>
                <a:cubicBezTo>
                  <a:pt x="523" y="124"/>
                  <a:pt x="522" y="124"/>
                  <a:pt x="521" y="123"/>
                </a:cubicBezTo>
                <a:cubicBezTo>
                  <a:pt x="518" y="122"/>
                  <a:pt x="511" y="120"/>
                  <a:pt x="512" y="119"/>
                </a:cubicBezTo>
                <a:cubicBezTo>
                  <a:pt x="509" y="118"/>
                  <a:pt x="510" y="119"/>
                  <a:pt x="509" y="119"/>
                </a:cubicBezTo>
                <a:cubicBezTo>
                  <a:pt x="509" y="118"/>
                  <a:pt x="509" y="118"/>
                  <a:pt x="511" y="119"/>
                </a:cubicBezTo>
                <a:cubicBezTo>
                  <a:pt x="505" y="117"/>
                  <a:pt x="505" y="117"/>
                  <a:pt x="505" y="117"/>
                </a:cubicBezTo>
                <a:cubicBezTo>
                  <a:pt x="511" y="119"/>
                  <a:pt x="509" y="117"/>
                  <a:pt x="508" y="117"/>
                </a:cubicBezTo>
                <a:cubicBezTo>
                  <a:pt x="499" y="114"/>
                  <a:pt x="499" y="114"/>
                  <a:pt x="499" y="114"/>
                </a:cubicBezTo>
                <a:cubicBezTo>
                  <a:pt x="503" y="116"/>
                  <a:pt x="504" y="116"/>
                  <a:pt x="502" y="115"/>
                </a:cubicBezTo>
                <a:cubicBezTo>
                  <a:pt x="497" y="113"/>
                  <a:pt x="497" y="113"/>
                  <a:pt x="497" y="113"/>
                </a:cubicBezTo>
                <a:cubicBezTo>
                  <a:pt x="498" y="113"/>
                  <a:pt x="509" y="117"/>
                  <a:pt x="503" y="114"/>
                </a:cubicBezTo>
                <a:cubicBezTo>
                  <a:pt x="505" y="115"/>
                  <a:pt x="507" y="116"/>
                  <a:pt x="509" y="117"/>
                </a:cubicBezTo>
                <a:cubicBezTo>
                  <a:pt x="510" y="116"/>
                  <a:pt x="521" y="119"/>
                  <a:pt x="526" y="120"/>
                </a:cubicBezTo>
                <a:cubicBezTo>
                  <a:pt x="529" y="120"/>
                  <a:pt x="526" y="118"/>
                  <a:pt x="525" y="116"/>
                </a:cubicBezTo>
                <a:cubicBezTo>
                  <a:pt x="523" y="115"/>
                  <a:pt x="523" y="114"/>
                  <a:pt x="531" y="114"/>
                </a:cubicBezTo>
                <a:cubicBezTo>
                  <a:pt x="528" y="113"/>
                  <a:pt x="526" y="113"/>
                  <a:pt x="524" y="113"/>
                </a:cubicBezTo>
                <a:cubicBezTo>
                  <a:pt x="522" y="112"/>
                  <a:pt x="521" y="112"/>
                  <a:pt x="518" y="112"/>
                </a:cubicBezTo>
                <a:cubicBezTo>
                  <a:pt x="517" y="113"/>
                  <a:pt x="516" y="113"/>
                  <a:pt x="509" y="112"/>
                </a:cubicBezTo>
                <a:cubicBezTo>
                  <a:pt x="502" y="113"/>
                  <a:pt x="529" y="117"/>
                  <a:pt x="519" y="117"/>
                </a:cubicBezTo>
                <a:cubicBezTo>
                  <a:pt x="511" y="115"/>
                  <a:pt x="511" y="115"/>
                  <a:pt x="514" y="115"/>
                </a:cubicBezTo>
                <a:cubicBezTo>
                  <a:pt x="508" y="113"/>
                  <a:pt x="504" y="113"/>
                  <a:pt x="502" y="113"/>
                </a:cubicBezTo>
                <a:cubicBezTo>
                  <a:pt x="503" y="113"/>
                  <a:pt x="501" y="112"/>
                  <a:pt x="500" y="111"/>
                </a:cubicBezTo>
                <a:cubicBezTo>
                  <a:pt x="498" y="110"/>
                  <a:pt x="496" y="110"/>
                  <a:pt x="496" y="109"/>
                </a:cubicBezTo>
                <a:cubicBezTo>
                  <a:pt x="499" y="110"/>
                  <a:pt x="502" y="109"/>
                  <a:pt x="501" y="109"/>
                </a:cubicBezTo>
                <a:cubicBezTo>
                  <a:pt x="505" y="109"/>
                  <a:pt x="506" y="107"/>
                  <a:pt x="515" y="108"/>
                </a:cubicBezTo>
                <a:cubicBezTo>
                  <a:pt x="516" y="106"/>
                  <a:pt x="503" y="107"/>
                  <a:pt x="511" y="105"/>
                </a:cubicBezTo>
                <a:cubicBezTo>
                  <a:pt x="505" y="106"/>
                  <a:pt x="506" y="104"/>
                  <a:pt x="501" y="105"/>
                </a:cubicBezTo>
                <a:cubicBezTo>
                  <a:pt x="504" y="105"/>
                  <a:pt x="503" y="106"/>
                  <a:pt x="501" y="106"/>
                </a:cubicBezTo>
                <a:cubicBezTo>
                  <a:pt x="499" y="107"/>
                  <a:pt x="496" y="107"/>
                  <a:pt x="494" y="107"/>
                </a:cubicBezTo>
                <a:cubicBezTo>
                  <a:pt x="493" y="107"/>
                  <a:pt x="491" y="106"/>
                  <a:pt x="490" y="106"/>
                </a:cubicBezTo>
                <a:cubicBezTo>
                  <a:pt x="492" y="106"/>
                  <a:pt x="495" y="106"/>
                  <a:pt x="496" y="105"/>
                </a:cubicBezTo>
                <a:cubicBezTo>
                  <a:pt x="491" y="105"/>
                  <a:pt x="491" y="105"/>
                  <a:pt x="491" y="105"/>
                </a:cubicBezTo>
                <a:cubicBezTo>
                  <a:pt x="497" y="105"/>
                  <a:pt x="494" y="104"/>
                  <a:pt x="492" y="104"/>
                </a:cubicBezTo>
                <a:cubicBezTo>
                  <a:pt x="489" y="103"/>
                  <a:pt x="487" y="103"/>
                  <a:pt x="494" y="101"/>
                </a:cubicBezTo>
                <a:cubicBezTo>
                  <a:pt x="494" y="102"/>
                  <a:pt x="498" y="102"/>
                  <a:pt x="492" y="103"/>
                </a:cubicBezTo>
                <a:cubicBezTo>
                  <a:pt x="494" y="103"/>
                  <a:pt x="496" y="103"/>
                  <a:pt x="499" y="102"/>
                </a:cubicBezTo>
                <a:cubicBezTo>
                  <a:pt x="501" y="102"/>
                  <a:pt x="503" y="101"/>
                  <a:pt x="506" y="101"/>
                </a:cubicBezTo>
                <a:cubicBezTo>
                  <a:pt x="508" y="100"/>
                  <a:pt x="506" y="98"/>
                  <a:pt x="505" y="97"/>
                </a:cubicBezTo>
                <a:cubicBezTo>
                  <a:pt x="504" y="95"/>
                  <a:pt x="503" y="94"/>
                  <a:pt x="506" y="91"/>
                </a:cubicBezTo>
                <a:cubicBezTo>
                  <a:pt x="503" y="93"/>
                  <a:pt x="504" y="94"/>
                  <a:pt x="500" y="96"/>
                </a:cubicBezTo>
                <a:cubicBezTo>
                  <a:pt x="498" y="95"/>
                  <a:pt x="500" y="94"/>
                  <a:pt x="502" y="91"/>
                </a:cubicBezTo>
                <a:cubicBezTo>
                  <a:pt x="504" y="89"/>
                  <a:pt x="506" y="85"/>
                  <a:pt x="507" y="83"/>
                </a:cubicBezTo>
                <a:cubicBezTo>
                  <a:pt x="502" y="86"/>
                  <a:pt x="502" y="86"/>
                  <a:pt x="502" y="86"/>
                </a:cubicBezTo>
                <a:cubicBezTo>
                  <a:pt x="506" y="82"/>
                  <a:pt x="500" y="87"/>
                  <a:pt x="500" y="83"/>
                </a:cubicBezTo>
                <a:cubicBezTo>
                  <a:pt x="501" y="83"/>
                  <a:pt x="503" y="82"/>
                  <a:pt x="503" y="82"/>
                </a:cubicBezTo>
                <a:cubicBezTo>
                  <a:pt x="501" y="80"/>
                  <a:pt x="498" y="84"/>
                  <a:pt x="496" y="83"/>
                </a:cubicBezTo>
                <a:cubicBezTo>
                  <a:pt x="503" y="76"/>
                  <a:pt x="489" y="85"/>
                  <a:pt x="492" y="79"/>
                </a:cubicBezTo>
                <a:cubicBezTo>
                  <a:pt x="490" y="80"/>
                  <a:pt x="490" y="80"/>
                  <a:pt x="490" y="80"/>
                </a:cubicBezTo>
                <a:cubicBezTo>
                  <a:pt x="493" y="76"/>
                  <a:pt x="483" y="77"/>
                  <a:pt x="481" y="74"/>
                </a:cubicBezTo>
                <a:cubicBezTo>
                  <a:pt x="482" y="74"/>
                  <a:pt x="482" y="77"/>
                  <a:pt x="487" y="74"/>
                </a:cubicBezTo>
                <a:cubicBezTo>
                  <a:pt x="487" y="69"/>
                  <a:pt x="487" y="69"/>
                  <a:pt x="487" y="69"/>
                </a:cubicBezTo>
                <a:cubicBezTo>
                  <a:pt x="485" y="70"/>
                  <a:pt x="484" y="69"/>
                  <a:pt x="482" y="71"/>
                </a:cubicBezTo>
                <a:cubicBezTo>
                  <a:pt x="481" y="72"/>
                  <a:pt x="483" y="72"/>
                  <a:pt x="483" y="72"/>
                </a:cubicBezTo>
                <a:cubicBezTo>
                  <a:pt x="480" y="73"/>
                  <a:pt x="480" y="73"/>
                  <a:pt x="480" y="73"/>
                </a:cubicBezTo>
                <a:cubicBezTo>
                  <a:pt x="481" y="68"/>
                  <a:pt x="488" y="69"/>
                  <a:pt x="493" y="67"/>
                </a:cubicBezTo>
                <a:cubicBezTo>
                  <a:pt x="491" y="66"/>
                  <a:pt x="495" y="63"/>
                  <a:pt x="495" y="62"/>
                </a:cubicBezTo>
                <a:cubicBezTo>
                  <a:pt x="489" y="63"/>
                  <a:pt x="490" y="66"/>
                  <a:pt x="484" y="68"/>
                </a:cubicBezTo>
                <a:cubicBezTo>
                  <a:pt x="481" y="68"/>
                  <a:pt x="483" y="62"/>
                  <a:pt x="488" y="59"/>
                </a:cubicBezTo>
                <a:cubicBezTo>
                  <a:pt x="475" y="63"/>
                  <a:pt x="482" y="53"/>
                  <a:pt x="473" y="57"/>
                </a:cubicBezTo>
                <a:cubicBezTo>
                  <a:pt x="474" y="57"/>
                  <a:pt x="477" y="55"/>
                  <a:pt x="475" y="55"/>
                </a:cubicBezTo>
                <a:cubicBezTo>
                  <a:pt x="473" y="56"/>
                  <a:pt x="473" y="56"/>
                  <a:pt x="473" y="56"/>
                </a:cubicBezTo>
                <a:cubicBezTo>
                  <a:pt x="468" y="55"/>
                  <a:pt x="480" y="50"/>
                  <a:pt x="477" y="49"/>
                </a:cubicBezTo>
                <a:cubicBezTo>
                  <a:pt x="476" y="50"/>
                  <a:pt x="475" y="51"/>
                  <a:pt x="473" y="52"/>
                </a:cubicBezTo>
                <a:cubicBezTo>
                  <a:pt x="470" y="50"/>
                  <a:pt x="482" y="42"/>
                  <a:pt x="475" y="41"/>
                </a:cubicBezTo>
                <a:cubicBezTo>
                  <a:pt x="475" y="42"/>
                  <a:pt x="474" y="42"/>
                  <a:pt x="474" y="42"/>
                </a:cubicBezTo>
                <a:cubicBezTo>
                  <a:pt x="473" y="43"/>
                  <a:pt x="473" y="42"/>
                  <a:pt x="475" y="40"/>
                </a:cubicBezTo>
                <a:cubicBezTo>
                  <a:pt x="479" y="40"/>
                  <a:pt x="479" y="40"/>
                  <a:pt x="479" y="40"/>
                </a:cubicBezTo>
                <a:cubicBezTo>
                  <a:pt x="489" y="34"/>
                  <a:pt x="472" y="37"/>
                  <a:pt x="474" y="33"/>
                </a:cubicBezTo>
                <a:cubicBezTo>
                  <a:pt x="472" y="34"/>
                  <a:pt x="473" y="36"/>
                  <a:pt x="469" y="36"/>
                </a:cubicBezTo>
                <a:cubicBezTo>
                  <a:pt x="468" y="35"/>
                  <a:pt x="480" y="30"/>
                  <a:pt x="474" y="30"/>
                </a:cubicBezTo>
                <a:cubicBezTo>
                  <a:pt x="473" y="32"/>
                  <a:pt x="467" y="34"/>
                  <a:pt x="467" y="35"/>
                </a:cubicBezTo>
                <a:cubicBezTo>
                  <a:pt x="465" y="34"/>
                  <a:pt x="462" y="34"/>
                  <a:pt x="466" y="32"/>
                </a:cubicBezTo>
                <a:cubicBezTo>
                  <a:pt x="465" y="32"/>
                  <a:pt x="463" y="32"/>
                  <a:pt x="462" y="33"/>
                </a:cubicBezTo>
                <a:cubicBezTo>
                  <a:pt x="465" y="31"/>
                  <a:pt x="462" y="30"/>
                  <a:pt x="461" y="29"/>
                </a:cubicBezTo>
                <a:cubicBezTo>
                  <a:pt x="459" y="30"/>
                  <a:pt x="459" y="30"/>
                  <a:pt x="459" y="30"/>
                </a:cubicBezTo>
                <a:cubicBezTo>
                  <a:pt x="469" y="24"/>
                  <a:pt x="458" y="27"/>
                  <a:pt x="458" y="25"/>
                </a:cubicBezTo>
                <a:cubicBezTo>
                  <a:pt x="455" y="26"/>
                  <a:pt x="455" y="26"/>
                  <a:pt x="455" y="26"/>
                </a:cubicBezTo>
                <a:cubicBezTo>
                  <a:pt x="456" y="25"/>
                  <a:pt x="459" y="22"/>
                  <a:pt x="454" y="22"/>
                </a:cubicBezTo>
                <a:cubicBezTo>
                  <a:pt x="451" y="24"/>
                  <a:pt x="451" y="24"/>
                  <a:pt x="451" y="24"/>
                </a:cubicBezTo>
                <a:cubicBezTo>
                  <a:pt x="453" y="22"/>
                  <a:pt x="446" y="21"/>
                  <a:pt x="451" y="18"/>
                </a:cubicBezTo>
                <a:cubicBezTo>
                  <a:pt x="450" y="18"/>
                  <a:pt x="445" y="22"/>
                  <a:pt x="444" y="20"/>
                </a:cubicBezTo>
                <a:cubicBezTo>
                  <a:pt x="446" y="18"/>
                  <a:pt x="447" y="16"/>
                  <a:pt x="444" y="16"/>
                </a:cubicBezTo>
                <a:cubicBezTo>
                  <a:pt x="442" y="17"/>
                  <a:pt x="440" y="18"/>
                  <a:pt x="442" y="18"/>
                </a:cubicBezTo>
                <a:cubicBezTo>
                  <a:pt x="443" y="18"/>
                  <a:pt x="443" y="18"/>
                  <a:pt x="444" y="17"/>
                </a:cubicBezTo>
                <a:cubicBezTo>
                  <a:pt x="441" y="19"/>
                  <a:pt x="441" y="19"/>
                  <a:pt x="441" y="19"/>
                </a:cubicBezTo>
                <a:cubicBezTo>
                  <a:pt x="438" y="18"/>
                  <a:pt x="443" y="17"/>
                  <a:pt x="441" y="15"/>
                </a:cubicBezTo>
                <a:cubicBezTo>
                  <a:pt x="439" y="16"/>
                  <a:pt x="438" y="17"/>
                  <a:pt x="436" y="18"/>
                </a:cubicBezTo>
                <a:cubicBezTo>
                  <a:pt x="437" y="15"/>
                  <a:pt x="439" y="12"/>
                  <a:pt x="440" y="8"/>
                </a:cubicBezTo>
                <a:cubicBezTo>
                  <a:pt x="443" y="7"/>
                  <a:pt x="444" y="8"/>
                  <a:pt x="448" y="6"/>
                </a:cubicBezTo>
                <a:cubicBezTo>
                  <a:pt x="448" y="7"/>
                  <a:pt x="449" y="7"/>
                  <a:pt x="450" y="8"/>
                </a:cubicBezTo>
                <a:cubicBezTo>
                  <a:pt x="455" y="8"/>
                  <a:pt x="454" y="5"/>
                  <a:pt x="455" y="3"/>
                </a:cubicBezTo>
                <a:cubicBezTo>
                  <a:pt x="456" y="5"/>
                  <a:pt x="456" y="5"/>
                  <a:pt x="456" y="5"/>
                </a:cubicBezTo>
                <a:cubicBezTo>
                  <a:pt x="457" y="5"/>
                  <a:pt x="458" y="5"/>
                  <a:pt x="458" y="5"/>
                </a:cubicBezTo>
                <a:cubicBezTo>
                  <a:pt x="458" y="6"/>
                  <a:pt x="458" y="6"/>
                  <a:pt x="458" y="6"/>
                </a:cubicBezTo>
                <a:cubicBezTo>
                  <a:pt x="463" y="0"/>
                  <a:pt x="468" y="6"/>
                  <a:pt x="471" y="1"/>
                </a:cubicBezTo>
                <a:cubicBezTo>
                  <a:pt x="471" y="2"/>
                  <a:pt x="468" y="4"/>
                  <a:pt x="466" y="6"/>
                </a:cubicBezTo>
                <a:cubicBezTo>
                  <a:pt x="465" y="8"/>
                  <a:pt x="468" y="6"/>
                  <a:pt x="470" y="6"/>
                </a:cubicBezTo>
                <a:cubicBezTo>
                  <a:pt x="474" y="2"/>
                  <a:pt x="474" y="2"/>
                  <a:pt x="474" y="2"/>
                </a:cubicBezTo>
                <a:cubicBezTo>
                  <a:pt x="473" y="7"/>
                  <a:pt x="478" y="0"/>
                  <a:pt x="482" y="2"/>
                </a:cubicBezTo>
                <a:cubicBezTo>
                  <a:pt x="480" y="6"/>
                  <a:pt x="495" y="3"/>
                  <a:pt x="496" y="4"/>
                </a:cubicBezTo>
                <a:cubicBezTo>
                  <a:pt x="496" y="7"/>
                  <a:pt x="490" y="5"/>
                  <a:pt x="488" y="8"/>
                </a:cubicBezTo>
                <a:cubicBezTo>
                  <a:pt x="488" y="9"/>
                  <a:pt x="491" y="7"/>
                  <a:pt x="493" y="8"/>
                </a:cubicBezTo>
                <a:cubicBezTo>
                  <a:pt x="487" y="11"/>
                  <a:pt x="487" y="11"/>
                  <a:pt x="487" y="11"/>
                </a:cubicBezTo>
                <a:cubicBezTo>
                  <a:pt x="487" y="13"/>
                  <a:pt x="493" y="9"/>
                  <a:pt x="491" y="11"/>
                </a:cubicBezTo>
                <a:cubicBezTo>
                  <a:pt x="495" y="11"/>
                  <a:pt x="493" y="9"/>
                  <a:pt x="498" y="7"/>
                </a:cubicBezTo>
                <a:cubicBezTo>
                  <a:pt x="497" y="8"/>
                  <a:pt x="495" y="11"/>
                  <a:pt x="498" y="10"/>
                </a:cubicBezTo>
                <a:cubicBezTo>
                  <a:pt x="499" y="10"/>
                  <a:pt x="499" y="8"/>
                  <a:pt x="500" y="9"/>
                </a:cubicBezTo>
                <a:cubicBezTo>
                  <a:pt x="499" y="14"/>
                  <a:pt x="506" y="13"/>
                  <a:pt x="507" y="17"/>
                </a:cubicBezTo>
                <a:cubicBezTo>
                  <a:pt x="510" y="16"/>
                  <a:pt x="510" y="16"/>
                  <a:pt x="510" y="16"/>
                </a:cubicBezTo>
                <a:cubicBezTo>
                  <a:pt x="509" y="16"/>
                  <a:pt x="508" y="17"/>
                  <a:pt x="509" y="17"/>
                </a:cubicBezTo>
                <a:cubicBezTo>
                  <a:pt x="511" y="16"/>
                  <a:pt x="511" y="16"/>
                  <a:pt x="511" y="16"/>
                </a:cubicBezTo>
                <a:cubicBezTo>
                  <a:pt x="511" y="17"/>
                  <a:pt x="509" y="23"/>
                  <a:pt x="511" y="25"/>
                </a:cubicBezTo>
                <a:cubicBezTo>
                  <a:pt x="514" y="22"/>
                  <a:pt x="514" y="22"/>
                  <a:pt x="514" y="22"/>
                </a:cubicBezTo>
                <a:cubicBezTo>
                  <a:pt x="511" y="26"/>
                  <a:pt x="511" y="26"/>
                  <a:pt x="511" y="26"/>
                </a:cubicBezTo>
                <a:cubicBezTo>
                  <a:pt x="516" y="24"/>
                  <a:pt x="516" y="24"/>
                  <a:pt x="516" y="24"/>
                </a:cubicBezTo>
                <a:cubicBezTo>
                  <a:pt x="511" y="27"/>
                  <a:pt x="516" y="28"/>
                  <a:pt x="515" y="31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17" y="32"/>
                  <a:pt x="517" y="32"/>
                  <a:pt x="517" y="32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20" y="32"/>
                  <a:pt x="515" y="36"/>
                  <a:pt x="518" y="36"/>
                </a:cubicBezTo>
                <a:cubicBezTo>
                  <a:pt x="517" y="36"/>
                  <a:pt x="522" y="33"/>
                  <a:pt x="524" y="32"/>
                </a:cubicBezTo>
                <a:close/>
                <a:moveTo>
                  <a:pt x="552" y="103"/>
                </a:moveTo>
                <a:cubicBezTo>
                  <a:pt x="552" y="104"/>
                  <a:pt x="552" y="104"/>
                  <a:pt x="552" y="104"/>
                </a:cubicBezTo>
                <a:cubicBezTo>
                  <a:pt x="553" y="103"/>
                  <a:pt x="552" y="103"/>
                  <a:pt x="552" y="103"/>
                </a:cubicBezTo>
                <a:cubicBezTo>
                  <a:pt x="551" y="101"/>
                  <a:pt x="551" y="101"/>
                  <a:pt x="551" y="101"/>
                </a:cubicBezTo>
                <a:cubicBezTo>
                  <a:pt x="547" y="102"/>
                  <a:pt x="550" y="102"/>
                  <a:pt x="552" y="103"/>
                </a:cubicBezTo>
                <a:close/>
                <a:moveTo>
                  <a:pt x="473" y="166"/>
                </a:moveTo>
                <a:cubicBezTo>
                  <a:pt x="475" y="166"/>
                  <a:pt x="475" y="166"/>
                  <a:pt x="475" y="166"/>
                </a:cubicBezTo>
                <a:cubicBezTo>
                  <a:pt x="475" y="167"/>
                  <a:pt x="473" y="165"/>
                  <a:pt x="475" y="168"/>
                </a:cubicBezTo>
                <a:cubicBezTo>
                  <a:pt x="474" y="167"/>
                  <a:pt x="474" y="168"/>
                  <a:pt x="473" y="166"/>
                </a:cubicBezTo>
                <a:close/>
                <a:moveTo>
                  <a:pt x="509" y="103"/>
                </a:moveTo>
                <a:cubicBezTo>
                  <a:pt x="506" y="104"/>
                  <a:pt x="506" y="104"/>
                  <a:pt x="506" y="104"/>
                </a:cubicBezTo>
                <a:cubicBezTo>
                  <a:pt x="510" y="104"/>
                  <a:pt x="510" y="104"/>
                  <a:pt x="510" y="104"/>
                </a:cubicBezTo>
                <a:lnTo>
                  <a:pt x="509" y="103"/>
                </a:lnTo>
                <a:close/>
                <a:moveTo>
                  <a:pt x="502" y="93"/>
                </a:moveTo>
                <a:cubicBezTo>
                  <a:pt x="502" y="94"/>
                  <a:pt x="502" y="94"/>
                  <a:pt x="501" y="95"/>
                </a:cubicBezTo>
                <a:cubicBezTo>
                  <a:pt x="502" y="95"/>
                  <a:pt x="502" y="95"/>
                  <a:pt x="502" y="95"/>
                </a:cubicBezTo>
                <a:cubicBezTo>
                  <a:pt x="502" y="94"/>
                  <a:pt x="503" y="93"/>
                  <a:pt x="503" y="93"/>
                </a:cubicBezTo>
                <a:lnTo>
                  <a:pt x="502" y="93"/>
                </a:lnTo>
                <a:close/>
                <a:moveTo>
                  <a:pt x="523" y="61"/>
                </a:moveTo>
                <a:cubicBezTo>
                  <a:pt x="518" y="65"/>
                  <a:pt x="524" y="62"/>
                  <a:pt x="522" y="64"/>
                </a:cubicBezTo>
                <a:cubicBezTo>
                  <a:pt x="522" y="64"/>
                  <a:pt x="521" y="65"/>
                  <a:pt x="521" y="65"/>
                </a:cubicBezTo>
                <a:cubicBezTo>
                  <a:pt x="522" y="65"/>
                  <a:pt x="522" y="64"/>
                  <a:pt x="522" y="64"/>
                </a:cubicBezTo>
                <a:cubicBezTo>
                  <a:pt x="524" y="63"/>
                  <a:pt x="528" y="59"/>
                  <a:pt x="523" y="61"/>
                </a:cubicBezTo>
                <a:close/>
                <a:moveTo>
                  <a:pt x="540" y="98"/>
                </a:moveTo>
                <a:cubicBezTo>
                  <a:pt x="544" y="98"/>
                  <a:pt x="543" y="95"/>
                  <a:pt x="545" y="94"/>
                </a:cubicBezTo>
                <a:cubicBezTo>
                  <a:pt x="544" y="93"/>
                  <a:pt x="541" y="95"/>
                  <a:pt x="539" y="96"/>
                </a:cubicBezTo>
                <a:cubicBezTo>
                  <a:pt x="539" y="95"/>
                  <a:pt x="539" y="95"/>
                  <a:pt x="539" y="94"/>
                </a:cubicBezTo>
                <a:cubicBezTo>
                  <a:pt x="531" y="96"/>
                  <a:pt x="543" y="96"/>
                  <a:pt x="540" y="98"/>
                </a:cubicBezTo>
                <a:close/>
                <a:moveTo>
                  <a:pt x="562" y="140"/>
                </a:moveTo>
                <a:cubicBezTo>
                  <a:pt x="565" y="140"/>
                  <a:pt x="565" y="140"/>
                  <a:pt x="565" y="140"/>
                </a:cubicBezTo>
                <a:cubicBezTo>
                  <a:pt x="568" y="141"/>
                  <a:pt x="568" y="141"/>
                  <a:pt x="568" y="141"/>
                </a:cubicBezTo>
                <a:cubicBezTo>
                  <a:pt x="569" y="141"/>
                  <a:pt x="569" y="141"/>
                  <a:pt x="569" y="141"/>
                </a:cubicBezTo>
                <a:lnTo>
                  <a:pt x="562" y="140"/>
                </a:lnTo>
                <a:close/>
                <a:moveTo>
                  <a:pt x="556" y="144"/>
                </a:moveTo>
                <a:cubicBezTo>
                  <a:pt x="554" y="145"/>
                  <a:pt x="546" y="143"/>
                  <a:pt x="541" y="140"/>
                </a:cubicBezTo>
                <a:cubicBezTo>
                  <a:pt x="544" y="140"/>
                  <a:pt x="545" y="139"/>
                  <a:pt x="553" y="142"/>
                </a:cubicBezTo>
                <a:cubicBezTo>
                  <a:pt x="548" y="140"/>
                  <a:pt x="564" y="146"/>
                  <a:pt x="556" y="144"/>
                </a:cubicBezTo>
                <a:close/>
                <a:moveTo>
                  <a:pt x="521" y="78"/>
                </a:moveTo>
                <a:cubicBezTo>
                  <a:pt x="520" y="80"/>
                  <a:pt x="513" y="85"/>
                  <a:pt x="519" y="86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3" y="81"/>
                  <a:pt x="523" y="81"/>
                  <a:pt x="523" y="81"/>
                </a:cubicBezTo>
                <a:cubicBezTo>
                  <a:pt x="515" y="86"/>
                  <a:pt x="521" y="79"/>
                  <a:pt x="521" y="78"/>
                </a:cubicBezTo>
                <a:close/>
                <a:moveTo>
                  <a:pt x="529" y="145"/>
                </a:moveTo>
                <a:cubicBezTo>
                  <a:pt x="528" y="146"/>
                  <a:pt x="522" y="144"/>
                  <a:pt x="516" y="140"/>
                </a:cubicBezTo>
                <a:cubicBezTo>
                  <a:pt x="519" y="142"/>
                  <a:pt x="526" y="144"/>
                  <a:pt x="531" y="146"/>
                </a:cubicBezTo>
                <a:cubicBezTo>
                  <a:pt x="530" y="145"/>
                  <a:pt x="529" y="145"/>
                  <a:pt x="529" y="145"/>
                </a:cubicBezTo>
                <a:close/>
                <a:moveTo>
                  <a:pt x="523" y="141"/>
                </a:moveTo>
                <a:cubicBezTo>
                  <a:pt x="523" y="140"/>
                  <a:pt x="518" y="137"/>
                  <a:pt x="523" y="139"/>
                </a:cubicBezTo>
                <a:cubicBezTo>
                  <a:pt x="526" y="141"/>
                  <a:pt x="536" y="147"/>
                  <a:pt x="536" y="144"/>
                </a:cubicBezTo>
                <a:cubicBezTo>
                  <a:pt x="527" y="140"/>
                  <a:pt x="524" y="138"/>
                  <a:pt x="518" y="137"/>
                </a:cubicBezTo>
                <a:lnTo>
                  <a:pt x="523" y="141"/>
                </a:lnTo>
                <a:close/>
                <a:moveTo>
                  <a:pt x="541" y="148"/>
                </a:moveTo>
                <a:cubicBezTo>
                  <a:pt x="541" y="147"/>
                  <a:pt x="541" y="146"/>
                  <a:pt x="541" y="145"/>
                </a:cubicBezTo>
                <a:cubicBezTo>
                  <a:pt x="531" y="141"/>
                  <a:pt x="539" y="146"/>
                  <a:pt x="541" y="148"/>
                </a:cubicBezTo>
                <a:cubicBezTo>
                  <a:pt x="541" y="149"/>
                  <a:pt x="541" y="149"/>
                  <a:pt x="541" y="149"/>
                </a:cubicBezTo>
                <a:cubicBezTo>
                  <a:pt x="541" y="149"/>
                  <a:pt x="541" y="148"/>
                  <a:pt x="541" y="148"/>
                </a:cubicBezTo>
                <a:close/>
                <a:moveTo>
                  <a:pt x="513" y="155"/>
                </a:moveTo>
                <a:cubicBezTo>
                  <a:pt x="515" y="156"/>
                  <a:pt x="515" y="156"/>
                  <a:pt x="515" y="156"/>
                </a:cubicBezTo>
                <a:cubicBezTo>
                  <a:pt x="516" y="157"/>
                  <a:pt x="517" y="158"/>
                  <a:pt x="518" y="157"/>
                </a:cubicBezTo>
                <a:cubicBezTo>
                  <a:pt x="515" y="156"/>
                  <a:pt x="515" y="156"/>
                  <a:pt x="515" y="156"/>
                </a:cubicBezTo>
                <a:cubicBezTo>
                  <a:pt x="514" y="154"/>
                  <a:pt x="514" y="152"/>
                  <a:pt x="513" y="155"/>
                </a:cubicBezTo>
                <a:close/>
                <a:moveTo>
                  <a:pt x="537" y="149"/>
                </a:moveTo>
                <a:cubicBezTo>
                  <a:pt x="533" y="149"/>
                  <a:pt x="533" y="149"/>
                  <a:pt x="533" y="149"/>
                </a:cubicBezTo>
                <a:cubicBezTo>
                  <a:pt x="533" y="148"/>
                  <a:pt x="533" y="146"/>
                  <a:pt x="537" y="149"/>
                </a:cubicBezTo>
                <a:close/>
                <a:moveTo>
                  <a:pt x="516" y="149"/>
                </a:moveTo>
                <a:cubicBezTo>
                  <a:pt x="516" y="149"/>
                  <a:pt x="513" y="150"/>
                  <a:pt x="512" y="151"/>
                </a:cubicBezTo>
                <a:cubicBezTo>
                  <a:pt x="514" y="152"/>
                  <a:pt x="518" y="152"/>
                  <a:pt x="516" y="149"/>
                </a:cubicBezTo>
                <a:close/>
                <a:moveTo>
                  <a:pt x="455" y="166"/>
                </a:moveTo>
                <a:cubicBezTo>
                  <a:pt x="454" y="162"/>
                  <a:pt x="454" y="162"/>
                  <a:pt x="454" y="162"/>
                </a:cubicBezTo>
                <a:cubicBezTo>
                  <a:pt x="452" y="162"/>
                  <a:pt x="452" y="162"/>
                  <a:pt x="452" y="162"/>
                </a:cubicBezTo>
                <a:lnTo>
                  <a:pt x="455" y="166"/>
                </a:lnTo>
                <a:close/>
                <a:moveTo>
                  <a:pt x="468" y="155"/>
                </a:moveTo>
                <a:cubicBezTo>
                  <a:pt x="469" y="155"/>
                  <a:pt x="469" y="155"/>
                  <a:pt x="469" y="155"/>
                </a:cubicBezTo>
                <a:cubicBezTo>
                  <a:pt x="468" y="153"/>
                  <a:pt x="468" y="153"/>
                  <a:pt x="468" y="153"/>
                </a:cubicBezTo>
                <a:lnTo>
                  <a:pt x="468" y="155"/>
                </a:lnTo>
                <a:close/>
                <a:moveTo>
                  <a:pt x="484" y="145"/>
                </a:moveTo>
                <a:cubicBezTo>
                  <a:pt x="484" y="146"/>
                  <a:pt x="484" y="146"/>
                  <a:pt x="484" y="147"/>
                </a:cubicBezTo>
                <a:cubicBezTo>
                  <a:pt x="484" y="150"/>
                  <a:pt x="481" y="153"/>
                  <a:pt x="479" y="152"/>
                </a:cubicBezTo>
                <a:cubicBezTo>
                  <a:pt x="479" y="155"/>
                  <a:pt x="483" y="158"/>
                  <a:pt x="484" y="160"/>
                </a:cubicBezTo>
                <a:cubicBezTo>
                  <a:pt x="478" y="146"/>
                  <a:pt x="486" y="160"/>
                  <a:pt x="486" y="154"/>
                </a:cubicBezTo>
                <a:cubicBezTo>
                  <a:pt x="485" y="153"/>
                  <a:pt x="484" y="154"/>
                  <a:pt x="483" y="152"/>
                </a:cubicBezTo>
                <a:cubicBezTo>
                  <a:pt x="483" y="150"/>
                  <a:pt x="484" y="149"/>
                  <a:pt x="485" y="150"/>
                </a:cubicBezTo>
                <a:cubicBezTo>
                  <a:pt x="486" y="151"/>
                  <a:pt x="486" y="152"/>
                  <a:pt x="486" y="152"/>
                </a:cubicBezTo>
                <a:cubicBezTo>
                  <a:pt x="486" y="151"/>
                  <a:pt x="485" y="150"/>
                  <a:pt x="485" y="150"/>
                </a:cubicBezTo>
                <a:cubicBezTo>
                  <a:pt x="485" y="149"/>
                  <a:pt x="484" y="148"/>
                  <a:pt x="484" y="147"/>
                </a:cubicBezTo>
                <a:cubicBezTo>
                  <a:pt x="484" y="146"/>
                  <a:pt x="484" y="146"/>
                  <a:pt x="484" y="145"/>
                </a:cubicBezTo>
                <a:close/>
                <a:moveTo>
                  <a:pt x="506" y="138"/>
                </a:moveTo>
                <a:cubicBezTo>
                  <a:pt x="507" y="139"/>
                  <a:pt x="508" y="141"/>
                  <a:pt x="510" y="142"/>
                </a:cubicBezTo>
                <a:cubicBezTo>
                  <a:pt x="509" y="140"/>
                  <a:pt x="507" y="139"/>
                  <a:pt x="506" y="138"/>
                </a:cubicBezTo>
                <a:cubicBezTo>
                  <a:pt x="505" y="138"/>
                  <a:pt x="504" y="137"/>
                  <a:pt x="504" y="137"/>
                </a:cubicBezTo>
                <a:cubicBezTo>
                  <a:pt x="504" y="137"/>
                  <a:pt x="505" y="138"/>
                  <a:pt x="506" y="138"/>
                </a:cubicBezTo>
                <a:close/>
                <a:moveTo>
                  <a:pt x="498" y="132"/>
                </a:moveTo>
                <a:cubicBezTo>
                  <a:pt x="501" y="133"/>
                  <a:pt x="503" y="135"/>
                  <a:pt x="506" y="136"/>
                </a:cubicBezTo>
                <a:cubicBezTo>
                  <a:pt x="502" y="134"/>
                  <a:pt x="502" y="134"/>
                  <a:pt x="502" y="134"/>
                </a:cubicBezTo>
                <a:cubicBezTo>
                  <a:pt x="504" y="134"/>
                  <a:pt x="505" y="135"/>
                  <a:pt x="506" y="135"/>
                </a:cubicBezTo>
                <a:cubicBezTo>
                  <a:pt x="502" y="132"/>
                  <a:pt x="497" y="129"/>
                  <a:pt x="498" y="132"/>
                </a:cubicBezTo>
                <a:close/>
                <a:moveTo>
                  <a:pt x="508" y="133"/>
                </a:moveTo>
                <a:cubicBezTo>
                  <a:pt x="504" y="132"/>
                  <a:pt x="504" y="132"/>
                  <a:pt x="504" y="132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8" y="136"/>
                  <a:pt x="508" y="136"/>
                  <a:pt x="508" y="136"/>
                </a:cubicBezTo>
                <a:cubicBezTo>
                  <a:pt x="504" y="133"/>
                  <a:pt x="504" y="133"/>
                  <a:pt x="504" y="133"/>
                </a:cubicBezTo>
                <a:lnTo>
                  <a:pt x="508" y="133"/>
                </a:lnTo>
                <a:close/>
                <a:moveTo>
                  <a:pt x="539" y="127"/>
                </a:moveTo>
                <a:cubicBezTo>
                  <a:pt x="542" y="128"/>
                  <a:pt x="544" y="129"/>
                  <a:pt x="538" y="128"/>
                </a:cubicBezTo>
                <a:cubicBezTo>
                  <a:pt x="536" y="126"/>
                  <a:pt x="536" y="126"/>
                  <a:pt x="536" y="126"/>
                </a:cubicBezTo>
                <a:cubicBezTo>
                  <a:pt x="536" y="126"/>
                  <a:pt x="532" y="126"/>
                  <a:pt x="534" y="127"/>
                </a:cubicBezTo>
                <a:cubicBezTo>
                  <a:pt x="517" y="121"/>
                  <a:pt x="536" y="128"/>
                  <a:pt x="528" y="123"/>
                </a:cubicBezTo>
                <a:cubicBezTo>
                  <a:pt x="530" y="126"/>
                  <a:pt x="520" y="122"/>
                  <a:pt x="514" y="120"/>
                </a:cubicBezTo>
                <a:cubicBezTo>
                  <a:pt x="518" y="121"/>
                  <a:pt x="518" y="120"/>
                  <a:pt x="520" y="120"/>
                </a:cubicBezTo>
                <a:cubicBezTo>
                  <a:pt x="521" y="120"/>
                  <a:pt x="522" y="120"/>
                  <a:pt x="524" y="121"/>
                </a:cubicBezTo>
                <a:cubicBezTo>
                  <a:pt x="525" y="121"/>
                  <a:pt x="526" y="121"/>
                  <a:pt x="528" y="122"/>
                </a:cubicBezTo>
                <a:cubicBezTo>
                  <a:pt x="529" y="122"/>
                  <a:pt x="531" y="123"/>
                  <a:pt x="534" y="124"/>
                </a:cubicBezTo>
                <a:cubicBezTo>
                  <a:pt x="532" y="124"/>
                  <a:pt x="536" y="125"/>
                  <a:pt x="539" y="127"/>
                </a:cubicBezTo>
                <a:close/>
                <a:moveTo>
                  <a:pt x="520" y="108"/>
                </a:moveTo>
                <a:cubicBezTo>
                  <a:pt x="520" y="106"/>
                  <a:pt x="520" y="106"/>
                  <a:pt x="520" y="106"/>
                </a:cubicBezTo>
                <a:cubicBezTo>
                  <a:pt x="521" y="108"/>
                  <a:pt x="521" y="108"/>
                  <a:pt x="521" y="108"/>
                </a:cubicBezTo>
                <a:lnTo>
                  <a:pt x="520" y="108"/>
                </a:lnTo>
                <a:close/>
                <a:moveTo>
                  <a:pt x="488" y="61"/>
                </a:moveTo>
                <a:cubicBezTo>
                  <a:pt x="483" y="63"/>
                  <a:pt x="489" y="64"/>
                  <a:pt x="492" y="62"/>
                </a:cubicBezTo>
                <a:cubicBezTo>
                  <a:pt x="490" y="63"/>
                  <a:pt x="489" y="61"/>
                  <a:pt x="488" y="61"/>
                </a:cubicBezTo>
                <a:close/>
                <a:moveTo>
                  <a:pt x="480" y="41"/>
                </a:moveTo>
                <a:cubicBezTo>
                  <a:pt x="481" y="42"/>
                  <a:pt x="476" y="46"/>
                  <a:pt x="482" y="44"/>
                </a:cubicBezTo>
                <a:cubicBezTo>
                  <a:pt x="483" y="41"/>
                  <a:pt x="483" y="41"/>
                  <a:pt x="483" y="41"/>
                </a:cubicBezTo>
                <a:cubicBezTo>
                  <a:pt x="481" y="41"/>
                  <a:pt x="483" y="40"/>
                  <a:pt x="480" y="41"/>
                </a:cubicBezTo>
                <a:close/>
                <a:moveTo>
                  <a:pt x="472" y="28"/>
                </a:moveTo>
                <a:cubicBezTo>
                  <a:pt x="478" y="25"/>
                  <a:pt x="478" y="25"/>
                  <a:pt x="478" y="25"/>
                </a:cubicBezTo>
                <a:cubicBezTo>
                  <a:pt x="477" y="26"/>
                  <a:pt x="477" y="26"/>
                  <a:pt x="477" y="26"/>
                </a:cubicBezTo>
                <a:lnTo>
                  <a:pt x="472" y="28"/>
                </a:lnTo>
                <a:close/>
                <a:moveTo>
                  <a:pt x="466" y="33"/>
                </a:moveTo>
                <a:cubicBezTo>
                  <a:pt x="466" y="33"/>
                  <a:pt x="466" y="31"/>
                  <a:pt x="469" y="30"/>
                </a:cubicBezTo>
                <a:lnTo>
                  <a:pt x="466" y="33"/>
                </a:lnTo>
                <a:close/>
                <a:moveTo>
                  <a:pt x="465" y="16"/>
                </a:moveTo>
                <a:cubicBezTo>
                  <a:pt x="459" y="19"/>
                  <a:pt x="459" y="19"/>
                  <a:pt x="459" y="19"/>
                </a:cubicBezTo>
                <a:cubicBezTo>
                  <a:pt x="459" y="19"/>
                  <a:pt x="459" y="19"/>
                  <a:pt x="459" y="19"/>
                </a:cubicBezTo>
                <a:lnTo>
                  <a:pt x="465" y="16"/>
                </a:lnTo>
                <a:close/>
                <a:moveTo>
                  <a:pt x="469" y="16"/>
                </a:moveTo>
                <a:cubicBezTo>
                  <a:pt x="468" y="17"/>
                  <a:pt x="467" y="17"/>
                  <a:pt x="466" y="18"/>
                </a:cubicBezTo>
                <a:cubicBezTo>
                  <a:pt x="464" y="19"/>
                  <a:pt x="464" y="20"/>
                  <a:pt x="466" y="20"/>
                </a:cubicBezTo>
                <a:cubicBezTo>
                  <a:pt x="469" y="19"/>
                  <a:pt x="467" y="19"/>
                  <a:pt x="467" y="18"/>
                </a:cubicBezTo>
                <a:cubicBezTo>
                  <a:pt x="468" y="18"/>
                  <a:pt x="470" y="18"/>
                  <a:pt x="469" y="20"/>
                </a:cubicBezTo>
                <a:cubicBezTo>
                  <a:pt x="464" y="21"/>
                  <a:pt x="464" y="21"/>
                  <a:pt x="460" y="23"/>
                </a:cubicBezTo>
                <a:cubicBezTo>
                  <a:pt x="456" y="21"/>
                  <a:pt x="462" y="19"/>
                  <a:pt x="466" y="18"/>
                </a:cubicBezTo>
                <a:cubicBezTo>
                  <a:pt x="466" y="17"/>
                  <a:pt x="468" y="17"/>
                  <a:pt x="469" y="16"/>
                </a:cubicBezTo>
                <a:close/>
                <a:moveTo>
                  <a:pt x="474" y="23"/>
                </a:moveTo>
                <a:cubicBezTo>
                  <a:pt x="473" y="23"/>
                  <a:pt x="472" y="23"/>
                  <a:pt x="471" y="24"/>
                </a:cubicBezTo>
                <a:cubicBezTo>
                  <a:pt x="469" y="23"/>
                  <a:pt x="467" y="22"/>
                  <a:pt x="463" y="25"/>
                </a:cubicBezTo>
                <a:cubicBezTo>
                  <a:pt x="464" y="26"/>
                  <a:pt x="464" y="26"/>
                  <a:pt x="464" y="26"/>
                </a:cubicBezTo>
                <a:cubicBezTo>
                  <a:pt x="464" y="26"/>
                  <a:pt x="464" y="26"/>
                  <a:pt x="465" y="25"/>
                </a:cubicBezTo>
                <a:cubicBezTo>
                  <a:pt x="468" y="25"/>
                  <a:pt x="465" y="27"/>
                  <a:pt x="464" y="28"/>
                </a:cubicBezTo>
                <a:cubicBezTo>
                  <a:pt x="466" y="27"/>
                  <a:pt x="468" y="25"/>
                  <a:pt x="471" y="24"/>
                </a:cubicBezTo>
                <a:cubicBezTo>
                  <a:pt x="472" y="24"/>
                  <a:pt x="472" y="24"/>
                  <a:pt x="473" y="24"/>
                </a:cubicBezTo>
                <a:cubicBezTo>
                  <a:pt x="473" y="25"/>
                  <a:pt x="472" y="25"/>
                  <a:pt x="474" y="25"/>
                </a:cubicBezTo>
                <a:cubicBezTo>
                  <a:pt x="475" y="24"/>
                  <a:pt x="475" y="24"/>
                  <a:pt x="475" y="24"/>
                </a:cubicBezTo>
                <a:cubicBezTo>
                  <a:pt x="474" y="24"/>
                  <a:pt x="474" y="24"/>
                  <a:pt x="473" y="24"/>
                </a:cubicBezTo>
                <a:cubicBezTo>
                  <a:pt x="474" y="24"/>
                  <a:pt x="474" y="23"/>
                  <a:pt x="474" y="23"/>
                </a:cubicBezTo>
                <a:close/>
                <a:moveTo>
                  <a:pt x="472" y="13"/>
                </a:moveTo>
                <a:cubicBezTo>
                  <a:pt x="473" y="13"/>
                  <a:pt x="475" y="13"/>
                  <a:pt x="476" y="12"/>
                </a:cubicBezTo>
                <a:cubicBezTo>
                  <a:pt x="477" y="11"/>
                  <a:pt x="477" y="11"/>
                  <a:pt x="477" y="11"/>
                </a:cubicBezTo>
                <a:cubicBezTo>
                  <a:pt x="474" y="10"/>
                  <a:pt x="472" y="12"/>
                  <a:pt x="472" y="13"/>
                </a:cubicBezTo>
                <a:close/>
                <a:moveTo>
                  <a:pt x="489" y="54"/>
                </a:moveTo>
                <a:cubicBezTo>
                  <a:pt x="489" y="54"/>
                  <a:pt x="490" y="56"/>
                  <a:pt x="487" y="58"/>
                </a:cubicBezTo>
                <a:cubicBezTo>
                  <a:pt x="492" y="56"/>
                  <a:pt x="492" y="56"/>
                  <a:pt x="492" y="56"/>
                </a:cubicBezTo>
                <a:cubicBezTo>
                  <a:pt x="491" y="55"/>
                  <a:pt x="494" y="53"/>
                  <a:pt x="496" y="53"/>
                </a:cubicBezTo>
                <a:cubicBezTo>
                  <a:pt x="492" y="53"/>
                  <a:pt x="494" y="51"/>
                  <a:pt x="489" y="54"/>
                </a:cubicBezTo>
                <a:close/>
                <a:moveTo>
                  <a:pt x="518" y="105"/>
                </a:moveTo>
                <a:cubicBezTo>
                  <a:pt x="520" y="104"/>
                  <a:pt x="514" y="102"/>
                  <a:pt x="521" y="101"/>
                </a:cubicBezTo>
                <a:cubicBezTo>
                  <a:pt x="512" y="101"/>
                  <a:pt x="516" y="104"/>
                  <a:pt x="518" y="105"/>
                </a:cubicBezTo>
                <a:close/>
                <a:moveTo>
                  <a:pt x="528" y="105"/>
                </a:moveTo>
                <a:cubicBezTo>
                  <a:pt x="528" y="106"/>
                  <a:pt x="528" y="106"/>
                  <a:pt x="528" y="106"/>
                </a:cubicBezTo>
                <a:cubicBezTo>
                  <a:pt x="527" y="107"/>
                  <a:pt x="520" y="107"/>
                  <a:pt x="524" y="108"/>
                </a:cubicBezTo>
                <a:cubicBezTo>
                  <a:pt x="526" y="108"/>
                  <a:pt x="523" y="107"/>
                  <a:pt x="525" y="107"/>
                </a:cubicBezTo>
                <a:cubicBezTo>
                  <a:pt x="529" y="107"/>
                  <a:pt x="528" y="107"/>
                  <a:pt x="528" y="106"/>
                </a:cubicBezTo>
                <a:cubicBezTo>
                  <a:pt x="528" y="106"/>
                  <a:pt x="528" y="106"/>
                  <a:pt x="528" y="105"/>
                </a:cubicBezTo>
                <a:close/>
                <a:moveTo>
                  <a:pt x="513" y="71"/>
                </a:moveTo>
                <a:cubicBezTo>
                  <a:pt x="514" y="72"/>
                  <a:pt x="514" y="72"/>
                  <a:pt x="514" y="72"/>
                </a:cubicBezTo>
                <a:cubicBezTo>
                  <a:pt x="510" y="75"/>
                  <a:pt x="510" y="75"/>
                  <a:pt x="510" y="75"/>
                </a:cubicBezTo>
                <a:lnTo>
                  <a:pt x="513" y="71"/>
                </a:lnTo>
                <a:close/>
                <a:moveTo>
                  <a:pt x="511" y="55"/>
                </a:moveTo>
                <a:cubicBezTo>
                  <a:pt x="511" y="56"/>
                  <a:pt x="511" y="56"/>
                  <a:pt x="511" y="56"/>
                </a:cubicBezTo>
                <a:cubicBezTo>
                  <a:pt x="510" y="56"/>
                  <a:pt x="510" y="56"/>
                  <a:pt x="510" y="56"/>
                </a:cubicBezTo>
                <a:cubicBezTo>
                  <a:pt x="509" y="57"/>
                  <a:pt x="507" y="57"/>
                  <a:pt x="506" y="58"/>
                </a:cubicBezTo>
                <a:cubicBezTo>
                  <a:pt x="506" y="58"/>
                  <a:pt x="506" y="59"/>
                  <a:pt x="506" y="59"/>
                </a:cubicBezTo>
                <a:cubicBezTo>
                  <a:pt x="506" y="59"/>
                  <a:pt x="506" y="58"/>
                  <a:pt x="506" y="58"/>
                </a:cubicBezTo>
                <a:cubicBezTo>
                  <a:pt x="506" y="57"/>
                  <a:pt x="505" y="56"/>
                  <a:pt x="509" y="54"/>
                </a:cubicBezTo>
                <a:cubicBezTo>
                  <a:pt x="507" y="55"/>
                  <a:pt x="508" y="57"/>
                  <a:pt x="511" y="56"/>
                </a:cubicBezTo>
                <a:lnTo>
                  <a:pt x="511" y="55"/>
                </a:lnTo>
                <a:close/>
                <a:moveTo>
                  <a:pt x="501" y="25"/>
                </a:moveTo>
                <a:cubicBezTo>
                  <a:pt x="500" y="26"/>
                  <a:pt x="499" y="26"/>
                  <a:pt x="502" y="26"/>
                </a:cubicBezTo>
                <a:cubicBezTo>
                  <a:pt x="503" y="25"/>
                  <a:pt x="502" y="24"/>
                  <a:pt x="501" y="25"/>
                </a:cubicBezTo>
                <a:close/>
                <a:moveTo>
                  <a:pt x="519" y="60"/>
                </a:moveTo>
                <a:cubicBezTo>
                  <a:pt x="516" y="61"/>
                  <a:pt x="518" y="62"/>
                  <a:pt x="514" y="63"/>
                </a:cubicBezTo>
                <a:cubicBezTo>
                  <a:pt x="513" y="63"/>
                  <a:pt x="513" y="63"/>
                  <a:pt x="513" y="63"/>
                </a:cubicBezTo>
                <a:cubicBezTo>
                  <a:pt x="515" y="63"/>
                  <a:pt x="507" y="67"/>
                  <a:pt x="512" y="66"/>
                </a:cubicBezTo>
                <a:cubicBezTo>
                  <a:pt x="511" y="66"/>
                  <a:pt x="511" y="66"/>
                  <a:pt x="511" y="66"/>
                </a:cubicBezTo>
                <a:cubicBezTo>
                  <a:pt x="513" y="66"/>
                  <a:pt x="515" y="62"/>
                  <a:pt x="518" y="62"/>
                </a:cubicBezTo>
                <a:cubicBezTo>
                  <a:pt x="519" y="63"/>
                  <a:pt x="521" y="60"/>
                  <a:pt x="519" y="60"/>
                </a:cubicBezTo>
                <a:close/>
                <a:moveTo>
                  <a:pt x="507" y="19"/>
                </a:moveTo>
                <a:cubicBezTo>
                  <a:pt x="507" y="21"/>
                  <a:pt x="500" y="23"/>
                  <a:pt x="504" y="24"/>
                </a:cubicBezTo>
                <a:cubicBezTo>
                  <a:pt x="504" y="22"/>
                  <a:pt x="511" y="19"/>
                  <a:pt x="507" y="19"/>
                </a:cubicBezTo>
                <a:close/>
                <a:moveTo>
                  <a:pt x="524" y="45"/>
                </a:moveTo>
                <a:cubicBezTo>
                  <a:pt x="525" y="45"/>
                  <a:pt x="525" y="45"/>
                  <a:pt x="525" y="45"/>
                </a:cubicBezTo>
                <a:cubicBezTo>
                  <a:pt x="524" y="47"/>
                  <a:pt x="524" y="47"/>
                  <a:pt x="524" y="47"/>
                </a:cubicBezTo>
                <a:cubicBezTo>
                  <a:pt x="523" y="47"/>
                  <a:pt x="523" y="47"/>
                  <a:pt x="523" y="47"/>
                </a:cubicBezTo>
                <a:lnTo>
                  <a:pt x="524" y="45"/>
                </a:lnTo>
                <a:close/>
                <a:moveTo>
                  <a:pt x="467" y="35"/>
                </a:moveTo>
                <a:cubicBezTo>
                  <a:pt x="466" y="35"/>
                  <a:pt x="466" y="36"/>
                  <a:pt x="467" y="36"/>
                </a:cubicBezTo>
                <a:cubicBezTo>
                  <a:pt x="467" y="36"/>
                  <a:pt x="467" y="35"/>
                  <a:pt x="467" y="35"/>
                </a:cubicBezTo>
                <a:close/>
                <a:moveTo>
                  <a:pt x="501" y="109"/>
                </a:moveTo>
                <a:cubicBezTo>
                  <a:pt x="500" y="108"/>
                  <a:pt x="499" y="108"/>
                  <a:pt x="498" y="108"/>
                </a:cubicBezTo>
                <a:cubicBezTo>
                  <a:pt x="499" y="108"/>
                  <a:pt x="500" y="108"/>
                  <a:pt x="501" y="109"/>
                </a:cubicBezTo>
                <a:close/>
                <a:moveTo>
                  <a:pt x="496" y="109"/>
                </a:moveTo>
                <a:cubicBezTo>
                  <a:pt x="496" y="109"/>
                  <a:pt x="496" y="109"/>
                  <a:pt x="496" y="109"/>
                </a:cubicBezTo>
                <a:cubicBezTo>
                  <a:pt x="496" y="109"/>
                  <a:pt x="496" y="109"/>
                  <a:pt x="496" y="109"/>
                </a:cubicBezTo>
                <a:close/>
                <a:moveTo>
                  <a:pt x="429" y="155"/>
                </a:moveTo>
                <a:cubicBezTo>
                  <a:pt x="428" y="155"/>
                  <a:pt x="425" y="152"/>
                  <a:pt x="428" y="156"/>
                </a:cubicBezTo>
                <a:cubicBezTo>
                  <a:pt x="429" y="158"/>
                  <a:pt x="428" y="155"/>
                  <a:pt x="429" y="155"/>
                </a:cubicBezTo>
                <a:close/>
                <a:moveTo>
                  <a:pt x="433" y="159"/>
                </a:moveTo>
                <a:cubicBezTo>
                  <a:pt x="434" y="159"/>
                  <a:pt x="435" y="160"/>
                  <a:pt x="436" y="161"/>
                </a:cubicBezTo>
                <a:cubicBezTo>
                  <a:pt x="434" y="159"/>
                  <a:pt x="434" y="159"/>
                  <a:pt x="433" y="159"/>
                </a:cubicBezTo>
                <a:close/>
                <a:moveTo>
                  <a:pt x="433" y="159"/>
                </a:moveTo>
                <a:cubicBezTo>
                  <a:pt x="432" y="159"/>
                  <a:pt x="432" y="160"/>
                  <a:pt x="431" y="161"/>
                </a:cubicBezTo>
                <a:cubicBezTo>
                  <a:pt x="433" y="162"/>
                  <a:pt x="433" y="160"/>
                  <a:pt x="433" y="159"/>
                </a:cubicBezTo>
                <a:close/>
                <a:moveTo>
                  <a:pt x="442" y="148"/>
                </a:moveTo>
                <a:cubicBezTo>
                  <a:pt x="443" y="150"/>
                  <a:pt x="447" y="151"/>
                  <a:pt x="445" y="155"/>
                </a:cubicBezTo>
                <a:cubicBezTo>
                  <a:pt x="445" y="155"/>
                  <a:pt x="446" y="153"/>
                  <a:pt x="448" y="155"/>
                </a:cubicBezTo>
                <a:cubicBezTo>
                  <a:pt x="445" y="151"/>
                  <a:pt x="444" y="148"/>
                  <a:pt x="442" y="148"/>
                </a:cubicBezTo>
                <a:close/>
                <a:moveTo>
                  <a:pt x="452" y="156"/>
                </a:moveTo>
                <a:cubicBezTo>
                  <a:pt x="452" y="155"/>
                  <a:pt x="452" y="155"/>
                  <a:pt x="453" y="155"/>
                </a:cubicBezTo>
                <a:cubicBezTo>
                  <a:pt x="452" y="155"/>
                  <a:pt x="452" y="155"/>
                  <a:pt x="452" y="156"/>
                </a:cubicBezTo>
                <a:close/>
                <a:moveTo>
                  <a:pt x="453" y="155"/>
                </a:moveTo>
                <a:cubicBezTo>
                  <a:pt x="454" y="155"/>
                  <a:pt x="457" y="160"/>
                  <a:pt x="457" y="157"/>
                </a:cubicBezTo>
                <a:cubicBezTo>
                  <a:pt x="456" y="155"/>
                  <a:pt x="454" y="152"/>
                  <a:pt x="453" y="152"/>
                </a:cubicBezTo>
                <a:cubicBezTo>
                  <a:pt x="454" y="155"/>
                  <a:pt x="453" y="155"/>
                  <a:pt x="453" y="155"/>
                </a:cubicBezTo>
                <a:close/>
                <a:moveTo>
                  <a:pt x="480" y="123"/>
                </a:moveTo>
                <a:cubicBezTo>
                  <a:pt x="479" y="124"/>
                  <a:pt x="479" y="124"/>
                  <a:pt x="479" y="124"/>
                </a:cubicBezTo>
                <a:cubicBezTo>
                  <a:pt x="480" y="125"/>
                  <a:pt x="480" y="125"/>
                  <a:pt x="480" y="125"/>
                </a:cubicBezTo>
                <a:cubicBezTo>
                  <a:pt x="480" y="125"/>
                  <a:pt x="481" y="124"/>
                  <a:pt x="480" y="123"/>
                </a:cubicBezTo>
                <a:close/>
                <a:moveTo>
                  <a:pt x="491" y="134"/>
                </a:moveTo>
                <a:cubicBezTo>
                  <a:pt x="488" y="129"/>
                  <a:pt x="488" y="129"/>
                  <a:pt x="488" y="129"/>
                </a:cubicBezTo>
                <a:cubicBezTo>
                  <a:pt x="487" y="128"/>
                  <a:pt x="490" y="132"/>
                  <a:pt x="489" y="132"/>
                </a:cubicBezTo>
                <a:cubicBezTo>
                  <a:pt x="489" y="133"/>
                  <a:pt x="490" y="134"/>
                  <a:pt x="491" y="134"/>
                </a:cubicBezTo>
                <a:close/>
                <a:moveTo>
                  <a:pt x="504" y="160"/>
                </a:moveTo>
                <a:cubicBezTo>
                  <a:pt x="504" y="160"/>
                  <a:pt x="504" y="160"/>
                  <a:pt x="503" y="160"/>
                </a:cubicBezTo>
                <a:cubicBezTo>
                  <a:pt x="504" y="160"/>
                  <a:pt x="504" y="160"/>
                  <a:pt x="504" y="160"/>
                </a:cubicBezTo>
                <a:close/>
                <a:moveTo>
                  <a:pt x="484" y="120"/>
                </a:moveTo>
                <a:cubicBezTo>
                  <a:pt x="486" y="122"/>
                  <a:pt x="487" y="124"/>
                  <a:pt x="489" y="125"/>
                </a:cubicBezTo>
                <a:cubicBezTo>
                  <a:pt x="490" y="126"/>
                  <a:pt x="486" y="121"/>
                  <a:pt x="484" y="120"/>
                </a:cubicBezTo>
                <a:close/>
                <a:moveTo>
                  <a:pt x="489" y="120"/>
                </a:moveTo>
                <a:cubicBezTo>
                  <a:pt x="488" y="120"/>
                  <a:pt x="487" y="120"/>
                  <a:pt x="486" y="119"/>
                </a:cubicBezTo>
                <a:cubicBezTo>
                  <a:pt x="488" y="121"/>
                  <a:pt x="488" y="121"/>
                  <a:pt x="488" y="121"/>
                </a:cubicBezTo>
                <a:lnTo>
                  <a:pt x="489" y="120"/>
                </a:lnTo>
                <a:close/>
                <a:moveTo>
                  <a:pt x="496" y="122"/>
                </a:moveTo>
                <a:cubicBezTo>
                  <a:pt x="494" y="121"/>
                  <a:pt x="494" y="121"/>
                  <a:pt x="494" y="121"/>
                </a:cubicBezTo>
                <a:cubicBezTo>
                  <a:pt x="495" y="122"/>
                  <a:pt x="495" y="122"/>
                  <a:pt x="495" y="122"/>
                </a:cubicBezTo>
                <a:lnTo>
                  <a:pt x="496" y="122"/>
                </a:lnTo>
                <a:close/>
                <a:moveTo>
                  <a:pt x="501" y="90"/>
                </a:moveTo>
                <a:cubicBezTo>
                  <a:pt x="500" y="90"/>
                  <a:pt x="500" y="86"/>
                  <a:pt x="495" y="89"/>
                </a:cubicBezTo>
                <a:cubicBezTo>
                  <a:pt x="502" y="87"/>
                  <a:pt x="495" y="93"/>
                  <a:pt x="501" y="90"/>
                </a:cubicBezTo>
                <a:close/>
                <a:moveTo>
                  <a:pt x="470" y="41"/>
                </a:moveTo>
                <a:cubicBezTo>
                  <a:pt x="471" y="38"/>
                  <a:pt x="471" y="38"/>
                  <a:pt x="471" y="38"/>
                </a:cubicBezTo>
                <a:cubicBezTo>
                  <a:pt x="470" y="40"/>
                  <a:pt x="467" y="40"/>
                  <a:pt x="470" y="41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9" name="Freeform 18"/>
          <p:cNvSpPr>
            <a:spLocks noChangeAspect="1" noEditPoints="1"/>
          </p:cNvSpPr>
          <p:nvPr/>
        </p:nvSpPr>
        <p:spPr bwMode="auto">
          <a:xfrm rot="20800476" flipH="1" flipV="1">
            <a:off x="3477357" y="4906514"/>
            <a:ext cx="1043316" cy="339626"/>
          </a:xfrm>
          <a:custGeom>
            <a:avLst/>
            <a:gdLst>
              <a:gd name="T0" fmla="*/ 266 w 578"/>
              <a:gd name="T1" fmla="*/ 80 h 179"/>
              <a:gd name="T2" fmla="*/ 212 w 578"/>
              <a:gd name="T3" fmla="*/ 39 h 179"/>
              <a:gd name="T4" fmla="*/ 51 w 578"/>
              <a:gd name="T5" fmla="*/ 101 h 179"/>
              <a:gd name="T6" fmla="*/ 204 w 578"/>
              <a:gd name="T7" fmla="*/ 36 h 179"/>
              <a:gd name="T8" fmla="*/ 277 w 578"/>
              <a:gd name="T9" fmla="*/ 48 h 179"/>
              <a:gd name="T10" fmla="*/ 376 w 578"/>
              <a:gd name="T11" fmla="*/ 58 h 179"/>
              <a:gd name="T12" fmla="*/ 464 w 578"/>
              <a:gd name="T13" fmla="*/ 100 h 179"/>
              <a:gd name="T14" fmla="*/ 386 w 578"/>
              <a:gd name="T15" fmla="*/ 94 h 179"/>
              <a:gd name="T16" fmla="*/ 328 w 578"/>
              <a:gd name="T17" fmla="*/ 96 h 179"/>
              <a:gd name="T18" fmla="*/ 277 w 578"/>
              <a:gd name="T19" fmla="*/ 93 h 179"/>
              <a:gd name="T20" fmla="*/ 244 w 578"/>
              <a:gd name="T21" fmla="*/ 91 h 179"/>
              <a:gd name="T22" fmla="*/ 156 w 578"/>
              <a:gd name="T23" fmla="*/ 81 h 179"/>
              <a:gd name="T24" fmla="*/ 73 w 578"/>
              <a:gd name="T25" fmla="*/ 90 h 179"/>
              <a:gd name="T26" fmla="*/ 22 w 578"/>
              <a:gd name="T27" fmla="*/ 121 h 179"/>
              <a:gd name="T28" fmla="*/ 17 w 578"/>
              <a:gd name="T29" fmla="*/ 76 h 179"/>
              <a:gd name="T30" fmla="*/ 90 w 578"/>
              <a:gd name="T31" fmla="*/ 45 h 179"/>
              <a:gd name="T32" fmla="*/ 179 w 578"/>
              <a:gd name="T33" fmla="*/ 79 h 179"/>
              <a:gd name="T34" fmla="*/ 170 w 578"/>
              <a:gd name="T35" fmla="*/ 56 h 179"/>
              <a:gd name="T36" fmla="*/ 303 w 578"/>
              <a:gd name="T37" fmla="*/ 55 h 179"/>
              <a:gd name="T38" fmla="*/ 404 w 578"/>
              <a:gd name="T39" fmla="*/ 83 h 179"/>
              <a:gd name="T40" fmla="*/ 324 w 578"/>
              <a:gd name="T41" fmla="*/ 82 h 179"/>
              <a:gd name="T42" fmla="*/ 219 w 578"/>
              <a:gd name="T43" fmla="*/ 71 h 179"/>
              <a:gd name="T44" fmla="*/ 25 w 578"/>
              <a:gd name="T45" fmla="*/ 95 h 179"/>
              <a:gd name="T46" fmla="*/ 39 w 578"/>
              <a:gd name="T47" fmla="*/ 89 h 179"/>
              <a:gd name="T48" fmla="*/ 150 w 578"/>
              <a:gd name="T49" fmla="*/ 60 h 179"/>
              <a:gd name="T50" fmla="*/ 141 w 578"/>
              <a:gd name="T51" fmla="*/ 60 h 179"/>
              <a:gd name="T52" fmla="*/ 230 w 578"/>
              <a:gd name="T53" fmla="*/ 93 h 179"/>
              <a:gd name="T54" fmla="*/ 424 w 578"/>
              <a:gd name="T55" fmla="*/ 89 h 179"/>
              <a:gd name="T56" fmla="*/ 323 w 578"/>
              <a:gd name="T57" fmla="*/ 100 h 179"/>
              <a:gd name="T58" fmla="*/ 427 w 578"/>
              <a:gd name="T59" fmla="*/ 177 h 179"/>
              <a:gd name="T60" fmla="*/ 500 w 578"/>
              <a:gd name="T61" fmla="*/ 119 h 179"/>
              <a:gd name="T62" fmla="*/ 523 w 578"/>
              <a:gd name="T63" fmla="*/ 124 h 179"/>
              <a:gd name="T64" fmla="*/ 520 w 578"/>
              <a:gd name="T65" fmla="*/ 39 h 179"/>
              <a:gd name="T66" fmla="*/ 534 w 578"/>
              <a:gd name="T67" fmla="*/ 76 h 179"/>
              <a:gd name="T68" fmla="*/ 573 w 578"/>
              <a:gd name="T69" fmla="*/ 123 h 179"/>
              <a:gd name="T70" fmla="*/ 549 w 578"/>
              <a:gd name="T71" fmla="*/ 152 h 179"/>
              <a:gd name="T72" fmla="*/ 461 w 578"/>
              <a:gd name="T73" fmla="*/ 162 h 179"/>
              <a:gd name="T74" fmla="*/ 439 w 578"/>
              <a:gd name="T75" fmla="*/ 166 h 179"/>
              <a:gd name="T76" fmla="*/ 477 w 578"/>
              <a:gd name="T77" fmla="*/ 147 h 179"/>
              <a:gd name="T78" fmla="*/ 493 w 578"/>
              <a:gd name="T79" fmla="*/ 129 h 179"/>
              <a:gd name="T80" fmla="*/ 500 w 578"/>
              <a:gd name="T81" fmla="*/ 119 h 179"/>
              <a:gd name="T82" fmla="*/ 509 w 578"/>
              <a:gd name="T83" fmla="*/ 117 h 179"/>
              <a:gd name="T84" fmla="*/ 496 w 578"/>
              <a:gd name="T85" fmla="*/ 105 h 179"/>
              <a:gd name="T86" fmla="*/ 487 w 578"/>
              <a:gd name="T87" fmla="*/ 74 h 179"/>
              <a:gd name="T88" fmla="*/ 469 w 578"/>
              <a:gd name="T89" fmla="*/ 36 h 179"/>
              <a:gd name="T90" fmla="*/ 440 w 578"/>
              <a:gd name="T91" fmla="*/ 8 h 179"/>
              <a:gd name="T92" fmla="*/ 500 w 578"/>
              <a:gd name="T93" fmla="*/ 9 h 179"/>
              <a:gd name="T94" fmla="*/ 552 w 578"/>
              <a:gd name="T95" fmla="*/ 103 h 179"/>
              <a:gd name="T96" fmla="*/ 540 w 578"/>
              <a:gd name="T97" fmla="*/ 98 h 179"/>
              <a:gd name="T98" fmla="*/ 521 w 578"/>
              <a:gd name="T99" fmla="*/ 78 h 179"/>
              <a:gd name="T100" fmla="*/ 513 w 578"/>
              <a:gd name="T101" fmla="*/ 155 h 179"/>
              <a:gd name="T102" fmla="*/ 486 w 578"/>
              <a:gd name="T103" fmla="*/ 154 h 179"/>
              <a:gd name="T104" fmla="*/ 504 w 578"/>
              <a:gd name="T105" fmla="*/ 133 h 179"/>
              <a:gd name="T106" fmla="*/ 520 w 578"/>
              <a:gd name="T107" fmla="*/ 108 h 179"/>
              <a:gd name="T108" fmla="*/ 469 w 578"/>
              <a:gd name="T109" fmla="*/ 16 h 179"/>
              <a:gd name="T110" fmla="*/ 474 w 578"/>
              <a:gd name="T111" fmla="*/ 23 h 179"/>
              <a:gd name="T112" fmla="*/ 513 w 578"/>
              <a:gd name="T113" fmla="*/ 71 h 179"/>
              <a:gd name="T114" fmla="*/ 512 w 578"/>
              <a:gd name="T115" fmla="*/ 66 h 179"/>
              <a:gd name="T116" fmla="*/ 496 w 578"/>
              <a:gd name="T117" fmla="*/ 109 h 179"/>
              <a:gd name="T118" fmla="*/ 457 w 578"/>
              <a:gd name="T119" fmla="*/ 157 h 179"/>
              <a:gd name="T120" fmla="*/ 488 w 578"/>
              <a:gd name="T121" fmla="*/ 121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578" h="179">
                <a:moveTo>
                  <a:pt x="484" y="109"/>
                </a:moveTo>
                <a:cubicBezTo>
                  <a:pt x="484" y="110"/>
                  <a:pt x="484" y="110"/>
                  <a:pt x="484" y="110"/>
                </a:cubicBezTo>
                <a:cubicBezTo>
                  <a:pt x="483" y="110"/>
                  <a:pt x="483" y="110"/>
                  <a:pt x="484" y="109"/>
                </a:cubicBezTo>
                <a:close/>
                <a:moveTo>
                  <a:pt x="484" y="110"/>
                </a:moveTo>
                <a:cubicBezTo>
                  <a:pt x="486" y="114"/>
                  <a:pt x="491" y="116"/>
                  <a:pt x="494" y="118"/>
                </a:cubicBezTo>
                <a:cubicBezTo>
                  <a:pt x="496" y="111"/>
                  <a:pt x="487" y="111"/>
                  <a:pt x="484" y="110"/>
                </a:cubicBezTo>
                <a:close/>
                <a:moveTo>
                  <a:pt x="491" y="102"/>
                </a:moveTo>
                <a:cubicBezTo>
                  <a:pt x="488" y="99"/>
                  <a:pt x="488" y="99"/>
                  <a:pt x="488" y="99"/>
                </a:cubicBezTo>
                <a:cubicBezTo>
                  <a:pt x="489" y="100"/>
                  <a:pt x="488" y="103"/>
                  <a:pt x="491" y="102"/>
                </a:cubicBezTo>
                <a:close/>
                <a:moveTo>
                  <a:pt x="484" y="104"/>
                </a:moveTo>
                <a:cubicBezTo>
                  <a:pt x="485" y="108"/>
                  <a:pt x="485" y="108"/>
                  <a:pt x="485" y="108"/>
                </a:cubicBezTo>
                <a:cubicBezTo>
                  <a:pt x="486" y="105"/>
                  <a:pt x="486" y="105"/>
                  <a:pt x="486" y="105"/>
                </a:cubicBezTo>
                <a:lnTo>
                  <a:pt x="484" y="104"/>
                </a:lnTo>
                <a:close/>
                <a:moveTo>
                  <a:pt x="277" y="97"/>
                </a:moveTo>
                <a:cubicBezTo>
                  <a:pt x="277" y="96"/>
                  <a:pt x="277" y="94"/>
                  <a:pt x="277" y="93"/>
                </a:cubicBezTo>
                <a:lnTo>
                  <a:pt x="277" y="97"/>
                </a:lnTo>
                <a:close/>
                <a:moveTo>
                  <a:pt x="266" y="80"/>
                </a:moveTo>
                <a:cubicBezTo>
                  <a:pt x="267" y="80"/>
                  <a:pt x="267" y="81"/>
                  <a:pt x="268" y="81"/>
                </a:cubicBezTo>
                <a:cubicBezTo>
                  <a:pt x="267" y="80"/>
                  <a:pt x="267" y="80"/>
                  <a:pt x="266" y="80"/>
                </a:cubicBezTo>
                <a:close/>
                <a:moveTo>
                  <a:pt x="284" y="93"/>
                </a:moveTo>
                <a:cubicBezTo>
                  <a:pt x="286" y="93"/>
                  <a:pt x="286" y="93"/>
                  <a:pt x="286" y="93"/>
                </a:cubicBezTo>
                <a:cubicBezTo>
                  <a:pt x="285" y="93"/>
                  <a:pt x="284" y="93"/>
                  <a:pt x="284" y="93"/>
                </a:cubicBezTo>
                <a:close/>
                <a:moveTo>
                  <a:pt x="394" y="100"/>
                </a:moveTo>
                <a:cubicBezTo>
                  <a:pt x="393" y="99"/>
                  <a:pt x="391" y="97"/>
                  <a:pt x="390" y="95"/>
                </a:cubicBezTo>
                <a:cubicBezTo>
                  <a:pt x="391" y="97"/>
                  <a:pt x="390" y="101"/>
                  <a:pt x="394" y="100"/>
                </a:cubicBezTo>
                <a:close/>
                <a:moveTo>
                  <a:pt x="225" y="44"/>
                </a:moveTo>
                <a:cubicBezTo>
                  <a:pt x="225" y="42"/>
                  <a:pt x="225" y="42"/>
                  <a:pt x="225" y="42"/>
                </a:cubicBezTo>
                <a:cubicBezTo>
                  <a:pt x="224" y="42"/>
                  <a:pt x="224" y="43"/>
                  <a:pt x="225" y="44"/>
                </a:cubicBezTo>
                <a:close/>
                <a:moveTo>
                  <a:pt x="267" y="49"/>
                </a:moveTo>
                <a:cubicBezTo>
                  <a:pt x="267" y="49"/>
                  <a:pt x="267" y="49"/>
                  <a:pt x="267" y="49"/>
                </a:cubicBezTo>
                <a:cubicBezTo>
                  <a:pt x="267" y="48"/>
                  <a:pt x="268" y="48"/>
                  <a:pt x="268" y="46"/>
                </a:cubicBezTo>
                <a:lnTo>
                  <a:pt x="267" y="49"/>
                </a:lnTo>
                <a:close/>
                <a:moveTo>
                  <a:pt x="294" y="90"/>
                </a:moveTo>
                <a:cubicBezTo>
                  <a:pt x="293" y="89"/>
                  <a:pt x="293" y="89"/>
                  <a:pt x="293" y="89"/>
                </a:cubicBezTo>
                <a:cubicBezTo>
                  <a:pt x="292" y="89"/>
                  <a:pt x="292" y="89"/>
                  <a:pt x="292" y="89"/>
                </a:cubicBezTo>
                <a:cubicBezTo>
                  <a:pt x="293" y="90"/>
                  <a:pt x="293" y="90"/>
                  <a:pt x="294" y="90"/>
                </a:cubicBezTo>
                <a:close/>
                <a:moveTo>
                  <a:pt x="210" y="34"/>
                </a:moveTo>
                <a:cubicBezTo>
                  <a:pt x="210" y="36"/>
                  <a:pt x="211" y="38"/>
                  <a:pt x="212" y="39"/>
                </a:cubicBezTo>
                <a:cubicBezTo>
                  <a:pt x="212" y="37"/>
                  <a:pt x="211" y="35"/>
                  <a:pt x="210" y="34"/>
                </a:cubicBezTo>
                <a:close/>
                <a:moveTo>
                  <a:pt x="266" y="80"/>
                </a:move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lose/>
                <a:moveTo>
                  <a:pt x="279" y="48"/>
                </a:moveTo>
                <a:cubicBezTo>
                  <a:pt x="280" y="49"/>
                  <a:pt x="281" y="49"/>
                  <a:pt x="281" y="49"/>
                </a:cubicBezTo>
                <a:cubicBezTo>
                  <a:pt x="281" y="48"/>
                  <a:pt x="280" y="48"/>
                  <a:pt x="279" y="48"/>
                </a:cubicBezTo>
                <a:close/>
                <a:moveTo>
                  <a:pt x="389" y="93"/>
                </a:moveTo>
                <a:cubicBezTo>
                  <a:pt x="390" y="95"/>
                  <a:pt x="390" y="95"/>
                  <a:pt x="390" y="95"/>
                </a:cubicBezTo>
                <a:cubicBezTo>
                  <a:pt x="390" y="94"/>
                  <a:pt x="390" y="93"/>
                  <a:pt x="389" y="93"/>
                </a:cubicBezTo>
                <a:close/>
                <a:moveTo>
                  <a:pt x="471" y="106"/>
                </a:moveTo>
                <a:cubicBezTo>
                  <a:pt x="471" y="108"/>
                  <a:pt x="470" y="109"/>
                  <a:pt x="472" y="110"/>
                </a:cubicBezTo>
                <a:cubicBezTo>
                  <a:pt x="472" y="108"/>
                  <a:pt x="471" y="107"/>
                  <a:pt x="471" y="106"/>
                </a:cubicBezTo>
                <a:close/>
                <a:moveTo>
                  <a:pt x="5" y="110"/>
                </a:moveTo>
                <a:cubicBezTo>
                  <a:pt x="5" y="110"/>
                  <a:pt x="5" y="110"/>
                  <a:pt x="5" y="110"/>
                </a:cubicBezTo>
                <a:cubicBezTo>
                  <a:pt x="5" y="110"/>
                  <a:pt x="5" y="110"/>
                  <a:pt x="5" y="110"/>
                </a:cubicBezTo>
                <a:close/>
                <a:moveTo>
                  <a:pt x="52" y="103"/>
                </a:moveTo>
                <a:cubicBezTo>
                  <a:pt x="51" y="102"/>
                  <a:pt x="51" y="102"/>
                  <a:pt x="51" y="101"/>
                </a:cubicBezTo>
                <a:cubicBezTo>
                  <a:pt x="51" y="103"/>
                  <a:pt x="51" y="104"/>
                  <a:pt x="52" y="103"/>
                </a:cubicBezTo>
                <a:close/>
                <a:moveTo>
                  <a:pt x="87" y="38"/>
                </a:moveTo>
                <a:cubicBezTo>
                  <a:pt x="96" y="43"/>
                  <a:pt x="96" y="43"/>
                  <a:pt x="96" y="43"/>
                </a:cubicBezTo>
                <a:cubicBezTo>
                  <a:pt x="96" y="41"/>
                  <a:pt x="100" y="39"/>
                  <a:pt x="97" y="37"/>
                </a:cubicBezTo>
                <a:cubicBezTo>
                  <a:pt x="101" y="41"/>
                  <a:pt x="101" y="41"/>
                  <a:pt x="101" y="41"/>
                </a:cubicBezTo>
                <a:cubicBezTo>
                  <a:pt x="101" y="38"/>
                  <a:pt x="101" y="38"/>
                  <a:pt x="101" y="38"/>
                </a:cubicBezTo>
                <a:cubicBezTo>
                  <a:pt x="115" y="31"/>
                  <a:pt x="128" y="52"/>
                  <a:pt x="141" y="38"/>
                </a:cubicBezTo>
                <a:cubicBezTo>
                  <a:pt x="141" y="37"/>
                  <a:pt x="141" y="37"/>
                  <a:pt x="141" y="37"/>
                </a:cubicBezTo>
                <a:cubicBezTo>
                  <a:pt x="150" y="43"/>
                  <a:pt x="150" y="43"/>
                  <a:pt x="150" y="43"/>
                </a:cubicBezTo>
                <a:cubicBezTo>
                  <a:pt x="151" y="43"/>
                  <a:pt x="151" y="37"/>
                  <a:pt x="154" y="35"/>
                </a:cubicBezTo>
                <a:cubicBezTo>
                  <a:pt x="153" y="41"/>
                  <a:pt x="159" y="36"/>
                  <a:pt x="160" y="41"/>
                </a:cubicBezTo>
                <a:cubicBezTo>
                  <a:pt x="162" y="38"/>
                  <a:pt x="160" y="37"/>
                  <a:pt x="159" y="35"/>
                </a:cubicBezTo>
                <a:cubicBezTo>
                  <a:pt x="167" y="29"/>
                  <a:pt x="174" y="38"/>
                  <a:pt x="182" y="34"/>
                </a:cubicBezTo>
                <a:cubicBezTo>
                  <a:pt x="174" y="42"/>
                  <a:pt x="174" y="40"/>
                  <a:pt x="168" y="43"/>
                </a:cubicBezTo>
                <a:cubicBezTo>
                  <a:pt x="175" y="46"/>
                  <a:pt x="176" y="40"/>
                  <a:pt x="184" y="42"/>
                </a:cubicBezTo>
                <a:cubicBezTo>
                  <a:pt x="180" y="40"/>
                  <a:pt x="180" y="40"/>
                  <a:pt x="180" y="40"/>
                </a:cubicBezTo>
                <a:cubicBezTo>
                  <a:pt x="184" y="31"/>
                  <a:pt x="192" y="44"/>
                  <a:pt x="193" y="35"/>
                </a:cubicBezTo>
                <a:cubicBezTo>
                  <a:pt x="197" y="36"/>
                  <a:pt x="201" y="45"/>
                  <a:pt x="206" y="44"/>
                </a:cubicBezTo>
                <a:cubicBezTo>
                  <a:pt x="204" y="36"/>
                  <a:pt x="204" y="36"/>
                  <a:pt x="204" y="36"/>
                </a:cubicBezTo>
                <a:cubicBezTo>
                  <a:pt x="209" y="35"/>
                  <a:pt x="209" y="35"/>
                  <a:pt x="209" y="35"/>
                </a:cubicBezTo>
                <a:cubicBezTo>
                  <a:pt x="209" y="41"/>
                  <a:pt x="209" y="41"/>
                  <a:pt x="209" y="41"/>
                </a:cubicBezTo>
                <a:cubicBezTo>
                  <a:pt x="211" y="41"/>
                  <a:pt x="211" y="40"/>
                  <a:pt x="212" y="39"/>
                </a:cubicBezTo>
                <a:cubicBezTo>
                  <a:pt x="215" y="45"/>
                  <a:pt x="220" y="42"/>
                  <a:pt x="224" y="47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5"/>
                  <a:pt x="226" y="45"/>
                  <a:pt x="226" y="46"/>
                </a:cubicBezTo>
                <a:cubicBezTo>
                  <a:pt x="227" y="41"/>
                  <a:pt x="230" y="43"/>
                  <a:pt x="231" y="39"/>
                </a:cubicBezTo>
                <a:cubicBezTo>
                  <a:pt x="229" y="37"/>
                  <a:pt x="226" y="35"/>
                  <a:pt x="226" y="38"/>
                </a:cubicBezTo>
                <a:cubicBezTo>
                  <a:pt x="222" y="32"/>
                  <a:pt x="231" y="35"/>
                  <a:pt x="233" y="35"/>
                </a:cubicBezTo>
                <a:cubicBezTo>
                  <a:pt x="230" y="37"/>
                  <a:pt x="234" y="38"/>
                  <a:pt x="235" y="39"/>
                </a:cubicBezTo>
                <a:cubicBezTo>
                  <a:pt x="236" y="39"/>
                  <a:pt x="235" y="38"/>
                  <a:pt x="235" y="37"/>
                </a:cubicBezTo>
                <a:cubicBezTo>
                  <a:pt x="240" y="34"/>
                  <a:pt x="241" y="48"/>
                  <a:pt x="244" y="39"/>
                </a:cubicBezTo>
                <a:cubicBezTo>
                  <a:pt x="245" y="44"/>
                  <a:pt x="245" y="44"/>
                  <a:pt x="245" y="44"/>
                </a:cubicBezTo>
                <a:cubicBezTo>
                  <a:pt x="249" y="40"/>
                  <a:pt x="249" y="40"/>
                  <a:pt x="249" y="40"/>
                </a:cubicBezTo>
                <a:cubicBezTo>
                  <a:pt x="249" y="50"/>
                  <a:pt x="254" y="41"/>
                  <a:pt x="254" y="51"/>
                </a:cubicBezTo>
                <a:cubicBezTo>
                  <a:pt x="258" y="51"/>
                  <a:pt x="254" y="45"/>
                  <a:pt x="255" y="46"/>
                </a:cubicBezTo>
                <a:cubicBezTo>
                  <a:pt x="259" y="44"/>
                  <a:pt x="266" y="54"/>
                  <a:pt x="267" y="49"/>
                </a:cubicBezTo>
                <a:cubicBezTo>
                  <a:pt x="270" y="53"/>
                  <a:pt x="274" y="51"/>
                  <a:pt x="277" y="53"/>
                </a:cubicBezTo>
                <a:cubicBezTo>
                  <a:pt x="277" y="48"/>
                  <a:pt x="277" y="48"/>
                  <a:pt x="277" y="48"/>
                </a:cubicBezTo>
                <a:cubicBezTo>
                  <a:pt x="279" y="50"/>
                  <a:pt x="280" y="52"/>
                  <a:pt x="282" y="51"/>
                </a:cubicBezTo>
                <a:cubicBezTo>
                  <a:pt x="282" y="51"/>
                  <a:pt x="282" y="50"/>
                  <a:pt x="281" y="49"/>
                </a:cubicBezTo>
                <a:cubicBezTo>
                  <a:pt x="287" y="52"/>
                  <a:pt x="291" y="53"/>
                  <a:pt x="296" y="53"/>
                </a:cubicBezTo>
                <a:cubicBezTo>
                  <a:pt x="296" y="50"/>
                  <a:pt x="296" y="49"/>
                  <a:pt x="293" y="47"/>
                </a:cubicBezTo>
                <a:cubicBezTo>
                  <a:pt x="298" y="43"/>
                  <a:pt x="305" y="54"/>
                  <a:pt x="311" y="53"/>
                </a:cubicBezTo>
                <a:cubicBezTo>
                  <a:pt x="311" y="50"/>
                  <a:pt x="311" y="50"/>
                  <a:pt x="311" y="50"/>
                </a:cubicBezTo>
                <a:cubicBezTo>
                  <a:pt x="314" y="54"/>
                  <a:pt x="314" y="54"/>
                  <a:pt x="314" y="54"/>
                </a:cubicBezTo>
                <a:cubicBezTo>
                  <a:pt x="314" y="53"/>
                  <a:pt x="314" y="51"/>
                  <a:pt x="315" y="50"/>
                </a:cubicBezTo>
                <a:cubicBezTo>
                  <a:pt x="321" y="49"/>
                  <a:pt x="329" y="50"/>
                  <a:pt x="331" y="59"/>
                </a:cubicBezTo>
                <a:cubicBezTo>
                  <a:pt x="330" y="57"/>
                  <a:pt x="335" y="54"/>
                  <a:pt x="331" y="50"/>
                </a:cubicBezTo>
                <a:cubicBezTo>
                  <a:pt x="337" y="57"/>
                  <a:pt x="345" y="56"/>
                  <a:pt x="352" y="59"/>
                </a:cubicBezTo>
                <a:cubicBezTo>
                  <a:pt x="352" y="59"/>
                  <a:pt x="352" y="59"/>
                  <a:pt x="352" y="59"/>
                </a:cubicBezTo>
                <a:cubicBezTo>
                  <a:pt x="355" y="62"/>
                  <a:pt x="355" y="62"/>
                  <a:pt x="355" y="62"/>
                </a:cubicBezTo>
                <a:cubicBezTo>
                  <a:pt x="355" y="61"/>
                  <a:pt x="355" y="61"/>
                  <a:pt x="355" y="61"/>
                </a:cubicBezTo>
                <a:cubicBezTo>
                  <a:pt x="353" y="59"/>
                  <a:pt x="353" y="59"/>
                  <a:pt x="353" y="59"/>
                </a:cubicBezTo>
                <a:cubicBezTo>
                  <a:pt x="356" y="60"/>
                  <a:pt x="359" y="62"/>
                  <a:pt x="360" y="65"/>
                </a:cubicBezTo>
                <a:cubicBezTo>
                  <a:pt x="361" y="63"/>
                  <a:pt x="362" y="60"/>
                  <a:pt x="364" y="58"/>
                </a:cubicBezTo>
                <a:cubicBezTo>
                  <a:pt x="364" y="64"/>
                  <a:pt x="373" y="54"/>
                  <a:pt x="376" y="61"/>
                </a:cubicBezTo>
                <a:cubicBezTo>
                  <a:pt x="377" y="60"/>
                  <a:pt x="375" y="60"/>
                  <a:pt x="376" y="58"/>
                </a:cubicBezTo>
                <a:cubicBezTo>
                  <a:pt x="385" y="60"/>
                  <a:pt x="397" y="69"/>
                  <a:pt x="408" y="67"/>
                </a:cubicBezTo>
                <a:cubicBezTo>
                  <a:pt x="407" y="77"/>
                  <a:pt x="416" y="76"/>
                  <a:pt x="420" y="83"/>
                </a:cubicBezTo>
                <a:cubicBezTo>
                  <a:pt x="423" y="77"/>
                  <a:pt x="418" y="79"/>
                  <a:pt x="417" y="74"/>
                </a:cubicBezTo>
                <a:cubicBezTo>
                  <a:pt x="420" y="76"/>
                  <a:pt x="420" y="66"/>
                  <a:pt x="424" y="72"/>
                </a:cubicBezTo>
                <a:cubicBezTo>
                  <a:pt x="424" y="71"/>
                  <a:pt x="425" y="71"/>
                  <a:pt x="423" y="70"/>
                </a:cubicBezTo>
                <a:cubicBezTo>
                  <a:pt x="427" y="71"/>
                  <a:pt x="421" y="78"/>
                  <a:pt x="426" y="77"/>
                </a:cubicBezTo>
                <a:cubicBezTo>
                  <a:pt x="428" y="73"/>
                  <a:pt x="428" y="73"/>
                  <a:pt x="428" y="73"/>
                </a:cubicBezTo>
                <a:cubicBezTo>
                  <a:pt x="429" y="79"/>
                  <a:pt x="429" y="79"/>
                  <a:pt x="429" y="79"/>
                </a:cubicBezTo>
                <a:cubicBezTo>
                  <a:pt x="440" y="79"/>
                  <a:pt x="447" y="84"/>
                  <a:pt x="457" y="82"/>
                </a:cubicBezTo>
                <a:cubicBezTo>
                  <a:pt x="457" y="83"/>
                  <a:pt x="457" y="85"/>
                  <a:pt x="455" y="86"/>
                </a:cubicBezTo>
                <a:cubicBezTo>
                  <a:pt x="459" y="87"/>
                  <a:pt x="461" y="96"/>
                  <a:pt x="467" y="93"/>
                </a:cubicBezTo>
                <a:cubicBezTo>
                  <a:pt x="467" y="91"/>
                  <a:pt x="467" y="91"/>
                  <a:pt x="467" y="91"/>
                </a:cubicBezTo>
                <a:cubicBezTo>
                  <a:pt x="475" y="89"/>
                  <a:pt x="472" y="98"/>
                  <a:pt x="479" y="103"/>
                </a:cubicBezTo>
                <a:cubicBezTo>
                  <a:pt x="478" y="102"/>
                  <a:pt x="474" y="98"/>
                  <a:pt x="472" y="102"/>
                </a:cubicBezTo>
                <a:cubicBezTo>
                  <a:pt x="472" y="106"/>
                  <a:pt x="476" y="107"/>
                  <a:pt x="478" y="105"/>
                </a:cubicBezTo>
                <a:cubicBezTo>
                  <a:pt x="476" y="110"/>
                  <a:pt x="476" y="110"/>
                  <a:pt x="476" y="110"/>
                </a:cubicBezTo>
                <a:cubicBezTo>
                  <a:pt x="476" y="106"/>
                  <a:pt x="473" y="106"/>
                  <a:pt x="471" y="103"/>
                </a:cubicBezTo>
                <a:cubicBezTo>
                  <a:pt x="471" y="104"/>
                  <a:pt x="471" y="105"/>
                  <a:pt x="471" y="106"/>
                </a:cubicBezTo>
                <a:cubicBezTo>
                  <a:pt x="470" y="104"/>
                  <a:pt x="467" y="103"/>
                  <a:pt x="464" y="100"/>
                </a:cubicBezTo>
                <a:cubicBezTo>
                  <a:pt x="469" y="101"/>
                  <a:pt x="469" y="101"/>
                  <a:pt x="469" y="101"/>
                </a:cubicBezTo>
                <a:cubicBezTo>
                  <a:pt x="469" y="95"/>
                  <a:pt x="462" y="99"/>
                  <a:pt x="461" y="97"/>
                </a:cubicBezTo>
                <a:cubicBezTo>
                  <a:pt x="459" y="102"/>
                  <a:pt x="462" y="102"/>
                  <a:pt x="458" y="105"/>
                </a:cubicBezTo>
                <a:cubicBezTo>
                  <a:pt x="451" y="105"/>
                  <a:pt x="456" y="99"/>
                  <a:pt x="451" y="92"/>
                </a:cubicBezTo>
                <a:cubicBezTo>
                  <a:pt x="452" y="90"/>
                  <a:pt x="452" y="90"/>
                  <a:pt x="452" y="90"/>
                </a:cubicBezTo>
                <a:cubicBezTo>
                  <a:pt x="450" y="89"/>
                  <a:pt x="450" y="83"/>
                  <a:pt x="446" y="86"/>
                </a:cubicBezTo>
                <a:cubicBezTo>
                  <a:pt x="445" y="90"/>
                  <a:pt x="448" y="90"/>
                  <a:pt x="448" y="92"/>
                </a:cubicBezTo>
                <a:cubicBezTo>
                  <a:pt x="447" y="94"/>
                  <a:pt x="446" y="85"/>
                  <a:pt x="443" y="88"/>
                </a:cubicBezTo>
                <a:cubicBezTo>
                  <a:pt x="444" y="94"/>
                  <a:pt x="448" y="97"/>
                  <a:pt x="452" y="98"/>
                </a:cubicBezTo>
                <a:cubicBezTo>
                  <a:pt x="451" y="99"/>
                  <a:pt x="450" y="101"/>
                  <a:pt x="450" y="103"/>
                </a:cubicBezTo>
                <a:cubicBezTo>
                  <a:pt x="441" y="96"/>
                  <a:pt x="431" y="87"/>
                  <a:pt x="420" y="88"/>
                </a:cubicBezTo>
                <a:cubicBezTo>
                  <a:pt x="424" y="96"/>
                  <a:pt x="418" y="87"/>
                  <a:pt x="417" y="95"/>
                </a:cubicBezTo>
                <a:cubicBezTo>
                  <a:pt x="418" y="90"/>
                  <a:pt x="414" y="94"/>
                  <a:pt x="411" y="91"/>
                </a:cubicBezTo>
                <a:cubicBezTo>
                  <a:pt x="409" y="96"/>
                  <a:pt x="416" y="96"/>
                  <a:pt x="413" y="100"/>
                </a:cubicBezTo>
                <a:cubicBezTo>
                  <a:pt x="408" y="97"/>
                  <a:pt x="402" y="86"/>
                  <a:pt x="395" y="86"/>
                </a:cubicBezTo>
                <a:cubicBezTo>
                  <a:pt x="395" y="89"/>
                  <a:pt x="397" y="89"/>
                  <a:pt x="397" y="90"/>
                </a:cubicBezTo>
                <a:cubicBezTo>
                  <a:pt x="392" y="88"/>
                  <a:pt x="388" y="74"/>
                  <a:pt x="383" y="82"/>
                </a:cubicBezTo>
                <a:cubicBezTo>
                  <a:pt x="385" y="86"/>
                  <a:pt x="387" y="89"/>
                  <a:pt x="389" y="93"/>
                </a:cubicBezTo>
                <a:cubicBezTo>
                  <a:pt x="389" y="93"/>
                  <a:pt x="388" y="93"/>
                  <a:pt x="386" y="94"/>
                </a:cubicBezTo>
                <a:cubicBezTo>
                  <a:pt x="387" y="99"/>
                  <a:pt x="387" y="99"/>
                  <a:pt x="387" y="99"/>
                </a:cubicBezTo>
                <a:cubicBezTo>
                  <a:pt x="381" y="99"/>
                  <a:pt x="384" y="89"/>
                  <a:pt x="382" y="84"/>
                </a:cubicBezTo>
                <a:cubicBezTo>
                  <a:pt x="378" y="89"/>
                  <a:pt x="378" y="89"/>
                  <a:pt x="378" y="89"/>
                </a:cubicBezTo>
                <a:cubicBezTo>
                  <a:pt x="371" y="91"/>
                  <a:pt x="365" y="87"/>
                  <a:pt x="362" y="79"/>
                </a:cubicBezTo>
                <a:cubicBezTo>
                  <a:pt x="361" y="79"/>
                  <a:pt x="356" y="78"/>
                  <a:pt x="358" y="83"/>
                </a:cubicBezTo>
                <a:cubicBezTo>
                  <a:pt x="360" y="91"/>
                  <a:pt x="361" y="96"/>
                  <a:pt x="367" y="97"/>
                </a:cubicBezTo>
                <a:cubicBezTo>
                  <a:pt x="369" y="92"/>
                  <a:pt x="363" y="91"/>
                  <a:pt x="365" y="91"/>
                </a:cubicBezTo>
                <a:cubicBezTo>
                  <a:pt x="367" y="92"/>
                  <a:pt x="373" y="89"/>
                  <a:pt x="374" y="94"/>
                </a:cubicBezTo>
                <a:cubicBezTo>
                  <a:pt x="367" y="92"/>
                  <a:pt x="367" y="92"/>
                  <a:pt x="367" y="92"/>
                </a:cubicBezTo>
                <a:cubicBezTo>
                  <a:pt x="366" y="99"/>
                  <a:pt x="370" y="93"/>
                  <a:pt x="371" y="97"/>
                </a:cubicBezTo>
                <a:cubicBezTo>
                  <a:pt x="368" y="102"/>
                  <a:pt x="365" y="95"/>
                  <a:pt x="362" y="98"/>
                </a:cubicBezTo>
                <a:cubicBezTo>
                  <a:pt x="362" y="98"/>
                  <a:pt x="362" y="98"/>
                  <a:pt x="362" y="98"/>
                </a:cubicBezTo>
                <a:cubicBezTo>
                  <a:pt x="357" y="96"/>
                  <a:pt x="358" y="98"/>
                  <a:pt x="353" y="94"/>
                </a:cubicBezTo>
                <a:cubicBezTo>
                  <a:pt x="353" y="87"/>
                  <a:pt x="355" y="90"/>
                  <a:pt x="358" y="88"/>
                </a:cubicBezTo>
                <a:cubicBezTo>
                  <a:pt x="349" y="87"/>
                  <a:pt x="338" y="73"/>
                  <a:pt x="328" y="83"/>
                </a:cubicBezTo>
                <a:cubicBezTo>
                  <a:pt x="333" y="90"/>
                  <a:pt x="333" y="90"/>
                  <a:pt x="333" y="90"/>
                </a:cubicBezTo>
                <a:cubicBezTo>
                  <a:pt x="330" y="91"/>
                  <a:pt x="324" y="84"/>
                  <a:pt x="324" y="92"/>
                </a:cubicBezTo>
                <a:cubicBezTo>
                  <a:pt x="328" y="90"/>
                  <a:pt x="326" y="95"/>
                  <a:pt x="328" y="97"/>
                </a:cubicBezTo>
                <a:cubicBezTo>
                  <a:pt x="328" y="96"/>
                  <a:pt x="328" y="96"/>
                  <a:pt x="328" y="96"/>
                </a:cubicBezTo>
                <a:cubicBezTo>
                  <a:pt x="328" y="96"/>
                  <a:pt x="330" y="98"/>
                  <a:pt x="329" y="99"/>
                </a:cubicBezTo>
                <a:cubicBezTo>
                  <a:pt x="326" y="94"/>
                  <a:pt x="322" y="92"/>
                  <a:pt x="319" y="89"/>
                </a:cubicBezTo>
                <a:cubicBezTo>
                  <a:pt x="320" y="91"/>
                  <a:pt x="317" y="93"/>
                  <a:pt x="316" y="94"/>
                </a:cubicBezTo>
                <a:cubicBezTo>
                  <a:pt x="313" y="93"/>
                  <a:pt x="317" y="91"/>
                  <a:pt x="317" y="88"/>
                </a:cubicBezTo>
                <a:cubicBezTo>
                  <a:pt x="315" y="88"/>
                  <a:pt x="313" y="83"/>
                  <a:pt x="311" y="87"/>
                </a:cubicBezTo>
                <a:cubicBezTo>
                  <a:pt x="309" y="91"/>
                  <a:pt x="314" y="91"/>
                  <a:pt x="314" y="95"/>
                </a:cubicBezTo>
                <a:cubicBezTo>
                  <a:pt x="306" y="88"/>
                  <a:pt x="306" y="88"/>
                  <a:pt x="306" y="88"/>
                </a:cubicBezTo>
                <a:cubicBezTo>
                  <a:pt x="306" y="89"/>
                  <a:pt x="306" y="89"/>
                  <a:pt x="306" y="89"/>
                </a:cubicBezTo>
                <a:cubicBezTo>
                  <a:pt x="305" y="87"/>
                  <a:pt x="304" y="86"/>
                  <a:pt x="303" y="87"/>
                </a:cubicBezTo>
                <a:cubicBezTo>
                  <a:pt x="302" y="90"/>
                  <a:pt x="304" y="91"/>
                  <a:pt x="305" y="90"/>
                </a:cubicBezTo>
                <a:cubicBezTo>
                  <a:pt x="300" y="94"/>
                  <a:pt x="297" y="80"/>
                  <a:pt x="293" y="89"/>
                </a:cubicBezTo>
                <a:cubicBezTo>
                  <a:pt x="290" y="86"/>
                  <a:pt x="290" y="86"/>
                  <a:pt x="290" y="86"/>
                </a:cubicBezTo>
                <a:cubicBezTo>
                  <a:pt x="290" y="87"/>
                  <a:pt x="289" y="88"/>
                  <a:pt x="290" y="88"/>
                </a:cubicBezTo>
                <a:cubicBezTo>
                  <a:pt x="287" y="85"/>
                  <a:pt x="287" y="85"/>
                  <a:pt x="287" y="85"/>
                </a:cubicBezTo>
                <a:cubicBezTo>
                  <a:pt x="282" y="82"/>
                  <a:pt x="285" y="92"/>
                  <a:pt x="284" y="93"/>
                </a:cubicBezTo>
                <a:cubicBezTo>
                  <a:pt x="284" y="93"/>
                  <a:pt x="284" y="93"/>
                  <a:pt x="284" y="93"/>
                </a:cubicBezTo>
                <a:cubicBezTo>
                  <a:pt x="282" y="94"/>
                  <a:pt x="281" y="97"/>
                  <a:pt x="282" y="97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5" y="88"/>
                  <a:pt x="268" y="86"/>
                  <a:pt x="268" y="76"/>
                </a:cubicBezTo>
                <a:cubicBezTo>
                  <a:pt x="267" y="77"/>
                  <a:pt x="265" y="79"/>
                  <a:pt x="266" y="80"/>
                </a:cubicBezTo>
                <a:cubicBezTo>
                  <a:pt x="262" y="79"/>
                  <a:pt x="267" y="88"/>
                  <a:pt x="260" y="86"/>
                </a:cubicBezTo>
                <a:cubicBezTo>
                  <a:pt x="260" y="88"/>
                  <a:pt x="261" y="88"/>
                  <a:pt x="262" y="88"/>
                </a:cubicBezTo>
                <a:cubicBezTo>
                  <a:pt x="260" y="88"/>
                  <a:pt x="260" y="88"/>
                  <a:pt x="259" y="87"/>
                </a:cubicBezTo>
                <a:cubicBezTo>
                  <a:pt x="259" y="88"/>
                  <a:pt x="259" y="89"/>
                  <a:pt x="259" y="90"/>
                </a:cubicBezTo>
                <a:cubicBezTo>
                  <a:pt x="259" y="87"/>
                  <a:pt x="256" y="87"/>
                  <a:pt x="255" y="88"/>
                </a:cubicBezTo>
                <a:cubicBezTo>
                  <a:pt x="257" y="94"/>
                  <a:pt x="257" y="94"/>
                  <a:pt x="257" y="94"/>
                </a:cubicBezTo>
                <a:cubicBezTo>
                  <a:pt x="255" y="91"/>
                  <a:pt x="254" y="91"/>
                  <a:pt x="252" y="91"/>
                </a:cubicBezTo>
                <a:cubicBezTo>
                  <a:pt x="253" y="95"/>
                  <a:pt x="253" y="95"/>
                  <a:pt x="253" y="95"/>
                </a:cubicBezTo>
                <a:cubicBezTo>
                  <a:pt x="249" y="94"/>
                  <a:pt x="253" y="87"/>
                  <a:pt x="248" y="90"/>
                </a:cubicBezTo>
                <a:cubicBezTo>
                  <a:pt x="253" y="87"/>
                  <a:pt x="253" y="87"/>
                  <a:pt x="253" y="87"/>
                </a:cubicBezTo>
                <a:cubicBezTo>
                  <a:pt x="247" y="85"/>
                  <a:pt x="250" y="77"/>
                  <a:pt x="247" y="74"/>
                </a:cubicBezTo>
                <a:cubicBezTo>
                  <a:pt x="242" y="67"/>
                  <a:pt x="234" y="78"/>
                  <a:pt x="230" y="66"/>
                </a:cubicBezTo>
                <a:cubicBezTo>
                  <a:pt x="229" y="70"/>
                  <a:pt x="230" y="71"/>
                  <a:pt x="228" y="75"/>
                </a:cubicBezTo>
                <a:cubicBezTo>
                  <a:pt x="232" y="77"/>
                  <a:pt x="234" y="78"/>
                  <a:pt x="235" y="84"/>
                </a:cubicBezTo>
                <a:cubicBezTo>
                  <a:pt x="242" y="90"/>
                  <a:pt x="237" y="69"/>
                  <a:pt x="245" y="78"/>
                </a:cubicBezTo>
                <a:cubicBezTo>
                  <a:pt x="244" y="84"/>
                  <a:pt x="242" y="84"/>
                  <a:pt x="240" y="81"/>
                </a:cubicBezTo>
                <a:cubicBezTo>
                  <a:pt x="240" y="85"/>
                  <a:pt x="242" y="88"/>
                  <a:pt x="244" y="91"/>
                </a:cubicBezTo>
                <a:cubicBezTo>
                  <a:pt x="239" y="88"/>
                  <a:pt x="233" y="93"/>
                  <a:pt x="230" y="93"/>
                </a:cubicBezTo>
                <a:cubicBezTo>
                  <a:pt x="229" y="90"/>
                  <a:pt x="225" y="87"/>
                  <a:pt x="224" y="88"/>
                </a:cubicBezTo>
                <a:cubicBezTo>
                  <a:pt x="224" y="85"/>
                  <a:pt x="217" y="82"/>
                  <a:pt x="220" y="76"/>
                </a:cubicBezTo>
                <a:cubicBezTo>
                  <a:pt x="215" y="74"/>
                  <a:pt x="216" y="85"/>
                  <a:pt x="212" y="77"/>
                </a:cubicBezTo>
                <a:cubicBezTo>
                  <a:pt x="214" y="83"/>
                  <a:pt x="209" y="81"/>
                  <a:pt x="211" y="86"/>
                </a:cubicBezTo>
                <a:cubicBezTo>
                  <a:pt x="212" y="81"/>
                  <a:pt x="217" y="90"/>
                  <a:pt x="220" y="93"/>
                </a:cubicBezTo>
                <a:cubicBezTo>
                  <a:pt x="213" y="96"/>
                  <a:pt x="213" y="96"/>
                  <a:pt x="213" y="96"/>
                </a:cubicBezTo>
                <a:cubicBezTo>
                  <a:pt x="214" y="95"/>
                  <a:pt x="212" y="91"/>
                  <a:pt x="211" y="90"/>
                </a:cubicBezTo>
                <a:cubicBezTo>
                  <a:pt x="210" y="95"/>
                  <a:pt x="210" y="95"/>
                  <a:pt x="210" y="95"/>
                </a:cubicBezTo>
                <a:cubicBezTo>
                  <a:pt x="209" y="83"/>
                  <a:pt x="198" y="104"/>
                  <a:pt x="195" y="90"/>
                </a:cubicBezTo>
                <a:cubicBezTo>
                  <a:pt x="197" y="91"/>
                  <a:pt x="199" y="87"/>
                  <a:pt x="200" y="93"/>
                </a:cubicBezTo>
                <a:cubicBezTo>
                  <a:pt x="204" y="89"/>
                  <a:pt x="199" y="84"/>
                  <a:pt x="201" y="80"/>
                </a:cubicBezTo>
                <a:cubicBezTo>
                  <a:pt x="194" y="75"/>
                  <a:pt x="185" y="83"/>
                  <a:pt x="178" y="74"/>
                </a:cubicBezTo>
                <a:cubicBezTo>
                  <a:pt x="179" y="78"/>
                  <a:pt x="183" y="78"/>
                  <a:pt x="183" y="82"/>
                </a:cubicBezTo>
                <a:cubicBezTo>
                  <a:pt x="178" y="85"/>
                  <a:pt x="172" y="74"/>
                  <a:pt x="166" y="70"/>
                </a:cubicBezTo>
                <a:cubicBezTo>
                  <a:pt x="167" y="76"/>
                  <a:pt x="167" y="76"/>
                  <a:pt x="167" y="76"/>
                </a:cubicBezTo>
                <a:cubicBezTo>
                  <a:pt x="162" y="71"/>
                  <a:pt x="165" y="79"/>
                  <a:pt x="160" y="77"/>
                </a:cubicBezTo>
                <a:cubicBezTo>
                  <a:pt x="160" y="76"/>
                  <a:pt x="161" y="74"/>
                  <a:pt x="159" y="74"/>
                </a:cubicBezTo>
                <a:cubicBezTo>
                  <a:pt x="155" y="75"/>
                  <a:pt x="159" y="79"/>
                  <a:pt x="156" y="81"/>
                </a:cubicBezTo>
                <a:cubicBezTo>
                  <a:pt x="150" y="71"/>
                  <a:pt x="154" y="87"/>
                  <a:pt x="147" y="82"/>
                </a:cubicBezTo>
                <a:cubicBezTo>
                  <a:pt x="148" y="85"/>
                  <a:pt x="148" y="85"/>
                  <a:pt x="148" y="85"/>
                </a:cubicBezTo>
                <a:cubicBezTo>
                  <a:pt x="142" y="81"/>
                  <a:pt x="136" y="90"/>
                  <a:pt x="130" y="92"/>
                </a:cubicBezTo>
                <a:cubicBezTo>
                  <a:pt x="131" y="90"/>
                  <a:pt x="135" y="91"/>
                  <a:pt x="134" y="85"/>
                </a:cubicBezTo>
                <a:cubicBezTo>
                  <a:pt x="127" y="84"/>
                  <a:pt x="127" y="84"/>
                  <a:pt x="127" y="84"/>
                </a:cubicBezTo>
                <a:cubicBezTo>
                  <a:pt x="126" y="86"/>
                  <a:pt x="123" y="86"/>
                  <a:pt x="126" y="89"/>
                </a:cubicBezTo>
                <a:cubicBezTo>
                  <a:pt x="127" y="90"/>
                  <a:pt x="127" y="89"/>
                  <a:pt x="128" y="88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0" y="89"/>
                  <a:pt x="127" y="83"/>
                  <a:pt x="127" y="77"/>
                </a:cubicBezTo>
                <a:cubicBezTo>
                  <a:pt x="123" y="79"/>
                  <a:pt x="122" y="74"/>
                  <a:pt x="119" y="74"/>
                </a:cubicBezTo>
                <a:cubicBezTo>
                  <a:pt x="118" y="80"/>
                  <a:pt x="124" y="80"/>
                  <a:pt x="122" y="86"/>
                </a:cubicBezTo>
                <a:cubicBezTo>
                  <a:pt x="120" y="89"/>
                  <a:pt x="113" y="85"/>
                  <a:pt x="110" y="80"/>
                </a:cubicBezTo>
                <a:cubicBezTo>
                  <a:pt x="107" y="93"/>
                  <a:pt x="96" y="84"/>
                  <a:pt x="97" y="94"/>
                </a:cubicBezTo>
                <a:cubicBezTo>
                  <a:pt x="97" y="93"/>
                  <a:pt x="96" y="90"/>
                  <a:pt x="94" y="91"/>
                </a:cubicBezTo>
                <a:cubicBezTo>
                  <a:pt x="95" y="94"/>
                  <a:pt x="95" y="94"/>
                  <a:pt x="95" y="94"/>
                </a:cubicBezTo>
                <a:cubicBezTo>
                  <a:pt x="91" y="99"/>
                  <a:pt x="90" y="85"/>
                  <a:pt x="87" y="88"/>
                </a:cubicBezTo>
                <a:cubicBezTo>
                  <a:pt x="87" y="90"/>
                  <a:pt x="88" y="90"/>
                  <a:pt x="89" y="93"/>
                </a:cubicBezTo>
                <a:cubicBezTo>
                  <a:pt x="83" y="96"/>
                  <a:pt x="77" y="82"/>
                  <a:pt x="71" y="89"/>
                </a:cubicBezTo>
                <a:cubicBezTo>
                  <a:pt x="72" y="90"/>
                  <a:pt x="72" y="91"/>
                  <a:pt x="73" y="90"/>
                </a:cubicBezTo>
                <a:cubicBezTo>
                  <a:pt x="73" y="91"/>
                  <a:pt x="72" y="91"/>
                  <a:pt x="69" y="89"/>
                </a:cubicBezTo>
                <a:cubicBezTo>
                  <a:pt x="71" y="85"/>
                  <a:pt x="71" y="85"/>
                  <a:pt x="71" y="85"/>
                </a:cubicBezTo>
                <a:cubicBezTo>
                  <a:pt x="66" y="74"/>
                  <a:pt x="63" y="92"/>
                  <a:pt x="57" y="89"/>
                </a:cubicBezTo>
                <a:cubicBezTo>
                  <a:pt x="58" y="91"/>
                  <a:pt x="62" y="91"/>
                  <a:pt x="60" y="94"/>
                </a:cubicBezTo>
                <a:cubicBezTo>
                  <a:pt x="57" y="95"/>
                  <a:pt x="55" y="83"/>
                  <a:pt x="52" y="89"/>
                </a:cubicBezTo>
                <a:cubicBezTo>
                  <a:pt x="54" y="90"/>
                  <a:pt x="55" y="96"/>
                  <a:pt x="57" y="97"/>
                </a:cubicBezTo>
                <a:cubicBezTo>
                  <a:pt x="54" y="98"/>
                  <a:pt x="53" y="102"/>
                  <a:pt x="51" y="98"/>
                </a:cubicBezTo>
                <a:cubicBezTo>
                  <a:pt x="50" y="98"/>
                  <a:pt x="50" y="100"/>
                  <a:pt x="51" y="101"/>
                </a:cubicBezTo>
                <a:cubicBezTo>
                  <a:pt x="48" y="98"/>
                  <a:pt x="46" y="101"/>
                  <a:pt x="45" y="103"/>
                </a:cubicBezTo>
                <a:cubicBezTo>
                  <a:pt x="45" y="105"/>
                  <a:pt x="45" y="105"/>
                  <a:pt x="45" y="105"/>
                </a:cubicBezTo>
                <a:cubicBezTo>
                  <a:pt x="40" y="94"/>
                  <a:pt x="40" y="105"/>
                  <a:pt x="36" y="106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35" y="108"/>
                  <a:pt x="32" y="105"/>
                  <a:pt x="30" y="110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29" y="111"/>
                  <a:pt x="27" y="119"/>
                  <a:pt x="24" y="114"/>
                </a:cubicBezTo>
                <a:cubicBezTo>
                  <a:pt x="23" y="115"/>
                  <a:pt x="28" y="120"/>
                  <a:pt x="25" y="121"/>
                </a:cubicBezTo>
                <a:cubicBezTo>
                  <a:pt x="23" y="119"/>
                  <a:pt x="20" y="118"/>
                  <a:pt x="20" y="122"/>
                </a:cubicBezTo>
                <a:cubicBezTo>
                  <a:pt x="21" y="123"/>
                  <a:pt x="22" y="125"/>
                  <a:pt x="22" y="123"/>
                </a:cubicBezTo>
                <a:cubicBezTo>
                  <a:pt x="23" y="123"/>
                  <a:pt x="22" y="122"/>
                  <a:pt x="22" y="121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3" y="127"/>
                  <a:pt x="21" y="122"/>
                  <a:pt x="19" y="125"/>
                </a:cubicBezTo>
                <a:cubicBezTo>
                  <a:pt x="20" y="127"/>
                  <a:pt x="22" y="128"/>
                  <a:pt x="23" y="130"/>
                </a:cubicBezTo>
                <a:cubicBezTo>
                  <a:pt x="19" y="128"/>
                  <a:pt x="16" y="127"/>
                  <a:pt x="13" y="126"/>
                </a:cubicBezTo>
                <a:cubicBezTo>
                  <a:pt x="12" y="124"/>
                  <a:pt x="12" y="122"/>
                  <a:pt x="9" y="120"/>
                </a:cubicBezTo>
                <a:cubicBezTo>
                  <a:pt x="9" y="119"/>
                  <a:pt x="10" y="118"/>
                  <a:pt x="11" y="117"/>
                </a:cubicBezTo>
                <a:cubicBezTo>
                  <a:pt x="10" y="112"/>
                  <a:pt x="6" y="113"/>
                  <a:pt x="5" y="113"/>
                </a:cubicBezTo>
                <a:cubicBezTo>
                  <a:pt x="5" y="112"/>
                  <a:pt x="6" y="112"/>
                  <a:pt x="6" y="111"/>
                </a:cubicBezTo>
                <a:cubicBezTo>
                  <a:pt x="6" y="111"/>
                  <a:pt x="6" y="110"/>
                  <a:pt x="5" y="110"/>
                </a:cubicBezTo>
                <a:cubicBezTo>
                  <a:pt x="7" y="109"/>
                  <a:pt x="7" y="109"/>
                  <a:pt x="7" y="109"/>
                </a:cubicBezTo>
                <a:cubicBezTo>
                  <a:pt x="3" y="108"/>
                  <a:pt x="3" y="105"/>
                  <a:pt x="4" y="103"/>
                </a:cubicBezTo>
                <a:cubicBezTo>
                  <a:pt x="4" y="100"/>
                  <a:pt x="4" y="98"/>
                  <a:pt x="0" y="97"/>
                </a:cubicBezTo>
                <a:cubicBezTo>
                  <a:pt x="2" y="97"/>
                  <a:pt x="5" y="99"/>
                  <a:pt x="7" y="101"/>
                </a:cubicBezTo>
                <a:cubicBezTo>
                  <a:pt x="10" y="101"/>
                  <a:pt x="8" y="98"/>
                  <a:pt x="9" y="96"/>
                </a:cubicBezTo>
                <a:cubicBezTo>
                  <a:pt x="7" y="95"/>
                  <a:pt x="5" y="94"/>
                  <a:pt x="3" y="94"/>
                </a:cubicBezTo>
                <a:cubicBezTo>
                  <a:pt x="10" y="92"/>
                  <a:pt x="0" y="89"/>
                  <a:pt x="3" y="84"/>
                </a:cubicBezTo>
                <a:cubicBezTo>
                  <a:pt x="7" y="84"/>
                  <a:pt x="8" y="81"/>
                  <a:pt x="9" y="77"/>
                </a:cubicBezTo>
                <a:cubicBezTo>
                  <a:pt x="10" y="73"/>
                  <a:pt x="11" y="69"/>
                  <a:pt x="13" y="68"/>
                </a:cubicBezTo>
                <a:cubicBezTo>
                  <a:pt x="20" y="67"/>
                  <a:pt x="12" y="74"/>
                  <a:pt x="17" y="76"/>
                </a:cubicBezTo>
                <a:cubicBezTo>
                  <a:pt x="21" y="75"/>
                  <a:pt x="18" y="72"/>
                  <a:pt x="20" y="70"/>
                </a:cubicBezTo>
                <a:cubicBezTo>
                  <a:pt x="23" y="76"/>
                  <a:pt x="23" y="76"/>
                  <a:pt x="23" y="76"/>
                </a:cubicBezTo>
                <a:cubicBezTo>
                  <a:pt x="27" y="76"/>
                  <a:pt x="21" y="70"/>
                  <a:pt x="24" y="72"/>
                </a:cubicBezTo>
                <a:cubicBezTo>
                  <a:pt x="26" y="67"/>
                  <a:pt x="23" y="70"/>
                  <a:pt x="20" y="65"/>
                </a:cubicBezTo>
                <a:cubicBezTo>
                  <a:pt x="22" y="66"/>
                  <a:pt x="26" y="68"/>
                  <a:pt x="27" y="65"/>
                </a:cubicBezTo>
                <a:cubicBezTo>
                  <a:pt x="26" y="63"/>
                  <a:pt x="22" y="64"/>
                  <a:pt x="24" y="62"/>
                </a:cubicBezTo>
                <a:cubicBezTo>
                  <a:pt x="35" y="63"/>
                  <a:pt x="36" y="55"/>
                  <a:pt x="46" y="54"/>
                </a:cubicBezTo>
                <a:cubicBezTo>
                  <a:pt x="44" y="51"/>
                  <a:pt x="44" y="51"/>
                  <a:pt x="44" y="51"/>
                </a:cubicBezTo>
                <a:cubicBezTo>
                  <a:pt x="45" y="52"/>
                  <a:pt x="46" y="53"/>
                  <a:pt x="47" y="52"/>
                </a:cubicBezTo>
                <a:cubicBezTo>
                  <a:pt x="46" y="50"/>
                  <a:pt x="46" y="50"/>
                  <a:pt x="46" y="50"/>
                </a:cubicBezTo>
                <a:cubicBezTo>
                  <a:pt x="48" y="49"/>
                  <a:pt x="58" y="52"/>
                  <a:pt x="63" y="50"/>
                </a:cubicBezTo>
                <a:cubicBezTo>
                  <a:pt x="60" y="47"/>
                  <a:pt x="60" y="47"/>
                  <a:pt x="60" y="47"/>
                </a:cubicBezTo>
                <a:cubicBezTo>
                  <a:pt x="66" y="51"/>
                  <a:pt x="66" y="51"/>
                  <a:pt x="66" y="51"/>
                </a:cubicBezTo>
                <a:cubicBezTo>
                  <a:pt x="64" y="45"/>
                  <a:pt x="64" y="45"/>
                  <a:pt x="64" y="45"/>
                </a:cubicBezTo>
                <a:cubicBezTo>
                  <a:pt x="67" y="50"/>
                  <a:pt x="73" y="46"/>
                  <a:pt x="78" y="47"/>
                </a:cubicBezTo>
                <a:cubicBezTo>
                  <a:pt x="78" y="43"/>
                  <a:pt x="78" y="43"/>
                  <a:pt x="78" y="43"/>
                </a:cubicBezTo>
                <a:cubicBezTo>
                  <a:pt x="81" y="45"/>
                  <a:pt x="81" y="45"/>
                  <a:pt x="81" y="45"/>
                </a:cubicBezTo>
                <a:cubicBezTo>
                  <a:pt x="80" y="42"/>
                  <a:pt x="80" y="42"/>
                  <a:pt x="80" y="42"/>
                </a:cubicBezTo>
                <a:cubicBezTo>
                  <a:pt x="83" y="42"/>
                  <a:pt x="87" y="48"/>
                  <a:pt x="90" y="45"/>
                </a:cubicBezTo>
                <a:cubicBezTo>
                  <a:pt x="88" y="46"/>
                  <a:pt x="87" y="40"/>
                  <a:pt x="87" y="38"/>
                </a:cubicBezTo>
                <a:close/>
                <a:moveTo>
                  <a:pt x="211" y="42"/>
                </a:moveTo>
                <a:cubicBezTo>
                  <a:pt x="212" y="42"/>
                  <a:pt x="212" y="42"/>
                  <a:pt x="212" y="42"/>
                </a:cubicBezTo>
                <a:cubicBezTo>
                  <a:pt x="212" y="42"/>
                  <a:pt x="211" y="42"/>
                  <a:pt x="211" y="42"/>
                </a:cubicBezTo>
                <a:cubicBezTo>
                  <a:pt x="209" y="42"/>
                  <a:pt x="209" y="42"/>
                  <a:pt x="209" y="42"/>
                </a:cubicBezTo>
                <a:cubicBezTo>
                  <a:pt x="209" y="45"/>
                  <a:pt x="210" y="43"/>
                  <a:pt x="211" y="42"/>
                </a:cubicBezTo>
                <a:close/>
                <a:moveTo>
                  <a:pt x="403" y="71"/>
                </a:moveTo>
                <a:cubicBezTo>
                  <a:pt x="400" y="69"/>
                  <a:pt x="400" y="69"/>
                  <a:pt x="400" y="69"/>
                </a:cubicBezTo>
                <a:cubicBezTo>
                  <a:pt x="401" y="69"/>
                  <a:pt x="403" y="71"/>
                  <a:pt x="402" y="69"/>
                </a:cubicBezTo>
                <a:cubicBezTo>
                  <a:pt x="403" y="69"/>
                  <a:pt x="404" y="69"/>
                  <a:pt x="403" y="71"/>
                </a:cubicBezTo>
                <a:close/>
                <a:moveTo>
                  <a:pt x="206" y="78"/>
                </a:moveTo>
                <a:cubicBezTo>
                  <a:pt x="208" y="81"/>
                  <a:pt x="208" y="81"/>
                  <a:pt x="208" y="81"/>
                </a:cubicBezTo>
                <a:cubicBezTo>
                  <a:pt x="209" y="78"/>
                  <a:pt x="209" y="78"/>
                  <a:pt x="209" y="78"/>
                </a:cubicBezTo>
                <a:lnTo>
                  <a:pt x="206" y="78"/>
                </a:lnTo>
                <a:close/>
                <a:moveTo>
                  <a:pt x="179" y="79"/>
                </a:moveTo>
                <a:cubicBezTo>
                  <a:pt x="182" y="81"/>
                  <a:pt x="182" y="81"/>
                  <a:pt x="182" y="81"/>
                </a:cubicBezTo>
                <a:cubicBezTo>
                  <a:pt x="182" y="80"/>
                  <a:pt x="182" y="80"/>
                  <a:pt x="182" y="80"/>
                </a:cubicBezTo>
                <a:cubicBezTo>
                  <a:pt x="179" y="78"/>
                  <a:pt x="179" y="78"/>
                  <a:pt x="179" y="78"/>
                </a:cubicBezTo>
                <a:lnTo>
                  <a:pt x="179" y="79"/>
                </a:lnTo>
                <a:close/>
                <a:moveTo>
                  <a:pt x="140" y="47"/>
                </a:moveTo>
                <a:cubicBezTo>
                  <a:pt x="142" y="53"/>
                  <a:pt x="143" y="47"/>
                  <a:pt x="146" y="49"/>
                </a:cubicBezTo>
                <a:cubicBezTo>
                  <a:pt x="146" y="50"/>
                  <a:pt x="146" y="50"/>
                  <a:pt x="146" y="50"/>
                </a:cubicBezTo>
                <a:cubicBezTo>
                  <a:pt x="146" y="50"/>
                  <a:pt x="146" y="49"/>
                  <a:pt x="146" y="49"/>
                </a:cubicBezTo>
                <a:cubicBezTo>
                  <a:pt x="144" y="47"/>
                  <a:pt x="142" y="41"/>
                  <a:pt x="140" y="47"/>
                </a:cubicBezTo>
                <a:close/>
                <a:moveTo>
                  <a:pt x="204" y="49"/>
                </a:moveTo>
                <a:cubicBezTo>
                  <a:pt x="204" y="46"/>
                  <a:pt x="200" y="45"/>
                  <a:pt x="199" y="42"/>
                </a:cubicBezTo>
                <a:cubicBezTo>
                  <a:pt x="198" y="43"/>
                  <a:pt x="200" y="46"/>
                  <a:pt x="200" y="49"/>
                </a:cubicBezTo>
                <a:cubicBezTo>
                  <a:pt x="200" y="49"/>
                  <a:pt x="199" y="49"/>
                  <a:pt x="198" y="48"/>
                </a:cubicBezTo>
                <a:cubicBezTo>
                  <a:pt x="199" y="56"/>
                  <a:pt x="201" y="45"/>
                  <a:pt x="204" y="49"/>
                </a:cubicBezTo>
                <a:close/>
                <a:moveTo>
                  <a:pt x="270" y="55"/>
                </a:moveTo>
                <a:cubicBezTo>
                  <a:pt x="268" y="52"/>
                  <a:pt x="268" y="52"/>
                  <a:pt x="268" y="52"/>
                </a:cubicBezTo>
                <a:cubicBezTo>
                  <a:pt x="269" y="52"/>
                  <a:pt x="269" y="52"/>
                  <a:pt x="269" y="52"/>
                </a:cubicBezTo>
                <a:lnTo>
                  <a:pt x="270" y="55"/>
                </a:lnTo>
                <a:close/>
                <a:moveTo>
                  <a:pt x="284" y="53"/>
                </a:moveTo>
                <a:cubicBezTo>
                  <a:pt x="287" y="53"/>
                  <a:pt x="290" y="58"/>
                  <a:pt x="289" y="62"/>
                </a:cubicBezTo>
                <a:cubicBezTo>
                  <a:pt x="286" y="61"/>
                  <a:pt x="282" y="61"/>
                  <a:pt x="281" y="56"/>
                </a:cubicBezTo>
                <a:cubicBezTo>
                  <a:pt x="282" y="59"/>
                  <a:pt x="281" y="49"/>
                  <a:pt x="284" y="53"/>
                </a:cubicBezTo>
                <a:close/>
                <a:moveTo>
                  <a:pt x="170" y="56"/>
                </a:moveTo>
                <a:cubicBezTo>
                  <a:pt x="172" y="57"/>
                  <a:pt x="175" y="66"/>
                  <a:pt x="178" y="61"/>
                </a:cubicBezTo>
                <a:cubicBezTo>
                  <a:pt x="175" y="59"/>
                  <a:pt x="175" y="59"/>
                  <a:pt x="175" y="59"/>
                </a:cubicBezTo>
                <a:cubicBezTo>
                  <a:pt x="176" y="59"/>
                  <a:pt x="176" y="59"/>
                  <a:pt x="176" y="59"/>
                </a:cubicBezTo>
                <a:cubicBezTo>
                  <a:pt x="175" y="55"/>
                  <a:pt x="175" y="55"/>
                  <a:pt x="175" y="55"/>
                </a:cubicBezTo>
                <a:cubicBezTo>
                  <a:pt x="176" y="64"/>
                  <a:pt x="171" y="56"/>
                  <a:pt x="170" y="56"/>
                </a:cubicBezTo>
                <a:close/>
                <a:moveTo>
                  <a:pt x="310" y="61"/>
                </a:moveTo>
                <a:cubicBezTo>
                  <a:pt x="311" y="62"/>
                  <a:pt x="315" y="65"/>
                  <a:pt x="314" y="71"/>
                </a:cubicBezTo>
                <a:cubicBezTo>
                  <a:pt x="315" y="68"/>
                  <a:pt x="311" y="64"/>
                  <a:pt x="308" y="61"/>
                </a:cubicBezTo>
                <a:cubicBezTo>
                  <a:pt x="309" y="61"/>
                  <a:pt x="309" y="62"/>
                  <a:pt x="310" y="61"/>
                </a:cubicBezTo>
                <a:close/>
                <a:moveTo>
                  <a:pt x="308" y="68"/>
                </a:moveTo>
                <a:cubicBezTo>
                  <a:pt x="307" y="68"/>
                  <a:pt x="307" y="72"/>
                  <a:pt x="305" y="69"/>
                </a:cubicBezTo>
                <a:cubicBezTo>
                  <a:pt x="305" y="66"/>
                  <a:pt x="305" y="58"/>
                  <a:pt x="301" y="60"/>
                </a:cubicBezTo>
                <a:cubicBezTo>
                  <a:pt x="303" y="66"/>
                  <a:pt x="303" y="69"/>
                  <a:pt x="307" y="72"/>
                </a:cubicBezTo>
                <a:lnTo>
                  <a:pt x="308" y="68"/>
                </a:lnTo>
                <a:close/>
                <a:moveTo>
                  <a:pt x="303" y="55"/>
                </a:moveTo>
                <a:cubicBezTo>
                  <a:pt x="297" y="57"/>
                  <a:pt x="297" y="57"/>
                  <a:pt x="297" y="57"/>
                </a:cubicBezTo>
                <a:cubicBezTo>
                  <a:pt x="300" y="65"/>
                  <a:pt x="301" y="58"/>
                  <a:pt x="303" y="55"/>
                </a:cubicBezTo>
                <a:cubicBezTo>
                  <a:pt x="304" y="54"/>
                  <a:pt x="304" y="54"/>
                  <a:pt x="304" y="54"/>
                </a:cubicBezTo>
                <a:cubicBezTo>
                  <a:pt x="304" y="54"/>
                  <a:pt x="303" y="55"/>
                  <a:pt x="303" y="55"/>
                </a:cubicBezTo>
                <a:close/>
                <a:moveTo>
                  <a:pt x="339" y="60"/>
                </a:moveTo>
                <a:cubicBezTo>
                  <a:pt x="337" y="58"/>
                  <a:pt x="337" y="58"/>
                  <a:pt x="337" y="58"/>
                </a:cubicBezTo>
                <a:cubicBezTo>
                  <a:pt x="338" y="57"/>
                  <a:pt x="338" y="56"/>
                  <a:pt x="336" y="56"/>
                </a:cubicBezTo>
                <a:cubicBezTo>
                  <a:pt x="337" y="58"/>
                  <a:pt x="337" y="58"/>
                  <a:pt x="337" y="58"/>
                </a:cubicBezTo>
                <a:cubicBezTo>
                  <a:pt x="337" y="60"/>
                  <a:pt x="335" y="62"/>
                  <a:pt x="339" y="60"/>
                </a:cubicBezTo>
                <a:close/>
                <a:moveTo>
                  <a:pt x="307" y="56"/>
                </a:moveTo>
                <a:cubicBezTo>
                  <a:pt x="312" y="57"/>
                  <a:pt x="312" y="57"/>
                  <a:pt x="312" y="57"/>
                </a:cubicBezTo>
                <a:cubicBezTo>
                  <a:pt x="310" y="58"/>
                  <a:pt x="307" y="59"/>
                  <a:pt x="307" y="56"/>
                </a:cubicBezTo>
                <a:close/>
                <a:moveTo>
                  <a:pt x="329" y="64"/>
                </a:moveTo>
                <a:cubicBezTo>
                  <a:pt x="329" y="64"/>
                  <a:pt x="334" y="63"/>
                  <a:pt x="336" y="63"/>
                </a:cubicBezTo>
                <a:cubicBezTo>
                  <a:pt x="335" y="61"/>
                  <a:pt x="330" y="60"/>
                  <a:pt x="329" y="64"/>
                </a:cubicBezTo>
                <a:close/>
                <a:moveTo>
                  <a:pt x="435" y="84"/>
                </a:moveTo>
                <a:cubicBezTo>
                  <a:pt x="433" y="88"/>
                  <a:pt x="433" y="88"/>
                  <a:pt x="433" y="88"/>
                </a:cubicBezTo>
                <a:cubicBezTo>
                  <a:pt x="436" y="89"/>
                  <a:pt x="436" y="89"/>
                  <a:pt x="436" y="89"/>
                </a:cubicBezTo>
                <a:lnTo>
                  <a:pt x="435" y="84"/>
                </a:lnTo>
                <a:close/>
                <a:moveTo>
                  <a:pt x="404" y="83"/>
                </a:moveTo>
                <a:cubicBezTo>
                  <a:pt x="403" y="83"/>
                  <a:pt x="403" y="83"/>
                  <a:pt x="403" y="83"/>
                </a:cubicBezTo>
                <a:cubicBezTo>
                  <a:pt x="401" y="85"/>
                  <a:pt x="401" y="85"/>
                  <a:pt x="401" y="85"/>
                </a:cubicBezTo>
                <a:lnTo>
                  <a:pt x="404" y="83"/>
                </a:lnTo>
                <a:close/>
                <a:moveTo>
                  <a:pt x="369" y="81"/>
                </a:moveTo>
                <a:cubicBezTo>
                  <a:pt x="370" y="81"/>
                  <a:pt x="370" y="81"/>
                  <a:pt x="370" y="80"/>
                </a:cubicBezTo>
                <a:cubicBezTo>
                  <a:pt x="373" y="78"/>
                  <a:pt x="380" y="77"/>
                  <a:pt x="383" y="78"/>
                </a:cubicBezTo>
                <a:cubicBezTo>
                  <a:pt x="385" y="76"/>
                  <a:pt x="381" y="71"/>
                  <a:pt x="380" y="69"/>
                </a:cubicBezTo>
                <a:cubicBezTo>
                  <a:pt x="380" y="85"/>
                  <a:pt x="376" y="68"/>
                  <a:pt x="372" y="73"/>
                </a:cubicBezTo>
                <a:cubicBezTo>
                  <a:pt x="373" y="74"/>
                  <a:pt x="375" y="74"/>
                  <a:pt x="375" y="77"/>
                </a:cubicBezTo>
                <a:cubicBezTo>
                  <a:pt x="374" y="78"/>
                  <a:pt x="372" y="78"/>
                  <a:pt x="371" y="77"/>
                </a:cubicBezTo>
                <a:cubicBezTo>
                  <a:pt x="371" y="76"/>
                  <a:pt x="370" y="75"/>
                  <a:pt x="370" y="75"/>
                </a:cubicBezTo>
                <a:cubicBezTo>
                  <a:pt x="370" y="76"/>
                  <a:pt x="370" y="76"/>
                  <a:pt x="371" y="77"/>
                </a:cubicBezTo>
                <a:cubicBezTo>
                  <a:pt x="371" y="78"/>
                  <a:pt x="371" y="79"/>
                  <a:pt x="370" y="80"/>
                </a:cubicBezTo>
                <a:cubicBezTo>
                  <a:pt x="370" y="80"/>
                  <a:pt x="369" y="81"/>
                  <a:pt x="369" y="81"/>
                </a:cubicBezTo>
                <a:close/>
                <a:moveTo>
                  <a:pt x="326" y="77"/>
                </a:moveTo>
                <a:cubicBezTo>
                  <a:pt x="326" y="75"/>
                  <a:pt x="328" y="74"/>
                  <a:pt x="325" y="72"/>
                </a:cubicBezTo>
                <a:cubicBezTo>
                  <a:pt x="325" y="74"/>
                  <a:pt x="325" y="75"/>
                  <a:pt x="326" y="77"/>
                </a:cubicBezTo>
                <a:cubicBezTo>
                  <a:pt x="326" y="77"/>
                  <a:pt x="327" y="78"/>
                  <a:pt x="328" y="78"/>
                </a:cubicBezTo>
                <a:cubicBezTo>
                  <a:pt x="327" y="78"/>
                  <a:pt x="327" y="77"/>
                  <a:pt x="326" y="77"/>
                </a:cubicBezTo>
                <a:close/>
                <a:moveTo>
                  <a:pt x="328" y="85"/>
                </a:moveTo>
                <a:cubicBezTo>
                  <a:pt x="322" y="78"/>
                  <a:pt x="322" y="78"/>
                  <a:pt x="322" y="78"/>
                </a:cubicBezTo>
                <a:cubicBezTo>
                  <a:pt x="324" y="82"/>
                  <a:pt x="324" y="82"/>
                  <a:pt x="324" y="82"/>
                </a:cubicBezTo>
                <a:cubicBezTo>
                  <a:pt x="321" y="78"/>
                  <a:pt x="321" y="78"/>
                  <a:pt x="321" y="78"/>
                </a:cubicBezTo>
                <a:cubicBezTo>
                  <a:pt x="321" y="82"/>
                  <a:pt x="324" y="88"/>
                  <a:pt x="328" y="85"/>
                </a:cubicBezTo>
                <a:close/>
                <a:moveTo>
                  <a:pt x="313" y="79"/>
                </a:moveTo>
                <a:cubicBezTo>
                  <a:pt x="319" y="82"/>
                  <a:pt x="319" y="82"/>
                  <a:pt x="319" y="82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8" y="78"/>
                  <a:pt x="318" y="78"/>
                  <a:pt x="318" y="78"/>
                </a:cubicBezTo>
                <a:cubicBezTo>
                  <a:pt x="319" y="81"/>
                  <a:pt x="319" y="81"/>
                  <a:pt x="319" y="81"/>
                </a:cubicBezTo>
                <a:lnTo>
                  <a:pt x="313" y="79"/>
                </a:lnTo>
                <a:close/>
                <a:moveTo>
                  <a:pt x="260" y="69"/>
                </a:moveTo>
                <a:cubicBezTo>
                  <a:pt x="257" y="69"/>
                  <a:pt x="257" y="69"/>
                  <a:pt x="257" y="69"/>
                </a:cubicBezTo>
                <a:cubicBezTo>
                  <a:pt x="257" y="69"/>
                  <a:pt x="260" y="73"/>
                  <a:pt x="263" y="72"/>
                </a:cubicBezTo>
                <a:cubicBezTo>
                  <a:pt x="259" y="82"/>
                  <a:pt x="262" y="70"/>
                  <a:pt x="256" y="74"/>
                </a:cubicBezTo>
                <a:cubicBezTo>
                  <a:pt x="263" y="74"/>
                  <a:pt x="260" y="81"/>
                  <a:pt x="259" y="85"/>
                </a:cubicBezTo>
                <a:cubicBezTo>
                  <a:pt x="258" y="79"/>
                  <a:pt x="250" y="82"/>
                  <a:pt x="253" y="70"/>
                </a:cubicBezTo>
                <a:cubicBezTo>
                  <a:pt x="255" y="72"/>
                  <a:pt x="258" y="61"/>
                  <a:pt x="260" y="69"/>
                </a:cubicBezTo>
                <a:close/>
                <a:moveTo>
                  <a:pt x="219" y="71"/>
                </a:moveTo>
                <a:cubicBezTo>
                  <a:pt x="215" y="70"/>
                  <a:pt x="215" y="70"/>
                  <a:pt x="215" y="70"/>
                </a:cubicBezTo>
                <a:cubicBezTo>
                  <a:pt x="219" y="71"/>
                  <a:pt x="219" y="71"/>
                  <a:pt x="219" y="71"/>
                </a:cubicBezTo>
                <a:close/>
                <a:moveTo>
                  <a:pt x="113" y="80"/>
                </a:moveTo>
                <a:cubicBezTo>
                  <a:pt x="114" y="86"/>
                  <a:pt x="119" y="80"/>
                  <a:pt x="119" y="77"/>
                </a:cubicBezTo>
                <a:cubicBezTo>
                  <a:pt x="118" y="79"/>
                  <a:pt x="115" y="79"/>
                  <a:pt x="113" y="80"/>
                </a:cubicBezTo>
                <a:close/>
                <a:moveTo>
                  <a:pt x="74" y="84"/>
                </a:moveTo>
                <a:cubicBezTo>
                  <a:pt x="76" y="83"/>
                  <a:pt x="80" y="89"/>
                  <a:pt x="80" y="83"/>
                </a:cubicBezTo>
                <a:cubicBezTo>
                  <a:pt x="75" y="81"/>
                  <a:pt x="75" y="81"/>
                  <a:pt x="75" y="81"/>
                </a:cubicBezTo>
                <a:cubicBezTo>
                  <a:pt x="75" y="83"/>
                  <a:pt x="73" y="81"/>
                  <a:pt x="74" y="84"/>
                </a:cubicBezTo>
                <a:close/>
                <a:moveTo>
                  <a:pt x="47" y="91"/>
                </a:moveTo>
                <a:cubicBezTo>
                  <a:pt x="44" y="85"/>
                  <a:pt x="44" y="85"/>
                  <a:pt x="44" y="85"/>
                </a:cubicBezTo>
                <a:cubicBezTo>
                  <a:pt x="46" y="86"/>
                  <a:pt x="46" y="86"/>
                  <a:pt x="46" y="86"/>
                </a:cubicBezTo>
                <a:lnTo>
                  <a:pt x="47" y="91"/>
                </a:lnTo>
                <a:close/>
                <a:moveTo>
                  <a:pt x="53" y="97"/>
                </a:moveTo>
                <a:cubicBezTo>
                  <a:pt x="53" y="98"/>
                  <a:pt x="49" y="97"/>
                  <a:pt x="50" y="94"/>
                </a:cubicBezTo>
                <a:lnTo>
                  <a:pt x="53" y="97"/>
                </a:lnTo>
                <a:close/>
                <a:moveTo>
                  <a:pt x="25" y="100"/>
                </a:moveTo>
                <a:cubicBezTo>
                  <a:pt x="28" y="105"/>
                  <a:pt x="28" y="105"/>
                  <a:pt x="28" y="105"/>
                </a:cubicBezTo>
                <a:cubicBezTo>
                  <a:pt x="26" y="106"/>
                  <a:pt x="26" y="106"/>
                  <a:pt x="26" y="106"/>
                </a:cubicBezTo>
                <a:lnTo>
                  <a:pt x="25" y="100"/>
                </a:lnTo>
                <a:close/>
                <a:moveTo>
                  <a:pt x="25" y="95"/>
                </a:moveTo>
                <a:cubicBezTo>
                  <a:pt x="26" y="96"/>
                  <a:pt x="27" y="97"/>
                  <a:pt x="27" y="98"/>
                </a:cubicBezTo>
                <a:cubicBezTo>
                  <a:pt x="28" y="99"/>
                  <a:pt x="30" y="99"/>
                  <a:pt x="31" y="97"/>
                </a:cubicBezTo>
                <a:cubicBezTo>
                  <a:pt x="30" y="95"/>
                  <a:pt x="30" y="97"/>
                  <a:pt x="29" y="96"/>
                </a:cubicBezTo>
                <a:cubicBezTo>
                  <a:pt x="29" y="96"/>
                  <a:pt x="30" y="94"/>
                  <a:pt x="31" y="94"/>
                </a:cubicBezTo>
                <a:cubicBezTo>
                  <a:pt x="31" y="100"/>
                  <a:pt x="32" y="99"/>
                  <a:pt x="33" y="104"/>
                </a:cubicBezTo>
                <a:cubicBezTo>
                  <a:pt x="30" y="108"/>
                  <a:pt x="29" y="102"/>
                  <a:pt x="27" y="98"/>
                </a:cubicBezTo>
                <a:cubicBezTo>
                  <a:pt x="26" y="97"/>
                  <a:pt x="26" y="96"/>
                  <a:pt x="25" y="95"/>
                </a:cubicBezTo>
                <a:close/>
                <a:moveTo>
                  <a:pt x="39" y="89"/>
                </a:moveTo>
                <a:cubicBezTo>
                  <a:pt x="39" y="90"/>
                  <a:pt x="39" y="91"/>
                  <a:pt x="39" y="92"/>
                </a:cubicBezTo>
                <a:cubicBezTo>
                  <a:pt x="37" y="94"/>
                  <a:pt x="35" y="96"/>
                  <a:pt x="39" y="101"/>
                </a:cubicBezTo>
                <a:cubicBezTo>
                  <a:pt x="41" y="99"/>
                  <a:pt x="41" y="99"/>
                  <a:pt x="41" y="99"/>
                </a:cubicBezTo>
                <a:cubicBezTo>
                  <a:pt x="40" y="100"/>
                  <a:pt x="40" y="99"/>
                  <a:pt x="39" y="98"/>
                </a:cubicBezTo>
                <a:cubicBezTo>
                  <a:pt x="41" y="95"/>
                  <a:pt x="43" y="99"/>
                  <a:pt x="44" y="99"/>
                </a:cubicBezTo>
                <a:cubicBezTo>
                  <a:pt x="43" y="97"/>
                  <a:pt x="40" y="96"/>
                  <a:pt x="39" y="92"/>
                </a:cubicBezTo>
                <a:cubicBezTo>
                  <a:pt x="40" y="91"/>
                  <a:pt x="40" y="91"/>
                  <a:pt x="41" y="90"/>
                </a:cubicBezTo>
                <a:cubicBezTo>
                  <a:pt x="42" y="90"/>
                  <a:pt x="42" y="91"/>
                  <a:pt x="42" y="89"/>
                </a:cubicBezTo>
                <a:cubicBezTo>
                  <a:pt x="42" y="88"/>
                  <a:pt x="42" y="88"/>
                  <a:pt x="42" y="88"/>
                </a:cubicBezTo>
                <a:cubicBezTo>
                  <a:pt x="42" y="89"/>
                  <a:pt x="41" y="89"/>
                  <a:pt x="41" y="90"/>
                </a:cubicBezTo>
                <a:cubicBezTo>
                  <a:pt x="40" y="89"/>
                  <a:pt x="40" y="88"/>
                  <a:pt x="39" y="89"/>
                </a:cubicBezTo>
                <a:close/>
                <a:moveTo>
                  <a:pt x="22" y="92"/>
                </a:moveTo>
                <a:cubicBezTo>
                  <a:pt x="21" y="91"/>
                  <a:pt x="21" y="89"/>
                  <a:pt x="20" y="88"/>
                </a:cubicBezTo>
                <a:cubicBezTo>
                  <a:pt x="18" y="87"/>
                  <a:pt x="18" y="87"/>
                  <a:pt x="18" y="87"/>
                </a:cubicBezTo>
                <a:cubicBezTo>
                  <a:pt x="17" y="90"/>
                  <a:pt x="20" y="92"/>
                  <a:pt x="22" y="92"/>
                </a:cubicBezTo>
                <a:close/>
                <a:moveTo>
                  <a:pt x="102" y="77"/>
                </a:moveTo>
                <a:cubicBezTo>
                  <a:pt x="103" y="78"/>
                  <a:pt x="107" y="77"/>
                  <a:pt x="107" y="81"/>
                </a:cubicBezTo>
                <a:cubicBezTo>
                  <a:pt x="108" y="75"/>
                  <a:pt x="108" y="75"/>
                  <a:pt x="108" y="75"/>
                </a:cubicBezTo>
                <a:cubicBezTo>
                  <a:pt x="106" y="76"/>
                  <a:pt x="103" y="72"/>
                  <a:pt x="104" y="71"/>
                </a:cubicBezTo>
                <a:cubicBezTo>
                  <a:pt x="103" y="74"/>
                  <a:pt x="101" y="72"/>
                  <a:pt x="102" y="77"/>
                </a:cubicBezTo>
                <a:close/>
                <a:moveTo>
                  <a:pt x="213" y="71"/>
                </a:moveTo>
                <a:cubicBezTo>
                  <a:pt x="211" y="69"/>
                  <a:pt x="206" y="74"/>
                  <a:pt x="205" y="67"/>
                </a:cubicBezTo>
                <a:cubicBezTo>
                  <a:pt x="203" y="74"/>
                  <a:pt x="210" y="73"/>
                  <a:pt x="213" y="71"/>
                </a:cubicBezTo>
                <a:close/>
                <a:moveTo>
                  <a:pt x="213" y="63"/>
                </a:moveTo>
                <a:cubicBezTo>
                  <a:pt x="214" y="64"/>
                  <a:pt x="214" y="64"/>
                  <a:pt x="215" y="64"/>
                </a:cubicBezTo>
                <a:cubicBezTo>
                  <a:pt x="216" y="65"/>
                  <a:pt x="216" y="71"/>
                  <a:pt x="219" y="68"/>
                </a:cubicBezTo>
                <a:cubicBezTo>
                  <a:pt x="218" y="66"/>
                  <a:pt x="217" y="68"/>
                  <a:pt x="216" y="67"/>
                </a:cubicBezTo>
                <a:cubicBezTo>
                  <a:pt x="217" y="63"/>
                  <a:pt x="216" y="64"/>
                  <a:pt x="215" y="64"/>
                </a:cubicBezTo>
                <a:cubicBezTo>
                  <a:pt x="214" y="63"/>
                  <a:pt x="214" y="63"/>
                  <a:pt x="213" y="63"/>
                </a:cubicBezTo>
                <a:close/>
                <a:moveTo>
                  <a:pt x="150" y="60"/>
                </a:moveTo>
                <a:cubicBezTo>
                  <a:pt x="153" y="59"/>
                  <a:pt x="153" y="59"/>
                  <a:pt x="153" y="59"/>
                </a:cubicBezTo>
                <a:cubicBezTo>
                  <a:pt x="155" y="64"/>
                  <a:pt x="155" y="64"/>
                  <a:pt x="155" y="64"/>
                </a:cubicBezTo>
                <a:lnTo>
                  <a:pt x="150" y="60"/>
                </a:lnTo>
                <a:close/>
                <a:moveTo>
                  <a:pt x="119" y="56"/>
                </a:moveTo>
                <a:cubicBezTo>
                  <a:pt x="122" y="57"/>
                  <a:pt x="122" y="57"/>
                  <a:pt x="122" y="57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21" y="59"/>
                  <a:pt x="121" y="61"/>
                  <a:pt x="122" y="62"/>
                </a:cubicBezTo>
                <a:cubicBezTo>
                  <a:pt x="122" y="62"/>
                  <a:pt x="123" y="62"/>
                  <a:pt x="123" y="63"/>
                </a:cubicBezTo>
                <a:cubicBezTo>
                  <a:pt x="123" y="63"/>
                  <a:pt x="122" y="62"/>
                  <a:pt x="122" y="62"/>
                </a:cubicBezTo>
                <a:cubicBezTo>
                  <a:pt x="120" y="62"/>
                  <a:pt x="117" y="63"/>
                  <a:pt x="117" y="59"/>
                </a:cubicBezTo>
                <a:cubicBezTo>
                  <a:pt x="118" y="60"/>
                  <a:pt x="121" y="60"/>
                  <a:pt x="121" y="57"/>
                </a:cubicBezTo>
                <a:lnTo>
                  <a:pt x="119" y="56"/>
                </a:lnTo>
                <a:close/>
                <a:moveTo>
                  <a:pt x="56" y="61"/>
                </a:moveTo>
                <a:cubicBezTo>
                  <a:pt x="58" y="62"/>
                  <a:pt x="58" y="63"/>
                  <a:pt x="60" y="59"/>
                </a:cubicBezTo>
                <a:cubicBezTo>
                  <a:pt x="58" y="59"/>
                  <a:pt x="56" y="59"/>
                  <a:pt x="56" y="61"/>
                </a:cubicBezTo>
                <a:close/>
                <a:moveTo>
                  <a:pt x="135" y="50"/>
                </a:moveTo>
                <a:cubicBezTo>
                  <a:pt x="135" y="53"/>
                  <a:pt x="138" y="52"/>
                  <a:pt x="137" y="56"/>
                </a:cubicBezTo>
                <a:cubicBezTo>
                  <a:pt x="136" y="57"/>
                  <a:pt x="136" y="57"/>
                  <a:pt x="136" y="57"/>
                </a:cubicBezTo>
                <a:cubicBezTo>
                  <a:pt x="138" y="55"/>
                  <a:pt x="138" y="64"/>
                  <a:pt x="141" y="60"/>
                </a:cubicBezTo>
                <a:cubicBezTo>
                  <a:pt x="139" y="60"/>
                  <a:pt x="139" y="60"/>
                  <a:pt x="139" y="60"/>
                </a:cubicBezTo>
                <a:cubicBezTo>
                  <a:pt x="141" y="58"/>
                  <a:pt x="135" y="54"/>
                  <a:pt x="139" y="52"/>
                </a:cubicBezTo>
                <a:cubicBezTo>
                  <a:pt x="140" y="51"/>
                  <a:pt x="136" y="49"/>
                  <a:pt x="135" y="50"/>
                </a:cubicBezTo>
                <a:close/>
                <a:moveTo>
                  <a:pt x="50" y="54"/>
                </a:moveTo>
                <a:cubicBezTo>
                  <a:pt x="52" y="54"/>
                  <a:pt x="53" y="62"/>
                  <a:pt x="56" y="58"/>
                </a:cubicBezTo>
                <a:cubicBezTo>
                  <a:pt x="53" y="57"/>
                  <a:pt x="52" y="50"/>
                  <a:pt x="50" y="54"/>
                </a:cubicBezTo>
                <a:close/>
                <a:moveTo>
                  <a:pt x="112" y="41"/>
                </a:moveTo>
                <a:cubicBezTo>
                  <a:pt x="112" y="40"/>
                  <a:pt x="112" y="40"/>
                  <a:pt x="112" y="40"/>
                </a:cubicBezTo>
                <a:cubicBezTo>
                  <a:pt x="115" y="42"/>
                  <a:pt x="115" y="42"/>
                  <a:pt x="115" y="42"/>
                </a:cubicBezTo>
                <a:cubicBezTo>
                  <a:pt x="115" y="43"/>
                  <a:pt x="115" y="43"/>
                  <a:pt x="115" y="43"/>
                </a:cubicBezTo>
                <a:lnTo>
                  <a:pt x="112" y="41"/>
                </a:lnTo>
                <a:close/>
                <a:moveTo>
                  <a:pt x="57" y="97"/>
                </a:moveTo>
                <a:cubicBezTo>
                  <a:pt x="57" y="97"/>
                  <a:pt x="58" y="97"/>
                  <a:pt x="58" y="97"/>
                </a:cubicBezTo>
                <a:cubicBezTo>
                  <a:pt x="58" y="97"/>
                  <a:pt x="57" y="97"/>
                  <a:pt x="57" y="97"/>
                </a:cubicBezTo>
                <a:close/>
                <a:moveTo>
                  <a:pt x="224" y="88"/>
                </a:moveTo>
                <a:cubicBezTo>
                  <a:pt x="223" y="89"/>
                  <a:pt x="223" y="89"/>
                  <a:pt x="223" y="90"/>
                </a:cubicBezTo>
                <a:cubicBezTo>
                  <a:pt x="224" y="90"/>
                  <a:pt x="224" y="89"/>
                  <a:pt x="224" y="88"/>
                </a:cubicBezTo>
                <a:close/>
                <a:moveTo>
                  <a:pt x="230" y="93"/>
                </a:moveTo>
                <a:cubicBezTo>
                  <a:pt x="230" y="93"/>
                  <a:pt x="230" y="93"/>
                  <a:pt x="230" y="93"/>
                </a:cubicBezTo>
                <a:cubicBezTo>
                  <a:pt x="230" y="93"/>
                  <a:pt x="230" y="93"/>
                  <a:pt x="230" y="93"/>
                </a:cubicBezTo>
                <a:close/>
                <a:moveTo>
                  <a:pt x="465" y="113"/>
                </a:moveTo>
                <a:cubicBezTo>
                  <a:pt x="467" y="114"/>
                  <a:pt x="468" y="119"/>
                  <a:pt x="468" y="114"/>
                </a:cubicBezTo>
                <a:cubicBezTo>
                  <a:pt x="468" y="111"/>
                  <a:pt x="467" y="114"/>
                  <a:pt x="465" y="113"/>
                </a:cubicBezTo>
                <a:close/>
                <a:moveTo>
                  <a:pt x="464" y="107"/>
                </a:moveTo>
                <a:cubicBezTo>
                  <a:pt x="463" y="106"/>
                  <a:pt x="462" y="105"/>
                  <a:pt x="462" y="103"/>
                </a:cubicBezTo>
                <a:cubicBezTo>
                  <a:pt x="462" y="106"/>
                  <a:pt x="463" y="106"/>
                  <a:pt x="464" y="107"/>
                </a:cubicBezTo>
                <a:close/>
                <a:moveTo>
                  <a:pt x="464" y="107"/>
                </a:moveTo>
                <a:cubicBezTo>
                  <a:pt x="465" y="107"/>
                  <a:pt x="466" y="108"/>
                  <a:pt x="468" y="107"/>
                </a:cubicBezTo>
                <a:cubicBezTo>
                  <a:pt x="467" y="105"/>
                  <a:pt x="465" y="107"/>
                  <a:pt x="464" y="107"/>
                </a:cubicBezTo>
                <a:close/>
                <a:moveTo>
                  <a:pt x="441" y="108"/>
                </a:moveTo>
                <a:cubicBezTo>
                  <a:pt x="441" y="105"/>
                  <a:pt x="434" y="101"/>
                  <a:pt x="441" y="100"/>
                </a:cubicBezTo>
                <a:cubicBezTo>
                  <a:pt x="441" y="100"/>
                  <a:pt x="438" y="100"/>
                  <a:pt x="437" y="97"/>
                </a:cubicBezTo>
                <a:cubicBezTo>
                  <a:pt x="438" y="102"/>
                  <a:pt x="437" y="106"/>
                  <a:pt x="441" y="108"/>
                </a:cubicBezTo>
                <a:close/>
                <a:moveTo>
                  <a:pt x="431" y="94"/>
                </a:moveTo>
                <a:cubicBezTo>
                  <a:pt x="431" y="94"/>
                  <a:pt x="430" y="94"/>
                  <a:pt x="429" y="94"/>
                </a:cubicBezTo>
                <a:cubicBezTo>
                  <a:pt x="430" y="94"/>
                  <a:pt x="430" y="94"/>
                  <a:pt x="431" y="94"/>
                </a:cubicBezTo>
                <a:close/>
                <a:moveTo>
                  <a:pt x="429" y="94"/>
                </a:moveTo>
                <a:cubicBezTo>
                  <a:pt x="428" y="93"/>
                  <a:pt x="427" y="87"/>
                  <a:pt x="424" y="89"/>
                </a:cubicBezTo>
                <a:cubicBezTo>
                  <a:pt x="425" y="92"/>
                  <a:pt x="425" y="95"/>
                  <a:pt x="426" y="96"/>
                </a:cubicBezTo>
                <a:cubicBezTo>
                  <a:pt x="426" y="93"/>
                  <a:pt x="428" y="94"/>
                  <a:pt x="429" y="94"/>
                </a:cubicBezTo>
                <a:close/>
                <a:moveTo>
                  <a:pt x="357" y="102"/>
                </a:moveTo>
                <a:cubicBezTo>
                  <a:pt x="360" y="103"/>
                  <a:pt x="360" y="103"/>
                  <a:pt x="360" y="103"/>
                </a:cubicBezTo>
                <a:cubicBezTo>
                  <a:pt x="361" y="101"/>
                  <a:pt x="359" y="101"/>
                  <a:pt x="359" y="100"/>
                </a:cubicBezTo>
                <a:cubicBezTo>
                  <a:pt x="358" y="101"/>
                  <a:pt x="356" y="101"/>
                  <a:pt x="357" y="102"/>
                </a:cubicBezTo>
                <a:close/>
                <a:moveTo>
                  <a:pt x="345" y="87"/>
                </a:moveTo>
                <a:cubicBezTo>
                  <a:pt x="344" y="93"/>
                  <a:pt x="344" y="93"/>
                  <a:pt x="344" y="93"/>
                </a:cubicBezTo>
                <a:cubicBezTo>
                  <a:pt x="345" y="94"/>
                  <a:pt x="344" y="89"/>
                  <a:pt x="347" y="90"/>
                </a:cubicBezTo>
                <a:lnTo>
                  <a:pt x="345" y="87"/>
                </a:lnTo>
                <a:close/>
                <a:moveTo>
                  <a:pt x="352" y="59"/>
                </a:moveTo>
                <a:cubicBezTo>
                  <a:pt x="353" y="59"/>
                  <a:pt x="353" y="59"/>
                  <a:pt x="353" y="59"/>
                </a:cubicBezTo>
                <a:cubicBezTo>
                  <a:pt x="353" y="59"/>
                  <a:pt x="353" y="59"/>
                  <a:pt x="353" y="59"/>
                </a:cubicBezTo>
                <a:lnTo>
                  <a:pt x="352" y="59"/>
                </a:lnTo>
                <a:close/>
                <a:moveTo>
                  <a:pt x="334" y="102"/>
                </a:moveTo>
                <a:cubicBezTo>
                  <a:pt x="333" y="94"/>
                  <a:pt x="333" y="94"/>
                  <a:pt x="333" y="94"/>
                </a:cubicBezTo>
                <a:cubicBezTo>
                  <a:pt x="332" y="94"/>
                  <a:pt x="332" y="100"/>
                  <a:pt x="334" y="102"/>
                </a:cubicBezTo>
                <a:close/>
                <a:moveTo>
                  <a:pt x="318" y="98"/>
                </a:moveTo>
                <a:cubicBezTo>
                  <a:pt x="323" y="100"/>
                  <a:pt x="323" y="100"/>
                  <a:pt x="323" y="100"/>
                </a:cubicBezTo>
                <a:cubicBezTo>
                  <a:pt x="322" y="98"/>
                  <a:pt x="322" y="98"/>
                  <a:pt x="322" y="98"/>
                </a:cubicBezTo>
                <a:lnTo>
                  <a:pt x="318" y="98"/>
                </a:lnTo>
                <a:close/>
                <a:moveTo>
                  <a:pt x="305" y="93"/>
                </a:moveTo>
                <a:cubicBezTo>
                  <a:pt x="308" y="95"/>
                  <a:pt x="308" y="95"/>
                  <a:pt x="308" y="95"/>
                </a:cubicBezTo>
                <a:cubicBezTo>
                  <a:pt x="309" y="94"/>
                  <a:pt x="309" y="94"/>
                  <a:pt x="309" y="94"/>
                </a:cubicBezTo>
                <a:lnTo>
                  <a:pt x="305" y="93"/>
                </a:lnTo>
                <a:close/>
                <a:moveTo>
                  <a:pt x="173" y="79"/>
                </a:moveTo>
                <a:cubicBezTo>
                  <a:pt x="171" y="80"/>
                  <a:pt x="165" y="78"/>
                  <a:pt x="166" y="84"/>
                </a:cubicBezTo>
                <a:cubicBezTo>
                  <a:pt x="168" y="76"/>
                  <a:pt x="172" y="86"/>
                  <a:pt x="173" y="79"/>
                </a:cubicBezTo>
                <a:close/>
                <a:moveTo>
                  <a:pt x="68" y="94"/>
                </a:moveTo>
                <a:cubicBezTo>
                  <a:pt x="63" y="93"/>
                  <a:pt x="63" y="93"/>
                  <a:pt x="63" y="93"/>
                </a:cubicBezTo>
                <a:cubicBezTo>
                  <a:pt x="67" y="94"/>
                  <a:pt x="64" y="97"/>
                  <a:pt x="68" y="94"/>
                </a:cubicBezTo>
                <a:close/>
                <a:moveTo>
                  <a:pt x="424" y="167"/>
                </a:moveTo>
                <a:cubicBezTo>
                  <a:pt x="425" y="167"/>
                  <a:pt x="425" y="167"/>
                  <a:pt x="425" y="167"/>
                </a:cubicBezTo>
                <a:cubicBezTo>
                  <a:pt x="425" y="167"/>
                  <a:pt x="425" y="167"/>
                  <a:pt x="424" y="167"/>
                </a:cubicBezTo>
                <a:close/>
                <a:moveTo>
                  <a:pt x="424" y="167"/>
                </a:moveTo>
                <a:cubicBezTo>
                  <a:pt x="422" y="165"/>
                  <a:pt x="419" y="166"/>
                  <a:pt x="418" y="167"/>
                </a:cubicBezTo>
                <a:cubicBezTo>
                  <a:pt x="421" y="173"/>
                  <a:pt x="423" y="168"/>
                  <a:pt x="424" y="167"/>
                </a:cubicBezTo>
                <a:close/>
                <a:moveTo>
                  <a:pt x="427" y="177"/>
                </a:moveTo>
                <a:cubicBezTo>
                  <a:pt x="430" y="178"/>
                  <a:pt x="430" y="178"/>
                  <a:pt x="430" y="178"/>
                </a:cubicBezTo>
                <a:cubicBezTo>
                  <a:pt x="429" y="178"/>
                  <a:pt x="427" y="174"/>
                  <a:pt x="427" y="177"/>
                </a:cubicBezTo>
                <a:close/>
                <a:moveTo>
                  <a:pt x="428" y="171"/>
                </a:moveTo>
                <a:cubicBezTo>
                  <a:pt x="426" y="170"/>
                  <a:pt x="426" y="170"/>
                  <a:pt x="426" y="170"/>
                </a:cubicBezTo>
                <a:cubicBezTo>
                  <a:pt x="427" y="172"/>
                  <a:pt x="427" y="172"/>
                  <a:pt x="427" y="172"/>
                </a:cubicBezTo>
                <a:lnTo>
                  <a:pt x="428" y="171"/>
                </a:lnTo>
                <a:close/>
                <a:moveTo>
                  <a:pt x="495" y="116"/>
                </a:moveTo>
                <a:cubicBezTo>
                  <a:pt x="498" y="117"/>
                  <a:pt x="499" y="118"/>
                  <a:pt x="501" y="118"/>
                </a:cubicBezTo>
                <a:lnTo>
                  <a:pt x="495" y="116"/>
                </a:lnTo>
                <a:close/>
                <a:moveTo>
                  <a:pt x="523" y="125"/>
                </a:moveTo>
                <a:cubicBezTo>
                  <a:pt x="523" y="125"/>
                  <a:pt x="523" y="125"/>
                  <a:pt x="523" y="125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lnTo>
                  <a:pt x="523" y="125"/>
                </a:lnTo>
                <a:close/>
                <a:moveTo>
                  <a:pt x="500" y="119"/>
                </a:moveTo>
                <a:cubicBezTo>
                  <a:pt x="500" y="120"/>
                  <a:pt x="500" y="120"/>
                  <a:pt x="500" y="120"/>
                </a:cubicBezTo>
                <a:cubicBezTo>
                  <a:pt x="501" y="120"/>
                  <a:pt x="501" y="120"/>
                  <a:pt x="500" y="119"/>
                </a:cubicBezTo>
                <a:close/>
                <a:moveTo>
                  <a:pt x="466" y="136"/>
                </a:moveTo>
                <a:cubicBezTo>
                  <a:pt x="466" y="137"/>
                  <a:pt x="468" y="139"/>
                  <a:pt x="469" y="140"/>
                </a:cubicBezTo>
                <a:cubicBezTo>
                  <a:pt x="468" y="138"/>
                  <a:pt x="466" y="134"/>
                  <a:pt x="466" y="136"/>
                </a:cubicBezTo>
                <a:close/>
                <a:moveTo>
                  <a:pt x="557" y="113"/>
                </a:moveTo>
                <a:cubicBezTo>
                  <a:pt x="560" y="114"/>
                  <a:pt x="560" y="114"/>
                  <a:pt x="560" y="114"/>
                </a:cubicBezTo>
                <a:cubicBezTo>
                  <a:pt x="560" y="113"/>
                  <a:pt x="558" y="113"/>
                  <a:pt x="557" y="113"/>
                </a:cubicBezTo>
                <a:close/>
                <a:moveTo>
                  <a:pt x="575" y="142"/>
                </a:moveTo>
                <a:cubicBezTo>
                  <a:pt x="574" y="142"/>
                  <a:pt x="574" y="142"/>
                  <a:pt x="574" y="142"/>
                </a:cubicBezTo>
                <a:cubicBezTo>
                  <a:pt x="575" y="143"/>
                  <a:pt x="576" y="143"/>
                  <a:pt x="578" y="144"/>
                </a:cubicBezTo>
                <a:lnTo>
                  <a:pt x="575" y="142"/>
                </a:lnTo>
                <a:close/>
                <a:moveTo>
                  <a:pt x="502" y="122"/>
                </a:moveTo>
                <a:cubicBezTo>
                  <a:pt x="504" y="123"/>
                  <a:pt x="504" y="123"/>
                  <a:pt x="504" y="123"/>
                </a:cubicBezTo>
                <a:cubicBezTo>
                  <a:pt x="504" y="123"/>
                  <a:pt x="504" y="123"/>
                  <a:pt x="504" y="123"/>
                </a:cubicBezTo>
                <a:cubicBezTo>
                  <a:pt x="502" y="122"/>
                  <a:pt x="502" y="122"/>
                  <a:pt x="502" y="122"/>
                </a:cubicBezTo>
                <a:close/>
                <a:moveTo>
                  <a:pt x="560" y="102"/>
                </a:moveTo>
                <a:cubicBezTo>
                  <a:pt x="558" y="102"/>
                  <a:pt x="557" y="103"/>
                  <a:pt x="556" y="103"/>
                </a:cubicBezTo>
                <a:cubicBezTo>
                  <a:pt x="558" y="103"/>
                  <a:pt x="560" y="103"/>
                  <a:pt x="560" y="102"/>
                </a:cubicBezTo>
                <a:close/>
                <a:moveTo>
                  <a:pt x="523" y="124"/>
                </a:move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lose/>
                <a:moveTo>
                  <a:pt x="567" y="146"/>
                </a:moveTo>
                <a:cubicBezTo>
                  <a:pt x="566" y="146"/>
                  <a:pt x="565" y="146"/>
                  <a:pt x="564" y="146"/>
                </a:cubicBezTo>
                <a:cubicBezTo>
                  <a:pt x="565" y="147"/>
                  <a:pt x="567" y="147"/>
                  <a:pt x="567" y="146"/>
                </a:cubicBezTo>
                <a:close/>
                <a:moveTo>
                  <a:pt x="470" y="141"/>
                </a:moveTo>
                <a:cubicBezTo>
                  <a:pt x="469" y="140"/>
                  <a:pt x="469" y="140"/>
                  <a:pt x="469" y="140"/>
                </a:cubicBezTo>
                <a:cubicBezTo>
                  <a:pt x="470" y="141"/>
                  <a:pt x="470" y="141"/>
                  <a:pt x="470" y="141"/>
                </a:cubicBezTo>
                <a:close/>
                <a:moveTo>
                  <a:pt x="431" y="163"/>
                </a:moveTo>
                <a:cubicBezTo>
                  <a:pt x="430" y="162"/>
                  <a:pt x="429" y="160"/>
                  <a:pt x="429" y="161"/>
                </a:cubicBezTo>
                <a:cubicBezTo>
                  <a:pt x="430" y="162"/>
                  <a:pt x="430" y="163"/>
                  <a:pt x="431" y="163"/>
                </a:cubicBezTo>
                <a:close/>
                <a:moveTo>
                  <a:pt x="458" y="4"/>
                </a:moveTo>
                <a:cubicBezTo>
                  <a:pt x="458" y="5"/>
                  <a:pt x="458" y="5"/>
                  <a:pt x="458" y="5"/>
                </a:cubicBezTo>
                <a:cubicBezTo>
                  <a:pt x="458" y="4"/>
                  <a:pt x="458" y="4"/>
                  <a:pt x="458" y="4"/>
                </a:cubicBezTo>
                <a:close/>
                <a:moveTo>
                  <a:pt x="461" y="34"/>
                </a:moveTo>
                <a:cubicBezTo>
                  <a:pt x="461" y="33"/>
                  <a:pt x="462" y="33"/>
                  <a:pt x="462" y="33"/>
                </a:cubicBezTo>
                <a:cubicBezTo>
                  <a:pt x="461" y="33"/>
                  <a:pt x="460" y="34"/>
                  <a:pt x="461" y="34"/>
                </a:cubicBezTo>
                <a:close/>
                <a:moveTo>
                  <a:pt x="524" y="32"/>
                </a:moveTo>
                <a:cubicBezTo>
                  <a:pt x="520" y="39"/>
                  <a:pt x="520" y="39"/>
                  <a:pt x="520" y="39"/>
                </a:cubicBezTo>
                <a:cubicBezTo>
                  <a:pt x="523" y="38"/>
                  <a:pt x="524" y="39"/>
                  <a:pt x="526" y="37"/>
                </a:cubicBezTo>
                <a:cubicBezTo>
                  <a:pt x="523" y="40"/>
                  <a:pt x="523" y="40"/>
                  <a:pt x="523" y="40"/>
                </a:cubicBezTo>
                <a:cubicBezTo>
                  <a:pt x="526" y="39"/>
                  <a:pt x="526" y="39"/>
                  <a:pt x="526" y="39"/>
                </a:cubicBezTo>
                <a:cubicBezTo>
                  <a:pt x="533" y="42"/>
                  <a:pt x="517" y="57"/>
                  <a:pt x="531" y="58"/>
                </a:cubicBezTo>
                <a:cubicBezTo>
                  <a:pt x="532" y="57"/>
                  <a:pt x="532" y="57"/>
                  <a:pt x="532" y="57"/>
                </a:cubicBezTo>
                <a:cubicBezTo>
                  <a:pt x="528" y="64"/>
                  <a:pt x="528" y="64"/>
                  <a:pt x="528" y="64"/>
                </a:cubicBezTo>
                <a:cubicBezTo>
                  <a:pt x="529" y="64"/>
                  <a:pt x="534" y="62"/>
                  <a:pt x="536" y="62"/>
                </a:cubicBezTo>
                <a:cubicBezTo>
                  <a:pt x="531" y="64"/>
                  <a:pt x="536" y="64"/>
                  <a:pt x="532" y="67"/>
                </a:cubicBezTo>
                <a:cubicBezTo>
                  <a:pt x="535" y="67"/>
                  <a:pt x="536" y="65"/>
                  <a:pt x="537" y="64"/>
                </a:cubicBezTo>
                <a:cubicBezTo>
                  <a:pt x="541" y="64"/>
                  <a:pt x="541" y="66"/>
                  <a:pt x="541" y="68"/>
                </a:cubicBezTo>
                <a:cubicBezTo>
                  <a:pt x="541" y="69"/>
                  <a:pt x="540" y="69"/>
                  <a:pt x="541" y="69"/>
                </a:cubicBezTo>
                <a:cubicBezTo>
                  <a:pt x="541" y="71"/>
                  <a:pt x="541" y="71"/>
                  <a:pt x="541" y="71"/>
                </a:cubicBezTo>
                <a:cubicBezTo>
                  <a:pt x="541" y="72"/>
                  <a:pt x="541" y="72"/>
                  <a:pt x="542" y="73"/>
                </a:cubicBezTo>
                <a:cubicBezTo>
                  <a:pt x="542" y="75"/>
                  <a:pt x="544" y="77"/>
                  <a:pt x="546" y="78"/>
                </a:cubicBezTo>
                <a:cubicBezTo>
                  <a:pt x="540" y="76"/>
                  <a:pt x="538" y="75"/>
                  <a:pt x="536" y="74"/>
                </a:cubicBezTo>
                <a:cubicBezTo>
                  <a:pt x="535" y="73"/>
                  <a:pt x="535" y="73"/>
                  <a:pt x="534" y="72"/>
                </a:cubicBezTo>
                <a:cubicBezTo>
                  <a:pt x="533" y="72"/>
                  <a:pt x="533" y="72"/>
                  <a:pt x="532" y="72"/>
                </a:cubicBezTo>
                <a:cubicBezTo>
                  <a:pt x="531" y="73"/>
                  <a:pt x="531" y="73"/>
                  <a:pt x="532" y="74"/>
                </a:cubicBezTo>
                <a:cubicBezTo>
                  <a:pt x="533" y="75"/>
                  <a:pt x="533" y="76"/>
                  <a:pt x="534" y="76"/>
                </a:cubicBezTo>
                <a:cubicBezTo>
                  <a:pt x="536" y="77"/>
                  <a:pt x="538" y="79"/>
                  <a:pt x="538" y="82"/>
                </a:cubicBezTo>
                <a:cubicBezTo>
                  <a:pt x="539" y="78"/>
                  <a:pt x="539" y="78"/>
                  <a:pt x="539" y="78"/>
                </a:cubicBezTo>
                <a:cubicBezTo>
                  <a:pt x="544" y="78"/>
                  <a:pt x="544" y="81"/>
                  <a:pt x="545" y="83"/>
                </a:cubicBezTo>
                <a:cubicBezTo>
                  <a:pt x="545" y="86"/>
                  <a:pt x="545" y="88"/>
                  <a:pt x="550" y="87"/>
                </a:cubicBezTo>
                <a:cubicBezTo>
                  <a:pt x="550" y="89"/>
                  <a:pt x="549" y="91"/>
                  <a:pt x="548" y="94"/>
                </a:cubicBezTo>
                <a:cubicBezTo>
                  <a:pt x="546" y="96"/>
                  <a:pt x="545" y="98"/>
                  <a:pt x="548" y="99"/>
                </a:cubicBezTo>
                <a:cubicBezTo>
                  <a:pt x="550" y="99"/>
                  <a:pt x="553" y="98"/>
                  <a:pt x="555" y="97"/>
                </a:cubicBezTo>
                <a:cubicBezTo>
                  <a:pt x="558" y="101"/>
                  <a:pt x="558" y="101"/>
                  <a:pt x="558" y="101"/>
                </a:cubicBezTo>
                <a:cubicBezTo>
                  <a:pt x="552" y="101"/>
                  <a:pt x="552" y="101"/>
                  <a:pt x="552" y="101"/>
                </a:cubicBezTo>
                <a:cubicBezTo>
                  <a:pt x="553" y="103"/>
                  <a:pt x="554" y="103"/>
                  <a:pt x="556" y="103"/>
                </a:cubicBezTo>
                <a:cubicBezTo>
                  <a:pt x="553" y="105"/>
                  <a:pt x="554" y="106"/>
                  <a:pt x="554" y="108"/>
                </a:cubicBezTo>
                <a:cubicBezTo>
                  <a:pt x="555" y="109"/>
                  <a:pt x="556" y="111"/>
                  <a:pt x="554" y="113"/>
                </a:cubicBezTo>
                <a:cubicBezTo>
                  <a:pt x="557" y="113"/>
                  <a:pt x="557" y="113"/>
                  <a:pt x="557" y="113"/>
                </a:cubicBezTo>
                <a:cubicBezTo>
                  <a:pt x="557" y="114"/>
                  <a:pt x="556" y="114"/>
                  <a:pt x="555" y="114"/>
                </a:cubicBezTo>
                <a:cubicBezTo>
                  <a:pt x="562" y="115"/>
                  <a:pt x="562" y="118"/>
                  <a:pt x="568" y="119"/>
                </a:cubicBezTo>
                <a:cubicBezTo>
                  <a:pt x="569" y="118"/>
                  <a:pt x="570" y="115"/>
                  <a:pt x="566" y="115"/>
                </a:cubicBezTo>
                <a:cubicBezTo>
                  <a:pt x="571" y="112"/>
                  <a:pt x="573" y="119"/>
                  <a:pt x="575" y="121"/>
                </a:cubicBezTo>
                <a:cubicBezTo>
                  <a:pt x="570" y="119"/>
                  <a:pt x="571" y="121"/>
                  <a:pt x="570" y="122"/>
                </a:cubicBezTo>
                <a:cubicBezTo>
                  <a:pt x="572" y="123"/>
                  <a:pt x="572" y="122"/>
                  <a:pt x="573" y="123"/>
                </a:cubicBezTo>
                <a:cubicBezTo>
                  <a:pt x="577" y="125"/>
                  <a:pt x="574" y="126"/>
                  <a:pt x="572" y="126"/>
                </a:cubicBezTo>
                <a:cubicBezTo>
                  <a:pt x="570" y="127"/>
                  <a:pt x="569" y="127"/>
                  <a:pt x="577" y="130"/>
                </a:cubicBezTo>
                <a:cubicBezTo>
                  <a:pt x="570" y="129"/>
                  <a:pt x="570" y="129"/>
                  <a:pt x="570" y="129"/>
                </a:cubicBezTo>
                <a:cubicBezTo>
                  <a:pt x="578" y="133"/>
                  <a:pt x="578" y="133"/>
                  <a:pt x="578" y="133"/>
                </a:cubicBezTo>
                <a:cubicBezTo>
                  <a:pt x="570" y="131"/>
                  <a:pt x="570" y="132"/>
                  <a:pt x="571" y="133"/>
                </a:cubicBezTo>
                <a:cubicBezTo>
                  <a:pt x="571" y="134"/>
                  <a:pt x="572" y="135"/>
                  <a:pt x="564" y="133"/>
                </a:cubicBezTo>
                <a:cubicBezTo>
                  <a:pt x="566" y="135"/>
                  <a:pt x="574" y="135"/>
                  <a:pt x="573" y="136"/>
                </a:cubicBezTo>
                <a:cubicBezTo>
                  <a:pt x="577" y="139"/>
                  <a:pt x="570" y="139"/>
                  <a:pt x="572" y="141"/>
                </a:cubicBezTo>
                <a:cubicBezTo>
                  <a:pt x="572" y="141"/>
                  <a:pt x="572" y="142"/>
                  <a:pt x="574" y="142"/>
                </a:cubicBezTo>
                <a:cubicBezTo>
                  <a:pt x="573" y="142"/>
                  <a:pt x="572" y="142"/>
                  <a:pt x="571" y="142"/>
                </a:cubicBezTo>
                <a:cubicBezTo>
                  <a:pt x="570" y="142"/>
                  <a:pt x="570" y="142"/>
                  <a:pt x="570" y="142"/>
                </a:cubicBezTo>
                <a:cubicBezTo>
                  <a:pt x="568" y="142"/>
                  <a:pt x="568" y="142"/>
                  <a:pt x="567" y="142"/>
                </a:cubicBezTo>
                <a:cubicBezTo>
                  <a:pt x="565" y="143"/>
                  <a:pt x="564" y="143"/>
                  <a:pt x="561" y="143"/>
                </a:cubicBezTo>
                <a:cubicBezTo>
                  <a:pt x="568" y="146"/>
                  <a:pt x="568" y="146"/>
                  <a:pt x="568" y="146"/>
                </a:cubicBezTo>
                <a:cubicBezTo>
                  <a:pt x="565" y="145"/>
                  <a:pt x="561" y="144"/>
                  <a:pt x="561" y="145"/>
                </a:cubicBezTo>
                <a:cubicBezTo>
                  <a:pt x="561" y="145"/>
                  <a:pt x="563" y="146"/>
                  <a:pt x="564" y="146"/>
                </a:cubicBezTo>
                <a:cubicBezTo>
                  <a:pt x="555" y="146"/>
                  <a:pt x="552" y="146"/>
                  <a:pt x="548" y="147"/>
                </a:cubicBezTo>
                <a:cubicBezTo>
                  <a:pt x="552" y="149"/>
                  <a:pt x="554" y="151"/>
                  <a:pt x="558" y="151"/>
                </a:cubicBezTo>
                <a:cubicBezTo>
                  <a:pt x="558" y="153"/>
                  <a:pt x="554" y="152"/>
                  <a:pt x="549" y="152"/>
                </a:cubicBezTo>
                <a:cubicBezTo>
                  <a:pt x="545" y="151"/>
                  <a:pt x="540" y="151"/>
                  <a:pt x="538" y="152"/>
                </a:cubicBezTo>
                <a:cubicBezTo>
                  <a:pt x="541" y="154"/>
                  <a:pt x="541" y="154"/>
                  <a:pt x="541" y="154"/>
                </a:cubicBezTo>
                <a:cubicBezTo>
                  <a:pt x="534" y="152"/>
                  <a:pt x="534" y="152"/>
                  <a:pt x="534" y="152"/>
                </a:cubicBezTo>
                <a:cubicBezTo>
                  <a:pt x="536" y="153"/>
                  <a:pt x="537" y="154"/>
                  <a:pt x="539" y="155"/>
                </a:cubicBezTo>
                <a:cubicBezTo>
                  <a:pt x="535" y="157"/>
                  <a:pt x="527" y="159"/>
                  <a:pt x="518" y="153"/>
                </a:cubicBezTo>
                <a:cubicBezTo>
                  <a:pt x="521" y="154"/>
                  <a:pt x="520" y="158"/>
                  <a:pt x="526" y="160"/>
                </a:cubicBezTo>
                <a:cubicBezTo>
                  <a:pt x="521" y="158"/>
                  <a:pt x="517" y="158"/>
                  <a:pt x="514" y="159"/>
                </a:cubicBezTo>
                <a:cubicBezTo>
                  <a:pt x="510" y="159"/>
                  <a:pt x="507" y="160"/>
                  <a:pt x="504" y="160"/>
                </a:cubicBezTo>
                <a:cubicBezTo>
                  <a:pt x="504" y="160"/>
                  <a:pt x="504" y="160"/>
                  <a:pt x="504" y="160"/>
                </a:cubicBezTo>
                <a:cubicBezTo>
                  <a:pt x="501" y="158"/>
                  <a:pt x="501" y="158"/>
                  <a:pt x="501" y="158"/>
                </a:cubicBezTo>
                <a:cubicBezTo>
                  <a:pt x="501" y="159"/>
                  <a:pt x="501" y="159"/>
                  <a:pt x="501" y="159"/>
                </a:cubicBezTo>
                <a:cubicBezTo>
                  <a:pt x="503" y="160"/>
                  <a:pt x="503" y="160"/>
                  <a:pt x="503" y="160"/>
                </a:cubicBezTo>
                <a:cubicBezTo>
                  <a:pt x="501" y="160"/>
                  <a:pt x="498" y="159"/>
                  <a:pt x="496" y="158"/>
                </a:cubicBezTo>
                <a:cubicBezTo>
                  <a:pt x="496" y="159"/>
                  <a:pt x="497" y="163"/>
                  <a:pt x="496" y="165"/>
                </a:cubicBezTo>
                <a:cubicBezTo>
                  <a:pt x="495" y="162"/>
                  <a:pt x="494" y="164"/>
                  <a:pt x="493" y="166"/>
                </a:cubicBezTo>
                <a:cubicBezTo>
                  <a:pt x="492" y="167"/>
                  <a:pt x="491" y="169"/>
                  <a:pt x="489" y="166"/>
                </a:cubicBezTo>
                <a:cubicBezTo>
                  <a:pt x="489" y="167"/>
                  <a:pt x="490" y="167"/>
                  <a:pt x="490" y="169"/>
                </a:cubicBezTo>
                <a:cubicBezTo>
                  <a:pt x="485" y="169"/>
                  <a:pt x="477" y="165"/>
                  <a:pt x="473" y="171"/>
                </a:cubicBezTo>
                <a:cubicBezTo>
                  <a:pt x="469" y="161"/>
                  <a:pt x="466" y="165"/>
                  <a:pt x="461" y="162"/>
                </a:cubicBezTo>
                <a:cubicBezTo>
                  <a:pt x="463" y="168"/>
                  <a:pt x="464" y="164"/>
                  <a:pt x="466" y="168"/>
                </a:cubicBezTo>
                <a:cubicBezTo>
                  <a:pt x="464" y="167"/>
                  <a:pt x="469" y="176"/>
                  <a:pt x="464" y="172"/>
                </a:cubicBezTo>
                <a:cubicBezTo>
                  <a:pt x="465" y="173"/>
                  <a:pt x="465" y="174"/>
                  <a:pt x="465" y="173"/>
                </a:cubicBezTo>
                <a:cubicBezTo>
                  <a:pt x="464" y="174"/>
                  <a:pt x="463" y="166"/>
                  <a:pt x="461" y="169"/>
                </a:cubicBezTo>
                <a:cubicBezTo>
                  <a:pt x="463" y="173"/>
                  <a:pt x="463" y="173"/>
                  <a:pt x="463" y="173"/>
                </a:cubicBezTo>
                <a:cubicBezTo>
                  <a:pt x="459" y="168"/>
                  <a:pt x="459" y="168"/>
                  <a:pt x="459" y="168"/>
                </a:cubicBezTo>
                <a:cubicBezTo>
                  <a:pt x="455" y="172"/>
                  <a:pt x="450" y="171"/>
                  <a:pt x="448" y="177"/>
                </a:cubicBezTo>
                <a:cubicBezTo>
                  <a:pt x="447" y="176"/>
                  <a:pt x="446" y="174"/>
                  <a:pt x="446" y="172"/>
                </a:cubicBezTo>
                <a:cubicBezTo>
                  <a:pt x="445" y="173"/>
                  <a:pt x="440" y="167"/>
                  <a:pt x="439" y="172"/>
                </a:cubicBezTo>
                <a:cubicBezTo>
                  <a:pt x="440" y="174"/>
                  <a:pt x="440" y="174"/>
                  <a:pt x="440" y="174"/>
                </a:cubicBezTo>
                <a:cubicBezTo>
                  <a:pt x="438" y="179"/>
                  <a:pt x="435" y="170"/>
                  <a:pt x="430" y="170"/>
                </a:cubicBezTo>
                <a:cubicBezTo>
                  <a:pt x="431" y="170"/>
                  <a:pt x="434" y="172"/>
                  <a:pt x="432" y="167"/>
                </a:cubicBezTo>
                <a:cubicBezTo>
                  <a:pt x="431" y="164"/>
                  <a:pt x="429" y="165"/>
                  <a:pt x="429" y="168"/>
                </a:cubicBezTo>
                <a:cubicBezTo>
                  <a:pt x="427" y="162"/>
                  <a:pt x="427" y="162"/>
                  <a:pt x="427" y="162"/>
                </a:cubicBezTo>
                <a:cubicBezTo>
                  <a:pt x="429" y="165"/>
                  <a:pt x="431" y="164"/>
                  <a:pt x="432" y="166"/>
                </a:cubicBezTo>
                <a:cubicBezTo>
                  <a:pt x="432" y="165"/>
                  <a:pt x="431" y="164"/>
                  <a:pt x="431" y="163"/>
                </a:cubicBezTo>
                <a:cubicBezTo>
                  <a:pt x="433" y="164"/>
                  <a:pt x="434" y="164"/>
                  <a:pt x="436" y="165"/>
                </a:cubicBezTo>
                <a:cubicBezTo>
                  <a:pt x="434" y="166"/>
                  <a:pt x="434" y="166"/>
                  <a:pt x="434" y="166"/>
                </a:cubicBezTo>
                <a:cubicBezTo>
                  <a:pt x="437" y="171"/>
                  <a:pt x="438" y="164"/>
                  <a:pt x="439" y="166"/>
                </a:cubicBezTo>
                <a:cubicBezTo>
                  <a:pt x="437" y="161"/>
                  <a:pt x="436" y="162"/>
                  <a:pt x="436" y="158"/>
                </a:cubicBezTo>
                <a:cubicBezTo>
                  <a:pt x="439" y="154"/>
                  <a:pt x="440" y="162"/>
                  <a:pt x="445" y="166"/>
                </a:cubicBezTo>
                <a:cubicBezTo>
                  <a:pt x="445" y="167"/>
                  <a:pt x="445" y="167"/>
                  <a:pt x="445" y="167"/>
                </a:cubicBezTo>
                <a:cubicBezTo>
                  <a:pt x="447" y="168"/>
                  <a:pt x="450" y="173"/>
                  <a:pt x="450" y="168"/>
                </a:cubicBezTo>
                <a:cubicBezTo>
                  <a:pt x="448" y="165"/>
                  <a:pt x="447" y="165"/>
                  <a:pt x="446" y="164"/>
                </a:cubicBezTo>
                <a:cubicBezTo>
                  <a:pt x="445" y="162"/>
                  <a:pt x="450" y="169"/>
                  <a:pt x="450" y="165"/>
                </a:cubicBezTo>
                <a:cubicBezTo>
                  <a:pt x="447" y="161"/>
                  <a:pt x="444" y="160"/>
                  <a:pt x="442" y="161"/>
                </a:cubicBezTo>
                <a:cubicBezTo>
                  <a:pt x="442" y="159"/>
                  <a:pt x="441" y="158"/>
                  <a:pt x="440" y="156"/>
                </a:cubicBezTo>
                <a:cubicBezTo>
                  <a:pt x="447" y="158"/>
                  <a:pt x="455" y="162"/>
                  <a:pt x="459" y="157"/>
                </a:cubicBezTo>
                <a:cubicBezTo>
                  <a:pt x="454" y="151"/>
                  <a:pt x="460" y="156"/>
                  <a:pt x="457" y="150"/>
                </a:cubicBezTo>
                <a:cubicBezTo>
                  <a:pt x="459" y="154"/>
                  <a:pt x="459" y="149"/>
                  <a:pt x="462" y="151"/>
                </a:cubicBezTo>
                <a:cubicBezTo>
                  <a:pt x="460" y="145"/>
                  <a:pt x="457" y="148"/>
                  <a:pt x="457" y="144"/>
                </a:cubicBezTo>
                <a:cubicBezTo>
                  <a:pt x="460" y="144"/>
                  <a:pt x="468" y="152"/>
                  <a:pt x="471" y="149"/>
                </a:cubicBezTo>
                <a:cubicBezTo>
                  <a:pt x="470" y="147"/>
                  <a:pt x="469" y="147"/>
                  <a:pt x="468" y="146"/>
                </a:cubicBezTo>
                <a:cubicBezTo>
                  <a:pt x="471" y="147"/>
                  <a:pt x="478" y="158"/>
                  <a:pt x="477" y="149"/>
                </a:cubicBezTo>
                <a:cubicBezTo>
                  <a:pt x="475" y="147"/>
                  <a:pt x="473" y="144"/>
                  <a:pt x="470" y="141"/>
                </a:cubicBezTo>
                <a:cubicBezTo>
                  <a:pt x="471" y="141"/>
                  <a:pt x="471" y="141"/>
                  <a:pt x="471" y="139"/>
                </a:cubicBezTo>
                <a:cubicBezTo>
                  <a:pt x="469" y="135"/>
                  <a:pt x="469" y="135"/>
                  <a:pt x="469" y="135"/>
                </a:cubicBezTo>
                <a:cubicBezTo>
                  <a:pt x="471" y="133"/>
                  <a:pt x="474" y="143"/>
                  <a:pt x="477" y="147"/>
                </a:cubicBezTo>
                <a:cubicBezTo>
                  <a:pt x="477" y="141"/>
                  <a:pt x="477" y="141"/>
                  <a:pt x="477" y="141"/>
                </a:cubicBezTo>
                <a:cubicBezTo>
                  <a:pt x="478" y="139"/>
                  <a:pt x="480" y="139"/>
                  <a:pt x="482" y="139"/>
                </a:cubicBezTo>
                <a:cubicBezTo>
                  <a:pt x="484" y="140"/>
                  <a:pt x="486" y="143"/>
                  <a:pt x="488" y="146"/>
                </a:cubicBezTo>
                <a:cubicBezTo>
                  <a:pt x="489" y="145"/>
                  <a:pt x="491" y="145"/>
                  <a:pt x="488" y="140"/>
                </a:cubicBezTo>
                <a:cubicBezTo>
                  <a:pt x="486" y="137"/>
                  <a:pt x="484" y="135"/>
                  <a:pt x="483" y="133"/>
                </a:cubicBezTo>
                <a:cubicBezTo>
                  <a:pt x="482" y="131"/>
                  <a:pt x="481" y="130"/>
                  <a:pt x="479" y="131"/>
                </a:cubicBezTo>
                <a:cubicBezTo>
                  <a:pt x="480" y="135"/>
                  <a:pt x="483" y="135"/>
                  <a:pt x="482" y="136"/>
                </a:cubicBezTo>
                <a:cubicBezTo>
                  <a:pt x="481" y="135"/>
                  <a:pt x="480" y="140"/>
                  <a:pt x="477" y="136"/>
                </a:cubicBezTo>
                <a:cubicBezTo>
                  <a:pt x="481" y="135"/>
                  <a:pt x="481" y="135"/>
                  <a:pt x="481" y="135"/>
                </a:cubicBezTo>
                <a:cubicBezTo>
                  <a:pt x="478" y="128"/>
                  <a:pt x="479" y="135"/>
                  <a:pt x="477" y="132"/>
                </a:cubicBezTo>
                <a:cubicBezTo>
                  <a:pt x="477" y="129"/>
                  <a:pt x="478" y="129"/>
                  <a:pt x="479" y="129"/>
                </a:cubicBezTo>
                <a:cubicBezTo>
                  <a:pt x="479" y="129"/>
                  <a:pt x="480" y="129"/>
                  <a:pt x="480" y="129"/>
                </a:cubicBezTo>
                <a:cubicBezTo>
                  <a:pt x="480" y="129"/>
                  <a:pt x="481" y="129"/>
                  <a:pt x="481" y="128"/>
                </a:cubicBezTo>
                <a:cubicBezTo>
                  <a:pt x="480" y="128"/>
                  <a:pt x="480" y="128"/>
                  <a:pt x="480" y="128"/>
                </a:cubicBezTo>
                <a:cubicBezTo>
                  <a:pt x="482" y="129"/>
                  <a:pt x="481" y="127"/>
                  <a:pt x="485" y="130"/>
                </a:cubicBezTo>
                <a:cubicBezTo>
                  <a:pt x="488" y="136"/>
                  <a:pt x="486" y="134"/>
                  <a:pt x="486" y="136"/>
                </a:cubicBezTo>
                <a:cubicBezTo>
                  <a:pt x="488" y="136"/>
                  <a:pt x="491" y="138"/>
                  <a:pt x="495" y="139"/>
                </a:cubicBezTo>
                <a:cubicBezTo>
                  <a:pt x="499" y="139"/>
                  <a:pt x="502" y="139"/>
                  <a:pt x="499" y="133"/>
                </a:cubicBezTo>
                <a:cubicBezTo>
                  <a:pt x="497" y="132"/>
                  <a:pt x="495" y="131"/>
                  <a:pt x="493" y="129"/>
                </a:cubicBezTo>
                <a:cubicBezTo>
                  <a:pt x="493" y="128"/>
                  <a:pt x="500" y="132"/>
                  <a:pt x="493" y="126"/>
                </a:cubicBezTo>
                <a:cubicBezTo>
                  <a:pt x="494" y="128"/>
                  <a:pt x="490" y="124"/>
                  <a:pt x="489" y="123"/>
                </a:cubicBezTo>
                <a:cubicBezTo>
                  <a:pt x="489" y="123"/>
                  <a:pt x="489" y="123"/>
                  <a:pt x="489" y="123"/>
                </a:cubicBezTo>
                <a:cubicBezTo>
                  <a:pt x="489" y="123"/>
                  <a:pt x="488" y="122"/>
                  <a:pt x="487" y="121"/>
                </a:cubicBezTo>
                <a:cubicBezTo>
                  <a:pt x="491" y="125"/>
                  <a:pt x="494" y="126"/>
                  <a:pt x="497" y="127"/>
                </a:cubicBezTo>
                <a:cubicBezTo>
                  <a:pt x="495" y="126"/>
                  <a:pt x="494" y="124"/>
                  <a:pt x="493" y="123"/>
                </a:cubicBezTo>
                <a:cubicBezTo>
                  <a:pt x="495" y="123"/>
                  <a:pt x="496" y="125"/>
                  <a:pt x="498" y="127"/>
                </a:cubicBezTo>
                <a:cubicBezTo>
                  <a:pt x="499" y="128"/>
                  <a:pt x="505" y="131"/>
                  <a:pt x="501" y="127"/>
                </a:cubicBezTo>
                <a:cubicBezTo>
                  <a:pt x="498" y="124"/>
                  <a:pt x="496" y="125"/>
                  <a:pt x="493" y="122"/>
                </a:cubicBezTo>
                <a:cubicBezTo>
                  <a:pt x="496" y="123"/>
                  <a:pt x="499" y="125"/>
                  <a:pt x="502" y="126"/>
                </a:cubicBezTo>
                <a:cubicBezTo>
                  <a:pt x="501" y="125"/>
                  <a:pt x="501" y="125"/>
                  <a:pt x="501" y="125"/>
                </a:cubicBezTo>
                <a:cubicBezTo>
                  <a:pt x="502" y="126"/>
                  <a:pt x="504" y="127"/>
                  <a:pt x="503" y="126"/>
                </a:cubicBezTo>
                <a:cubicBezTo>
                  <a:pt x="500" y="124"/>
                  <a:pt x="499" y="123"/>
                  <a:pt x="499" y="124"/>
                </a:cubicBezTo>
                <a:cubicBezTo>
                  <a:pt x="497" y="122"/>
                  <a:pt x="501" y="124"/>
                  <a:pt x="504" y="125"/>
                </a:cubicBezTo>
                <a:cubicBezTo>
                  <a:pt x="506" y="126"/>
                  <a:pt x="509" y="126"/>
                  <a:pt x="504" y="123"/>
                </a:cubicBezTo>
                <a:cubicBezTo>
                  <a:pt x="508" y="125"/>
                  <a:pt x="508" y="125"/>
                  <a:pt x="508" y="125"/>
                </a:cubicBezTo>
                <a:cubicBezTo>
                  <a:pt x="507" y="124"/>
                  <a:pt x="506" y="123"/>
                  <a:pt x="505" y="123"/>
                </a:cubicBezTo>
                <a:cubicBezTo>
                  <a:pt x="510" y="125"/>
                  <a:pt x="510" y="125"/>
                  <a:pt x="510" y="125"/>
                </a:cubicBezTo>
                <a:cubicBezTo>
                  <a:pt x="515" y="126"/>
                  <a:pt x="502" y="120"/>
                  <a:pt x="500" y="119"/>
                </a:cubicBezTo>
                <a:cubicBezTo>
                  <a:pt x="500" y="119"/>
                  <a:pt x="500" y="119"/>
                  <a:pt x="500" y="119"/>
                </a:cubicBezTo>
                <a:cubicBezTo>
                  <a:pt x="499" y="119"/>
                  <a:pt x="496" y="117"/>
                  <a:pt x="495" y="116"/>
                </a:cubicBezTo>
                <a:cubicBezTo>
                  <a:pt x="497" y="117"/>
                  <a:pt x="499" y="118"/>
                  <a:pt x="501" y="118"/>
                </a:cubicBezTo>
                <a:cubicBezTo>
                  <a:pt x="501" y="118"/>
                  <a:pt x="501" y="118"/>
                  <a:pt x="501" y="118"/>
                </a:cubicBezTo>
                <a:cubicBezTo>
                  <a:pt x="509" y="122"/>
                  <a:pt x="514" y="122"/>
                  <a:pt x="529" y="127"/>
                </a:cubicBezTo>
                <a:cubicBezTo>
                  <a:pt x="529" y="127"/>
                  <a:pt x="528" y="127"/>
                  <a:pt x="528" y="126"/>
                </a:cubicBezTo>
                <a:cubicBezTo>
                  <a:pt x="526" y="126"/>
                  <a:pt x="526" y="126"/>
                  <a:pt x="526" y="126"/>
                </a:cubicBezTo>
                <a:cubicBezTo>
                  <a:pt x="525" y="125"/>
                  <a:pt x="524" y="125"/>
                  <a:pt x="523" y="124"/>
                </a:cubicBezTo>
                <a:cubicBezTo>
                  <a:pt x="523" y="124"/>
                  <a:pt x="522" y="124"/>
                  <a:pt x="521" y="123"/>
                </a:cubicBezTo>
                <a:cubicBezTo>
                  <a:pt x="518" y="122"/>
                  <a:pt x="511" y="120"/>
                  <a:pt x="512" y="119"/>
                </a:cubicBezTo>
                <a:cubicBezTo>
                  <a:pt x="509" y="118"/>
                  <a:pt x="510" y="119"/>
                  <a:pt x="509" y="119"/>
                </a:cubicBezTo>
                <a:cubicBezTo>
                  <a:pt x="509" y="118"/>
                  <a:pt x="509" y="118"/>
                  <a:pt x="511" y="119"/>
                </a:cubicBezTo>
                <a:cubicBezTo>
                  <a:pt x="505" y="117"/>
                  <a:pt x="505" y="117"/>
                  <a:pt x="505" y="117"/>
                </a:cubicBezTo>
                <a:cubicBezTo>
                  <a:pt x="511" y="119"/>
                  <a:pt x="509" y="117"/>
                  <a:pt x="508" y="117"/>
                </a:cubicBezTo>
                <a:cubicBezTo>
                  <a:pt x="499" y="114"/>
                  <a:pt x="499" y="114"/>
                  <a:pt x="499" y="114"/>
                </a:cubicBezTo>
                <a:cubicBezTo>
                  <a:pt x="503" y="116"/>
                  <a:pt x="504" y="116"/>
                  <a:pt x="502" y="115"/>
                </a:cubicBezTo>
                <a:cubicBezTo>
                  <a:pt x="497" y="113"/>
                  <a:pt x="497" y="113"/>
                  <a:pt x="497" y="113"/>
                </a:cubicBezTo>
                <a:cubicBezTo>
                  <a:pt x="498" y="113"/>
                  <a:pt x="509" y="117"/>
                  <a:pt x="503" y="114"/>
                </a:cubicBezTo>
                <a:cubicBezTo>
                  <a:pt x="505" y="115"/>
                  <a:pt x="507" y="116"/>
                  <a:pt x="509" y="117"/>
                </a:cubicBezTo>
                <a:cubicBezTo>
                  <a:pt x="510" y="116"/>
                  <a:pt x="521" y="119"/>
                  <a:pt x="526" y="120"/>
                </a:cubicBezTo>
                <a:cubicBezTo>
                  <a:pt x="529" y="120"/>
                  <a:pt x="526" y="118"/>
                  <a:pt x="525" y="116"/>
                </a:cubicBezTo>
                <a:cubicBezTo>
                  <a:pt x="523" y="115"/>
                  <a:pt x="523" y="114"/>
                  <a:pt x="531" y="114"/>
                </a:cubicBezTo>
                <a:cubicBezTo>
                  <a:pt x="528" y="113"/>
                  <a:pt x="526" y="113"/>
                  <a:pt x="524" y="113"/>
                </a:cubicBezTo>
                <a:cubicBezTo>
                  <a:pt x="522" y="112"/>
                  <a:pt x="521" y="112"/>
                  <a:pt x="518" y="112"/>
                </a:cubicBezTo>
                <a:cubicBezTo>
                  <a:pt x="517" y="113"/>
                  <a:pt x="516" y="113"/>
                  <a:pt x="509" y="112"/>
                </a:cubicBezTo>
                <a:cubicBezTo>
                  <a:pt x="502" y="113"/>
                  <a:pt x="529" y="117"/>
                  <a:pt x="519" y="117"/>
                </a:cubicBezTo>
                <a:cubicBezTo>
                  <a:pt x="511" y="115"/>
                  <a:pt x="511" y="115"/>
                  <a:pt x="514" y="115"/>
                </a:cubicBezTo>
                <a:cubicBezTo>
                  <a:pt x="508" y="113"/>
                  <a:pt x="504" y="113"/>
                  <a:pt x="502" y="113"/>
                </a:cubicBezTo>
                <a:cubicBezTo>
                  <a:pt x="503" y="113"/>
                  <a:pt x="501" y="112"/>
                  <a:pt x="500" y="111"/>
                </a:cubicBezTo>
                <a:cubicBezTo>
                  <a:pt x="498" y="110"/>
                  <a:pt x="496" y="110"/>
                  <a:pt x="496" y="109"/>
                </a:cubicBezTo>
                <a:cubicBezTo>
                  <a:pt x="499" y="110"/>
                  <a:pt x="502" y="109"/>
                  <a:pt x="501" y="109"/>
                </a:cubicBezTo>
                <a:cubicBezTo>
                  <a:pt x="505" y="109"/>
                  <a:pt x="506" y="107"/>
                  <a:pt x="515" y="108"/>
                </a:cubicBezTo>
                <a:cubicBezTo>
                  <a:pt x="516" y="106"/>
                  <a:pt x="503" y="107"/>
                  <a:pt x="511" y="105"/>
                </a:cubicBezTo>
                <a:cubicBezTo>
                  <a:pt x="505" y="106"/>
                  <a:pt x="506" y="104"/>
                  <a:pt x="501" y="105"/>
                </a:cubicBezTo>
                <a:cubicBezTo>
                  <a:pt x="504" y="105"/>
                  <a:pt x="503" y="106"/>
                  <a:pt x="501" y="106"/>
                </a:cubicBezTo>
                <a:cubicBezTo>
                  <a:pt x="499" y="107"/>
                  <a:pt x="496" y="107"/>
                  <a:pt x="494" y="107"/>
                </a:cubicBezTo>
                <a:cubicBezTo>
                  <a:pt x="493" y="107"/>
                  <a:pt x="491" y="106"/>
                  <a:pt x="490" y="106"/>
                </a:cubicBezTo>
                <a:cubicBezTo>
                  <a:pt x="492" y="106"/>
                  <a:pt x="495" y="106"/>
                  <a:pt x="496" y="105"/>
                </a:cubicBezTo>
                <a:cubicBezTo>
                  <a:pt x="491" y="105"/>
                  <a:pt x="491" y="105"/>
                  <a:pt x="491" y="105"/>
                </a:cubicBezTo>
                <a:cubicBezTo>
                  <a:pt x="497" y="105"/>
                  <a:pt x="494" y="104"/>
                  <a:pt x="492" y="104"/>
                </a:cubicBezTo>
                <a:cubicBezTo>
                  <a:pt x="489" y="103"/>
                  <a:pt x="487" y="103"/>
                  <a:pt x="494" y="101"/>
                </a:cubicBezTo>
                <a:cubicBezTo>
                  <a:pt x="494" y="102"/>
                  <a:pt x="498" y="102"/>
                  <a:pt x="492" y="103"/>
                </a:cubicBezTo>
                <a:cubicBezTo>
                  <a:pt x="494" y="103"/>
                  <a:pt x="496" y="103"/>
                  <a:pt x="499" y="102"/>
                </a:cubicBezTo>
                <a:cubicBezTo>
                  <a:pt x="501" y="102"/>
                  <a:pt x="503" y="101"/>
                  <a:pt x="506" y="101"/>
                </a:cubicBezTo>
                <a:cubicBezTo>
                  <a:pt x="508" y="100"/>
                  <a:pt x="506" y="98"/>
                  <a:pt x="505" y="97"/>
                </a:cubicBezTo>
                <a:cubicBezTo>
                  <a:pt x="504" y="95"/>
                  <a:pt x="503" y="94"/>
                  <a:pt x="506" y="91"/>
                </a:cubicBezTo>
                <a:cubicBezTo>
                  <a:pt x="503" y="93"/>
                  <a:pt x="504" y="94"/>
                  <a:pt x="500" y="96"/>
                </a:cubicBezTo>
                <a:cubicBezTo>
                  <a:pt x="498" y="95"/>
                  <a:pt x="500" y="94"/>
                  <a:pt x="502" y="91"/>
                </a:cubicBezTo>
                <a:cubicBezTo>
                  <a:pt x="504" y="89"/>
                  <a:pt x="506" y="85"/>
                  <a:pt x="507" y="83"/>
                </a:cubicBezTo>
                <a:cubicBezTo>
                  <a:pt x="502" y="86"/>
                  <a:pt x="502" y="86"/>
                  <a:pt x="502" y="86"/>
                </a:cubicBezTo>
                <a:cubicBezTo>
                  <a:pt x="506" y="82"/>
                  <a:pt x="500" y="87"/>
                  <a:pt x="500" y="83"/>
                </a:cubicBezTo>
                <a:cubicBezTo>
                  <a:pt x="501" y="83"/>
                  <a:pt x="503" y="82"/>
                  <a:pt x="503" y="82"/>
                </a:cubicBezTo>
                <a:cubicBezTo>
                  <a:pt x="501" y="80"/>
                  <a:pt x="498" y="84"/>
                  <a:pt x="496" y="83"/>
                </a:cubicBezTo>
                <a:cubicBezTo>
                  <a:pt x="503" y="76"/>
                  <a:pt x="489" y="85"/>
                  <a:pt x="492" y="79"/>
                </a:cubicBezTo>
                <a:cubicBezTo>
                  <a:pt x="490" y="80"/>
                  <a:pt x="490" y="80"/>
                  <a:pt x="490" y="80"/>
                </a:cubicBezTo>
                <a:cubicBezTo>
                  <a:pt x="493" y="76"/>
                  <a:pt x="483" y="77"/>
                  <a:pt x="481" y="74"/>
                </a:cubicBezTo>
                <a:cubicBezTo>
                  <a:pt x="482" y="74"/>
                  <a:pt x="482" y="77"/>
                  <a:pt x="487" y="74"/>
                </a:cubicBezTo>
                <a:cubicBezTo>
                  <a:pt x="487" y="69"/>
                  <a:pt x="487" y="69"/>
                  <a:pt x="487" y="69"/>
                </a:cubicBezTo>
                <a:cubicBezTo>
                  <a:pt x="485" y="70"/>
                  <a:pt x="484" y="69"/>
                  <a:pt x="482" y="71"/>
                </a:cubicBezTo>
                <a:cubicBezTo>
                  <a:pt x="481" y="72"/>
                  <a:pt x="483" y="72"/>
                  <a:pt x="483" y="72"/>
                </a:cubicBezTo>
                <a:cubicBezTo>
                  <a:pt x="480" y="73"/>
                  <a:pt x="480" y="73"/>
                  <a:pt x="480" y="73"/>
                </a:cubicBezTo>
                <a:cubicBezTo>
                  <a:pt x="481" y="68"/>
                  <a:pt x="488" y="69"/>
                  <a:pt x="493" y="67"/>
                </a:cubicBezTo>
                <a:cubicBezTo>
                  <a:pt x="491" y="66"/>
                  <a:pt x="495" y="63"/>
                  <a:pt x="495" y="62"/>
                </a:cubicBezTo>
                <a:cubicBezTo>
                  <a:pt x="489" y="63"/>
                  <a:pt x="490" y="66"/>
                  <a:pt x="484" y="68"/>
                </a:cubicBezTo>
                <a:cubicBezTo>
                  <a:pt x="481" y="68"/>
                  <a:pt x="483" y="62"/>
                  <a:pt x="488" y="59"/>
                </a:cubicBezTo>
                <a:cubicBezTo>
                  <a:pt x="475" y="63"/>
                  <a:pt x="482" y="53"/>
                  <a:pt x="473" y="57"/>
                </a:cubicBezTo>
                <a:cubicBezTo>
                  <a:pt x="474" y="57"/>
                  <a:pt x="477" y="55"/>
                  <a:pt x="475" y="55"/>
                </a:cubicBezTo>
                <a:cubicBezTo>
                  <a:pt x="473" y="56"/>
                  <a:pt x="473" y="56"/>
                  <a:pt x="473" y="56"/>
                </a:cubicBezTo>
                <a:cubicBezTo>
                  <a:pt x="468" y="55"/>
                  <a:pt x="480" y="50"/>
                  <a:pt x="477" y="49"/>
                </a:cubicBezTo>
                <a:cubicBezTo>
                  <a:pt x="476" y="50"/>
                  <a:pt x="475" y="51"/>
                  <a:pt x="473" y="52"/>
                </a:cubicBezTo>
                <a:cubicBezTo>
                  <a:pt x="470" y="50"/>
                  <a:pt x="482" y="42"/>
                  <a:pt x="475" y="41"/>
                </a:cubicBezTo>
                <a:cubicBezTo>
                  <a:pt x="475" y="42"/>
                  <a:pt x="474" y="42"/>
                  <a:pt x="474" y="42"/>
                </a:cubicBezTo>
                <a:cubicBezTo>
                  <a:pt x="473" y="43"/>
                  <a:pt x="473" y="42"/>
                  <a:pt x="475" y="40"/>
                </a:cubicBezTo>
                <a:cubicBezTo>
                  <a:pt x="479" y="40"/>
                  <a:pt x="479" y="40"/>
                  <a:pt x="479" y="40"/>
                </a:cubicBezTo>
                <a:cubicBezTo>
                  <a:pt x="489" y="34"/>
                  <a:pt x="472" y="37"/>
                  <a:pt x="474" y="33"/>
                </a:cubicBezTo>
                <a:cubicBezTo>
                  <a:pt x="472" y="34"/>
                  <a:pt x="473" y="36"/>
                  <a:pt x="469" y="36"/>
                </a:cubicBezTo>
                <a:cubicBezTo>
                  <a:pt x="468" y="35"/>
                  <a:pt x="480" y="30"/>
                  <a:pt x="474" y="30"/>
                </a:cubicBezTo>
                <a:cubicBezTo>
                  <a:pt x="473" y="32"/>
                  <a:pt x="467" y="34"/>
                  <a:pt x="467" y="35"/>
                </a:cubicBezTo>
                <a:cubicBezTo>
                  <a:pt x="465" y="34"/>
                  <a:pt x="462" y="34"/>
                  <a:pt x="466" y="32"/>
                </a:cubicBezTo>
                <a:cubicBezTo>
                  <a:pt x="465" y="32"/>
                  <a:pt x="463" y="32"/>
                  <a:pt x="462" y="33"/>
                </a:cubicBezTo>
                <a:cubicBezTo>
                  <a:pt x="465" y="31"/>
                  <a:pt x="462" y="30"/>
                  <a:pt x="461" y="29"/>
                </a:cubicBezTo>
                <a:cubicBezTo>
                  <a:pt x="459" y="30"/>
                  <a:pt x="459" y="30"/>
                  <a:pt x="459" y="30"/>
                </a:cubicBezTo>
                <a:cubicBezTo>
                  <a:pt x="469" y="24"/>
                  <a:pt x="458" y="27"/>
                  <a:pt x="458" y="25"/>
                </a:cubicBezTo>
                <a:cubicBezTo>
                  <a:pt x="455" y="26"/>
                  <a:pt x="455" y="26"/>
                  <a:pt x="455" y="26"/>
                </a:cubicBezTo>
                <a:cubicBezTo>
                  <a:pt x="456" y="25"/>
                  <a:pt x="459" y="22"/>
                  <a:pt x="454" y="22"/>
                </a:cubicBezTo>
                <a:cubicBezTo>
                  <a:pt x="451" y="24"/>
                  <a:pt x="451" y="24"/>
                  <a:pt x="451" y="24"/>
                </a:cubicBezTo>
                <a:cubicBezTo>
                  <a:pt x="453" y="22"/>
                  <a:pt x="446" y="21"/>
                  <a:pt x="451" y="18"/>
                </a:cubicBezTo>
                <a:cubicBezTo>
                  <a:pt x="450" y="18"/>
                  <a:pt x="445" y="22"/>
                  <a:pt x="444" y="20"/>
                </a:cubicBezTo>
                <a:cubicBezTo>
                  <a:pt x="446" y="18"/>
                  <a:pt x="447" y="16"/>
                  <a:pt x="444" y="16"/>
                </a:cubicBezTo>
                <a:cubicBezTo>
                  <a:pt x="442" y="17"/>
                  <a:pt x="440" y="18"/>
                  <a:pt x="442" y="18"/>
                </a:cubicBezTo>
                <a:cubicBezTo>
                  <a:pt x="443" y="18"/>
                  <a:pt x="443" y="18"/>
                  <a:pt x="444" y="17"/>
                </a:cubicBezTo>
                <a:cubicBezTo>
                  <a:pt x="441" y="19"/>
                  <a:pt x="441" y="19"/>
                  <a:pt x="441" y="19"/>
                </a:cubicBezTo>
                <a:cubicBezTo>
                  <a:pt x="438" y="18"/>
                  <a:pt x="443" y="17"/>
                  <a:pt x="441" y="15"/>
                </a:cubicBezTo>
                <a:cubicBezTo>
                  <a:pt x="439" y="16"/>
                  <a:pt x="438" y="17"/>
                  <a:pt x="436" y="18"/>
                </a:cubicBezTo>
                <a:cubicBezTo>
                  <a:pt x="437" y="15"/>
                  <a:pt x="439" y="12"/>
                  <a:pt x="440" y="8"/>
                </a:cubicBezTo>
                <a:cubicBezTo>
                  <a:pt x="443" y="7"/>
                  <a:pt x="444" y="8"/>
                  <a:pt x="448" y="6"/>
                </a:cubicBezTo>
                <a:cubicBezTo>
                  <a:pt x="448" y="7"/>
                  <a:pt x="449" y="7"/>
                  <a:pt x="450" y="8"/>
                </a:cubicBezTo>
                <a:cubicBezTo>
                  <a:pt x="455" y="8"/>
                  <a:pt x="454" y="5"/>
                  <a:pt x="455" y="3"/>
                </a:cubicBezTo>
                <a:cubicBezTo>
                  <a:pt x="456" y="5"/>
                  <a:pt x="456" y="5"/>
                  <a:pt x="456" y="5"/>
                </a:cubicBezTo>
                <a:cubicBezTo>
                  <a:pt x="457" y="5"/>
                  <a:pt x="458" y="5"/>
                  <a:pt x="458" y="5"/>
                </a:cubicBezTo>
                <a:cubicBezTo>
                  <a:pt x="458" y="6"/>
                  <a:pt x="458" y="6"/>
                  <a:pt x="458" y="6"/>
                </a:cubicBezTo>
                <a:cubicBezTo>
                  <a:pt x="463" y="0"/>
                  <a:pt x="468" y="6"/>
                  <a:pt x="471" y="1"/>
                </a:cubicBezTo>
                <a:cubicBezTo>
                  <a:pt x="471" y="2"/>
                  <a:pt x="468" y="4"/>
                  <a:pt x="466" y="6"/>
                </a:cubicBezTo>
                <a:cubicBezTo>
                  <a:pt x="465" y="8"/>
                  <a:pt x="468" y="6"/>
                  <a:pt x="470" y="6"/>
                </a:cubicBezTo>
                <a:cubicBezTo>
                  <a:pt x="474" y="2"/>
                  <a:pt x="474" y="2"/>
                  <a:pt x="474" y="2"/>
                </a:cubicBezTo>
                <a:cubicBezTo>
                  <a:pt x="473" y="7"/>
                  <a:pt x="478" y="0"/>
                  <a:pt x="482" y="2"/>
                </a:cubicBezTo>
                <a:cubicBezTo>
                  <a:pt x="480" y="6"/>
                  <a:pt x="495" y="3"/>
                  <a:pt x="496" y="4"/>
                </a:cubicBezTo>
                <a:cubicBezTo>
                  <a:pt x="496" y="7"/>
                  <a:pt x="490" y="5"/>
                  <a:pt x="488" y="8"/>
                </a:cubicBezTo>
                <a:cubicBezTo>
                  <a:pt x="488" y="9"/>
                  <a:pt x="491" y="7"/>
                  <a:pt x="493" y="8"/>
                </a:cubicBezTo>
                <a:cubicBezTo>
                  <a:pt x="487" y="11"/>
                  <a:pt x="487" y="11"/>
                  <a:pt x="487" y="11"/>
                </a:cubicBezTo>
                <a:cubicBezTo>
                  <a:pt x="487" y="13"/>
                  <a:pt x="493" y="9"/>
                  <a:pt x="491" y="11"/>
                </a:cubicBezTo>
                <a:cubicBezTo>
                  <a:pt x="495" y="11"/>
                  <a:pt x="493" y="9"/>
                  <a:pt x="498" y="7"/>
                </a:cubicBezTo>
                <a:cubicBezTo>
                  <a:pt x="497" y="8"/>
                  <a:pt x="495" y="11"/>
                  <a:pt x="498" y="10"/>
                </a:cubicBezTo>
                <a:cubicBezTo>
                  <a:pt x="499" y="10"/>
                  <a:pt x="499" y="8"/>
                  <a:pt x="500" y="9"/>
                </a:cubicBezTo>
                <a:cubicBezTo>
                  <a:pt x="499" y="14"/>
                  <a:pt x="506" y="13"/>
                  <a:pt x="507" y="17"/>
                </a:cubicBezTo>
                <a:cubicBezTo>
                  <a:pt x="510" y="16"/>
                  <a:pt x="510" y="16"/>
                  <a:pt x="510" y="16"/>
                </a:cubicBezTo>
                <a:cubicBezTo>
                  <a:pt x="509" y="16"/>
                  <a:pt x="508" y="17"/>
                  <a:pt x="509" y="17"/>
                </a:cubicBezTo>
                <a:cubicBezTo>
                  <a:pt x="511" y="16"/>
                  <a:pt x="511" y="16"/>
                  <a:pt x="511" y="16"/>
                </a:cubicBezTo>
                <a:cubicBezTo>
                  <a:pt x="511" y="17"/>
                  <a:pt x="509" y="23"/>
                  <a:pt x="511" y="25"/>
                </a:cubicBezTo>
                <a:cubicBezTo>
                  <a:pt x="514" y="22"/>
                  <a:pt x="514" y="22"/>
                  <a:pt x="514" y="22"/>
                </a:cubicBezTo>
                <a:cubicBezTo>
                  <a:pt x="511" y="26"/>
                  <a:pt x="511" y="26"/>
                  <a:pt x="511" y="26"/>
                </a:cubicBezTo>
                <a:cubicBezTo>
                  <a:pt x="516" y="24"/>
                  <a:pt x="516" y="24"/>
                  <a:pt x="516" y="24"/>
                </a:cubicBezTo>
                <a:cubicBezTo>
                  <a:pt x="511" y="27"/>
                  <a:pt x="516" y="28"/>
                  <a:pt x="515" y="31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17" y="32"/>
                  <a:pt x="517" y="32"/>
                  <a:pt x="517" y="32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20" y="32"/>
                  <a:pt x="515" y="36"/>
                  <a:pt x="518" y="36"/>
                </a:cubicBezTo>
                <a:cubicBezTo>
                  <a:pt x="517" y="36"/>
                  <a:pt x="522" y="33"/>
                  <a:pt x="524" y="32"/>
                </a:cubicBezTo>
                <a:close/>
                <a:moveTo>
                  <a:pt x="552" y="103"/>
                </a:moveTo>
                <a:cubicBezTo>
                  <a:pt x="552" y="104"/>
                  <a:pt x="552" y="104"/>
                  <a:pt x="552" y="104"/>
                </a:cubicBezTo>
                <a:cubicBezTo>
                  <a:pt x="553" y="103"/>
                  <a:pt x="552" y="103"/>
                  <a:pt x="552" y="103"/>
                </a:cubicBezTo>
                <a:cubicBezTo>
                  <a:pt x="551" y="101"/>
                  <a:pt x="551" y="101"/>
                  <a:pt x="551" y="101"/>
                </a:cubicBezTo>
                <a:cubicBezTo>
                  <a:pt x="547" y="102"/>
                  <a:pt x="550" y="102"/>
                  <a:pt x="552" y="103"/>
                </a:cubicBezTo>
                <a:close/>
                <a:moveTo>
                  <a:pt x="473" y="166"/>
                </a:moveTo>
                <a:cubicBezTo>
                  <a:pt x="475" y="166"/>
                  <a:pt x="475" y="166"/>
                  <a:pt x="475" y="166"/>
                </a:cubicBezTo>
                <a:cubicBezTo>
                  <a:pt x="475" y="167"/>
                  <a:pt x="473" y="165"/>
                  <a:pt x="475" y="168"/>
                </a:cubicBezTo>
                <a:cubicBezTo>
                  <a:pt x="474" y="167"/>
                  <a:pt x="474" y="168"/>
                  <a:pt x="473" y="166"/>
                </a:cubicBezTo>
                <a:close/>
                <a:moveTo>
                  <a:pt x="509" y="103"/>
                </a:moveTo>
                <a:cubicBezTo>
                  <a:pt x="506" y="104"/>
                  <a:pt x="506" y="104"/>
                  <a:pt x="506" y="104"/>
                </a:cubicBezTo>
                <a:cubicBezTo>
                  <a:pt x="510" y="104"/>
                  <a:pt x="510" y="104"/>
                  <a:pt x="510" y="104"/>
                </a:cubicBezTo>
                <a:lnTo>
                  <a:pt x="509" y="103"/>
                </a:lnTo>
                <a:close/>
                <a:moveTo>
                  <a:pt x="502" y="93"/>
                </a:moveTo>
                <a:cubicBezTo>
                  <a:pt x="502" y="94"/>
                  <a:pt x="502" y="94"/>
                  <a:pt x="501" y="95"/>
                </a:cubicBezTo>
                <a:cubicBezTo>
                  <a:pt x="502" y="95"/>
                  <a:pt x="502" y="95"/>
                  <a:pt x="502" y="95"/>
                </a:cubicBezTo>
                <a:cubicBezTo>
                  <a:pt x="502" y="94"/>
                  <a:pt x="503" y="93"/>
                  <a:pt x="503" y="93"/>
                </a:cubicBezTo>
                <a:lnTo>
                  <a:pt x="502" y="93"/>
                </a:lnTo>
                <a:close/>
                <a:moveTo>
                  <a:pt x="523" y="61"/>
                </a:moveTo>
                <a:cubicBezTo>
                  <a:pt x="518" y="65"/>
                  <a:pt x="524" y="62"/>
                  <a:pt x="522" y="64"/>
                </a:cubicBezTo>
                <a:cubicBezTo>
                  <a:pt x="522" y="64"/>
                  <a:pt x="521" y="65"/>
                  <a:pt x="521" y="65"/>
                </a:cubicBezTo>
                <a:cubicBezTo>
                  <a:pt x="522" y="65"/>
                  <a:pt x="522" y="64"/>
                  <a:pt x="522" y="64"/>
                </a:cubicBezTo>
                <a:cubicBezTo>
                  <a:pt x="524" y="63"/>
                  <a:pt x="528" y="59"/>
                  <a:pt x="523" y="61"/>
                </a:cubicBezTo>
                <a:close/>
                <a:moveTo>
                  <a:pt x="540" y="98"/>
                </a:moveTo>
                <a:cubicBezTo>
                  <a:pt x="544" y="98"/>
                  <a:pt x="543" y="95"/>
                  <a:pt x="545" y="94"/>
                </a:cubicBezTo>
                <a:cubicBezTo>
                  <a:pt x="544" y="93"/>
                  <a:pt x="541" y="95"/>
                  <a:pt x="539" y="96"/>
                </a:cubicBezTo>
                <a:cubicBezTo>
                  <a:pt x="539" y="95"/>
                  <a:pt x="539" y="95"/>
                  <a:pt x="539" y="94"/>
                </a:cubicBezTo>
                <a:cubicBezTo>
                  <a:pt x="531" y="96"/>
                  <a:pt x="543" y="96"/>
                  <a:pt x="540" y="98"/>
                </a:cubicBezTo>
                <a:close/>
                <a:moveTo>
                  <a:pt x="562" y="140"/>
                </a:moveTo>
                <a:cubicBezTo>
                  <a:pt x="565" y="140"/>
                  <a:pt x="565" y="140"/>
                  <a:pt x="565" y="140"/>
                </a:cubicBezTo>
                <a:cubicBezTo>
                  <a:pt x="568" y="141"/>
                  <a:pt x="568" y="141"/>
                  <a:pt x="568" y="141"/>
                </a:cubicBezTo>
                <a:cubicBezTo>
                  <a:pt x="569" y="141"/>
                  <a:pt x="569" y="141"/>
                  <a:pt x="569" y="141"/>
                </a:cubicBezTo>
                <a:lnTo>
                  <a:pt x="562" y="140"/>
                </a:lnTo>
                <a:close/>
                <a:moveTo>
                  <a:pt x="556" y="144"/>
                </a:moveTo>
                <a:cubicBezTo>
                  <a:pt x="554" y="145"/>
                  <a:pt x="546" y="143"/>
                  <a:pt x="541" y="140"/>
                </a:cubicBezTo>
                <a:cubicBezTo>
                  <a:pt x="544" y="140"/>
                  <a:pt x="545" y="139"/>
                  <a:pt x="553" y="142"/>
                </a:cubicBezTo>
                <a:cubicBezTo>
                  <a:pt x="548" y="140"/>
                  <a:pt x="564" y="146"/>
                  <a:pt x="556" y="144"/>
                </a:cubicBezTo>
                <a:close/>
                <a:moveTo>
                  <a:pt x="521" y="78"/>
                </a:moveTo>
                <a:cubicBezTo>
                  <a:pt x="520" y="80"/>
                  <a:pt x="513" y="85"/>
                  <a:pt x="519" y="86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3" y="81"/>
                  <a:pt x="523" y="81"/>
                  <a:pt x="523" y="81"/>
                </a:cubicBezTo>
                <a:cubicBezTo>
                  <a:pt x="515" y="86"/>
                  <a:pt x="521" y="79"/>
                  <a:pt x="521" y="78"/>
                </a:cubicBezTo>
                <a:close/>
                <a:moveTo>
                  <a:pt x="529" y="145"/>
                </a:moveTo>
                <a:cubicBezTo>
                  <a:pt x="528" y="146"/>
                  <a:pt x="522" y="144"/>
                  <a:pt x="516" y="140"/>
                </a:cubicBezTo>
                <a:cubicBezTo>
                  <a:pt x="519" y="142"/>
                  <a:pt x="526" y="144"/>
                  <a:pt x="531" y="146"/>
                </a:cubicBezTo>
                <a:cubicBezTo>
                  <a:pt x="530" y="145"/>
                  <a:pt x="529" y="145"/>
                  <a:pt x="529" y="145"/>
                </a:cubicBezTo>
                <a:close/>
                <a:moveTo>
                  <a:pt x="523" y="141"/>
                </a:moveTo>
                <a:cubicBezTo>
                  <a:pt x="523" y="140"/>
                  <a:pt x="518" y="137"/>
                  <a:pt x="523" y="139"/>
                </a:cubicBezTo>
                <a:cubicBezTo>
                  <a:pt x="526" y="141"/>
                  <a:pt x="536" y="147"/>
                  <a:pt x="536" y="144"/>
                </a:cubicBezTo>
                <a:cubicBezTo>
                  <a:pt x="527" y="140"/>
                  <a:pt x="524" y="138"/>
                  <a:pt x="518" y="137"/>
                </a:cubicBezTo>
                <a:lnTo>
                  <a:pt x="523" y="141"/>
                </a:lnTo>
                <a:close/>
                <a:moveTo>
                  <a:pt x="541" y="148"/>
                </a:moveTo>
                <a:cubicBezTo>
                  <a:pt x="541" y="147"/>
                  <a:pt x="541" y="146"/>
                  <a:pt x="541" y="145"/>
                </a:cubicBezTo>
                <a:cubicBezTo>
                  <a:pt x="531" y="141"/>
                  <a:pt x="539" y="146"/>
                  <a:pt x="541" y="148"/>
                </a:cubicBezTo>
                <a:cubicBezTo>
                  <a:pt x="541" y="149"/>
                  <a:pt x="541" y="149"/>
                  <a:pt x="541" y="149"/>
                </a:cubicBezTo>
                <a:cubicBezTo>
                  <a:pt x="541" y="149"/>
                  <a:pt x="541" y="148"/>
                  <a:pt x="541" y="148"/>
                </a:cubicBezTo>
                <a:close/>
                <a:moveTo>
                  <a:pt x="513" y="155"/>
                </a:moveTo>
                <a:cubicBezTo>
                  <a:pt x="515" y="156"/>
                  <a:pt x="515" y="156"/>
                  <a:pt x="515" y="156"/>
                </a:cubicBezTo>
                <a:cubicBezTo>
                  <a:pt x="516" y="157"/>
                  <a:pt x="517" y="158"/>
                  <a:pt x="518" y="157"/>
                </a:cubicBezTo>
                <a:cubicBezTo>
                  <a:pt x="515" y="156"/>
                  <a:pt x="515" y="156"/>
                  <a:pt x="515" y="156"/>
                </a:cubicBezTo>
                <a:cubicBezTo>
                  <a:pt x="514" y="154"/>
                  <a:pt x="514" y="152"/>
                  <a:pt x="513" y="155"/>
                </a:cubicBezTo>
                <a:close/>
                <a:moveTo>
                  <a:pt x="537" y="149"/>
                </a:moveTo>
                <a:cubicBezTo>
                  <a:pt x="533" y="149"/>
                  <a:pt x="533" y="149"/>
                  <a:pt x="533" y="149"/>
                </a:cubicBezTo>
                <a:cubicBezTo>
                  <a:pt x="533" y="148"/>
                  <a:pt x="533" y="146"/>
                  <a:pt x="537" y="149"/>
                </a:cubicBezTo>
                <a:close/>
                <a:moveTo>
                  <a:pt x="516" y="149"/>
                </a:moveTo>
                <a:cubicBezTo>
                  <a:pt x="516" y="149"/>
                  <a:pt x="513" y="150"/>
                  <a:pt x="512" y="151"/>
                </a:cubicBezTo>
                <a:cubicBezTo>
                  <a:pt x="514" y="152"/>
                  <a:pt x="518" y="152"/>
                  <a:pt x="516" y="149"/>
                </a:cubicBezTo>
                <a:close/>
                <a:moveTo>
                  <a:pt x="455" y="166"/>
                </a:moveTo>
                <a:cubicBezTo>
                  <a:pt x="454" y="162"/>
                  <a:pt x="454" y="162"/>
                  <a:pt x="454" y="162"/>
                </a:cubicBezTo>
                <a:cubicBezTo>
                  <a:pt x="452" y="162"/>
                  <a:pt x="452" y="162"/>
                  <a:pt x="452" y="162"/>
                </a:cubicBezTo>
                <a:lnTo>
                  <a:pt x="455" y="166"/>
                </a:lnTo>
                <a:close/>
                <a:moveTo>
                  <a:pt x="468" y="155"/>
                </a:moveTo>
                <a:cubicBezTo>
                  <a:pt x="469" y="155"/>
                  <a:pt x="469" y="155"/>
                  <a:pt x="469" y="155"/>
                </a:cubicBezTo>
                <a:cubicBezTo>
                  <a:pt x="468" y="153"/>
                  <a:pt x="468" y="153"/>
                  <a:pt x="468" y="153"/>
                </a:cubicBezTo>
                <a:lnTo>
                  <a:pt x="468" y="155"/>
                </a:lnTo>
                <a:close/>
                <a:moveTo>
                  <a:pt x="484" y="145"/>
                </a:moveTo>
                <a:cubicBezTo>
                  <a:pt x="484" y="146"/>
                  <a:pt x="484" y="146"/>
                  <a:pt x="484" y="147"/>
                </a:cubicBezTo>
                <a:cubicBezTo>
                  <a:pt x="484" y="150"/>
                  <a:pt x="481" y="153"/>
                  <a:pt x="479" y="152"/>
                </a:cubicBezTo>
                <a:cubicBezTo>
                  <a:pt x="479" y="155"/>
                  <a:pt x="483" y="158"/>
                  <a:pt x="484" y="160"/>
                </a:cubicBezTo>
                <a:cubicBezTo>
                  <a:pt x="478" y="146"/>
                  <a:pt x="486" y="160"/>
                  <a:pt x="486" y="154"/>
                </a:cubicBezTo>
                <a:cubicBezTo>
                  <a:pt x="485" y="153"/>
                  <a:pt x="484" y="154"/>
                  <a:pt x="483" y="152"/>
                </a:cubicBezTo>
                <a:cubicBezTo>
                  <a:pt x="483" y="150"/>
                  <a:pt x="484" y="149"/>
                  <a:pt x="485" y="150"/>
                </a:cubicBezTo>
                <a:cubicBezTo>
                  <a:pt x="486" y="151"/>
                  <a:pt x="486" y="152"/>
                  <a:pt x="486" y="152"/>
                </a:cubicBezTo>
                <a:cubicBezTo>
                  <a:pt x="486" y="151"/>
                  <a:pt x="485" y="150"/>
                  <a:pt x="485" y="150"/>
                </a:cubicBezTo>
                <a:cubicBezTo>
                  <a:pt x="485" y="149"/>
                  <a:pt x="484" y="148"/>
                  <a:pt x="484" y="147"/>
                </a:cubicBezTo>
                <a:cubicBezTo>
                  <a:pt x="484" y="146"/>
                  <a:pt x="484" y="146"/>
                  <a:pt x="484" y="145"/>
                </a:cubicBezTo>
                <a:close/>
                <a:moveTo>
                  <a:pt x="506" y="138"/>
                </a:moveTo>
                <a:cubicBezTo>
                  <a:pt x="507" y="139"/>
                  <a:pt x="508" y="141"/>
                  <a:pt x="510" y="142"/>
                </a:cubicBezTo>
                <a:cubicBezTo>
                  <a:pt x="509" y="140"/>
                  <a:pt x="507" y="139"/>
                  <a:pt x="506" y="138"/>
                </a:cubicBezTo>
                <a:cubicBezTo>
                  <a:pt x="505" y="138"/>
                  <a:pt x="504" y="137"/>
                  <a:pt x="504" y="137"/>
                </a:cubicBezTo>
                <a:cubicBezTo>
                  <a:pt x="504" y="137"/>
                  <a:pt x="505" y="138"/>
                  <a:pt x="506" y="138"/>
                </a:cubicBezTo>
                <a:close/>
                <a:moveTo>
                  <a:pt x="498" y="132"/>
                </a:moveTo>
                <a:cubicBezTo>
                  <a:pt x="501" y="133"/>
                  <a:pt x="503" y="135"/>
                  <a:pt x="506" y="136"/>
                </a:cubicBezTo>
                <a:cubicBezTo>
                  <a:pt x="502" y="134"/>
                  <a:pt x="502" y="134"/>
                  <a:pt x="502" y="134"/>
                </a:cubicBezTo>
                <a:cubicBezTo>
                  <a:pt x="504" y="134"/>
                  <a:pt x="505" y="135"/>
                  <a:pt x="506" y="135"/>
                </a:cubicBezTo>
                <a:cubicBezTo>
                  <a:pt x="502" y="132"/>
                  <a:pt x="497" y="129"/>
                  <a:pt x="498" y="132"/>
                </a:cubicBezTo>
                <a:close/>
                <a:moveTo>
                  <a:pt x="508" y="133"/>
                </a:moveTo>
                <a:cubicBezTo>
                  <a:pt x="504" y="132"/>
                  <a:pt x="504" y="132"/>
                  <a:pt x="504" y="132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8" y="136"/>
                  <a:pt x="508" y="136"/>
                  <a:pt x="508" y="136"/>
                </a:cubicBezTo>
                <a:cubicBezTo>
                  <a:pt x="504" y="133"/>
                  <a:pt x="504" y="133"/>
                  <a:pt x="504" y="133"/>
                </a:cubicBezTo>
                <a:lnTo>
                  <a:pt x="508" y="133"/>
                </a:lnTo>
                <a:close/>
                <a:moveTo>
                  <a:pt x="539" y="127"/>
                </a:moveTo>
                <a:cubicBezTo>
                  <a:pt x="542" y="128"/>
                  <a:pt x="544" y="129"/>
                  <a:pt x="538" y="128"/>
                </a:cubicBezTo>
                <a:cubicBezTo>
                  <a:pt x="536" y="126"/>
                  <a:pt x="536" y="126"/>
                  <a:pt x="536" y="126"/>
                </a:cubicBezTo>
                <a:cubicBezTo>
                  <a:pt x="536" y="126"/>
                  <a:pt x="532" y="126"/>
                  <a:pt x="534" y="127"/>
                </a:cubicBezTo>
                <a:cubicBezTo>
                  <a:pt x="517" y="121"/>
                  <a:pt x="536" y="128"/>
                  <a:pt x="528" y="123"/>
                </a:cubicBezTo>
                <a:cubicBezTo>
                  <a:pt x="530" y="126"/>
                  <a:pt x="520" y="122"/>
                  <a:pt x="514" y="120"/>
                </a:cubicBezTo>
                <a:cubicBezTo>
                  <a:pt x="518" y="121"/>
                  <a:pt x="518" y="120"/>
                  <a:pt x="520" y="120"/>
                </a:cubicBezTo>
                <a:cubicBezTo>
                  <a:pt x="521" y="120"/>
                  <a:pt x="522" y="120"/>
                  <a:pt x="524" y="121"/>
                </a:cubicBezTo>
                <a:cubicBezTo>
                  <a:pt x="525" y="121"/>
                  <a:pt x="526" y="121"/>
                  <a:pt x="528" y="122"/>
                </a:cubicBezTo>
                <a:cubicBezTo>
                  <a:pt x="529" y="122"/>
                  <a:pt x="531" y="123"/>
                  <a:pt x="534" y="124"/>
                </a:cubicBezTo>
                <a:cubicBezTo>
                  <a:pt x="532" y="124"/>
                  <a:pt x="536" y="125"/>
                  <a:pt x="539" y="127"/>
                </a:cubicBezTo>
                <a:close/>
                <a:moveTo>
                  <a:pt x="520" y="108"/>
                </a:moveTo>
                <a:cubicBezTo>
                  <a:pt x="520" y="106"/>
                  <a:pt x="520" y="106"/>
                  <a:pt x="520" y="106"/>
                </a:cubicBezTo>
                <a:cubicBezTo>
                  <a:pt x="521" y="108"/>
                  <a:pt x="521" y="108"/>
                  <a:pt x="521" y="108"/>
                </a:cubicBezTo>
                <a:lnTo>
                  <a:pt x="520" y="108"/>
                </a:lnTo>
                <a:close/>
                <a:moveTo>
                  <a:pt x="488" y="61"/>
                </a:moveTo>
                <a:cubicBezTo>
                  <a:pt x="483" y="63"/>
                  <a:pt x="489" y="64"/>
                  <a:pt x="492" y="62"/>
                </a:cubicBezTo>
                <a:cubicBezTo>
                  <a:pt x="490" y="63"/>
                  <a:pt x="489" y="61"/>
                  <a:pt x="488" y="61"/>
                </a:cubicBezTo>
                <a:close/>
                <a:moveTo>
                  <a:pt x="480" y="41"/>
                </a:moveTo>
                <a:cubicBezTo>
                  <a:pt x="481" y="42"/>
                  <a:pt x="476" y="46"/>
                  <a:pt x="482" y="44"/>
                </a:cubicBezTo>
                <a:cubicBezTo>
                  <a:pt x="483" y="41"/>
                  <a:pt x="483" y="41"/>
                  <a:pt x="483" y="41"/>
                </a:cubicBezTo>
                <a:cubicBezTo>
                  <a:pt x="481" y="41"/>
                  <a:pt x="483" y="40"/>
                  <a:pt x="480" y="41"/>
                </a:cubicBezTo>
                <a:close/>
                <a:moveTo>
                  <a:pt x="472" y="28"/>
                </a:moveTo>
                <a:cubicBezTo>
                  <a:pt x="478" y="25"/>
                  <a:pt x="478" y="25"/>
                  <a:pt x="478" y="25"/>
                </a:cubicBezTo>
                <a:cubicBezTo>
                  <a:pt x="477" y="26"/>
                  <a:pt x="477" y="26"/>
                  <a:pt x="477" y="26"/>
                </a:cubicBezTo>
                <a:lnTo>
                  <a:pt x="472" y="28"/>
                </a:lnTo>
                <a:close/>
                <a:moveTo>
                  <a:pt x="466" y="33"/>
                </a:moveTo>
                <a:cubicBezTo>
                  <a:pt x="466" y="33"/>
                  <a:pt x="466" y="31"/>
                  <a:pt x="469" y="30"/>
                </a:cubicBezTo>
                <a:lnTo>
                  <a:pt x="466" y="33"/>
                </a:lnTo>
                <a:close/>
                <a:moveTo>
                  <a:pt x="465" y="16"/>
                </a:moveTo>
                <a:cubicBezTo>
                  <a:pt x="459" y="19"/>
                  <a:pt x="459" y="19"/>
                  <a:pt x="459" y="19"/>
                </a:cubicBezTo>
                <a:cubicBezTo>
                  <a:pt x="459" y="19"/>
                  <a:pt x="459" y="19"/>
                  <a:pt x="459" y="19"/>
                </a:cubicBezTo>
                <a:lnTo>
                  <a:pt x="465" y="16"/>
                </a:lnTo>
                <a:close/>
                <a:moveTo>
                  <a:pt x="469" y="16"/>
                </a:moveTo>
                <a:cubicBezTo>
                  <a:pt x="468" y="17"/>
                  <a:pt x="467" y="17"/>
                  <a:pt x="466" y="18"/>
                </a:cubicBezTo>
                <a:cubicBezTo>
                  <a:pt x="464" y="19"/>
                  <a:pt x="464" y="20"/>
                  <a:pt x="466" y="20"/>
                </a:cubicBezTo>
                <a:cubicBezTo>
                  <a:pt x="469" y="19"/>
                  <a:pt x="467" y="19"/>
                  <a:pt x="467" y="18"/>
                </a:cubicBezTo>
                <a:cubicBezTo>
                  <a:pt x="468" y="18"/>
                  <a:pt x="470" y="18"/>
                  <a:pt x="469" y="20"/>
                </a:cubicBezTo>
                <a:cubicBezTo>
                  <a:pt x="464" y="21"/>
                  <a:pt x="464" y="21"/>
                  <a:pt x="460" y="23"/>
                </a:cubicBezTo>
                <a:cubicBezTo>
                  <a:pt x="456" y="21"/>
                  <a:pt x="462" y="19"/>
                  <a:pt x="466" y="18"/>
                </a:cubicBezTo>
                <a:cubicBezTo>
                  <a:pt x="466" y="17"/>
                  <a:pt x="468" y="17"/>
                  <a:pt x="469" y="16"/>
                </a:cubicBezTo>
                <a:close/>
                <a:moveTo>
                  <a:pt x="474" y="23"/>
                </a:moveTo>
                <a:cubicBezTo>
                  <a:pt x="473" y="23"/>
                  <a:pt x="472" y="23"/>
                  <a:pt x="471" y="24"/>
                </a:cubicBezTo>
                <a:cubicBezTo>
                  <a:pt x="469" y="23"/>
                  <a:pt x="467" y="22"/>
                  <a:pt x="463" y="25"/>
                </a:cubicBezTo>
                <a:cubicBezTo>
                  <a:pt x="464" y="26"/>
                  <a:pt x="464" y="26"/>
                  <a:pt x="464" y="26"/>
                </a:cubicBezTo>
                <a:cubicBezTo>
                  <a:pt x="464" y="26"/>
                  <a:pt x="464" y="26"/>
                  <a:pt x="465" y="25"/>
                </a:cubicBezTo>
                <a:cubicBezTo>
                  <a:pt x="468" y="25"/>
                  <a:pt x="465" y="27"/>
                  <a:pt x="464" y="28"/>
                </a:cubicBezTo>
                <a:cubicBezTo>
                  <a:pt x="466" y="27"/>
                  <a:pt x="468" y="25"/>
                  <a:pt x="471" y="24"/>
                </a:cubicBezTo>
                <a:cubicBezTo>
                  <a:pt x="472" y="24"/>
                  <a:pt x="472" y="24"/>
                  <a:pt x="473" y="24"/>
                </a:cubicBezTo>
                <a:cubicBezTo>
                  <a:pt x="473" y="25"/>
                  <a:pt x="472" y="25"/>
                  <a:pt x="474" y="25"/>
                </a:cubicBezTo>
                <a:cubicBezTo>
                  <a:pt x="475" y="24"/>
                  <a:pt x="475" y="24"/>
                  <a:pt x="475" y="24"/>
                </a:cubicBezTo>
                <a:cubicBezTo>
                  <a:pt x="474" y="24"/>
                  <a:pt x="474" y="24"/>
                  <a:pt x="473" y="24"/>
                </a:cubicBezTo>
                <a:cubicBezTo>
                  <a:pt x="474" y="24"/>
                  <a:pt x="474" y="23"/>
                  <a:pt x="474" y="23"/>
                </a:cubicBezTo>
                <a:close/>
                <a:moveTo>
                  <a:pt x="472" y="13"/>
                </a:moveTo>
                <a:cubicBezTo>
                  <a:pt x="473" y="13"/>
                  <a:pt x="475" y="13"/>
                  <a:pt x="476" y="12"/>
                </a:cubicBezTo>
                <a:cubicBezTo>
                  <a:pt x="477" y="11"/>
                  <a:pt x="477" y="11"/>
                  <a:pt x="477" y="11"/>
                </a:cubicBezTo>
                <a:cubicBezTo>
                  <a:pt x="474" y="10"/>
                  <a:pt x="472" y="12"/>
                  <a:pt x="472" y="13"/>
                </a:cubicBezTo>
                <a:close/>
                <a:moveTo>
                  <a:pt x="489" y="54"/>
                </a:moveTo>
                <a:cubicBezTo>
                  <a:pt x="489" y="54"/>
                  <a:pt x="490" y="56"/>
                  <a:pt x="487" y="58"/>
                </a:cubicBezTo>
                <a:cubicBezTo>
                  <a:pt x="492" y="56"/>
                  <a:pt x="492" y="56"/>
                  <a:pt x="492" y="56"/>
                </a:cubicBezTo>
                <a:cubicBezTo>
                  <a:pt x="491" y="55"/>
                  <a:pt x="494" y="53"/>
                  <a:pt x="496" y="53"/>
                </a:cubicBezTo>
                <a:cubicBezTo>
                  <a:pt x="492" y="53"/>
                  <a:pt x="494" y="51"/>
                  <a:pt x="489" y="54"/>
                </a:cubicBezTo>
                <a:close/>
                <a:moveTo>
                  <a:pt x="518" y="105"/>
                </a:moveTo>
                <a:cubicBezTo>
                  <a:pt x="520" y="104"/>
                  <a:pt x="514" y="102"/>
                  <a:pt x="521" y="101"/>
                </a:cubicBezTo>
                <a:cubicBezTo>
                  <a:pt x="512" y="101"/>
                  <a:pt x="516" y="104"/>
                  <a:pt x="518" y="105"/>
                </a:cubicBezTo>
                <a:close/>
                <a:moveTo>
                  <a:pt x="528" y="105"/>
                </a:moveTo>
                <a:cubicBezTo>
                  <a:pt x="528" y="106"/>
                  <a:pt x="528" y="106"/>
                  <a:pt x="528" y="106"/>
                </a:cubicBezTo>
                <a:cubicBezTo>
                  <a:pt x="527" y="107"/>
                  <a:pt x="520" y="107"/>
                  <a:pt x="524" y="108"/>
                </a:cubicBezTo>
                <a:cubicBezTo>
                  <a:pt x="526" y="108"/>
                  <a:pt x="523" y="107"/>
                  <a:pt x="525" y="107"/>
                </a:cubicBezTo>
                <a:cubicBezTo>
                  <a:pt x="529" y="107"/>
                  <a:pt x="528" y="107"/>
                  <a:pt x="528" y="106"/>
                </a:cubicBezTo>
                <a:cubicBezTo>
                  <a:pt x="528" y="106"/>
                  <a:pt x="528" y="106"/>
                  <a:pt x="528" y="105"/>
                </a:cubicBezTo>
                <a:close/>
                <a:moveTo>
                  <a:pt x="513" y="71"/>
                </a:moveTo>
                <a:cubicBezTo>
                  <a:pt x="514" y="72"/>
                  <a:pt x="514" y="72"/>
                  <a:pt x="514" y="72"/>
                </a:cubicBezTo>
                <a:cubicBezTo>
                  <a:pt x="510" y="75"/>
                  <a:pt x="510" y="75"/>
                  <a:pt x="510" y="75"/>
                </a:cubicBezTo>
                <a:lnTo>
                  <a:pt x="513" y="71"/>
                </a:lnTo>
                <a:close/>
                <a:moveTo>
                  <a:pt x="511" y="55"/>
                </a:moveTo>
                <a:cubicBezTo>
                  <a:pt x="511" y="56"/>
                  <a:pt x="511" y="56"/>
                  <a:pt x="511" y="56"/>
                </a:cubicBezTo>
                <a:cubicBezTo>
                  <a:pt x="510" y="56"/>
                  <a:pt x="510" y="56"/>
                  <a:pt x="510" y="56"/>
                </a:cubicBezTo>
                <a:cubicBezTo>
                  <a:pt x="509" y="57"/>
                  <a:pt x="507" y="57"/>
                  <a:pt x="506" y="58"/>
                </a:cubicBezTo>
                <a:cubicBezTo>
                  <a:pt x="506" y="58"/>
                  <a:pt x="506" y="59"/>
                  <a:pt x="506" y="59"/>
                </a:cubicBezTo>
                <a:cubicBezTo>
                  <a:pt x="506" y="59"/>
                  <a:pt x="506" y="58"/>
                  <a:pt x="506" y="58"/>
                </a:cubicBezTo>
                <a:cubicBezTo>
                  <a:pt x="506" y="57"/>
                  <a:pt x="505" y="56"/>
                  <a:pt x="509" y="54"/>
                </a:cubicBezTo>
                <a:cubicBezTo>
                  <a:pt x="507" y="55"/>
                  <a:pt x="508" y="57"/>
                  <a:pt x="511" y="56"/>
                </a:cubicBezTo>
                <a:lnTo>
                  <a:pt x="511" y="55"/>
                </a:lnTo>
                <a:close/>
                <a:moveTo>
                  <a:pt x="501" y="25"/>
                </a:moveTo>
                <a:cubicBezTo>
                  <a:pt x="500" y="26"/>
                  <a:pt x="499" y="26"/>
                  <a:pt x="502" y="26"/>
                </a:cubicBezTo>
                <a:cubicBezTo>
                  <a:pt x="503" y="25"/>
                  <a:pt x="502" y="24"/>
                  <a:pt x="501" y="25"/>
                </a:cubicBezTo>
                <a:close/>
                <a:moveTo>
                  <a:pt x="519" y="60"/>
                </a:moveTo>
                <a:cubicBezTo>
                  <a:pt x="516" y="61"/>
                  <a:pt x="518" y="62"/>
                  <a:pt x="514" y="63"/>
                </a:cubicBezTo>
                <a:cubicBezTo>
                  <a:pt x="513" y="63"/>
                  <a:pt x="513" y="63"/>
                  <a:pt x="513" y="63"/>
                </a:cubicBezTo>
                <a:cubicBezTo>
                  <a:pt x="515" y="63"/>
                  <a:pt x="507" y="67"/>
                  <a:pt x="512" y="66"/>
                </a:cubicBezTo>
                <a:cubicBezTo>
                  <a:pt x="511" y="66"/>
                  <a:pt x="511" y="66"/>
                  <a:pt x="511" y="66"/>
                </a:cubicBezTo>
                <a:cubicBezTo>
                  <a:pt x="513" y="66"/>
                  <a:pt x="515" y="62"/>
                  <a:pt x="518" y="62"/>
                </a:cubicBezTo>
                <a:cubicBezTo>
                  <a:pt x="519" y="63"/>
                  <a:pt x="521" y="60"/>
                  <a:pt x="519" y="60"/>
                </a:cubicBezTo>
                <a:close/>
                <a:moveTo>
                  <a:pt x="507" y="19"/>
                </a:moveTo>
                <a:cubicBezTo>
                  <a:pt x="507" y="21"/>
                  <a:pt x="500" y="23"/>
                  <a:pt x="504" y="24"/>
                </a:cubicBezTo>
                <a:cubicBezTo>
                  <a:pt x="504" y="22"/>
                  <a:pt x="511" y="19"/>
                  <a:pt x="507" y="19"/>
                </a:cubicBezTo>
                <a:close/>
                <a:moveTo>
                  <a:pt x="524" y="45"/>
                </a:moveTo>
                <a:cubicBezTo>
                  <a:pt x="525" y="45"/>
                  <a:pt x="525" y="45"/>
                  <a:pt x="525" y="45"/>
                </a:cubicBezTo>
                <a:cubicBezTo>
                  <a:pt x="524" y="47"/>
                  <a:pt x="524" y="47"/>
                  <a:pt x="524" y="47"/>
                </a:cubicBezTo>
                <a:cubicBezTo>
                  <a:pt x="523" y="47"/>
                  <a:pt x="523" y="47"/>
                  <a:pt x="523" y="47"/>
                </a:cubicBezTo>
                <a:lnTo>
                  <a:pt x="524" y="45"/>
                </a:lnTo>
                <a:close/>
                <a:moveTo>
                  <a:pt x="467" y="35"/>
                </a:moveTo>
                <a:cubicBezTo>
                  <a:pt x="466" y="35"/>
                  <a:pt x="466" y="36"/>
                  <a:pt x="467" y="36"/>
                </a:cubicBezTo>
                <a:cubicBezTo>
                  <a:pt x="467" y="36"/>
                  <a:pt x="467" y="35"/>
                  <a:pt x="467" y="35"/>
                </a:cubicBezTo>
                <a:close/>
                <a:moveTo>
                  <a:pt x="501" y="109"/>
                </a:moveTo>
                <a:cubicBezTo>
                  <a:pt x="500" y="108"/>
                  <a:pt x="499" y="108"/>
                  <a:pt x="498" y="108"/>
                </a:cubicBezTo>
                <a:cubicBezTo>
                  <a:pt x="499" y="108"/>
                  <a:pt x="500" y="108"/>
                  <a:pt x="501" y="109"/>
                </a:cubicBezTo>
                <a:close/>
                <a:moveTo>
                  <a:pt x="496" y="109"/>
                </a:moveTo>
                <a:cubicBezTo>
                  <a:pt x="496" y="109"/>
                  <a:pt x="496" y="109"/>
                  <a:pt x="496" y="109"/>
                </a:cubicBezTo>
                <a:cubicBezTo>
                  <a:pt x="496" y="109"/>
                  <a:pt x="496" y="109"/>
                  <a:pt x="496" y="109"/>
                </a:cubicBezTo>
                <a:close/>
                <a:moveTo>
                  <a:pt x="429" y="155"/>
                </a:moveTo>
                <a:cubicBezTo>
                  <a:pt x="428" y="155"/>
                  <a:pt x="425" y="152"/>
                  <a:pt x="428" y="156"/>
                </a:cubicBezTo>
                <a:cubicBezTo>
                  <a:pt x="429" y="158"/>
                  <a:pt x="428" y="155"/>
                  <a:pt x="429" y="155"/>
                </a:cubicBezTo>
                <a:close/>
                <a:moveTo>
                  <a:pt x="433" y="159"/>
                </a:moveTo>
                <a:cubicBezTo>
                  <a:pt x="434" y="159"/>
                  <a:pt x="435" y="160"/>
                  <a:pt x="436" y="161"/>
                </a:cubicBezTo>
                <a:cubicBezTo>
                  <a:pt x="434" y="159"/>
                  <a:pt x="434" y="159"/>
                  <a:pt x="433" y="159"/>
                </a:cubicBezTo>
                <a:close/>
                <a:moveTo>
                  <a:pt x="433" y="159"/>
                </a:moveTo>
                <a:cubicBezTo>
                  <a:pt x="432" y="159"/>
                  <a:pt x="432" y="160"/>
                  <a:pt x="431" y="161"/>
                </a:cubicBezTo>
                <a:cubicBezTo>
                  <a:pt x="433" y="162"/>
                  <a:pt x="433" y="160"/>
                  <a:pt x="433" y="159"/>
                </a:cubicBezTo>
                <a:close/>
                <a:moveTo>
                  <a:pt x="442" y="148"/>
                </a:moveTo>
                <a:cubicBezTo>
                  <a:pt x="443" y="150"/>
                  <a:pt x="447" y="151"/>
                  <a:pt x="445" y="155"/>
                </a:cubicBezTo>
                <a:cubicBezTo>
                  <a:pt x="445" y="155"/>
                  <a:pt x="446" y="153"/>
                  <a:pt x="448" y="155"/>
                </a:cubicBezTo>
                <a:cubicBezTo>
                  <a:pt x="445" y="151"/>
                  <a:pt x="444" y="148"/>
                  <a:pt x="442" y="148"/>
                </a:cubicBezTo>
                <a:close/>
                <a:moveTo>
                  <a:pt x="452" y="156"/>
                </a:moveTo>
                <a:cubicBezTo>
                  <a:pt x="452" y="155"/>
                  <a:pt x="452" y="155"/>
                  <a:pt x="453" y="155"/>
                </a:cubicBezTo>
                <a:cubicBezTo>
                  <a:pt x="452" y="155"/>
                  <a:pt x="452" y="155"/>
                  <a:pt x="452" y="156"/>
                </a:cubicBezTo>
                <a:close/>
                <a:moveTo>
                  <a:pt x="453" y="155"/>
                </a:moveTo>
                <a:cubicBezTo>
                  <a:pt x="454" y="155"/>
                  <a:pt x="457" y="160"/>
                  <a:pt x="457" y="157"/>
                </a:cubicBezTo>
                <a:cubicBezTo>
                  <a:pt x="456" y="155"/>
                  <a:pt x="454" y="152"/>
                  <a:pt x="453" y="152"/>
                </a:cubicBezTo>
                <a:cubicBezTo>
                  <a:pt x="454" y="155"/>
                  <a:pt x="453" y="155"/>
                  <a:pt x="453" y="155"/>
                </a:cubicBezTo>
                <a:close/>
                <a:moveTo>
                  <a:pt x="480" y="123"/>
                </a:moveTo>
                <a:cubicBezTo>
                  <a:pt x="479" y="124"/>
                  <a:pt x="479" y="124"/>
                  <a:pt x="479" y="124"/>
                </a:cubicBezTo>
                <a:cubicBezTo>
                  <a:pt x="480" y="125"/>
                  <a:pt x="480" y="125"/>
                  <a:pt x="480" y="125"/>
                </a:cubicBezTo>
                <a:cubicBezTo>
                  <a:pt x="480" y="125"/>
                  <a:pt x="481" y="124"/>
                  <a:pt x="480" y="123"/>
                </a:cubicBezTo>
                <a:close/>
                <a:moveTo>
                  <a:pt x="491" y="134"/>
                </a:moveTo>
                <a:cubicBezTo>
                  <a:pt x="488" y="129"/>
                  <a:pt x="488" y="129"/>
                  <a:pt x="488" y="129"/>
                </a:cubicBezTo>
                <a:cubicBezTo>
                  <a:pt x="487" y="128"/>
                  <a:pt x="490" y="132"/>
                  <a:pt x="489" y="132"/>
                </a:cubicBezTo>
                <a:cubicBezTo>
                  <a:pt x="489" y="133"/>
                  <a:pt x="490" y="134"/>
                  <a:pt x="491" y="134"/>
                </a:cubicBezTo>
                <a:close/>
                <a:moveTo>
                  <a:pt x="504" y="160"/>
                </a:moveTo>
                <a:cubicBezTo>
                  <a:pt x="504" y="160"/>
                  <a:pt x="504" y="160"/>
                  <a:pt x="503" y="160"/>
                </a:cubicBezTo>
                <a:cubicBezTo>
                  <a:pt x="504" y="160"/>
                  <a:pt x="504" y="160"/>
                  <a:pt x="504" y="160"/>
                </a:cubicBezTo>
                <a:close/>
                <a:moveTo>
                  <a:pt x="484" y="120"/>
                </a:moveTo>
                <a:cubicBezTo>
                  <a:pt x="486" y="122"/>
                  <a:pt x="487" y="124"/>
                  <a:pt x="489" y="125"/>
                </a:cubicBezTo>
                <a:cubicBezTo>
                  <a:pt x="490" y="126"/>
                  <a:pt x="486" y="121"/>
                  <a:pt x="484" y="120"/>
                </a:cubicBezTo>
                <a:close/>
                <a:moveTo>
                  <a:pt x="489" y="120"/>
                </a:moveTo>
                <a:cubicBezTo>
                  <a:pt x="488" y="120"/>
                  <a:pt x="487" y="120"/>
                  <a:pt x="486" y="119"/>
                </a:cubicBezTo>
                <a:cubicBezTo>
                  <a:pt x="488" y="121"/>
                  <a:pt x="488" y="121"/>
                  <a:pt x="488" y="121"/>
                </a:cubicBezTo>
                <a:lnTo>
                  <a:pt x="489" y="120"/>
                </a:lnTo>
                <a:close/>
                <a:moveTo>
                  <a:pt x="496" y="122"/>
                </a:moveTo>
                <a:cubicBezTo>
                  <a:pt x="494" y="121"/>
                  <a:pt x="494" y="121"/>
                  <a:pt x="494" y="121"/>
                </a:cubicBezTo>
                <a:cubicBezTo>
                  <a:pt x="495" y="122"/>
                  <a:pt x="495" y="122"/>
                  <a:pt x="495" y="122"/>
                </a:cubicBezTo>
                <a:lnTo>
                  <a:pt x="496" y="122"/>
                </a:lnTo>
                <a:close/>
                <a:moveTo>
                  <a:pt x="501" y="90"/>
                </a:moveTo>
                <a:cubicBezTo>
                  <a:pt x="500" y="90"/>
                  <a:pt x="500" y="86"/>
                  <a:pt x="495" y="89"/>
                </a:cubicBezTo>
                <a:cubicBezTo>
                  <a:pt x="502" y="87"/>
                  <a:pt x="495" y="93"/>
                  <a:pt x="501" y="90"/>
                </a:cubicBezTo>
                <a:close/>
                <a:moveTo>
                  <a:pt x="470" y="41"/>
                </a:moveTo>
                <a:cubicBezTo>
                  <a:pt x="471" y="38"/>
                  <a:pt x="471" y="38"/>
                  <a:pt x="471" y="38"/>
                </a:cubicBezTo>
                <a:cubicBezTo>
                  <a:pt x="470" y="40"/>
                  <a:pt x="467" y="40"/>
                  <a:pt x="470" y="41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" name="Freeform 18"/>
          <p:cNvSpPr>
            <a:spLocks noChangeAspect="1" noEditPoints="1"/>
          </p:cNvSpPr>
          <p:nvPr/>
        </p:nvSpPr>
        <p:spPr bwMode="auto">
          <a:xfrm rot="19181666">
            <a:off x="7627291" y="1455038"/>
            <a:ext cx="1043316" cy="339626"/>
          </a:xfrm>
          <a:custGeom>
            <a:avLst/>
            <a:gdLst>
              <a:gd name="T0" fmla="*/ 266 w 578"/>
              <a:gd name="T1" fmla="*/ 80 h 179"/>
              <a:gd name="T2" fmla="*/ 212 w 578"/>
              <a:gd name="T3" fmla="*/ 39 h 179"/>
              <a:gd name="T4" fmla="*/ 51 w 578"/>
              <a:gd name="T5" fmla="*/ 101 h 179"/>
              <a:gd name="T6" fmla="*/ 204 w 578"/>
              <a:gd name="T7" fmla="*/ 36 h 179"/>
              <a:gd name="T8" fmla="*/ 277 w 578"/>
              <a:gd name="T9" fmla="*/ 48 h 179"/>
              <a:gd name="T10" fmla="*/ 376 w 578"/>
              <a:gd name="T11" fmla="*/ 58 h 179"/>
              <a:gd name="T12" fmla="*/ 464 w 578"/>
              <a:gd name="T13" fmla="*/ 100 h 179"/>
              <a:gd name="T14" fmla="*/ 386 w 578"/>
              <a:gd name="T15" fmla="*/ 94 h 179"/>
              <a:gd name="T16" fmla="*/ 328 w 578"/>
              <a:gd name="T17" fmla="*/ 96 h 179"/>
              <a:gd name="T18" fmla="*/ 277 w 578"/>
              <a:gd name="T19" fmla="*/ 93 h 179"/>
              <a:gd name="T20" fmla="*/ 244 w 578"/>
              <a:gd name="T21" fmla="*/ 91 h 179"/>
              <a:gd name="T22" fmla="*/ 156 w 578"/>
              <a:gd name="T23" fmla="*/ 81 h 179"/>
              <a:gd name="T24" fmla="*/ 73 w 578"/>
              <a:gd name="T25" fmla="*/ 90 h 179"/>
              <a:gd name="T26" fmla="*/ 22 w 578"/>
              <a:gd name="T27" fmla="*/ 121 h 179"/>
              <a:gd name="T28" fmla="*/ 17 w 578"/>
              <a:gd name="T29" fmla="*/ 76 h 179"/>
              <a:gd name="T30" fmla="*/ 90 w 578"/>
              <a:gd name="T31" fmla="*/ 45 h 179"/>
              <a:gd name="T32" fmla="*/ 179 w 578"/>
              <a:gd name="T33" fmla="*/ 79 h 179"/>
              <a:gd name="T34" fmla="*/ 170 w 578"/>
              <a:gd name="T35" fmla="*/ 56 h 179"/>
              <a:gd name="T36" fmla="*/ 303 w 578"/>
              <a:gd name="T37" fmla="*/ 55 h 179"/>
              <a:gd name="T38" fmla="*/ 404 w 578"/>
              <a:gd name="T39" fmla="*/ 83 h 179"/>
              <a:gd name="T40" fmla="*/ 324 w 578"/>
              <a:gd name="T41" fmla="*/ 82 h 179"/>
              <a:gd name="T42" fmla="*/ 219 w 578"/>
              <a:gd name="T43" fmla="*/ 71 h 179"/>
              <a:gd name="T44" fmla="*/ 25 w 578"/>
              <a:gd name="T45" fmla="*/ 95 h 179"/>
              <a:gd name="T46" fmla="*/ 39 w 578"/>
              <a:gd name="T47" fmla="*/ 89 h 179"/>
              <a:gd name="T48" fmla="*/ 150 w 578"/>
              <a:gd name="T49" fmla="*/ 60 h 179"/>
              <a:gd name="T50" fmla="*/ 141 w 578"/>
              <a:gd name="T51" fmla="*/ 60 h 179"/>
              <a:gd name="T52" fmla="*/ 230 w 578"/>
              <a:gd name="T53" fmla="*/ 93 h 179"/>
              <a:gd name="T54" fmla="*/ 424 w 578"/>
              <a:gd name="T55" fmla="*/ 89 h 179"/>
              <a:gd name="T56" fmla="*/ 323 w 578"/>
              <a:gd name="T57" fmla="*/ 100 h 179"/>
              <a:gd name="T58" fmla="*/ 427 w 578"/>
              <a:gd name="T59" fmla="*/ 177 h 179"/>
              <a:gd name="T60" fmla="*/ 500 w 578"/>
              <a:gd name="T61" fmla="*/ 119 h 179"/>
              <a:gd name="T62" fmla="*/ 523 w 578"/>
              <a:gd name="T63" fmla="*/ 124 h 179"/>
              <a:gd name="T64" fmla="*/ 520 w 578"/>
              <a:gd name="T65" fmla="*/ 39 h 179"/>
              <a:gd name="T66" fmla="*/ 534 w 578"/>
              <a:gd name="T67" fmla="*/ 76 h 179"/>
              <a:gd name="T68" fmla="*/ 573 w 578"/>
              <a:gd name="T69" fmla="*/ 123 h 179"/>
              <a:gd name="T70" fmla="*/ 549 w 578"/>
              <a:gd name="T71" fmla="*/ 152 h 179"/>
              <a:gd name="T72" fmla="*/ 461 w 578"/>
              <a:gd name="T73" fmla="*/ 162 h 179"/>
              <a:gd name="T74" fmla="*/ 439 w 578"/>
              <a:gd name="T75" fmla="*/ 166 h 179"/>
              <a:gd name="T76" fmla="*/ 477 w 578"/>
              <a:gd name="T77" fmla="*/ 147 h 179"/>
              <a:gd name="T78" fmla="*/ 493 w 578"/>
              <a:gd name="T79" fmla="*/ 129 h 179"/>
              <a:gd name="T80" fmla="*/ 500 w 578"/>
              <a:gd name="T81" fmla="*/ 119 h 179"/>
              <a:gd name="T82" fmla="*/ 509 w 578"/>
              <a:gd name="T83" fmla="*/ 117 h 179"/>
              <a:gd name="T84" fmla="*/ 496 w 578"/>
              <a:gd name="T85" fmla="*/ 105 h 179"/>
              <a:gd name="T86" fmla="*/ 487 w 578"/>
              <a:gd name="T87" fmla="*/ 74 h 179"/>
              <a:gd name="T88" fmla="*/ 469 w 578"/>
              <a:gd name="T89" fmla="*/ 36 h 179"/>
              <a:gd name="T90" fmla="*/ 440 w 578"/>
              <a:gd name="T91" fmla="*/ 8 h 179"/>
              <a:gd name="T92" fmla="*/ 500 w 578"/>
              <a:gd name="T93" fmla="*/ 9 h 179"/>
              <a:gd name="T94" fmla="*/ 552 w 578"/>
              <a:gd name="T95" fmla="*/ 103 h 179"/>
              <a:gd name="T96" fmla="*/ 540 w 578"/>
              <a:gd name="T97" fmla="*/ 98 h 179"/>
              <a:gd name="T98" fmla="*/ 521 w 578"/>
              <a:gd name="T99" fmla="*/ 78 h 179"/>
              <a:gd name="T100" fmla="*/ 513 w 578"/>
              <a:gd name="T101" fmla="*/ 155 h 179"/>
              <a:gd name="T102" fmla="*/ 486 w 578"/>
              <a:gd name="T103" fmla="*/ 154 h 179"/>
              <a:gd name="T104" fmla="*/ 504 w 578"/>
              <a:gd name="T105" fmla="*/ 133 h 179"/>
              <a:gd name="T106" fmla="*/ 520 w 578"/>
              <a:gd name="T107" fmla="*/ 108 h 179"/>
              <a:gd name="T108" fmla="*/ 469 w 578"/>
              <a:gd name="T109" fmla="*/ 16 h 179"/>
              <a:gd name="T110" fmla="*/ 474 w 578"/>
              <a:gd name="T111" fmla="*/ 23 h 179"/>
              <a:gd name="T112" fmla="*/ 513 w 578"/>
              <a:gd name="T113" fmla="*/ 71 h 179"/>
              <a:gd name="T114" fmla="*/ 512 w 578"/>
              <a:gd name="T115" fmla="*/ 66 h 179"/>
              <a:gd name="T116" fmla="*/ 496 w 578"/>
              <a:gd name="T117" fmla="*/ 109 h 179"/>
              <a:gd name="T118" fmla="*/ 457 w 578"/>
              <a:gd name="T119" fmla="*/ 157 h 179"/>
              <a:gd name="T120" fmla="*/ 488 w 578"/>
              <a:gd name="T121" fmla="*/ 121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578" h="179">
                <a:moveTo>
                  <a:pt x="484" y="109"/>
                </a:moveTo>
                <a:cubicBezTo>
                  <a:pt x="484" y="110"/>
                  <a:pt x="484" y="110"/>
                  <a:pt x="484" y="110"/>
                </a:cubicBezTo>
                <a:cubicBezTo>
                  <a:pt x="483" y="110"/>
                  <a:pt x="483" y="110"/>
                  <a:pt x="484" y="109"/>
                </a:cubicBezTo>
                <a:close/>
                <a:moveTo>
                  <a:pt x="484" y="110"/>
                </a:moveTo>
                <a:cubicBezTo>
                  <a:pt x="486" y="114"/>
                  <a:pt x="491" y="116"/>
                  <a:pt x="494" y="118"/>
                </a:cubicBezTo>
                <a:cubicBezTo>
                  <a:pt x="496" y="111"/>
                  <a:pt x="487" y="111"/>
                  <a:pt x="484" y="110"/>
                </a:cubicBezTo>
                <a:close/>
                <a:moveTo>
                  <a:pt x="491" y="102"/>
                </a:moveTo>
                <a:cubicBezTo>
                  <a:pt x="488" y="99"/>
                  <a:pt x="488" y="99"/>
                  <a:pt x="488" y="99"/>
                </a:cubicBezTo>
                <a:cubicBezTo>
                  <a:pt x="489" y="100"/>
                  <a:pt x="488" y="103"/>
                  <a:pt x="491" y="102"/>
                </a:cubicBezTo>
                <a:close/>
                <a:moveTo>
                  <a:pt x="484" y="104"/>
                </a:moveTo>
                <a:cubicBezTo>
                  <a:pt x="485" y="108"/>
                  <a:pt x="485" y="108"/>
                  <a:pt x="485" y="108"/>
                </a:cubicBezTo>
                <a:cubicBezTo>
                  <a:pt x="486" y="105"/>
                  <a:pt x="486" y="105"/>
                  <a:pt x="486" y="105"/>
                </a:cubicBezTo>
                <a:lnTo>
                  <a:pt x="484" y="104"/>
                </a:lnTo>
                <a:close/>
                <a:moveTo>
                  <a:pt x="277" y="97"/>
                </a:moveTo>
                <a:cubicBezTo>
                  <a:pt x="277" y="96"/>
                  <a:pt x="277" y="94"/>
                  <a:pt x="277" y="93"/>
                </a:cubicBezTo>
                <a:lnTo>
                  <a:pt x="277" y="97"/>
                </a:lnTo>
                <a:close/>
                <a:moveTo>
                  <a:pt x="266" y="80"/>
                </a:moveTo>
                <a:cubicBezTo>
                  <a:pt x="267" y="80"/>
                  <a:pt x="267" y="81"/>
                  <a:pt x="268" y="81"/>
                </a:cubicBezTo>
                <a:cubicBezTo>
                  <a:pt x="267" y="80"/>
                  <a:pt x="267" y="80"/>
                  <a:pt x="266" y="80"/>
                </a:cubicBezTo>
                <a:close/>
                <a:moveTo>
                  <a:pt x="284" y="93"/>
                </a:moveTo>
                <a:cubicBezTo>
                  <a:pt x="286" y="93"/>
                  <a:pt x="286" y="93"/>
                  <a:pt x="286" y="93"/>
                </a:cubicBezTo>
                <a:cubicBezTo>
                  <a:pt x="285" y="93"/>
                  <a:pt x="284" y="93"/>
                  <a:pt x="284" y="93"/>
                </a:cubicBezTo>
                <a:close/>
                <a:moveTo>
                  <a:pt x="394" y="100"/>
                </a:moveTo>
                <a:cubicBezTo>
                  <a:pt x="393" y="99"/>
                  <a:pt x="391" y="97"/>
                  <a:pt x="390" y="95"/>
                </a:cubicBezTo>
                <a:cubicBezTo>
                  <a:pt x="391" y="97"/>
                  <a:pt x="390" y="101"/>
                  <a:pt x="394" y="100"/>
                </a:cubicBezTo>
                <a:close/>
                <a:moveTo>
                  <a:pt x="225" y="44"/>
                </a:moveTo>
                <a:cubicBezTo>
                  <a:pt x="225" y="42"/>
                  <a:pt x="225" y="42"/>
                  <a:pt x="225" y="42"/>
                </a:cubicBezTo>
                <a:cubicBezTo>
                  <a:pt x="224" y="42"/>
                  <a:pt x="224" y="43"/>
                  <a:pt x="225" y="44"/>
                </a:cubicBezTo>
                <a:close/>
                <a:moveTo>
                  <a:pt x="267" y="49"/>
                </a:moveTo>
                <a:cubicBezTo>
                  <a:pt x="267" y="49"/>
                  <a:pt x="267" y="49"/>
                  <a:pt x="267" y="49"/>
                </a:cubicBezTo>
                <a:cubicBezTo>
                  <a:pt x="267" y="48"/>
                  <a:pt x="268" y="48"/>
                  <a:pt x="268" y="46"/>
                </a:cubicBezTo>
                <a:lnTo>
                  <a:pt x="267" y="49"/>
                </a:lnTo>
                <a:close/>
                <a:moveTo>
                  <a:pt x="294" y="90"/>
                </a:moveTo>
                <a:cubicBezTo>
                  <a:pt x="293" y="89"/>
                  <a:pt x="293" y="89"/>
                  <a:pt x="293" y="89"/>
                </a:cubicBezTo>
                <a:cubicBezTo>
                  <a:pt x="292" y="89"/>
                  <a:pt x="292" y="89"/>
                  <a:pt x="292" y="89"/>
                </a:cubicBezTo>
                <a:cubicBezTo>
                  <a:pt x="293" y="90"/>
                  <a:pt x="293" y="90"/>
                  <a:pt x="294" y="90"/>
                </a:cubicBezTo>
                <a:close/>
                <a:moveTo>
                  <a:pt x="210" y="34"/>
                </a:moveTo>
                <a:cubicBezTo>
                  <a:pt x="210" y="36"/>
                  <a:pt x="211" y="38"/>
                  <a:pt x="212" y="39"/>
                </a:cubicBezTo>
                <a:cubicBezTo>
                  <a:pt x="212" y="37"/>
                  <a:pt x="211" y="35"/>
                  <a:pt x="210" y="34"/>
                </a:cubicBezTo>
                <a:close/>
                <a:moveTo>
                  <a:pt x="266" y="80"/>
                </a:move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lose/>
                <a:moveTo>
                  <a:pt x="279" y="48"/>
                </a:moveTo>
                <a:cubicBezTo>
                  <a:pt x="280" y="49"/>
                  <a:pt x="281" y="49"/>
                  <a:pt x="281" y="49"/>
                </a:cubicBezTo>
                <a:cubicBezTo>
                  <a:pt x="281" y="48"/>
                  <a:pt x="280" y="48"/>
                  <a:pt x="279" y="48"/>
                </a:cubicBezTo>
                <a:close/>
                <a:moveTo>
                  <a:pt x="389" y="93"/>
                </a:moveTo>
                <a:cubicBezTo>
                  <a:pt x="390" y="95"/>
                  <a:pt x="390" y="95"/>
                  <a:pt x="390" y="95"/>
                </a:cubicBezTo>
                <a:cubicBezTo>
                  <a:pt x="390" y="94"/>
                  <a:pt x="390" y="93"/>
                  <a:pt x="389" y="93"/>
                </a:cubicBezTo>
                <a:close/>
                <a:moveTo>
                  <a:pt x="471" y="106"/>
                </a:moveTo>
                <a:cubicBezTo>
                  <a:pt x="471" y="108"/>
                  <a:pt x="470" y="109"/>
                  <a:pt x="472" y="110"/>
                </a:cubicBezTo>
                <a:cubicBezTo>
                  <a:pt x="472" y="108"/>
                  <a:pt x="471" y="107"/>
                  <a:pt x="471" y="106"/>
                </a:cubicBezTo>
                <a:close/>
                <a:moveTo>
                  <a:pt x="5" y="110"/>
                </a:moveTo>
                <a:cubicBezTo>
                  <a:pt x="5" y="110"/>
                  <a:pt x="5" y="110"/>
                  <a:pt x="5" y="110"/>
                </a:cubicBezTo>
                <a:cubicBezTo>
                  <a:pt x="5" y="110"/>
                  <a:pt x="5" y="110"/>
                  <a:pt x="5" y="110"/>
                </a:cubicBezTo>
                <a:close/>
                <a:moveTo>
                  <a:pt x="52" y="103"/>
                </a:moveTo>
                <a:cubicBezTo>
                  <a:pt x="51" y="102"/>
                  <a:pt x="51" y="102"/>
                  <a:pt x="51" y="101"/>
                </a:cubicBezTo>
                <a:cubicBezTo>
                  <a:pt x="51" y="103"/>
                  <a:pt x="51" y="104"/>
                  <a:pt x="52" y="103"/>
                </a:cubicBezTo>
                <a:close/>
                <a:moveTo>
                  <a:pt x="87" y="38"/>
                </a:moveTo>
                <a:cubicBezTo>
                  <a:pt x="96" y="43"/>
                  <a:pt x="96" y="43"/>
                  <a:pt x="96" y="43"/>
                </a:cubicBezTo>
                <a:cubicBezTo>
                  <a:pt x="96" y="41"/>
                  <a:pt x="100" y="39"/>
                  <a:pt x="97" y="37"/>
                </a:cubicBezTo>
                <a:cubicBezTo>
                  <a:pt x="101" y="41"/>
                  <a:pt x="101" y="41"/>
                  <a:pt x="101" y="41"/>
                </a:cubicBezTo>
                <a:cubicBezTo>
                  <a:pt x="101" y="38"/>
                  <a:pt x="101" y="38"/>
                  <a:pt x="101" y="38"/>
                </a:cubicBezTo>
                <a:cubicBezTo>
                  <a:pt x="115" y="31"/>
                  <a:pt x="128" y="52"/>
                  <a:pt x="141" y="38"/>
                </a:cubicBezTo>
                <a:cubicBezTo>
                  <a:pt x="141" y="37"/>
                  <a:pt x="141" y="37"/>
                  <a:pt x="141" y="37"/>
                </a:cubicBezTo>
                <a:cubicBezTo>
                  <a:pt x="150" y="43"/>
                  <a:pt x="150" y="43"/>
                  <a:pt x="150" y="43"/>
                </a:cubicBezTo>
                <a:cubicBezTo>
                  <a:pt x="151" y="43"/>
                  <a:pt x="151" y="37"/>
                  <a:pt x="154" y="35"/>
                </a:cubicBezTo>
                <a:cubicBezTo>
                  <a:pt x="153" y="41"/>
                  <a:pt x="159" y="36"/>
                  <a:pt x="160" y="41"/>
                </a:cubicBezTo>
                <a:cubicBezTo>
                  <a:pt x="162" y="38"/>
                  <a:pt x="160" y="37"/>
                  <a:pt x="159" y="35"/>
                </a:cubicBezTo>
                <a:cubicBezTo>
                  <a:pt x="167" y="29"/>
                  <a:pt x="174" y="38"/>
                  <a:pt x="182" y="34"/>
                </a:cubicBezTo>
                <a:cubicBezTo>
                  <a:pt x="174" y="42"/>
                  <a:pt x="174" y="40"/>
                  <a:pt x="168" y="43"/>
                </a:cubicBezTo>
                <a:cubicBezTo>
                  <a:pt x="175" y="46"/>
                  <a:pt x="176" y="40"/>
                  <a:pt x="184" y="42"/>
                </a:cubicBezTo>
                <a:cubicBezTo>
                  <a:pt x="180" y="40"/>
                  <a:pt x="180" y="40"/>
                  <a:pt x="180" y="40"/>
                </a:cubicBezTo>
                <a:cubicBezTo>
                  <a:pt x="184" y="31"/>
                  <a:pt x="192" y="44"/>
                  <a:pt x="193" y="35"/>
                </a:cubicBezTo>
                <a:cubicBezTo>
                  <a:pt x="197" y="36"/>
                  <a:pt x="201" y="45"/>
                  <a:pt x="206" y="44"/>
                </a:cubicBezTo>
                <a:cubicBezTo>
                  <a:pt x="204" y="36"/>
                  <a:pt x="204" y="36"/>
                  <a:pt x="204" y="36"/>
                </a:cubicBezTo>
                <a:cubicBezTo>
                  <a:pt x="209" y="35"/>
                  <a:pt x="209" y="35"/>
                  <a:pt x="209" y="35"/>
                </a:cubicBezTo>
                <a:cubicBezTo>
                  <a:pt x="209" y="41"/>
                  <a:pt x="209" y="41"/>
                  <a:pt x="209" y="41"/>
                </a:cubicBezTo>
                <a:cubicBezTo>
                  <a:pt x="211" y="41"/>
                  <a:pt x="211" y="40"/>
                  <a:pt x="212" y="39"/>
                </a:cubicBezTo>
                <a:cubicBezTo>
                  <a:pt x="215" y="45"/>
                  <a:pt x="220" y="42"/>
                  <a:pt x="224" y="47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5"/>
                  <a:pt x="226" y="45"/>
                  <a:pt x="226" y="46"/>
                </a:cubicBezTo>
                <a:cubicBezTo>
                  <a:pt x="227" y="41"/>
                  <a:pt x="230" y="43"/>
                  <a:pt x="231" y="39"/>
                </a:cubicBezTo>
                <a:cubicBezTo>
                  <a:pt x="229" y="37"/>
                  <a:pt x="226" y="35"/>
                  <a:pt x="226" y="38"/>
                </a:cubicBezTo>
                <a:cubicBezTo>
                  <a:pt x="222" y="32"/>
                  <a:pt x="231" y="35"/>
                  <a:pt x="233" y="35"/>
                </a:cubicBezTo>
                <a:cubicBezTo>
                  <a:pt x="230" y="37"/>
                  <a:pt x="234" y="38"/>
                  <a:pt x="235" y="39"/>
                </a:cubicBezTo>
                <a:cubicBezTo>
                  <a:pt x="236" y="39"/>
                  <a:pt x="235" y="38"/>
                  <a:pt x="235" y="37"/>
                </a:cubicBezTo>
                <a:cubicBezTo>
                  <a:pt x="240" y="34"/>
                  <a:pt x="241" y="48"/>
                  <a:pt x="244" y="39"/>
                </a:cubicBezTo>
                <a:cubicBezTo>
                  <a:pt x="245" y="44"/>
                  <a:pt x="245" y="44"/>
                  <a:pt x="245" y="44"/>
                </a:cubicBezTo>
                <a:cubicBezTo>
                  <a:pt x="249" y="40"/>
                  <a:pt x="249" y="40"/>
                  <a:pt x="249" y="40"/>
                </a:cubicBezTo>
                <a:cubicBezTo>
                  <a:pt x="249" y="50"/>
                  <a:pt x="254" y="41"/>
                  <a:pt x="254" y="51"/>
                </a:cubicBezTo>
                <a:cubicBezTo>
                  <a:pt x="258" y="51"/>
                  <a:pt x="254" y="45"/>
                  <a:pt x="255" y="46"/>
                </a:cubicBezTo>
                <a:cubicBezTo>
                  <a:pt x="259" y="44"/>
                  <a:pt x="266" y="54"/>
                  <a:pt x="267" y="49"/>
                </a:cubicBezTo>
                <a:cubicBezTo>
                  <a:pt x="270" y="53"/>
                  <a:pt x="274" y="51"/>
                  <a:pt x="277" y="53"/>
                </a:cubicBezTo>
                <a:cubicBezTo>
                  <a:pt x="277" y="48"/>
                  <a:pt x="277" y="48"/>
                  <a:pt x="277" y="48"/>
                </a:cubicBezTo>
                <a:cubicBezTo>
                  <a:pt x="279" y="50"/>
                  <a:pt x="280" y="52"/>
                  <a:pt x="282" y="51"/>
                </a:cubicBezTo>
                <a:cubicBezTo>
                  <a:pt x="282" y="51"/>
                  <a:pt x="282" y="50"/>
                  <a:pt x="281" y="49"/>
                </a:cubicBezTo>
                <a:cubicBezTo>
                  <a:pt x="287" y="52"/>
                  <a:pt x="291" y="53"/>
                  <a:pt x="296" y="53"/>
                </a:cubicBezTo>
                <a:cubicBezTo>
                  <a:pt x="296" y="50"/>
                  <a:pt x="296" y="49"/>
                  <a:pt x="293" y="47"/>
                </a:cubicBezTo>
                <a:cubicBezTo>
                  <a:pt x="298" y="43"/>
                  <a:pt x="305" y="54"/>
                  <a:pt x="311" y="53"/>
                </a:cubicBezTo>
                <a:cubicBezTo>
                  <a:pt x="311" y="50"/>
                  <a:pt x="311" y="50"/>
                  <a:pt x="311" y="50"/>
                </a:cubicBezTo>
                <a:cubicBezTo>
                  <a:pt x="314" y="54"/>
                  <a:pt x="314" y="54"/>
                  <a:pt x="314" y="54"/>
                </a:cubicBezTo>
                <a:cubicBezTo>
                  <a:pt x="314" y="53"/>
                  <a:pt x="314" y="51"/>
                  <a:pt x="315" y="50"/>
                </a:cubicBezTo>
                <a:cubicBezTo>
                  <a:pt x="321" y="49"/>
                  <a:pt x="329" y="50"/>
                  <a:pt x="331" y="59"/>
                </a:cubicBezTo>
                <a:cubicBezTo>
                  <a:pt x="330" y="57"/>
                  <a:pt x="335" y="54"/>
                  <a:pt x="331" y="50"/>
                </a:cubicBezTo>
                <a:cubicBezTo>
                  <a:pt x="337" y="57"/>
                  <a:pt x="345" y="56"/>
                  <a:pt x="352" y="59"/>
                </a:cubicBezTo>
                <a:cubicBezTo>
                  <a:pt x="352" y="59"/>
                  <a:pt x="352" y="59"/>
                  <a:pt x="352" y="59"/>
                </a:cubicBezTo>
                <a:cubicBezTo>
                  <a:pt x="355" y="62"/>
                  <a:pt x="355" y="62"/>
                  <a:pt x="355" y="62"/>
                </a:cubicBezTo>
                <a:cubicBezTo>
                  <a:pt x="355" y="61"/>
                  <a:pt x="355" y="61"/>
                  <a:pt x="355" y="61"/>
                </a:cubicBezTo>
                <a:cubicBezTo>
                  <a:pt x="353" y="59"/>
                  <a:pt x="353" y="59"/>
                  <a:pt x="353" y="59"/>
                </a:cubicBezTo>
                <a:cubicBezTo>
                  <a:pt x="356" y="60"/>
                  <a:pt x="359" y="62"/>
                  <a:pt x="360" y="65"/>
                </a:cubicBezTo>
                <a:cubicBezTo>
                  <a:pt x="361" y="63"/>
                  <a:pt x="362" y="60"/>
                  <a:pt x="364" y="58"/>
                </a:cubicBezTo>
                <a:cubicBezTo>
                  <a:pt x="364" y="64"/>
                  <a:pt x="373" y="54"/>
                  <a:pt x="376" y="61"/>
                </a:cubicBezTo>
                <a:cubicBezTo>
                  <a:pt x="377" y="60"/>
                  <a:pt x="375" y="60"/>
                  <a:pt x="376" y="58"/>
                </a:cubicBezTo>
                <a:cubicBezTo>
                  <a:pt x="385" y="60"/>
                  <a:pt x="397" y="69"/>
                  <a:pt x="408" y="67"/>
                </a:cubicBezTo>
                <a:cubicBezTo>
                  <a:pt x="407" y="77"/>
                  <a:pt x="416" y="76"/>
                  <a:pt x="420" y="83"/>
                </a:cubicBezTo>
                <a:cubicBezTo>
                  <a:pt x="423" y="77"/>
                  <a:pt x="418" y="79"/>
                  <a:pt x="417" y="74"/>
                </a:cubicBezTo>
                <a:cubicBezTo>
                  <a:pt x="420" y="76"/>
                  <a:pt x="420" y="66"/>
                  <a:pt x="424" y="72"/>
                </a:cubicBezTo>
                <a:cubicBezTo>
                  <a:pt x="424" y="71"/>
                  <a:pt x="425" y="71"/>
                  <a:pt x="423" y="70"/>
                </a:cubicBezTo>
                <a:cubicBezTo>
                  <a:pt x="427" y="71"/>
                  <a:pt x="421" y="78"/>
                  <a:pt x="426" y="77"/>
                </a:cubicBezTo>
                <a:cubicBezTo>
                  <a:pt x="428" y="73"/>
                  <a:pt x="428" y="73"/>
                  <a:pt x="428" y="73"/>
                </a:cubicBezTo>
                <a:cubicBezTo>
                  <a:pt x="429" y="79"/>
                  <a:pt x="429" y="79"/>
                  <a:pt x="429" y="79"/>
                </a:cubicBezTo>
                <a:cubicBezTo>
                  <a:pt x="440" y="79"/>
                  <a:pt x="447" y="84"/>
                  <a:pt x="457" y="82"/>
                </a:cubicBezTo>
                <a:cubicBezTo>
                  <a:pt x="457" y="83"/>
                  <a:pt x="457" y="85"/>
                  <a:pt x="455" y="86"/>
                </a:cubicBezTo>
                <a:cubicBezTo>
                  <a:pt x="459" y="87"/>
                  <a:pt x="461" y="96"/>
                  <a:pt x="467" y="93"/>
                </a:cubicBezTo>
                <a:cubicBezTo>
                  <a:pt x="467" y="91"/>
                  <a:pt x="467" y="91"/>
                  <a:pt x="467" y="91"/>
                </a:cubicBezTo>
                <a:cubicBezTo>
                  <a:pt x="475" y="89"/>
                  <a:pt x="472" y="98"/>
                  <a:pt x="479" y="103"/>
                </a:cubicBezTo>
                <a:cubicBezTo>
                  <a:pt x="478" y="102"/>
                  <a:pt x="474" y="98"/>
                  <a:pt x="472" y="102"/>
                </a:cubicBezTo>
                <a:cubicBezTo>
                  <a:pt x="472" y="106"/>
                  <a:pt x="476" y="107"/>
                  <a:pt x="478" y="105"/>
                </a:cubicBezTo>
                <a:cubicBezTo>
                  <a:pt x="476" y="110"/>
                  <a:pt x="476" y="110"/>
                  <a:pt x="476" y="110"/>
                </a:cubicBezTo>
                <a:cubicBezTo>
                  <a:pt x="476" y="106"/>
                  <a:pt x="473" y="106"/>
                  <a:pt x="471" y="103"/>
                </a:cubicBezTo>
                <a:cubicBezTo>
                  <a:pt x="471" y="104"/>
                  <a:pt x="471" y="105"/>
                  <a:pt x="471" y="106"/>
                </a:cubicBezTo>
                <a:cubicBezTo>
                  <a:pt x="470" y="104"/>
                  <a:pt x="467" y="103"/>
                  <a:pt x="464" y="100"/>
                </a:cubicBezTo>
                <a:cubicBezTo>
                  <a:pt x="469" y="101"/>
                  <a:pt x="469" y="101"/>
                  <a:pt x="469" y="101"/>
                </a:cubicBezTo>
                <a:cubicBezTo>
                  <a:pt x="469" y="95"/>
                  <a:pt x="462" y="99"/>
                  <a:pt x="461" y="97"/>
                </a:cubicBezTo>
                <a:cubicBezTo>
                  <a:pt x="459" y="102"/>
                  <a:pt x="462" y="102"/>
                  <a:pt x="458" y="105"/>
                </a:cubicBezTo>
                <a:cubicBezTo>
                  <a:pt x="451" y="105"/>
                  <a:pt x="456" y="99"/>
                  <a:pt x="451" y="92"/>
                </a:cubicBezTo>
                <a:cubicBezTo>
                  <a:pt x="452" y="90"/>
                  <a:pt x="452" y="90"/>
                  <a:pt x="452" y="90"/>
                </a:cubicBezTo>
                <a:cubicBezTo>
                  <a:pt x="450" y="89"/>
                  <a:pt x="450" y="83"/>
                  <a:pt x="446" y="86"/>
                </a:cubicBezTo>
                <a:cubicBezTo>
                  <a:pt x="445" y="90"/>
                  <a:pt x="448" y="90"/>
                  <a:pt x="448" y="92"/>
                </a:cubicBezTo>
                <a:cubicBezTo>
                  <a:pt x="447" y="94"/>
                  <a:pt x="446" y="85"/>
                  <a:pt x="443" y="88"/>
                </a:cubicBezTo>
                <a:cubicBezTo>
                  <a:pt x="444" y="94"/>
                  <a:pt x="448" y="97"/>
                  <a:pt x="452" y="98"/>
                </a:cubicBezTo>
                <a:cubicBezTo>
                  <a:pt x="451" y="99"/>
                  <a:pt x="450" y="101"/>
                  <a:pt x="450" y="103"/>
                </a:cubicBezTo>
                <a:cubicBezTo>
                  <a:pt x="441" y="96"/>
                  <a:pt x="431" y="87"/>
                  <a:pt x="420" y="88"/>
                </a:cubicBezTo>
                <a:cubicBezTo>
                  <a:pt x="424" y="96"/>
                  <a:pt x="418" y="87"/>
                  <a:pt x="417" y="95"/>
                </a:cubicBezTo>
                <a:cubicBezTo>
                  <a:pt x="418" y="90"/>
                  <a:pt x="414" y="94"/>
                  <a:pt x="411" y="91"/>
                </a:cubicBezTo>
                <a:cubicBezTo>
                  <a:pt x="409" y="96"/>
                  <a:pt x="416" y="96"/>
                  <a:pt x="413" y="100"/>
                </a:cubicBezTo>
                <a:cubicBezTo>
                  <a:pt x="408" y="97"/>
                  <a:pt x="402" y="86"/>
                  <a:pt x="395" y="86"/>
                </a:cubicBezTo>
                <a:cubicBezTo>
                  <a:pt x="395" y="89"/>
                  <a:pt x="397" y="89"/>
                  <a:pt x="397" y="90"/>
                </a:cubicBezTo>
                <a:cubicBezTo>
                  <a:pt x="392" y="88"/>
                  <a:pt x="388" y="74"/>
                  <a:pt x="383" y="82"/>
                </a:cubicBezTo>
                <a:cubicBezTo>
                  <a:pt x="385" y="86"/>
                  <a:pt x="387" y="89"/>
                  <a:pt x="389" y="93"/>
                </a:cubicBezTo>
                <a:cubicBezTo>
                  <a:pt x="389" y="93"/>
                  <a:pt x="388" y="93"/>
                  <a:pt x="386" y="94"/>
                </a:cubicBezTo>
                <a:cubicBezTo>
                  <a:pt x="387" y="99"/>
                  <a:pt x="387" y="99"/>
                  <a:pt x="387" y="99"/>
                </a:cubicBezTo>
                <a:cubicBezTo>
                  <a:pt x="381" y="99"/>
                  <a:pt x="384" y="89"/>
                  <a:pt x="382" y="84"/>
                </a:cubicBezTo>
                <a:cubicBezTo>
                  <a:pt x="378" y="89"/>
                  <a:pt x="378" y="89"/>
                  <a:pt x="378" y="89"/>
                </a:cubicBezTo>
                <a:cubicBezTo>
                  <a:pt x="371" y="91"/>
                  <a:pt x="365" y="87"/>
                  <a:pt x="362" y="79"/>
                </a:cubicBezTo>
                <a:cubicBezTo>
                  <a:pt x="361" y="79"/>
                  <a:pt x="356" y="78"/>
                  <a:pt x="358" y="83"/>
                </a:cubicBezTo>
                <a:cubicBezTo>
                  <a:pt x="360" y="91"/>
                  <a:pt x="361" y="96"/>
                  <a:pt x="367" y="97"/>
                </a:cubicBezTo>
                <a:cubicBezTo>
                  <a:pt x="369" y="92"/>
                  <a:pt x="363" y="91"/>
                  <a:pt x="365" y="91"/>
                </a:cubicBezTo>
                <a:cubicBezTo>
                  <a:pt x="367" y="92"/>
                  <a:pt x="373" y="89"/>
                  <a:pt x="374" y="94"/>
                </a:cubicBezTo>
                <a:cubicBezTo>
                  <a:pt x="367" y="92"/>
                  <a:pt x="367" y="92"/>
                  <a:pt x="367" y="92"/>
                </a:cubicBezTo>
                <a:cubicBezTo>
                  <a:pt x="366" y="99"/>
                  <a:pt x="370" y="93"/>
                  <a:pt x="371" y="97"/>
                </a:cubicBezTo>
                <a:cubicBezTo>
                  <a:pt x="368" y="102"/>
                  <a:pt x="365" y="95"/>
                  <a:pt x="362" y="98"/>
                </a:cubicBezTo>
                <a:cubicBezTo>
                  <a:pt x="362" y="98"/>
                  <a:pt x="362" y="98"/>
                  <a:pt x="362" y="98"/>
                </a:cubicBezTo>
                <a:cubicBezTo>
                  <a:pt x="357" y="96"/>
                  <a:pt x="358" y="98"/>
                  <a:pt x="353" y="94"/>
                </a:cubicBezTo>
                <a:cubicBezTo>
                  <a:pt x="353" y="87"/>
                  <a:pt x="355" y="90"/>
                  <a:pt x="358" y="88"/>
                </a:cubicBezTo>
                <a:cubicBezTo>
                  <a:pt x="349" y="87"/>
                  <a:pt x="338" y="73"/>
                  <a:pt x="328" y="83"/>
                </a:cubicBezTo>
                <a:cubicBezTo>
                  <a:pt x="333" y="90"/>
                  <a:pt x="333" y="90"/>
                  <a:pt x="333" y="90"/>
                </a:cubicBezTo>
                <a:cubicBezTo>
                  <a:pt x="330" y="91"/>
                  <a:pt x="324" y="84"/>
                  <a:pt x="324" y="92"/>
                </a:cubicBezTo>
                <a:cubicBezTo>
                  <a:pt x="328" y="90"/>
                  <a:pt x="326" y="95"/>
                  <a:pt x="328" y="97"/>
                </a:cubicBezTo>
                <a:cubicBezTo>
                  <a:pt x="328" y="96"/>
                  <a:pt x="328" y="96"/>
                  <a:pt x="328" y="96"/>
                </a:cubicBezTo>
                <a:cubicBezTo>
                  <a:pt x="328" y="96"/>
                  <a:pt x="330" y="98"/>
                  <a:pt x="329" y="99"/>
                </a:cubicBezTo>
                <a:cubicBezTo>
                  <a:pt x="326" y="94"/>
                  <a:pt x="322" y="92"/>
                  <a:pt x="319" y="89"/>
                </a:cubicBezTo>
                <a:cubicBezTo>
                  <a:pt x="320" y="91"/>
                  <a:pt x="317" y="93"/>
                  <a:pt x="316" y="94"/>
                </a:cubicBezTo>
                <a:cubicBezTo>
                  <a:pt x="313" y="93"/>
                  <a:pt x="317" y="91"/>
                  <a:pt x="317" y="88"/>
                </a:cubicBezTo>
                <a:cubicBezTo>
                  <a:pt x="315" y="88"/>
                  <a:pt x="313" y="83"/>
                  <a:pt x="311" y="87"/>
                </a:cubicBezTo>
                <a:cubicBezTo>
                  <a:pt x="309" y="91"/>
                  <a:pt x="314" y="91"/>
                  <a:pt x="314" y="95"/>
                </a:cubicBezTo>
                <a:cubicBezTo>
                  <a:pt x="306" y="88"/>
                  <a:pt x="306" y="88"/>
                  <a:pt x="306" y="88"/>
                </a:cubicBezTo>
                <a:cubicBezTo>
                  <a:pt x="306" y="89"/>
                  <a:pt x="306" y="89"/>
                  <a:pt x="306" y="89"/>
                </a:cubicBezTo>
                <a:cubicBezTo>
                  <a:pt x="305" y="87"/>
                  <a:pt x="304" y="86"/>
                  <a:pt x="303" y="87"/>
                </a:cubicBezTo>
                <a:cubicBezTo>
                  <a:pt x="302" y="90"/>
                  <a:pt x="304" y="91"/>
                  <a:pt x="305" y="90"/>
                </a:cubicBezTo>
                <a:cubicBezTo>
                  <a:pt x="300" y="94"/>
                  <a:pt x="297" y="80"/>
                  <a:pt x="293" y="89"/>
                </a:cubicBezTo>
                <a:cubicBezTo>
                  <a:pt x="290" y="86"/>
                  <a:pt x="290" y="86"/>
                  <a:pt x="290" y="86"/>
                </a:cubicBezTo>
                <a:cubicBezTo>
                  <a:pt x="290" y="87"/>
                  <a:pt x="289" y="88"/>
                  <a:pt x="290" y="88"/>
                </a:cubicBezTo>
                <a:cubicBezTo>
                  <a:pt x="287" y="85"/>
                  <a:pt x="287" y="85"/>
                  <a:pt x="287" y="85"/>
                </a:cubicBezTo>
                <a:cubicBezTo>
                  <a:pt x="282" y="82"/>
                  <a:pt x="285" y="92"/>
                  <a:pt x="284" y="93"/>
                </a:cubicBezTo>
                <a:cubicBezTo>
                  <a:pt x="284" y="93"/>
                  <a:pt x="284" y="93"/>
                  <a:pt x="284" y="93"/>
                </a:cubicBezTo>
                <a:cubicBezTo>
                  <a:pt x="282" y="94"/>
                  <a:pt x="281" y="97"/>
                  <a:pt x="282" y="97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5" y="88"/>
                  <a:pt x="268" y="86"/>
                  <a:pt x="268" y="76"/>
                </a:cubicBezTo>
                <a:cubicBezTo>
                  <a:pt x="267" y="77"/>
                  <a:pt x="265" y="79"/>
                  <a:pt x="266" y="80"/>
                </a:cubicBezTo>
                <a:cubicBezTo>
                  <a:pt x="262" y="79"/>
                  <a:pt x="267" y="88"/>
                  <a:pt x="260" y="86"/>
                </a:cubicBezTo>
                <a:cubicBezTo>
                  <a:pt x="260" y="88"/>
                  <a:pt x="261" y="88"/>
                  <a:pt x="262" y="88"/>
                </a:cubicBezTo>
                <a:cubicBezTo>
                  <a:pt x="260" y="88"/>
                  <a:pt x="260" y="88"/>
                  <a:pt x="259" y="87"/>
                </a:cubicBezTo>
                <a:cubicBezTo>
                  <a:pt x="259" y="88"/>
                  <a:pt x="259" y="89"/>
                  <a:pt x="259" y="90"/>
                </a:cubicBezTo>
                <a:cubicBezTo>
                  <a:pt x="259" y="87"/>
                  <a:pt x="256" y="87"/>
                  <a:pt x="255" y="88"/>
                </a:cubicBezTo>
                <a:cubicBezTo>
                  <a:pt x="257" y="94"/>
                  <a:pt x="257" y="94"/>
                  <a:pt x="257" y="94"/>
                </a:cubicBezTo>
                <a:cubicBezTo>
                  <a:pt x="255" y="91"/>
                  <a:pt x="254" y="91"/>
                  <a:pt x="252" y="91"/>
                </a:cubicBezTo>
                <a:cubicBezTo>
                  <a:pt x="253" y="95"/>
                  <a:pt x="253" y="95"/>
                  <a:pt x="253" y="95"/>
                </a:cubicBezTo>
                <a:cubicBezTo>
                  <a:pt x="249" y="94"/>
                  <a:pt x="253" y="87"/>
                  <a:pt x="248" y="90"/>
                </a:cubicBezTo>
                <a:cubicBezTo>
                  <a:pt x="253" y="87"/>
                  <a:pt x="253" y="87"/>
                  <a:pt x="253" y="87"/>
                </a:cubicBezTo>
                <a:cubicBezTo>
                  <a:pt x="247" y="85"/>
                  <a:pt x="250" y="77"/>
                  <a:pt x="247" y="74"/>
                </a:cubicBezTo>
                <a:cubicBezTo>
                  <a:pt x="242" y="67"/>
                  <a:pt x="234" y="78"/>
                  <a:pt x="230" y="66"/>
                </a:cubicBezTo>
                <a:cubicBezTo>
                  <a:pt x="229" y="70"/>
                  <a:pt x="230" y="71"/>
                  <a:pt x="228" y="75"/>
                </a:cubicBezTo>
                <a:cubicBezTo>
                  <a:pt x="232" y="77"/>
                  <a:pt x="234" y="78"/>
                  <a:pt x="235" y="84"/>
                </a:cubicBezTo>
                <a:cubicBezTo>
                  <a:pt x="242" y="90"/>
                  <a:pt x="237" y="69"/>
                  <a:pt x="245" y="78"/>
                </a:cubicBezTo>
                <a:cubicBezTo>
                  <a:pt x="244" y="84"/>
                  <a:pt x="242" y="84"/>
                  <a:pt x="240" y="81"/>
                </a:cubicBezTo>
                <a:cubicBezTo>
                  <a:pt x="240" y="85"/>
                  <a:pt x="242" y="88"/>
                  <a:pt x="244" y="91"/>
                </a:cubicBezTo>
                <a:cubicBezTo>
                  <a:pt x="239" y="88"/>
                  <a:pt x="233" y="93"/>
                  <a:pt x="230" y="93"/>
                </a:cubicBezTo>
                <a:cubicBezTo>
                  <a:pt x="229" y="90"/>
                  <a:pt x="225" y="87"/>
                  <a:pt x="224" y="88"/>
                </a:cubicBezTo>
                <a:cubicBezTo>
                  <a:pt x="224" y="85"/>
                  <a:pt x="217" y="82"/>
                  <a:pt x="220" y="76"/>
                </a:cubicBezTo>
                <a:cubicBezTo>
                  <a:pt x="215" y="74"/>
                  <a:pt x="216" y="85"/>
                  <a:pt x="212" y="77"/>
                </a:cubicBezTo>
                <a:cubicBezTo>
                  <a:pt x="214" y="83"/>
                  <a:pt x="209" y="81"/>
                  <a:pt x="211" y="86"/>
                </a:cubicBezTo>
                <a:cubicBezTo>
                  <a:pt x="212" y="81"/>
                  <a:pt x="217" y="90"/>
                  <a:pt x="220" y="93"/>
                </a:cubicBezTo>
                <a:cubicBezTo>
                  <a:pt x="213" y="96"/>
                  <a:pt x="213" y="96"/>
                  <a:pt x="213" y="96"/>
                </a:cubicBezTo>
                <a:cubicBezTo>
                  <a:pt x="214" y="95"/>
                  <a:pt x="212" y="91"/>
                  <a:pt x="211" y="90"/>
                </a:cubicBezTo>
                <a:cubicBezTo>
                  <a:pt x="210" y="95"/>
                  <a:pt x="210" y="95"/>
                  <a:pt x="210" y="95"/>
                </a:cubicBezTo>
                <a:cubicBezTo>
                  <a:pt x="209" y="83"/>
                  <a:pt x="198" y="104"/>
                  <a:pt x="195" y="90"/>
                </a:cubicBezTo>
                <a:cubicBezTo>
                  <a:pt x="197" y="91"/>
                  <a:pt x="199" y="87"/>
                  <a:pt x="200" y="93"/>
                </a:cubicBezTo>
                <a:cubicBezTo>
                  <a:pt x="204" y="89"/>
                  <a:pt x="199" y="84"/>
                  <a:pt x="201" y="80"/>
                </a:cubicBezTo>
                <a:cubicBezTo>
                  <a:pt x="194" y="75"/>
                  <a:pt x="185" y="83"/>
                  <a:pt x="178" y="74"/>
                </a:cubicBezTo>
                <a:cubicBezTo>
                  <a:pt x="179" y="78"/>
                  <a:pt x="183" y="78"/>
                  <a:pt x="183" y="82"/>
                </a:cubicBezTo>
                <a:cubicBezTo>
                  <a:pt x="178" y="85"/>
                  <a:pt x="172" y="74"/>
                  <a:pt x="166" y="70"/>
                </a:cubicBezTo>
                <a:cubicBezTo>
                  <a:pt x="167" y="76"/>
                  <a:pt x="167" y="76"/>
                  <a:pt x="167" y="76"/>
                </a:cubicBezTo>
                <a:cubicBezTo>
                  <a:pt x="162" y="71"/>
                  <a:pt x="165" y="79"/>
                  <a:pt x="160" y="77"/>
                </a:cubicBezTo>
                <a:cubicBezTo>
                  <a:pt x="160" y="76"/>
                  <a:pt x="161" y="74"/>
                  <a:pt x="159" y="74"/>
                </a:cubicBezTo>
                <a:cubicBezTo>
                  <a:pt x="155" y="75"/>
                  <a:pt x="159" y="79"/>
                  <a:pt x="156" y="81"/>
                </a:cubicBezTo>
                <a:cubicBezTo>
                  <a:pt x="150" y="71"/>
                  <a:pt x="154" y="87"/>
                  <a:pt x="147" y="82"/>
                </a:cubicBezTo>
                <a:cubicBezTo>
                  <a:pt x="148" y="85"/>
                  <a:pt x="148" y="85"/>
                  <a:pt x="148" y="85"/>
                </a:cubicBezTo>
                <a:cubicBezTo>
                  <a:pt x="142" y="81"/>
                  <a:pt x="136" y="90"/>
                  <a:pt x="130" y="92"/>
                </a:cubicBezTo>
                <a:cubicBezTo>
                  <a:pt x="131" y="90"/>
                  <a:pt x="135" y="91"/>
                  <a:pt x="134" y="85"/>
                </a:cubicBezTo>
                <a:cubicBezTo>
                  <a:pt x="127" y="84"/>
                  <a:pt x="127" y="84"/>
                  <a:pt x="127" y="84"/>
                </a:cubicBezTo>
                <a:cubicBezTo>
                  <a:pt x="126" y="86"/>
                  <a:pt x="123" y="86"/>
                  <a:pt x="126" y="89"/>
                </a:cubicBezTo>
                <a:cubicBezTo>
                  <a:pt x="127" y="90"/>
                  <a:pt x="127" y="89"/>
                  <a:pt x="128" y="88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0" y="89"/>
                  <a:pt x="127" y="83"/>
                  <a:pt x="127" y="77"/>
                </a:cubicBezTo>
                <a:cubicBezTo>
                  <a:pt x="123" y="79"/>
                  <a:pt x="122" y="74"/>
                  <a:pt x="119" y="74"/>
                </a:cubicBezTo>
                <a:cubicBezTo>
                  <a:pt x="118" y="80"/>
                  <a:pt x="124" y="80"/>
                  <a:pt x="122" y="86"/>
                </a:cubicBezTo>
                <a:cubicBezTo>
                  <a:pt x="120" y="89"/>
                  <a:pt x="113" y="85"/>
                  <a:pt x="110" y="80"/>
                </a:cubicBezTo>
                <a:cubicBezTo>
                  <a:pt x="107" y="93"/>
                  <a:pt x="96" y="84"/>
                  <a:pt x="97" y="94"/>
                </a:cubicBezTo>
                <a:cubicBezTo>
                  <a:pt x="97" y="93"/>
                  <a:pt x="96" y="90"/>
                  <a:pt x="94" y="91"/>
                </a:cubicBezTo>
                <a:cubicBezTo>
                  <a:pt x="95" y="94"/>
                  <a:pt x="95" y="94"/>
                  <a:pt x="95" y="94"/>
                </a:cubicBezTo>
                <a:cubicBezTo>
                  <a:pt x="91" y="99"/>
                  <a:pt x="90" y="85"/>
                  <a:pt x="87" y="88"/>
                </a:cubicBezTo>
                <a:cubicBezTo>
                  <a:pt x="87" y="90"/>
                  <a:pt x="88" y="90"/>
                  <a:pt x="89" y="93"/>
                </a:cubicBezTo>
                <a:cubicBezTo>
                  <a:pt x="83" y="96"/>
                  <a:pt x="77" y="82"/>
                  <a:pt x="71" y="89"/>
                </a:cubicBezTo>
                <a:cubicBezTo>
                  <a:pt x="72" y="90"/>
                  <a:pt x="72" y="91"/>
                  <a:pt x="73" y="90"/>
                </a:cubicBezTo>
                <a:cubicBezTo>
                  <a:pt x="73" y="91"/>
                  <a:pt x="72" y="91"/>
                  <a:pt x="69" y="89"/>
                </a:cubicBezTo>
                <a:cubicBezTo>
                  <a:pt x="71" y="85"/>
                  <a:pt x="71" y="85"/>
                  <a:pt x="71" y="85"/>
                </a:cubicBezTo>
                <a:cubicBezTo>
                  <a:pt x="66" y="74"/>
                  <a:pt x="63" y="92"/>
                  <a:pt x="57" y="89"/>
                </a:cubicBezTo>
                <a:cubicBezTo>
                  <a:pt x="58" y="91"/>
                  <a:pt x="62" y="91"/>
                  <a:pt x="60" y="94"/>
                </a:cubicBezTo>
                <a:cubicBezTo>
                  <a:pt x="57" y="95"/>
                  <a:pt x="55" y="83"/>
                  <a:pt x="52" y="89"/>
                </a:cubicBezTo>
                <a:cubicBezTo>
                  <a:pt x="54" y="90"/>
                  <a:pt x="55" y="96"/>
                  <a:pt x="57" y="97"/>
                </a:cubicBezTo>
                <a:cubicBezTo>
                  <a:pt x="54" y="98"/>
                  <a:pt x="53" y="102"/>
                  <a:pt x="51" y="98"/>
                </a:cubicBezTo>
                <a:cubicBezTo>
                  <a:pt x="50" y="98"/>
                  <a:pt x="50" y="100"/>
                  <a:pt x="51" y="101"/>
                </a:cubicBezTo>
                <a:cubicBezTo>
                  <a:pt x="48" y="98"/>
                  <a:pt x="46" y="101"/>
                  <a:pt x="45" y="103"/>
                </a:cubicBezTo>
                <a:cubicBezTo>
                  <a:pt x="45" y="105"/>
                  <a:pt x="45" y="105"/>
                  <a:pt x="45" y="105"/>
                </a:cubicBezTo>
                <a:cubicBezTo>
                  <a:pt x="40" y="94"/>
                  <a:pt x="40" y="105"/>
                  <a:pt x="36" y="106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35" y="108"/>
                  <a:pt x="32" y="105"/>
                  <a:pt x="30" y="110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29" y="111"/>
                  <a:pt x="27" y="119"/>
                  <a:pt x="24" y="114"/>
                </a:cubicBezTo>
                <a:cubicBezTo>
                  <a:pt x="23" y="115"/>
                  <a:pt x="28" y="120"/>
                  <a:pt x="25" y="121"/>
                </a:cubicBezTo>
                <a:cubicBezTo>
                  <a:pt x="23" y="119"/>
                  <a:pt x="20" y="118"/>
                  <a:pt x="20" y="122"/>
                </a:cubicBezTo>
                <a:cubicBezTo>
                  <a:pt x="21" y="123"/>
                  <a:pt x="22" y="125"/>
                  <a:pt x="22" y="123"/>
                </a:cubicBezTo>
                <a:cubicBezTo>
                  <a:pt x="23" y="123"/>
                  <a:pt x="22" y="122"/>
                  <a:pt x="22" y="121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3" y="127"/>
                  <a:pt x="21" y="122"/>
                  <a:pt x="19" y="125"/>
                </a:cubicBezTo>
                <a:cubicBezTo>
                  <a:pt x="20" y="127"/>
                  <a:pt x="22" y="128"/>
                  <a:pt x="23" y="130"/>
                </a:cubicBezTo>
                <a:cubicBezTo>
                  <a:pt x="19" y="128"/>
                  <a:pt x="16" y="127"/>
                  <a:pt x="13" y="126"/>
                </a:cubicBezTo>
                <a:cubicBezTo>
                  <a:pt x="12" y="124"/>
                  <a:pt x="12" y="122"/>
                  <a:pt x="9" y="120"/>
                </a:cubicBezTo>
                <a:cubicBezTo>
                  <a:pt x="9" y="119"/>
                  <a:pt x="10" y="118"/>
                  <a:pt x="11" y="117"/>
                </a:cubicBezTo>
                <a:cubicBezTo>
                  <a:pt x="10" y="112"/>
                  <a:pt x="6" y="113"/>
                  <a:pt x="5" y="113"/>
                </a:cubicBezTo>
                <a:cubicBezTo>
                  <a:pt x="5" y="112"/>
                  <a:pt x="6" y="112"/>
                  <a:pt x="6" y="111"/>
                </a:cubicBezTo>
                <a:cubicBezTo>
                  <a:pt x="6" y="111"/>
                  <a:pt x="6" y="110"/>
                  <a:pt x="5" y="110"/>
                </a:cubicBezTo>
                <a:cubicBezTo>
                  <a:pt x="7" y="109"/>
                  <a:pt x="7" y="109"/>
                  <a:pt x="7" y="109"/>
                </a:cubicBezTo>
                <a:cubicBezTo>
                  <a:pt x="3" y="108"/>
                  <a:pt x="3" y="105"/>
                  <a:pt x="4" y="103"/>
                </a:cubicBezTo>
                <a:cubicBezTo>
                  <a:pt x="4" y="100"/>
                  <a:pt x="4" y="98"/>
                  <a:pt x="0" y="97"/>
                </a:cubicBezTo>
                <a:cubicBezTo>
                  <a:pt x="2" y="97"/>
                  <a:pt x="5" y="99"/>
                  <a:pt x="7" y="101"/>
                </a:cubicBezTo>
                <a:cubicBezTo>
                  <a:pt x="10" y="101"/>
                  <a:pt x="8" y="98"/>
                  <a:pt x="9" y="96"/>
                </a:cubicBezTo>
                <a:cubicBezTo>
                  <a:pt x="7" y="95"/>
                  <a:pt x="5" y="94"/>
                  <a:pt x="3" y="94"/>
                </a:cubicBezTo>
                <a:cubicBezTo>
                  <a:pt x="10" y="92"/>
                  <a:pt x="0" y="89"/>
                  <a:pt x="3" y="84"/>
                </a:cubicBezTo>
                <a:cubicBezTo>
                  <a:pt x="7" y="84"/>
                  <a:pt x="8" y="81"/>
                  <a:pt x="9" y="77"/>
                </a:cubicBezTo>
                <a:cubicBezTo>
                  <a:pt x="10" y="73"/>
                  <a:pt x="11" y="69"/>
                  <a:pt x="13" y="68"/>
                </a:cubicBezTo>
                <a:cubicBezTo>
                  <a:pt x="20" y="67"/>
                  <a:pt x="12" y="74"/>
                  <a:pt x="17" y="76"/>
                </a:cubicBezTo>
                <a:cubicBezTo>
                  <a:pt x="21" y="75"/>
                  <a:pt x="18" y="72"/>
                  <a:pt x="20" y="70"/>
                </a:cubicBezTo>
                <a:cubicBezTo>
                  <a:pt x="23" y="76"/>
                  <a:pt x="23" y="76"/>
                  <a:pt x="23" y="76"/>
                </a:cubicBezTo>
                <a:cubicBezTo>
                  <a:pt x="27" y="76"/>
                  <a:pt x="21" y="70"/>
                  <a:pt x="24" y="72"/>
                </a:cubicBezTo>
                <a:cubicBezTo>
                  <a:pt x="26" y="67"/>
                  <a:pt x="23" y="70"/>
                  <a:pt x="20" y="65"/>
                </a:cubicBezTo>
                <a:cubicBezTo>
                  <a:pt x="22" y="66"/>
                  <a:pt x="26" y="68"/>
                  <a:pt x="27" y="65"/>
                </a:cubicBezTo>
                <a:cubicBezTo>
                  <a:pt x="26" y="63"/>
                  <a:pt x="22" y="64"/>
                  <a:pt x="24" y="62"/>
                </a:cubicBezTo>
                <a:cubicBezTo>
                  <a:pt x="35" y="63"/>
                  <a:pt x="36" y="55"/>
                  <a:pt x="46" y="54"/>
                </a:cubicBezTo>
                <a:cubicBezTo>
                  <a:pt x="44" y="51"/>
                  <a:pt x="44" y="51"/>
                  <a:pt x="44" y="51"/>
                </a:cubicBezTo>
                <a:cubicBezTo>
                  <a:pt x="45" y="52"/>
                  <a:pt x="46" y="53"/>
                  <a:pt x="47" y="52"/>
                </a:cubicBezTo>
                <a:cubicBezTo>
                  <a:pt x="46" y="50"/>
                  <a:pt x="46" y="50"/>
                  <a:pt x="46" y="50"/>
                </a:cubicBezTo>
                <a:cubicBezTo>
                  <a:pt x="48" y="49"/>
                  <a:pt x="58" y="52"/>
                  <a:pt x="63" y="50"/>
                </a:cubicBezTo>
                <a:cubicBezTo>
                  <a:pt x="60" y="47"/>
                  <a:pt x="60" y="47"/>
                  <a:pt x="60" y="47"/>
                </a:cubicBezTo>
                <a:cubicBezTo>
                  <a:pt x="66" y="51"/>
                  <a:pt x="66" y="51"/>
                  <a:pt x="66" y="51"/>
                </a:cubicBezTo>
                <a:cubicBezTo>
                  <a:pt x="64" y="45"/>
                  <a:pt x="64" y="45"/>
                  <a:pt x="64" y="45"/>
                </a:cubicBezTo>
                <a:cubicBezTo>
                  <a:pt x="67" y="50"/>
                  <a:pt x="73" y="46"/>
                  <a:pt x="78" y="47"/>
                </a:cubicBezTo>
                <a:cubicBezTo>
                  <a:pt x="78" y="43"/>
                  <a:pt x="78" y="43"/>
                  <a:pt x="78" y="43"/>
                </a:cubicBezTo>
                <a:cubicBezTo>
                  <a:pt x="81" y="45"/>
                  <a:pt x="81" y="45"/>
                  <a:pt x="81" y="45"/>
                </a:cubicBezTo>
                <a:cubicBezTo>
                  <a:pt x="80" y="42"/>
                  <a:pt x="80" y="42"/>
                  <a:pt x="80" y="42"/>
                </a:cubicBezTo>
                <a:cubicBezTo>
                  <a:pt x="83" y="42"/>
                  <a:pt x="87" y="48"/>
                  <a:pt x="90" y="45"/>
                </a:cubicBezTo>
                <a:cubicBezTo>
                  <a:pt x="88" y="46"/>
                  <a:pt x="87" y="40"/>
                  <a:pt x="87" y="38"/>
                </a:cubicBezTo>
                <a:close/>
                <a:moveTo>
                  <a:pt x="211" y="42"/>
                </a:moveTo>
                <a:cubicBezTo>
                  <a:pt x="212" y="42"/>
                  <a:pt x="212" y="42"/>
                  <a:pt x="212" y="42"/>
                </a:cubicBezTo>
                <a:cubicBezTo>
                  <a:pt x="212" y="42"/>
                  <a:pt x="211" y="42"/>
                  <a:pt x="211" y="42"/>
                </a:cubicBezTo>
                <a:cubicBezTo>
                  <a:pt x="209" y="42"/>
                  <a:pt x="209" y="42"/>
                  <a:pt x="209" y="42"/>
                </a:cubicBezTo>
                <a:cubicBezTo>
                  <a:pt x="209" y="45"/>
                  <a:pt x="210" y="43"/>
                  <a:pt x="211" y="42"/>
                </a:cubicBezTo>
                <a:close/>
                <a:moveTo>
                  <a:pt x="403" y="71"/>
                </a:moveTo>
                <a:cubicBezTo>
                  <a:pt x="400" y="69"/>
                  <a:pt x="400" y="69"/>
                  <a:pt x="400" y="69"/>
                </a:cubicBezTo>
                <a:cubicBezTo>
                  <a:pt x="401" y="69"/>
                  <a:pt x="403" y="71"/>
                  <a:pt x="402" y="69"/>
                </a:cubicBezTo>
                <a:cubicBezTo>
                  <a:pt x="403" y="69"/>
                  <a:pt x="404" y="69"/>
                  <a:pt x="403" y="71"/>
                </a:cubicBezTo>
                <a:close/>
                <a:moveTo>
                  <a:pt x="206" y="78"/>
                </a:moveTo>
                <a:cubicBezTo>
                  <a:pt x="208" y="81"/>
                  <a:pt x="208" y="81"/>
                  <a:pt x="208" y="81"/>
                </a:cubicBezTo>
                <a:cubicBezTo>
                  <a:pt x="209" y="78"/>
                  <a:pt x="209" y="78"/>
                  <a:pt x="209" y="78"/>
                </a:cubicBezTo>
                <a:lnTo>
                  <a:pt x="206" y="78"/>
                </a:lnTo>
                <a:close/>
                <a:moveTo>
                  <a:pt x="179" y="79"/>
                </a:moveTo>
                <a:cubicBezTo>
                  <a:pt x="182" y="81"/>
                  <a:pt x="182" y="81"/>
                  <a:pt x="182" y="81"/>
                </a:cubicBezTo>
                <a:cubicBezTo>
                  <a:pt x="182" y="80"/>
                  <a:pt x="182" y="80"/>
                  <a:pt x="182" y="80"/>
                </a:cubicBezTo>
                <a:cubicBezTo>
                  <a:pt x="179" y="78"/>
                  <a:pt x="179" y="78"/>
                  <a:pt x="179" y="78"/>
                </a:cubicBezTo>
                <a:lnTo>
                  <a:pt x="179" y="79"/>
                </a:lnTo>
                <a:close/>
                <a:moveTo>
                  <a:pt x="140" y="47"/>
                </a:moveTo>
                <a:cubicBezTo>
                  <a:pt x="142" y="53"/>
                  <a:pt x="143" y="47"/>
                  <a:pt x="146" y="49"/>
                </a:cubicBezTo>
                <a:cubicBezTo>
                  <a:pt x="146" y="50"/>
                  <a:pt x="146" y="50"/>
                  <a:pt x="146" y="50"/>
                </a:cubicBezTo>
                <a:cubicBezTo>
                  <a:pt x="146" y="50"/>
                  <a:pt x="146" y="49"/>
                  <a:pt x="146" y="49"/>
                </a:cubicBezTo>
                <a:cubicBezTo>
                  <a:pt x="144" y="47"/>
                  <a:pt x="142" y="41"/>
                  <a:pt x="140" y="47"/>
                </a:cubicBezTo>
                <a:close/>
                <a:moveTo>
                  <a:pt x="204" y="49"/>
                </a:moveTo>
                <a:cubicBezTo>
                  <a:pt x="204" y="46"/>
                  <a:pt x="200" y="45"/>
                  <a:pt x="199" y="42"/>
                </a:cubicBezTo>
                <a:cubicBezTo>
                  <a:pt x="198" y="43"/>
                  <a:pt x="200" y="46"/>
                  <a:pt x="200" y="49"/>
                </a:cubicBezTo>
                <a:cubicBezTo>
                  <a:pt x="200" y="49"/>
                  <a:pt x="199" y="49"/>
                  <a:pt x="198" y="48"/>
                </a:cubicBezTo>
                <a:cubicBezTo>
                  <a:pt x="199" y="56"/>
                  <a:pt x="201" y="45"/>
                  <a:pt x="204" y="49"/>
                </a:cubicBezTo>
                <a:close/>
                <a:moveTo>
                  <a:pt x="270" y="55"/>
                </a:moveTo>
                <a:cubicBezTo>
                  <a:pt x="268" y="52"/>
                  <a:pt x="268" y="52"/>
                  <a:pt x="268" y="52"/>
                </a:cubicBezTo>
                <a:cubicBezTo>
                  <a:pt x="269" y="52"/>
                  <a:pt x="269" y="52"/>
                  <a:pt x="269" y="52"/>
                </a:cubicBezTo>
                <a:lnTo>
                  <a:pt x="270" y="55"/>
                </a:lnTo>
                <a:close/>
                <a:moveTo>
                  <a:pt x="284" y="53"/>
                </a:moveTo>
                <a:cubicBezTo>
                  <a:pt x="287" y="53"/>
                  <a:pt x="290" y="58"/>
                  <a:pt x="289" y="62"/>
                </a:cubicBezTo>
                <a:cubicBezTo>
                  <a:pt x="286" y="61"/>
                  <a:pt x="282" y="61"/>
                  <a:pt x="281" y="56"/>
                </a:cubicBezTo>
                <a:cubicBezTo>
                  <a:pt x="282" y="59"/>
                  <a:pt x="281" y="49"/>
                  <a:pt x="284" y="53"/>
                </a:cubicBezTo>
                <a:close/>
                <a:moveTo>
                  <a:pt x="170" y="56"/>
                </a:moveTo>
                <a:cubicBezTo>
                  <a:pt x="172" y="57"/>
                  <a:pt x="175" y="66"/>
                  <a:pt x="178" y="61"/>
                </a:cubicBezTo>
                <a:cubicBezTo>
                  <a:pt x="175" y="59"/>
                  <a:pt x="175" y="59"/>
                  <a:pt x="175" y="59"/>
                </a:cubicBezTo>
                <a:cubicBezTo>
                  <a:pt x="176" y="59"/>
                  <a:pt x="176" y="59"/>
                  <a:pt x="176" y="59"/>
                </a:cubicBezTo>
                <a:cubicBezTo>
                  <a:pt x="175" y="55"/>
                  <a:pt x="175" y="55"/>
                  <a:pt x="175" y="55"/>
                </a:cubicBezTo>
                <a:cubicBezTo>
                  <a:pt x="176" y="64"/>
                  <a:pt x="171" y="56"/>
                  <a:pt x="170" y="56"/>
                </a:cubicBezTo>
                <a:close/>
                <a:moveTo>
                  <a:pt x="310" y="61"/>
                </a:moveTo>
                <a:cubicBezTo>
                  <a:pt x="311" y="62"/>
                  <a:pt x="315" y="65"/>
                  <a:pt x="314" y="71"/>
                </a:cubicBezTo>
                <a:cubicBezTo>
                  <a:pt x="315" y="68"/>
                  <a:pt x="311" y="64"/>
                  <a:pt x="308" y="61"/>
                </a:cubicBezTo>
                <a:cubicBezTo>
                  <a:pt x="309" y="61"/>
                  <a:pt x="309" y="62"/>
                  <a:pt x="310" y="61"/>
                </a:cubicBezTo>
                <a:close/>
                <a:moveTo>
                  <a:pt x="308" y="68"/>
                </a:moveTo>
                <a:cubicBezTo>
                  <a:pt x="307" y="68"/>
                  <a:pt x="307" y="72"/>
                  <a:pt x="305" y="69"/>
                </a:cubicBezTo>
                <a:cubicBezTo>
                  <a:pt x="305" y="66"/>
                  <a:pt x="305" y="58"/>
                  <a:pt x="301" y="60"/>
                </a:cubicBezTo>
                <a:cubicBezTo>
                  <a:pt x="303" y="66"/>
                  <a:pt x="303" y="69"/>
                  <a:pt x="307" y="72"/>
                </a:cubicBezTo>
                <a:lnTo>
                  <a:pt x="308" y="68"/>
                </a:lnTo>
                <a:close/>
                <a:moveTo>
                  <a:pt x="303" y="55"/>
                </a:moveTo>
                <a:cubicBezTo>
                  <a:pt x="297" y="57"/>
                  <a:pt x="297" y="57"/>
                  <a:pt x="297" y="57"/>
                </a:cubicBezTo>
                <a:cubicBezTo>
                  <a:pt x="300" y="65"/>
                  <a:pt x="301" y="58"/>
                  <a:pt x="303" y="55"/>
                </a:cubicBezTo>
                <a:cubicBezTo>
                  <a:pt x="304" y="54"/>
                  <a:pt x="304" y="54"/>
                  <a:pt x="304" y="54"/>
                </a:cubicBezTo>
                <a:cubicBezTo>
                  <a:pt x="304" y="54"/>
                  <a:pt x="303" y="55"/>
                  <a:pt x="303" y="55"/>
                </a:cubicBezTo>
                <a:close/>
                <a:moveTo>
                  <a:pt x="339" y="60"/>
                </a:moveTo>
                <a:cubicBezTo>
                  <a:pt x="337" y="58"/>
                  <a:pt x="337" y="58"/>
                  <a:pt x="337" y="58"/>
                </a:cubicBezTo>
                <a:cubicBezTo>
                  <a:pt x="338" y="57"/>
                  <a:pt x="338" y="56"/>
                  <a:pt x="336" y="56"/>
                </a:cubicBezTo>
                <a:cubicBezTo>
                  <a:pt x="337" y="58"/>
                  <a:pt x="337" y="58"/>
                  <a:pt x="337" y="58"/>
                </a:cubicBezTo>
                <a:cubicBezTo>
                  <a:pt x="337" y="60"/>
                  <a:pt x="335" y="62"/>
                  <a:pt x="339" y="60"/>
                </a:cubicBezTo>
                <a:close/>
                <a:moveTo>
                  <a:pt x="307" y="56"/>
                </a:moveTo>
                <a:cubicBezTo>
                  <a:pt x="312" y="57"/>
                  <a:pt x="312" y="57"/>
                  <a:pt x="312" y="57"/>
                </a:cubicBezTo>
                <a:cubicBezTo>
                  <a:pt x="310" y="58"/>
                  <a:pt x="307" y="59"/>
                  <a:pt x="307" y="56"/>
                </a:cubicBezTo>
                <a:close/>
                <a:moveTo>
                  <a:pt x="329" y="64"/>
                </a:moveTo>
                <a:cubicBezTo>
                  <a:pt x="329" y="64"/>
                  <a:pt x="334" y="63"/>
                  <a:pt x="336" y="63"/>
                </a:cubicBezTo>
                <a:cubicBezTo>
                  <a:pt x="335" y="61"/>
                  <a:pt x="330" y="60"/>
                  <a:pt x="329" y="64"/>
                </a:cubicBezTo>
                <a:close/>
                <a:moveTo>
                  <a:pt x="435" y="84"/>
                </a:moveTo>
                <a:cubicBezTo>
                  <a:pt x="433" y="88"/>
                  <a:pt x="433" y="88"/>
                  <a:pt x="433" y="88"/>
                </a:cubicBezTo>
                <a:cubicBezTo>
                  <a:pt x="436" y="89"/>
                  <a:pt x="436" y="89"/>
                  <a:pt x="436" y="89"/>
                </a:cubicBezTo>
                <a:lnTo>
                  <a:pt x="435" y="84"/>
                </a:lnTo>
                <a:close/>
                <a:moveTo>
                  <a:pt x="404" y="83"/>
                </a:moveTo>
                <a:cubicBezTo>
                  <a:pt x="403" y="83"/>
                  <a:pt x="403" y="83"/>
                  <a:pt x="403" y="83"/>
                </a:cubicBezTo>
                <a:cubicBezTo>
                  <a:pt x="401" y="85"/>
                  <a:pt x="401" y="85"/>
                  <a:pt x="401" y="85"/>
                </a:cubicBezTo>
                <a:lnTo>
                  <a:pt x="404" y="83"/>
                </a:lnTo>
                <a:close/>
                <a:moveTo>
                  <a:pt x="369" y="81"/>
                </a:moveTo>
                <a:cubicBezTo>
                  <a:pt x="370" y="81"/>
                  <a:pt x="370" y="81"/>
                  <a:pt x="370" y="80"/>
                </a:cubicBezTo>
                <a:cubicBezTo>
                  <a:pt x="373" y="78"/>
                  <a:pt x="380" y="77"/>
                  <a:pt x="383" y="78"/>
                </a:cubicBezTo>
                <a:cubicBezTo>
                  <a:pt x="385" y="76"/>
                  <a:pt x="381" y="71"/>
                  <a:pt x="380" y="69"/>
                </a:cubicBezTo>
                <a:cubicBezTo>
                  <a:pt x="380" y="85"/>
                  <a:pt x="376" y="68"/>
                  <a:pt x="372" y="73"/>
                </a:cubicBezTo>
                <a:cubicBezTo>
                  <a:pt x="373" y="74"/>
                  <a:pt x="375" y="74"/>
                  <a:pt x="375" y="77"/>
                </a:cubicBezTo>
                <a:cubicBezTo>
                  <a:pt x="374" y="78"/>
                  <a:pt x="372" y="78"/>
                  <a:pt x="371" y="77"/>
                </a:cubicBezTo>
                <a:cubicBezTo>
                  <a:pt x="371" y="76"/>
                  <a:pt x="370" y="75"/>
                  <a:pt x="370" y="75"/>
                </a:cubicBezTo>
                <a:cubicBezTo>
                  <a:pt x="370" y="76"/>
                  <a:pt x="370" y="76"/>
                  <a:pt x="371" y="77"/>
                </a:cubicBezTo>
                <a:cubicBezTo>
                  <a:pt x="371" y="78"/>
                  <a:pt x="371" y="79"/>
                  <a:pt x="370" y="80"/>
                </a:cubicBezTo>
                <a:cubicBezTo>
                  <a:pt x="370" y="80"/>
                  <a:pt x="369" y="81"/>
                  <a:pt x="369" y="81"/>
                </a:cubicBezTo>
                <a:close/>
                <a:moveTo>
                  <a:pt x="326" y="77"/>
                </a:moveTo>
                <a:cubicBezTo>
                  <a:pt x="326" y="75"/>
                  <a:pt x="328" y="74"/>
                  <a:pt x="325" y="72"/>
                </a:cubicBezTo>
                <a:cubicBezTo>
                  <a:pt x="325" y="74"/>
                  <a:pt x="325" y="75"/>
                  <a:pt x="326" y="77"/>
                </a:cubicBezTo>
                <a:cubicBezTo>
                  <a:pt x="326" y="77"/>
                  <a:pt x="327" y="78"/>
                  <a:pt x="328" y="78"/>
                </a:cubicBezTo>
                <a:cubicBezTo>
                  <a:pt x="327" y="78"/>
                  <a:pt x="327" y="77"/>
                  <a:pt x="326" y="77"/>
                </a:cubicBezTo>
                <a:close/>
                <a:moveTo>
                  <a:pt x="328" y="85"/>
                </a:moveTo>
                <a:cubicBezTo>
                  <a:pt x="322" y="78"/>
                  <a:pt x="322" y="78"/>
                  <a:pt x="322" y="78"/>
                </a:cubicBezTo>
                <a:cubicBezTo>
                  <a:pt x="324" y="82"/>
                  <a:pt x="324" y="82"/>
                  <a:pt x="324" y="82"/>
                </a:cubicBezTo>
                <a:cubicBezTo>
                  <a:pt x="321" y="78"/>
                  <a:pt x="321" y="78"/>
                  <a:pt x="321" y="78"/>
                </a:cubicBezTo>
                <a:cubicBezTo>
                  <a:pt x="321" y="82"/>
                  <a:pt x="324" y="88"/>
                  <a:pt x="328" y="85"/>
                </a:cubicBezTo>
                <a:close/>
                <a:moveTo>
                  <a:pt x="313" y="79"/>
                </a:moveTo>
                <a:cubicBezTo>
                  <a:pt x="319" y="82"/>
                  <a:pt x="319" y="82"/>
                  <a:pt x="319" y="82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8" y="78"/>
                  <a:pt x="318" y="78"/>
                  <a:pt x="318" y="78"/>
                </a:cubicBezTo>
                <a:cubicBezTo>
                  <a:pt x="319" y="81"/>
                  <a:pt x="319" y="81"/>
                  <a:pt x="319" y="81"/>
                </a:cubicBezTo>
                <a:lnTo>
                  <a:pt x="313" y="79"/>
                </a:lnTo>
                <a:close/>
                <a:moveTo>
                  <a:pt x="260" y="69"/>
                </a:moveTo>
                <a:cubicBezTo>
                  <a:pt x="257" y="69"/>
                  <a:pt x="257" y="69"/>
                  <a:pt x="257" y="69"/>
                </a:cubicBezTo>
                <a:cubicBezTo>
                  <a:pt x="257" y="69"/>
                  <a:pt x="260" y="73"/>
                  <a:pt x="263" y="72"/>
                </a:cubicBezTo>
                <a:cubicBezTo>
                  <a:pt x="259" y="82"/>
                  <a:pt x="262" y="70"/>
                  <a:pt x="256" y="74"/>
                </a:cubicBezTo>
                <a:cubicBezTo>
                  <a:pt x="263" y="74"/>
                  <a:pt x="260" y="81"/>
                  <a:pt x="259" y="85"/>
                </a:cubicBezTo>
                <a:cubicBezTo>
                  <a:pt x="258" y="79"/>
                  <a:pt x="250" y="82"/>
                  <a:pt x="253" y="70"/>
                </a:cubicBezTo>
                <a:cubicBezTo>
                  <a:pt x="255" y="72"/>
                  <a:pt x="258" y="61"/>
                  <a:pt x="260" y="69"/>
                </a:cubicBezTo>
                <a:close/>
                <a:moveTo>
                  <a:pt x="219" y="71"/>
                </a:moveTo>
                <a:cubicBezTo>
                  <a:pt x="215" y="70"/>
                  <a:pt x="215" y="70"/>
                  <a:pt x="215" y="70"/>
                </a:cubicBezTo>
                <a:cubicBezTo>
                  <a:pt x="219" y="71"/>
                  <a:pt x="219" y="71"/>
                  <a:pt x="219" y="71"/>
                </a:cubicBezTo>
                <a:close/>
                <a:moveTo>
                  <a:pt x="113" y="80"/>
                </a:moveTo>
                <a:cubicBezTo>
                  <a:pt x="114" y="86"/>
                  <a:pt x="119" y="80"/>
                  <a:pt x="119" y="77"/>
                </a:cubicBezTo>
                <a:cubicBezTo>
                  <a:pt x="118" y="79"/>
                  <a:pt x="115" y="79"/>
                  <a:pt x="113" y="80"/>
                </a:cubicBezTo>
                <a:close/>
                <a:moveTo>
                  <a:pt x="74" y="84"/>
                </a:moveTo>
                <a:cubicBezTo>
                  <a:pt x="76" y="83"/>
                  <a:pt x="80" y="89"/>
                  <a:pt x="80" y="83"/>
                </a:cubicBezTo>
                <a:cubicBezTo>
                  <a:pt x="75" y="81"/>
                  <a:pt x="75" y="81"/>
                  <a:pt x="75" y="81"/>
                </a:cubicBezTo>
                <a:cubicBezTo>
                  <a:pt x="75" y="83"/>
                  <a:pt x="73" y="81"/>
                  <a:pt x="74" y="84"/>
                </a:cubicBezTo>
                <a:close/>
                <a:moveTo>
                  <a:pt x="47" y="91"/>
                </a:moveTo>
                <a:cubicBezTo>
                  <a:pt x="44" y="85"/>
                  <a:pt x="44" y="85"/>
                  <a:pt x="44" y="85"/>
                </a:cubicBezTo>
                <a:cubicBezTo>
                  <a:pt x="46" y="86"/>
                  <a:pt x="46" y="86"/>
                  <a:pt x="46" y="86"/>
                </a:cubicBezTo>
                <a:lnTo>
                  <a:pt x="47" y="91"/>
                </a:lnTo>
                <a:close/>
                <a:moveTo>
                  <a:pt x="53" y="97"/>
                </a:moveTo>
                <a:cubicBezTo>
                  <a:pt x="53" y="98"/>
                  <a:pt x="49" y="97"/>
                  <a:pt x="50" y="94"/>
                </a:cubicBezTo>
                <a:lnTo>
                  <a:pt x="53" y="97"/>
                </a:lnTo>
                <a:close/>
                <a:moveTo>
                  <a:pt x="25" y="100"/>
                </a:moveTo>
                <a:cubicBezTo>
                  <a:pt x="28" y="105"/>
                  <a:pt x="28" y="105"/>
                  <a:pt x="28" y="105"/>
                </a:cubicBezTo>
                <a:cubicBezTo>
                  <a:pt x="26" y="106"/>
                  <a:pt x="26" y="106"/>
                  <a:pt x="26" y="106"/>
                </a:cubicBezTo>
                <a:lnTo>
                  <a:pt x="25" y="100"/>
                </a:lnTo>
                <a:close/>
                <a:moveTo>
                  <a:pt x="25" y="95"/>
                </a:moveTo>
                <a:cubicBezTo>
                  <a:pt x="26" y="96"/>
                  <a:pt x="27" y="97"/>
                  <a:pt x="27" y="98"/>
                </a:cubicBezTo>
                <a:cubicBezTo>
                  <a:pt x="28" y="99"/>
                  <a:pt x="30" y="99"/>
                  <a:pt x="31" y="97"/>
                </a:cubicBezTo>
                <a:cubicBezTo>
                  <a:pt x="30" y="95"/>
                  <a:pt x="30" y="97"/>
                  <a:pt x="29" y="96"/>
                </a:cubicBezTo>
                <a:cubicBezTo>
                  <a:pt x="29" y="96"/>
                  <a:pt x="30" y="94"/>
                  <a:pt x="31" y="94"/>
                </a:cubicBezTo>
                <a:cubicBezTo>
                  <a:pt x="31" y="100"/>
                  <a:pt x="32" y="99"/>
                  <a:pt x="33" y="104"/>
                </a:cubicBezTo>
                <a:cubicBezTo>
                  <a:pt x="30" y="108"/>
                  <a:pt x="29" y="102"/>
                  <a:pt x="27" y="98"/>
                </a:cubicBezTo>
                <a:cubicBezTo>
                  <a:pt x="26" y="97"/>
                  <a:pt x="26" y="96"/>
                  <a:pt x="25" y="95"/>
                </a:cubicBezTo>
                <a:close/>
                <a:moveTo>
                  <a:pt x="39" y="89"/>
                </a:moveTo>
                <a:cubicBezTo>
                  <a:pt x="39" y="90"/>
                  <a:pt x="39" y="91"/>
                  <a:pt x="39" y="92"/>
                </a:cubicBezTo>
                <a:cubicBezTo>
                  <a:pt x="37" y="94"/>
                  <a:pt x="35" y="96"/>
                  <a:pt x="39" y="101"/>
                </a:cubicBezTo>
                <a:cubicBezTo>
                  <a:pt x="41" y="99"/>
                  <a:pt x="41" y="99"/>
                  <a:pt x="41" y="99"/>
                </a:cubicBezTo>
                <a:cubicBezTo>
                  <a:pt x="40" y="100"/>
                  <a:pt x="40" y="99"/>
                  <a:pt x="39" y="98"/>
                </a:cubicBezTo>
                <a:cubicBezTo>
                  <a:pt x="41" y="95"/>
                  <a:pt x="43" y="99"/>
                  <a:pt x="44" y="99"/>
                </a:cubicBezTo>
                <a:cubicBezTo>
                  <a:pt x="43" y="97"/>
                  <a:pt x="40" y="96"/>
                  <a:pt x="39" y="92"/>
                </a:cubicBezTo>
                <a:cubicBezTo>
                  <a:pt x="40" y="91"/>
                  <a:pt x="40" y="91"/>
                  <a:pt x="41" y="90"/>
                </a:cubicBezTo>
                <a:cubicBezTo>
                  <a:pt x="42" y="90"/>
                  <a:pt x="42" y="91"/>
                  <a:pt x="42" y="89"/>
                </a:cubicBezTo>
                <a:cubicBezTo>
                  <a:pt x="42" y="88"/>
                  <a:pt x="42" y="88"/>
                  <a:pt x="42" y="88"/>
                </a:cubicBezTo>
                <a:cubicBezTo>
                  <a:pt x="42" y="89"/>
                  <a:pt x="41" y="89"/>
                  <a:pt x="41" y="90"/>
                </a:cubicBezTo>
                <a:cubicBezTo>
                  <a:pt x="40" y="89"/>
                  <a:pt x="40" y="88"/>
                  <a:pt x="39" y="89"/>
                </a:cubicBezTo>
                <a:close/>
                <a:moveTo>
                  <a:pt x="22" y="92"/>
                </a:moveTo>
                <a:cubicBezTo>
                  <a:pt x="21" y="91"/>
                  <a:pt x="21" y="89"/>
                  <a:pt x="20" y="88"/>
                </a:cubicBezTo>
                <a:cubicBezTo>
                  <a:pt x="18" y="87"/>
                  <a:pt x="18" y="87"/>
                  <a:pt x="18" y="87"/>
                </a:cubicBezTo>
                <a:cubicBezTo>
                  <a:pt x="17" y="90"/>
                  <a:pt x="20" y="92"/>
                  <a:pt x="22" y="92"/>
                </a:cubicBezTo>
                <a:close/>
                <a:moveTo>
                  <a:pt x="102" y="77"/>
                </a:moveTo>
                <a:cubicBezTo>
                  <a:pt x="103" y="78"/>
                  <a:pt x="107" y="77"/>
                  <a:pt x="107" y="81"/>
                </a:cubicBezTo>
                <a:cubicBezTo>
                  <a:pt x="108" y="75"/>
                  <a:pt x="108" y="75"/>
                  <a:pt x="108" y="75"/>
                </a:cubicBezTo>
                <a:cubicBezTo>
                  <a:pt x="106" y="76"/>
                  <a:pt x="103" y="72"/>
                  <a:pt x="104" y="71"/>
                </a:cubicBezTo>
                <a:cubicBezTo>
                  <a:pt x="103" y="74"/>
                  <a:pt x="101" y="72"/>
                  <a:pt x="102" y="77"/>
                </a:cubicBezTo>
                <a:close/>
                <a:moveTo>
                  <a:pt x="213" y="71"/>
                </a:moveTo>
                <a:cubicBezTo>
                  <a:pt x="211" y="69"/>
                  <a:pt x="206" y="74"/>
                  <a:pt x="205" y="67"/>
                </a:cubicBezTo>
                <a:cubicBezTo>
                  <a:pt x="203" y="74"/>
                  <a:pt x="210" y="73"/>
                  <a:pt x="213" y="71"/>
                </a:cubicBezTo>
                <a:close/>
                <a:moveTo>
                  <a:pt x="213" y="63"/>
                </a:moveTo>
                <a:cubicBezTo>
                  <a:pt x="214" y="64"/>
                  <a:pt x="214" y="64"/>
                  <a:pt x="215" y="64"/>
                </a:cubicBezTo>
                <a:cubicBezTo>
                  <a:pt x="216" y="65"/>
                  <a:pt x="216" y="71"/>
                  <a:pt x="219" y="68"/>
                </a:cubicBezTo>
                <a:cubicBezTo>
                  <a:pt x="218" y="66"/>
                  <a:pt x="217" y="68"/>
                  <a:pt x="216" y="67"/>
                </a:cubicBezTo>
                <a:cubicBezTo>
                  <a:pt x="217" y="63"/>
                  <a:pt x="216" y="64"/>
                  <a:pt x="215" y="64"/>
                </a:cubicBezTo>
                <a:cubicBezTo>
                  <a:pt x="214" y="63"/>
                  <a:pt x="214" y="63"/>
                  <a:pt x="213" y="63"/>
                </a:cubicBezTo>
                <a:close/>
                <a:moveTo>
                  <a:pt x="150" y="60"/>
                </a:moveTo>
                <a:cubicBezTo>
                  <a:pt x="153" y="59"/>
                  <a:pt x="153" y="59"/>
                  <a:pt x="153" y="59"/>
                </a:cubicBezTo>
                <a:cubicBezTo>
                  <a:pt x="155" y="64"/>
                  <a:pt x="155" y="64"/>
                  <a:pt x="155" y="64"/>
                </a:cubicBezTo>
                <a:lnTo>
                  <a:pt x="150" y="60"/>
                </a:lnTo>
                <a:close/>
                <a:moveTo>
                  <a:pt x="119" y="56"/>
                </a:moveTo>
                <a:cubicBezTo>
                  <a:pt x="122" y="57"/>
                  <a:pt x="122" y="57"/>
                  <a:pt x="122" y="57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21" y="59"/>
                  <a:pt x="121" y="61"/>
                  <a:pt x="122" y="62"/>
                </a:cubicBezTo>
                <a:cubicBezTo>
                  <a:pt x="122" y="62"/>
                  <a:pt x="123" y="62"/>
                  <a:pt x="123" y="63"/>
                </a:cubicBezTo>
                <a:cubicBezTo>
                  <a:pt x="123" y="63"/>
                  <a:pt x="122" y="62"/>
                  <a:pt x="122" y="62"/>
                </a:cubicBezTo>
                <a:cubicBezTo>
                  <a:pt x="120" y="62"/>
                  <a:pt x="117" y="63"/>
                  <a:pt x="117" y="59"/>
                </a:cubicBezTo>
                <a:cubicBezTo>
                  <a:pt x="118" y="60"/>
                  <a:pt x="121" y="60"/>
                  <a:pt x="121" y="57"/>
                </a:cubicBezTo>
                <a:lnTo>
                  <a:pt x="119" y="56"/>
                </a:lnTo>
                <a:close/>
                <a:moveTo>
                  <a:pt x="56" y="61"/>
                </a:moveTo>
                <a:cubicBezTo>
                  <a:pt x="58" y="62"/>
                  <a:pt x="58" y="63"/>
                  <a:pt x="60" y="59"/>
                </a:cubicBezTo>
                <a:cubicBezTo>
                  <a:pt x="58" y="59"/>
                  <a:pt x="56" y="59"/>
                  <a:pt x="56" y="61"/>
                </a:cubicBezTo>
                <a:close/>
                <a:moveTo>
                  <a:pt x="135" y="50"/>
                </a:moveTo>
                <a:cubicBezTo>
                  <a:pt x="135" y="53"/>
                  <a:pt x="138" y="52"/>
                  <a:pt x="137" y="56"/>
                </a:cubicBezTo>
                <a:cubicBezTo>
                  <a:pt x="136" y="57"/>
                  <a:pt x="136" y="57"/>
                  <a:pt x="136" y="57"/>
                </a:cubicBezTo>
                <a:cubicBezTo>
                  <a:pt x="138" y="55"/>
                  <a:pt x="138" y="64"/>
                  <a:pt x="141" y="60"/>
                </a:cubicBezTo>
                <a:cubicBezTo>
                  <a:pt x="139" y="60"/>
                  <a:pt x="139" y="60"/>
                  <a:pt x="139" y="60"/>
                </a:cubicBezTo>
                <a:cubicBezTo>
                  <a:pt x="141" y="58"/>
                  <a:pt x="135" y="54"/>
                  <a:pt x="139" y="52"/>
                </a:cubicBezTo>
                <a:cubicBezTo>
                  <a:pt x="140" y="51"/>
                  <a:pt x="136" y="49"/>
                  <a:pt x="135" y="50"/>
                </a:cubicBezTo>
                <a:close/>
                <a:moveTo>
                  <a:pt x="50" y="54"/>
                </a:moveTo>
                <a:cubicBezTo>
                  <a:pt x="52" y="54"/>
                  <a:pt x="53" y="62"/>
                  <a:pt x="56" y="58"/>
                </a:cubicBezTo>
                <a:cubicBezTo>
                  <a:pt x="53" y="57"/>
                  <a:pt x="52" y="50"/>
                  <a:pt x="50" y="54"/>
                </a:cubicBezTo>
                <a:close/>
                <a:moveTo>
                  <a:pt x="112" y="41"/>
                </a:moveTo>
                <a:cubicBezTo>
                  <a:pt x="112" y="40"/>
                  <a:pt x="112" y="40"/>
                  <a:pt x="112" y="40"/>
                </a:cubicBezTo>
                <a:cubicBezTo>
                  <a:pt x="115" y="42"/>
                  <a:pt x="115" y="42"/>
                  <a:pt x="115" y="42"/>
                </a:cubicBezTo>
                <a:cubicBezTo>
                  <a:pt x="115" y="43"/>
                  <a:pt x="115" y="43"/>
                  <a:pt x="115" y="43"/>
                </a:cubicBezTo>
                <a:lnTo>
                  <a:pt x="112" y="41"/>
                </a:lnTo>
                <a:close/>
                <a:moveTo>
                  <a:pt x="57" y="97"/>
                </a:moveTo>
                <a:cubicBezTo>
                  <a:pt x="57" y="97"/>
                  <a:pt x="58" y="97"/>
                  <a:pt x="58" y="97"/>
                </a:cubicBezTo>
                <a:cubicBezTo>
                  <a:pt x="58" y="97"/>
                  <a:pt x="57" y="97"/>
                  <a:pt x="57" y="97"/>
                </a:cubicBezTo>
                <a:close/>
                <a:moveTo>
                  <a:pt x="224" y="88"/>
                </a:moveTo>
                <a:cubicBezTo>
                  <a:pt x="223" y="89"/>
                  <a:pt x="223" y="89"/>
                  <a:pt x="223" y="90"/>
                </a:cubicBezTo>
                <a:cubicBezTo>
                  <a:pt x="224" y="90"/>
                  <a:pt x="224" y="89"/>
                  <a:pt x="224" y="88"/>
                </a:cubicBezTo>
                <a:close/>
                <a:moveTo>
                  <a:pt x="230" y="93"/>
                </a:moveTo>
                <a:cubicBezTo>
                  <a:pt x="230" y="93"/>
                  <a:pt x="230" y="93"/>
                  <a:pt x="230" y="93"/>
                </a:cubicBezTo>
                <a:cubicBezTo>
                  <a:pt x="230" y="93"/>
                  <a:pt x="230" y="93"/>
                  <a:pt x="230" y="93"/>
                </a:cubicBezTo>
                <a:close/>
                <a:moveTo>
                  <a:pt x="465" y="113"/>
                </a:moveTo>
                <a:cubicBezTo>
                  <a:pt x="467" y="114"/>
                  <a:pt x="468" y="119"/>
                  <a:pt x="468" y="114"/>
                </a:cubicBezTo>
                <a:cubicBezTo>
                  <a:pt x="468" y="111"/>
                  <a:pt x="467" y="114"/>
                  <a:pt x="465" y="113"/>
                </a:cubicBezTo>
                <a:close/>
                <a:moveTo>
                  <a:pt x="464" y="107"/>
                </a:moveTo>
                <a:cubicBezTo>
                  <a:pt x="463" y="106"/>
                  <a:pt x="462" y="105"/>
                  <a:pt x="462" y="103"/>
                </a:cubicBezTo>
                <a:cubicBezTo>
                  <a:pt x="462" y="106"/>
                  <a:pt x="463" y="106"/>
                  <a:pt x="464" y="107"/>
                </a:cubicBezTo>
                <a:close/>
                <a:moveTo>
                  <a:pt x="464" y="107"/>
                </a:moveTo>
                <a:cubicBezTo>
                  <a:pt x="465" y="107"/>
                  <a:pt x="466" y="108"/>
                  <a:pt x="468" y="107"/>
                </a:cubicBezTo>
                <a:cubicBezTo>
                  <a:pt x="467" y="105"/>
                  <a:pt x="465" y="107"/>
                  <a:pt x="464" y="107"/>
                </a:cubicBezTo>
                <a:close/>
                <a:moveTo>
                  <a:pt x="441" y="108"/>
                </a:moveTo>
                <a:cubicBezTo>
                  <a:pt x="441" y="105"/>
                  <a:pt x="434" y="101"/>
                  <a:pt x="441" y="100"/>
                </a:cubicBezTo>
                <a:cubicBezTo>
                  <a:pt x="441" y="100"/>
                  <a:pt x="438" y="100"/>
                  <a:pt x="437" y="97"/>
                </a:cubicBezTo>
                <a:cubicBezTo>
                  <a:pt x="438" y="102"/>
                  <a:pt x="437" y="106"/>
                  <a:pt x="441" y="108"/>
                </a:cubicBezTo>
                <a:close/>
                <a:moveTo>
                  <a:pt x="431" y="94"/>
                </a:moveTo>
                <a:cubicBezTo>
                  <a:pt x="431" y="94"/>
                  <a:pt x="430" y="94"/>
                  <a:pt x="429" y="94"/>
                </a:cubicBezTo>
                <a:cubicBezTo>
                  <a:pt x="430" y="94"/>
                  <a:pt x="430" y="94"/>
                  <a:pt x="431" y="94"/>
                </a:cubicBezTo>
                <a:close/>
                <a:moveTo>
                  <a:pt x="429" y="94"/>
                </a:moveTo>
                <a:cubicBezTo>
                  <a:pt x="428" y="93"/>
                  <a:pt x="427" y="87"/>
                  <a:pt x="424" y="89"/>
                </a:cubicBezTo>
                <a:cubicBezTo>
                  <a:pt x="425" y="92"/>
                  <a:pt x="425" y="95"/>
                  <a:pt x="426" y="96"/>
                </a:cubicBezTo>
                <a:cubicBezTo>
                  <a:pt x="426" y="93"/>
                  <a:pt x="428" y="94"/>
                  <a:pt x="429" y="94"/>
                </a:cubicBezTo>
                <a:close/>
                <a:moveTo>
                  <a:pt x="357" y="102"/>
                </a:moveTo>
                <a:cubicBezTo>
                  <a:pt x="360" y="103"/>
                  <a:pt x="360" y="103"/>
                  <a:pt x="360" y="103"/>
                </a:cubicBezTo>
                <a:cubicBezTo>
                  <a:pt x="361" y="101"/>
                  <a:pt x="359" y="101"/>
                  <a:pt x="359" y="100"/>
                </a:cubicBezTo>
                <a:cubicBezTo>
                  <a:pt x="358" y="101"/>
                  <a:pt x="356" y="101"/>
                  <a:pt x="357" y="102"/>
                </a:cubicBezTo>
                <a:close/>
                <a:moveTo>
                  <a:pt x="345" y="87"/>
                </a:moveTo>
                <a:cubicBezTo>
                  <a:pt x="344" y="93"/>
                  <a:pt x="344" y="93"/>
                  <a:pt x="344" y="93"/>
                </a:cubicBezTo>
                <a:cubicBezTo>
                  <a:pt x="345" y="94"/>
                  <a:pt x="344" y="89"/>
                  <a:pt x="347" y="90"/>
                </a:cubicBezTo>
                <a:lnTo>
                  <a:pt x="345" y="87"/>
                </a:lnTo>
                <a:close/>
                <a:moveTo>
                  <a:pt x="352" y="59"/>
                </a:moveTo>
                <a:cubicBezTo>
                  <a:pt x="353" y="59"/>
                  <a:pt x="353" y="59"/>
                  <a:pt x="353" y="59"/>
                </a:cubicBezTo>
                <a:cubicBezTo>
                  <a:pt x="353" y="59"/>
                  <a:pt x="353" y="59"/>
                  <a:pt x="353" y="59"/>
                </a:cubicBezTo>
                <a:lnTo>
                  <a:pt x="352" y="59"/>
                </a:lnTo>
                <a:close/>
                <a:moveTo>
                  <a:pt x="334" y="102"/>
                </a:moveTo>
                <a:cubicBezTo>
                  <a:pt x="333" y="94"/>
                  <a:pt x="333" y="94"/>
                  <a:pt x="333" y="94"/>
                </a:cubicBezTo>
                <a:cubicBezTo>
                  <a:pt x="332" y="94"/>
                  <a:pt x="332" y="100"/>
                  <a:pt x="334" y="102"/>
                </a:cubicBezTo>
                <a:close/>
                <a:moveTo>
                  <a:pt x="318" y="98"/>
                </a:moveTo>
                <a:cubicBezTo>
                  <a:pt x="323" y="100"/>
                  <a:pt x="323" y="100"/>
                  <a:pt x="323" y="100"/>
                </a:cubicBezTo>
                <a:cubicBezTo>
                  <a:pt x="322" y="98"/>
                  <a:pt x="322" y="98"/>
                  <a:pt x="322" y="98"/>
                </a:cubicBezTo>
                <a:lnTo>
                  <a:pt x="318" y="98"/>
                </a:lnTo>
                <a:close/>
                <a:moveTo>
                  <a:pt x="305" y="93"/>
                </a:moveTo>
                <a:cubicBezTo>
                  <a:pt x="308" y="95"/>
                  <a:pt x="308" y="95"/>
                  <a:pt x="308" y="95"/>
                </a:cubicBezTo>
                <a:cubicBezTo>
                  <a:pt x="309" y="94"/>
                  <a:pt x="309" y="94"/>
                  <a:pt x="309" y="94"/>
                </a:cubicBezTo>
                <a:lnTo>
                  <a:pt x="305" y="93"/>
                </a:lnTo>
                <a:close/>
                <a:moveTo>
                  <a:pt x="173" y="79"/>
                </a:moveTo>
                <a:cubicBezTo>
                  <a:pt x="171" y="80"/>
                  <a:pt x="165" y="78"/>
                  <a:pt x="166" y="84"/>
                </a:cubicBezTo>
                <a:cubicBezTo>
                  <a:pt x="168" y="76"/>
                  <a:pt x="172" y="86"/>
                  <a:pt x="173" y="79"/>
                </a:cubicBezTo>
                <a:close/>
                <a:moveTo>
                  <a:pt x="68" y="94"/>
                </a:moveTo>
                <a:cubicBezTo>
                  <a:pt x="63" y="93"/>
                  <a:pt x="63" y="93"/>
                  <a:pt x="63" y="93"/>
                </a:cubicBezTo>
                <a:cubicBezTo>
                  <a:pt x="67" y="94"/>
                  <a:pt x="64" y="97"/>
                  <a:pt x="68" y="94"/>
                </a:cubicBezTo>
                <a:close/>
                <a:moveTo>
                  <a:pt x="424" y="167"/>
                </a:moveTo>
                <a:cubicBezTo>
                  <a:pt x="425" y="167"/>
                  <a:pt x="425" y="167"/>
                  <a:pt x="425" y="167"/>
                </a:cubicBezTo>
                <a:cubicBezTo>
                  <a:pt x="425" y="167"/>
                  <a:pt x="425" y="167"/>
                  <a:pt x="424" y="167"/>
                </a:cubicBezTo>
                <a:close/>
                <a:moveTo>
                  <a:pt x="424" y="167"/>
                </a:moveTo>
                <a:cubicBezTo>
                  <a:pt x="422" y="165"/>
                  <a:pt x="419" y="166"/>
                  <a:pt x="418" y="167"/>
                </a:cubicBezTo>
                <a:cubicBezTo>
                  <a:pt x="421" y="173"/>
                  <a:pt x="423" y="168"/>
                  <a:pt x="424" y="167"/>
                </a:cubicBezTo>
                <a:close/>
                <a:moveTo>
                  <a:pt x="427" y="177"/>
                </a:moveTo>
                <a:cubicBezTo>
                  <a:pt x="430" y="178"/>
                  <a:pt x="430" y="178"/>
                  <a:pt x="430" y="178"/>
                </a:cubicBezTo>
                <a:cubicBezTo>
                  <a:pt x="429" y="178"/>
                  <a:pt x="427" y="174"/>
                  <a:pt x="427" y="177"/>
                </a:cubicBezTo>
                <a:close/>
                <a:moveTo>
                  <a:pt x="428" y="171"/>
                </a:moveTo>
                <a:cubicBezTo>
                  <a:pt x="426" y="170"/>
                  <a:pt x="426" y="170"/>
                  <a:pt x="426" y="170"/>
                </a:cubicBezTo>
                <a:cubicBezTo>
                  <a:pt x="427" y="172"/>
                  <a:pt x="427" y="172"/>
                  <a:pt x="427" y="172"/>
                </a:cubicBezTo>
                <a:lnTo>
                  <a:pt x="428" y="171"/>
                </a:lnTo>
                <a:close/>
                <a:moveTo>
                  <a:pt x="495" y="116"/>
                </a:moveTo>
                <a:cubicBezTo>
                  <a:pt x="498" y="117"/>
                  <a:pt x="499" y="118"/>
                  <a:pt x="501" y="118"/>
                </a:cubicBezTo>
                <a:lnTo>
                  <a:pt x="495" y="116"/>
                </a:lnTo>
                <a:close/>
                <a:moveTo>
                  <a:pt x="523" y="125"/>
                </a:moveTo>
                <a:cubicBezTo>
                  <a:pt x="523" y="125"/>
                  <a:pt x="523" y="125"/>
                  <a:pt x="523" y="125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lnTo>
                  <a:pt x="523" y="125"/>
                </a:lnTo>
                <a:close/>
                <a:moveTo>
                  <a:pt x="500" y="119"/>
                </a:moveTo>
                <a:cubicBezTo>
                  <a:pt x="500" y="120"/>
                  <a:pt x="500" y="120"/>
                  <a:pt x="500" y="120"/>
                </a:cubicBezTo>
                <a:cubicBezTo>
                  <a:pt x="501" y="120"/>
                  <a:pt x="501" y="120"/>
                  <a:pt x="500" y="119"/>
                </a:cubicBezTo>
                <a:close/>
                <a:moveTo>
                  <a:pt x="466" y="136"/>
                </a:moveTo>
                <a:cubicBezTo>
                  <a:pt x="466" y="137"/>
                  <a:pt x="468" y="139"/>
                  <a:pt x="469" y="140"/>
                </a:cubicBezTo>
                <a:cubicBezTo>
                  <a:pt x="468" y="138"/>
                  <a:pt x="466" y="134"/>
                  <a:pt x="466" y="136"/>
                </a:cubicBezTo>
                <a:close/>
                <a:moveTo>
                  <a:pt x="557" y="113"/>
                </a:moveTo>
                <a:cubicBezTo>
                  <a:pt x="560" y="114"/>
                  <a:pt x="560" y="114"/>
                  <a:pt x="560" y="114"/>
                </a:cubicBezTo>
                <a:cubicBezTo>
                  <a:pt x="560" y="113"/>
                  <a:pt x="558" y="113"/>
                  <a:pt x="557" y="113"/>
                </a:cubicBezTo>
                <a:close/>
                <a:moveTo>
                  <a:pt x="575" y="142"/>
                </a:moveTo>
                <a:cubicBezTo>
                  <a:pt x="574" y="142"/>
                  <a:pt x="574" y="142"/>
                  <a:pt x="574" y="142"/>
                </a:cubicBezTo>
                <a:cubicBezTo>
                  <a:pt x="575" y="143"/>
                  <a:pt x="576" y="143"/>
                  <a:pt x="578" y="144"/>
                </a:cubicBezTo>
                <a:lnTo>
                  <a:pt x="575" y="142"/>
                </a:lnTo>
                <a:close/>
                <a:moveTo>
                  <a:pt x="502" y="122"/>
                </a:moveTo>
                <a:cubicBezTo>
                  <a:pt x="504" y="123"/>
                  <a:pt x="504" y="123"/>
                  <a:pt x="504" y="123"/>
                </a:cubicBezTo>
                <a:cubicBezTo>
                  <a:pt x="504" y="123"/>
                  <a:pt x="504" y="123"/>
                  <a:pt x="504" y="123"/>
                </a:cubicBezTo>
                <a:cubicBezTo>
                  <a:pt x="502" y="122"/>
                  <a:pt x="502" y="122"/>
                  <a:pt x="502" y="122"/>
                </a:cubicBezTo>
                <a:close/>
                <a:moveTo>
                  <a:pt x="560" y="102"/>
                </a:moveTo>
                <a:cubicBezTo>
                  <a:pt x="558" y="102"/>
                  <a:pt x="557" y="103"/>
                  <a:pt x="556" y="103"/>
                </a:cubicBezTo>
                <a:cubicBezTo>
                  <a:pt x="558" y="103"/>
                  <a:pt x="560" y="103"/>
                  <a:pt x="560" y="102"/>
                </a:cubicBezTo>
                <a:close/>
                <a:moveTo>
                  <a:pt x="523" y="124"/>
                </a:move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lose/>
                <a:moveTo>
                  <a:pt x="567" y="146"/>
                </a:moveTo>
                <a:cubicBezTo>
                  <a:pt x="566" y="146"/>
                  <a:pt x="565" y="146"/>
                  <a:pt x="564" y="146"/>
                </a:cubicBezTo>
                <a:cubicBezTo>
                  <a:pt x="565" y="147"/>
                  <a:pt x="567" y="147"/>
                  <a:pt x="567" y="146"/>
                </a:cubicBezTo>
                <a:close/>
                <a:moveTo>
                  <a:pt x="470" y="141"/>
                </a:moveTo>
                <a:cubicBezTo>
                  <a:pt x="469" y="140"/>
                  <a:pt x="469" y="140"/>
                  <a:pt x="469" y="140"/>
                </a:cubicBezTo>
                <a:cubicBezTo>
                  <a:pt x="470" y="141"/>
                  <a:pt x="470" y="141"/>
                  <a:pt x="470" y="141"/>
                </a:cubicBezTo>
                <a:close/>
                <a:moveTo>
                  <a:pt x="431" y="163"/>
                </a:moveTo>
                <a:cubicBezTo>
                  <a:pt x="430" y="162"/>
                  <a:pt x="429" y="160"/>
                  <a:pt x="429" y="161"/>
                </a:cubicBezTo>
                <a:cubicBezTo>
                  <a:pt x="430" y="162"/>
                  <a:pt x="430" y="163"/>
                  <a:pt x="431" y="163"/>
                </a:cubicBezTo>
                <a:close/>
                <a:moveTo>
                  <a:pt x="458" y="4"/>
                </a:moveTo>
                <a:cubicBezTo>
                  <a:pt x="458" y="5"/>
                  <a:pt x="458" y="5"/>
                  <a:pt x="458" y="5"/>
                </a:cubicBezTo>
                <a:cubicBezTo>
                  <a:pt x="458" y="4"/>
                  <a:pt x="458" y="4"/>
                  <a:pt x="458" y="4"/>
                </a:cubicBezTo>
                <a:close/>
                <a:moveTo>
                  <a:pt x="461" y="34"/>
                </a:moveTo>
                <a:cubicBezTo>
                  <a:pt x="461" y="33"/>
                  <a:pt x="462" y="33"/>
                  <a:pt x="462" y="33"/>
                </a:cubicBezTo>
                <a:cubicBezTo>
                  <a:pt x="461" y="33"/>
                  <a:pt x="460" y="34"/>
                  <a:pt x="461" y="34"/>
                </a:cubicBezTo>
                <a:close/>
                <a:moveTo>
                  <a:pt x="524" y="32"/>
                </a:moveTo>
                <a:cubicBezTo>
                  <a:pt x="520" y="39"/>
                  <a:pt x="520" y="39"/>
                  <a:pt x="520" y="39"/>
                </a:cubicBezTo>
                <a:cubicBezTo>
                  <a:pt x="523" y="38"/>
                  <a:pt x="524" y="39"/>
                  <a:pt x="526" y="37"/>
                </a:cubicBezTo>
                <a:cubicBezTo>
                  <a:pt x="523" y="40"/>
                  <a:pt x="523" y="40"/>
                  <a:pt x="523" y="40"/>
                </a:cubicBezTo>
                <a:cubicBezTo>
                  <a:pt x="526" y="39"/>
                  <a:pt x="526" y="39"/>
                  <a:pt x="526" y="39"/>
                </a:cubicBezTo>
                <a:cubicBezTo>
                  <a:pt x="533" y="42"/>
                  <a:pt x="517" y="57"/>
                  <a:pt x="531" y="58"/>
                </a:cubicBezTo>
                <a:cubicBezTo>
                  <a:pt x="532" y="57"/>
                  <a:pt x="532" y="57"/>
                  <a:pt x="532" y="57"/>
                </a:cubicBezTo>
                <a:cubicBezTo>
                  <a:pt x="528" y="64"/>
                  <a:pt x="528" y="64"/>
                  <a:pt x="528" y="64"/>
                </a:cubicBezTo>
                <a:cubicBezTo>
                  <a:pt x="529" y="64"/>
                  <a:pt x="534" y="62"/>
                  <a:pt x="536" y="62"/>
                </a:cubicBezTo>
                <a:cubicBezTo>
                  <a:pt x="531" y="64"/>
                  <a:pt x="536" y="64"/>
                  <a:pt x="532" y="67"/>
                </a:cubicBezTo>
                <a:cubicBezTo>
                  <a:pt x="535" y="67"/>
                  <a:pt x="536" y="65"/>
                  <a:pt x="537" y="64"/>
                </a:cubicBezTo>
                <a:cubicBezTo>
                  <a:pt x="541" y="64"/>
                  <a:pt x="541" y="66"/>
                  <a:pt x="541" y="68"/>
                </a:cubicBezTo>
                <a:cubicBezTo>
                  <a:pt x="541" y="69"/>
                  <a:pt x="540" y="69"/>
                  <a:pt x="541" y="69"/>
                </a:cubicBezTo>
                <a:cubicBezTo>
                  <a:pt x="541" y="71"/>
                  <a:pt x="541" y="71"/>
                  <a:pt x="541" y="71"/>
                </a:cubicBezTo>
                <a:cubicBezTo>
                  <a:pt x="541" y="72"/>
                  <a:pt x="541" y="72"/>
                  <a:pt x="542" y="73"/>
                </a:cubicBezTo>
                <a:cubicBezTo>
                  <a:pt x="542" y="75"/>
                  <a:pt x="544" y="77"/>
                  <a:pt x="546" y="78"/>
                </a:cubicBezTo>
                <a:cubicBezTo>
                  <a:pt x="540" y="76"/>
                  <a:pt x="538" y="75"/>
                  <a:pt x="536" y="74"/>
                </a:cubicBezTo>
                <a:cubicBezTo>
                  <a:pt x="535" y="73"/>
                  <a:pt x="535" y="73"/>
                  <a:pt x="534" y="72"/>
                </a:cubicBezTo>
                <a:cubicBezTo>
                  <a:pt x="533" y="72"/>
                  <a:pt x="533" y="72"/>
                  <a:pt x="532" y="72"/>
                </a:cubicBezTo>
                <a:cubicBezTo>
                  <a:pt x="531" y="73"/>
                  <a:pt x="531" y="73"/>
                  <a:pt x="532" y="74"/>
                </a:cubicBezTo>
                <a:cubicBezTo>
                  <a:pt x="533" y="75"/>
                  <a:pt x="533" y="76"/>
                  <a:pt x="534" y="76"/>
                </a:cubicBezTo>
                <a:cubicBezTo>
                  <a:pt x="536" y="77"/>
                  <a:pt x="538" y="79"/>
                  <a:pt x="538" y="82"/>
                </a:cubicBezTo>
                <a:cubicBezTo>
                  <a:pt x="539" y="78"/>
                  <a:pt x="539" y="78"/>
                  <a:pt x="539" y="78"/>
                </a:cubicBezTo>
                <a:cubicBezTo>
                  <a:pt x="544" y="78"/>
                  <a:pt x="544" y="81"/>
                  <a:pt x="545" y="83"/>
                </a:cubicBezTo>
                <a:cubicBezTo>
                  <a:pt x="545" y="86"/>
                  <a:pt x="545" y="88"/>
                  <a:pt x="550" y="87"/>
                </a:cubicBezTo>
                <a:cubicBezTo>
                  <a:pt x="550" y="89"/>
                  <a:pt x="549" y="91"/>
                  <a:pt x="548" y="94"/>
                </a:cubicBezTo>
                <a:cubicBezTo>
                  <a:pt x="546" y="96"/>
                  <a:pt x="545" y="98"/>
                  <a:pt x="548" y="99"/>
                </a:cubicBezTo>
                <a:cubicBezTo>
                  <a:pt x="550" y="99"/>
                  <a:pt x="553" y="98"/>
                  <a:pt x="555" y="97"/>
                </a:cubicBezTo>
                <a:cubicBezTo>
                  <a:pt x="558" y="101"/>
                  <a:pt x="558" y="101"/>
                  <a:pt x="558" y="101"/>
                </a:cubicBezTo>
                <a:cubicBezTo>
                  <a:pt x="552" y="101"/>
                  <a:pt x="552" y="101"/>
                  <a:pt x="552" y="101"/>
                </a:cubicBezTo>
                <a:cubicBezTo>
                  <a:pt x="553" y="103"/>
                  <a:pt x="554" y="103"/>
                  <a:pt x="556" y="103"/>
                </a:cubicBezTo>
                <a:cubicBezTo>
                  <a:pt x="553" y="105"/>
                  <a:pt x="554" y="106"/>
                  <a:pt x="554" y="108"/>
                </a:cubicBezTo>
                <a:cubicBezTo>
                  <a:pt x="555" y="109"/>
                  <a:pt x="556" y="111"/>
                  <a:pt x="554" y="113"/>
                </a:cubicBezTo>
                <a:cubicBezTo>
                  <a:pt x="557" y="113"/>
                  <a:pt x="557" y="113"/>
                  <a:pt x="557" y="113"/>
                </a:cubicBezTo>
                <a:cubicBezTo>
                  <a:pt x="557" y="114"/>
                  <a:pt x="556" y="114"/>
                  <a:pt x="555" y="114"/>
                </a:cubicBezTo>
                <a:cubicBezTo>
                  <a:pt x="562" y="115"/>
                  <a:pt x="562" y="118"/>
                  <a:pt x="568" y="119"/>
                </a:cubicBezTo>
                <a:cubicBezTo>
                  <a:pt x="569" y="118"/>
                  <a:pt x="570" y="115"/>
                  <a:pt x="566" y="115"/>
                </a:cubicBezTo>
                <a:cubicBezTo>
                  <a:pt x="571" y="112"/>
                  <a:pt x="573" y="119"/>
                  <a:pt x="575" y="121"/>
                </a:cubicBezTo>
                <a:cubicBezTo>
                  <a:pt x="570" y="119"/>
                  <a:pt x="571" y="121"/>
                  <a:pt x="570" y="122"/>
                </a:cubicBezTo>
                <a:cubicBezTo>
                  <a:pt x="572" y="123"/>
                  <a:pt x="572" y="122"/>
                  <a:pt x="573" y="123"/>
                </a:cubicBezTo>
                <a:cubicBezTo>
                  <a:pt x="577" y="125"/>
                  <a:pt x="574" y="126"/>
                  <a:pt x="572" y="126"/>
                </a:cubicBezTo>
                <a:cubicBezTo>
                  <a:pt x="570" y="127"/>
                  <a:pt x="569" y="127"/>
                  <a:pt x="577" y="130"/>
                </a:cubicBezTo>
                <a:cubicBezTo>
                  <a:pt x="570" y="129"/>
                  <a:pt x="570" y="129"/>
                  <a:pt x="570" y="129"/>
                </a:cubicBezTo>
                <a:cubicBezTo>
                  <a:pt x="578" y="133"/>
                  <a:pt x="578" y="133"/>
                  <a:pt x="578" y="133"/>
                </a:cubicBezTo>
                <a:cubicBezTo>
                  <a:pt x="570" y="131"/>
                  <a:pt x="570" y="132"/>
                  <a:pt x="571" y="133"/>
                </a:cubicBezTo>
                <a:cubicBezTo>
                  <a:pt x="571" y="134"/>
                  <a:pt x="572" y="135"/>
                  <a:pt x="564" y="133"/>
                </a:cubicBezTo>
                <a:cubicBezTo>
                  <a:pt x="566" y="135"/>
                  <a:pt x="574" y="135"/>
                  <a:pt x="573" y="136"/>
                </a:cubicBezTo>
                <a:cubicBezTo>
                  <a:pt x="577" y="139"/>
                  <a:pt x="570" y="139"/>
                  <a:pt x="572" y="141"/>
                </a:cubicBezTo>
                <a:cubicBezTo>
                  <a:pt x="572" y="141"/>
                  <a:pt x="572" y="142"/>
                  <a:pt x="574" y="142"/>
                </a:cubicBezTo>
                <a:cubicBezTo>
                  <a:pt x="573" y="142"/>
                  <a:pt x="572" y="142"/>
                  <a:pt x="571" y="142"/>
                </a:cubicBezTo>
                <a:cubicBezTo>
                  <a:pt x="570" y="142"/>
                  <a:pt x="570" y="142"/>
                  <a:pt x="570" y="142"/>
                </a:cubicBezTo>
                <a:cubicBezTo>
                  <a:pt x="568" y="142"/>
                  <a:pt x="568" y="142"/>
                  <a:pt x="567" y="142"/>
                </a:cubicBezTo>
                <a:cubicBezTo>
                  <a:pt x="565" y="143"/>
                  <a:pt x="564" y="143"/>
                  <a:pt x="561" y="143"/>
                </a:cubicBezTo>
                <a:cubicBezTo>
                  <a:pt x="568" y="146"/>
                  <a:pt x="568" y="146"/>
                  <a:pt x="568" y="146"/>
                </a:cubicBezTo>
                <a:cubicBezTo>
                  <a:pt x="565" y="145"/>
                  <a:pt x="561" y="144"/>
                  <a:pt x="561" y="145"/>
                </a:cubicBezTo>
                <a:cubicBezTo>
                  <a:pt x="561" y="145"/>
                  <a:pt x="563" y="146"/>
                  <a:pt x="564" y="146"/>
                </a:cubicBezTo>
                <a:cubicBezTo>
                  <a:pt x="555" y="146"/>
                  <a:pt x="552" y="146"/>
                  <a:pt x="548" y="147"/>
                </a:cubicBezTo>
                <a:cubicBezTo>
                  <a:pt x="552" y="149"/>
                  <a:pt x="554" y="151"/>
                  <a:pt x="558" y="151"/>
                </a:cubicBezTo>
                <a:cubicBezTo>
                  <a:pt x="558" y="153"/>
                  <a:pt x="554" y="152"/>
                  <a:pt x="549" y="152"/>
                </a:cubicBezTo>
                <a:cubicBezTo>
                  <a:pt x="545" y="151"/>
                  <a:pt x="540" y="151"/>
                  <a:pt x="538" y="152"/>
                </a:cubicBezTo>
                <a:cubicBezTo>
                  <a:pt x="541" y="154"/>
                  <a:pt x="541" y="154"/>
                  <a:pt x="541" y="154"/>
                </a:cubicBezTo>
                <a:cubicBezTo>
                  <a:pt x="534" y="152"/>
                  <a:pt x="534" y="152"/>
                  <a:pt x="534" y="152"/>
                </a:cubicBezTo>
                <a:cubicBezTo>
                  <a:pt x="536" y="153"/>
                  <a:pt x="537" y="154"/>
                  <a:pt x="539" y="155"/>
                </a:cubicBezTo>
                <a:cubicBezTo>
                  <a:pt x="535" y="157"/>
                  <a:pt x="527" y="159"/>
                  <a:pt x="518" y="153"/>
                </a:cubicBezTo>
                <a:cubicBezTo>
                  <a:pt x="521" y="154"/>
                  <a:pt x="520" y="158"/>
                  <a:pt x="526" y="160"/>
                </a:cubicBezTo>
                <a:cubicBezTo>
                  <a:pt x="521" y="158"/>
                  <a:pt x="517" y="158"/>
                  <a:pt x="514" y="159"/>
                </a:cubicBezTo>
                <a:cubicBezTo>
                  <a:pt x="510" y="159"/>
                  <a:pt x="507" y="160"/>
                  <a:pt x="504" y="160"/>
                </a:cubicBezTo>
                <a:cubicBezTo>
                  <a:pt x="504" y="160"/>
                  <a:pt x="504" y="160"/>
                  <a:pt x="504" y="160"/>
                </a:cubicBezTo>
                <a:cubicBezTo>
                  <a:pt x="501" y="158"/>
                  <a:pt x="501" y="158"/>
                  <a:pt x="501" y="158"/>
                </a:cubicBezTo>
                <a:cubicBezTo>
                  <a:pt x="501" y="159"/>
                  <a:pt x="501" y="159"/>
                  <a:pt x="501" y="159"/>
                </a:cubicBezTo>
                <a:cubicBezTo>
                  <a:pt x="503" y="160"/>
                  <a:pt x="503" y="160"/>
                  <a:pt x="503" y="160"/>
                </a:cubicBezTo>
                <a:cubicBezTo>
                  <a:pt x="501" y="160"/>
                  <a:pt x="498" y="159"/>
                  <a:pt x="496" y="158"/>
                </a:cubicBezTo>
                <a:cubicBezTo>
                  <a:pt x="496" y="159"/>
                  <a:pt x="497" y="163"/>
                  <a:pt x="496" y="165"/>
                </a:cubicBezTo>
                <a:cubicBezTo>
                  <a:pt x="495" y="162"/>
                  <a:pt x="494" y="164"/>
                  <a:pt x="493" y="166"/>
                </a:cubicBezTo>
                <a:cubicBezTo>
                  <a:pt x="492" y="167"/>
                  <a:pt x="491" y="169"/>
                  <a:pt x="489" y="166"/>
                </a:cubicBezTo>
                <a:cubicBezTo>
                  <a:pt x="489" y="167"/>
                  <a:pt x="490" y="167"/>
                  <a:pt x="490" y="169"/>
                </a:cubicBezTo>
                <a:cubicBezTo>
                  <a:pt x="485" y="169"/>
                  <a:pt x="477" y="165"/>
                  <a:pt x="473" y="171"/>
                </a:cubicBezTo>
                <a:cubicBezTo>
                  <a:pt x="469" y="161"/>
                  <a:pt x="466" y="165"/>
                  <a:pt x="461" y="162"/>
                </a:cubicBezTo>
                <a:cubicBezTo>
                  <a:pt x="463" y="168"/>
                  <a:pt x="464" y="164"/>
                  <a:pt x="466" y="168"/>
                </a:cubicBezTo>
                <a:cubicBezTo>
                  <a:pt x="464" y="167"/>
                  <a:pt x="469" y="176"/>
                  <a:pt x="464" y="172"/>
                </a:cubicBezTo>
                <a:cubicBezTo>
                  <a:pt x="465" y="173"/>
                  <a:pt x="465" y="174"/>
                  <a:pt x="465" y="173"/>
                </a:cubicBezTo>
                <a:cubicBezTo>
                  <a:pt x="464" y="174"/>
                  <a:pt x="463" y="166"/>
                  <a:pt x="461" y="169"/>
                </a:cubicBezTo>
                <a:cubicBezTo>
                  <a:pt x="463" y="173"/>
                  <a:pt x="463" y="173"/>
                  <a:pt x="463" y="173"/>
                </a:cubicBezTo>
                <a:cubicBezTo>
                  <a:pt x="459" y="168"/>
                  <a:pt x="459" y="168"/>
                  <a:pt x="459" y="168"/>
                </a:cubicBezTo>
                <a:cubicBezTo>
                  <a:pt x="455" y="172"/>
                  <a:pt x="450" y="171"/>
                  <a:pt x="448" y="177"/>
                </a:cubicBezTo>
                <a:cubicBezTo>
                  <a:pt x="447" y="176"/>
                  <a:pt x="446" y="174"/>
                  <a:pt x="446" y="172"/>
                </a:cubicBezTo>
                <a:cubicBezTo>
                  <a:pt x="445" y="173"/>
                  <a:pt x="440" y="167"/>
                  <a:pt x="439" y="172"/>
                </a:cubicBezTo>
                <a:cubicBezTo>
                  <a:pt x="440" y="174"/>
                  <a:pt x="440" y="174"/>
                  <a:pt x="440" y="174"/>
                </a:cubicBezTo>
                <a:cubicBezTo>
                  <a:pt x="438" y="179"/>
                  <a:pt x="435" y="170"/>
                  <a:pt x="430" y="170"/>
                </a:cubicBezTo>
                <a:cubicBezTo>
                  <a:pt x="431" y="170"/>
                  <a:pt x="434" y="172"/>
                  <a:pt x="432" y="167"/>
                </a:cubicBezTo>
                <a:cubicBezTo>
                  <a:pt x="431" y="164"/>
                  <a:pt x="429" y="165"/>
                  <a:pt x="429" y="168"/>
                </a:cubicBezTo>
                <a:cubicBezTo>
                  <a:pt x="427" y="162"/>
                  <a:pt x="427" y="162"/>
                  <a:pt x="427" y="162"/>
                </a:cubicBezTo>
                <a:cubicBezTo>
                  <a:pt x="429" y="165"/>
                  <a:pt x="431" y="164"/>
                  <a:pt x="432" y="166"/>
                </a:cubicBezTo>
                <a:cubicBezTo>
                  <a:pt x="432" y="165"/>
                  <a:pt x="431" y="164"/>
                  <a:pt x="431" y="163"/>
                </a:cubicBezTo>
                <a:cubicBezTo>
                  <a:pt x="433" y="164"/>
                  <a:pt x="434" y="164"/>
                  <a:pt x="436" y="165"/>
                </a:cubicBezTo>
                <a:cubicBezTo>
                  <a:pt x="434" y="166"/>
                  <a:pt x="434" y="166"/>
                  <a:pt x="434" y="166"/>
                </a:cubicBezTo>
                <a:cubicBezTo>
                  <a:pt x="437" y="171"/>
                  <a:pt x="438" y="164"/>
                  <a:pt x="439" y="166"/>
                </a:cubicBezTo>
                <a:cubicBezTo>
                  <a:pt x="437" y="161"/>
                  <a:pt x="436" y="162"/>
                  <a:pt x="436" y="158"/>
                </a:cubicBezTo>
                <a:cubicBezTo>
                  <a:pt x="439" y="154"/>
                  <a:pt x="440" y="162"/>
                  <a:pt x="445" y="166"/>
                </a:cubicBezTo>
                <a:cubicBezTo>
                  <a:pt x="445" y="167"/>
                  <a:pt x="445" y="167"/>
                  <a:pt x="445" y="167"/>
                </a:cubicBezTo>
                <a:cubicBezTo>
                  <a:pt x="447" y="168"/>
                  <a:pt x="450" y="173"/>
                  <a:pt x="450" y="168"/>
                </a:cubicBezTo>
                <a:cubicBezTo>
                  <a:pt x="448" y="165"/>
                  <a:pt x="447" y="165"/>
                  <a:pt x="446" y="164"/>
                </a:cubicBezTo>
                <a:cubicBezTo>
                  <a:pt x="445" y="162"/>
                  <a:pt x="450" y="169"/>
                  <a:pt x="450" y="165"/>
                </a:cubicBezTo>
                <a:cubicBezTo>
                  <a:pt x="447" y="161"/>
                  <a:pt x="444" y="160"/>
                  <a:pt x="442" y="161"/>
                </a:cubicBezTo>
                <a:cubicBezTo>
                  <a:pt x="442" y="159"/>
                  <a:pt x="441" y="158"/>
                  <a:pt x="440" y="156"/>
                </a:cubicBezTo>
                <a:cubicBezTo>
                  <a:pt x="447" y="158"/>
                  <a:pt x="455" y="162"/>
                  <a:pt x="459" y="157"/>
                </a:cubicBezTo>
                <a:cubicBezTo>
                  <a:pt x="454" y="151"/>
                  <a:pt x="460" y="156"/>
                  <a:pt x="457" y="150"/>
                </a:cubicBezTo>
                <a:cubicBezTo>
                  <a:pt x="459" y="154"/>
                  <a:pt x="459" y="149"/>
                  <a:pt x="462" y="151"/>
                </a:cubicBezTo>
                <a:cubicBezTo>
                  <a:pt x="460" y="145"/>
                  <a:pt x="457" y="148"/>
                  <a:pt x="457" y="144"/>
                </a:cubicBezTo>
                <a:cubicBezTo>
                  <a:pt x="460" y="144"/>
                  <a:pt x="468" y="152"/>
                  <a:pt x="471" y="149"/>
                </a:cubicBezTo>
                <a:cubicBezTo>
                  <a:pt x="470" y="147"/>
                  <a:pt x="469" y="147"/>
                  <a:pt x="468" y="146"/>
                </a:cubicBezTo>
                <a:cubicBezTo>
                  <a:pt x="471" y="147"/>
                  <a:pt x="478" y="158"/>
                  <a:pt x="477" y="149"/>
                </a:cubicBezTo>
                <a:cubicBezTo>
                  <a:pt x="475" y="147"/>
                  <a:pt x="473" y="144"/>
                  <a:pt x="470" y="141"/>
                </a:cubicBezTo>
                <a:cubicBezTo>
                  <a:pt x="471" y="141"/>
                  <a:pt x="471" y="141"/>
                  <a:pt x="471" y="139"/>
                </a:cubicBezTo>
                <a:cubicBezTo>
                  <a:pt x="469" y="135"/>
                  <a:pt x="469" y="135"/>
                  <a:pt x="469" y="135"/>
                </a:cubicBezTo>
                <a:cubicBezTo>
                  <a:pt x="471" y="133"/>
                  <a:pt x="474" y="143"/>
                  <a:pt x="477" y="147"/>
                </a:cubicBezTo>
                <a:cubicBezTo>
                  <a:pt x="477" y="141"/>
                  <a:pt x="477" y="141"/>
                  <a:pt x="477" y="141"/>
                </a:cubicBezTo>
                <a:cubicBezTo>
                  <a:pt x="478" y="139"/>
                  <a:pt x="480" y="139"/>
                  <a:pt x="482" y="139"/>
                </a:cubicBezTo>
                <a:cubicBezTo>
                  <a:pt x="484" y="140"/>
                  <a:pt x="486" y="143"/>
                  <a:pt x="488" y="146"/>
                </a:cubicBezTo>
                <a:cubicBezTo>
                  <a:pt x="489" y="145"/>
                  <a:pt x="491" y="145"/>
                  <a:pt x="488" y="140"/>
                </a:cubicBezTo>
                <a:cubicBezTo>
                  <a:pt x="486" y="137"/>
                  <a:pt x="484" y="135"/>
                  <a:pt x="483" y="133"/>
                </a:cubicBezTo>
                <a:cubicBezTo>
                  <a:pt x="482" y="131"/>
                  <a:pt x="481" y="130"/>
                  <a:pt x="479" y="131"/>
                </a:cubicBezTo>
                <a:cubicBezTo>
                  <a:pt x="480" y="135"/>
                  <a:pt x="483" y="135"/>
                  <a:pt x="482" y="136"/>
                </a:cubicBezTo>
                <a:cubicBezTo>
                  <a:pt x="481" y="135"/>
                  <a:pt x="480" y="140"/>
                  <a:pt x="477" y="136"/>
                </a:cubicBezTo>
                <a:cubicBezTo>
                  <a:pt x="481" y="135"/>
                  <a:pt x="481" y="135"/>
                  <a:pt x="481" y="135"/>
                </a:cubicBezTo>
                <a:cubicBezTo>
                  <a:pt x="478" y="128"/>
                  <a:pt x="479" y="135"/>
                  <a:pt x="477" y="132"/>
                </a:cubicBezTo>
                <a:cubicBezTo>
                  <a:pt x="477" y="129"/>
                  <a:pt x="478" y="129"/>
                  <a:pt x="479" y="129"/>
                </a:cubicBezTo>
                <a:cubicBezTo>
                  <a:pt x="479" y="129"/>
                  <a:pt x="480" y="129"/>
                  <a:pt x="480" y="129"/>
                </a:cubicBezTo>
                <a:cubicBezTo>
                  <a:pt x="480" y="129"/>
                  <a:pt x="481" y="129"/>
                  <a:pt x="481" y="128"/>
                </a:cubicBezTo>
                <a:cubicBezTo>
                  <a:pt x="480" y="128"/>
                  <a:pt x="480" y="128"/>
                  <a:pt x="480" y="128"/>
                </a:cubicBezTo>
                <a:cubicBezTo>
                  <a:pt x="482" y="129"/>
                  <a:pt x="481" y="127"/>
                  <a:pt x="485" y="130"/>
                </a:cubicBezTo>
                <a:cubicBezTo>
                  <a:pt x="488" y="136"/>
                  <a:pt x="486" y="134"/>
                  <a:pt x="486" y="136"/>
                </a:cubicBezTo>
                <a:cubicBezTo>
                  <a:pt x="488" y="136"/>
                  <a:pt x="491" y="138"/>
                  <a:pt x="495" y="139"/>
                </a:cubicBezTo>
                <a:cubicBezTo>
                  <a:pt x="499" y="139"/>
                  <a:pt x="502" y="139"/>
                  <a:pt x="499" y="133"/>
                </a:cubicBezTo>
                <a:cubicBezTo>
                  <a:pt x="497" y="132"/>
                  <a:pt x="495" y="131"/>
                  <a:pt x="493" y="129"/>
                </a:cubicBezTo>
                <a:cubicBezTo>
                  <a:pt x="493" y="128"/>
                  <a:pt x="500" y="132"/>
                  <a:pt x="493" y="126"/>
                </a:cubicBezTo>
                <a:cubicBezTo>
                  <a:pt x="494" y="128"/>
                  <a:pt x="490" y="124"/>
                  <a:pt x="489" y="123"/>
                </a:cubicBezTo>
                <a:cubicBezTo>
                  <a:pt x="489" y="123"/>
                  <a:pt x="489" y="123"/>
                  <a:pt x="489" y="123"/>
                </a:cubicBezTo>
                <a:cubicBezTo>
                  <a:pt x="489" y="123"/>
                  <a:pt x="488" y="122"/>
                  <a:pt x="487" y="121"/>
                </a:cubicBezTo>
                <a:cubicBezTo>
                  <a:pt x="491" y="125"/>
                  <a:pt x="494" y="126"/>
                  <a:pt x="497" y="127"/>
                </a:cubicBezTo>
                <a:cubicBezTo>
                  <a:pt x="495" y="126"/>
                  <a:pt x="494" y="124"/>
                  <a:pt x="493" y="123"/>
                </a:cubicBezTo>
                <a:cubicBezTo>
                  <a:pt x="495" y="123"/>
                  <a:pt x="496" y="125"/>
                  <a:pt x="498" y="127"/>
                </a:cubicBezTo>
                <a:cubicBezTo>
                  <a:pt x="499" y="128"/>
                  <a:pt x="505" y="131"/>
                  <a:pt x="501" y="127"/>
                </a:cubicBezTo>
                <a:cubicBezTo>
                  <a:pt x="498" y="124"/>
                  <a:pt x="496" y="125"/>
                  <a:pt x="493" y="122"/>
                </a:cubicBezTo>
                <a:cubicBezTo>
                  <a:pt x="496" y="123"/>
                  <a:pt x="499" y="125"/>
                  <a:pt x="502" y="126"/>
                </a:cubicBezTo>
                <a:cubicBezTo>
                  <a:pt x="501" y="125"/>
                  <a:pt x="501" y="125"/>
                  <a:pt x="501" y="125"/>
                </a:cubicBezTo>
                <a:cubicBezTo>
                  <a:pt x="502" y="126"/>
                  <a:pt x="504" y="127"/>
                  <a:pt x="503" y="126"/>
                </a:cubicBezTo>
                <a:cubicBezTo>
                  <a:pt x="500" y="124"/>
                  <a:pt x="499" y="123"/>
                  <a:pt x="499" y="124"/>
                </a:cubicBezTo>
                <a:cubicBezTo>
                  <a:pt x="497" y="122"/>
                  <a:pt x="501" y="124"/>
                  <a:pt x="504" y="125"/>
                </a:cubicBezTo>
                <a:cubicBezTo>
                  <a:pt x="506" y="126"/>
                  <a:pt x="509" y="126"/>
                  <a:pt x="504" y="123"/>
                </a:cubicBezTo>
                <a:cubicBezTo>
                  <a:pt x="508" y="125"/>
                  <a:pt x="508" y="125"/>
                  <a:pt x="508" y="125"/>
                </a:cubicBezTo>
                <a:cubicBezTo>
                  <a:pt x="507" y="124"/>
                  <a:pt x="506" y="123"/>
                  <a:pt x="505" y="123"/>
                </a:cubicBezTo>
                <a:cubicBezTo>
                  <a:pt x="510" y="125"/>
                  <a:pt x="510" y="125"/>
                  <a:pt x="510" y="125"/>
                </a:cubicBezTo>
                <a:cubicBezTo>
                  <a:pt x="515" y="126"/>
                  <a:pt x="502" y="120"/>
                  <a:pt x="500" y="119"/>
                </a:cubicBezTo>
                <a:cubicBezTo>
                  <a:pt x="500" y="119"/>
                  <a:pt x="500" y="119"/>
                  <a:pt x="500" y="119"/>
                </a:cubicBezTo>
                <a:cubicBezTo>
                  <a:pt x="499" y="119"/>
                  <a:pt x="496" y="117"/>
                  <a:pt x="495" y="116"/>
                </a:cubicBezTo>
                <a:cubicBezTo>
                  <a:pt x="497" y="117"/>
                  <a:pt x="499" y="118"/>
                  <a:pt x="501" y="118"/>
                </a:cubicBezTo>
                <a:cubicBezTo>
                  <a:pt x="501" y="118"/>
                  <a:pt x="501" y="118"/>
                  <a:pt x="501" y="118"/>
                </a:cubicBezTo>
                <a:cubicBezTo>
                  <a:pt x="509" y="122"/>
                  <a:pt x="514" y="122"/>
                  <a:pt x="529" y="127"/>
                </a:cubicBezTo>
                <a:cubicBezTo>
                  <a:pt x="529" y="127"/>
                  <a:pt x="528" y="127"/>
                  <a:pt x="528" y="126"/>
                </a:cubicBezTo>
                <a:cubicBezTo>
                  <a:pt x="526" y="126"/>
                  <a:pt x="526" y="126"/>
                  <a:pt x="526" y="126"/>
                </a:cubicBezTo>
                <a:cubicBezTo>
                  <a:pt x="525" y="125"/>
                  <a:pt x="524" y="125"/>
                  <a:pt x="523" y="124"/>
                </a:cubicBezTo>
                <a:cubicBezTo>
                  <a:pt x="523" y="124"/>
                  <a:pt x="522" y="124"/>
                  <a:pt x="521" y="123"/>
                </a:cubicBezTo>
                <a:cubicBezTo>
                  <a:pt x="518" y="122"/>
                  <a:pt x="511" y="120"/>
                  <a:pt x="512" y="119"/>
                </a:cubicBezTo>
                <a:cubicBezTo>
                  <a:pt x="509" y="118"/>
                  <a:pt x="510" y="119"/>
                  <a:pt x="509" y="119"/>
                </a:cubicBezTo>
                <a:cubicBezTo>
                  <a:pt x="509" y="118"/>
                  <a:pt x="509" y="118"/>
                  <a:pt x="511" y="119"/>
                </a:cubicBezTo>
                <a:cubicBezTo>
                  <a:pt x="505" y="117"/>
                  <a:pt x="505" y="117"/>
                  <a:pt x="505" y="117"/>
                </a:cubicBezTo>
                <a:cubicBezTo>
                  <a:pt x="511" y="119"/>
                  <a:pt x="509" y="117"/>
                  <a:pt x="508" y="117"/>
                </a:cubicBezTo>
                <a:cubicBezTo>
                  <a:pt x="499" y="114"/>
                  <a:pt x="499" y="114"/>
                  <a:pt x="499" y="114"/>
                </a:cubicBezTo>
                <a:cubicBezTo>
                  <a:pt x="503" y="116"/>
                  <a:pt x="504" y="116"/>
                  <a:pt x="502" y="115"/>
                </a:cubicBezTo>
                <a:cubicBezTo>
                  <a:pt x="497" y="113"/>
                  <a:pt x="497" y="113"/>
                  <a:pt x="497" y="113"/>
                </a:cubicBezTo>
                <a:cubicBezTo>
                  <a:pt x="498" y="113"/>
                  <a:pt x="509" y="117"/>
                  <a:pt x="503" y="114"/>
                </a:cubicBezTo>
                <a:cubicBezTo>
                  <a:pt x="505" y="115"/>
                  <a:pt x="507" y="116"/>
                  <a:pt x="509" y="117"/>
                </a:cubicBezTo>
                <a:cubicBezTo>
                  <a:pt x="510" y="116"/>
                  <a:pt x="521" y="119"/>
                  <a:pt x="526" y="120"/>
                </a:cubicBezTo>
                <a:cubicBezTo>
                  <a:pt x="529" y="120"/>
                  <a:pt x="526" y="118"/>
                  <a:pt x="525" y="116"/>
                </a:cubicBezTo>
                <a:cubicBezTo>
                  <a:pt x="523" y="115"/>
                  <a:pt x="523" y="114"/>
                  <a:pt x="531" y="114"/>
                </a:cubicBezTo>
                <a:cubicBezTo>
                  <a:pt x="528" y="113"/>
                  <a:pt x="526" y="113"/>
                  <a:pt x="524" y="113"/>
                </a:cubicBezTo>
                <a:cubicBezTo>
                  <a:pt x="522" y="112"/>
                  <a:pt x="521" y="112"/>
                  <a:pt x="518" y="112"/>
                </a:cubicBezTo>
                <a:cubicBezTo>
                  <a:pt x="517" y="113"/>
                  <a:pt x="516" y="113"/>
                  <a:pt x="509" y="112"/>
                </a:cubicBezTo>
                <a:cubicBezTo>
                  <a:pt x="502" y="113"/>
                  <a:pt x="529" y="117"/>
                  <a:pt x="519" y="117"/>
                </a:cubicBezTo>
                <a:cubicBezTo>
                  <a:pt x="511" y="115"/>
                  <a:pt x="511" y="115"/>
                  <a:pt x="514" y="115"/>
                </a:cubicBezTo>
                <a:cubicBezTo>
                  <a:pt x="508" y="113"/>
                  <a:pt x="504" y="113"/>
                  <a:pt x="502" y="113"/>
                </a:cubicBezTo>
                <a:cubicBezTo>
                  <a:pt x="503" y="113"/>
                  <a:pt x="501" y="112"/>
                  <a:pt x="500" y="111"/>
                </a:cubicBezTo>
                <a:cubicBezTo>
                  <a:pt x="498" y="110"/>
                  <a:pt x="496" y="110"/>
                  <a:pt x="496" y="109"/>
                </a:cubicBezTo>
                <a:cubicBezTo>
                  <a:pt x="499" y="110"/>
                  <a:pt x="502" y="109"/>
                  <a:pt x="501" y="109"/>
                </a:cubicBezTo>
                <a:cubicBezTo>
                  <a:pt x="505" y="109"/>
                  <a:pt x="506" y="107"/>
                  <a:pt x="515" y="108"/>
                </a:cubicBezTo>
                <a:cubicBezTo>
                  <a:pt x="516" y="106"/>
                  <a:pt x="503" y="107"/>
                  <a:pt x="511" y="105"/>
                </a:cubicBezTo>
                <a:cubicBezTo>
                  <a:pt x="505" y="106"/>
                  <a:pt x="506" y="104"/>
                  <a:pt x="501" y="105"/>
                </a:cubicBezTo>
                <a:cubicBezTo>
                  <a:pt x="504" y="105"/>
                  <a:pt x="503" y="106"/>
                  <a:pt x="501" y="106"/>
                </a:cubicBezTo>
                <a:cubicBezTo>
                  <a:pt x="499" y="107"/>
                  <a:pt x="496" y="107"/>
                  <a:pt x="494" y="107"/>
                </a:cubicBezTo>
                <a:cubicBezTo>
                  <a:pt x="493" y="107"/>
                  <a:pt x="491" y="106"/>
                  <a:pt x="490" y="106"/>
                </a:cubicBezTo>
                <a:cubicBezTo>
                  <a:pt x="492" y="106"/>
                  <a:pt x="495" y="106"/>
                  <a:pt x="496" y="105"/>
                </a:cubicBezTo>
                <a:cubicBezTo>
                  <a:pt x="491" y="105"/>
                  <a:pt x="491" y="105"/>
                  <a:pt x="491" y="105"/>
                </a:cubicBezTo>
                <a:cubicBezTo>
                  <a:pt x="497" y="105"/>
                  <a:pt x="494" y="104"/>
                  <a:pt x="492" y="104"/>
                </a:cubicBezTo>
                <a:cubicBezTo>
                  <a:pt x="489" y="103"/>
                  <a:pt x="487" y="103"/>
                  <a:pt x="494" y="101"/>
                </a:cubicBezTo>
                <a:cubicBezTo>
                  <a:pt x="494" y="102"/>
                  <a:pt x="498" y="102"/>
                  <a:pt x="492" y="103"/>
                </a:cubicBezTo>
                <a:cubicBezTo>
                  <a:pt x="494" y="103"/>
                  <a:pt x="496" y="103"/>
                  <a:pt x="499" y="102"/>
                </a:cubicBezTo>
                <a:cubicBezTo>
                  <a:pt x="501" y="102"/>
                  <a:pt x="503" y="101"/>
                  <a:pt x="506" y="101"/>
                </a:cubicBezTo>
                <a:cubicBezTo>
                  <a:pt x="508" y="100"/>
                  <a:pt x="506" y="98"/>
                  <a:pt x="505" y="97"/>
                </a:cubicBezTo>
                <a:cubicBezTo>
                  <a:pt x="504" y="95"/>
                  <a:pt x="503" y="94"/>
                  <a:pt x="506" y="91"/>
                </a:cubicBezTo>
                <a:cubicBezTo>
                  <a:pt x="503" y="93"/>
                  <a:pt x="504" y="94"/>
                  <a:pt x="500" y="96"/>
                </a:cubicBezTo>
                <a:cubicBezTo>
                  <a:pt x="498" y="95"/>
                  <a:pt x="500" y="94"/>
                  <a:pt x="502" y="91"/>
                </a:cubicBezTo>
                <a:cubicBezTo>
                  <a:pt x="504" y="89"/>
                  <a:pt x="506" y="85"/>
                  <a:pt x="507" y="83"/>
                </a:cubicBezTo>
                <a:cubicBezTo>
                  <a:pt x="502" y="86"/>
                  <a:pt x="502" y="86"/>
                  <a:pt x="502" y="86"/>
                </a:cubicBezTo>
                <a:cubicBezTo>
                  <a:pt x="506" y="82"/>
                  <a:pt x="500" y="87"/>
                  <a:pt x="500" y="83"/>
                </a:cubicBezTo>
                <a:cubicBezTo>
                  <a:pt x="501" y="83"/>
                  <a:pt x="503" y="82"/>
                  <a:pt x="503" y="82"/>
                </a:cubicBezTo>
                <a:cubicBezTo>
                  <a:pt x="501" y="80"/>
                  <a:pt x="498" y="84"/>
                  <a:pt x="496" y="83"/>
                </a:cubicBezTo>
                <a:cubicBezTo>
                  <a:pt x="503" y="76"/>
                  <a:pt x="489" y="85"/>
                  <a:pt x="492" y="79"/>
                </a:cubicBezTo>
                <a:cubicBezTo>
                  <a:pt x="490" y="80"/>
                  <a:pt x="490" y="80"/>
                  <a:pt x="490" y="80"/>
                </a:cubicBezTo>
                <a:cubicBezTo>
                  <a:pt x="493" y="76"/>
                  <a:pt x="483" y="77"/>
                  <a:pt x="481" y="74"/>
                </a:cubicBezTo>
                <a:cubicBezTo>
                  <a:pt x="482" y="74"/>
                  <a:pt x="482" y="77"/>
                  <a:pt x="487" y="74"/>
                </a:cubicBezTo>
                <a:cubicBezTo>
                  <a:pt x="487" y="69"/>
                  <a:pt x="487" y="69"/>
                  <a:pt x="487" y="69"/>
                </a:cubicBezTo>
                <a:cubicBezTo>
                  <a:pt x="485" y="70"/>
                  <a:pt x="484" y="69"/>
                  <a:pt x="482" y="71"/>
                </a:cubicBezTo>
                <a:cubicBezTo>
                  <a:pt x="481" y="72"/>
                  <a:pt x="483" y="72"/>
                  <a:pt x="483" y="72"/>
                </a:cubicBezTo>
                <a:cubicBezTo>
                  <a:pt x="480" y="73"/>
                  <a:pt x="480" y="73"/>
                  <a:pt x="480" y="73"/>
                </a:cubicBezTo>
                <a:cubicBezTo>
                  <a:pt x="481" y="68"/>
                  <a:pt x="488" y="69"/>
                  <a:pt x="493" y="67"/>
                </a:cubicBezTo>
                <a:cubicBezTo>
                  <a:pt x="491" y="66"/>
                  <a:pt x="495" y="63"/>
                  <a:pt x="495" y="62"/>
                </a:cubicBezTo>
                <a:cubicBezTo>
                  <a:pt x="489" y="63"/>
                  <a:pt x="490" y="66"/>
                  <a:pt x="484" y="68"/>
                </a:cubicBezTo>
                <a:cubicBezTo>
                  <a:pt x="481" y="68"/>
                  <a:pt x="483" y="62"/>
                  <a:pt x="488" y="59"/>
                </a:cubicBezTo>
                <a:cubicBezTo>
                  <a:pt x="475" y="63"/>
                  <a:pt x="482" y="53"/>
                  <a:pt x="473" y="57"/>
                </a:cubicBezTo>
                <a:cubicBezTo>
                  <a:pt x="474" y="57"/>
                  <a:pt x="477" y="55"/>
                  <a:pt x="475" y="55"/>
                </a:cubicBezTo>
                <a:cubicBezTo>
                  <a:pt x="473" y="56"/>
                  <a:pt x="473" y="56"/>
                  <a:pt x="473" y="56"/>
                </a:cubicBezTo>
                <a:cubicBezTo>
                  <a:pt x="468" y="55"/>
                  <a:pt x="480" y="50"/>
                  <a:pt x="477" y="49"/>
                </a:cubicBezTo>
                <a:cubicBezTo>
                  <a:pt x="476" y="50"/>
                  <a:pt x="475" y="51"/>
                  <a:pt x="473" y="52"/>
                </a:cubicBezTo>
                <a:cubicBezTo>
                  <a:pt x="470" y="50"/>
                  <a:pt x="482" y="42"/>
                  <a:pt x="475" y="41"/>
                </a:cubicBezTo>
                <a:cubicBezTo>
                  <a:pt x="475" y="42"/>
                  <a:pt x="474" y="42"/>
                  <a:pt x="474" y="42"/>
                </a:cubicBezTo>
                <a:cubicBezTo>
                  <a:pt x="473" y="43"/>
                  <a:pt x="473" y="42"/>
                  <a:pt x="475" y="40"/>
                </a:cubicBezTo>
                <a:cubicBezTo>
                  <a:pt x="479" y="40"/>
                  <a:pt x="479" y="40"/>
                  <a:pt x="479" y="40"/>
                </a:cubicBezTo>
                <a:cubicBezTo>
                  <a:pt x="489" y="34"/>
                  <a:pt x="472" y="37"/>
                  <a:pt x="474" y="33"/>
                </a:cubicBezTo>
                <a:cubicBezTo>
                  <a:pt x="472" y="34"/>
                  <a:pt x="473" y="36"/>
                  <a:pt x="469" y="36"/>
                </a:cubicBezTo>
                <a:cubicBezTo>
                  <a:pt x="468" y="35"/>
                  <a:pt x="480" y="30"/>
                  <a:pt x="474" y="30"/>
                </a:cubicBezTo>
                <a:cubicBezTo>
                  <a:pt x="473" y="32"/>
                  <a:pt x="467" y="34"/>
                  <a:pt x="467" y="35"/>
                </a:cubicBezTo>
                <a:cubicBezTo>
                  <a:pt x="465" y="34"/>
                  <a:pt x="462" y="34"/>
                  <a:pt x="466" y="32"/>
                </a:cubicBezTo>
                <a:cubicBezTo>
                  <a:pt x="465" y="32"/>
                  <a:pt x="463" y="32"/>
                  <a:pt x="462" y="33"/>
                </a:cubicBezTo>
                <a:cubicBezTo>
                  <a:pt x="465" y="31"/>
                  <a:pt x="462" y="30"/>
                  <a:pt x="461" y="29"/>
                </a:cubicBezTo>
                <a:cubicBezTo>
                  <a:pt x="459" y="30"/>
                  <a:pt x="459" y="30"/>
                  <a:pt x="459" y="30"/>
                </a:cubicBezTo>
                <a:cubicBezTo>
                  <a:pt x="469" y="24"/>
                  <a:pt x="458" y="27"/>
                  <a:pt x="458" y="25"/>
                </a:cubicBezTo>
                <a:cubicBezTo>
                  <a:pt x="455" y="26"/>
                  <a:pt x="455" y="26"/>
                  <a:pt x="455" y="26"/>
                </a:cubicBezTo>
                <a:cubicBezTo>
                  <a:pt x="456" y="25"/>
                  <a:pt x="459" y="22"/>
                  <a:pt x="454" y="22"/>
                </a:cubicBezTo>
                <a:cubicBezTo>
                  <a:pt x="451" y="24"/>
                  <a:pt x="451" y="24"/>
                  <a:pt x="451" y="24"/>
                </a:cubicBezTo>
                <a:cubicBezTo>
                  <a:pt x="453" y="22"/>
                  <a:pt x="446" y="21"/>
                  <a:pt x="451" y="18"/>
                </a:cubicBezTo>
                <a:cubicBezTo>
                  <a:pt x="450" y="18"/>
                  <a:pt x="445" y="22"/>
                  <a:pt x="444" y="20"/>
                </a:cubicBezTo>
                <a:cubicBezTo>
                  <a:pt x="446" y="18"/>
                  <a:pt x="447" y="16"/>
                  <a:pt x="444" y="16"/>
                </a:cubicBezTo>
                <a:cubicBezTo>
                  <a:pt x="442" y="17"/>
                  <a:pt x="440" y="18"/>
                  <a:pt x="442" y="18"/>
                </a:cubicBezTo>
                <a:cubicBezTo>
                  <a:pt x="443" y="18"/>
                  <a:pt x="443" y="18"/>
                  <a:pt x="444" y="17"/>
                </a:cubicBezTo>
                <a:cubicBezTo>
                  <a:pt x="441" y="19"/>
                  <a:pt x="441" y="19"/>
                  <a:pt x="441" y="19"/>
                </a:cubicBezTo>
                <a:cubicBezTo>
                  <a:pt x="438" y="18"/>
                  <a:pt x="443" y="17"/>
                  <a:pt x="441" y="15"/>
                </a:cubicBezTo>
                <a:cubicBezTo>
                  <a:pt x="439" y="16"/>
                  <a:pt x="438" y="17"/>
                  <a:pt x="436" y="18"/>
                </a:cubicBezTo>
                <a:cubicBezTo>
                  <a:pt x="437" y="15"/>
                  <a:pt x="439" y="12"/>
                  <a:pt x="440" y="8"/>
                </a:cubicBezTo>
                <a:cubicBezTo>
                  <a:pt x="443" y="7"/>
                  <a:pt x="444" y="8"/>
                  <a:pt x="448" y="6"/>
                </a:cubicBezTo>
                <a:cubicBezTo>
                  <a:pt x="448" y="7"/>
                  <a:pt x="449" y="7"/>
                  <a:pt x="450" y="8"/>
                </a:cubicBezTo>
                <a:cubicBezTo>
                  <a:pt x="455" y="8"/>
                  <a:pt x="454" y="5"/>
                  <a:pt x="455" y="3"/>
                </a:cubicBezTo>
                <a:cubicBezTo>
                  <a:pt x="456" y="5"/>
                  <a:pt x="456" y="5"/>
                  <a:pt x="456" y="5"/>
                </a:cubicBezTo>
                <a:cubicBezTo>
                  <a:pt x="457" y="5"/>
                  <a:pt x="458" y="5"/>
                  <a:pt x="458" y="5"/>
                </a:cubicBezTo>
                <a:cubicBezTo>
                  <a:pt x="458" y="6"/>
                  <a:pt x="458" y="6"/>
                  <a:pt x="458" y="6"/>
                </a:cubicBezTo>
                <a:cubicBezTo>
                  <a:pt x="463" y="0"/>
                  <a:pt x="468" y="6"/>
                  <a:pt x="471" y="1"/>
                </a:cubicBezTo>
                <a:cubicBezTo>
                  <a:pt x="471" y="2"/>
                  <a:pt x="468" y="4"/>
                  <a:pt x="466" y="6"/>
                </a:cubicBezTo>
                <a:cubicBezTo>
                  <a:pt x="465" y="8"/>
                  <a:pt x="468" y="6"/>
                  <a:pt x="470" y="6"/>
                </a:cubicBezTo>
                <a:cubicBezTo>
                  <a:pt x="474" y="2"/>
                  <a:pt x="474" y="2"/>
                  <a:pt x="474" y="2"/>
                </a:cubicBezTo>
                <a:cubicBezTo>
                  <a:pt x="473" y="7"/>
                  <a:pt x="478" y="0"/>
                  <a:pt x="482" y="2"/>
                </a:cubicBezTo>
                <a:cubicBezTo>
                  <a:pt x="480" y="6"/>
                  <a:pt x="495" y="3"/>
                  <a:pt x="496" y="4"/>
                </a:cubicBezTo>
                <a:cubicBezTo>
                  <a:pt x="496" y="7"/>
                  <a:pt x="490" y="5"/>
                  <a:pt x="488" y="8"/>
                </a:cubicBezTo>
                <a:cubicBezTo>
                  <a:pt x="488" y="9"/>
                  <a:pt x="491" y="7"/>
                  <a:pt x="493" y="8"/>
                </a:cubicBezTo>
                <a:cubicBezTo>
                  <a:pt x="487" y="11"/>
                  <a:pt x="487" y="11"/>
                  <a:pt x="487" y="11"/>
                </a:cubicBezTo>
                <a:cubicBezTo>
                  <a:pt x="487" y="13"/>
                  <a:pt x="493" y="9"/>
                  <a:pt x="491" y="11"/>
                </a:cubicBezTo>
                <a:cubicBezTo>
                  <a:pt x="495" y="11"/>
                  <a:pt x="493" y="9"/>
                  <a:pt x="498" y="7"/>
                </a:cubicBezTo>
                <a:cubicBezTo>
                  <a:pt x="497" y="8"/>
                  <a:pt x="495" y="11"/>
                  <a:pt x="498" y="10"/>
                </a:cubicBezTo>
                <a:cubicBezTo>
                  <a:pt x="499" y="10"/>
                  <a:pt x="499" y="8"/>
                  <a:pt x="500" y="9"/>
                </a:cubicBezTo>
                <a:cubicBezTo>
                  <a:pt x="499" y="14"/>
                  <a:pt x="506" y="13"/>
                  <a:pt x="507" y="17"/>
                </a:cubicBezTo>
                <a:cubicBezTo>
                  <a:pt x="510" y="16"/>
                  <a:pt x="510" y="16"/>
                  <a:pt x="510" y="16"/>
                </a:cubicBezTo>
                <a:cubicBezTo>
                  <a:pt x="509" y="16"/>
                  <a:pt x="508" y="17"/>
                  <a:pt x="509" y="17"/>
                </a:cubicBezTo>
                <a:cubicBezTo>
                  <a:pt x="511" y="16"/>
                  <a:pt x="511" y="16"/>
                  <a:pt x="511" y="16"/>
                </a:cubicBezTo>
                <a:cubicBezTo>
                  <a:pt x="511" y="17"/>
                  <a:pt x="509" y="23"/>
                  <a:pt x="511" y="25"/>
                </a:cubicBezTo>
                <a:cubicBezTo>
                  <a:pt x="514" y="22"/>
                  <a:pt x="514" y="22"/>
                  <a:pt x="514" y="22"/>
                </a:cubicBezTo>
                <a:cubicBezTo>
                  <a:pt x="511" y="26"/>
                  <a:pt x="511" y="26"/>
                  <a:pt x="511" y="26"/>
                </a:cubicBezTo>
                <a:cubicBezTo>
                  <a:pt x="516" y="24"/>
                  <a:pt x="516" y="24"/>
                  <a:pt x="516" y="24"/>
                </a:cubicBezTo>
                <a:cubicBezTo>
                  <a:pt x="511" y="27"/>
                  <a:pt x="516" y="28"/>
                  <a:pt x="515" y="31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17" y="32"/>
                  <a:pt x="517" y="32"/>
                  <a:pt x="517" y="32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20" y="32"/>
                  <a:pt x="515" y="36"/>
                  <a:pt x="518" y="36"/>
                </a:cubicBezTo>
                <a:cubicBezTo>
                  <a:pt x="517" y="36"/>
                  <a:pt x="522" y="33"/>
                  <a:pt x="524" y="32"/>
                </a:cubicBezTo>
                <a:close/>
                <a:moveTo>
                  <a:pt x="552" y="103"/>
                </a:moveTo>
                <a:cubicBezTo>
                  <a:pt x="552" y="104"/>
                  <a:pt x="552" y="104"/>
                  <a:pt x="552" y="104"/>
                </a:cubicBezTo>
                <a:cubicBezTo>
                  <a:pt x="553" y="103"/>
                  <a:pt x="552" y="103"/>
                  <a:pt x="552" y="103"/>
                </a:cubicBezTo>
                <a:cubicBezTo>
                  <a:pt x="551" y="101"/>
                  <a:pt x="551" y="101"/>
                  <a:pt x="551" y="101"/>
                </a:cubicBezTo>
                <a:cubicBezTo>
                  <a:pt x="547" y="102"/>
                  <a:pt x="550" y="102"/>
                  <a:pt x="552" y="103"/>
                </a:cubicBezTo>
                <a:close/>
                <a:moveTo>
                  <a:pt x="473" y="166"/>
                </a:moveTo>
                <a:cubicBezTo>
                  <a:pt x="475" y="166"/>
                  <a:pt x="475" y="166"/>
                  <a:pt x="475" y="166"/>
                </a:cubicBezTo>
                <a:cubicBezTo>
                  <a:pt x="475" y="167"/>
                  <a:pt x="473" y="165"/>
                  <a:pt x="475" y="168"/>
                </a:cubicBezTo>
                <a:cubicBezTo>
                  <a:pt x="474" y="167"/>
                  <a:pt x="474" y="168"/>
                  <a:pt x="473" y="166"/>
                </a:cubicBezTo>
                <a:close/>
                <a:moveTo>
                  <a:pt x="509" y="103"/>
                </a:moveTo>
                <a:cubicBezTo>
                  <a:pt x="506" y="104"/>
                  <a:pt x="506" y="104"/>
                  <a:pt x="506" y="104"/>
                </a:cubicBezTo>
                <a:cubicBezTo>
                  <a:pt x="510" y="104"/>
                  <a:pt x="510" y="104"/>
                  <a:pt x="510" y="104"/>
                </a:cubicBezTo>
                <a:lnTo>
                  <a:pt x="509" y="103"/>
                </a:lnTo>
                <a:close/>
                <a:moveTo>
                  <a:pt x="502" y="93"/>
                </a:moveTo>
                <a:cubicBezTo>
                  <a:pt x="502" y="94"/>
                  <a:pt x="502" y="94"/>
                  <a:pt x="501" y="95"/>
                </a:cubicBezTo>
                <a:cubicBezTo>
                  <a:pt x="502" y="95"/>
                  <a:pt x="502" y="95"/>
                  <a:pt x="502" y="95"/>
                </a:cubicBezTo>
                <a:cubicBezTo>
                  <a:pt x="502" y="94"/>
                  <a:pt x="503" y="93"/>
                  <a:pt x="503" y="93"/>
                </a:cubicBezTo>
                <a:lnTo>
                  <a:pt x="502" y="93"/>
                </a:lnTo>
                <a:close/>
                <a:moveTo>
                  <a:pt x="523" y="61"/>
                </a:moveTo>
                <a:cubicBezTo>
                  <a:pt x="518" y="65"/>
                  <a:pt x="524" y="62"/>
                  <a:pt x="522" y="64"/>
                </a:cubicBezTo>
                <a:cubicBezTo>
                  <a:pt x="522" y="64"/>
                  <a:pt x="521" y="65"/>
                  <a:pt x="521" y="65"/>
                </a:cubicBezTo>
                <a:cubicBezTo>
                  <a:pt x="522" y="65"/>
                  <a:pt x="522" y="64"/>
                  <a:pt x="522" y="64"/>
                </a:cubicBezTo>
                <a:cubicBezTo>
                  <a:pt x="524" y="63"/>
                  <a:pt x="528" y="59"/>
                  <a:pt x="523" y="61"/>
                </a:cubicBezTo>
                <a:close/>
                <a:moveTo>
                  <a:pt x="540" y="98"/>
                </a:moveTo>
                <a:cubicBezTo>
                  <a:pt x="544" y="98"/>
                  <a:pt x="543" y="95"/>
                  <a:pt x="545" y="94"/>
                </a:cubicBezTo>
                <a:cubicBezTo>
                  <a:pt x="544" y="93"/>
                  <a:pt x="541" y="95"/>
                  <a:pt x="539" y="96"/>
                </a:cubicBezTo>
                <a:cubicBezTo>
                  <a:pt x="539" y="95"/>
                  <a:pt x="539" y="95"/>
                  <a:pt x="539" y="94"/>
                </a:cubicBezTo>
                <a:cubicBezTo>
                  <a:pt x="531" y="96"/>
                  <a:pt x="543" y="96"/>
                  <a:pt x="540" y="98"/>
                </a:cubicBezTo>
                <a:close/>
                <a:moveTo>
                  <a:pt x="562" y="140"/>
                </a:moveTo>
                <a:cubicBezTo>
                  <a:pt x="565" y="140"/>
                  <a:pt x="565" y="140"/>
                  <a:pt x="565" y="140"/>
                </a:cubicBezTo>
                <a:cubicBezTo>
                  <a:pt x="568" y="141"/>
                  <a:pt x="568" y="141"/>
                  <a:pt x="568" y="141"/>
                </a:cubicBezTo>
                <a:cubicBezTo>
                  <a:pt x="569" y="141"/>
                  <a:pt x="569" y="141"/>
                  <a:pt x="569" y="141"/>
                </a:cubicBezTo>
                <a:lnTo>
                  <a:pt x="562" y="140"/>
                </a:lnTo>
                <a:close/>
                <a:moveTo>
                  <a:pt x="556" y="144"/>
                </a:moveTo>
                <a:cubicBezTo>
                  <a:pt x="554" y="145"/>
                  <a:pt x="546" y="143"/>
                  <a:pt x="541" y="140"/>
                </a:cubicBezTo>
                <a:cubicBezTo>
                  <a:pt x="544" y="140"/>
                  <a:pt x="545" y="139"/>
                  <a:pt x="553" y="142"/>
                </a:cubicBezTo>
                <a:cubicBezTo>
                  <a:pt x="548" y="140"/>
                  <a:pt x="564" y="146"/>
                  <a:pt x="556" y="144"/>
                </a:cubicBezTo>
                <a:close/>
                <a:moveTo>
                  <a:pt x="521" y="78"/>
                </a:moveTo>
                <a:cubicBezTo>
                  <a:pt x="520" y="80"/>
                  <a:pt x="513" y="85"/>
                  <a:pt x="519" y="86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3" y="81"/>
                  <a:pt x="523" y="81"/>
                  <a:pt x="523" y="81"/>
                </a:cubicBezTo>
                <a:cubicBezTo>
                  <a:pt x="515" y="86"/>
                  <a:pt x="521" y="79"/>
                  <a:pt x="521" y="78"/>
                </a:cubicBezTo>
                <a:close/>
                <a:moveTo>
                  <a:pt x="529" y="145"/>
                </a:moveTo>
                <a:cubicBezTo>
                  <a:pt x="528" y="146"/>
                  <a:pt x="522" y="144"/>
                  <a:pt x="516" y="140"/>
                </a:cubicBezTo>
                <a:cubicBezTo>
                  <a:pt x="519" y="142"/>
                  <a:pt x="526" y="144"/>
                  <a:pt x="531" y="146"/>
                </a:cubicBezTo>
                <a:cubicBezTo>
                  <a:pt x="530" y="145"/>
                  <a:pt x="529" y="145"/>
                  <a:pt x="529" y="145"/>
                </a:cubicBezTo>
                <a:close/>
                <a:moveTo>
                  <a:pt x="523" y="141"/>
                </a:moveTo>
                <a:cubicBezTo>
                  <a:pt x="523" y="140"/>
                  <a:pt x="518" y="137"/>
                  <a:pt x="523" y="139"/>
                </a:cubicBezTo>
                <a:cubicBezTo>
                  <a:pt x="526" y="141"/>
                  <a:pt x="536" y="147"/>
                  <a:pt x="536" y="144"/>
                </a:cubicBezTo>
                <a:cubicBezTo>
                  <a:pt x="527" y="140"/>
                  <a:pt x="524" y="138"/>
                  <a:pt x="518" y="137"/>
                </a:cubicBezTo>
                <a:lnTo>
                  <a:pt x="523" y="141"/>
                </a:lnTo>
                <a:close/>
                <a:moveTo>
                  <a:pt x="541" y="148"/>
                </a:moveTo>
                <a:cubicBezTo>
                  <a:pt x="541" y="147"/>
                  <a:pt x="541" y="146"/>
                  <a:pt x="541" y="145"/>
                </a:cubicBezTo>
                <a:cubicBezTo>
                  <a:pt x="531" y="141"/>
                  <a:pt x="539" y="146"/>
                  <a:pt x="541" y="148"/>
                </a:cubicBezTo>
                <a:cubicBezTo>
                  <a:pt x="541" y="149"/>
                  <a:pt x="541" y="149"/>
                  <a:pt x="541" y="149"/>
                </a:cubicBezTo>
                <a:cubicBezTo>
                  <a:pt x="541" y="149"/>
                  <a:pt x="541" y="148"/>
                  <a:pt x="541" y="148"/>
                </a:cubicBezTo>
                <a:close/>
                <a:moveTo>
                  <a:pt x="513" y="155"/>
                </a:moveTo>
                <a:cubicBezTo>
                  <a:pt x="515" y="156"/>
                  <a:pt x="515" y="156"/>
                  <a:pt x="515" y="156"/>
                </a:cubicBezTo>
                <a:cubicBezTo>
                  <a:pt x="516" y="157"/>
                  <a:pt x="517" y="158"/>
                  <a:pt x="518" y="157"/>
                </a:cubicBezTo>
                <a:cubicBezTo>
                  <a:pt x="515" y="156"/>
                  <a:pt x="515" y="156"/>
                  <a:pt x="515" y="156"/>
                </a:cubicBezTo>
                <a:cubicBezTo>
                  <a:pt x="514" y="154"/>
                  <a:pt x="514" y="152"/>
                  <a:pt x="513" y="155"/>
                </a:cubicBezTo>
                <a:close/>
                <a:moveTo>
                  <a:pt x="537" y="149"/>
                </a:moveTo>
                <a:cubicBezTo>
                  <a:pt x="533" y="149"/>
                  <a:pt x="533" y="149"/>
                  <a:pt x="533" y="149"/>
                </a:cubicBezTo>
                <a:cubicBezTo>
                  <a:pt x="533" y="148"/>
                  <a:pt x="533" y="146"/>
                  <a:pt x="537" y="149"/>
                </a:cubicBezTo>
                <a:close/>
                <a:moveTo>
                  <a:pt x="516" y="149"/>
                </a:moveTo>
                <a:cubicBezTo>
                  <a:pt x="516" y="149"/>
                  <a:pt x="513" y="150"/>
                  <a:pt x="512" y="151"/>
                </a:cubicBezTo>
                <a:cubicBezTo>
                  <a:pt x="514" y="152"/>
                  <a:pt x="518" y="152"/>
                  <a:pt x="516" y="149"/>
                </a:cubicBezTo>
                <a:close/>
                <a:moveTo>
                  <a:pt x="455" y="166"/>
                </a:moveTo>
                <a:cubicBezTo>
                  <a:pt x="454" y="162"/>
                  <a:pt x="454" y="162"/>
                  <a:pt x="454" y="162"/>
                </a:cubicBezTo>
                <a:cubicBezTo>
                  <a:pt x="452" y="162"/>
                  <a:pt x="452" y="162"/>
                  <a:pt x="452" y="162"/>
                </a:cubicBezTo>
                <a:lnTo>
                  <a:pt x="455" y="166"/>
                </a:lnTo>
                <a:close/>
                <a:moveTo>
                  <a:pt x="468" y="155"/>
                </a:moveTo>
                <a:cubicBezTo>
                  <a:pt x="469" y="155"/>
                  <a:pt x="469" y="155"/>
                  <a:pt x="469" y="155"/>
                </a:cubicBezTo>
                <a:cubicBezTo>
                  <a:pt x="468" y="153"/>
                  <a:pt x="468" y="153"/>
                  <a:pt x="468" y="153"/>
                </a:cubicBezTo>
                <a:lnTo>
                  <a:pt x="468" y="155"/>
                </a:lnTo>
                <a:close/>
                <a:moveTo>
                  <a:pt x="484" y="145"/>
                </a:moveTo>
                <a:cubicBezTo>
                  <a:pt x="484" y="146"/>
                  <a:pt x="484" y="146"/>
                  <a:pt x="484" y="147"/>
                </a:cubicBezTo>
                <a:cubicBezTo>
                  <a:pt x="484" y="150"/>
                  <a:pt x="481" y="153"/>
                  <a:pt x="479" y="152"/>
                </a:cubicBezTo>
                <a:cubicBezTo>
                  <a:pt x="479" y="155"/>
                  <a:pt x="483" y="158"/>
                  <a:pt x="484" y="160"/>
                </a:cubicBezTo>
                <a:cubicBezTo>
                  <a:pt x="478" y="146"/>
                  <a:pt x="486" y="160"/>
                  <a:pt x="486" y="154"/>
                </a:cubicBezTo>
                <a:cubicBezTo>
                  <a:pt x="485" y="153"/>
                  <a:pt x="484" y="154"/>
                  <a:pt x="483" y="152"/>
                </a:cubicBezTo>
                <a:cubicBezTo>
                  <a:pt x="483" y="150"/>
                  <a:pt x="484" y="149"/>
                  <a:pt x="485" y="150"/>
                </a:cubicBezTo>
                <a:cubicBezTo>
                  <a:pt x="486" y="151"/>
                  <a:pt x="486" y="152"/>
                  <a:pt x="486" y="152"/>
                </a:cubicBezTo>
                <a:cubicBezTo>
                  <a:pt x="486" y="151"/>
                  <a:pt x="485" y="150"/>
                  <a:pt x="485" y="150"/>
                </a:cubicBezTo>
                <a:cubicBezTo>
                  <a:pt x="485" y="149"/>
                  <a:pt x="484" y="148"/>
                  <a:pt x="484" y="147"/>
                </a:cubicBezTo>
                <a:cubicBezTo>
                  <a:pt x="484" y="146"/>
                  <a:pt x="484" y="146"/>
                  <a:pt x="484" y="145"/>
                </a:cubicBezTo>
                <a:close/>
                <a:moveTo>
                  <a:pt x="506" y="138"/>
                </a:moveTo>
                <a:cubicBezTo>
                  <a:pt x="507" y="139"/>
                  <a:pt x="508" y="141"/>
                  <a:pt x="510" y="142"/>
                </a:cubicBezTo>
                <a:cubicBezTo>
                  <a:pt x="509" y="140"/>
                  <a:pt x="507" y="139"/>
                  <a:pt x="506" y="138"/>
                </a:cubicBezTo>
                <a:cubicBezTo>
                  <a:pt x="505" y="138"/>
                  <a:pt x="504" y="137"/>
                  <a:pt x="504" y="137"/>
                </a:cubicBezTo>
                <a:cubicBezTo>
                  <a:pt x="504" y="137"/>
                  <a:pt x="505" y="138"/>
                  <a:pt x="506" y="138"/>
                </a:cubicBezTo>
                <a:close/>
                <a:moveTo>
                  <a:pt x="498" y="132"/>
                </a:moveTo>
                <a:cubicBezTo>
                  <a:pt x="501" y="133"/>
                  <a:pt x="503" y="135"/>
                  <a:pt x="506" y="136"/>
                </a:cubicBezTo>
                <a:cubicBezTo>
                  <a:pt x="502" y="134"/>
                  <a:pt x="502" y="134"/>
                  <a:pt x="502" y="134"/>
                </a:cubicBezTo>
                <a:cubicBezTo>
                  <a:pt x="504" y="134"/>
                  <a:pt x="505" y="135"/>
                  <a:pt x="506" y="135"/>
                </a:cubicBezTo>
                <a:cubicBezTo>
                  <a:pt x="502" y="132"/>
                  <a:pt x="497" y="129"/>
                  <a:pt x="498" y="132"/>
                </a:cubicBezTo>
                <a:close/>
                <a:moveTo>
                  <a:pt x="508" y="133"/>
                </a:moveTo>
                <a:cubicBezTo>
                  <a:pt x="504" y="132"/>
                  <a:pt x="504" y="132"/>
                  <a:pt x="504" y="132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8" y="136"/>
                  <a:pt x="508" y="136"/>
                  <a:pt x="508" y="136"/>
                </a:cubicBezTo>
                <a:cubicBezTo>
                  <a:pt x="504" y="133"/>
                  <a:pt x="504" y="133"/>
                  <a:pt x="504" y="133"/>
                </a:cubicBezTo>
                <a:lnTo>
                  <a:pt x="508" y="133"/>
                </a:lnTo>
                <a:close/>
                <a:moveTo>
                  <a:pt x="539" y="127"/>
                </a:moveTo>
                <a:cubicBezTo>
                  <a:pt x="542" y="128"/>
                  <a:pt x="544" y="129"/>
                  <a:pt x="538" y="128"/>
                </a:cubicBezTo>
                <a:cubicBezTo>
                  <a:pt x="536" y="126"/>
                  <a:pt x="536" y="126"/>
                  <a:pt x="536" y="126"/>
                </a:cubicBezTo>
                <a:cubicBezTo>
                  <a:pt x="536" y="126"/>
                  <a:pt x="532" y="126"/>
                  <a:pt x="534" y="127"/>
                </a:cubicBezTo>
                <a:cubicBezTo>
                  <a:pt x="517" y="121"/>
                  <a:pt x="536" y="128"/>
                  <a:pt x="528" y="123"/>
                </a:cubicBezTo>
                <a:cubicBezTo>
                  <a:pt x="530" y="126"/>
                  <a:pt x="520" y="122"/>
                  <a:pt x="514" y="120"/>
                </a:cubicBezTo>
                <a:cubicBezTo>
                  <a:pt x="518" y="121"/>
                  <a:pt x="518" y="120"/>
                  <a:pt x="520" y="120"/>
                </a:cubicBezTo>
                <a:cubicBezTo>
                  <a:pt x="521" y="120"/>
                  <a:pt x="522" y="120"/>
                  <a:pt x="524" y="121"/>
                </a:cubicBezTo>
                <a:cubicBezTo>
                  <a:pt x="525" y="121"/>
                  <a:pt x="526" y="121"/>
                  <a:pt x="528" y="122"/>
                </a:cubicBezTo>
                <a:cubicBezTo>
                  <a:pt x="529" y="122"/>
                  <a:pt x="531" y="123"/>
                  <a:pt x="534" y="124"/>
                </a:cubicBezTo>
                <a:cubicBezTo>
                  <a:pt x="532" y="124"/>
                  <a:pt x="536" y="125"/>
                  <a:pt x="539" y="127"/>
                </a:cubicBezTo>
                <a:close/>
                <a:moveTo>
                  <a:pt x="520" y="108"/>
                </a:moveTo>
                <a:cubicBezTo>
                  <a:pt x="520" y="106"/>
                  <a:pt x="520" y="106"/>
                  <a:pt x="520" y="106"/>
                </a:cubicBezTo>
                <a:cubicBezTo>
                  <a:pt x="521" y="108"/>
                  <a:pt x="521" y="108"/>
                  <a:pt x="521" y="108"/>
                </a:cubicBezTo>
                <a:lnTo>
                  <a:pt x="520" y="108"/>
                </a:lnTo>
                <a:close/>
                <a:moveTo>
                  <a:pt x="488" y="61"/>
                </a:moveTo>
                <a:cubicBezTo>
                  <a:pt x="483" y="63"/>
                  <a:pt x="489" y="64"/>
                  <a:pt x="492" y="62"/>
                </a:cubicBezTo>
                <a:cubicBezTo>
                  <a:pt x="490" y="63"/>
                  <a:pt x="489" y="61"/>
                  <a:pt x="488" y="61"/>
                </a:cubicBezTo>
                <a:close/>
                <a:moveTo>
                  <a:pt x="480" y="41"/>
                </a:moveTo>
                <a:cubicBezTo>
                  <a:pt x="481" y="42"/>
                  <a:pt x="476" y="46"/>
                  <a:pt x="482" y="44"/>
                </a:cubicBezTo>
                <a:cubicBezTo>
                  <a:pt x="483" y="41"/>
                  <a:pt x="483" y="41"/>
                  <a:pt x="483" y="41"/>
                </a:cubicBezTo>
                <a:cubicBezTo>
                  <a:pt x="481" y="41"/>
                  <a:pt x="483" y="40"/>
                  <a:pt x="480" y="41"/>
                </a:cubicBezTo>
                <a:close/>
                <a:moveTo>
                  <a:pt x="472" y="28"/>
                </a:moveTo>
                <a:cubicBezTo>
                  <a:pt x="478" y="25"/>
                  <a:pt x="478" y="25"/>
                  <a:pt x="478" y="25"/>
                </a:cubicBezTo>
                <a:cubicBezTo>
                  <a:pt x="477" y="26"/>
                  <a:pt x="477" y="26"/>
                  <a:pt x="477" y="26"/>
                </a:cubicBezTo>
                <a:lnTo>
                  <a:pt x="472" y="28"/>
                </a:lnTo>
                <a:close/>
                <a:moveTo>
                  <a:pt x="466" y="33"/>
                </a:moveTo>
                <a:cubicBezTo>
                  <a:pt x="466" y="33"/>
                  <a:pt x="466" y="31"/>
                  <a:pt x="469" y="30"/>
                </a:cubicBezTo>
                <a:lnTo>
                  <a:pt x="466" y="33"/>
                </a:lnTo>
                <a:close/>
                <a:moveTo>
                  <a:pt x="465" y="16"/>
                </a:moveTo>
                <a:cubicBezTo>
                  <a:pt x="459" y="19"/>
                  <a:pt x="459" y="19"/>
                  <a:pt x="459" y="19"/>
                </a:cubicBezTo>
                <a:cubicBezTo>
                  <a:pt x="459" y="19"/>
                  <a:pt x="459" y="19"/>
                  <a:pt x="459" y="19"/>
                </a:cubicBezTo>
                <a:lnTo>
                  <a:pt x="465" y="16"/>
                </a:lnTo>
                <a:close/>
                <a:moveTo>
                  <a:pt x="469" y="16"/>
                </a:moveTo>
                <a:cubicBezTo>
                  <a:pt x="468" y="17"/>
                  <a:pt x="467" y="17"/>
                  <a:pt x="466" y="18"/>
                </a:cubicBezTo>
                <a:cubicBezTo>
                  <a:pt x="464" y="19"/>
                  <a:pt x="464" y="20"/>
                  <a:pt x="466" y="20"/>
                </a:cubicBezTo>
                <a:cubicBezTo>
                  <a:pt x="469" y="19"/>
                  <a:pt x="467" y="19"/>
                  <a:pt x="467" y="18"/>
                </a:cubicBezTo>
                <a:cubicBezTo>
                  <a:pt x="468" y="18"/>
                  <a:pt x="470" y="18"/>
                  <a:pt x="469" y="20"/>
                </a:cubicBezTo>
                <a:cubicBezTo>
                  <a:pt x="464" y="21"/>
                  <a:pt x="464" y="21"/>
                  <a:pt x="460" y="23"/>
                </a:cubicBezTo>
                <a:cubicBezTo>
                  <a:pt x="456" y="21"/>
                  <a:pt x="462" y="19"/>
                  <a:pt x="466" y="18"/>
                </a:cubicBezTo>
                <a:cubicBezTo>
                  <a:pt x="466" y="17"/>
                  <a:pt x="468" y="17"/>
                  <a:pt x="469" y="16"/>
                </a:cubicBezTo>
                <a:close/>
                <a:moveTo>
                  <a:pt x="474" y="23"/>
                </a:moveTo>
                <a:cubicBezTo>
                  <a:pt x="473" y="23"/>
                  <a:pt x="472" y="23"/>
                  <a:pt x="471" y="24"/>
                </a:cubicBezTo>
                <a:cubicBezTo>
                  <a:pt x="469" y="23"/>
                  <a:pt x="467" y="22"/>
                  <a:pt x="463" y="25"/>
                </a:cubicBezTo>
                <a:cubicBezTo>
                  <a:pt x="464" y="26"/>
                  <a:pt x="464" y="26"/>
                  <a:pt x="464" y="26"/>
                </a:cubicBezTo>
                <a:cubicBezTo>
                  <a:pt x="464" y="26"/>
                  <a:pt x="464" y="26"/>
                  <a:pt x="465" y="25"/>
                </a:cubicBezTo>
                <a:cubicBezTo>
                  <a:pt x="468" y="25"/>
                  <a:pt x="465" y="27"/>
                  <a:pt x="464" y="28"/>
                </a:cubicBezTo>
                <a:cubicBezTo>
                  <a:pt x="466" y="27"/>
                  <a:pt x="468" y="25"/>
                  <a:pt x="471" y="24"/>
                </a:cubicBezTo>
                <a:cubicBezTo>
                  <a:pt x="472" y="24"/>
                  <a:pt x="472" y="24"/>
                  <a:pt x="473" y="24"/>
                </a:cubicBezTo>
                <a:cubicBezTo>
                  <a:pt x="473" y="25"/>
                  <a:pt x="472" y="25"/>
                  <a:pt x="474" y="25"/>
                </a:cubicBezTo>
                <a:cubicBezTo>
                  <a:pt x="475" y="24"/>
                  <a:pt x="475" y="24"/>
                  <a:pt x="475" y="24"/>
                </a:cubicBezTo>
                <a:cubicBezTo>
                  <a:pt x="474" y="24"/>
                  <a:pt x="474" y="24"/>
                  <a:pt x="473" y="24"/>
                </a:cubicBezTo>
                <a:cubicBezTo>
                  <a:pt x="474" y="24"/>
                  <a:pt x="474" y="23"/>
                  <a:pt x="474" y="23"/>
                </a:cubicBezTo>
                <a:close/>
                <a:moveTo>
                  <a:pt x="472" y="13"/>
                </a:moveTo>
                <a:cubicBezTo>
                  <a:pt x="473" y="13"/>
                  <a:pt x="475" y="13"/>
                  <a:pt x="476" y="12"/>
                </a:cubicBezTo>
                <a:cubicBezTo>
                  <a:pt x="477" y="11"/>
                  <a:pt x="477" y="11"/>
                  <a:pt x="477" y="11"/>
                </a:cubicBezTo>
                <a:cubicBezTo>
                  <a:pt x="474" y="10"/>
                  <a:pt x="472" y="12"/>
                  <a:pt x="472" y="13"/>
                </a:cubicBezTo>
                <a:close/>
                <a:moveTo>
                  <a:pt x="489" y="54"/>
                </a:moveTo>
                <a:cubicBezTo>
                  <a:pt x="489" y="54"/>
                  <a:pt x="490" y="56"/>
                  <a:pt x="487" y="58"/>
                </a:cubicBezTo>
                <a:cubicBezTo>
                  <a:pt x="492" y="56"/>
                  <a:pt x="492" y="56"/>
                  <a:pt x="492" y="56"/>
                </a:cubicBezTo>
                <a:cubicBezTo>
                  <a:pt x="491" y="55"/>
                  <a:pt x="494" y="53"/>
                  <a:pt x="496" y="53"/>
                </a:cubicBezTo>
                <a:cubicBezTo>
                  <a:pt x="492" y="53"/>
                  <a:pt x="494" y="51"/>
                  <a:pt x="489" y="54"/>
                </a:cubicBezTo>
                <a:close/>
                <a:moveTo>
                  <a:pt x="518" y="105"/>
                </a:moveTo>
                <a:cubicBezTo>
                  <a:pt x="520" y="104"/>
                  <a:pt x="514" y="102"/>
                  <a:pt x="521" y="101"/>
                </a:cubicBezTo>
                <a:cubicBezTo>
                  <a:pt x="512" y="101"/>
                  <a:pt x="516" y="104"/>
                  <a:pt x="518" y="105"/>
                </a:cubicBezTo>
                <a:close/>
                <a:moveTo>
                  <a:pt x="528" y="105"/>
                </a:moveTo>
                <a:cubicBezTo>
                  <a:pt x="528" y="106"/>
                  <a:pt x="528" y="106"/>
                  <a:pt x="528" y="106"/>
                </a:cubicBezTo>
                <a:cubicBezTo>
                  <a:pt x="527" y="107"/>
                  <a:pt x="520" y="107"/>
                  <a:pt x="524" y="108"/>
                </a:cubicBezTo>
                <a:cubicBezTo>
                  <a:pt x="526" y="108"/>
                  <a:pt x="523" y="107"/>
                  <a:pt x="525" y="107"/>
                </a:cubicBezTo>
                <a:cubicBezTo>
                  <a:pt x="529" y="107"/>
                  <a:pt x="528" y="107"/>
                  <a:pt x="528" y="106"/>
                </a:cubicBezTo>
                <a:cubicBezTo>
                  <a:pt x="528" y="106"/>
                  <a:pt x="528" y="106"/>
                  <a:pt x="528" y="105"/>
                </a:cubicBezTo>
                <a:close/>
                <a:moveTo>
                  <a:pt x="513" y="71"/>
                </a:moveTo>
                <a:cubicBezTo>
                  <a:pt x="514" y="72"/>
                  <a:pt x="514" y="72"/>
                  <a:pt x="514" y="72"/>
                </a:cubicBezTo>
                <a:cubicBezTo>
                  <a:pt x="510" y="75"/>
                  <a:pt x="510" y="75"/>
                  <a:pt x="510" y="75"/>
                </a:cubicBezTo>
                <a:lnTo>
                  <a:pt x="513" y="71"/>
                </a:lnTo>
                <a:close/>
                <a:moveTo>
                  <a:pt x="511" y="55"/>
                </a:moveTo>
                <a:cubicBezTo>
                  <a:pt x="511" y="56"/>
                  <a:pt x="511" y="56"/>
                  <a:pt x="511" y="56"/>
                </a:cubicBezTo>
                <a:cubicBezTo>
                  <a:pt x="510" y="56"/>
                  <a:pt x="510" y="56"/>
                  <a:pt x="510" y="56"/>
                </a:cubicBezTo>
                <a:cubicBezTo>
                  <a:pt x="509" y="57"/>
                  <a:pt x="507" y="57"/>
                  <a:pt x="506" y="58"/>
                </a:cubicBezTo>
                <a:cubicBezTo>
                  <a:pt x="506" y="58"/>
                  <a:pt x="506" y="59"/>
                  <a:pt x="506" y="59"/>
                </a:cubicBezTo>
                <a:cubicBezTo>
                  <a:pt x="506" y="59"/>
                  <a:pt x="506" y="58"/>
                  <a:pt x="506" y="58"/>
                </a:cubicBezTo>
                <a:cubicBezTo>
                  <a:pt x="506" y="57"/>
                  <a:pt x="505" y="56"/>
                  <a:pt x="509" y="54"/>
                </a:cubicBezTo>
                <a:cubicBezTo>
                  <a:pt x="507" y="55"/>
                  <a:pt x="508" y="57"/>
                  <a:pt x="511" y="56"/>
                </a:cubicBezTo>
                <a:lnTo>
                  <a:pt x="511" y="55"/>
                </a:lnTo>
                <a:close/>
                <a:moveTo>
                  <a:pt x="501" y="25"/>
                </a:moveTo>
                <a:cubicBezTo>
                  <a:pt x="500" y="26"/>
                  <a:pt x="499" y="26"/>
                  <a:pt x="502" y="26"/>
                </a:cubicBezTo>
                <a:cubicBezTo>
                  <a:pt x="503" y="25"/>
                  <a:pt x="502" y="24"/>
                  <a:pt x="501" y="25"/>
                </a:cubicBezTo>
                <a:close/>
                <a:moveTo>
                  <a:pt x="519" y="60"/>
                </a:moveTo>
                <a:cubicBezTo>
                  <a:pt x="516" y="61"/>
                  <a:pt x="518" y="62"/>
                  <a:pt x="514" y="63"/>
                </a:cubicBezTo>
                <a:cubicBezTo>
                  <a:pt x="513" y="63"/>
                  <a:pt x="513" y="63"/>
                  <a:pt x="513" y="63"/>
                </a:cubicBezTo>
                <a:cubicBezTo>
                  <a:pt x="515" y="63"/>
                  <a:pt x="507" y="67"/>
                  <a:pt x="512" y="66"/>
                </a:cubicBezTo>
                <a:cubicBezTo>
                  <a:pt x="511" y="66"/>
                  <a:pt x="511" y="66"/>
                  <a:pt x="511" y="66"/>
                </a:cubicBezTo>
                <a:cubicBezTo>
                  <a:pt x="513" y="66"/>
                  <a:pt x="515" y="62"/>
                  <a:pt x="518" y="62"/>
                </a:cubicBezTo>
                <a:cubicBezTo>
                  <a:pt x="519" y="63"/>
                  <a:pt x="521" y="60"/>
                  <a:pt x="519" y="60"/>
                </a:cubicBezTo>
                <a:close/>
                <a:moveTo>
                  <a:pt x="507" y="19"/>
                </a:moveTo>
                <a:cubicBezTo>
                  <a:pt x="507" y="21"/>
                  <a:pt x="500" y="23"/>
                  <a:pt x="504" y="24"/>
                </a:cubicBezTo>
                <a:cubicBezTo>
                  <a:pt x="504" y="22"/>
                  <a:pt x="511" y="19"/>
                  <a:pt x="507" y="19"/>
                </a:cubicBezTo>
                <a:close/>
                <a:moveTo>
                  <a:pt x="524" y="45"/>
                </a:moveTo>
                <a:cubicBezTo>
                  <a:pt x="525" y="45"/>
                  <a:pt x="525" y="45"/>
                  <a:pt x="525" y="45"/>
                </a:cubicBezTo>
                <a:cubicBezTo>
                  <a:pt x="524" y="47"/>
                  <a:pt x="524" y="47"/>
                  <a:pt x="524" y="47"/>
                </a:cubicBezTo>
                <a:cubicBezTo>
                  <a:pt x="523" y="47"/>
                  <a:pt x="523" y="47"/>
                  <a:pt x="523" y="47"/>
                </a:cubicBezTo>
                <a:lnTo>
                  <a:pt x="524" y="45"/>
                </a:lnTo>
                <a:close/>
                <a:moveTo>
                  <a:pt x="467" y="35"/>
                </a:moveTo>
                <a:cubicBezTo>
                  <a:pt x="466" y="35"/>
                  <a:pt x="466" y="36"/>
                  <a:pt x="467" y="36"/>
                </a:cubicBezTo>
                <a:cubicBezTo>
                  <a:pt x="467" y="36"/>
                  <a:pt x="467" y="35"/>
                  <a:pt x="467" y="35"/>
                </a:cubicBezTo>
                <a:close/>
                <a:moveTo>
                  <a:pt x="501" y="109"/>
                </a:moveTo>
                <a:cubicBezTo>
                  <a:pt x="500" y="108"/>
                  <a:pt x="499" y="108"/>
                  <a:pt x="498" y="108"/>
                </a:cubicBezTo>
                <a:cubicBezTo>
                  <a:pt x="499" y="108"/>
                  <a:pt x="500" y="108"/>
                  <a:pt x="501" y="109"/>
                </a:cubicBezTo>
                <a:close/>
                <a:moveTo>
                  <a:pt x="496" y="109"/>
                </a:moveTo>
                <a:cubicBezTo>
                  <a:pt x="496" y="109"/>
                  <a:pt x="496" y="109"/>
                  <a:pt x="496" y="109"/>
                </a:cubicBezTo>
                <a:cubicBezTo>
                  <a:pt x="496" y="109"/>
                  <a:pt x="496" y="109"/>
                  <a:pt x="496" y="109"/>
                </a:cubicBezTo>
                <a:close/>
                <a:moveTo>
                  <a:pt x="429" y="155"/>
                </a:moveTo>
                <a:cubicBezTo>
                  <a:pt x="428" y="155"/>
                  <a:pt x="425" y="152"/>
                  <a:pt x="428" y="156"/>
                </a:cubicBezTo>
                <a:cubicBezTo>
                  <a:pt x="429" y="158"/>
                  <a:pt x="428" y="155"/>
                  <a:pt x="429" y="155"/>
                </a:cubicBezTo>
                <a:close/>
                <a:moveTo>
                  <a:pt x="433" y="159"/>
                </a:moveTo>
                <a:cubicBezTo>
                  <a:pt x="434" y="159"/>
                  <a:pt x="435" y="160"/>
                  <a:pt x="436" y="161"/>
                </a:cubicBezTo>
                <a:cubicBezTo>
                  <a:pt x="434" y="159"/>
                  <a:pt x="434" y="159"/>
                  <a:pt x="433" y="159"/>
                </a:cubicBezTo>
                <a:close/>
                <a:moveTo>
                  <a:pt x="433" y="159"/>
                </a:moveTo>
                <a:cubicBezTo>
                  <a:pt x="432" y="159"/>
                  <a:pt x="432" y="160"/>
                  <a:pt x="431" y="161"/>
                </a:cubicBezTo>
                <a:cubicBezTo>
                  <a:pt x="433" y="162"/>
                  <a:pt x="433" y="160"/>
                  <a:pt x="433" y="159"/>
                </a:cubicBezTo>
                <a:close/>
                <a:moveTo>
                  <a:pt x="442" y="148"/>
                </a:moveTo>
                <a:cubicBezTo>
                  <a:pt x="443" y="150"/>
                  <a:pt x="447" y="151"/>
                  <a:pt x="445" y="155"/>
                </a:cubicBezTo>
                <a:cubicBezTo>
                  <a:pt x="445" y="155"/>
                  <a:pt x="446" y="153"/>
                  <a:pt x="448" y="155"/>
                </a:cubicBezTo>
                <a:cubicBezTo>
                  <a:pt x="445" y="151"/>
                  <a:pt x="444" y="148"/>
                  <a:pt x="442" y="148"/>
                </a:cubicBezTo>
                <a:close/>
                <a:moveTo>
                  <a:pt x="452" y="156"/>
                </a:moveTo>
                <a:cubicBezTo>
                  <a:pt x="452" y="155"/>
                  <a:pt x="452" y="155"/>
                  <a:pt x="453" y="155"/>
                </a:cubicBezTo>
                <a:cubicBezTo>
                  <a:pt x="452" y="155"/>
                  <a:pt x="452" y="155"/>
                  <a:pt x="452" y="156"/>
                </a:cubicBezTo>
                <a:close/>
                <a:moveTo>
                  <a:pt x="453" y="155"/>
                </a:moveTo>
                <a:cubicBezTo>
                  <a:pt x="454" y="155"/>
                  <a:pt x="457" y="160"/>
                  <a:pt x="457" y="157"/>
                </a:cubicBezTo>
                <a:cubicBezTo>
                  <a:pt x="456" y="155"/>
                  <a:pt x="454" y="152"/>
                  <a:pt x="453" y="152"/>
                </a:cubicBezTo>
                <a:cubicBezTo>
                  <a:pt x="454" y="155"/>
                  <a:pt x="453" y="155"/>
                  <a:pt x="453" y="155"/>
                </a:cubicBezTo>
                <a:close/>
                <a:moveTo>
                  <a:pt x="480" y="123"/>
                </a:moveTo>
                <a:cubicBezTo>
                  <a:pt x="479" y="124"/>
                  <a:pt x="479" y="124"/>
                  <a:pt x="479" y="124"/>
                </a:cubicBezTo>
                <a:cubicBezTo>
                  <a:pt x="480" y="125"/>
                  <a:pt x="480" y="125"/>
                  <a:pt x="480" y="125"/>
                </a:cubicBezTo>
                <a:cubicBezTo>
                  <a:pt x="480" y="125"/>
                  <a:pt x="481" y="124"/>
                  <a:pt x="480" y="123"/>
                </a:cubicBezTo>
                <a:close/>
                <a:moveTo>
                  <a:pt x="491" y="134"/>
                </a:moveTo>
                <a:cubicBezTo>
                  <a:pt x="488" y="129"/>
                  <a:pt x="488" y="129"/>
                  <a:pt x="488" y="129"/>
                </a:cubicBezTo>
                <a:cubicBezTo>
                  <a:pt x="487" y="128"/>
                  <a:pt x="490" y="132"/>
                  <a:pt x="489" y="132"/>
                </a:cubicBezTo>
                <a:cubicBezTo>
                  <a:pt x="489" y="133"/>
                  <a:pt x="490" y="134"/>
                  <a:pt x="491" y="134"/>
                </a:cubicBezTo>
                <a:close/>
                <a:moveTo>
                  <a:pt x="504" y="160"/>
                </a:moveTo>
                <a:cubicBezTo>
                  <a:pt x="504" y="160"/>
                  <a:pt x="504" y="160"/>
                  <a:pt x="503" y="160"/>
                </a:cubicBezTo>
                <a:cubicBezTo>
                  <a:pt x="504" y="160"/>
                  <a:pt x="504" y="160"/>
                  <a:pt x="504" y="160"/>
                </a:cubicBezTo>
                <a:close/>
                <a:moveTo>
                  <a:pt x="484" y="120"/>
                </a:moveTo>
                <a:cubicBezTo>
                  <a:pt x="486" y="122"/>
                  <a:pt x="487" y="124"/>
                  <a:pt x="489" y="125"/>
                </a:cubicBezTo>
                <a:cubicBezTo>
                  <a:pt x="490" y="126"/>
                  <a:pt x="486" y="121"/>
                  <a:pt x="484" y="120"/>
                </a:cubicBezTo>
                <a:close/>
                <a:moveTo>
                  <a:pt x="489" y="120"/>
                </a:moveTo>
                <a:cubicBezTo>
                  <a:pt x="488" y="120"/>
                  <a:pt x="487" y="120"/>
                  <a:pt x="486" y="119"/>
                </a:cubicBezTo>
                <a:cubicBezTo>
                  <a:pt x="488" y="121"/>
                  <a:pt x="488" y="121"/>
                  <a:pt x="488" y="121"/>
                </a:cubicBezTo>
                <a:lnTo>
                  <a:pt x="489" y="120"/>
                </a:lnTo>
                <a:close/>
                <a:moveTo>
                  <a:pt x="496" y="122"/>
                </a:moveTo>
                <a:cubicBezTo>
                  <a:pt x="494" y="121"/>
                  <a:pt x="494" y="121"/>
                  <a:pt x="494" y="121"/>
                </a:cubicBezTo>
                <a:cubicBezTo>
                  <a:pt x="495" y="122"/>
                  <a:pt x="495" y="122"/>
                  <a:pt x="495" y="122"/>
                </a:cubicBezTo>
                <a:lnTo>
                  <a:pt x="496" y="122"/>
                </a:lnTo>
                <a:close/>
                <a:moveTo>
                  <a:pt x="501" y="90"/>
                </a:moveTo>
                <a:cubicBezTo>
                  <a:pt x="500" y="90"/>
                  <a:pt x="500" y="86"/>
                  <a:pt x="495" y="89"/>
                </a:cubicBezTo>
                <a:cubicBezTo>
                  <a:pt x="502" y="87"/>
                  <a:pt x="495" y="93"/>
                  <a:pt x="501" y="90"/>
                </a:cubicBezTo>
                <a:close/>
                <a:moveTo>
                  <a:pt x="470" y="41"/>
                </a:moveTo>
                <a:cubicBezTo>
                  <a:pt x="471" y="38"/>
                  <a:pt x="471" y="38"/>
                  <a:pt x="471" y="38"/>
                </a:cubicBezTo>
                <a:cubicBezTo>
                  <a:pt x="470" y="40"/>
                  <a:pt x="467" y="40"/>
                  <a:pt x="470" y="41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59" name="Csoportba foglalás 58"/>
          <p:cNvGrpSpPr/>
          <p:nvPr/>
        </p:nvGrpSpPr>
        <p:grpSpPr>
          <a:xfrm>
            <a:off x="8751276" y="968404"/>
            <a:ext cx="2009516" cy="923330"/>
            <a:chOff x="8751276" y="968404"/>
            <a:chExt cx="2009516" cy="923330"/>
          </a:xfrm>
        </p:grpSpPr>
        <p:sp>
          <p:nvSpPr>
            <p:cNvPr id="38" name="Szövegdoboz 37"/>
            <p:cNvSpPr txBox="1"/>
            <p:nvPr/>
          </p:nvSpPr>
          <p:spPr>
            <a:xfrm>
              <a:off x="10077592" y="1230621"/>
              <a:ext cx="68320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hu-HU" sz="2400" b="1" dirty="0">
                  <a:solidFill>
                    <a:srgbClr val="47274E"/>
                  </a:solidFill>
                </a:rPr>
                <a:t>cikk</a:t>
              </a:r>
            </a:p>
          </p:txBody>
        </p:sp>
        <p:sp>
          <p:nvSpPr>
            <p:cNvPr id="39" name="Szövegdoboz 38"/>
            <p:cNvSpPr txBox="1"/>
            <p:nvPr/>
          </p:nvSpPr>
          <p:spPr>
            <a:xfrm>
              <a:off x="8751276" y="968404"/>
              <a:ext cx="1321196" cy="923330"/>
            </a:xfrm>
            <a:prstGeom prst="rect">
              <a:avLst/>
            </a:prstGeom>
            <a:noFill/>
          </p:spPr>
          <p:txBody>
            <a:bodyPr wrap="none" rtlCol="0" anchor="b">
              <a:spAutoFit/>
            </a:bodyPr>
            <a:lstStyle>
              <a:defPPr>
                <a:defRPr lang="hu-HU"/>
              </a:defPPr>
              <a:lvl1pPr>
                <a:defRPr sz="6000" b="1">
                  <a:solidFill>
                    <a:srgbClr val="990000"/>
                  </a:solidFill>
                  <a:latin typeface="Arial Narrow" panose="020B0606020202030204" pitchFamily="34" charset="0"/>
                </a:defRPr>
              </a:lvl1pPr>
            </a:lstStyle>
            <a:p>
              <a:r>
                <a:rPr lang="hu-HU" sz="5400" dirty="0">
                  <a:solidFill>
                    <a:schemeClr val="accent3"/>
                  </a:solidFill>
                </a:rPr>
                <a:t>94%</a:t>
              </a:r>
            </a:p>
          </p:txBody>
        </p:sp>
      </p:grpSp>
      <p:grpSp>
        <p:nvGrpSpPr>
          <p:cNvPr id="60" name="Csoportba foglalás 59"/>
          <p:cNvGrpSpPr/>
          <p:nvPr/>
        </p:nvGrpSpPr>
        <p:grpSpPr>
          <a:xfrm>
            <a:off x="8751276" y="2085230"/>
            <a:ext cx="1860438" cy="584775"/>
            <a:chOff x="8751276" y="2085230"/>
            <a:chExt cx="1860438" cy="584775"/>
          </a:xfrm>
        </p:grpSpPr>
        <p:sp>
          <p:nvSpPr>
            <p:cNvPr id="41" name="Szövegdoboz 40"/>
            <p:cNvSpPr txBox="1"/>
            <p:nvPr/>
          </p:nvSpPr>
          <p:spPr>
            <a:xfrm>
              <a:off x="9569593" y="2146785"/>
              <a:ext cx="104212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2400" b="1" dirty="0">
                  <a:solidFill>
                    <a:srgbClr val="47274E"/>
                  </a:solidFill>
                </a:rPr>
                <a:t>hír</a:t>
              </a:r>
            </a:p>
          </p:txBody>
        </p:sp>
        <p:sp>
          <p:nvSpPr>
            <p:cNvPr id="42" name="Szövegdoboz 41"/>
            <p:cNvSpPr txBox="1"/>
            <p:nvPr/>
          </p:nvSpPr>
          <p:spPr>
            <a:xfrm>
              <a:off x="8751276" y="2085230"/>
              <a:ext cx="859531" cy="584775"/>
            </a:xfrm>
            <a:prstGeom prst="rect">
              <a:avLst/>
            </a:prstGeom>
            <a:noFill/>
          </p:spPr>
          <p:txBody>
            <a:bodyPr wrap="none" rtlCol="0" anchor="b">
              <a:spAutoFit/>
            </a:bodyPr>
            <a:lstStyle>
              <a:defPPr>
                <a:defRPr lang="hu-HU"/>
              </a:defPPr>
              <a:lvl1pPr>
                <a:defRPr sz="6000" b="1">
                  <a:solidFill>
                    <a:srgbClr val="990000"/>
                  </a:solidFill>
                  <a:latin typeface="Arial Narrow" panose="020B0606020202030204" pitchFamily="34" charset="0"/>
                </a:defRPr>
              </a:lvl1pPr>
            </a:lstStyle>
            <a:p>
              <a:r>
                <a:rPr lang="hu-HU" sz="3200" dirty="0">
                  <a:solidFill>
                    <a:schemeClr val="accent3"/>
                  </a:solidFill>
                </a:rPr>
                <a:t>47%</a:t>
              </a:r>
            </a:p>
          </p:txBody>
        </p:sp>
      </p:grpSp>
      <p:grpSp>
        <p:nvGrpSpPr>
          <p:cNvPr id="61" name="Csoportba foglalás 60"/>
          <p:cNvGrpSpPr/>
          <p:nvPr/>
        </p:nvGrpSpPr>
        <p:grpSpPr>
          <a:xfrm>
            <a:off x="8751276" y="3009424"/>
            <a:ext cx="1709908" cy="584775"/>
            <a:chOff x="8751276" y="3009424"/>
            <a:chExt cx="1709908" cy="584775"/>
          </a:xfrm>
        </p:grpSpPr>
        <p:sp>
          <p:nvSpPr>
            <p:cNvPr id="44" name="Szövegdoboz 43"/>
            <p:cNvSpPr txBox="1"/>
            <p:nvPr/>
          </p:nvSpPr>
          <p:spPr>
            <a:xfrm>
              <a:off x="9569593" y="3070979"/>
              <a:ext cx="89159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hu-HU" sz="2400" b="1" dirty="0">
                  <a:solidFill>
                    <a:srgbClr val="47274E"/>
                  </a:solidFill>
                </a:rPr>
                <a:t>videó</a:t>
              </a:r>
            </a:p>
          </p:txBody>
        </p:sp>
        <p:sp>
          <p:nvSpPr>
            <p:cNvPr id="45" name="Szövegdoboz 44"/>
            <p:cNvSpPr txBox="1"/>
            <p:nvPr/>
          </p:nvSpPr>
          <p:spPr>
            <a:xfrm>
              <a:off x="8751276" y="3009424"/>
              <a:ext cx="859531" cy="584775"/>
            </a:xfrm>
            <a:prstGeom prst="rect">
              <a:avLst/>
            </a:prstGeom>
            <a:noFill/>
          </p:spPr>
          <p:txBody>
            <a:bodyPr wrap="none" rtlCol="0" anchor="b">
              <a:spAutoFit/>
            </a:bodyPr>
            <a:lstStyle>
              <a:defPPr>
                <a:defRPr lang="hu-HU"/>
              </a:defPPr>
              <a:lvl1pPr>
                <a:defRPr sz="6000" b="1">
                  <a:solidFill>
                    <a:srgbClr val="990000"/>
                  </a:solidFill>
                  <a:latin typeface="Arial Narrow" panose="020B0606020202030204" pitchFamily="34" charset="0"/>
                </a:defRPr>
              </a:lvl1pPr>
            </a:lstStyle>
            <a:p>
              <a:r>
                <a:rPr lang="hu-HU" sz="3200" dirty="0">
                  <a:solidFill>
                    <a:schemeClr val="accent3"/>
                  </a:solidFill>
                </a:rPr>
                <a:t>53%</a:t>
              </a:r>
            </a:p>
          </p:txBody>
        </p:sp>
      </p:grpSp>
      <p:grpSp>
        <p:nvGrpSpPr>
          <p:cNvPr id="62" name="Csoportba foglalás 61"/>
          <p:cNvGrpSpPr/>
          <p:nvPr/>
        </p:nvGrpSpPr>
        <p:grpSpPr>
          <a:xfrm>
            <a:off x="8751276" y="3935956"/>
            <a:ext cx="2237210" cy="464021"/>
            <a:chOff x="8751276" y="3935956"/>
            <a:chExt cx="2237210" cy="464021"/>
          </a:xfrm>
        </p:grpSpPr>
        <p:sp>
          <p:nvSpPr>
            <p:cNvPr id="47" name="Szövegdoboz 46"/>
            <p:cNvSpPr txBox="1"/>
            <p:nvPr/>
          </p:nvSpPr>
          <p:spPr>
            <a:xfrm>
              <a:off x="9438959" y="3938312"/>
              <a:ext cx="154952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hu-HU" sz="2400" b="1" dirty="0" err="1">
                  <a:solidFill>
                    <a:srgbClr val="47274E"/>
                  </a:solidFill>
                </a:rPr>
                <a:t>infografika</a:t>
              </a:r>
              <a:endParaRPr lang="hu-HU" sz="2400" b="1" dirty="0">
                <a:solidFill>
                  <a:srgbClr val="47274E"/>
                </a:solidFill>
              </a:endParaRPr>
            </a:p>
          </p:txBody>
        </p:sp>
        <p:sp>
          <p:nvSpPr>
            <p:cNvPr id="48" name="Szövegdoboz 47"/>
            <p:cNvSpPr txBox="1"/>
            <p:nvPr/>
          </p:nvSpPr>
          <p:spPr>
            <a:xfrm>
              <a:off x="8751276" y="3935956"/>
              <a:ext cx="691215" cy="461665"/>
            </a:xfrm>
            <a:prstGeom prst="rect">
              <a:avLst/>
            </a:prstGeom>
            <a:noFill/>
          </p:spPr>
          <p:txBody>
            <a:bodyPr wrap="none" rtlCol="0" anchor="b">
              <a:spAutoFit/>
            </a:bodyPr>
            <a:lstStyle>
              <a:defPPr>
                <a:defRPr lang="hu-HU"/>
              </a:defPPr>
              <a:lvl1pPr>
                <a:defRPr sz="6000" b="1">
                  <a:solidFill>
                    <a:srgbClr val="990000"/>
                  </a:solidFill>
                  <a:latin typeface="Arial Narrow" panose="020B0606020202030204" pitchFamily="34" charset="0"/>
                </a:defRPr>
              </a:lvl1pPr>
            </a:lstStyle>
            <a:p>
              <a:r>
                <a:rPr lang="hu-HU" sz="2400" dirty="0">
                  <a:solidFill>
                    <a:schemeClr val="accent3"/>
                  </a:solidFill>
                </a:rPr>
                <a:t>35%</a:t>
              </a:r>
            </a:p>
          </p:txBody>
        </p:sp>
      </p:grpSp>
      <p:grpSp>
        <p:nvGrpSpPr>
          <p:cNvPr id="63" name="Csoportba foglalás 62"/>
          <p:cNvGrpSpPr/>
          <p:nvPr/>
        </p:nvGrpSpPr>
        <p:grpSpPr>
          <a:xfrm>
            <a:off x="8751276" y="4777200"/>
            <a:ext cx="1400058" cy="464021"/>
            <a:chOff x="8751276" y="4777200"/>
            <a:chExt cx="1400058" cy="464021"/>
          </a:xfrm>
        </p:grpSpPr>
        <p:sp>
          <p:nvSpPr>
            <p:cNvPr id="50" name="Szövegdoboz 49"/>
            <p:cNvSpPr txBox="1"/>
            <p:nvPr/>
          </p:nvSpPr>
          <p:spPr>
            <a:xfrm>
              <a:off x="9438959" y="4779556"/>
              <a:ext cx="71237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hu-HU" sz="2400" b="1" dirty="0">
                  <a:solidFill>
                    <a:srgbClr val="47274E"/>
                  </a:solidFill>
                </a:rPr>
                <a:t>fotó</a:t>
              </a:r>
            </a:p>
          </p:txBody>
        </p:sp>
        <p:sp>
          <p:nvSpPr>
            <p:cNvPr id="51" name="Szövegdoboz 50"/>
            <p:cNvSpPr txBox="1"/>
            <p:nvPr/>
          </p:nvSpPr>
          <p:spPr>
            <a:xfrm>
              <a:off x="8751276" y="4777200"/>
              <a:ext cx="691215" cy="461665"/>
            </a:xfrm>
            <a:prstGeom prst="rect">
              <a:avLst/>
            </a:prstGeom>
            <a:noFill/>
          </p:spPr>
          <p:txBody>
            <a:bodyPr wrap="none" rtlCol="0" anchor="b">
              <a:spAutoFit/>
            </a:bodyPr>
            <a:lstStyle>
              <a:defPPr>
                <a:defRPr lang="hu-HU"/>
              </a:defPPr>
              <a:lvl1pPr>
                <a:defRPr sz="6000" b="1">
                  <a:solidFill>
                    <a:srgbClr val="990000"/>
                  </a:solidFill>
                  <a:latin typeface="Arial Narrow" panose="020B0606020202030204" pitchFamily="34" charset="0"/>
                </a:defRPr>
              </a:lvl1pPr>
            </a:lstStyle>
            <a:p>
              <a:r>
                <a:rPr lang="hu-HU" sz="2400" dirty="0">
                  <a:solidFill>
                    <a:schemeClr val="accent3"/>
                  </a:solidFill>
                </a:rPr>
                <a:t>35%</a:t>
              </a:r>
            </a:p>
          </p:txBody>
        </p:sp>
      </p:grpSp>
      <p:grpSp>
        <p:nvGrpSpPr>
          <p:cNvPr id="64" name="Csoportba foglalás 63"/>
          <p:cNvGrpSpPr/>
          <p:nvPr/>
        </p:nvGrpSpPr>
        <p:grpSpPr>
          <a:xfrm>
            <a:off x="8751276" y="5758665"/>
            <a:ext cx="2170205" cy="490693"/>
            <a:chOff x="8751276" y="5758665"/>
            <a:chExt cx="2170205" cy="490693"/>
          </a:xfrm>
        </p:grpSpPr>
        <p:sp>
          <p:nvSpPr>
            <p:cNvPr id="53" name="Szövegdoboz 52"/>
            <p:cNvSpPr txBox="1"/>
            <p:nvPr/>
          </p:nvSpPr>
          <p:spPr>
            <a:xfrm>
              <a:off x="9438959" y="5758665"/>
              <a:ext cx="148252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hu-HU" sz="2400" b="1" dirty="0">
                  <a:solidFill>
                    <a:srgbClr val="47274E"/>
                  </a:solidFill>
                </a:rPr>
                <a:t>applikáció</a:t>
              </a:r>
            </a:p>
          </p:txBody>
        </p:sp>
        <p:sp>
          <p:nvSpPr>
            <p:cNvPr id="54" name="Szövegdoboz 53"/>
            <p:cNvSpPr txBox="1"/>
            <p:nvPr/>
          </p:nvSpPr>
          <p:spPr>
            <a:xfrm>
              <a:off x="8751276" y="5787693"/>
              <a:ext cx="691215" cy="461665"/>
            </a:xfrm>
            <a:prstGeom prst="rect">
              <a:avLst/>
            </a:prstGeom>
            <a:noFill/>
          </p:spPr>
          <p:txBody>
            <a:bodyPr wrap="none" rtlCol="0" anchor="b">
              <a:spAutoFit/>
            </a:bodyPr>
            <a:lstStyle>
              <a:defPPr>
                <a:defRPr lang="hu-HU"/>
              </a:defPPr>
              <a:lvl1pPr>
                <a:defRPr sz="6000" b="1">
                  <a:solidFill>
                    <a:srgbClr val="990000"/>
                  </a:solidFill>
                  <a:latin typeface="Arial Narrow" panose="020B0606020202030204" pitchFamily="34" charset="0"/>
                </a:defRPr>
              </a:lvl1pPr>
            </a:lstStyle>
            <a:p>
              <a:r>
                <a:rPr lang="hu-HU" sz="2400" dirty="0">
                  <a:solidFill>
                    <a:schemeClr val="accent3"/>
                  </a:solidFill>
                </a:rPr>
                <a:t>24%</a:t>
              </a:r>
            </a:p>
          </p:txBody>
        </p:sp>
      </p:grpSp>
      <p:sp>
        <p:nvSpPr>
          <p:cNvPr id="55" name="Freeform 18"/>
          <p:cNvSpPr>
            <a:spLocks noChangeAspect="1" noEditPoints="1"/>
          </p:cNvSpPr>
          <p:nvPr/>
        </p:nvSpPr>
        <p:spPr bwMode="auto">
          <a:xfrm rot="20800476">
            <a:off x="7588205" y="2169953"/>
            <a:ext cx="1043316" cy="339626"/>
          </a:xfrm>
          <a:custGeom>
            <a:avLst/>
            <a:gdLst>
              <a:gd name="T0" fmla="*/ 266 w 578"/>
              <a:gd name="T1" fmla="*/ 80 h 179"/>
              <a:gd name="T2" fmla="*/ 212 w 578"/>
              <a:gd name="T3" fmla="*/ 39 h 179"/>
              <a:gd name="T4" fmla="*/ 51 w 578"/>
              <a:gd name="T5" fmla="*/ 101 h 179"/>
              <a:gd name="T6" fmla="*/ 204 w 578"/>
              <a:gd name="T7" fmla="*/ 36 h 179"/>
              <a:gd name="T8" fmla="*/ 277 w 578"/>
              <a:gd name="T9" fmla="*/ 48 h 179"/>
              <a:gd name="T10" fmla="*/ 376 w 578"/>
              <a:gd name="T11" fmla="*/ 58 h 179"/>
              <a:gd name="T12" fmla="*/ 464 w 578"/>
              <a:gd name="T13" fmla="*/ 100 h 179"/>
              <a:gd name="T14" fmla="*/ 386 w 578"/>
              <a:gd name="T15" fmla="*/ 94 h 179"/>
              <a:gd name="T16" fmla="*/ 328 w 578"/>
              <a:gd name="T17" fmla="*/ 96 h 179"/>
              <a:gd name="T18" fmla="*/ 277 w 578"/>
              <a:gd name="T19" fmla="*/ 93 h 179"/>
              <a:gd name="T20" fmla="*/ 244 w 578"/>
              <a:gd name="T21" fmla="*/ 91 h 179"/>
              <a:gd name="T22" fmla="*/ 156 w 578"/>
              <a:gd name="T23" fmla="*/ 81 h 179"/>
              <a:gd name="T24" fmla="*/ 73 w 578"/>
              <a:gd name="T25" fmla="*/ 90 h 179"/>
              <a:gd name="T26" fmla="*/ 22 w 578"/>
              <a:gd name="T27" fmla="*/ 121 h 179"/>
              <a:gd name="T28" fmla="*/ 17 w 578"/>
              <a:gd name="T29" fmla="*/ 76 h 179"/>
              <a:gd name="T30" fmla="*/ 90 w 578"/>
              <a:gd name="T31" fmla="*/ 45 h 179"/>
              <a:gd name="T32" fmla="*/ 179 w 578"/>
              <a:gd name="T33" fmla="*/ 79 h 179"/>
              <a:gd name="T34" fmla="*/ 170 w 578"/>
              <a:gd name="T35" fmla="*/ 56 h 179"/>
              <a:gd name="T36" fmla="*/ 303 w 578"/>
              <a:gd name="T37" fmla="*/ 55 h 179"/>
              <a:gd name="T38" fmla="*/ 404 w 578"/>
              <a:gd name="T39" fmla="*/ 83 h 179"/>
              <a:gd name="T40" fmla="*/ 324 w 578"/>
              <a:gd name="T41" fmla="*/ 82 h 179"/>
              <a:gd name="T42" fmla="*/ 219 w 578"/>
              <a:gd name="T43" fmla="*/ 71 h 179"/>
              <a:gd name="T44" fmla="*/ 25 w 578"/>
              <a:gd name="T45" fmla="*/ 95 h 179"/>
              <a:gd name="T46" fmla="*/ 39 w 578"/>
              <a:gd name="T47" fmla="*/ 89 h 179"/>
              <a:gd name="T48" fmla="*/ 150 w 578"/>
              <a:gd name="T49" fmla="*/ 60 h 179"/>
              <a:gd name="T50" fmla="*/ 141 w 578"/>
              <a:gd name="T51" fmla="*/ 60 h 179"/>
              <a:gd name="T52" fmla="*/ 230 w 578"/>
              <a:gd name="T53" fmla="*/ 93 h 179"/>
              <a:gd name="T54" fmla="*/ 424 w 578"/>
              <a:gd name="T55" fmla="*/ 89 h 179"/>
              <a:gd name="T56" fmla="*/ 323 w 578"/>
              <a:gd name="T57" fmla="*/ 100 h 179"/>
              <a:gd name="T58" fmla="*/ 427 w 578"/>
              <a:gd name="T59" fmla="*/ 177 h 179"/>
              <a:gd name="T60" fmla="*/ 500 w 578"/>
              <a:gd name="T61" fmla="*/ 119 h 179"/>
              <a:gd name="T62" fmla="*/ 523 w 578"/>
              <a:gd name="T63" fmla="*/ 124 h 179"/>
              <a:gd name="T64" fmla="*/ 520 w 578"/>
              <a:gd name="T65" fmla="*/ 39 h 179"/>
              <a:gd name="T66" fmla="*/ 534 w 578"/>
              <a:gd name="T67" fmla="*/ 76 h 179"/>
              <a:gd name="T68" fmla="*/ 573 w 578"/>
              <a:gd name="T69" fmla="*/ 123 h 179"/>
              <a:gd name="T70" fmla="*/ 549 w 578"/>
              <a:gd name="T71" fmla="*/ 152 h 179"/>
              <a:gd name="T72" fmla="*/ 461 w 578"/>
              <a:gd name="T73" fmla="*/ 162 h 179"/>
              <a:gd name="T74" fmla="*/ 439 w 578"/>
              <a:gd name="T75" fmla="*/ 166 h 179"/>
              <a:gd name="T76" fmla="*/ 477 w 578"/>
              <a:gd name="T77" fmla="*/ 147 h 179"/>
              <a:gd name="T78" fmla="*/ 493 w 578"/>
              <a:gd name="T79" fmla="*/ 129 h 179"/>
              <a:gd name="T80" fmla="*/ 500 w 578"/>
              <a:gd name="T81" fmla="*/ 119 h 179"/>
              <a:gd name="T82" fmla="*/ 509 w 578"/>
              <a:gd name="T83" fmla="*/ 117 h 179"/>
              <a:gd name="T84" fmla="*/ 496 w 578"/>
              <a:gd name="T85" fmla="*/ 105 h 179"/>
              <a:gd name="T86" fmla="*/ 487 w 578"/>
              <a:gd name="T87" fmla="*/ 74 h 179"/>
              <a:gd name="T88" fmla="*/ 469 w 578"/>
              <a:gd name="T89" fmla="*/ 36 h 179"/>
              <a:gd name="T90" fmla="*/ 440 w 578"/>
              <a:gd name="T91" fmla="*/ 8 h 179"/>
              <a:gd name="T92" fmla="*/ 500 w 578"/>
              <a:gd name="T93" fmla="*/ 9 h 179"/>
              <a:gd name="T94" fmla="*/ 552 w 578"/>
              <a:gd name="T95" fmla="*/ 103 h 179"/>
              <a:gd name="T96" fmla="*/ 540 w 578"/>
              <a:gd name="T97" fmla="*/ 98 h 179"/>
              <a:gd name="T98" fmla="*/ 521 w 578"/>
              <a:gd name="T99" fmla="*/ 78 h 179"/>
              <a:gd name="T100" fmla="*/ 513 w 578"/>
              <a:gd name="T101" fmla="*/ 155 h 179"/>
              <a:gd name="T102" fmla="*/ 486 w 578"/>
              <a:gd name="T103" fmla="*/ 154 h 179"/>
              <a:gd name="T104" fmla="*/ 504 w 578"/>
              <a:gd name="T105" fmla="*/ 133 h 179"/>
              <a:gd name="T106" fmla="*/ 520 w 578"/>
              <a:gd name="T107" fmla="*/ 108 h 179"/>
              <a:gd name="T108" fmla="*/ 469 w 578"/>
              <a:gd name="T109" fmla="*/ 16 h 179"/>
              <a:gd name="T110" fmla="*/ 474 w 578"/>
              <a:gd name="T111" fmla="*/ 23 h 179"/>
              <a:gd name="T112" fmla="*/ 513 w 578"/>
              <a:gd name="T113" fmla="*/ 71 h 179"/>
              <a:gd name="T114" fmla="*/ 512 w 578"/>
              <a:gd name="T115" fmla="*/ 66 h 179"/>
              <a:gd name="T116" fmla="*/ 496 w 578"/>
              <a:gd name="T117" fmla="*/ 109 h 179"/>
              <a:gd name="T118" fmla="*/ 457 w 578"/>
              <a:gd name="T119" fmla="*/ 157 h 179"/>
              <a:gd name="T120" fmla="*/ 488 w 578"/>
              <a:gd name="T121" fmla="*/ 121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578" h="179">
                <a:moveTo>
                  <a:pt x="484" y="109"/>
                </a:moveTo>
                <a:cubicBezTo>
                  <a:pt x="484" y="110"/>
                  <a:pt x="484" y="110"/>
                  <a:pt x="484" y="110"/>
                </a:cubicBezTo>
                <a:cubicBezTo>
                  <a:pt x="483" y="110"/>
                  <a:pt x="483" y="110"/>
                  <a:pt x="484" y="109"/>
                </a:cubicBezTo>
                <a:close/>
                <a:moveTo>
                  <a:pt x="484" y="110"/>
                </a:moveTo>
                <a:cubicBezTo>
                  <a:pt x="486" y="114"/>
                  <a:pt x="491" y="116"/>
                  <a:pt x="494" y="118"/>
                </a:cubicBezTo>
                <a:cubicBezTo>
                  <a:pt x="496" y="111"/>
                  <a:pt x="487" y="111"/>
                  <a:pt x="484" y="110"/>
                </a:cubicBezTo>
                <a:close/>
                <a:moveTo>
                  <a:pt x="491" y="102"/>
                </a:moveTo>
                <a:cubicBezTo>
                  <a:pt x="488" y="99"/>
                  <a:pt x="488" y="99"/>
                  <a:pt x="488" y="99"/>
                </a:cubicBezTo>
                <a:cubicBezTo>
                  <a:pt x="489" y="100"/>
                  <a:pt x="488" y="103"/>
                  <a:pt x="491" y="102"/>
                </a:cubicBezTo>
                <a:close/>
                <a:moveTo>
                  <a:pt x="484" y="104"/>
                </a:moveTo>
                <a:cubicBezTo>
                  <a:pt x="485" y="108"/>
                  <a:pt x="485" y="108"/>
                  <a:pt x="485" y="108"/>
                </a:cubicBezTo>
                <a:cubicBezTo>
                  <a:pt x="486" y="105"/>
                  <a:pt x="486" y="105"/>
                  <a:pt x="486" y="105"/>
                </a:cubicBezTo>
                <a:lnTo>
                  <a:pt x="484" y="104"/>
                </a:lnTo>
                <a:close/>
                <a:moveTo>
                  <a:pt x="277" y="97"/>
                </a:moveTo>
                <a:cubicBezTo>
                  <a:pt x="277" y="96"/>
                  <a:pt x="277" y="94"/>
                  <a:pt x="277" y="93"/>
                </a:cubicBezTo>
                <a:lnTo>
                  <a:pt x="277" y="97"/>
                </a:lnTo>
                <a:close/>
                <a:moveTo>
                  <a:pt x="266" y="80"/>
                </a:moveTo>
                <a:cubicBezTo>
                  <a:pt x="267" y="80"/>
                  <a:pt x="267" y="81"/>
                  <a:pt x="268" y="81"/>
                </a:cubicBezTo>
                <a:cubicBezTo>
                  <a:pt x="267" y="80"/>
                  <a:pt x="267" y="80"/>
                  <a:pt x="266" y="80"/>
                </a:cubicBezTo>
                <a:close/>
                <a:moveTo>
                  <a:pt x="284" y="93"/>
                </a:moveTo>
                <a:cubicBezTo>
                  <a:pt x="286" y="93"/>
                  <a:pt x="286" y="93"/>
                  <a:pt x="286" y="93"/>
                </a:cubicBezTo>
                <a:cubicBezTo>
                  <a:pt x="285" y="93"/>
                  <a:pt x="284" y="93"/>
                  <a:pt x="284" y="93"/>
                </a:cubicBezTo>
                <a:close/>
                <a:moveTo>
                  <a:pt x="394" y="100"/>
                </a:moveTo>
                <a:cubicBezTo>
                  <a:pt x="393" y="99"/>
                  <a:pt x="391" y="97"/>
                  <a:pt x="390" y="95"/>
                </a:cubicBezTo>
                <a:cubicBezTo>
                  <a:pt x="391" y="97"/>
                  <a:pt x="390" y="101"/>
                  <a:pt x="394" y="100"/>
                </a:cubicBezTo>
                <a:close/>
                <a:moveTo>
                  <a:pt x="225" y="44"/>
                </a:moveTo>
                <a:cubicBezTo>
                  <a:pt x="225" y="42"/>
                  <a:pt x="225" y="42"/>
                  <a:pt x="225" y="42"/>
                </a:cubicBezTo>
                <a:cubicBezTo>
                  <a:pt x="224" y="42"/>
                  <a:pt x="224" y="43"/>
                  <a:pt x="225" y="44"/>
                </a:cubicBezTo>
                <a:close/>
                <a:moveTo>
                  <a:pt x="267" y="49"/>
                </a:moveTo>
                <a:cubicBezTo>
                  <a:pt x="267" y="49"/>
                  <a:pt x="267" y="49"/>
                  <a:pt x="267" y="49"/>
                </a:cubicBezTo>
                <a:cubicBezTo>
                  <a:pt x="267" y="48"/>
                  <a:pt x="268" y="48"/>
                  <a:pt x="268" y="46"/>
                </a:cubicBezTo>
                <a:lnTo>
                  <a:pt x="267" y="49"/>
                </a:lnTo>
                <a:close/>
                <a:moveTo>
                  <a:pt x="294" y="90"/>
                </a:moveTo>
                <a:cubicBezTo>
                  <a:pt x="293" y="89"/>
                  <a:pt x="293" y="89"/>
                  <a:pt x="293" y="89"/>
                </a:cubicBezTo>
                <a:cubicBezTo>
                  <a:pt x="292" y="89"/>
                  <a:pt x="292" y="89"/>
                  <a:pt x="292" y="89"/>
                </a:cubicBezTo>
                <a:cubicBezTo>
                  <a:pt x="293" y="90"/>
                  <a:pt x="293" y="90"/>
                  <a:pt x="294" y="90"/>
                </a:cubicBezTo>
                <a:close/>
                <a:moveTo>
                  <a:pt x="210" y="34"/>
                </a:moveTo>
                <a:cubicBezTo>
                  <a:pt x="210" y="36"/>
                  <a:pt x="211" y="38"/>
                  <a:pt x="212" y="39"/>
                </a:cubicBezTo>
                <a:cubicBezTo>
                  <a:pt x="212" y="37"/>
                  <a:pt x="211" y="35"/>
                  <a:pt x="210" y="34"/>
                </a:cubicBezTo>
                <a:close/>
                <a:moveTo>
                  <a:pt x="266" y="80"/>
                </a:move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lose/>
                <a:moveTo>
                  <a:pt x="279" y="48"/>
                </a:moveTo>
                <a:cubicBezTo>
                  <a:pt x="280" y="49"/>
                  <a:pt x="281" y="49"/>
                  <a:pt x="281" y="49"/>
                </a:cubicBezTo>
                <a:cubicBezTo>
                  <a:pt x="281" y="48"/>
                  <a:pt x="280" y="48"/>
                  <a:pt x="279" y="48"/>
                </a:cubicBezTo>
                <a:close/>
                <a:moveTo>
                  <a:pt x="389" y="93"/>
                </a:moveTo>
                <a:cubicBezTo>
                  <a:pt x="390" y="95"/>
                  <a:pt x="390" y="95"/>
                  <a:pt x="390" y="95"/>
                </a:cubicBezTo>
                <a:cubicBezTo>
                  <a:pt x="390" y="94"/>
                  <a:pt x="390" y="93"/>
                  <a:pt x="389" y="93"/>
                </a:cubicBezTo>
                <a:close/>
                <a:moveTo>
                  <a:pt x="471" y="106"/>
                </a:moveTo>
                <a:cubicBezTo>
                  <a:pt x="471" y="108"/>
                  <a:pt x="470" y="109"/>
                  <a:pt x="472" y="110"/>
                </a:cubicBezTo>
                <a:cubicBezTo>
                  <a:pt x="472" y="108"/>
                  <a:pt x="471" y="107"/>
                  <a:pt x="471" y="106"/>
                </a:cubicBezTo>
                <a:close/>
                <a:moveTo>
                  <a:pt x="5" y="110"/>
                </a:moveTo>
                <a:cubicBezTo>
                  <a:pt x="5" y="110"/>
                  <a:pt x="5" y="110"/>
                  <a:pt x="5" y="110"/>
                </a:cubicBezTo>
                <a:cubicBezTo>
                  <a:pt x="5" y="110"/>
                  <a:pt x="5" y="110"/>
                  <a:pt x="5" y="110"/>
                </a:cubicBezTo>
                <a:close/>
                <a:moveTo>
                  <a:pt x="52" y="103"/>
                </a:moveTo>
                <a:cubicBezTo>
                  <a:pt x="51" y="102"/>
                  <a:pt x="51" y="102"/>
                  <a:pt x="51" y="101"/>
                </a:cubicBezTo>
                <a:cubicBezTo>
                  <a:pt x="51" y="103"/>
                  <a:pt x="51" y="104"/>
                  <a:pt x="52" y="103"/>
                </a:cubicBezTo>
                <a:close/>
                <a:moveTo>
                  <a:pt x="87" y="38"/>
                </a:moveTo>
                <a:cubicBezTo>
                  <a:pt x="96" y="43"/>
                  <a:pt x="96" y="43"/>
                  <a:pt x="96" y="43"/>
                </a:cubicBezTo>
                <a:cubicBezTo>
                  <a:pt x="96" y="41"/>
                  <a:pt x="100" y="39"/>
                  <a:pt x="97" y="37"/>
                </a:cubicBezTo>
                <a:cubicBezTo>
                  <a:pt x="101" y="41"/>
                  <a:pt x="101" y="41"/>
                  <a:pt x="101" y="41"/>
                </a:cubicBezTo>
                <a:cubicBezTo>
                  <a:pt x="101" y="38"/>
                  <a:pt x="101" y="38"/>
                  <a:pt x="101" y="38"/>
                </a:cubicBezTo>
                <a:cubicBezTo>
                  <a:pt x="115" y="31"/>
                  <a:pt x="128" y="52"/>
                  <a:pt x="141" y="38"/>
                </a:cubicBezTo>
                <a:cubicBezTo>
                  <a:pt x="141" y="37"/>
                  <a:pt x="141" y="37"/>
                  <a:pt x="141" y="37"/>
                </a:cubicBezTo>
                <a:cubicBezTo>
                  <a:pt x="150" y="43"/>
                  <a:pt x="150" y="43"/>
                  <a:pt x="150" y="43"/>
                </a:cubicBezTo>
                <a:cubicBezTo>
                  <a:pt x="151" y="43"/>
                  <a:pt x="151" y="37"/>
                  <a:pt x="154" y="35"/>
                </a:cubicBezTo>
                <a:cubicBezTo>
                  <a:pt x="153" y="41"/>
                  <a:pt x="159" y="36"/>
                  <a:pt x="160" y="41"/>
                </a:cubicBezTo>
                <a:cubicBezTo>
                  <a:pt x="162" y="38"/>
                  <a:pt x="160" y="37"/>
                  <a:pt x="159" y="35"/>
                </a:cubicBezTo>
                <a:cubicBezTo>
                  <a:pt x="167" y="29"/>
                  <a:pt x="174" y="38"/>
                  <a:pt x="182" y="34"/>
                </a:cubicBezTo>
                <a:cubicBezTo>
                  <a:pt x="174" y="42"/>
                  <a:pt x="174" y="40"/>
                  <a:pt x="168" y="43"/>
                </a:cubicBezTo>
                <a:cubicBezTo>
                  <a:pt x="175" y="46"/>
                  <a:pt x="176" y="40"/>
                  <a:pt x="184" y="42"/>
                </a:cubicBezTo>
                <a:cubicBezTo>
                  <a:pt x="180" y="40"/>
                  <a:pt x="180" y="40"/>
                  <a:pt x="180" y="40"/>
                </a:cubicBezTo>
                <a:cubicBezTo>
                  <a:pt x="184" y="31"/>
                  <a:pt x="192" y="44"/>
                  <a:pt x="193" y="35"/>
                </a:cubicBezTo>
                <a:cubicBezTo>
                  <a:pt x="197" y="36"/>
                  <a:pt x="201" y="45"/>
                  <a:pt x="206" y="44"/>
                </a:cubicBezTo>
                <a:cubicBezTo>
                  <a:pt x="204" y="36"/>
                  <a:pt x="204" y="36"/>
                  <a:pt x="204" y="36"/>
                </a:cubicBezTo>
                <a:cubicBezTo>
                  <a:pt x="209" y="35"/>
                  <a:pt x="209" y="35"/>
                  <a:pt x="209" y="35"/>
                </a:cubicBezTo>
                <a:cubicBezTo>
                  <a:pt x="209" y="41"/>
                  <a:pt x="209" y="41"/>
                  <a:pt x="209" y="41"/>
                </a:cubicBezTo>
                <a:cubicBezTo>
                  <a:pt x="211" y="41"/>
                  <a:pt x="211" y="40"/>
                  <a:pt x="212" y="39"/>
                </a:cubicBezTo>
                <a:cubicBezTo>
                  <a:pt x="215" y="45"/>
                  <a:pt x="220" y="42"/>
                  <a:pt x="224" y="47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5"/>
                  <a:pt x="226" y="45"/>
                  <a:pt x="226" y="46"/>
                </a:cubicBezTo>
                <a:cubicBezTo>
                  <a:pt x="227" y="41"/>
                  <a:pt x="230" y="43"/>
                  <a:pt x="231" y="39"/>
                </a:cubicBezTo>
                <a:cubicBezTo>
                  <a:pt x="229" y="37"/>
                  <a:pt x="226" y="35"/>
                  <a:pt x="226" y="38"/>
                </a:cubicBezTo>
                <a:cubicBezTo>
                  <a:pt x="222" y="32"/>
                  <a:pt x="231" y="35"/>
                  <a:pt x="233" y="35"/>
                </a:cubicBezTo>
                <a:cubicBezTo>
                  <a:pt x="230" y="37"/>
                  <a:pt x="234" y="38"/>
                  <a:pt x="235" y="39"/>
                </a:cubicBezTo>
                <a:cubicBezTo>
                  <a:pt x="236" y="39"/>
                  <a:pt x="235" y="38"/>
                  <a:pt x="235" y="37"/>
                </a:cubicBezTo>
                <a:cubicBezTo>
                  <a:pt x="240" y="34"/>
                  <a:pt x="241" y="48"/>
                  <a:pt x="244" y="39"/>
                </a:cubicBezTo>
                <a:cubicBezTo>
                  <a:pt x="245" y="44"/>
                  <a:pt x="245" y="44"/>
                  <a:pt x="245" y="44"/>
                </a:cubicBezTo>
                <a:cubicBezTo>
                  <a:pt x="249" y="40"/>
                  <a:pt x="249" y="40"/>
                  <a:pt x="249" y="40"/>
                </a:cubicBezTo>
                <a:cubicBezTo>
                  <a:pt x="249" y="50"/>
                  <a:pt x="254" y="41"/>
                  <a:pt x="254" y="51"/>
                </a:cubicBezTo>
                <a:cubicBezTo>
                  <a:pt x="258" y="51"/>
                  <a:pt x="254" y="45"/>
                  <a:pt x="255" y="46"/>
                </a:cubicBezTo>
                <a:cubicBezTo>
                  <a:pt x="259" y="44"/>
                  <a:pt x="266" y="54"/>
                  <a:pt x="267" y="49"/>
                </a:cubicBezTo>
                <a:cubicBezTo>
                  <a:pt x="270" y="53"/>
                  <a:pt x="274" y="51"/>
                  <a:pt x="277" y="53"/>
                </a:cubicBezTo>
                <a:cubicBezTo>
                  <a:pt x="277" y="48"/>
                  <a:pt x="277" y="48"/>
                  <a:pt x="277" y="48"/>
                </a:cubicBezTo>
                <a:cubicBezTo>
                  <a:pt x="279" y="50"/>
                  <a:pt x="280" y="52"/>
                  <a:pt x="282" y="51"/>
                </a:cubicBezTo>
                <a:cubicBezTo>
                  <a:pt x="282" y="51"/>
                  <a:pt x="282" y="50"/>
                  <a:pt x="281" y="49"/>
                </a:cubicBezTo>
                <a:cubicBezTo>
                  <a:pt x="287" y="52"/>
                  <a:pt x="291" y="53"/>
                  <a:pt x="296" y="53"/>
                </a:cubicBezTo>
                <a:cubicBezTo>
                  <a:pt x="296" y="50"/>
                  <a:pt x="296" y="49"/>
                  <a:pt x="293" y="47"/>
                </a:cubicBezTo>
                <a:cubicBezTo>
                  <a:pt x="298" y="43"/>
                  <a:pt x="305" y="54"/>
                  <a:pt x="311" y="53"/>
                </a:cubicBezTo>
                <a:cubicBezTo>
                  <a:pt x="311" y="50"/>
                  <a:pt x="311" y="50"/>
                  <a:pt x="311" y="50"/>
                </a:cubicBezTo>
                <a:cubicBezTo>
                  <a:pt x="314" y="54"/>
                  <a:pt x="314" y="54"/>
                  <a:pt x="314" y="54"/>
                </a:cubicBezTo>
                <a:cubicBezTo>
                  <a:pt x="314" y="53"/>
                  <a:pt x="314" y="51"/>
                  <a:pt x="315" y="50"/>
                </a:cubicBezTo>
                <a:cubicBezTo>
                  <a:pt x="321" y="49"/>
                  <a:pt x="329" y="50"/>
                  <a:pt x="331" y="59"/>
                </a:cubicBezTo>
                <a:cubicBezTo>
                  <a:pt x="330" y="57"/>
                  <a:pt x="335" y="54"/>
                  <a:pt x="331" y="50"/>
                </a:cubicBezTo>
                <a:cubicBezTo>
                  <a:pt x="337" y="57"/>
                  <a:pt x="345" y="56"/>
                  <a:pt x="352" y="59"/>
                </a:cubicBezTo>
                <a:cubicBezTo>
                  <a:pt x="352" y="59"/>
                  <a:pt x="352" y="59"/>
                  <a:pt x="352" y="59"/>
                </a:cubicBezTo>
                <a:cubicBezTo>
                  <a:pt x="355" y="62"/>
                  <a:pt x="355" y="62"/>
                  <a:pt x="355" y="62"/>
                </a:cubicBezTo>
                <a:cubicBezTo>
                  <a:pt x="355" y="61"/>
                  <a:pt x="355" y="61"/>
                  <a:pt x="355" y="61"/>
                </a:cubicBezTo>
                <a:cubicBezTo>
                  <a:pt x="353" y="59"/>
                  <a:pt x="353" y="59"/>
                  <a:pt x="353" y="59"/>
                </a:cubicBezTo>
                <a:cubicBezTo>
                  <a:pt x="356" y="60"/>
                  <a:pt x="359" y="62"/>
                  <a:pt x="360" y="65"/>
                </a:cubicBezTo>
                <a:cubicBezTo>
                  <a:pt x="361" y="63"/>
                  <a:pt x="362" y="60"/>
                  <a:pt x="364" y="58"/>
                </a:cubicBezTo>
                <a:cubicBezTo>
                  <a:pt x="364" y="64"/>
                  <a:pt x="373" y="54"/>
                  <a:pt x="376" y="61"/>
                </a:cubicBezTo>
                <a:cubicBezTo>
                  <a:pt x="377" y="60"/>
                  <a:pt x="375" y="60"/>
                  <a:pt x="376" y="58"/>
                </a:cubicBezTo>
                <a:cubicBezTo>
                  <a:pt x="385" y="60"/>
                  <a:pt x="397" y="69"/>
                  <a:pt x="408" y="67"/>
                </a:cubicBezTo>
                <a:cubicBezTo>
                  <a:pt x="407" y="77"/>
                  <a:pt x="416" y="76"/>
                  <a:pt x="420" y="83"/>
                </a:cubicBezTo>
                <a:cubicBezTo>
                  <a:pt x="423" y="77"/>
                  <a:pt x="418" y="79"/>
                  <a:pt x="417" y="74"/>
                </a:cubicBezTo>
                <a:cubicBezTo>
                  <a:pt x="420" y="76"/>
                  <a:pt x="420" y="66"/>
                  <a:pt x="424" y="72"/>
                </a:cubicBezTo>
                <a:cubicBezTo>
                  <a:pt x="424" y="71"/>
                  <a:pt x="425" y="71"/>
                  <a:pt x="423" y="70"/>
                </a:cubicBezTo>
                <a:cubicBezTo>
                  <a:pt x="427" y="71"/>
                  <a:pt x="421" y="78"/>
                  <a:pt x="426" y="77"/>
                </a:cubicBezTo>
                <a:cubicBezTo>
                  <a:pt x="428" y="73"/>
                  <a:pt x="428" y="73"/>
                  <a:pt x="428" y="73"/>
                </a:cubicBezTo>
                <a:cubicBezTo>
                  <a:pt x="429" y="79"/>
                  <a:pt x="429" y="79"/>
                  <a:pt x="429" y="79"/>
                </a:cubicBezTo>
                <a:cubicBezTo>
                  <a:pt x="440" y="79"/>
                  <a:pt x="447" y="84"/>
                  <a:pt x="457" y="82"/>
                </a:cubicBezTo>
                <a:cubicBezTo>
                  <a:pt x="457" y="83"/>
                  <a:pt x="457" y="85"/>
                  <a:pt x="455" y="86"/>
                </a:cubicBezTo>
                <a:cubicBezTo>
                  <a:pt x="459" y="87"/>
                  <a:pt x="461" y="96"/>
                  <a:pt x="467" y="93"/>
                </a:cubicBezTo>
                <a:cubicBezTo>
                  <a:pt x="467" y="91"/>
                  <a:pt x="467" y="91"/>
                  <a:pt x="467" y="91"/>
                </a:cubicBezTo>
                <a:cubicBezTo>
                  <a:pt x="475" y="89"/>
                  <a:pt x="472" y="98"/>
                  <a:pt x="479" y="103"/>
                </a:cubicBezTo>
                <a:cubicBezTo>
                  <a:pt x="478" y="102"/>
                  <a:pt x="474" y="98"/>
                  <a:pt x="472" y="102"/>
                </a:cubicBezTo>
                <a:cubicBezTo>
                  <a:pt x="472" y="106"/>
                  <a:pt x="476" y="107"/>
                  <a:pt x="478" y="105"/>
                </a:cubicBezTo>
                <a:cubicBezTo>
                  <a:pt x="476" y="110"/>
                  <a:pt x="476" y="110"/>
                  <a:pt x="476" y="110"/>
                </a:cubicBezTo>
                <a:cubicBezTo>
                  <a:pt x="476" y="106"/>
                  <a:pt x="473" y="106"/>
                  <a:pt x="471" y="103"/>
                </a:cubicBezTo>
                <a:cubicBezTo>
                  <a:pt x="471" y="104"/>
                  <a:pt x="471" y="105"/>
                  <a:pt x="471" y="106"/>
                </a:cubicBezTo>
                <a:cubicBezTo>
                  <a:pt x="470" y="104"/>
                  <a:pt x="467" y="103"/>
                  <a:pt x="464" y="100"/>
                </a:cubicBezTo>
                <a:cubicBezTo>
                  <a:pt x="469" y="101"/>
                  <a:pt x="469" y="101"/>
                  <a:pt x="469" y="101"/>
                </a:cubicBezTo>
                <a:cubicBezTo>
                  <a:pt x="469" y="95"/>
                  <a:pt x="462" y="99"/>
                  <a:pt x="461" y="97"/>
                </a:cubicBezTo>
                <a:cubicBezTo>
                  <a:pt x="459" y="102"/>
                  <a:pt x="462" y="102"/>
                  <a:pt x="458" y="105"/>
                </a:cubicBezTo>
                <a:cubicBezTo>
                  <a:pt x="451" y="105"/>
                  <a:pt x="456" y="99"/>
                  <a:pt x="451" y="92"/>
                </a:cubicBezTo>
                <a:cubicBezTo>
                  <a:pt x="452" y="90"/>
                  <a:pt x="452" y="90"/>
                  <a:pt x="452" y="90"/>
                </a:cubicBezTo>
                <a:cubicBezTo>
                  <a:pt x="450" y="89"/>
                  <a:pt x="450" y="83"/>
                  <a:pt x="446" y="86"/>
                </a:cubicBezTo>
                <a:cubicBezTo>
                  <a:pt x="445" y="90"/>
                  <a:pt x="448" y="90"/>
                  <a:pt x="448" y="92"/>
                </a:cubicBezTo>
                <a:cubicBezTo>
                  <a:pt x="447" y="94"/>
                  <a:pt x="446" y="85"/>
                  <a:pt x="443" y="88"/>
                </a:cubicBezTo>
                <a:cubicBezTo>
                  <a:pt x="444" y="94"/>
                  <a:pt x="448" y="97"/>
                  <a:pt x="452" y="98"/>
                </a:cubicBezTo>
                <a:cubicBezTo>
                  <a:pt x="451" y="99"/>
                  <a:pt x="450" y="101"/>
                  <a:pt x="450" y="103"/>
                </a:cubicBezTo>
                <a:cubicBezTo>
                  <a:pt x="441" y="96"/>
                  <a:pt x="431" y="87"/>
                  <a:pt x="420" y="88"/>
                </a:cubicBezTo>
                <a:cubicBezTo>
                  <a:pt x="424" y="96"/>
                  <a:pt x="418" y="87"/>
                  <a:pt x="417" y="95"/>
                </a:cubicBezTo>
                <a:cubicBezTo>
                  <a:pt x="418" y="90"/>
                  <a:pt x="414" y="94"/>
                  <a:pt x="411" y="91"/>
                </a:cubicBezTo>
                <a:cubicBezTo>
                  <a:pt x="409" y="96"/>
                  <a:pt x="416" y="96"/>
                  <a:pt x="413" y="100"/>
                </a:cubicBezTo>
                <a:cubicBezTo>
                  <a:pt x="408" y="97"/>
                  <a:pt x="402" y="86"/>
                  <a:pt x="395" y="86"/>
                </a:cubicBezTo>
                <a:cubicBezTo>
                  <a:pt x="395" y="89"/>
                  <a:pt x="397" y="89"/>
                  <a:pt x="397" y="90"/>
                </a:cubicBezTo>
                <a:cubicBezTo>
                  <a:pt x="392" y="88"/>
                  <a:pt x="388" y="74"/>
                  <a:pt x="383" y="82"/>
                </a:cubicBezTo>
                <a:cubicBezTo>
                  <a:pt x="385" y="86"/>
                  <a:pt x="387" y="89"/>
                  <a:pt x="389" y="93"/>
                </a:cubicBezTo>
                <a:cubicBezTo>
                  <a:pt x="389" y="93"/>
                  <a:pt x="388" y="93"/>
                  <a:pt x="386" y="94"/>
                </a:cubicBezTo>
                <a:cubicBezTo>
                  <a:pt x="387" y="99"/>
                  <a:pt x="387" y="99"/>
                  <a:pt x="387" y="99"/>
                </a:cubicBezTo>
                <a:cubicBezTo>
                  <a:pt x="381" y="99"/>
                  <a:pt x="384" y="89"/>
                  <a:pt x="382" y="84"/>
                </a:cubicBezTo>
                <a:cubicBezTo>
                  <a:pt x="378" y="89"/>
                  <a:pt x="378" y="89"/>
                  <a:pt x="378" y="89"/>
                </a:cubicBezTo>
                <a:cubicBezTo>
                  <a:pt x="371" y="91"/>
                  <a:pt x="365" y="87"/>
                  <a:pt x="362" y="79"/>
                </a:cubicBezTo>
                <a:cubicBezTo>
                  <a:pt x="361" y="79"/>
                  <a:pt x="356" y="78"/>
                  <a:pt x="358" y="83"/>
                </a:cubicBezTo>
                <a:cubicBezTo>
                  <a:pt x="360" y="91"/>
                  <a:pt x="361" y="96"/>
                  <a:pt x="367" y="97"/>
                </a:cubicBezTo>
                <a:cubicBezTo>
                  <a:pt x="369" y="92"/>
                  <a:pt x="363" y="91"/>
                  <a:pt x="365" y="91"/>
                </a:cubicBezTo>
                <a:cubicBezTo>
                  <a:pt x="367" y="92"/>
                  <a:pt x="373" y="89"/>
                  <a:pt x="374" y="94"/>
                </a:cubicBezTo>
                <a:cubicBezTo>
                  <a:pt x="367" y="92"/>
                  <a:pt x="367" y="92"/>
                  <a:pt x="367" y="92"/>
                </a:cubicBezTo>
                <a:cubicBezTo>
                  <a:pt x="366" y="99"/>
                  <a:pt x="370" y="93"/>
                  <a:pt x="371" y="97"/>
                </a:cubicBezTo>
                <a:cubicBezTo>
                  <a:pt x="368" y="102"/>
                  <a:pt x="365" y="95"/>
                  <a:pt x="362" y="98"/>
                </a:cubicBezTo>
                <a:cubicBezTo>
                  <a:pt x="362" y="98"/>
                  <a:pt x="362" y="98"/>
                  <a:pt x="362" y="98"/>
                </a:cubicBezTo>
                <a:cubicBezTo>
                  <a:pt x="357" y="96"/>
                  <a:pt x="358" y="98"/>
                  <a:pt x="353" y="94"/>
                </a:cubicBezTo>
                <a:cubicBezTo>
                  <a:pt x="353" y="87"/>
                  <a:pt x="355" y="90"/>
                  <a:pt x="358" y="88"/>
                </a:cubicBezTo>
                <a:cubicBezTo>
                  <a:pt x="349" y="87"/>
                  <a:pt x="338" y="73"/>
                  <a:pt x="328" y="83"/>
                </a:cubicBezTo>
                <a:cubicBezTo>
                  <a:pt x="333" y="90"/>
                  <a:pt x="333" y="90"/>
                  <a:pt x="333" y="90"/>
                </a:cubicBezTo>
                <a:cubicBezTo>
                  <a:pt x="330" y="91"/>
                  <a:pt x="324" y="84"/>
                  <a:pt x="324" y="92"/>
                </a:cubicBezTo>
                <a:cubicBezTo>
                  <a:pt x="328" y="90"/>
                  <a:pt x="326" y="95"/>
                  <a:pt x="328" y="97"/>
                </a:cubicBezTo>
                <a:cubicBezTo>
                  <a:pt x="328" y="96"/>
                  <a:pt x="328" y="96"/>
                  <a:pt x="328" y="96"/>
                </a:cubicBezTo>
                <a:cubicBezTo>
                  <a:pt x="328" y="96"/>
                  <a:pt x="330" y="98"/>
                  <a:pt x="329" y="99"/>
                </a:cubicBezTo>
                <a:cubicBezTo>
                  <a:pt x="326" y="94"/>
                  <a:pt x="322" y="92"/>
                  <a:pt x="319" y="89"/>
                </a:cubicBezTo>
                <a:cubicBezTo>
                  <a:pt x="320" y="91"/>
                  <a:pt x="317" y="93"/>
                  <a:pt x="316" y="94"/>
                </a:cubicBezTo>
                <a:cubicBezTo>
                  <a:pt x="313" y="93"/>
                  <a:pt x="317" y="91"/>
                  <a:pt x="317" y="88"/>
                </a:cubicBezTo>
                <a:cubicBezTo>
                  <a:pt x="315" y="88"/>
                  <a:pt x="313" y="83"/>
                  <a:pt x="311" y="87"/>
                </a:cubicBezTo>
                <a:cubicBezTo>
                  <a:pt x="309" y="91"/>
                  <a:pt x="314" y="91"/>
                  <a:pt x="314" y="95"/>
                </a:cubicBezTo>
                <a:cubicBezTo>
                  <a:pt x="306" y="88"/>
                  <a:pt x="306" y="88"/>
                  <a:pt x="306" y="88"/>
                </a:cubicBezTo>
                <a:cubicBezTo>
                  <a:pt x="306" y="89"/>
                  <a:pt x="306" y="89"/>
                  <a:pt x="306" y="89"/>
                </a:cubicBezTo>
                <a:cubicBezTo>
                  <a:pt x="305" y="87"/>
                  <a:pt x="304" y="86"/>
                  <a:pt x="303" y="87"/>
                </a:cubicBezTo>
                <a:cubicBezTo>
                  <a:pt x="302" y="90"/>
                  <a:pt x="304" y="91"/>
                  <a:pt x="305" y="90"/>
                </a:cubicBezTo>
                <a:cubicBezTo>
                  <a:pt x="300" y="94"/>
                  <a:pt x="297" y="80"/>
                  <a:pt x="293" y="89"/>
                </a:cubicBezTo>
                <a:cubicBezTo>
                  <a:pt x="290" y="86"/>
                  <a:pt x="290" y="86"/>
                  <a:pt x="290" y="86"/>
                </a:cubicBezTo>
                <a:cubicBezTo>
                  <a:pt x="290" y="87"/>
                  <a:pt x="289" y="88"/>
                  <a:pt x="290" y="88"/>
                </a:cubicBezTo>
                <a:cubicBezTo>
                  <a:pt x="287" y="85"/>
                  <a:pt x="287" y="85"/>
                  <a:pt x="287" y="85"/>
                </a:cubicBezTo>
                <a:cubicBezTo>
                  <a:pt x="282" y="82"/>
                  <a:pt x="285" y="92"/>
                  <a:pt x="284" y="93"/>
                </a:cubicBezTo>
                <a:cubicBezTo>
                  <a:pt x="284" y="93"/>
                  <a:pt x="284" y="93"/>
                  <a:pt x="284" y="93"/>
                </a:cubicBezTo>
                <a:cubicBezTo>
                  <a:pt x="282" y="94"/>
                  <a:pt x="281" y="97"/>
                  <a:pt x="282" y="97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5" y="88"/>
                  <a:pt x="268" y="86"/>
                  <a:pt x="268" y="76"/>
                </a:cubicBezTo>
                <a:cubicBezTo>
                  <a:pt x="267" y="77"/>
                  <a:pt x="265" y="79"/>
                  <a:pt x="266" y="80"/>
                </a:cubicBezTo>
                <a:cubicBezTo>
                  <a:pt x="262" y="79"/>
                  <a:pt x="267" y="88"/>
                  <a:pt x="260" y="86"/>
                </a:cubicBezTo>
                <a:cubicBezTo>
                  <a:pt x="260" y="88"/>
                  <a:pt x="261" y="88"/>
                  <a:pt x="262" y="88"/>
                </a:cubicBezTo>
                <a:cubicBezTo>
                  <a:pt x="260" y="88"/>
                  <a:pt x="260" y="88"/>
                  <a:pt x="259" y="87"/>
                </a:cubicBezTo>
                <a:cubicBezTo>
                  <a:pt x="259" y="88"/>
                  <a:pt x="259" y="89"/>
                  <a:pt x="259" y="90"/>
                </a:cubicBezTo>
                <a:cubicBezTo>
                  <a:pt x="259" y="87"/>
                  <a:pt x="256" y="87"/>
                  <a:pt x="255" y="88"/>
                </a:cubicBezTo>
                <a:cubicBezTo>
                  <a:pt x="257" y="94"/>
                  <a:pt x="257" y="94"/>
                  <a:pt x="257" y="94"/>
                </a:cubicBezTo>
                <a:cubicBezTo>
                  <a:pt x="255" y="91"/>
                  <a:pt x="254" y="91"/>
                  <a:pt x="252" y="91"/>
                </a:cubicBezTo>
                <a:cubicBezTo>
                  <a:pt x="253" y="95"/>
                  <a:pt x="253" y="95"/>
                  <a:pt x="253" y="95"/>
                </a:cubicBezTo>
                <a:cubicBezTo>
                  <a:pt x="249" y="94"/>
                  <a:pt x="253" y="87"/>
                  <a:pt x="248" y="90"/>
                </a:cubicBezTo>
                <a:cubicBezTo>
                  <a:pt x="253" y="87"/>
                  <a:pt x="253" y="87"/>
                  <a:pt x="253" y="87"/>
                </a:cubicBezTo>
                <a:cubicBezTo>
                  <a:pt x="247" y="85"/>
                  <a:pt x="250" y="77"/>
                  <a:pt x="247" y="74"/>
                </a:cubicBezTo>
                <a:cubicBezTo>
                  <a:pt x="242" y="67"/>
                  <a:pt x="234" y="78"/>
                  <a:pt x="230" y="66"/>
                </a:cubicBezTo>
                <a:cubicBezTo>
                  <a:pt x="229" y="70"/>
                  <a:pt x="230" y="71"/>
                  <a:pt x="228" y="75"/>
                </a:cubicBezTo>
                <a:cubicBezTo>
                  <a:pt x="232" y="77"/>
                  <a:pt x="234" y="78"/>
                  <a:pt x="235" y="84"/>
                </a:cubicBezTo>
                <a:cubicBezTo>
                  <a:pt x="242" y="90"/>
                  <a:pt x="237" y="69"/>
                  <a:pt x="245" y="78"/>
                </a:cubicBezTo>
                <a:cubicBezTo>
                  <a:pt x="244" y="84"/>
                  <a:pt x="242" y="84"/>
                  <a:pt x="240" y="81"/>
                </a:cubicBezTo>
                <a:cubicBezTo>
                  <a:pt x="240" y="85"/>
                  <a:pt x="242" y="88"/>
                  <a:pt x="244" y="91"/>
                </a:cubicBezTo>
                <a:cubicBezTo>
                  <a:pt x="239" y="88"/>
                  <a:pt x="233" y="93"/>
                  <a:pt x="230" y="93"/>
                </a:cubicBezTo>
                <a:cubicBezTo>
                  <a:pt x="229" y="90"/>
                  <a:pt x="225" y="87"/>
                  <a:pt x="224" y="88"/>
                </a:cubicBezTo>
                <a:cubicBezTo>
                  <a:pt x="224" y="85"/>
                  <a:pt x="217" y="82"/>
                  <a:pt x="220" y="76"/>
                </a:cubicBezTo>
                <a:cubicBezTo>
                  <a:pt x="215" y="74"/>
                  <a:pt x="216" y="85"/>
                  <a:pt x="212" y="77"/>
                </a:cubicBezTo>
                <a:cubicBezTo>
                  <a:pt x="214" y="83"/>
                  <a:pt x="209" y="81"/>
                  <a:pt x="211" y="86"/>
                </a:cubicBezTo>
                <a:cubicBezTo>
                  <a:pt x="212" y="81"/>
                  <a:pt x="217" y="90"/>
                  <a:pt x="220" y="93"/>
                </a:cubicBezTo>
                <a:cubicBezTo>
                  <a:pt x="213" y="96"/>
                  <a:pt x="213" y="96"/>
                  <a:pt x="213" y="96"/>
                </a:cubicBezTo>
                <a:cubicBezTo>
                  <a:pt x="214" y="95"/>
                  <a:pt x="212" y="91"/>
                  <a:pt x="211" y="90"/>
                </a:cubicBezTo>
                <a:cubicBezTo>
                  <a:pt x="210" y="95"/>
                  <a:pt x="210" y="95"/>
                  <a:pt x="210" y="95"/>
                </a:cubicBezTo>
                <a:cubicBezTo>
                  <a:pt x="209" y="83"/>
                  <a:pt x="198" y="104"/>
                  <a:pt x="195" y="90"/>
                </a:cubicBezTo>
                <a:cubicBezTo>
                  <a:pt x="197" y="91"/>
                  <a:pt x="199" y="87"/>
                  <a:pt x="200" y="93"/>
                </a:cubicBezTo>
                <a:cubicBezTo>
                  <a:pt x="204" y="89"/>
                  <a:pt x="199" y="84"/>
                  <a:pt x="201" y="80"/>
                </a:cubicBezTo>
                <a:cubicBezTo>
                  <a:pt x="194" y="75"/>
                  <a:pt x="185" y="83"/>
                  <a:pt x="178" y="74"/>
                </a:cubicBezTo>
                <a:cubicBezTo>
                  <a:pt x="179" y="78"/>
                  <a:pt x="183" y="78"/>
                  <a:pt x="183" y="82"/>
                </a:cubicBezTo>
                <a:cubicBezTo>
                  <a:pt x="178" y="85"/>
                  <a:pt x="172" y="74"/>
                  <a:pt x="166" y="70"/>
                </a:cubicBezTo>
                <a:cubicBezTo>
                  <a:pt x="167" y="76"/>
                  <a:pt x="167" y="76"/>
                  <a:pt x="167" y="76"/>
                </a:cubicBezTo>
                <a:cubicBezTo>
                  <a:pt x="162" y="71"/>
                  <a:pt x="165" y="79"/>
                  <a:pt x="160" y="77"/>
                </a:cubicBezTo>
                <a:cubicBezTo>
                  <a:pt x="160" y="76"/>
                  <a:pt x="161" y="74"/>
                  <a:pt x="159" y="74"/>
                </a:cubicBezTo>
                <a:cubicBezTo>
                  <a:pt x="155" y="75"/>
                  <a:pt x="159" y="79"/>
                  <a:pt x="156" y="81"/>
                </a:cubicBezTo>
                <a:cubicBezTo>
                  <a:pt x="150" y="71"/>
                  <a:pt x="154" y="87"/>
                  <a:pt x="147" y="82"/>
                </a:cubicBezTo>
                <a:cubicBezTo>
                  <a:pt x="148" y="85"/>
                  <a:pt x="148" y="85"/>
                  <a:pt x="148" y="85"/>
                </a:cubicBezTo>
                <a:cubicBezTo>
                  <a:pt x="142" y="81"/>
                  <a:pt x="136" y="90"/>
                  <a:pt x="130" y="92"/>
                </a:cubicBezTo>
                <a:cubicBezTo>
                  <a:pt x="131" y="90"/>
                  <a:pt x="135" y="91"/>
                  <a:pt x="134" y="85"/>
                </a:cubicBezTo>
                <a:cubicBezTo>
                  <a:pt x="127" y="84"/>
                  <a:pt x="127" y="84"/>
                  <a:pt x="127" y="84"/>
                </a:cubicBezTo>
                <a:cubicBezTo>
                  <a:pt x="126" y="86"/>
                  <a:pt x="123" y="86"/>
                  <a:pt x="126" y="89"/>
                </a:cubicBezTo>
                <a:cubicBezTo>
                  <a:pt x="127" y="90"/>
                  <a:pt x="127" y="89"/>
                  <a:pt x="128" y="88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0" y="89"/>
                  <a:pt x="127" y="83"/>
                  <a:pt x="127" y="77"/>
                </a:cubicBezTo>
                <a:cubicBezTo>
                  <a:pt x="123" y="79"/>
                  <a:pt x="122" y="74"/>
                  <a:pt x="119" y="74"/>
                </a:cubicBezTo>
                <a:cubicBezTo>
                  <a:pt x="118" y="80"/>
                  <a:pt x="124" y="80"/>
                  <a:pt x="122" y="86"/>
                </a:cubicBezTo>
                <a:cubicBezTo>
                  <a:pt x="120" y="89"/>
                  <a:pt x="113" y="85"/>
                  <a:pt x="110" y="80"/>
                </a:cubicBezTo>
                <a:cubicBezTo>
                  <a:pt x="107" y="93"/>
                  <a:pt x="96" y="84"/>
                  <a:pt x="97" y="94"/>
                </a:cubicBezTo>
                <a:cubicBezTo>
                  <a:pt x="97" y="93"/>
                  <a:pt x="96" y="90"/>
                  <a:pt x="94" y="91"/>
                </a:cubicBezTo>
                <a:cubicBezTo>
                  <a:pt x="95" y="94"/>
                  <a:pt x="95" y="94"/>
                  <a:pt x="95" y="94"/>
                </a:cubicBezTo>
                <a:cubicBezTo>
                  <a:pt x="91" y="99"/>
                  <a:pt x="90" y="85"/>
                  <a:pt x="87" y="88"/>
                </a:cubicBezTo>
                <a:cubicBezTo>
                  <a:pt x="87" y="90"/>
                  <a:pt x="88" y="90"/>
                  <a:pt x="89" y="93"/>
                </a:cubicBezTo>
                <a:cubicBezTo>
                  <a:pt x="83" y="96"/>
                  <a:pt x="77" y="82"/>
                  <a:pt x="71" y="89"/>
                </a:cubicBezTo>
                <a:cubicBezTo>
                  <a:pt x="72" y="90"/>
                  <a:pt x="72" y="91"/>
                  <a:pt x="73" y="90"/>
                </a:cubicBezTo>
                <a:cubicBezTo>
                  <a:pt x="73" y="91"/>
                  <a:pt x="72" y="91"/>
                  <a:pt x="69" y="89"/>
                </a:cubicBezTo>
                <a:cubicBezTo>
                  <a:pt x="71" y="85"/>
                  <a:pt x="71" y="85"/>
                  <a:pt x="71" y="85"/>
                </a:cubicBezTo>
                <a:cubicBezTo>
                  <a:pt x="66" y="74"/>
                  <a:pt x="63" y="92"/>
                  <a:pt x="57" y="89"/>
                </a:cubicBezTo>
                <a:cubicBezTo>
                  <a:pt x="58" y="91"/>
                  <a:pt x="62" y="91"/>
                  <a:pt x="60" y="94"/>
                </a:cubicBezTo>
                <a:cubicBezTo>
                  <a:pt x="57" y="95"/>
                  <a:pt x="55" y="83"/>
                  <a:pt x="52" y="89"/>
                </a:cubicBezTo>
                <a:cubicBezTo>
                  <a:pt x="54" y="90"/>
                  <a:pt x="55" y="96"/>
                  <a:pt x="57" y="97"/>
                </a:cubicBezTo>
                <a:cubicBezTo>
                  <a:pt x="54" y="98"/>
                  <a:pt x="53" y="102"/>
                  <a:pt x="51" y="98"/>
                </a:cubicBezTo>
                <a:cubicBezTo>
                  <a:pt x="50" y="98"/>
                  <a:pt x="50" y="100"/>
                  <a:pt x="51" y="101"/>
                </a:cubicBezTo>
                <a:cubicBezTo>
                  <a:pt x="48" y="98"/>
                  <a:pt x="46" y="101"/>
                  <a:pt x="45" y="103"/>
                </a:cubicBezTo>
                <a:cubicBezTo>
                  <a:pt x="45" y="105"/>
                  <a:pt x="45" y="105"/>
                  <a:pt x="45" y="105"/>
                </a:cubicBezTo>
                <a:cubicBezTo>
                  <a:pt x="40" y="94"/>
                  <a:pt x="40" y="105"/>
                  <a:pt x="36" y="106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35" y="108"/>
                  <a:pt x="32" y="105"/>
                  <a:pt x="30" y="110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29" y="111"/>
                  <a:pt x="27" y="119"/>
                  <a:pt x="24" y="114"/>
                </a:cubicBezTo>
                <a:cubicBezTo>
                  <a:pt x="23" y="115"/>
                  <a:pt x="28" y="120"/>
                  <a:pt x="25" y="121"/>
                </a:cubicBezTo>
                <a:cubicBezTo>
                  <a:pt x="23" y="119"/>
                  <a:pt x="20" y="118"/>
                  <a:pt x="20" y="122"/>
                </a:cubicBezTo>
                <a:cubicBezTo>
                  <a:pt x="21" y="123"/>
                  <a:pt x="22" y="125"/>
                  <a:pt x="22" y="123"/>
                </a:cubicBezTo>
                <a:cubicBezTo>
                  <a:pt x="23" y="123"/>
                  <a:pt x="22" y="122"/>
                  <a:pt x="22" y="121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3" y="127"/>
                  <a:pt x="21" y="122"/>
                  <a:pt x="19" y="125"/>
                </a:cubicBezTo>
                <a:cubicBezTo>
                  <a:pt x="20" y="127"/>
                  <a:pt x="22" y="128"/>
                  <a:pt x="23" y="130"/>
                </a:cubicBezTo>
                <a:cubicBezTo>
                  <a:pt x="19" y="128"/>
                  <a:pt x="16" y="127"/>
                  <a:pt x="13" y="126"/>
                </a:cubicBezTo>
                <a:cubicBezTo>
                  <a:pt x="12" y="124"/>
                  <a:pt x="12" y="122"/>
                  <a:pt x="9" y="120"/>
                </a:cubicBezTo>
                <a:cubicBezTo>
                  <a:pt x="9" y="119"/>
                  <a:pt x="10" y="118"/>
                  <a:pt x="11" y="117"/>
                </a:cubicBezTo>
                <a:cubicBezTo>
                  <a:pt x="10" y="112"/>
                  <a:pt x="6" y="113"/>
                  <a:pt x="5" y="113"/>
                </a:cubicBezTo>
                <a:cubicBezTo>
                  <a:pt x="5" y="112"/>
                  <a:pt x="6" y="112"/>
                  <a:pt x="6" y="111"/>
                </a:cubicBezTo>
                <a:cubicBezTo>
                  <a:pt x="6" y="111"/>
                  <a:pt x="6" y="110"/>
                  <a:pt x="5" y="110"/>
                </a:cubicBezTo>
                <a:cubicBezTo>
                  <a:pt x="7" y="109"/>
                  <a:pt x="7" y="109"/>
                  <a:pt x="7" y="109"/>
                </a:cubicBezTo>
                <a:cubicBezTo>
                  <a:pt x="3" y="108"/>
                  <a:pt x="3" y="105"/>
                  <a:pt x="4" y="103"/>
                </a:cubicBezTo>
                <a:cubicBezTo>
                  <a:pt x="4" y="100"/>
                  <a:pt x="4" y="98"/>
                  <a:pt x="0" y="97"/>
                </a:cubicBezTo>
                <a:cubicBezTo>
                  <a:pt x="2" y="97"/>
                  <a:pt x="5" y="99"/>
                  <a:pt x="7" y="101"/>
                </a:cubicBezTo>
                <a:cubicBezTo>
                  <a:pt x="10" y="101"/>
                  <a:pt x="8" y="98"/>
                  <a:pt x="9" y="96"/>
                </a:cubicBezTo>
                <a:cubicBezTo>
                  <a:pt x="7" y="95"/>
                  <a:pt x="5" y="94"/>
                  <a:pt x="3" y="94"/>
                </a:cubicBezTo>
                <a:cubicBezTo>
                  <a:pt x="10" y="92"/>
                  <a:pt x="0" y="89"/>
                  <a:pt x="3" y="84"/>
                </a:cubicBezTo>
                <a:cubicBezTo>
                  <a:pt x="7" y="84"/>
                  <a:pt x="8" y="81"/>
                  <a:pt x="9" y="77"/>
                </a:cubicBezTo>
                <a:cubicBezTo>
                  <a:pt x="10" y="73"/>
                  <a:pt x="11" y="69"/>
                  <a:pt x="13" y="68"/>
                </a:cubicBezTo>
                <a:cubicBezTo>
                  <a:pt x="20" y="67"/>
                  <a:pt x="12" y="74"/>
                  <a:pt x="17" y="76"/>
                </a:cubicBezTo>
                <a:cubicBezTo>
                  <a:pt x="21" y="75"/>
                  <a:pt x="18" y="72"/>
                  <a:pt x="20" y="70"/>
                </a:cubicBezTo>
                <a:cubicBezTo>
                  <a:pt x="23" y="76"/>
                  <a:pt x="23" y="76"/>
                  <a:pt x="23" y="76"/>
                </a:cubicBezTo>
                <a:cubicBezTo>
                  <a:pt x="27" y="76"/>
                  <a:pt x="21" y="70"/>
                  <a:pt x="24" y="72"/>
                </a:cubicBezTo>
                <a:cubicBezTo>
                  <a:pt x="26" y="67"/>
                  <a:pt x="23" y="70"/>
                  <a:pt x="20" y="65"/>
                </a:cubicBezTo>
                <a:cubicBezTo>
                  <a:pt x="22" y="66"/>
                  <a:pt x="26" y="68"/>
                  <a:pt x="27" y="65"/>
                </a:cubicBezTo>
                <a:cubicBezTo>
                  <a:pt x="26" y="63"/>
                  <a:pt x="22" y="64"/>
                  <a:pt x="24" y="62"/>
                </a:cubicBezTo>
                <a:cubicBezTo>
                  <a:pt x="35" y="63"/>
                  <a:pt x="36" y="55"/>
                  <a:pt x="46" y="54"/>
                </a:cubicBezTo>
                <a:cubicBezTo>
                  <a:pt x="44" y="51"/>
                  <a:pt x="44" y="51"/>
                  <a:pt x="44" y="51"/>
                </a:cubicBezTo>
                <a:cubicBezTo>
                  <a:pt x="45" y="52"/>
                  <a:pt x="46" y="53"/>
                  <a:pt x="47" y="52"/>
                </a:cubicBezTo>
                <a:cubicBezTo>
                  <a:pt x="46" y="50"/>
                  <a:pt x="46" y="50"/>
                  <a:pt x="46" y="50"/>
                </a:cubicBezTo>
                <a:cubicBezTo>
                  <a:pt x="48" y="49"/>
                  <a:pt x="58" y="52"/>
                  <a:pt x="63" y="50"/>
                </a:cubicBezTo>
                <a:cubicBezTo>
                  <a:pt x="60" y="47"/>
                  <a:pt x="60" y="47"/>
                  <a:pt x="60" y="47"/>
                </a:cubicBezTo>
                <a:cubicBezTo>
                  <a:pt x="66" y="51"/>
                  <a:pt x="66" y="51"/>
                  <a:pt x="66" y="51"/>
                </a:cubicBezTo>
                <a:cubicBezTo>
                  <a:pt x="64" y="45"/>
                  <a:pt x="64" y="45"/>
                  <a:pt x="64" y="45"/>
                </a:cubicBezTo>
                <a:cubicBezTo>
                  <a:pt x="67" y="50"/>
                  <a:pt x="73" y="46"/>
                  <a:pt x="78" y="47"/>
                </a:cubicBezTo>
                <a:cubicBezTo>
                  <a:pt x="78" y="43"/>
                  <a:pt x="78" y="43"/>
                  <a:pt x="78" y="43"/>
                </a:cubicBezTo>
                <a:cubicBezTo>
                  <a:pt x="81" y="45"/>
                  <a:pt x="81" y="45"/>
                  <a:pt x="81" y="45"/>
                </a:cubicBezTo>
                <a:cubicBezTo>
                  <a:pt x="80" y="42"/>
                  <a:pt x="80" y="42"/>
                  <a:pt x="80" y="42"/>
                </a:cubicBezTo>
                <a:cubicBezTo>
                  <a:pt x="83" y="42"/>
                  <a:pt x="87" y="48"/>
                  <a:pt x="90" y="45"/>
                </a:cubicBezTo>
                <a:cubicBezTo>
                  <a:pt x="88" y="46"/>
                  <a:pt x="87" y="40"/>
                  <a:pt x="87" y="38"/>
                </a:cubicBezTo>
                <a:close/>
                <a:moveTo>
                  <a:pt x="211" y="42"/>
                </a:moveTo>
                <a:cubicBezTo>
                  <a:pt x="212" y="42"/>
                  <a:pt x="212" y="42"/>
                  <a:pt x="212" y="42"/>
                </a:cubicBezTo>
                <a:cubicBezTo>
                  <a:pt x="212" y="42"/>
                  <a:pt x="211" y="42"/>
                  <a:pt x="211" y="42"/>
                </a:cubicBezTo>
                <a:cubicBezTo>
                  <a:pt x="209" y="42"/>
                  <a:pt x="209" y="42"/>
                  <a:pt x="209" y="42"/>
                </a:cubicBezTo>
                <a:cubicBezTo>
                  <a:pt x="209" y="45"/>
                  <a:pt x="210" y="43"/>
                  <a:pt x="211" y="42"/>
                </a:cubicBezTo>
                <a:close/>
                <a:moveTo>
                  <a:pt x="403" y="71"/>
                </a:moveTo>
                <a:cubicBezTo>
                  <a:pt x="400" y="69"/>
                  <a:pt x="400" y="69"/>
                  <a:pt x="400" y="69"/>
                </a:cubicBezTo>
                <a:cubicBezTo>
                  <a:pt x="401" y="69"/>
                  <a:pt x="403" y="71"/>
                  <a:pt x="402" y="69"/>
                </a:cubicBezTo>
                <a:cubicBezTo>
                  <a:pt x="403" y="69"/>
                  <a:pt x="404" y="69"/>
                  <a:pt x="403" y="71"/>
                </a:cubicBezTo>
                <a:close/>
                <a:moveTo>
                  <a:pt x="206" y="78"/>
                </a:moveTo>
                <a:cubicBezTo>
                  <a:pt x="208" y="81"/>
                  <a:pt x="208" y="81"/>
                  <a:pt x="208" y="81"/>
                </a:cubicBezTo>
                <a:cubicBezTo>
                  <a:pt x="209" y="78"/>
                  <a:pt x="209" y="78"/>
                  <a:pt x="209" y="78"/>
                </a:cubicBezTo>
                <a:lnTo>
                  <a:pt x="206" y="78"/>
                </a:lnTo>
                <a:close/>
                <a:moveTo>
                  <a:pt x="179" y="79"/>
                </a:moveTo>
                <a:cubicBezTo>
                  <a:pt x="182" y="81"/>
                  <a:pt x="182" y="81"/>
                  <a:pt x="182" y="81"/>
                </a:cubicBezTo>
                <a:cubicBezTo>
                  <a:pt x="182" y="80"/>
                  <a:pt x="182" y="80"/>
                  <a:pt x="182" y="80"/>
                </a:cubicBezTo>
                <a:cubicBezTo>
                  <a:pt x="179" y="78"/>
                  <a:pt x="179" y="78"/>
                  <a:pt x="179" y="78"/>
                </a:cubicBezTo>
                <a:lnTo>
                  <a:pt x="179" y="79"/>
                </a:lnTo>
                <a:close/>
                <a:moveTo>
                  <a:pt x="140" y="47"/>
                </a:moveTo>
                <a:cubicBezTo>
                  <a:pt x="142" y="53"/>
                  <a:pt x="143" y="47"/>
                  <a:pt x="146" y="49"/>
                </a:cubicBezTo>
                <a:cubicBezTo>
                  <a:pt x="146" y="50"/>
                  <a:pt x="146" y="50"/>
                  <a:pt x="146" y="50"/>
                </a:cubicBezTo>
                <a:cubicBezTo>
                  <a:pt x="146" y="50"/>
                  <a:pt x="146" y="49"/>
                  <a:pt x="146" y="49"/>
                </a:cubicBezTo>
                <a:cubicBezTo>
                  <a:pt x="144" y="47"/>
                  <a:pt x="142" y="41"/>
                  <a:pt x="140" y="47"/>
                </a:cubicBezTo>
                <a:close/>
                <a:moveTo>
                  <a:pt x="204" y="49"/>
                </a:moveTo>
                <a:cubicBezTo>
                  <a:pt x="204" y="46"/>
                  <a:pt x="200" y="45"/>
                  <a:pt x="199" y="42"/>
                </a:cubicBezTo>
                <a:cubicBezTo>
                  <a:pt x="198" y="43"/>
                  <a:pt x="200" y="46"/>
                  <a:pt x="200" y="49"/>
                </a:cubicBezTo>
                <a:cubicBezTo>
                  <a:pt x="200" y="49"/>
                  <a:pt x="199" y="49"/>
                  <a:pt x="198" y="48"/>
                </a:cubicBezTo>
                <a:cubicBezTo>
                  <a:pt x="199" y="56"/>
                  <a:pt x="201" y="45"/>
                  <a:pt x="204" y="49"/>
                </a:cubicBezTo>
                <a:close/>
                <a:moveTo>
                  <a:pt x="270" y="55"/>
                </a:moveTo>
                <a:cubicBezTo>
                  <a:pt x="268" y="52"/>
                  <a:pt x="268" y="52"/>
                  <a:pt x="268" y="52"/>
                </a:cubicBezTo>
                <a:cubicBezTo>
                  <a:pt x="269" y="52"/>
                  <a:pt x="269" y="52"/>
                  <a:pt x="269" y="52"/>
                </a:cubicBezTo>
                <a:lnTo>
                  <a:pt x="270" y="55"/>
                </a:lnTo>
                <a:close/>
                <a:moveTo>
                  <a:pt x="284" y="53"/>
                </a:moveTo>
                <a:cubicBezTo>
                  <a:pt x="287" y="53"/>
                  <a:pt x="290" y="58"/>
                  <a:pt x="289" y="62"/>
                </a:cubicBezTo>
                <a:cubicBezTo>
                  <a:pt x="286" y="61"/>
                  <a:pt x="282" y="61"/>
                  <a:pt x="281" y="56"/>
                </a:cubicBezTo>
                <a:cubicBezTo>
                  <a:pt x="282" y="59"/>
                  <a:pt x="281" y="49"/>
                  <a:pt x="284" y="53"/>
                </a:cubicBezTo>
                <a:close/>
                <a:moveTo>
                  <a:pt x="170" y="56"/>
                </a:moveTo>
                <a:cubicBezTo>
                  <a:pt x="172" y="57"/>
                  <a:pt x="175" y="66"/>
                  <a:pt x="178" y="61"/>
                </a:cubicBezTo>
                <a:cubicBezTo>
                  <a:pt x="175" y="59"/>
                  <a:pt x="175" y="59"/>
                  <a:pt x="175" y="59"/>
                </a:cubicBezTo>
                <a:cubicBezTo>
                  <a:pt x="176" y="59"/>
                  <a:pt x="176" y="59"/>
                  <a:pt x="176" y="59"/>
                </a:cubicBezTo>
                <a:cubicBezTo>
                  <a:pt x="175" y="55"/>
                  <a:pt x="175" y="55"/>
                  <a:pt x="175" y="55"/>
                </a:cubicBezTo>
                <a:cubicBezTo>
                  <a:pt x="176" y="64"/>
                  <a:pt x="171" y="56"/>
                  <a:pt x="170" y="56"/>
                </a:cubicBezTo>
                <a:close/>
                <a:moveTo>
                  <a:pt x="310" y="61"/>
                </a:moveTo>
                <a:cubicBezTo>
                  <a:pt x="311" y="62"/>
                  <a:pt x="315" y="65"/>
                  <a:pt x="314" y="71"/>
                </a:cubicBezTo>
                <a:cubicBezTo>
                  <a:pt x="315" y="68"/>
                  <a:pt x="311" y="64"/>
                  <a:pt x="308" y="61"/>
                </a:cubicBezTo>
                <a:cubicBezTo>
                  <a:pt x="309" y="61"/>
                  <a:pt x="309" y="62"/>
                  <a:pt x="310" y="61"/>
                </a:cubicBezTo>
                <a:close/>
                <a:moveTo>
                  <a:pt x="308" y="68"/>
                </a:moveTo>
                <a:cubicBezTo>
                  <a:pt x="307" y="68"/>
                  <a:pt x="307" y="72"/>
                  <a:pt x="305" y="69"/>
                </a:cubicBezTo>
                <a:cubicBezTo>
                  <a:pt x="305" y="66"/>
                  <a:pt x="305" y="58"/>
                  <a:pt x="301" y="60"/>
                </a:cubicBezTo>
                <a:cubicBezTo>
                  <a:pt x="303" y="66"/>
                  <a:pt x="303" y="69"/>
                  <a:pt x="307" y="72"/>
                </a:cubicBezTo>
                <a:lnTo>
                  <a:pt x="308" y="68"/>
                </a:lnTo>
                <a:close/>
                <a:moveTo>
                  <a:pt x="303" y="55"/>
                </a:moveTo>
                <a:cubicBezTo>
                  <a:pt x="297" y="57"/>
                  <a:pt x="297" y="57"/>
                  <a:pt x="297" y="57"/>
                </a:cubicBezTo>
                <a:cubicBezTo>
                  <a:pt x="300" y="65"/>
                  <a:pt x="301" y="58"/>
                  <a:pt x="303" y="55"/>
                </a:cubicBezTo>
                <a:cubicBezTo>
                  <a:pt x="304" y="54"/>
                  <a:pt x="304" y="54"/>
                  <a:pt x="304" y="54"/>
                </a:cubicBezTo>
                <a:cubicBezTo>
                  <a:pt x="304" y="54"/>
                  <a:pt x="303" y="55"/>
                  <a:pt x="303" y="55"/>
                </a:cubicBezTo>
                <a:close/>
                <a:moveTo>
                  <a:pt x="339" y="60"/>
                </a:moveTo>
                <a:cubicBezTo>
                  <a:pt x="337" y="58"/>
                  <a:pt x="337" y="58"/>
                  <a:pt x="337" y="58"/>
                </a:cubicBezTo>
                <a:cubicBezTo>
                  <a:pt x="338" y="57"/>
                  <a:pt x="338" y="56"/>
                  <a:pt x="336" y="56"/>
                </a:cubicBezTo>
                <a:cubicBezTo>
                  <a:pt x="337" y="58"/>
                  <a:pt x="337" y="58"/>
                  <a:pt x="337" y="58"/>
                </a:cubicBezTo>
                <a:cubicBezTo>
                  <a:pt x="337" y="60"/>
                  <a:pt x="335" y="62"/>
                  <a:pt x="339" y="60"/>
                </a:cubicBezTo>
                <a:close/>
                <a:moveTo>
                  <a:pt x="307" y="56"/>
                </a:moveTo>
                <a:cubicBezTo>
                  <a:pt x="312" y="57"/>
                  <a:pt x="312" y="57"/>
                  <a:pt x="312" y="57"/>
                </a:cubicBezTo>
                <a:cubicBezTo>
                  <a:pt x="310" y="58"/>
                  <a:pt x="307" y="59"/>
                  <a:pt x="307" y="56"/>
                </a:cubicBezTo>
                <a:close/>
                <a:moveTo>
                  <a:pt x="329" y="64"/>
                </a:moveTo>
                <a:cubicBezTo>
                  <a:pt x="329" y="64"/>
                  <a:pt x="334" y="63"/>
                  <a:pt x="336" y="63"/>
                </a:cubicBezTo>
                <a:cubicBezTo>
                  <a:pt x="335" y="61"/>
                  <a:pt x="330" y="60"/>
                  <a:pt x="329" y="64"/>
                </a:cubicBezTo>
                <a:close/>
                <a:moveTo>
                  <a:pt x="435" y="84"/>
                </a:moveTo>
                <a:cubicBezTo>
                  <a:pt x="433" y="88"/>
                  <a:pt x="433" y="88"/>
                  <a:pt x="433" y="88"/>
                </a:cubicBezTo>
                <a:cubicBezTo>
                  <a:pt x="436" y="89"/>
                  <a:pt x="436" y="89"/>
                  <a:pt x="436" y="89"/>
                </a:cubicBezTo>
                <a:lnTo>
                  <a:pt x="435" y="84"/>
                </a:lnTo>
                <a:close/>
                <a:moveTo>
                  <a:pt x="404" y="83"/>
                </a:moveTo>
                <a:cubicBezTo>
                  <a:pt x="403" y="83"/>
                  <a:pt x="403" y="83"/>
                  <a:pt x="403" y="83"/>
                </a:cubicBezTo>
                <a:cubicBezTo>
                  <a:pt x="401" y="85"/>
                  <a:pt x="401" y="85"/>
                  <a:pt x="401" y="85"/>
                </a:cubicBezTo>
                <a:lnTo>
                  <a:pt x="404" y="83"/>
                </a:lnTo>
                <a:close/>
                <a:moveTo>
                  <a:pt x="369" y="81"/>
                </a:moveTo>
                <a:cubicBezTo>
                  <a:pt x="370" y="81"/>
                  <a:pt x="370" y="81"/>
                  <a:pt x="370" y="80"/>
                </a:cubicBezTo>
                <a:cubicBezTo>
                  <a:pt x="373" y="78"/>
                  <a:pt x="380" y="77"/>
                  <a:pt x="383" y="78"/>
                </a:cubicBezTo>
                <a:cubicBezTo>
                  <a:pt x="385" y="76"/>
                  <a:pt x="381" y="71"/>
                  <a:pt x="380" y="69"/>
                </a:cubicBezTo>
                <a:cubicBezTo>
                  <a:pt x="380" y="85"/>
                  <a:pt x="376" y="68"/>
                  <a:pt x="372" y="73"/>
                </a:cubicBezTo>
                <a:cubicBezTo>
                  <a:pt x="373" y="74"/>
                  <a:pt x="375" y="74"/>
                  <a:pt x="375" y="77"/>
                </a:cubicBezTo>
                <a:cubicBezTo>
                  <a:pt x="374" y="78"/>
                  <a:pt x="372" y="78"/>
                  <a:pt x="371" y="77"/>
                </a:cubicBezTo>
                <a:cubicBezTo>
                  <a:pt x="371" y="76"/>
                  <a:pt x="370" y="75"/>
                  <a:pt x="370" y="75"/>
                </a:cubicBezTo>
                <a:cubicBezTo>
                  <a:pt x="370" y="76"/>
                  <a:pt x="370" y="76"/>
                  <a:pt x="371" y="77"/>
                </a:cubicBezTo>
                <a:cubicBezTo>
                  <a:pt x="371" y="78"/>
                  <a:pt x="371" y="79"/>
                  <a:pt x="370" y="80"/>
                </a:cubicBezTo>
                <a:cubicBezTo>
                  <a:pt x="370" y="80"/>
                  <a:pt x="369" y="81"/>
                  <a:pt x="369" y="81"/>
                </a:cubicBezTo>
                <a:close/>
                <a:moveTo>
                  <a:pt x="326" y="77"/>
                </a:moveTo>
                <a:cubicBezTo>
                  <a:pt x="326" y="75"/>
                  <a:pt x="328" y="74"/>
                  <a:pt x="325" y="72"/>
                </a:cubicBezTo>
                <a:cubicBezTo>
                  <a:pt x="325" y="74"/>
                  <a:pt x="325" y="75"/>
                  <a:pt x="326" y="77"/>
                </a:cubicBezTo>
                <a:cubicBezTo>
                  <a:pt x="326" y="77"/>
                  <a:pt x="327" y="78"/>
                  <a:pt x="328" y="78"/>
                </a:cubicBezTo>
                <a:cubicBezTo>
                  <a:pt x="327" y="78"/>
                  <a:pt x="327" y="77"/>
                  <a:pt x="326" y="77"/>
                </a:cubicBezTo>
                <a:close/>
                <a:moveTo>
                  <a:pt x="328" y="85"/>
                </a:moveTo>
                <a:cubicBezTo>
                  <a:pt x="322" y="78"/>
                  <a:pt x="322" y="78"/>
                  <a:pt x="322" y="78"/>
                </a:cubicBezTo>
                <a:cubicBezTo>
                  <a:pt x="324" y="82"/>
                  <a:pt x="324" y="82"/>
                  <a:pt x="324" y="82"/>
                </a:cubicBezTo>
                <a:cubicBezTo>
                  <a:pt x="321" y="78"/>
                  <a:pt x="321" y="78"/>
                  <a:pt x="321" y="78"/>
                </a:cubicBezTo>
                <a:cubicBezTo>
                  <a:pt x="321" y="82"/>
                  <a:pt x="324" y="88"/>
                  <a:pt x="328" y="85"/>
                </a:cubicBezTo>
                <a:close/>
                <a:moveTo>
                  <a:pt x="313" y="79"/>
                </a:moveTo>
                <a:cubicBezTo>
                  <a:pt x="319" y="82"/>
                  <a:pt x="319" y="82"/>
                  <a:pt x="319" y="82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8" y="78"/>
                  <a:pt x="318" y="78"/>
                  <a:pt x="318" y="78"/>
                </a:cubicBezTo>
                <a:cubicBezTo>
                  <a:pt x="319" y="81"/>
                  <a:pt x="319" y="81"/>
                  <a:pt x="319" y="81"/>
                </a:cubicBezTo>
                <a:lnTo>
                  <a:pt x="313" y="79"/>
                </a:lnTo>
                <a:close/>
                <a:moveTo>
                  <a:pt x="260" y="69"/>
                </a:moveTo>
                <a:cubicBezTo>
                  <a:pt x="257" y="69"/>
                  <a:pt x="257" y="69"/>
                  <a:pt x="257" y="69"/>
                </a:cubicBezTo>
                <a:cubicBezTo>
                  <a:pt x="257" y="69"/>
                  <a:pt x="260" y="73"/>
                  <a:pt x="263" y="72"/>
                </a:cubicBezTo>
                <a:cubicBezTo>
                  <a:pt x="259" y="82"/>
                  <a:pt x="262" y="70"/>
                  <a:pt x="256" y="74"/>
                </a:cubicBezTo>
                <a:cubicBezTo>
                  <a:pt x="263" y="74"/>
                  <a:pt x="260" y="81"/>
                  <a:pt x="259" y="85"/>
                </a:cubicBezTo>
                <a:cubicBezTo>
                  <a:pt x="258" y="79"/>
                  <a:pt x="250" y="82"/>
                  <a:pt x="253" y="70"/>
                </a:cubicBezTo>
                <a:cubicBezTo>
                  <a:pt x="255" y="72"/>
                  <a:pt x="258" y="61"/>
                  <a:pt x="260" y="69"/>
                </a:cubicBezTo>
                <a:close/>
                <a:moveTo>
                  <a:pt x="219" y="71"/>
                </a:moveTo>
                <a:cubicBezTo>
                  <a:pt x="215" y="70"/>
                  <a:pt x="215" y="70"/>
                  <a:pt x="215" y="70"/>
                </a:cubicBezTo>
                <a:cubicBezTo>
                  <a:pt x="219" y="71"/>
                  <a:pt x="219" y="71"/>
                  <a:pt x="219" y="71"/>
                </a:cubicBezTo>
                <a:close/>
                <a:moveTo>
                  <a:pt x="113" y="80"/>
                </a:moveTo>
                <a:cubicBezTo>
                  <a:pt x="114" y="86"/>
                  <a:pt x="119" y="80"/>
                  <a:pt x="119" y="77"/>
                </a:cubicBezTo>
                <a:cubicBezTo>
                  <a:pt x="118" y="79"/>
                  <a:pt x="115" y="79"/>
                  <a:pt x="113" y="80"/>
                </a:cubicBezTo>
                <a:close/>
                <a:moveTo>
                  <a:pt x="74" y="84"/>
                </a:moveTo>
                <a:cubicBezTo>
                  <a:pt x="76" y="83"/>
                  <a:pt x="80" y="89"/>
                  <a:pt x="80" y="83"/>
                </a:cubicBezTo>
                <a:cubicBezTo>
                  <a:pt x="75" y="81"/>
                  <a:pt x="75" y="81"/>
                  <a:pt x="75" y="81"/>
                </a:cubicBezTo>
                <a:cubicBezTo>
                  <a:pt x="75" y="83"/>
                  <a:pt x="73" y="81"/>
                  <a:pt x="74" y="84"/>
                </a:cubicBezTo>
                <a:close/>
                <a:moveTo>
                  <a:pt x="47" y="91"/>
                </a:moveTo>
                <a:cubicBezTo>
                  <a:pt x="44" y="85"/>
                  <a:pt x="44" y="85"/>
                  <a:pt x="44" y="85"/>
                </a:cubicBezTo>
                <a:cubicBezTo>
                  <a:pt x="46" y="86"/>
                  <a:pt x="46" y="86"/>
                  <a:pt x="46" y="86"/>
                </a:cubicBezTo>
                <a:lnTo>
                  <a:pt x="47" y="91"/>
                </a:lnTo>
                <a:close/>
                <a:moveTo>
                  <a:pt x="53" y="97"/>
                </a:moveTo>
                <a:cubicBezTo>
                  <a:pt x="53" y="98"/>
                  <a:pt x="49" y="97"/>
                  <a:pt x="50" y="94"/>
                </a:cubicBezTo>
                <a:lnTo>
                  <a:pt x="53" y="97"/>
                </a:lnTo>
                <a:close/>
                <a:moveTo>
                  <a:pt x="25" y="100"/>
                </a:moveTo>
                <a:cubicBezTo>
                  <a:pt x="28" y="105"/>
                  <a:pt x="28" y="105"/>
                  <a:pt x="28" y="105"/>
                </a:cubicBezTo>
                <a:cubicBezTo>
                  <a:pt x="26" y="106"/>
                  <a:pt x="26" y="106"/>
                  <a:pt x="26" y="106"/>
                </a:cubicBezTo>
                <a:lnTo>
                  <a:pt x="25" y="100"/>
                </a:lnTo>
                <a:close/>
                <a:moveTo>
                  <a:pt x="25" y="95"/>
                </a:moveTo>
                <a:cubicBezTo>
                  <a:pt x="26" y="96"/>
                  <a:pt x="27" y="97"/>
                  <a:pt x="27" y="98"/>
                </a:cubicBezTo>
                <a:cubicBezTo>
                  <a:pt x="28" y="99"/>
                  <a:pt x="30" y="99"/>
                  <a:pt x="31" y="97"/>
                </a:cubicBezTo>
                <a:cubicBezTo>
                  <a:pt x="30" y="95"/>
                  <a:pt x="30" y="97"/>
                  <a:pt x="29" y="96"/>
                </a:cubicBezTo>
                <a:cubicBezTo>
                  <a:pt x="29" y="96"/>
                  <a:pt x="30" y="94"/>
                  <a:pt x="31" y="94"/>
                </a:cubicBezTo>
                <a:cubicBezTo>
                  <a:pt x="31" y="100"/>
                  <a:pt x="32" y="99"/>
                  <a:pt x="33" y="104"/>
                </a:cubicBezTo>
                <a:cubicBezTo>
                  <a:pt x="30" y="108"/>
                  <a:pt x="29" y="102"/>
                  <a:pt x="27" y="98"/>
                </a:cubicBezTo>
                <a:cubicBezTo>
                  <a:pt x="26" y="97"/>
                  <a:pt x="26" y="96"/>
                  <a:pt x="25" y="95"/>
                </a:cubicBezTo>
                <a:close/>
                <a:moveTo>
                  <a:pt x="39" y="89"/>
                </a:moveTo>
                <a:cubicBezTo>
                  <a:pt x="39" y="90"/>
                  <a:pt x="39" y="91"/>
                  <a:pt x="39" y="92"/>
                </a:cubicBezTo>
                <a:cubicBezTo>
                  <a:pt x="37" y="94"/>
                  <a:pt x="35" y="96"/>
                  <a:pt x="39" y="101"/>
                </a:cubicBezTo>
                <a:cubicBezTo>
                  <a:pt x="41" y="99"/>
                  <a:pt x="41" y="99"/>
                  <a:pt x="41" y="99"/>
                </a:cubicBezTo>
                <a:cubicBezTo>
                  <a:pt x="40" y="100"/>
                  <a:pt x="40" y="99"/>
                  <a:pt x="39" y="98"/>
                </a:cubicBezTo>
                <a:cubicBezTo>
                  <a:pt x="41" y="95"/>
                  <a:pt x="43" y="99"/>
                  <a:pt x="44" y="99"/>
                </a:cubicBezTo>
                <a:cubicBezTo>
                  <a:pt x="43" y="97"/>
                  <a:pt x="40" y="96"/>
                  <a:pt x="39" y="92"/>
                </a:cubicBezTo>
                <a:cubicBezTo>
                  <a:pt x="40" y="91"/>
                  <a:pt x="40" y="91"/>
                  <a:pt x="41" y="90"/>
                </a:cubicBezTo>
                <a:cubicBezTo>
                  <a:pt x="42" y="90"/>
                  <a:pt x="42" y="91"/>
                  <a:pt x="42" y="89"/>
                </a:cubicBezTo>
                <a:cubicBezTo>
                  <a:pt x="42" y="88"/>
                  <a:pt x="42" y="88"/>
                  <a:pt x="42" y="88"/>
                </a:cubicBezTo>
                <a:cubicBezTo>
                  <a:pt x="42" y="89"/>
                  <a:pt x="41" y="89"/>
                  <a:pt x="41" y="90"/>
                </a:cubicBezTo>
                <a:cubicBezTo>
                  <a:pt x="40" y="89"/>
                  <a:pt x="40" y="88"/>
                  <a:pt x="39" y="89"/>
                </a:cubicBezTo>
                <a:close/>
                <a:moveTo>
                  <a:pt x="22" y="92"/>
                </a:moveTo>
                <a:cubicBezTo>
                  <a:pt x="21" y="91"/>
                  <a:pt x="21" y="89"/>
                  <a:pt x="20" y="88"/>
                </a:cubicBezTo>
                <a:cubicBezTo>
                  <a:pt x="18" y="87"/>
                  <a:pt x="18" y="87"/>
                  <a:pt x="18" y="87"/>
                </a:cubicBezTo>
                <a:cubicBezTo>
                  <a:pt x="17" y="90"/>
                  <a:pt x="20" y="92"/>
                  <a:pt x="22" y="92"/>
                </a:cubicBezTo>
                <a:close/>
                <a:moveTo>
                  <a:pt x="102" y="77"/>
                </a:moveTo>
                <a:cubicBezTo>
                  <a:pt x="103" y="78"/>
                  <a:pt x="107" y="77"/>
                  <a:pt x="107" y="81"/>
                </a:cubicBezTo>
                <a:cubicBezTo>
                  <a:pt x="108" y="75"/>
                  <a:pt x="108" y="75"/>
                  <a:pt x="108" y="75"/>
                </a:cubicBezTo>
                <a:cubicBezTo>
                  <a:pt x="106" y="76"/>
                  <a:pt x="103" y="72"/>
                  <a:pt x="104" y="71"/>
                </a:cubicBezTo>
                <a:cubicBezTo>
                  <a:pt x="103" y="74"/>
                  <a:pt x="101" y="72"/>
                  <a:pt x="102" y="77"/>
                </a:cubicBezTo>
                <a:close/>
                <a:moveTo>
                  <a:pt x="213" y="71"/>
                </a:moveTo>
                <a:cubicBezTo>
                  <a:pt x="211" y="69"/>
                  <a:pt x="206" y="74"/>
                  <a:pt x="205" y="67"/>
                </a:cubicBezTo>
                <a:cubicBezTo>
                  <a:pt x="203" y="74"/>
                  <a:pt x="210" y="73"/>
                  <a:pt x="213" y="71"/>
                </a:cubicBezTo>
                <a:close/>
                <a:moveTo>
                  <a:pt x="213" y="63"/>
                </a:moveTo>
                <a:cubicBezTo>
                  <a:pt x="214" y="64"/>
                  <a:pt x="214" y="64"/>
                  <a:pt x="215" y="64"/>
                </a:cubicBezTo>
                <a:cubicBezTo>
                  <a:pt x="216" y="65"/>
                  <a:pt x="216" y="71"/>
                  <a:pt x="219" y="68"/>
                </a:cubicBezTo>
                <a:cubicBezTo>
                  <a:pt x="218" y="66"/>
                  <a:pt x="217" y="68"/>
                  <a:pt x="216" y="67"/>
                </a:cubicBezTo>
                <a:cubicBezTo>
                  <a:pt x="217" y="63"/>
                  <a:pt x="216" y="64"/>
                  <a:pt x="215" y="64"/>
                </a:cubicBezTo>
                <a:cubicBezTo>
                  <a:pt x="214" y="63"/>
                  <a:pt x="214" y="63"/>
                  <a:pt x="213" y="63"/>
                </a:cubicBezTo>
                <a:close/>
                <a:moveTo>
                  <a:pt x="150" y="60"/>
                </a:moveTo>
                <a:cubicBezTo>
                  <a:pt x="153" y="59"/>
                  <a:pt x="153" y="59"/>
                  <a:pt x="153" y="59"/>
                </a:cubicBezTo>
                <a:cubicBezTo>
                  <a:pt x="155" y="64"/>
                  <a:pt x="155" y="64"/>
                  <a:pt x="155" y="64"/>
                </a:cubicBezTo>
                <a:lnTo>
                  <a:pt x="150" y="60"/>
                </a:lnTo>
                <a:close/>
                <a:moveTo>
                  <a:pt x="119" y="56"/>
                </a:moveTo>
                <a:cubicBezTo>
                  <a:pt x="122" y="57"/>
                  <a:pt x="122" y="57"/>
                  <a:pt x="122" y="57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21" y="59"/>
                  <a:pt x="121" y="61"/>
                  <a:pt x="122" y="62"/>
                </a:cubicBezTo>
                <a:cubicBezTo>
                  <a:pt x="122" y="62"/>
                  <a:pt x="123" y="62"/>
                  <a:pt x="123" y="63"/>
                </a:cubicBezTo>
                <a:cubicBezTo>
                  <a:pt x="123" y="63"/>
                  <a:pt x="122" y="62"/>
                  <a:pt x="122" y="62"/>
                </a:cubicBezTo>
                <a:cubicBezTo>
                  <a:pt x="120" y="62"/>
                  <a:pt x="117" y="63"/>
                  <a:pt x="117" y="59"/>
                </a:cubicBezTo>
                <a:cubicBezTo>
                  <a:pt x="118" y="60"/>
                  <a:pt x="121" y="60"/>
                  <a:pt x="121" y="57"/>
                </a:cubicBezTo>
                <a:lnTo>
                  <a:pt x="119" y="56"/>
                </a:lnTo>
                <a:close/>
                <a:moveTo>
                  <a:pt x="56" y="61"/>
                </a:moveTo>
                <a:cubicBezTo>
                  <a:pt x="58" y="62"/>
                  <a:pt x="58" y="63"/>
                  <a:pt x="60" y="59"/>
                </a:cubicBezTo>
                <a:cubicBezTo>
                  <a:pt x="58" y="59"/>
                  <a:pt x="56" y="59"/>
                  <a:pt x="56" y="61"/>
                </a:cubicBezTo>
                <a:close/>
                <a:moveTo>
                  <a:pt x="135" y="50"/>
                </a:moveTo>
                <a:cubicBezTo>
                  <a:pt x="135" y="53"/>
                  <a:pt x="138" y="52"/>
                  <a:pt x="137" y="56"/>
                </a:cubicBezTo>
                <a:cubicBezTo>
                  <a:pt x="136" y="57"/>
                  <a:pt x="136" y="57"/>
                  <a:pt x="136" y="57"/>
                </a:cubicBezTo>
                <a:cubicBezTo>
                  <a:pt x="138" y="55"/>
                  <a:pt x="138" y="64"/>
                  <a:pt x="141" y="60"/>
                </a:cubicBezTo>
                <a:cubicBezTo>
                  <a:pt x="139" y="60"/>
                  <a:pt x="139" y="60"/>
                  <a:pt x="139" y="60"/>
                </a:cubicBezTo>
                <a:cubicBezTo>
                  <a:pt x="141" y="58"/>
                  <a:pt x="135" y="54"/>
                  <a:pt x="139" y="52"/>
                </a:cubicBezTo>
                <a:cubicBezTo>
                  <a:pt x="140" y="51"/>
                  <a:pt x="136" y="49"/>
                  <a:pt x="135" y="50"/>
                </a:cubicBezTo>
                <a:close/>
                <a:moveTo>
                  <a:pt x="50" y="54"/>
                </a:moveTo>
                <a:cubicBezTo>
                  <a:pt x="52" y="54"/>
                  <a:pt x="53" y="62"/>
                  <a:pt x="56" y="58"/>
                </a:cubicBezTo>
                <a:cubicBezTo>
                  <a:pt x="53" y="57"/>
                  <a:pt x="52" y="50"/>
                  <a:pt x="50" y="54"/>
                </a:cubicBezTo>
                <a:close/>
                <a:moveTo>
                  <a:pt x="112" y="41"/>
                </a:moveTo>
                <a:cubicBezTo>
                  <a:pt x="112" y="40"/>
                  <a:pt x="112" y="40"/>
                  <a:pt x="112" y="40"/>
                </a:cubicBezTo>
                <a:cubicBezTo>
                  <a:pt x="115" y="42"/>
                  <a:pt x="115" y="42"/>
                  <a:pt x="115" y="42"/>
                </a:cubicBezTo>
                <a:cubicBezTo>
                  <a:pt x="115" y="43"/>
                  <a:pt x="115" y="43"/>
                  <a:pt x="115" y="43"/>
                </a:cubicBezTo>
                <a:lnTo>
                  <a:pt x="112" y="41"/>
                </a:lnTo>
                <a:close/>
                <a:moveTo>
                  <a:pt x="57" y="97"/>
                </a:moveTo>
                <a:cubicBezTo>
                  <a:pt x="57" y="97"/>
                  <a:pt x="58" y="97"/>
                  <a:pt x="58" y="97"/>
                </a:cubicBezTo>
                <a:cubicBezTo>
                  <a:pt x="58" y="97"/>
                  <a:pt x="57" y="97"/>
                  <a:pt x="57" y="97"/>
                </a:cubicBezTo>
                <a:close/>
                <a:moveTo>
                  <a:pt x="224" y="88"/>
                </a:moveTo>
                <a:cubicBezTo>
                  <a:pt x="223" y="89"/>
                  <a:pt x="223" y="89"/>
                  <a:pt x="223" y="90"/>
                </a:cubicBezTo>
                <a:cubicBezTo>
                  <a:pt x="224" y="90"/>
                  <a:pt x="224" y="89"/>
                  <a:pt x="224" y="88"/>
                </a:cubicBezTo>
                <a:close/>
                <a:moveTo>
                  <a:pt x="230" y="93"/>
                </a:moveTo>
                <a:cubicBezTo>
                  <a:pt x="230" y="93"/>
                  <a:pt x="230" y="93"/>
                  <a:pt x="230" y="93"/>
                </a:cubicBezTo>
                <a:cubicBezTo>
                  <a:pt x="230" y="93"/>
                  <a:pt x="230" y="93"/>
                  <a:pt x="230" y="93"/>
                </a:cubicBezTo>
                <a:close/>
                <a:moveTo>
                  <a:pt x="465" y="113"/>
                </a:moveTo>
                <a:cubicBezTo>
                  <a:pt x="467" y="114"/>
                  <a:pt x="468" y="119"/>
                  <a:pt x="468" y="114"/>
                </a:cubicBezTo>
                <a:cubicBezTo>
                  <a:pt x="468" y="111"/>
                  <a:pt x="467" y="114"/>
                  <a:pt x="465" y="113"/>
                </a:cubicBezTo>
                <a:close/>
                <a:moveTo>
                  <a:pt x="464" y="107"/>
                </a:moveTo>
                <a:cubicBezTo>
                  <a:pt x="463" y="106"/>
                  <a:pt x="462" y="105"/>
                  <a:pt x="462" y="103"/>
                </a:cubicBezTo>
                <a:cubicBezTo>
                  <a:pt x="462" y="106"/>
                  <a:pt x="463" y="106"/>
                  <a:pt x="464" y="107"/>
                </a:cubicBezTo>
                <a:close/>
                <a:moveTo>
                  <a:pt x="464" y="107"/>
                </a:moveTo>
                <a:cubicBezTo>
                  <a:pt x="465" y="107"/>
                  <a:pt x="466" y="108"/>
                  <a:pt x="468" y="107"/>
                </a:cubicBezTo>
                <a:cubicBezTo>
                  <a:pt x="467" y="105"/>
                  <a:pt x="465" y="107"/>
                  <a:pt x="464" y="107"/>
                </a:cubicBezTo>
                <a:close/>
                <a:moveTo>
                  <a:pt x="441" y="108"/>
                </a:moveTo>
                <a:cubicBezTo>
                  <a:pt x="441" y="105"/>
                  <a:pt x="434" y="101"/>
                  <a:pt x="441" y="100"/>
                </a:cubicBezTo>
                <a:cubicBezTo>
                  <a:pt x="441" y="100"/>
                  <a:pt x="438" y="100"/>
                  <a:pt x="437" y="97"/>
                </a:cubicBezTo>
                <a:cubicBezTo>
                  <a:pt x="438" y="102"/>
                  <a:pt x="437" y="106"/>
                  <a:pt x="441" y="108"/>
                </a:cubicBezTo>
                <a:close/>
                <a:moveTo>
                  <a:pt x="431" y="94"/>
                </a:moveTo>
                <a:cubicBezTo>
                  <a:pt x="431" y="94"/>
                  <a:pt x="430" y="94"/>
                  <a:pt x="429" y="94"/>
                </a:cubicBezTo>
                <a:cubicBezTo>
                  <a:pt x="430" y="94"/>
                  <a:pt x="430" y="94"/>
                  <a:pt x="431" y="94"/>
                </a:cubicBezTo>
                <a:close/>
                <a:moveTo>
                  <a:pt x="429" y="94"/>
                </a:moveTo>
                <a:cubicBezTo>
                  <a:pt x="428" y="93"/>
                  <a:pt x="427" y="87"/>
                  <a:pt x="424" y="89"/>
                </a:cubicBezTo>
                <a:cubicBezTo>
                  <a:pt x="425" y="92"/>
                  <a:pt x="425" y="95"/>
                  <a:pt x="426" y="96"/>
                </a:cubicBezTo>
                <a:cubicBezTo>
                  <a:pt x="426" y="93"/>
                  <a:pt x="428" y="94"/>
                  <a:pt x="429" y="94"/>
                </a:cubicBezTo>
                <a:close/>
                <a:moveTo>
                  <a:pt x="357" y="102"/>
                </a:moveTo>
                <a:cubicBezTo>
                  <a:pt x="360" y="103"/>
                  <a:pt x="360" y="103"/>
                  <a:pt x="360" y="103"/>
                </a:cubicBezTo>
                <a:cubicBezTo>
                  <a:pt x="361" y="101"/>
                  <a:pt x="359" y="101"/>
                  <a:pt x="359" y="100"/>
                </a:cubicBezTo>
                <a:cubicBezTo>
                  <a:pt x="358" y="101"/>
                  <a:pt x="356" y="101"/>
                  <a:pt x="357" y="102"/>
                </a:cubicBezTo>
                <a:close/>
                <a:moveTo>
                  <a:pt x="345" y="87"/>
                </a:moveTo>
                <a:cubicBezTo>
                  <a:pt x="344" y="93"/>
                  <a:pt x="344" y="93"/>
                  <a:pt x="344" y="93"/>
                </a:cubicBezTo>
                <a:cubicBezTo>
                  <a:pt x="345" y="94"/>
                  <a:pt x="344" y="89"/>
                  <a:pt x="347" y="90"/>
                </a:cubicBezTo>
                <a:lnTo>
                  <a:pt x="345" y="87"/>
                </a:lnTo>
                <a:close/>
                <a:moveTo>
                  <a:pt x="352" y="59"/>
                </a:moveTo>
                <a:cubicBezTo>
                  <a:pt x="353" y="59"/>
                  <a:pt x="353" y="59"/>
                  <a:pt x="353" y="59"/>
                </a:cubicBezTo>
                <a:cubicBezTo>
                  <a:pt x="353" y="59"/>
                  <a:pt x="353" y="59"/>
                  <a:pt x="353" y="59"/>
                </a:cubicBezTo>
                <a:lnTo>
                  <a:pt x="352" y="59"/>
                </a:lnTo>
                <a:close/>
                <a:moveTo>
                  <a:pt x="334" y="102"/>
                </a:moveTo>
                <a:cubicBezTo>
                  <a:pt x="333" y="94"/>
                  <a:pt x="333" y="94"/>
                  <a:pt x="333" y="94"/>
                </a:cubicBezTo>
                <a:cubicBezTo>
                  <a:pt x="332" y="94"/>
                  <a:pt x="332" y="100"/>
                  <a:pt x="334" y="102"/>
                </a:cubicBezTo>
                <a:close/>
                <a:moveTo>
                  <a:pt x="318" y="98"/>
                </a:moveTo>
                <a:cubicBezTo>
                  <a:pt x="323" y="100"/>
                  <a:pt x="323" y="100"/>
                  <a:pt x="323" y="100"/>
                </a:cubicBezTo>
                <a:cubicBezTo>
                  <a:pt x="322" y="98"/>
                  <a:pt x="322" y="98"/>
                  <a:pt x="322" y="98"/>
                </a:cubicBezTo>
                <a:lnTo>
                  <a:pt x="318" y="98"/>
                </a:lnTo>
                <a:close/>
                <a:moveTo>
                  <a:pt x="305" y="93"/>
                </a:moveTo>
                <a:cubicBezTo>
                  <a:pt x="308" y="95"/>
                  <a:pt x="308" y="95"/>
                  <a:pt x="308" y="95"/>
                </a:cubicBezTo>
                <a:cubicBezTo>
                  <a:pt x="309" y="94"/>
                  <a:pt x="309" y="94"/>
                  <a:pt x="309" y="94"/>
                </a:cubicBezTo>
                <a:lnTo>
                  <a:pt x="305" y="93"/>
                </a:lnTo>
                <a:close/>
                <a:moveTo>
                  <a:pt x="173" y="79"/>
                </a:moveTo>
                <a:cubicBezTo>
                  <a:pt x="171" y="80"/>
                  <a:pt x="165" y="78"/>
                  <a:pt x="166" y="84"/>
                </a:cubicBezTo>
                <a:cubicBezTo>
                  <a:pt x="168" y="76"/>
                  <a:pt x="172" y="86"/>
                  <a:pt x="173" y="79"/>
                </a:cubicBezTo>
                <a:close/>
                <a:moveTo>
                  <a:pt x="68" y="94"/>
                </a:moveTo>
                <a:cubicBezTo>
                  <a:pt x="63" y="93"/>
                  <a:pt x="63" y="93"/>
                  <a:pt x="63" y="93"/>
                </a:cubicBezTo>
                <a:cubicBezTo>
                  <a:pt x="67" y="94"/>
                  <a:pt x="64" y="97"/>
                  <a:pt x="68" y="94"/>
                </a:cubicBezTo>
                <a:close/>
                <a:moveTo>
                  <a:pt x="424" y="167"/>
                </a:moveTo>
                <a:cubicBezTo>
                  <a:pt x="425" y="167"/>
                  <a:pt x="425" y="167"/>
                  <a:pt x="425" y="167"/>
                </a:cubicBezTo>
                <a:cubicBezTo>
                  <a:pt x="425" y="167"/>
                  <a:pt x="425" y="167"/>
                  <a:pt x="424" y="167"/>
                </a:cubicBezTo>
                <a:close/>
                <a:moveTo>
                  <a:pt x="424" y="167"/>
                </a:moveTo>
                <a:cubicBezTo>
                  <a:pt x="422" y="165"/>
                  <a:pt x="419" y="166"/>
                  <a:pt x="418" y="167"/>
                </a:cubicBezTo>
                <a:cubicBezTo>
                  <a:pt x="421" y="173"/>
                  <a:pt x="423" y="168"/>
                  <a:pt x="424" y="167"/>
                </a:cubicBezTo>
                <a:close/>
                <a:moveTo>
                  <a:pt x="427" y="177"/>
                </a:moveTo>
                <a:cubicBezTo>
                  <a:pt x="430" y="178"/>
                  <a:pt x="430" y="178"/>
                  <a:pt x="430" y="178"/>
                </a:cubicBezTo>
                <a:cubicBezTo>
                  <a:pt x="429" y="178"/>
                  <a:pt x="427" y="174"/>
                  <a:pt x="427" y="177"/>
                </a:cubicBezTo>
                <a:close/>
                <a:moveTo>
                  <a:pt x="428" y="171"/>
                </a:moveTo>
                <a:cubicBezTo>
                  <a:pt x="426" y="170"/>
                  <a:pt x="426" y="170"/>
                  <a:pt x="426" y="170"/>
                </a:cubicBezTo>
                <a:cubicBezTo>
                  <a:pt x="427" y="172"/>
                  <a:pt x="427" y="172"/>
                  <a:pt x="427" y="172"/>
                </a:cubicBezTo>
                <a:lnTo>
                  <a:pt x="428" y="171"/>
                </a:lnTo>
                <a:close/>
                <a:moveTo>
                  <a:pt x="495" y="116"/>
                </a:moveTo>
                <a:cubicBezTo>
                  <a:pt x="498" y="117"/>
                  <a:pt x="499" y="118"/>
                  <a:pt x="501" y="118"/>
                </a:cubicBezTo>
                <a:lnTo>
                  <a:pt x="495" y="116"/>
                </a:lnTo>
                <a:close/>
                <a:moveTo>
                  <a:pt x="523" y="125"/>
                </a:moveTo>
                <a:cubicBezTo>
                  <a:pt x="523" y="125"/>
                  <a:pt x="523" y="125"/>
                  <a:pt x="523" y="125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lnTo>
                  <a:pt x="523" y="125"/>
                </a:lnTo>
                <a:close/>
                <a:moveTo>
                  <a:pt x="500" y="119"/>
                </a:moveTo>
                <a:cubicBezTo>
                  <a:pt x="500" y="120"/>
                  <a:pt x="500" y="120"/>
                  <a:pt x="500" y="120"/>
                </a:cubicBezTo>
                <a:cubicBezTo>
                  <a:pt x="501" y="120"/>
                  <a:pt x="501" y="120"/>
                  <a:pt x="500" y="119"/>
                </a:cubicBezTo>
                <a:close/>
                <a:moveTo>
                  <a:pt x="466" y="136"/>
                </a:moveTo>
                <a:cubicBezTo>
                  <a:pt x="466" y="137"/>
                  <a:pt x="468" y="139"/>
                  <a:pt x="469" y="140"/>
                </a:cubicBezTo>
                <a:cubicBezTo>
                  <a:pt x="468" y="138"/>
                  <a:pt x="466" y="134"/>
                  <a:pt x="466" y="136"/>
                </a:cubicBezTo>
                <a:close/>
                <a:moveTo>
                  <a:pt x="557" y="113"/>
                </a:moveTo>
                <a:cubicBezTo>
                  <a:pt x="560" y="114"/>
                  <a:pt x="560" y="114"/>
                  <a:pt x="560" y="114"/>
                </a:cubicBezTo>
                <a:cubicBezTo>
                  <a:pt x="560" y="113"/>
                  <a:pt x="558" y="113"/>
                  <a:pt x="557" y="113"/>
                </a:cubicBezTo>
                <a:close/>
                <a:moveTo>
                  <a:pt x="575" y="142"/>
                </a:moveTo>
                <a:cubicBezTo>
                  <a:pt x="574" y="142"/>
                  <a:pt x="574" y="142"/>
                  <a:pt x="574" y="142"/>
                </a:cubicBezTo>
                <a:cubicBezTo>
                  <a:pt x="575" y="143"/>
                  <a:pt x="576" y="143"/>
                  <a:pt x="578" y="144"/>
                </a:cubicBezTo>
                <a:lnTo>
                  <a:pt x="575" y="142"/>
                </a:lnTo>
                <a:close/>
                <a:moveTo>
                  <a:pt x="502" y="122"/>
                </a:moveTo>
                <a:cubicBezTo>
                  <a:pt x="504" y="123"/>
                  <a:pt x="504" y="123"/>
                  <a:pt x="504" y="123"/>
                </a:cubicBezTo>
                <a:cubicBezTo>
                  <a:pt x="504" y="123"/>
                  <a:pt x="504" y="123"/>
                  <a:pt x="504" y="123"/>
                </a:cubicBezTo>
                <a:cubicBezTo>
                  <a:pt x="502" y="122"/>
                  <a:pt x="502" y="122"/>
                  <a:pt x="502" y="122"/>
                </a:cubicBezTo>
                <a:close/>
                <a:moveTo>
                  <a:pt x="560" y="102"/>
                </a:moveTo>
                <a:cubicBezTo>
                  <a:pt x="558" y="102"/>
                  <a:pt x="557" y="103"/>
                  <a:pt x="556" y="103"/>
                </a:cubicBezTo>
                <a:cubicBezTo>
                  <a:pt x="558" y="103"/>
                  <a:pt x="560" y="103"/>
                  <a:pt x="560" y="102"/>
                </a:cubicBezTo>
                <a:close/>
                <a:moveTo>
                  <a:pt x="523" y="124"/>
                </a:move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lose/>
                <a:moveTo>
                  <a:pt x="567" y="146"/>
                </a:moveTo>
                <a:cubicBezTo>
                  <a:pt x="566" y="146"/>
                  <a:pt x="565" y="146"/>
                  <a:pt x="564" y="146"/>
                </a:cubicBezTo>
                <a:cubicBezTo>
                  <a:pt x="565" y="147"/>
                  <a:pt x="567" y="147"/>
                  <a:pt x="567" y="146"/>
                </a:cubicBezTo>
                <a:close/>
                <a:moveTo>
                  <a:pt x="470" y="141"/>
                </a:moveTo>
                <a:cubicBezTo>
                  <a:pt x="469" y="140"/>
                  <a:pt x="469" y="140"/>
                  <a:pt x="469" y="140"/>
                </a:cubicBezTo>
                <a:cubicBezTo>
                  <a:pt x="470" y="141"/>
                  <a:pt x="470" y="141"/>
                  <a:pt x="470" y="141"/>
                </a:cubicBezTo>
                <a:close/>
                <a:moveTo>
                  <a:pt x="431" y="163"/>
                </a:moveTo>
                <a:cubicBezTo>
                  <a:pt x="430" y="162"/>
                  <a:pt x="429" y="160"/>
                  <a:pt x="429" y="161"/>
                </a:cubicBezTo>
                <a:cubicBezTo>
                  <a:pt x="430" y="162"/>
                  <a:pt x="430" y="163"/>
                  <a:pt x="431" y="163"/>
                </a:cubicBezTo>
                <a:close/>
                <a:moveTo>
                  <a:pt x="458" y="4"/>
                </a:moveTo>
                <a:cubicBezTo>
                  <a:pt x="458" y="5"/>
                  <a:pt x="458" y="5"/>
                  <a:pt x="458" y="5"/>
                </a:cubicBezTo>
                <a:cubicBezTo>
                  <a:pt x="458" y="4"/>
                  <a:pt x="458" y="4"/>
                  <a:pt x="458" y="4"/>
                </a:cubicBezTo>
                <a:close/>
                <a:moveTo>
                  <a:pt x="461" y="34"/>
                </a:moveTo>
                <a:cubicBezTo>
                  <a:pt x="461" y="33"/>
                  <a:pt x="462" y="33"/>
                  <a:pt x="462" y="33"/>
                </a:cubicBezTo>
                <a:cubicBezTo>
                  <a:pt x="461" y="33"/>
                  <a:pt x="460" y="34"/>
                  <a:pt x="461" y="34"/>
                </a:cubicBezTo>
                <a:close/>
                <a:moveTo>
                  <a:pt x="524" y="32"/>
                </a:moveTo>
                <a:cubicBezTo>
                  <a:pt x="520" y="39"/>
                  <a:pt x="520" y="39"/>
                  <a:pt x="520" y="39"/>
                </a:cubicBezTo>
                <a:cubicBezTo>
                  <a:pt x="523" y="38"/>
                  <a:pt x="524" y="39"/>
                  <a:pt x="526" y="37"/>
                </a:cubicBezTo>
                <a:cubicBezTo>
                  <a:pt x="523" y="40"/>
                  <a:pt x="523" y="40"/>
                  <a:pt x="523" y="40"/>
                </a:cubicBezTo>
                <a:cubicBezTo>
                  <a:pt x="526" y="39"/>
                  <a:pt x="526" y="39"/>
                  <a:pt x="526" y="39"/>
                </a:cubicBezTo>
                <a:cubicBezTo>
                  <a:pt x="533" y="42"/>
                  <a:pt x="517" y="57"/>
                  <a:pt x="531" y="58"/>
                </a:cubicBezTo>
                <a:cubicBezTo>
                  <a:pt x="532" y="57"/>
                  <a:pt x="532" y="57"/>
                  <a:pt x="532" y="57"/>
                </a:cubicBezTo>
                <a:cubicBezTo>
                  <a:pt x="528" y="64"/>
                  <a:pt x="528" y="64"/>
                  <a:pt x="528" y="64"/>
                </a:cubicBezTo>
                <a:cubicBezTo>
                  <a:pt x="529" y="64"/>
                  <a:pt x="534" y="62"/>
                  <a:pt x="536" y="62"/>
                </a:cubicBezTo>
                <a:cubicBezTo>
                  <a:pt x="531" y="64"/>
                  <a:pt x="536" y="64"/>
                  <a:pt x="532" y="67"/>
                </a:cubicBezTo>
                <a:cubicBezTo>
                  <a:pt x="535" y="67"/>
                  <a:pt x="536" y="65"/>
                  <a:pt x="537" y="64"/>
                </a:cubicBezTo>
                <a:cubicBezTo>
                  <a:pt x="541" y="64"/>
                  <a:pt x="541" y="66"/>
                  <a:pt x="541" y="68"/>
                </a:cubicBezTo>
                <a:cubicBezTo>
                  <a:pt x="541" y="69"/>
                  <a:pt x="540" y="69"/>
                  <a:pt x="541" y="69"/>
                </a:cubicBezTo>
                <a:cubicBezTo>
                  <a:pt x="541" y="71"/>
                  <a:pt x="541" y="71"/>
                  <a:pt x="541" y="71"/>
                </a:cubicBezTo>
                <a:cubicBezTo>
                  <a:pt x="541" y="72"/>
                  <a:pt x="541" y="72"/>
                  <a:pt x="542" y="73"/>
                </a:cubicBezTo>
                <a:cubicBezTo>
                  <a:pt x="542" y="75"/>
                  <a:pt x="544" y="77"/>
                  <a:pt x="546" y="78"/>
                </a:cubicBezTo>
                <a:cubicBezTo>
                  <a:pt x="540" y="76"/>
                  <a:pt x="538" y="75"/>
                  <a:pt x="536" y="74"/>
                </a:cubicBezTo>
                <a:cubicBezTo>
                  <a:pt x="535" y="73"/>
                  <a:pt x="535" y="73"/>
                  <a:pt x="534" y="72"/>
                </a:cubicBezTo>
                <a:cubicBezTo>
                  <a:pt x="533" y="72"/>
                  <a:pt x="533" y="72"/>
                  <a:pt x="532" y="72"/>
                </a:cubicBezTo>
                <a:cubicBezTo>
                  <a:pt x="531" y="73"/>
                  <a:pt x="531" y="73"/>
                  <a:pt x="532" y="74"/>
                </a:cubicBezTo>
                <a:cubicBezTo>
                  <a:pt x="533" y="75"/>
                  <a:pt x="533" y="76"/>
                  <a:pt x="534" y="76"/>
                </a:cubicBezTo>
                <a:cubicBezTo>
                  <a:pt x="536" y="77"/>
                  <a:pt x="538" y="79"/>
                  <a:pt x="538" y="82"/>
                </a:cubicBezTo>
                <a:cubicBezTo>
                  <a:pt x="539" y="78"/>
                  <a:pt x="539" y="78"/>
                  <a:pt x="539" y="78"/>
                </a:cubicBezTo>
                <a:cubicBezTo>
                  <a:pt x="544" y="78"/>
                  <a:pt x="544" y="81"/>
                  <a:pt x="545" y="83"/>
                </a:cubicBezTo>
                <a:cubicBezTo>
                  <a:pt x="545" y="86"/>
                  <a:pt x="545" y="88"/>
                  <a:pt x="550" y="87"/>
                </a:cubicBezTo>
                <a:cubicBezTo>
                  <a:pt x="550" y="89"/>
                  <a:pt x="549" y="91"/>
                  <a:pt x="548" y="94"/>
                </a:cubicBezTo>
                <a:cubicBezTo>
                  <a:pt x="546" y="96"/>
                  <a:pt x="545" y="98"/>
                  <a:pt x="548" y="99"/>
                </a:cubicBezTo>
                <a:cubicBezTo>
                  <a:pt x="550" y="99"/>
                  <a:pt x="553" y="98"/>
                  <a:pt x="555" y="97"/>
                </a:cubicBezTo>
                <a:cubicBezTo>
                  <a:pt x="558" y="101"/>
                  <a:pt x="558" y="101"/>
                  <a:pt x="558" y="101"/>
                </a:cubicBezTo>
                <a:cubicBezTo>
                  <a:pt x="552" y="101"/>
                  <a:pt x="552" y="101"/>
                  <a:pt x="552" y="101"/>
                </a:cubicBezTo>
                <a:cubicBezTo>
                  <a:pt x="553" y="103"/>
                  <a:pt x="554" y="103"/>
                  <a:pt x="556" y="103"/>
                </a:cubicBezTo>
                <a:cubicBezTo>
                  <a:pt x="553" y="105"/>
                  <a:pt x="554" y="106"/>
                  <a:pt x="554" y="108"/>
                </a:cubicBezTo>
                <a:cubicBezTo>
                  <a:pt x="555" y="109"/>
                  <a:pt x="556" y="111"/>
                  <a:pt x="554" y="113"/>
                </a:cubicBezTo>
                <a:cubicBezTo>
                  <a:pt x="557" y="113"/>
                  <a:pt x="557" y="113"/>
                  <a:pt x="557" y="113"/>
                </a:cubicBezTo>
                <a:cubicBezTo>
                  <a:pt x="557" y="114"/>
                  <a:pt x="556" y="114"/>
                  <a:pt x="555" y="114"/>
                </a:cubicBezTo>
                <a:cubicBezTo>
                  <a:pt x="562" y="115"/>
                  <a:pt x="562" y="118"/>
                  <a:pt x="568" y="119"/>
                </a:cubicBezTo>
                <a:cubicBezTo>
                  <a:pt x="569" y="118"/>
                  <a:pt x="570" y="115"/>
                  <a:pt x="566" y="115"/>
                </a:cubicBezTo>
                <a:cubicBezTo>
                  <a:pt x="571" y="112"/>
                  <a:pt x="573" y="119"/>
                  <a:pt x="575" y="121"/>
                </a:cubicBezTo>
                <a:cubicBezTo>
                  <a:pt x="570" y="119"/>
                  <a:pt x="571" y="121"/>
                  <a:pt x="570" y="122"/>
                </a:cubicBezTo>
                <a:cubicBezTo>
                  <a:pt x="572" y="123"/>
                  <a:pt x="572" y="122"/>
                  <a:pt x="573" y="123"/>
                </a:cubicBezTo>
                <a:cubicBezTo>
                  <a:pt x="577" y="125"/>
                  <a:pt x="574" y="126"/>
                  <a:pt x="572" y="126"/>
                </a:cubicBezTo>
                <a:cubicBezTo>
                  <a:pt x="570" y="127"/>
                  <a:pt x="569" y="127"/>
                  <a:pt x="577" y="130"/>
                </a:cubicBezTo>
                <a:cubicBezTo>
                  <a:pt x="570" y="129"/>
                  <a:pt x="570" y="129"/>
                  <a:pt x="570" y="129"/>
                </a:cubicBezTo>
                <a:cubicBezTo>
                  <a:pt x="578" y="133"/>
                  <a:pt x="578" y="133"/>
                  <a:pt x="578" y="133"/>
                </a:cubicBezTo>
                <a:cubicBezTo>
                  <a:pt x="570" y="131"/>
                  <a:pt x="570" y="132"/>
                  <a:pt x="571" y="133"/>
                </a:cubicBezTo>
                <a:cubicBezTo>
                  <a:pt x="571" y="134"/>
                  <a:pt x="572" y="135"/>
                  <a:pt x="564" y="133"/>
                </a:cubicBezTo>
                <a:cubicBezTo>
                  <a:pt x="566" y="135"/>
                  <a:pt x="574" y="135"/>
                  <a:pt x="573" y="136"/>
                </a:cubicBezTo>
                <a:cubicBezTo>
                  <a:pt x="577" y="139"/>
                  <a:pt x="570" y="139"/>
                  <a:pt x="572" y="141"/>
                </a:cubicBezTo>
                <a:cubicBezTo>
                  <a:pt x="572" y="141"/>
                  <a:pt x="572" y="142"/>
                  <a:pt x="574" y="142"/>
                </a:cubicBezTo>
                <a:cubicBezTo>
                  <a:pt x="573" y="142"/>
                  <a:pt x="572" y="142"/>
                  <a:pt x="571" y="142"/>
                </a:cubicBezTo>
                <a:cubicBezTo>
                  <a:pt x="570" y="142"/>
                  <a:pt x="570" y="142"/>
                  <a:pt x="570" y="142"/>
                </a:cubicBezTo>
                <a:cubicBezTo>
                  <a:pt x="568" y="142"/>
                  <a:pt x="568" y="142"/>
                  <a:pt x="567" y="142"/>
                </a:cubicBezTo>
                <a:cubicBezTo>
                  <a:pt x="565" y="143"/>
                  <a:pt x="564" y="143"/>
                  <a:pt x="561" y="143"/>
                </a:cubicBezTo>
                <a:cubicBezTo>
                  <a:pt x="568" y="146"/>
                  <a:pt x="568" y="146"/>
                  <a:pt x="568" y="146"/>
                </a:cubicBezTo>
                <a:cubicBezTo>
                  <a:pt x="565" y="145"/>
                  <a:pt x="561" y="144"/>
                  <a:pt x="561" y="145"/>
                </a:cubicBezTo>
                <a:cubicBezTo>
                  <a:pt x="561" y="145"/>
                  <a:pt x="563" y="146"/>
                  <a:pt x="564" y="146"/>
                </a:cubicBezTo>
                <a:cubicBezTo>
                  <a:pt x="555" y="146"/>
                  <a:pt x="552" y="146"/>
                  <a:pt x="548" y="147"/>
                </a:cubicBezTo>
                <a:cubicBezTo>
                  <a:pt x="552" y="149"/>
                  <a:pt x="554" y="151"/>
                  <a:pt x="558" y="151"/>
                </a:cubicBezTo>
                <a:cubicBezTo>
                  <a:pt x="558" y="153"/>
                  <a:pt x="554" y="152"/>
                  <a:pt x="549" y="152"/>
                </a:cubicBezTo>
                <a:cubicBezTo>
                  <a:pt x="545" y="151"/>
                  <a:pt x="540" y="151"/>
                  <a:pt x="538" y="152"/>
                </a:cubicBezTo>
                <a:cubicBezTo>
                  <a:pt x="541" y="154"/>
                  <a:pt x="541" y="154"/>
                  <a:pt x="541" y="154"/>
                </a:cubicBezTo>
                <a:cubicBezTo>
                  <a:pt x="534" y="152"/>
                  <a:pt x="534" y="152"/>
                  <a:pt x="534" y="152"/>
                </a:cubicBezTo>
                <a:cubicBezTo>
                  <a:pt x="536" y="153"/>
                  <a:pt x="537" y="154"/>
                  <a:pt x="539" y="155"/>
                </a:cubicBezTo>
                <a:cubicBezTo>
                  <a:pt x="535" y="157"/>
                  <a:pt x="527" y="159"/>
                  <a:pt x="518" y="153"/>
                </a:cubicBezTo>
                <a:cubicBezTo>
                  <a:pt x="521" y="154"/>
                  <a:pt x="520" y="158"/>
                  <a:pt x="526" y="160"/>
                </a:cubicBezTo>
                <a:cubicBezTo>
                  <a:pt x="521" y="158"/>
                  <a:pt x="517" y="158"/>
                  <a:pt x="514" y="159"/>
                </a:cubicBezTo>
                <a:cubicBezTo>
                  <a:pt x="510" y="159"/>
                  <a:pt x="507" y="160"/>
                  <a:pt x="504" y="160"/>
                </a:cubicBezTo>
                <a:cubicBezTo>
                  <a:pt x="504" y="160"/>
                  <a:pt x="504" y="160"/>
                  <a:pt x="504" y="160"/>
                </a:cubicBezTo>
                <a:cubicBezTo>
                  <a:pt x="501" y="158"/>
                  <a:pt x="501" y="158"/>
                  <a:pt x="501" y="158"/>
                </a:cubicBezTo>
                <a:cubicBezTo>
                  <a:pt x="501" y="159"/>
                  <a:pt x="501" y="159"/>
                  <a:pt x="501" y="159"/>
                </a:cubicBezTo>
                <a:cubicBezTo>
                  <a:pt x="503" y="160"/>
                  <a:pt x="503" y="160"/>
                  <a:pt x="503" y="160"/>
                </a:cubicBezTo>
                <a:cubicBezTo>
                  <a:pt x="501" y="160"/>
                  <a:pt x="498" y="159"/>
                  <a:pt x="496" y="158"/>
                </a:cubicBezTo>
                <a:cubicBezTo>
                  <a:pt x="496" y="159"/>
                  <a:pt x="497" y="163"/>
                  <a:pt x="496" y="165"/>
                </a:cubicBezTo>
                <a:cubicBezTo>
                  <a:pt x="495" y="162"/>
                  <a:pt x="494" y="164"/>
                  <a:pt x="493" y="166"/>
                </a:cubicBezTo>
                <a:cubicBezTo>
                  <a:pt x="492" y="167"/>
                  <a:pt x="491" y="169"/>
                  <a:pt x="489" y="166"/>
                </a:cubicBezTo>
                <a:cubicBezTo>
                  <a:pt x="489" y="167"/>
                  <a:pt x="490" y="167"/>
                  <a:pt x="490" y="169"/>
                </a:cubicBezTo>
                <a:cubicBezTo>
                  <a:pt x="485" y="169"/>
                  <a:pt x="477" y="165"/>
                  <a:pt x="473" y="171"/>
                </a:cubicBezTo>
                <a:cubicBezTo>
                  <a:pt x="469" y="161"/>
                  <a:pt x="466" y="165"/>
                  <a:pt x="461" y="162"/>
                </a:cubicBezTo>
                <a:cubicBezTo>
                  <a:pt x="463" y="168"/>
                  <a:pt x="464" y="164"/>
                  <a:pt x="466" y="168"/>
                </a:cubicBezTo>
                <a:cubicBezTo>
                  <a:pt x="464" y="167"/>
                  <a:pt x="469" y="176"/>
                  <a:pt x="464" y="172"/>
                </a:cubicBezTo>
                <a:cubicBezTo>
                  <a:pt x="465" y="173"/>
                  <a:pt x="465" y="174"/>
                  <a:pt x="465" y="173"/>
                </a:cubicBezTo>
                <a:cubicBezTo>
                  <a:pt x="464" y="174"/>
                  <a:pt x="463" y="166"/>
                  <a:pt x="461" y="169"/>
                </a:cubicBezTo>
                <a:cubicBezTo>
                  <a:pt x="463" y="173"/>
                  <a:pt x="463" y="173"/>
                  <a:pt x="463" y="173"/>
                </a:cubicBezTo>
                <a:cubicBezTo>
                  <a:pt x="459" y="168"/>
                  <a:pt x="459" y="168"/>
                  <a:pt x="459" y="168"/>
                </a:cubicBezTo>
                <a:cubicBezTo>
                  <a:pt x="455" y="172"/>
                  <a:pt x="450" y="171"/>
                  <a:pt x="448" y="177"/>
                </a:cubicBezTo>
                <a:cubicBezTo>
                  <a:pt x="447" y="176"/>
                  <a:pt x="446" y="174"/>
                  <a:pt x="446" y="172"/>
                </a:cubicBezTo>
                <a:cubicBezTo>
                  <a:pt x="445" y="173"/>
                  <a:pt x="440" y="167"/>
                  <a:pt x="439" y="172"/>
                </a:cubicBezTo>
                <a:cubicBezTo>
                  <a:pt x="440" y="174"/>
                  <a:pt x="440" y="174"/>
                  <a:pt x="440" y="174"/>
                </a:cubicBezTo>
                <a:cubicBezTo>
                  <a:pt x="438" y="179"/>
                  <a:pt x="435" y="170"/>
                  <a:pt x="430" y="170"/>
                </a:cubicBezTo>
                <a:cubicBezTo>
                  <a:pt x="431" y="170"/>
                  <a:pt x="434" y="172"/>
                  <a:pt x="432" y="167"/>
                </a:cubicBezTo>
                <a:cubicBezTo>
                  <a:pt x="431" y="164"/>
                  <a:pt x="429" y="165"/>
                  <a:pt x="429" y="168"/>
                </a:cubicBezTo>
                <a:cubicBezTo>
                  <a:pt x="427" y="162"/>
                  <a:pt x="427" y="162"/>
                  <a:pt x="427" y="162"/>
                </a:cubicBezTo>
                <a:cubicBezTo>
                  <a:pt x="429" y="165"/>
                  <a:pt x="431" y="164"/>
                  <a:pt x="432" y="166"/>
                </a:cubicBezTo>
                <a:cubicBezTo>
                  <a:pt x="432" y="165"/>
                  <a:pt x="431" y="164"/>
                  <a:pt x="431" y="163"/>
                </a:cubicBezTo>
                <a:cubicBezTo>
                  <a:pt x="433" y="164"/>
                  <a:pt x="434" y="164"/>
                  <a:pt x="436" y="165"/>
                </a:cubicBezTo>
                <a:cubicBezTo>
                  <a:pt x="434" y="166"/>
                  <a:pt x="434" y="166"/>
                  <a:pt x="434" y="166"/>
                </a:cubicBezTo>
                <a:cubicBezTo>
                  <a:pt x="437" y="171"/>
                  <a:pt x="438" y="164"/>
                  <a:pt x="439" y="166"/>
                </a:cubicBezTo>
                <a:cubicBezTo>
                  <a:pt x="437" y="161"/>
                  <a:pt x="436" y="162"/>
                  <a:pt x="436" y="158"/>
                </a:cubicBezTo>
                <a:cubicBezTo>
                  <a:pt x="439" y="154"/>
                  <a:pt x="440" y="162"/>
                  <a:pt x="445" y="166"/>
                </a:cubicBezTo>
                <a:cubicBezTo>
                  <a:pt x="445" y="167"/>
                  <a:pt x="445" y="167"/>
                  <a:pt x="445" y="167"/>
                </a:cubicBezTo>
                <a:cubicBezTo>
                  <a:pt x="447" y="168"/>
                  <a:pt x="450" y="173"/>
                  <a:pt x="450" y="168"/>
                </a:cubicBezTo>
                <a:cubicBezTo>
                  <a:pt x="448" y="165"/>
                  <a:pt x="447" y="165"/>
                  <a:pt x="446" y="164"/>
                </a:cubicBezTo>
                <a:cubicBezTo>
                  <a:pt x="445" y="162"/>
                  <a:pt x="450" y="169"/>
                  <a:pt x="450" y="165"/>
                </a:cubicBezTo>
                <a:cubicBezTo>
                  <a:pt x="447" y="161"/>
                  <a:pt x="444" y="160"/>
                  <a:pt x="442" y="161"/>
                </a:cubicBezTo>
                <a:cubicBezTo>
                  <a:pt x="442" y="159"/>
                  <a:pt x="441" y="158"/>
                  <a:pt x="440" y="156"/>
                </a:cubicBezTo>
                <a:cubicBezTo>
                  <a:pt x="447" y="158"/>
                  <a:pt x="455" y="162"/>
                  <a:pt x="459" y="157"/>
                </a:cubicBezTo>
                <a:cubicBezTo>
                  <a:pt x="454" y="151"/>
                  <a:pt x="460" y="156"/>
                  <a:pt x="457" y="150"/>
                </a:cubicBezTo>
                <a:cubicBezTo>
                  <a:pt x="459" y="154"/>
                  <a:pt x="459" y="149"/>
                  <a:pt x="462" y="151"/>
                </a:cubicBezTo>
                <a:cubicBezTo>
                  <a:pt x="460" y="145"/>
                  <a:pt x="457" y="148"/>
                  <a:pt x="457" y="144"/>
                </a:cubicBezTo>
                <a:cubicBezTo>
                  <a:pt x="460" y="144"/>
                  <a:pt x="468" y="152"/>
                  <a:pt x="471" y="149"/>
                </a:cubicBezTo>
                <a:cubicBezTo>
                  <a:pt x="470" y="147"/>
                  <a:pt x="469" y="147"/>
                  <a:pt x="468" y="146"/>
                </a:cubicBezTo>
                <a:cubicBezTo>
                  <a:pt x="471" y="147"/>
                  <a:pt x="478" y="158"/>
                  <a:pt x="477" y="149"/>
                </a:cubicBezTo>
                <a:cubicBezTo>
                  <a:pt x="475" y="147"/>
                  <a:pt x="473" y="144"/>
                  <a:pt x="470" y="141"/>
                </a:cubicBezTo>
                <a:cubicBezTo>
                  <a:pt x="471" y="141"/>
                  <a:pt x="471" y="141"/>
                  <a:pt x="471" y="139"/>
                </a:cubicBezTo>
                <a:cubicBezTo>
                  <a:pt x="469" y="135"/>
                  <a:pt x="469" y="135"/>
                  <a:pt x="469" y="135"/>
                </a:cubicBezTo>
                <a:cubicBezTo>
                  <a:pt x="471" y="133"/>
                  <a:pt x="474" y="143"/>
                  <a:pt x="477" y="147"/>
                </a:cubicBezTo>
                <a:cubicBezTo>
                  <a:pt x="477" y="141"/>
                  <a:pt x="477" y="141"/>
                  <a:pt x="477" y="141"/>
                </a:cubicBezTo>
                <a:cubicBezTo>
                  <a:pt x="478" y="139"/>
                  <a:pt x="480" y="139"/>
                  <a:pt x="482" y="139"/>
                </a:cubicBezTo>
                <a:cubicBezTo>
                  <a:pt x="484" y="140"/>
                  <a:pt x="486" y="143"/>
                  <a:pt x="488" y="146"/>
                </a:cubicBezTo>
                <a:cubicBezTo>
                  <a:pt x="489" y="145"/>
                  <a:pt x="491" y="145"/>
                  <a:pt x="488" y="140"/>
                </a:cubicBezTo>
                <a:cubicBezTo>
                  <a:pt x="486" y="137"/>
                  <a:pt x="484" y="135"/>
                  <a:pt x="483" y="133"/>
                </a:cubicBezTo>
                <a:cubicBezTo>
                  <a:pt x="482" y="131"/>
                  <a:pt x="481" y="130"/>
                  <a:pt x="479" y="131"/>
                </a:cubicBezTo>
                <a:cubicBezTo>
                  <a:pt x="480" y="135"/>
                  <a:pt x="483" y="135"/>
                  <a:pt x="482" y="136"/>
                </a:cubicBezTo>
                <a:cubicBezTo>
                  <a:pt x="481" y="135"/>
                  <a:pt x="480" y="140"/>
                  <a:pt x="477" y="136"/>
                </a:cubicBezTo>
                <a:cubicBezTo>
                  <a:pt x="481" y="135"/>
                  <a:pt x="481" y="135"/>
                  <a:pt x="481" y="135"/>
                </a:cubicBezTo>
                <a:cubicBezTo>
                  <a:pt x="478" y="128"/>
                  <a:pt x="479" y="135"/>
                  <a:pt x="477" y="132"/>
                </a:cubicBezTo>
                <a:cubicBezTo>
                  <a:pt x="477" y="129"/>
                  <a:pt x="478" y="129"/>
                  <a:pt x="479" y="129"/>
                </a:cubicBezTo>
                <a:cubicBezTo>
                  <a:pt x="479" y="129"/>
                  <a:pt x="480" y="129"/>
                  <a:pt x="480" y="129"/>
                </a:cubicBezTo>
                <a:cubicBezTo>
                  <a:pt x="480" y="129"/>
                  <a:pt x="481" y="129"/>
                  <a:pt x="481" y="128"/>
                </a:cubicBezTo>
                <a:cubicBezTo>
                  <a:pt x="480" y="128"/>
                  <a:pt x="480" y="128"/>
                  <a:pt x="480" y="128"/>
                </a:cubicBezTo>
                <a:cubicBezTo>
                  <a:pt x="482" y="129"/>
                  <a:pt x="481" y="127"/>
                  <a:pt x="485" y="130"/>
                </a:cubicBezTo>
                <a:cubicBezTo>
                  <a:pt x="488" y="136"/>
                  <a:pt x="486" y="134"/>
                  <a:pt x="486" y="136"/>
                </a:cubicBezTo>
                <a:cubicBezTo>
                  <a:pt x="488" y="136"/>
                  <a:pt x="491" y="138"/>
                  <a:pt x="495" y="139"/>
                </a:cubicBezTo>
                <a:cubicBezTo>
                  <a:pt x="499" y="139"/>
                  <a:pt x="502" y="139"/>
                  <a:pt x="499" y="133"/>
                </a:cubicBezTo>
                <a:cubicBezTo>
                  <a:pt x="497" y="132"/>
                  <a:pt x="495" y="131"/>
                  <a:pt x="493" y="129"/>
                </a:cubicBezTo>
                <a:cubicBezTo>
                  <a:pt x="493" y="128"/>
                  <a:pt x="500" y="132"/>
                  <a:pt x="493" y="126"/>
                </a:cubicBezTo>
                <a:cubicBezTo>
                  <a:pt x="494" y="128"/>
                  <a:pt x="490" y="124"/>
                  <a:pt x="489" y="123"/>
                </a:cubicBezTo>
                <a:cubicBezTo>
                  <a:pt x="489" y="123"/>
                  <a:pt x="489" y="123"/>
                  <a:pt x="489" y="123"/>
                </a:cubicBezTo>
                <a:cubicBezTo>
                  <a:pt x="489" y="123"/>
                  <a:pt x="488" y="122"/>
                  <a:pt x="487" y="121"/>
                </a:cubicBezTo>
                <a:cubicBezTo>
                  <a:pt x="491" y="125"/>
                  <a:pt x="494" y="126"/>
                  <a:pt x="497" y="127"/>
                </a:cubicBezTo>
                <a:cubicBezTo>
                  <a:pt x="495" y="126"/>
                  <a:pt x="494" y="124"/>
                  <a:pt x="493" y="123"/>
                </a:cubicBezTo>
                <a:cubicBezTo>
                  <a:pt x="495" y="123"/>
                  <a:pt x="496" y="125"/>
                  <a:pt x="498" y="127"/>
                </a:cubicBezTo>
                <a:cubicBezTo>
                  <a:pt x="499" y="128"/>
                  <a:pt x="505" y="131"/>
                  <a:pt x="501" y="127"/>
                </a:cubicBezTo>
                <a:cubicBezTo>
                  <a:pt x="498" y="124"/>
                  <a:pt x="496" y="125"/>
                  <a:pt x="493" y="122"/>
                </a:cubicBezTo>
                <a:cubicBezTo>
                  <a:pt x="496" y="123"/>
                  <a:pt x="499" y="125"/>
                  <a:pt x="502" y="126"/>
                </a:cubicBezTo>
                <a:cubicBezTo>
                  <a:pt x="501" y="125"/>
                  <a:pt x="501" y="125"/>
                  <a:pt x="501" y="125"/>
                </a:cubicBezTo>
                <a:cubicBezTo>
                  <a:pt x="502" y="126"/>
                  <a:pt x="504" y="127"/>
                  <a:pt x="503" y="126"/>
                </a:cubicBezTo>
                <a:cubicBezTo>
                  <a:pt x="500" y="124"/>
                  <a:pt x="499" y="123"/>
                  <a:pt x="499" y="124"/>
                </a:cubicBezTo>
                <a:cubicBezTo>
                  <a:pt x="497" y="122"/>
                  <a:pt x="501" y="124"/>
                  <a:pt x="504" y="125"/>
                </a:cubicBezTo>
                <a:cubicBezTo>
                  <a:pt x="506" y="126"/>
                  <a:pt x="509" y="126"/>
                  <a:pt x="504" y="123"/>
                </a:cubicBezTo>
                <a:cubicBezTo>
                  <a:pt x="508" y="125"/>
                  <a:pt x="508" y="125"/>
                  <a:pt x="508" y="125"/>
                </a:cubicBezTo>
                <a:cubicBezTo>
                  <a:pt x="507" y="124"/>
                  <a:pt x="506" y="123"/>
                  <a:pt x="505" y="123"/>
                </a:cubicBezTo>
                <a:cubicBezTo>
                  <a:pt x="510" y="125"/>
                  <a:pt x="510" y="125"/>
                  <a:pt x="510" y="125"/>
                </a:cubicBezTo>
                <a:cubicBezTo>
                  <a:pt x="515" y="126"/>
                  <a:pt x="502" y="120"/>
                  <a:pt x="500" y="119"/>
                </a:cubicBezTo>
                <a:cubicBezTo>
                  <a:pt x="500" y="119"/>
                  <a:pt x="500" y="119"/>
                  <a:pt x="500" y="119"/>
                </a:cubicBezTo>
                <a:cubicBezTo>
                  <a:pt x="499" y="119"/>
                  <a:pt x="496" y="117"/>
                  <a:pt x="495" y="116"/>
                </a:cubicBezTo>
                <a:cubicBezTo>
                  <a:pt x="497" y="117"/>
                  <a:pt x="499" y="118"/>
                  <a:pt x="501" y="118"/>
                </a:cubicBezTo>
                <a:cubicBezTo>
                  <a:pt x="501" y="118"/>
                  <a:pt x="501" y="118"/>
                  <a:pt x="501" y="118"/>
                </a:cubicBezTo>
                <a:cubicBezTo>
                  <a:pt x="509" y="122"/>
                  <a:pt x="514" y="122"/>
                  <a:pt x="529" y="127"/>
                </a:cubicBezTo>
                <a:cubicBezTo>
                  <a:pt x="529" y="127"/>
                  <a:pt x="528" y="127"/>
                  <a:pt x="528" y="126"/>
                </a:cubicBezTo>
                <a:cubicBezTo>
                  <a:pt x="526" y="126"/>
                  <a:pt x="526" y="126"/>
                  <a:pt x="526" y="126"/>
                </a:cubicBezTo>
                <a:cubicBezTo>
                  <a:pt x="525" y="125"/>
                  <a:pt x="524" y="125"/>
                  <a:pt x="523" y="124"/>
                </a:cubicBezTo>
                <a:cubicBezTo>
                  <a:pt x="523" y="124"/>
                  <a:pt x="522" y="124"/>
                  <a:pt x="521" y="123"/>
                </a:cubicBezTo>
                <a:cubicBezTo>
                  <a:pt x="518" y="122"/>
                  <a:pt x="511" y="120"/>
                  <a:pt x="512" y="119"/>
                </a:cubicBezTo>
                <a:cubicBezTo>
                  <a:pt x="509" y="118"/>
                  <a:pt x="510" y="119"/>
                  <a:pt x="509" y="119"/>
                </a:cubicBezTo>
                <a:cubicBezTo>
                  <a:pt x="509" y="118"/>
                  <a:pt x="509" y="118"/>
                  <a:pt x="511" y="119"/>
                </a:cubicBezTo>
                <a:cubicBezTo>
                  <a:pt x="505" y="117"/>
                  <a:pt x="505" y="117"/>
                  <a:pt x="505" y="117"/>
                </a:cubicBezTo>
                <a:cubicBezTo>
                  <a:pt x="511" y="119"/>
                  <a:pt x="509" y="117"/>
                  <a:pt x="508" y="117"/>
                </a:cubicBezTo>
                <a:cubicBezTo>
                  <a:pt x="499" y="114"/>
                  <a:pt x="499" y="114"/>
                  <a:pt x="499" y="114"/>
                </a:cubicBezTo>
                <a:cubicBezTo>
                  <a:pt x="503" y="116"/>
                  <a:pt x="504" y="116"/>
                  <a:pt x="502" y="115"/>
                </a:cubicBezTo>
                <a:cubicBezTo>
                  <a:pt x="497" y="113"/>
                  <a:pt x="497" y="113"/>
                  <a:pt x="497" y="113"/>
                </a:cubicBezTo>
                <a:cubicBezTo>
                  <a:pt x="498" y="113"/>
                  <a:pt x="509" y="117"/>
                  <a:pt x="503" y="114"/>
                </a:cubicBezTo>
                <a:cubicBezTo>
                  <a:pt x="505" y="115"/>
                  <a:pt x="507" y="116"/>
                  <a:pt x="509" y="117"/>
                </a:cubicBezTo>
                <a:cubicBezTo>
                  <a:pt x="510" y="116"/>
                  <a:pt x="521" y="119"/>
                  <a:pt x="526" y="120"/>
                </a:cubicBezTo>
                <a:cubicBezTo>
                  <a:pt x="529" y="120"/>
                  <a:pt x="526" y="118"/>
                  <a:pt x="525" y="116"/>
                </a:cubicBezTo>
                <a:cubicBezTo>
                  <a:pt x="523" y="115"/>
                  <a:pt x="523" y="114"/>
                  <a:pt x="531" y="114"/>
                </a:cubicBezTo>
                <a:cubicBezTo>
                  <a:pt x="528" y="113"/>
                  <a:pt x="526" y="113"/>
                  <a:pt x="524" y="113"/>
                </a:cubicBezTo>
                <a:cubicBezTo>
                  <a:pt x="522" y="112"/>
                  <a:pt x="521" y="112"/>
                  <a:pt x="518" y="112"/>
                </a:cubicBezTo>
                <a:cubicBezTo>
                  <a:pt x="517" y="113"/>
                  <a:pt x="516" y="113"/>
                  <a:pt x="509" y="112"/>
                </a:cubicBezTo>
                <a:cubicBezTo>
                  <a:pt x="502" y="113"/>
                  <a:pt x="529" y="117"/>
                  <a:pt x="519" y="117"/>
                </a:cubicBezTo>
                <a:cubicBezTo>
                  <a:pt x="511" y="115"/>
                  <a:pt x="511" y="115"/>
                  <a:pt x="514" y="115"/>
                </a:cubicBezTo>
                <a:cubicBezTo>
                  <a:pt x="508" y="113"/>
                  <a:pt x="504" y="113"/>
                  <a:pt x="502" y="113"/>
                </a:cubicBezTo>
                <a:cubicBezTo>
                  <a:pt x="503" y="113"/>
                  <a:pt x="501" y="112"/>
                  <a:pt x="500" y="111"/>
                </a:cubicBezTo>
                <a:cubicBezTo>
                  <a:pt x="498" y="110"/>
                  <a:pt x="496" y="110"/>
                  <a:pt x="496" y="109"/>
                </a:cubicBezTo>
                <a:cubicBezTo>
                  <a:pt x="499" y="110"/>
                  <a:pt x="502" y="109"/>
                  <a:pt x="501" y="109"/>
                </a:cubicBezTo>
                <a:cubicBezTo>
                  <a:pt x="505" y="109"/>
                  <a:pt x="506" y="107"/>
                  <a:pt x="515" y="108"/>
                </a:cubicBezTo>
                <a:cubicBezTo>
                  <a:pt x="516" y="106"/>
                  <a:pt x="503" y="107"/>
                  <a:pt x="511" y="105"/>
                </a:cubicBezTo>
                <a:cubicBezTo>
                  <a:pt x="505" y="106"/>
                  <a:pt x="506" y="104"/>
                  <a:pt x="501" y="105"/>
                </a:cubicBezTo>
                <a:cubicBezTo>
                  <a:pt x="504" y="105"/>
                  <a:pt x="503" y="106"/>
                  <a:pt x="501" y="106"/>
                </a:cubicBezTo>
                <a:cubicBezTo>
                  <a:pt x="499" y="107"/>
                  <a:pt x="496" y="107"/>
                  <a:pt x="494" y="107"/>
                </a:cubicBezTo>
                <a:cubicBezTo>
                  <a:pt x="493" y="107"/>
                  <a:pt x="491" y="106"/>
                  <a:pt x="490" y="106"/>
                </a:cubicBezTo>
                <a:cubicBezTo>
                  <a:pt x="492" y="106"/>
                  <a:pt x="495" y="106"/>
                  <a:pt x="496" y="105"/>
                </a:cubicBezTo>
                <a:cubicBezTo>
                  <a:pt x="491" y="105"/>
                  <a:pt x="491" y="105"/>
                  <a:pt x="491" y="105"/>
                </a:cubicBezTo>
                <a:cubicBezTo>
                  <a:pt x="497" y="105"/>
                  <a:pt x="494" y="104"/>
                  <a:pt x="492" y="104"/>
                </a:cubicBezTo>
                <a:cubicBezTo>
                  <a:pt x="489" y="103"/>
                  <a:pt x="487" y="103"/>
                  <a:pt x="494" y="101"/>
                </a:cubicBezTo>
                <a:cubicBezTo>
                  <a:pt x="494" y="102"/>
                  <a:pt x="498" y="102"/>
                  <a:pt x="492" y="103"/>
                </a:cubicBezTo>
                <a:cubicBezTo>
                  <a:pt x="494" y="103"/>
                  <a:pt x="496" y="103"/>
                  <a:pt x="499" y="102"/>
                </a:cubicBezTo>
                <a:cubicBezTo>
                  <a:pt x="501" y="102"/>
                  <a:pt x="503" y="101"/>
                  <a:pt x="506" y="101"/>
                </a:cubicBezTo>
                <a:cubicBezTo>
                  <a:pt x="508" y="100"/>
                  <a:pt x="506" y="98"/>
                  <a:pt x="505" y="97"/>
                </a:cubicBezTo>
                <a:cubicBezTo>
                  <a:pt x="504" y="95"/>
                  <a:pt x="503" y="94"/>
                  <a:pt x="506" y="91"/>
                </a:cubicBezTo>
                <a:cubicBezTo>
                  <a:pt x="503" y="93"/>
                  <a:pt x="504" y="94"/>
                  <a:pt x="500" y="96"/>
                </a:cubicBezTo>
                <a:cubicBezTo>
                  <a:pt x="498" y="95"/>
                  <a:pt x="500" y="94"/>
                  <a:pt x="502" y="91"/>
                </a:cubicBezTo>
                <a:cubicBezTo>
                  <a:pt x="504" y="89"/>
                  <a:pt x="506" y="85"/>
                  <a:pt x="507" y="83"/>
                </a:cubicBezTo>
                <a:cubicBezTo>
                  <a:pt x="502" y="86"/>
                  <a:pt x="502" y="86"/>
                  <a:pt x="502" y="86"/>
                </a:cubicBezTo>
                <a:cubicBezTo>
                  <a:pt x="506" y="82"/>
                  <a:pt x="500" y="87"/>
                  <a:pt x="500" y="83"/>
                </a:cubicBezTo>
                <a:cubicBezTo>
                  <a:pt x="501" y="83"/>
                  <a:pt x="503" y="82"/>
                  <a:pt x="503" y="82"/>
                </a:cubicBezTo>
                <a:cubicBezTo>
                  <a:pt x="501" y="80"/>
                  <a:pt x="498" y="84"/>
                  <a:pt x="496" y="83"/>
                </a:cubicBezTo>
                <a:cubicBezTo>
                  <a:pt x="503" y="76"/>
                  <a:pt x="489" y="85"/>
                  <a:pt x="492" y="79"/>
                </a:cubicBezTo>
                <a:cubicBezTo>
                  <a:pt x="490" y="80"/>
                  <a:pt x="490" y="80"/>
                  <a:pt x="490" y="80"/>
                </a:cubicBezTo>
                <a:cubicBezTo>
                  <a:pt x="493" y="76"/>
                  <a:pt x="483" y="77"/>
                  <a:pt x="481" y="74"/>
                </a:cubicBezTo>
                <a:cubicBezTo>
                  <a:pt x="482" y="74"/>
                  <a:pt x="482" y="77"/>
                  <a:pt x="487" y="74"/>
                </a:cubicBezTo>
                <a:cubicBezTo>
                  <a:pt x="487" y="69"/>
                  <a:pt x="487" y="69"/>
                  <a:pt x="487" y="69"/>
                </a:cubicBezTo>
                <a:cubicBezTo>
                  <a:pt x="485" y="70"/>
                  <a:pt x="484" y="69"/>
                  <a:pt x="482" y="71"/>
                </a:cubicBezTo>
                <a:cubicBezTo>
                  <a:pt x="481" y="72"/>
                  <a:pt x="483" y="72"/>
                  <a:pt x="483" y="72"/>
                </a:cubicBezTo>
                <a:cubicBezTo>
                  <a:pt x="480" y="73"/>
                  <a:pt x="480" y="73"/>
                  <a:pt x="480" y="73"/>
                </a:cubicBezTo>
                <a:cubicBezTo>
                  <a:pt x="481" y="68"/>
                  <a:pt x="488" y="69"/>
                  <a:pt x="493" y="67"/>
                </a:cubicBezTo>
                <a:cubicBezTo>
                  <a:pt x="491" y="66"/>
                  <a:pt x="495" y="63"/>
                  <a:pt x="495" y="62"/>
                </a:cubicBezTo>
                <a:cubicBezTo>
                  <a:pt x="489" y="63"/>
                  <a:pt x="490" y="66"/>
                  <a:pt x="484" y="68"/>
                </a:cubicBezTo>
                <a:cubicBezTo>
                  <a:pt x="481" y="68"/>
                  <a:pt x="483" y="62"/>
                  <a:pt x="488" y="59"/>
                </a:cubicBezTo>
                <a:cubicBezTo>
                  <a:pt x="475" y="63"/>
                  <a:pt x="482" y="53"/>
                  <a:pt x="473" y="57"/>
                </a:cubicBezTo>
                <a:cubicBezTo>
                  <a:pt x="474" y="57"/>
                  <a:pt x="477" y="55"/>
                  <a:pt x="475" y="55"/>
                </a:cubicBezTo>
                <a:cubicBezTo>
                  <a:pt x="473" y="56"/>
                  <a:pt x="473" y="56"/>
                  <a:pt x="473" y="56"/>
                </a:cubicBezTo>
                <a:cubicBezTo>
                  <a:pt x="468" y="55"/>
                  <a:pt x="480" y="50"/>
                  <a:pt x="477" y="49"/>
                </a:cubicBezTo>
                <a:cubicBezTo>
                  <a:pt x="476" y="50"/>
                  <a:pt x="475" y="51"/>
                  <a:pt x="473" y="52"/>
                </a:cubicBezTo>
                <a:cubicBezTo>
                  <a:pt x="470" y="50"/>
                  <a:pt x="482" y="42"/>
                  <a:pt x="475" y="41"/>
                </a:cubicBezTo>
                <a:cubicBezTo>
                  <a:pt x="475" y="42"/>
                  <a:pt x="474" y="42"/>
                  <a:pt x="474" y="42"/>
                </a:cubicBezTo>
                <a:cubicBezTo>
                  <a:pt x="473" y="43"/>
                  <a:pt x="473" y="42"/>
                  <a:pt x="475" y="40"/>
                </a:cubicBezTo>
                <a:cubicBezTo>
                  <a:pt x="479" y="40"/>
                  <a:pt x="479" y="40"/>
                  <a:pt x="479" y="40"/>
                </a:cubicBezTo>
                <a:cubicBezTo>
                  <a:pt x="489" y="34"/>
                  <a:pt x="472" y="37"/>
                  <a:pt x="474" y="33"/>
                </a:cubicBezTo>
                <a:cubicBezTo>
                  <a:pt x="472" y="34"/>
                  <a:pt x="473" y="36"/>
                  <a:pt x="469" y="36"/>
                </a:cubicBezTo>
                <a:cubicBezTo>
                  <a:pt x="468" y="35"/>
                  <a:pt x="480" y="30"/>
                  <a:pt x="474" y="30"/>
                </a:cubicBezTo>
                <a:cubicBezTo>
                  <a:pt x="473" y="32"/>
                  <a:pt x="467" y="34"/>
                  <a:pt x="467" y="35"/>
                </a:cubicBezTo>
                <a:cubicBezTo>
                  <a:pt x="465" y="34"/>
                  <a:pt x="462" y="34"/>
                  <a:pt x="466" y="32"/>
                </a:cubicBezTo>
                <a:cubicBezTo>
                  <a:pt x="465" y="32"/>
                  <a:pt x="463" y="32"/>
                  <a:pt x="462" y="33"/>
                </a:cubicBezTo>
                <a:cubicBezTo>
                  <a:pt x="465" y="31"/>
                  <a:pt x="462" y="30"/>
                  <a:pt x="461" y="29"/>
                </a:cubicBezTo>
                <a:cubicBezTo>
                  <a:pt x="459" y="30"/>
                  <a:pt x="459" y="30"/>
                  <a:pt x="459" y="30"/>
                </a:cubicBezTo>
                <a:cubicBezTo>
                  <a:pt x="469" y="24"/>
                  <a:pt x="458" y="27"/>
                  <a:pt x="458" y="25"/>
                </a:cubicBezTo>
                <a:cubicBezTo>
                  <a:pt x="455" y="26"/>
                  <a:pt x="455" y="26"/>
                  <a:pt x="455" y="26"/>
                </a:cubicBezTo>
                <a:cubicBezTo>
                  <a:pt x="456" y="25"/>
                  <a:pt x="459" y="22"/>
                  <a:pt x="454" y="22"/>
                </a:cubicBezTo>
                <a:cubicBezTo>
                  <a:pt x="451" y="24"/>
                  <a:pt x="451" y="24"/>
                  <a:pt x="451" y="24"/>
                </a:cubicBezTo>
                <a:cubicBezTo>
                  <a:pt x="453" y="22"/>
                  <a:pt x="446" y="21"/>
                  <a:pt x="451" y="18"/>
                </a:cubicBezTo>
                <a:cubicBezTo>
                  <a:pt x="450" y="18"/>
                  <a:pt x="445" y="22"/>
                  <a:pt x="444" y="20"/>
                </a:cubicBezTo>
                <a:cubicBezTo>
                  <a:pt x="446" y="18"/>
                  <a:pt x="447" y="16"/>
                  <a:pt x="444" y="16"/>
                </a:cubicBezTo>
                <a:cubicBezTo>
                  <a:pt x="442" y="17"/>
                  <a:pt x="440" y="18"/>
                  <a:pt x="442" y="18"/>
                </a:cubicBezTo>
                <a:cubicBezTo>
                  <a:pt x="443" y="18"/>
                  <a:pt x="443" y="18"/>
                  <a:pt x="444" y="17"/>
                </a:cubicBezTo>
                <a:cubicBezTo>
                  <a:pt x="441" y="19"/>
                  <a:pt x="441" y="19"/>
                  <a:pt x="441" y="19"/>
                </a:cubicBezTo>
                <a:cubicBezTo>
                  <a:pt x="438" y="18"/>
                  <a:pt x="443" y="17"/>
                  <a:pt x="441" y="15"/>
                </a:cubicBezTo>
                <a:cubicBezTo>
                  <a:pt x="439" y="16"/>
                  <a:pt x="438" y="17"/>
                  <a:pt x="436" y="18"/>
                </a:cubicBezTo>
                <a:cubicBezTo>
                  <a:pt x="437" y="15"/>
                  <a:pt x="439" y="12"/>
                  <a:pt x="440" y="8"/>
                </a:cubicBezTo>
                <a:cubicBezTo>
                  <a:pt x="443" y="7"/>
                  <a:pt x="444" y="8"/>
                  <a:pt x="448" y="6"/>
                </a:cubicBezTo>
                <a:cubicBezTo>
                  <a:pt x="448" y="7"/>
                  <a:pt x="449" y="7"/>
                  <a:pt x="450" y="8"/>
                </a:cubicBezTo>
                <a:cubicBezTo>
                  <a:pt x="455" y="8"/>
                  <a:pt x="454" y="5"/>
                  <a:pt x="455" y="3"/>
                </a:cubicBezTo>
                <a:cubicBezTo>
                  <a:pt x="456" y="5"/>
                  <a:pt x="456" y="5"/>
                  <a:pt x="456" y="5"/>
                </a:cubicBezTo>
                <a:cubicBezTo>
                  <a:pt x="457" y="5"/>
                  <a:pt x="458" y="5"/>
                  <a:pt x="458" y="5"/>
                </a:cubicBezTo>
                <a:cubicBezTo>
                  <a:pt x="458" y="6"/>
                  <a:pt x="458" y="6"/>
                  <a:pt x="458" y="6"/>
                </a:cubicBezTo>
                <a:cubicBezTo>
                  <a:pt x="463" y="0"/>
                  <a:pt x="468" y="6"/>
                  <a:pt x="471" y="1"/>
                </a:cubicBezTo>
                <a:cubicBezTo>
                  <a:pt x="471" y="2"/>
                  <a:pt x="468" y="4"/>
                  <a:pt x="466" y="6"/>
                </a:cubicBezTo>
                <a:cubicBezTo>
                  <a:pt x="465" y="8"/>
                  <a:pt x="468" y="6"/>
                  <a:pt x="470" y="6"/>
                </a:cubicBezTo>
                <a:cubicBezTo>
                  <a:pt x="474" y="2"/>
                  <a:pt x="474" y="2"/>
                  <a:pt x="474" y="2"/>
                </a:cubicBezTo>
                <a:cubicBezTo>
                  <a:pt x="473" y="7"/>
                  <a:pt x="478" y="0"/>
                  <a:pt x="482" y="2"/>
                </a:cubicBezTo>
                <a:cubicBezTo>
                  <a:pt x="480" y="6"/>
                  <a:pt x="495" y="3"/>
                  <a:pt x="496" y="4"/>
                </a:cubicBezTo>
                <a:cubicBezTo>
                  <a:pt x="496" y="7"/>
                  <a:pt x="490" y="5"/>
                  <a:pt x="488" y="8"/>
                </a:cubicBezTo>
                <a:cubicBezTo>
                  <a:pt x="488" y="9"/>
                  <a:pt x="491" y="7"/>
                  <a:pt x="493" y="8"/>
                </a:cubicBezTo>
                <a:cubicBezTo>
                  <a:pt x="487" y="11"/>
                  <a:pt x="487" y="11"/>
                  <a:pt x="487" y="11"/>
                </a:cubicBezTo>
                <a:cubicBezTo>
                  <a:pt x="487" y="13"/>
                  <a:pt x="493" y="9"/>
                  <a:pt x="491" y="11"/>
                </a:cubicBezTo>
                <a:cubicBezTo>
                  <a:pt x="495" y="11"/>
                  <a:pt x="493" y="9"/>
                  <a:pt x="498" y="7"/>
                </a:cubicBezTo>
                <a:cubicBezTo>
                  <a:pt x="497" y="8"/>
                  <a:pt x="495" y="11"/>
                  <a:pt x="498" y="10"/>
                </a:cubicBezTo>
                <a:cubicBezTo>
                  <a:pt x="499" y="10"/>
                  <a:pt x="499" y="8"/>
                  <a:pt x="500" y="9"/>
                </a:cubicBezTo>
                <a:cubicBezTo>
                  <a:pt x="499" y="14"/>
                  <a:pt x="506" y="13"/>
                  <a:pt x="507" y="17"/>
                </a:cubicBezTo>
                <a:cubicBezTo>
                  <a:pt x="510" y="16"/>
                  <a:pt x="510" y="16"/>
                  <a:pt x="510" y="16"/>
                </a:cubicBezTo>
                <a:cubicBezTo>
                  <a:pt x="509" y="16"/>
                  <a:pt x="508" y="17"/>
                  <a:pt x="509" y="17"/>
                </a:cubicBezTo>
                <a:cubicBezTo>
                  <a:pt x="511" y="16"/>
                  <a:pt x="511" y="16"/>
                  <a:pt x="511" y="16"/>
                </a:cubicBezTo>
                <a:cubicBezTo>
                  <a:pt x="511" y="17"/>
                  <a:pt x="509" y="23"/>
                  <a:pt x="511" y="25"/>
                </a:cubicBezTo>
                <a:cubicBezTo>
                  <a:pt x="514" y="22"/>
                  <a:pt x="514" y="22"/>
                  <a:pt x="514" y="22"/>
                </a:cubicBezTo>
                <a:cubicBezTo>
                  <a:pt x="511" y="26"/>
                  <a:pt x="511" y="26"/>
                  <a:pt x="511" y="26"/>
                </a:cubicBezTo>
                <a:cubicBezTo>
                  <a:pt x="516" y="24"/>
                  <a:pt x="516" y="24"/>
                  <a:pt x="516" y="24"/>
                </a:cubicBezTo>
                <a:cubicBezTo>
                  <a:pt x="511" y="27"/>
                  <a:pt x="516" y="28"/>
                  <a:pt x="515" y="31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17" y="32"/>
                  <a:pt x="517" y="32"/>
                  <a:pt x="517" y="32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20" y="32"/>
                  <a:pt x="515" y="36"/>
                  <a:pt x="518" y="36"/>
                </a:cubicBezTo>
                <a:cubicBezTo>
                  <a:pt x="517" y="36"/>
                  <a:pt x="522" y="33"/>
                  <a:pt x="524" y="32"/>
                </a:cubicBezTo>
                <a:close/>
                <a:moveTo>
                  <a:pt x="552" y="103"/>
                </a:moveTo>
                <a:cubicBezTo>
                  <a:pt x="552" y="104"/>
                  <a:pt x="552" y="104"/>
                  <a:pt x="552" y="104"/>
                </a:cubicBezTo>
                <a:cubicBezTo>
                  <a:pt x="553" y="103"/>
                  <a:pt x="552" y="103"/>
                  <a:pt x="552" y="103"/>
                </a:cubicBezTo>
                <a:cubicBezTo>
                  <a:pt x="551" y="101"/>
                  <a:pt x="551" y="101"/>
                  <a:pt x="551" y="101"/>
                </a:cubicBezTo>
                <a:cubicBezTo>
                  <a:pt x="547" y="102"/>
                  <a:pt x="550" y="102"/>
                  <a:pt x="552" y="103"/>
                </a:cubicBezTo>
                <a:close/>
                <a:moveTo>
                  <a:pt x="473" y="166"/>
                </a:moveTo>
                <a:cubicBezTo>
                  <a:pt x="475" y="166"/>
                  <a:pt x="475" y="166"/>
                  <a:pt x="475" y="166"/>
                </a:cubicBezTo>
                <a:cubicBezTo>
                  <a:pt x="475" y="167"/>
                  <a:pt x="473" y="165"/>
                  <a:pt x="475" y="168"/>
                </a:cubicBezTo>
                <a:cubicBezTo>
                  <a:pt x="474" y="167"/>
                  <a:pt x="474" y="168"/>
                  <a:pt x="473" y="166"/>
                </a:cubicBezTo>
                <a:close/>
                <a:moveTo>
                  <a:pt x="509" y="103"/>
                </a:moveTo>
                <a:cubicBezTo>
                  <a:pt x="506" y="104"/>
                  <a:pt x="506" y="104"/>
                  <a:pt x="506" y="104"/>
                </a:cubicBezTo>
                <a:cubicBezTo>
                  <a:pt x="510" y="104"/>
                  <a:pt x="510" y="104"/>
                  <a:pt x="510" y="104"/>
                </a:cubicBezTo>
                <a:lnTo>
                  <a:pt x="509" y="103"/>
                </a:lnTo>
                <a:close/>
                <a:moveTo>
                  <a:pt x="502" y="93"/>
                </a:moveTo>
                <a:cubicBezTo>
                  <a:pt x="502" y="94"/>
                  <a:pt x="502" y="94"/>
                  <a:pt x="501" y="95"/>
                </a:cubicBezTo>
                <a:cubicBezTo>
                  <a:pt x="502" y="95"/>
                  <a:pt x="502" y="95"/>
                  <a:pt x="502" y="95"/>
                </a:cubicBezTo>
                <a:cubicBezTo>
                  <a:pt x="502" y="94"/>
                  <a:pt x="503" y="93"/>
                  <a:pt x="503" y="93"/>
                </a:cubicBezTo>
                <a:lnTo>
                  <a:pt x="502" y="93"/>
                </a:lnTo>
                <a:close/>
                <a:moveTo>
                  <a:pt x="523" y="61"/>
                </a:moveTo>
                <a:cubicBezTo>
                  <a:pt x="518" y="65"/>
                  <a:pt x="524" y="62"/>
                  <a:pt x="522" y="64"/>
                </a:cubicBezTo>
                <a:cubicBezTo>
                  <a:pt x="522" y="64"/>
                  <a:pt x="521" y="65"/>
                  <a:pt x="521" y="65"/>
                </a:cubicBezTo>
                <a:cubicBezTo>
                  <a:pt x="522" y="65"/>
                  <a:pt x="522" y="64"/>
                  <a:pt x="522" y="64"/>
                </a:cubicBezTo>
                <a:cubicBezTo>
                  <a:pt x="524" y="63"/>
                  <a:pt x="528" y="59"/>
                  <a:pt x="523" y="61"/>
                </a:cubicBezTo>
                <a:close/>
                <a:moveTo>
                  <a:pt x="540" y="98"/>
                </a:moveTo>
                <a:cubicBezTo>
                  <a:pt x="544" y="98"/>
                  <a:pt x="543" y="95"/>
                  <a:pt x="545" y="94"/>
                </a:cubicBezTo>
                <a:cubicBezTo>
                  <a:pt x="544" y="93"/>
                  <a:pt x="541" y="95"/>
                  <a:pt x="539" y="96"/>
                </a:cubicBezTo>
                <a:cubicBezTo>
                  <a:pt x="539" y="95"/>
                  <a:pt x="539" y="95"/>
                  <a:pt x="539" y="94"/>
                </a:cubicBezTo>
                <a:cubicBezTo>
                  <a:pt x="531" y="96"/>
                  <a:pt x="543" y="96"/>
                  <a:pt x="540" y="98"/>
                </a:cubicBezTo>
                <a:close/>
                <a:moveTo>
                  <a:pt x="562" y="140"/>
                </a:moveTo>
                <a:cubicBezTo>
                  <a:pt x="565" y="140"/>
                  <a:pt x="565" y="140"/>
                  <a:pt x="565" y="140"/>
                </a:cubicBezTo>
                <a:cubicBezTo>
                  <a:pt x="568" y="141"/>
                  <a:pt x="568" y="141"/>
                  <a:pt x="568" y="141"/>
                </a:cubicBezTo>
                <a:cubicBezTo>
                  <a:pt x="569" y="141"/>
                  <a:pt x="569" y="141"/>
                  <a:pt x="569" y="141"/>
                </a:cubicBezTo>
                <a:lnTo>
                  <a:pt x="562" y="140"/>
                </a:lnTo>
                <a:close/>
                <a:moveTo>
                  <a:pt x="556" y="144"/>
                </a:moveTo>
                <a:cubicBezTo>
                  <a:pt x="554" y="145"/>
                  <a:pt x="546" y="143"/>
                  <a:pt x="541" y="140"/>
                </a:cubicBezTo>
                <a:cubicBezTo>
                  <a:pt x="544" y="140"/>
                  <a:pt x="545" y="139"/>
                  <a:pt x="553" y="142"/>
                </a:cubicBezTo>
                <a:cubicBezTo>
                  <a:pt x="548" y="140"/>
                  <a:pt x="564" y="146"/>
                  <a:pt x="556" y="144"/>
                </a:cubicBezTo>
                <a:close/>
                <a:moveTo>
                  <a:pt x="521" y="78"/>
                </a:moveTo>
                <a:cubicBezTo>
                  <a:pt x="520" y="80"/>
                  <a:pt x="513" y="85"/>
                  <a:pt x="519" y="86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3" y="81"/>
                  <a:pt x="523" y="81"/>
                  <a:pt x="523" y="81"/>
                </a:cubicBezTo>
                <a:cubicBezTo>
                  <a:pt x="515" y="86"/>
                  <a:pt x="521" y="79"/>
                  <a:pt x="521" y="78"/>
                </a:cubicBezTo>
                <a:close/>
                <a:moveTo>
                  <a:pt x="529" y="145"/>
                </a:moveTo>
                <a:cubicBezTo>
                  <a:pt x="528" y="146"/>
                  <a:pt x="522" y="144"/>
                  <a:pt x="516" y="140"/>
                </a:cubicBezTo>
                <a:cubicBezTo>
                  <a:pt x="519" y="142"/>
                  <a:pt x="526" y="144"/>
                  <a:pt x="531" y="146"/>
                </a:cubicBezTo>
                <a:cubicBezTo>
                  <a:pt x="530" y="145"/>
                  <a:pt x="529" y="145"/>
                  <a:pt x="529" y="145"/>
                </a:cubicBezTo>
                <a:close/>
                <a:moveTo>
                  <a:pt x="523" y="141"/>
                </a:moveTo>
                <a:cubicBezTo>
                  <a:pt x="523" y="140"/>
                  <a:pt x="518" y="137"/>
                  <a:pt x="523" y="139"/>
                </a:cubicBezTo>
                <a:cubicBezTo>
                  <a:pt x="526" y="141"/>
                  <a:pt x="536" y="147"/>
                  <a:pt x="536" y="144"/>
                </a:cubicBezTo>
                <a:cubicBezTo>
                  <a:pt x="527" y="140"/>
                  <a:pt x="524" y="138"/>
                  <a:pt x="518" y="137"/>
                </a:cubicBezTo>
                <a:lnTo>
                  <a:pt x="523" y="141"/>
                </a:lnTo>
                <a:close/>
                <a:moveTo>
                  <a:pt x="541" y="148"/>
                </a:moveTo>
                <a:cubicBezTo>
                  <a:pt x="541" y="147"/>
                  <a:pt x="541" y="146"/>
                  <a:pt x="541" y="145"/>
                </a:cubicBezTo>
                <a:cubicBezTo>
                  <a:pt x="531" y="141"/>
                  <a:pt x="539" y="146"/>
                  <a:pt x="541" y="148"/>
                </a:cubicBezTo>
                <a:cubicBezTo>
                  <a:pt x="541" y="149"/>
                  <a:pt x="541" y="149"/>
                  <a:pt x="541" y="149"/>
                </a:cubicBezTo>
                <a:cubicBezTo>
                  <a:pt x="541" y="149"/>
                  <a:pt x="541" y="148"/>
                  <a:pt x="541" y="148"/>
                </a:cubicBezTo>
                <a:close/>
                <a:moveTo>
                  <a:pt x="513" y="155"/>
                </a:moveTo>
                <a:cubicBezTo>
                  <a:pt x="515" y="156"/>
                  <a:pt x="515" y="156"/>
                  <a:pt x="515" y="156"/>
                </a:cubicBezTo>
                <a:cubicBezTo>
                  <a:pt x="516" y="157"/>
                  <a:pt x="517" y="158"/>
                  <a:pt x="518" y="157"/>
                </a:cubicBezTo>
                <a:cubicBezTo>
                  <a:pt x="515" y="156"/>
                  <a:pt x="515" y="156"/>
                  <a:pt x="515" y="156"/>
                </a:cubicBezTo>
                <a:cubicBezTo>
                  <a:pt x="514" y="154"/>
                  <a:pt x="514" y="152"/>
                  <a:pt x="513" y="155"/>
                </a:cubicBezTo>
                <a:close/>
                <a:moveTo>
                  <a:pt x="537" y="149"/>
                </a:moveTo>
                <a:cubicBezTo>
                  <a:pt x="533" y="149"/>
                  <a:pt x="533" y="149"/>
                  <a:pt x="533" y="149"/>
                </a:cubicBezTo>
                <a:cubicBezTo>
                  <a:pt x="533" y="148"/>
                  <a:pt x="533" y="146"/>
                  <a:pt x="537" y="149"/>
                </a:cubicBezTo>
                <a:close/>
                <a:moveTo>
                  <a:pt x="516" y="149"/>
                </a:moveTo>
                <a:cubicBezTo>
                  <a:pt x="516" y="149"/>
                  <a:pt x="513" y="150"/>
                  <a:pt x="512" y="151"/>
                </a:cubicBezTo>
                <a:cubicBezTo>
                  <a:pt x="514" y="152"/>
                  <a:pt x="518" y="152"/>
                  <a:pt x="516" y="149"/>
                </a:cubicBezTo>
                <a:close/>
                <a:moveTo>
                  <a:pt x="455" y="166"/>
                </a:moveTo>
                <a:cubicBezTo>
                  <a:pt x="454" y="162"/>
                  <a:pt x="454" y="162"/>
                  <a:pt x="454" y="162"/>
                </a:cubicBezTo>
                <a:cubicBezTo>
                  <a:pt x="452" y="162"/>
                  <a:pt x="452" y="162"/>
                  <a:pt x="452" y="162"/>
                </a:cubicBezTo>
                <a:lnTo>
                  <a:pt x="455" y="166"/>
                </a:lnTo>
                <a:close/>
                <a:moveTo>
                  <a:pt x="468" y="155"/>
                </a:moveTo>
                <a:cubicBezTo>
                  <a:pt x="469" y="155"/>
                  <a:pt x="469" y="155"/>
                  <a:pt x="469" y="155"/>
                </a:cubicBezTo>
                <a:cubicBezTo>
                  <a:pt x="468" y="153"/>
                  <a:pt x="468" y="153"/>
                  <a:pt x="468" y="153"/>
                </a:cubicBezTo>
                <a:lnTo>
                  <a:pt x="468" y="155"/>
                </a:lnTo>
                <a:close/>
                <a:moveTo>
                  <a:pt x="484" y="145"/>
                </a:moveTo>
                <a:cubicBezTo>
                  <a:pt x="484" y="146"/>
                  <a:pt x="484" y="146"/>
                  <a:pt x="484" y="147"/>
                </a:cubicBezTo>
                <a:cubicBezTo>
                  <a:pt x="484" y="150"/>
                  <a:pt x="481" y="153"/>
                  <a:pt x="479" y="152"/>
                </a:cubicBezTo>
                <a:cubicBezTo>
                  <a:pt x="479" y="155"/>
                  <a:pt x="483" y="158"/>
                  <a:pt x="484" y="160"/>
                </a:cubicBezTo>
                <a:cubicBezTo>
                  <a:pt x="478" y="146"/>
                  <a:pt x="486" y="160"/>
                  <a:pt x="486" y="154"/>
                </a:cubicBezTo>
                <a:cubicBezTo>
                  <a:pt x="485" y="153"/>
                  <a:pt x="484" y="154"/>
                  <a:pt x="483" y="152"/>
                </a:cubicBezTo>
                <a:cubicBezTo>
                  <a:pt x="483" y="150"/>
                  <a:pt x="484" y="149"/>
                  <a:pt x="485" y="150"/>
                </a:cubicBezTo>
                <a:cubicBezTo>
                  <a:pt x="486" y="151"/>
                  <a:pt x="486" y="152"/>
                  <a:pt x="486" y="152"/>
                </a:cubicBezTo>
                <a:cubicBezTo>
                  <a:pt x="486" y="151"/>
                  <a:pt x="485" y="150"/>
                  <a:pt x="485" y="150"/>
                </a:cubicBezTo>
                <a:cubicBezTo>
                  <a:pt x="485" y="149"/>
                  <a:pt x="484" y="148"/>
                  <a:pt x="484" y="147"/>
                </a:cubicBezTo>
                <a:cubicBezTo>
                  <a:pt x="484" y="146"/>
                  <a:pt x="484" y="146"/>
                  <a:pt x="484" y="145"/>
                </a:cubicBezTo>
                <a:close/>
                <a:moveTo>
                  <a:pt x="506" y="138"/>
                </a:moveTo>
                <a:cubicBezTo>
                  <a:pt x="507" y="139"/>
                  <a:pt x="508" y="141"/>
                  <a:pt x="510" y="142"/>
                </a:cubicBezTo>
                <a:cubicBezTo>
                  <a:pt x="509" y="140"/>
                  <a:pt x="507" y="139"/>
                  <a:pt x="506" y="138"/>
                </a:cubicBezTo>
                <a:cubicBezTo>
                  <a:pt x="505" y="138"/>
                  <a:pt x="504" y="137"/>
                  <a:pt x="504" y="137"/>
                </a:cubicBezTo>
                <a:cubicBezTo>
                  <a:pt x="504" y="137"/>
                  <a:pt x="505" y="138"/>
                  <a:pt x="506" y="138"/>
                </a:cubicBezTo>
                <a:close/>
                <a:moveTo>
                  <a:pt x="498" y="132"/>
                </a:moveTo>
                <a:cubicBezTo>
                  <a:pt x="501" y="133"/>
                  <a:pt x="503" y="135"/>
                  <a:pt x="506" y="136"/>
                </a:cubicBezTo>
                <a:cubicBezTo>
                  <a:pt x="502" y="134"/>
                  <a:pt x="502" y="134"/>
                  <a:pt x="502" y="134"/>
                </a:cubicBezTo>
                <a:cubicBezTo>
                  <a:pt x="504" y="134"/>
                  <a:pt x="505" y="135"/>
                  <a:pt x="506" y="135"/>
                </a:cubicBezTo>
                <a:cubicBezTo>
                  <a:pt x="502" y="132"/>
                  <a:pt x="497" y="129"/>
                  <a:pt x="498" y="132"/>
                </a:cubicBezTo>
                <a:close/>
                <a:moveTo>
                  <a:pt x="508" y="133"/>
                </a:moveTo>
                <a:cubicBezTo>
                  <a:pt x="504" y="132"/>
                  <a:pt x="504" y="132"/>
                  <a:pt x="504" y="132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8" y="136"/>
                  <a:pt x="508" y="136"/>
                  <a:pt x="508" y="136"/>
                </a:cubicBezTo>
                <a:cubicBezTo>
                  <a:pt x="504" y="133"/>
                  <a:pt x="504" y="133"/>
                  <a:pt x="504" y="133"/>
                </a:cubicBezTo>
                <a:lnTo>
                  <a:pt x="508" y="133"/>
                </a:lnTo>
                <a:close/>
                <a:moveTo>
                  <a:pt x="539" y="127"/>
                </a:moveTo>
                <a:cubicBezTo>
                  <a:pt x="542" y="128"/>
                  <a:pt x="544" y="129"/>
                  <a:pt x="538" y="128"/>
                </a:cubicBezTo>
                <a:cubicBezTo>
                  <a:pt x="536" y="126"/>
                  <a:pt x="536" y="126"/>
                  <a:pt x="536" y="126"/>
                </a:cubicBezTo>
                <a:cubicBezTo>
                  <a:pt x="536" y="126"/>
                  <a:pt x="532" y="126"/>
                  <a:pt x="534" y="127"/>
                </a:cubicBezTo>
                <a:cubicBezTo>
                  <a:pt x="517" y="121"/>
                  <a:pt x="536" y="128"/>
                  <a:pt x="528" y="123"/>
                </a:cubicBezTo>
                <a:cubicBezTo>
                  <a:pt x="530" y="126"/>
                  <a:pt x="520" y="122"/>
                  <a:pt x="514" y="120"/>
                </a:cubicBezTo>
                <a:cubicBezTo>
                  <a:pt x="518" y="121"/>
                  <a:pt x="518" y="120"/>
                  <a:pt x="520" y="120"/>
                </a:cubicBezTo>
                <a:cubicBezTo>
                  <a:pt x="521" y="120"/>
                  <a:pt x="522" y="120"/>
                  <a:pt x="524" y="121"/>
                </a:cubicBezTo>
                <a:cubicBezTo>
                  <a:pt x="525" y="121"/>
                  <a:pt x="526" y="121"/>
                  <a:pt x="528" y="122"/>
                </a:cubicBezTo>
                <a:cubicBezTo>
                  <a:pt x="529" y="122"/>
                  <a:pt x="531" y="123"/>
                  <a:pt x="534" y="124"/>
                </a:cubicBezTo>
                <a:cubicBezTo>
                  <a:pt x="532" y="124"/>
                  <a:pt x="536" y="125"/>
                  <a:pt x="539" y="127"/>
                </a:cubicBezTo>
                <a:close/>
                <a:moveTo>
                  <a:pt x="520" y="108"/>
                </a:moveTo>
                <a:cubicBezTo>
                  <a:pt x="520" y="106"/>
                  <a:pt x="520" y="106"/>
                  <a:pt x="520" y="106"/>
                </a:cubicBezTo>
                <a:cubicBezTo>
                  <a:pt x="521" y="108"/>
                  <a:pt x="521" y="108"/>
                  <a:pt x="521" y="108"/>
                </a:cubicBezTo>
                <a:lnTo>
                  <a:pt x="520" y="108"/>
                </a:lnTo>
                <a:close/>
                <a:moveTo>
                  <a:pt x="488" y="61"/>
                </a:moveTo>
                <a:cubicBezTo>
                  <a:pt x="483" y="63"/>
                  <a:pt x="489" y="64"/>
                  <a:pt x="492" y="62"/>
                </a:cubicBezTo>
                <a:cubicBezTo>
                  <a:pt x="490" y="63"/>
                  <a:pt x="489" y="61"/>
                  <a:pt x="488" y="61"/>
                </a:cubicBezTo>
                <a:close/>
                <a:moveTo>
                  <a:pt x="480" y="41"/>
                </a:moveTo>
                <a:cubicBezTo>
                  <a:pt x="481" y="42"/>
                  <a:pt x="476" y="46"/>
                  <a:pt x="482" y="44"/>
                </a:cubicBezTo>
                <a:cubicBezTo>
                  <a:pt x="483" y="41"/>
                  <a:pt x="483" y="41"/>
                  <a:pt x="483" y="41"/>
                </a:cubicBezTo>
                <a:cubicBezTo>
                  <a:pt x="481" y="41"/>
                  <a:pt x="483" y="40"/>
                  <a:pt x="480" y="41"/>
                </a:cubicBezTo>
                <a:close/>
                <a:moveTo>
                  <a:pt x="472" y="28"/>
                </a:moveTo>
                <a:cubicBezTo>
                  <a:pt x="478" y="25"/>
                  <a:pt x="478" y="25"/>
                  <a:pt x="478" y="25"/>
                </a:cubicBezTo>
                <a:cubicBezTo>
                  <a:pt x="477" y="26"/>
                  <a:pt x="477" y="26"/>
                  <a:pt x="477" y="26"/>
                </a:cubicBezTo>
                <a:lnTo>
                  <a:pt x="472" y="28"/>
                </a:lnTo>
                <a:close/>
                <a:moveTo>
                  <a:pt x="466" y="33"/>
                </a:moveTo>
                <a:cubicBezTo>
                  <a:pt x="466" y="33"/>
                  <a:pt x="466" y="31"/>
                  <a:pt x="469" y="30"/>
                </a:cubicBezTo>
                <a:lnTo>
                  <a:pt x="466" y="33"/>
                </a:lnTo>
                <a:close/>
                <a:moveTo>
                  <a:pt x="465" y="16"/>
                </a:moveTo>
                <a:cubicBezTo>
                  <a:pt x="459" y="19"/>
                  <a:pt x="459" y="19"/>
                  <a:pt x="459" y="19"/>
                </a:cubicBezTo>
                <a:cubicBezTo>
                  <a:pt x="459" y="19"/>
                  <a:pt x="459" y="19"/>
                  <a:pt x="459" y="19"/>
                </a:cubicBezTo>
                <a:lnTo>
                  <a:pt x="465" y="16"/>
                </a:lnTo>
                <a:close/>
                <a:moveTo>
                  <a:pt x="469" y="16"/>
                </a:moveTo>
                <a:cubicBezTo>
                  <a:pt x="468" y="17"/>
                  <a:pt x="467" y="17"/>
                  <a:pt x="466" y="18"/>
                </a:cubicBezTo>
                <a:cubicBezTo>
                  <a:pt x="464" y="19"/>
                  <a:pt x="464" y="20"/>
                  <a:pt x="466" y="20"/>
                </a:cubicBezTo>
                <a:cubicBezTo>
                  <a:pt x="469" y="19"/>
                  <a:pt x="467" y="19"/>
                  <a:pt x="467" y="18"/>
                </a:cubicBezTo>
                <a:cubicBezTo>
                  <a:pt x="468" y="18"/>
                  <a:pt x="470" y="18"/>
                  <a:pt x="469" y="20"/>
                </a:cubicBezTo>
                <a:cubicBezTo>
                  <a:pt x="464" y="21"/>
                  <a:pt x="464" y="21"/>
                  <a:pt x="460" y="23"/>
                </a:cubicBezTo>
                <a:cubicBezTo>
                  <a:pt x="456" y="21"/>
                  <a:pt x="462" y="19"/>
                  <a:pt x="466" y="18"/>
                </a:cubicBezTo>
                <a:cubicBezTo>
                  <a:pt x="466" y="17"/>
                  <a:pt x="468" y="17"/>
                  <a:pt x="469" y="16"/>
                </a:cubicBezTo>
                <a:close/>
                <a:moveTo>
                  <a:pt x="474" y="23"/>
                </a:moveTo>
                <a:cubicBezTo>
                  <a:pt x="473" y="23"/>
                  <a:pt x="472" y="23"/>
                  <a:pt x="471" y="24"/>
                </a:cubicBezTo>
                <a:cubicBezTo>
                  <a:pt x="469" y="23"/>
                  <a:pt x="467" y="22"/>
                  <a:pt x="463" y="25"/>
                </a:cubicBezTo>
                <a:cubicBezTo>
                  <a:pt x="464" y="26"/>
                  <a:pt x="464" y="26"/>
                  <a:pt x="464" y="26"/>
                </a:cubicBezTo>
                <a:cubicBezTo>
                  <a:pt x="464" y="26"/>
                  <a:pt x="464" y="26"/>
                  <a:pt x="465" y="25"/>
                </a:cubicBezTo>
                <a:cubicBezTo>
                  <a:pt x="468" y="25"/>
                  <a:pt x="465" y="27"/>
                  <a:pt x="464" y="28"/>
                </a:cubicBezTo>
                <a:cubicBezTo>
                  <a:pt x="466" y="27"/>
                  <a:pt x="468" y="25"/>
                  <a:pt x="471" y="24"/>
                </a:cubicBezTo>
                <a:cubicBezTo>
                  <a:pt x="472" y="24"/>
                  <a:pt x="472" y="24"/>
                  <a:pt x="473" y="24"/>
                </a:cubicBezTo>
                <a:cubicBezTo>
                  <a:pt x="473" y="25"/>
                  <a:pt x="472" y="25"/>
                  <a:pt x="474" y="25"/>
                </a:cubicBezTo>
                <a:cubicBezTo>
                  <a:pt x="475" y="24"/>
                  <a:pt x="475" y="24"/>
                  <a:pt x="475" y="24"/>
                </a:cubicBezTo>
                <a:cubicBezTo>
                  <a:pt x="474" y="24"/>
                  <a:pt x="474" y="24"/>
                  <a:pt x="473" y="24"/>
                </a:cubicBezTo>
                <a:cubicBezTo>
                  <a:pt x="474" y="24"/>
                  <a:pt x="474" y="23"/>
                  <a:pt x="474" y="23"/>
                </a:cubicBezTo>
                <a:close/>
                <a:moveTo>
                  <a:pt x="472" y="13"/>
                </a:moveTo>
                <a:cubicBezTo>
                  <a:pt x="473" y="13"/>
                  <a:pt x="475" y="13"/>
                  <a:pt x="476" y="12"/>
                </a:cubicBezTo>
                <a:cubicBezTo>
                  <a:pt x="477" y="11"/>
                  <a:pt x="477" y="11"/>
                  <a:pt x="477" y="11"/>
                </a:cubicBezTo>
                <a:cubicBezTo>
                  <a:pt x="474" y="10"/>
                  <a:pt x="472" y="12"/>
                  <a:pt x="472" y="13"/>
                </a:cubicBezTo>
                <a:close/>
                <a:moveTo>
                  <a:pt x="489" y="54"/>
                </a:moveTo>
                <a:cubicBezTo>
                  <a:pt x="489" y="54"/>
                  <a:pt x="490" y="56"/>
                  <a:pt x="487" y="58"/>
                </a:cubicBezTo>
                <a:cubicBezTo>
                  <a:pt x="492" y="56"/>
                  <a:pt x="492" y="56"/>
                  <a:pt x="492" y="56"/>
                </a:cubicBezTo>
                <a:cubicBezTo>
                  <a:pt x="491" y="55"/>
                  <a:pt x="494" y="53"/>
                  <a:pt x="496" y="53"/>
                </a:cubicBezTo>
                <a:cubicBezTo>
                  <a:pt x="492" y="53"/>
                  <a:pt x="494" y="51"/>
                  <a:pt x="489" y="54"/>
                </a:cubicBezTo>
                <a:close/>
                <a:moveTo>
                  <a:pt x="518" y="105"/>
                </a:moveTo>
                <a:cubicBezTo>
                  <a:pt x="520" y="104"/>
                  <a:pt x="514" y="102"/>
                  <a:pt x="521" y="101"/>
                </a:cubicBezTo>
                <a:cubicBezTo>
                  <a:pt x="512" y="101"/>
                  <a:pt x="516" y="104"/>
                  <a:pt x="518" y="105"/>
                </a:cubicBezTo>
                <a:close/>
                <a:moveTo>
                  <a:pt x="528" y="105"/>
                </a:moveTo>
                <a:cubicBezTo>
                  <a:pt x="528" y="106"/>
                  <a:pt x="528" y="106"/>
                  <a:pt x="528" y="106"/>
                </a:cubicBezTo>
                <a:cubicBezTo>
                  <a:pt x="527" y="107"/>
                  <a:pt x="520" y="107"/>
                  <a:pt x="524" y="108"/>
                </a:cubicBezTo>
                <a:cubicBezTo>
                  <a:pt x="526" y="108"/>
                  <a:pt x="523" y="107"/>
                  <a:pt x="525" y="107"/>
                </a:cubicBezTo>
                <a:cubicBezTo>
                  <a:pt x="529" y="107"/>
                  <a:pt x="528" y="107"/>
                  <a:pt x="528" y="106"/>
                </a:cubicBezTo>
                <a:cubicBezTo>
                  <a:pt x="528" y="106"/>
                  <a:pt x="528" y="106"/>
                  <a:pt x="528" y="105"/>
                </a:cubicBezTo>
                <a:close/>
                <a:moveTo>
                  <a:pt x="513" y="71"/>
                </a:moveTo>
                <a:cubicBezTo>
                  <a:pt x="514" y="72"/>
                  <a:pt x="514" y="72"/>
                  <a:pt x="514" y="72"/>
                </a:cubicBezTo>
                <a:cubicBezTo>
                  <a:pt x="510" y="75"/>
                  <a:pt x="510" y="75"/>
                  <a:pt x="510" y="75"/>
                </a:cubicBezTo>
                <a:lnTo>
                  <a:pt x="513" y="71"/>
                </a:lnTo>
                <a:close/>
                <a:moveTo>
                  <a:pt x="511" y="55"/>
                </a:moveTo>
                <a:cubicBezTo>
                  <a:pt x="511" y="56"/>
                  <a:pt x="511" y="56"/>
                  <a:pt x="511" y="56"/>
                </a:cubicBezTo>
                <a:cubicBezTo>
                  <a:pt x="510" y="56"/>
                  <a:pt x="510" y="56"/>
                  <a:pt x="510" y="56"/>
                </a:cubicBezTo>
                <a:cubicBezTo>
                  <a:pt x="509" y="57"/>
                  <a:pt x="507" y="57"/>
                  <a:pt x="506" y="58"/>
                </a:cubicBezTo>
                <a:cubicBezTo>
                  <a:pt x="506" y="58"/>
                  <a:pt x="506" y="59"/>
                  <a:pt x="506" y="59"/>
                </a:cubicBezTo>
                <a:cubicBezTo>
                  <a:pt x="506" y="59"/>
                  <a:pt x="506" y="58"/>
                  <a:pt x="506" y="58"/>
                </a:cubicBezTo>
                <a:cubicBezTo>
                  <a:pt x="506" y="57"/>
                  <a:pt x="505" y="56"/>
                  <a:pt x="509" y="54"/>
                </a:cubicBezTo>
                <a:cubicBezTo>
                  <a:pt x="507" y="55"/>
                  <a:pt x="508" y="57"/>
                  <a:pt x="511" y="56"/>
                </a:cubicBezTo>
                <a:lnTo>
                  <a:pt x="511" y="55"/>
                </a:lnTo>
                <a:close/>
                <a:moveTo>
                  <a:pt x="501" y="25"/>
                </a:moveTo>
                <a:cubicBezTo>
                  <a:pt x="500" y="26"/>
                  <a:pt x="499" y="26"/>
                  <a:pt x="502" y="26"/>
                </a:cubicBezTo>
                <a:cubicBezTo>
                  <a:pt x="503" y="25"/>
                  <a:pt x="502" y="24"/>
                  <a:pt x="501" y="25"/>
                </a:cubicBezTo>
                <a:close/>
                <a:moveTo>
                  <a:pt x="519" y="60"/>
                </a:moveTo>
                <a:cubicBezTo>
                  <a:pt x="516" y="61"/>
                  <a:pt x="518" y="62"/>
                  <a:pt x="514" y="63"/>
                </a:cubicBezTo>
                <a:cubicBezTo>
                  <a:pt x="513" y="63"/>
                  <a:pt x="513" y="63"/>
                  <a:pt x="513" y="63"/>
                </a:cubicBezTo>
                <a:cubicBezTo>
                  <a:pt x="515" y="63"/>
                  <a:pt x="507" y="67"/>
                  <a:pt x="512" y="66"/>
                </a:cubicBezTo>
                <a:cubicBezTo>
                  <a:pt x="511" y="66"/>
                  <a:pt x="511" y="66"/>
                  <a:pt x="511" y="66"/>
                </a:cubicBezTo>
                <a:cubicBezTo>
                  <a:pt x="513" y="66"/>
                  <a:pt x="515" y="62"/>
                  <a:pt x="518" y="62"/>
                </a:cubicBezTo>
                <a:cubicBezTo>
                  <a:pt x="519" y="63"/>
                  <a:pt x="521" y="60"/>
                  <a:pt x="519" y="60"/>
                </a:cubicBezTo>
                <a:close/>
                <a:moveTo>
                  <a:pt x="507" y="19"/>
                </a:moveTo>
                <a:cubicBezTo>
                  <a:pt x="507" y="21"/>
                  <a:pt x="500" y="23"/>
                  <a:pt x="504" y="24"/>
                </a:cubicBezTo>
                <a:cubicBezTo>
                  <a:pt x="504" y="22"/>
                  <a:pt x="511" y="19"/>
                  <a:pt x="507" y="19"/>
                </a:cubicBezTo>
                <a:close/>
                <a:moveTo>
                  <a:pt x="524" y="45"/>
                </a:moveTo>
                <a:cubicBezTo>
                  <a:pt x="525" y="45"/>
                  <a:pt x="525" y="45"/>
                  <a:pt x="525" y="45"/>
                </a:cubicBezTo>
                <a:cubicBezTo>
                  <a:pt x="524" y="47"/>
                  <a:pt x="524" y="47"/>
                  <a:pt x="524" y="47"/>
                </a:cubicBezTo>
                <a:cubicBezTo>
                  <a:pt x="523" y="47"/>
                  <a:pt x="523" y="47"/>
                  <a:pt x="523" y="47"/>
                </a:cubicBezTo>
                <a:lnTo>
                  <a:pt x="524" y="45"/>
                </a:lnTo>
                <a:close/>
                <a:moveTo>
                  <a:pt x="467" y="35"/>
                </a:moveTo>
                <a:cubicBezTo>
                  <a:pt x="466" y="35"/>
                  <a:pt x="466" y="36"/>
                  <a:pt x="467" y="36"/>
                </a:cubicBezTo>
                <a:cubicBezTo>
                  <a:pt x="467" y="36"/>
                  <a:pt x="467" y="35"/>
                  <a:pt x="467" y="35"/>
                </a:cubicBezTo>
                <a:close/>
                <a:moveTo>
                  <a:pt x="501" y="109"/>
                </a:moveTo>
                <a:cubicBezTo>
                  <a:pt x="500" y="108"/>
                  <a:pt x="499" y="108"/>
                  <a:pt x="498" y="108"/>
                </a:cubicBezTo>
                <a:cubicBezTo>
                  <a:pt x="499" y="108"/>
                  <a:pt x="500" y="108"/>
                  <a:pt x="501" y="109"/>
                </a:cubicBezTo>
                <a:close/>
                <a:moveTo>
                  <a:pt x="496" y="109"/>
                </a:moveTo>
                <a:cubicBezTo>
                  <a:pt x="496" y="109"/>
                  <a:pt x="496" y="109"/>
                  <a:pt x="496" y="109"/>
                </a:cubicBezTo>
                <a:cubicBezTo>
                  <a:pt x="496" y="109"/>
                  <a:pt x="496" y="109"/>
                  <a:pt x="496" y="109"/>
                </a:cubicBezTo>
                <a:close/>
                <a:moveTo>
                  <a:pt x="429" y="155"/>
                </a:moveTo>
                <a:cubicBezTo>
                  <a:pt x="428" y="155"/>
                  <a:pt x="425" y="152"/>
                  <a:pt x="428" y="156"/>
                </a:cubicBezTo>
                <a:cubicBezTo>
                  <a:pt x="429" y="158"/>
                  <a:pt x="428" y="155"/>
                  <a:pt x="429" y="155"/>
                </a:cubicBezTo>
                <a:close/>
                <a:moveTo>
                  <a:pt x="433" y="159"/>
                </a:moveTo>
                <a:cubicBezTo>
                  <a:pt x="434" y="159"/>
                  <a:pt x="435" y="160"/>
                  <a:pt x="436" y="161"/>
                </a:cubicBezTo>
                <a:cubicBezTo>
                  <a:pt x="434" y="159"/>
                  <a:pt x="434" y="159"/>
                  <a:pt x="433" y="159"/>
                </a:cubicBezTo>
                <a:close/>
                <a:moveTo>
                  <a:pt x="433" y="159"/>
                </a:moveTo>
                <a:cubicBezTo>
                  <a:pt x="432" y="159"/>
                  <a:pt x="432" y="160"/>
                  <a:pt x="431" y="161"/>
                </a:cubicBezTo>
                <a:cubicBezTo>
                  <a:pt x="433" y="162"/>
                  <a:pt x="433" y="160"/>
                  <a:pt x="433" y="159"/>
                </a:cubicBezTo>
                <a:close/>
                <a:moveTo>
                  <a:pt x="442" y="148"/>
                </a:moveTo>
                <a:cubicBezTo>
                  <a:pt x="443" y="150"/>
                  <a:pt x="447" y="151"/>
                  <a:pt x="445" y="155"/>
                </a:cubicBezTo>
                <a:cubicBezTo>
                  <a:pt x="445" y="155"/>
                  <a:pt x="446" y="153"/>
                  <a:pt x="448" y="155"/>
                </a:cubicBezTo>
                <a:cubicBezTo>
                  <a:pt x="445" y="151"/>
                  <a:pt x="444" y="148"/>
                  <a:pt x="442" y="148"/>
                </a:cubicBezTo>
                <a:close/>
                <a:moveTo>
                  <a:pt x="452" y="156"/>
                </a:moveTo>
                <a:cubicBezTo>
                  <a:pt x="452" y="155"/>
                  <a:pt x="452" y="155"/>
                  <a:pt x="453" y="155"/>
                </a:cubicBezTo>
                <a:cubicBezTo>
                  <a:pt x="452" y="155"/>
                  <a:pt x="452" y="155"/>
                  <a:pt x="452" y="156"/>
                </a:cubicBezTo>
                <a:close/>
                <a:moveTo>
                  <a:pt x="453" y="155"/>
                </a:moveTo>
                <a:cubicBezTo>
                  <a:pt x="454" y="155"/>
                  <a:pt x="457" y="160"/>
                  <a:pt x="457" y="157"/>
                </a:cubicBezTo>
                <a:cubicBezTo>
                  <a:pt x="456" y="155"/>
                  <a:pt x="454" y="152"/>
                  <a:pt x="453" y="152"/>
                </a:cubicBezTo>
                <a:cubicBezTo>
                  <a:pt x="454" y="155"/>
                  <a:pt x="453" y="155"/>
                  <a:pt x="453" y="155"/>
                </a:cubicBezTo>
                <a:close/>
                <a:moveTo>
                  <a:pt x="480" y="123"/>
                </a:moveTo>
                <a:cubicBezTo>
                  <a:pt x="479" y="124"/>
                  <a:pt x="479" y="124"/>
                  <a:pt x="479" y="124"/>
                </a:cubicBezTo>
                <a:cubicBezTo>
                  <a:pt x="480" y="125"/>
                  <a:pt x="480" y="125"/>
                  <a:pt x="480" y="125"/>
                </a:cubicBezTo>
                <a:cubicBezTo>
                  <a:pt x="480" y="125"/>
                  <a:pt x="481" y="124"/>
                  <a:pt x="480" y="123"/>
                </a:cubicBezTo>
                <a:close/>
                <a:moveTo>
                  <a:pt x="491" y="134"/>
                </a:moveTo>
                <a:cubicBezTo>
                  <a:pt x="488" y="129"/>
                  <a:pt x="488" y="129"/>
                  <a:pt x="488" y="129"/>
                </a:cubicBezTo>
                <a:cubicBezTo>
                  <a:pt x="487" y="128"/>
                  <a:pt x="490" y="132"/>
                  <a:pt x="489" y="132"/>
                </a:cubicBezTo>
                <a:cubicBezTo>
                  <a:pt x="489" y="133"/>
                  <a:pt x="490" y="134"/>
                  <a:pt x="491" y="134"/>
                </a:cubicBezTo>
                <a:close/>
                <a:moveTo>
                  <a:pt x="504" y="160"/>
                </a:moveTo>
                <a:cubicBezTo>
                  <a:pt x="504" y="160"/>
                  <a:pt x="504" y="160"/>
                  <a:pt x="503" y="160"/>
                </a:cubicBezTo>
                <a:cubicBezTo>
                  <a:pt x="504" y="160"/>
                  <a:pt x="504" y="160"/>
                  <a:pt x="504" y="160"/>
                </a:cubicBezTo>
                <a:close/>
                <a:moveTo>
                  <a:pt x="484" y="120"/>
                </a:moveTo>
                <a:cubicBezTo>
                  <a:pt x="486" y="122"/>
                  <a:pt x="487" y="124"/>
                  <a:pt x="489" y="125"/>
                </a:cubicBezTo>
                <a:cubicBezTo>
                  <a:pt x="490" y="126"/>
                  <a:pt x="486" y="121"/>
                  <a:pt x="484" y="120"/>
                </a:cubicBezTo>
                <a:close/>
                <a:moveTo>
                  <a:pt x="489" y="120"/>
                </a:moveTo>
                <a:cubicBezTo>
                  <a:pt x="488" y="120"/>
                  <a:pt x="487" y="120"/>
                  <a:pt x="486" y="119"/>
                </a:cubicBezTo>
                <a:cubicBezTo>
                  <a:pt x="488" y="121"/>
                  <a:pt x="488" y="121"/>
                  <a:pt x="488" y="121"/>
                </a:cubicBezTo>
                <a:lnTo>
                  <a:pt x="489" y="120"/>
                </a:lnTo>
                <a:close/>
                <a:moveTo>
                  <a:pt x="496" y="122"/>
                </a:moveTo>
                <a:cubicBezTo>
                  <a:pt x="494" y="121"/>
                  <a:pt x="494" y="121"/>
                  <a:pt x="494" y="121"/>
                </a:cubicBezTo>
                <a:cubicBezTo>
                  <a:pt x="495" y="122"/>
                  <a:pt x="495" y="122"/>
                  <a:pt x="495" y="122"/>
                </a:cubicBezTo>
                <a:lnTo>
                  <a:pt x="496" y="122"/>
                </a:lnTo>
                <a:close/>
                <a:moveTo>
                  <a:pt x="501" y="90"/>
                </a:moveTo>
                <a:cubicBezTo>
                  <a:pt x="500" y="90"/>
                  <a:pt x="500" y="86"/>
                  <a:pt x="495" y="89"/>
                </a:cubicBezTo>
                <a:cubicBezTo>
                  <a:pt x="502" y="87"/>
                  <a:pt x="495" y="93"/>
                  <a:pt x="501" y="90"/>
                </a:cubicBezTo>
                <a:close/>
                <a:moveTo>
                  <a:pt x="470" y="41"/>
                </a:moveTo>
                <a:cubicBezTo>
                  <a:pt x="471" y="38"/>
                  <a:pt x="471" y="38"/>
                  <a:pt x="471" y="38"/>
                </a:cubicBezTo>
                <a:cubicBezTo>
                  <a:pt x="470" y="40"/>
                  <a:pt x="467" y="40"/>
                  <a:pt x="470" y="41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6" name="Freeform 18"/>
          <p:cNvSpPr>
            <a:spLocks noChangeAspect="1" noEditPoints="1"/>
          </p:cNvSpPr>
          <p:nvPr/>
        </p:nvSpPr>
        <p:spPr bwMode="auto">
          <a:xfrm rot="2418334" flipV="1">
            <a:off x="7627291" y="5608627"/>
            <a:ext cx="1043316" cy="339626"/>
          </a:xfrm>
          <a:custGeom>
            <a:avLst/>
            <a:gdLst>
              <a:gd name="T0" fmla="*/ 266 w 578"/>
              <a:gd name="T1" fmla="*/ 80 h 179"/>
              <a:gd name="T2" fmla="*/ 212 w 578"/>
              <a:gd name="T3" fmla="*/ 39 h 179"/>
              <a:gd name="T4" fmla="*/ 51 w 578"/>
              <a:gd name="T5" fmla="*/ 101 h 179"/>
              <a:gd name="T6" fmla="*/ 204 w 578"/>
              <a:gd name="T7" fmla="*/ 36 h 179"/>
              <a:gd name="T8" fmla="*/ 277 w 578"/>
              <a:gd name="T9" fmla="*/ 48 h 179"/>
              <a:gd name="T10" fmla="*/ 376 w 578"/>
              <a:gd name="T11" fmla="*/ 58 h 179"/>
              <a:gd name="T12" fmla="*/ 464 w 578"/>
              <a:gd name="T13" fmla="*/ 100 h 179"/>
              <a:gd name="T14" fmla="*/ 386 w 578"/>
              <a:gd name="T15" fmla="*/ 94 h 179"/>
              <a:gd name="T16" fmla="*/ 328 w 578"/>
              <a:gd name="T17" fmla="*/ 96 h 179"/>
              <a:gd name="T18" fmla="*/ 277 w 578"/>
              <a:gd name="T19" fmla="*/ 93 h 179"/>
              <a:gd name="T20" fmla="*/ 244 w 578"/>
              <a:gd name="T21" fmla="*/ 91 h 179"/>
              <a:gd name="T22" fmla="*/ 156 w 578"/>
              <a:gd name="T23" fmla="*/ 81 h 179"/>
              <a:gd name="T24" fmla="*/ 73 w 578"/>
              <a:gd name="T25" fmla="*/ 90 h 179"/>
              <a:gd name="T26" fmla="*/ 22 w 578"/>
              <a:gd name="T27" fmla="*/ 121 h 179"/>
              <a:gd name="T28" fmla="*/ 17 w 578"/>
              <a:gd name="T29" fmla="*/ 76 h 179"/>
              <a:gd name="T30" fmla="*/ 90 w 578"/>
              <a:gd name="T31" fmla="*/ 45 h 179"/>
              <a:gd name="T32" fmla="*/ 179 w 578"/>
              <a:gd name="T33" fmla="*/ 79 h 179"/>
              <a:gd name="T34" fmla="*/ 170 w 578"/>
              <a:gd name="T35" fmla="*/ 56 h 179"/>
              <a:gd name="T36" fmla="*/ 303 w 578"/>
              <a:gd name="T37" fmla="*/ 55 h 179"/>
              <a:gd name="T38" fmla="*/ 404 w 578"/>
              <a:gd name="T39" fmla="*/ 83 h 179"/>
              <a:gd name="T40" fmla="*/ 324 w 578"/>
              <a:gd name="T41" fmla="*/ 82 h 179"/>
              <a:gd name="T42" fmla="*/ 219 w 578"/>
              <a:gd name="T43" fmla="*/ 71 h 179"/>
              <a:gd name="T44" fmla="*/ 25 w 578"/>
              <a:gd name="T45" fmla="*/ 95 h 179"/>
              <a:gd name="T46" fmla="*/ 39 w 578"/>
              <a:gd name="T47" fmla="*/ 89 h 179"/>
              <a:gd name="T48" fmla="*/ 150 w 578"/>
              <a:gd name="T49" fmla="*/ 60 h 179"/>
              <a:gd name="T50" fmla="*/ 141 w 578"/>
              <a:gd name="T51" fmla="*/ 60 h 179"/>
              <a:gd name="T52" fmla="*/ 230 w 578"/>
              <a:gd name="T53" fmla="*/ 93 h 179"/>
              <a:gd name="T54" fmla="*/ 424 w 578"/>
              <a:gd name="T55" fmla="*/ 89 h 179"/>
              <a:gd name="T56" fmla="*/ 323 w 578"/>
              <a:gd name="T57" fmla="*/ 100 h 179"/>
              <a:gd name="T58" fmla="*/ 427 w 578"/>
              <a:gd name="T59" fmla="*/ 177 h 179"/>
              <a:gd name="T60" fmla="*/ 500 w 578"/>
              <a:gd name="T61" fmla="*/ 119 h 179"/>
              <a:gd name="T62" fmla="*/ 523 w 578"/>
              <a:gd name="T63" fmla="*/ 124 h 179"/>
              <a:gd name="T64" fmla="*/ 520 w 578"/>
              <a:gd name="T65" fmla="*/ 39 h 179"/>
              <a:gd name="T66" fmla="*/ 534 w 578"/>
              <a:gd name="T67" fmla="*/ 76 h 179"/>
              <a:gd name="T68" fmla="*/ 573 w 578"/>
              <a:gd name="T69" fmla="*/ 123 h 179"/>
              <a:gd name="T70" fmla="*/ 549 w 578"/>
              <a:gd name="T71" fmla="*/ 152 h 179"/>
              <a:gd name="T72" fmla="*/ 461 w 578"/>
              <a:gd name="T73" fmla="*/ 162 h 179"/>
              <a:gd name="T74" fmla="*/ 439 w 578"/>
              <a:gd name="T75" fmla="*/ 166 h 179"/>
              <a:gd name="T76" fmla="*/ 477 w 578"/>
              <a:gd name="T77" fmla="*/ 147 h 179"/>
              <a:gd name="T78" fmla="*/ 493 w 578"/>
              <a:gd name="T79" fmla="*/ 129 h 179"/>
              <a:gd name="T80" fmla="*/ 500 w 578"/>
              <a:gd name="T81" fmla="*/ 119 h 179"/>
              <a:gd name="T82" fmla="*/ 509 w 578"/>
              <a:gd name="T83" fmla="*/ 117 h 179"/>
              <a:gd name="T84" fmla="*/ 496 w 578"/>
              <a:gd name="T85" fmla="*/ 105 h 179"/>
              <a:gd name="T86" fmla="*/ 487 w 578"/>
              <a:gd name="T87" fmla="*/ 74 h 179"/>
              <a:gd name="T88" fmla="*/ 469 w 578"/>
              <a:gd name="T89" fmla="*/ 36 h 179"/>
              <a:gd name="T90" fmla="*/ 440 w 578"/>
              <a:gd name="T91" fmla="*/ 8 h 179"/>
              <a:gd name="T92" fmla="*/ 500 w 578"/>
              <a:gd name="T93" fmla="*/ 9 h 179"/>
              <a:gd name="T94" fmla="*/ 552 w 578"/>
              <a:gd name="T95" fmla="*/ 103 h 179"/>
              <a:gd name="T96" fmla="*/ 540 w 578"/>
              <a:gd name="T97" fmla="*/ 98 h 179"/>
              <a:gd name="T98" fmla="*/ 521 w 578"/>
              <a:gd name="T99" fmla="*/ 78 h 179"/>
              <a:gd name="T100" fmla="*/ 513 w 578"/>
              <a:gd name="T101" fmla="*/ 155 h 179"/>
              <a:gd name="T102" fmla="*/ 486 w 578"/>
              <a:gd name="T103" fmla="*/ 154 h 179"/>
              <a:gd name="T104" fmla="*/ 504 w 578"/>
              <a:gd name="T105" fmla="*/ 133 h 179"/>
              <a:gd name="T106" fmla="*/ 520 w 578"/>
              <a:gd name="T107" fmla="*/ 108 h 179"/>
              <a:gd name="T108" fmla="*/ 469 w 578"/>
              <a:gd name="T109" fmla="*/ 16 h 179"/>
              <a:gd name="T110" fmla="*/ 474 w 578"/>
              <a:gd name="T111" fmla="*/ 23 h 179"/>
              <a:gd name="T112" fmla="*/ 513 w 578"/>
              <a:gd name="T113" fmla="*/ 71 h 179"/>
              <a:gd name="T114" fmla="*/ 512 w 578"/>
              <a:gd name="T115" fmla="*/ 66 h 179"/>
              <a:gd name="T116" fmla="*/ 496 w 578"/>
              <a:gd name="T117" fmla="*/ 109 h 179"/>
              <a:gd name="T118" fmla="*/ 457 w 578"/>
              <a:gd name="T119" fmla="*/ 157 h 179"/>
              <a:gd name="T120" fmla="*/ 488 w 578"/>
              <a:gd name="T121" fmla="*/ 121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578" h="179">
                <a:moveTo>
                  <a:pt x="484" y="109"/>
                </a:moveTo>
                <a:cubicBezTo>
                  <a:pt x="484" y="110"/>
                  <a:pt x="484" y="110"/>
                  <a:pt x="484" y="110"/>
                </a:cubicBezTo>
                <a:cubicBezTo>
                  <a:pt x="483" y="110"/>
                  <a:pt x="483" y="110"/>
                  <a:pt x="484" y="109"/>
                </a:cubicBezTo>
                <a:close/>
                <a:moveTo>
                  <a:pt x="484" y="110"/>
                </a:moveTo>
                <a:cubicBezTo>
                  <a:pt x="486" y="114"/>
                  <a:pt x="491" y="116"/>
                  <a:pt x="494" y="118"/>
                </a:cubicBezTo>
                <a:cubicBezTo>
                  <a:pt x="496" y="111"/>
                  <a:pt x="487" y="111"/>
                  <a:pt x="484" y="110"/>
                </a:cubicBezTo>
                <a:close/>
                <a:moveTo>
                  <a:pt x="491" y="102"/>
                </a:moveTo>
                <a:cubicBezTo>
                  <a:pt x="488" y="99"/>
                  <a:pt x="488" y="99"/>
                  <a:pt x="488" y="99"/>
                </a:cubicBezTo>
                <a:cubicBezTo>
                  <a:pt x="489" y="100"/>
                  <a:pt x="488" y="103"/>
                  <a:pt x="491" y="102"/>
                </a:cubicBezTo>
                <a:close/>
                <a:moveTo>
                  <a:pt x="484" y="104"/>
                </a:moveTo>
                <a:cubicBezTo>
                  <a:pt x="485" y="108"/>
                  <a:pt x="485" y="108"/>
                  <a:pt x="485" y="108"/>
                </a:cubicBezTo>
                <a:cubicBezTo>
                  <a:pt x="486" y="105"/>
                  <a:pt x="486" y="105"/>
                  <a:pt x="486" y="105"/>
                </a:cubicBezTo>
                <a:lnTo>
                  <a:pt x="484" y="104"/>
                </a:lnTo>
                <a:close/>
                <a:moveTo>
                  <a:pt x="277" y="97"/>
                </a:moveTo>
                <a:cubicBezTo>
                  <a:pt x="277" y="96"/>
                  <a:pt x="277" y="94"/>
                  <a:pt x="277" y="93"/>
                </a:cubicBezTo>
                <a:lnTo>
                  <a:pt x="277" y="97"/>
                </a:lnTo>
                <a:close/>
                <a:moveTo>
                  <a:pt x="266" y="80"/>
                </a:moveTo>
                <a:cubicBezTo>
                  <a:pt x="267" y="80"/>
                  <a:pt x="267" y="81"/>
                  <a:pt x="268" y="81"/>
                </a:cubicBezTo>
                <a:cubicBezTo>
                  <a:pt x="267" y="80"/>
                  <a:pt x="267" y="80"/>
                  <a:pt x="266" y="80"/>
                </a:cubicBezTo>
                <a:close/>
                <a:moveTo>
                  <a:pt x="284" y="93"/>
                </a:moveTo>
                <a:cubicBezTo>
                  <a:pt x="286" y="93"/>
                  <a:pt x="286" y="93"/>
                  <a:pt x="286" y="93"/>
                </a:cubicBezTo>
                <a:cubicBezTo>
                  <a:pt x="285" y="93"/>
                  <a:pt x="284" y="93"/>
                  <a:pt x="284" y="93"/>
                </a:cubicBezTo>
                <a:close/>
                <a:moveTo>
                  <a:pt x="394" y="100"/>
                </a:moveTo>
                <a:cubicBezTo>
                  <a:pt x="393" y="99"/>
                  <a:pt x="391" y="97"/>
                  <a:pt x="390" y="95"/>
                </a:cubicBezTo>
                <a:cubicBezTo>
                  <a:pt x="391" y="97"/>
                  <a:pt x="390" y="101"/>
                  <a:pt x="394" y="100"/>
                </a:cubicBezTo>
                <a:close/>
                <a:moveTo>
                  <a:pt x="225" y="44"/>
                </a:moveTo>
                <a:cubicBezTo>
                  <a:pt x="225" y="42"/>
                  <a:pt x="225" y="42"/>
                  <a:pt x="225" y="42"/>
                </a:cubicBezTo>
                <a:cubicBezTo>
                  <a:pt x="224" y="42"/>
                  <a:pt x="224" y="43"/>
                  <a:pt x="225" y="44"/>
                </a:cubicBezTo>
                <a:close/>
                <a:moveTo>
                  <a:pt x="267" y="49"/>
                </a:moveTo>
                <a:cubicBezTo>
                  <a:pt x="267" y="49"/>
                  <a:pt x="267" y="49"/>
                  <a:pt x="267" y="49"/>
                </a:cubicBezTo>
                <a:cubicBezTo>
                  <a:pt x="267" y="48"/>
                  <a:pt x="268" y="48"/>
                  <a:pt x="268" y="46"/>
                </a:cubicBezTo>
                <a:lnTo>
                  <a:pt x="267" y="49"/>
                </a:lnTo>
                <a:close/>
                <a:moveTo>
                  <a:pt x="294" y="90"/>
                </a:moveTo>
                <a:cubicBezTo>
                  <a:pt x="293" y="89"/>
                  <a:pt x="293" y="89"/>
                  <a:pt x="293" y="89"/>
                </a:cubicBezTo>
                <a:cubicBezTo>
                  <a:pt x="292" y="89"/>
                  <a:pt x="292" y="89"/>
                  <a:pt x="292" y="89"/>
                </a:cubicBezTo>
                <a:cubicBezTo>
                  <a:pt x="293" y="90"/>
                  <a:pt x="293" y="90"/>
                  <a:pt x="294" y="90"/>
                </a:cubicBezTo>
                <a:close/>
                <a:moveTo>
                  <a:pt x="210" y="34"/>
                </a:moveTo>
                <a:cubicBezTo>
                  <a:pt x="210" y="36"/>
                  <a:pt x="211" y="38"/>
                  <a:pt x="212" y="39"/>
                </a:cubicBezTo>
                <a:cubicBezTo>
                  <a:pt x="212" y="37"/>
                  <a:pt x="211" y="35"/>
                  <a:pt x="210" y="34"/>
                </a:cubicBezTo>
                <a:close/>
                <a:moveTo>
                  <a:pt x="266" y="80"/>
                </a:move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lose/>
                <a:moveTo>
                  <a:pt x="279" y="48"/>
                </a:moveTo>
                <a:cubicBezTo>
                  <a:pt x="280" y="49"/>
                  <a:pt x="281" y="49"/>
                  <a:pt x="281" y="49"/>
                </a:cubicBezTo>
                <a:cubicBezTo>
                  <a:pt x="281" y="48"/>
                  <a:pt x="280" y="48"/>
                  <a:pt x="279" y="48"/>
                </a:cubicBezTo>
                <a:close/>
                <a:moveTo>
                  <a:pt x="389" y="93"/>
                </a:moveTo>
                <a:cubicBezTo>
                  <a:pt x="390" y="95"/>
                  <a:pt x="390" y="95"/>
                  <a:pt x="390" y="95"/>
                </a:cubicBezTo>
                <a:cubicBezTo>
                  <a:pt x="390" y="94"/>
                  <a:pt x="390" y="93"/>
                  <a:pt x="389" y="93"/>
                </a:cubicBezTo>
                <a:close/>
                <a:moveTo>
                  <a:pt x="471" y="106"/>
                </a:moveTo>
                <a:cubicBezTo>
                  <a:pt x="471" y="108"/>
                  <a:pt x="470" y="109"/>
                  <a:pt x="472" y="110"/>
                </a:cubicBezTo>
                <a:cubicBezTo>
                  <a:pt x="472" y="108"/>
                  <a:pt x="471" y="107"/>
                  <a:pt x="471" y="106"/>
                </a:cubicBezTo>
                <a:close/>
                <a:moveTo>
                  <a:pt x="5" y="110"/>
                </a:moveTo>
                <a:cubicBezTo>
                  <a:pt x="5" y="110"/>
                  <a:pt x="5" y="110"/>
                  <a:pt x="5" y="110"/>
                </a:cubicBezTo>
                <a:cubicBezTo>
                  <a:pt x="5" y="110"/>
                  <a:pt x="5" y="110"/>
                  <a:pt x="5" y="110"/>
                </a:cubicBezTo>
                <a:close/>
                <a:moveTo>
                  <a:pt x="52" y="103"/>
                </a:moveTo>
                <a:cubicBezTo>
                  <a:pt x="51" y="102"/>
                  <a:pt x="51" y="102"/>
                  <a:pt x="51" y="101"/>
                </a:cubicBezTo>
                <a:cubicBezTo>
                  <a:pt x="51" y="103"/>
                  <a:pt x="51" y="104"/>
                  <a:pt x="52" y="103"/>
                </a:cubicBezTo>
                <a:close/>
                <a:moveTo>
                  <a:pt x="87" y="38"/>
                </a:moveTo>
                <a:cubicBezTo>
                  <a:pt x="96" y="43"/>
                  <a:pt x="96" y="43"/>
                  <a:pt x="96" y="43"/>
                </a:cubicBezTo>
                <a:cubicBezTo>
                  <a:pt x="96" y="41"/>
                  <a:pt x="100" y="39"/>
                  <a:pt x="97" y="37"/>
                </a:cubicBezTo>
                <a:cubicBezTo>
                  <a:pt x="101" y="41"/>
                  <a:pt x="101" y="41"/>
                  <a:pt x="101" y="41"/>
                </a:cubicBezTo>
                <a:cubicBezTo>
                  <a:pt x="101" y="38"/>
                  <a:pt x="101" y="38"/>
                  <a:pt x="101" y="38"/>
                </a:cubicBezTo>
                <a:cubicBezTo>
                  <a:pt x="115" y="31"/>
                  <a:pt x="128" y="52"/>
                  <a:pt x="141" y="38"/>
                </a:cubicBezTo>
                <a:cubicBezTo>
                  <a:pt x="141" y="37"/>
                  <a:pt x="141" y="37"/>
                  <a:pt x="141" y="37"/>
                </a:cubicBezTo>
                <a:cubicBezTo>
                  <a:pt x="150" y="43"/>
                  <a:pt x="150" y="43"/>
                  <a:pt x="150" y="43"/>
                </a:cubicBezTo>
                <a:cubicBezTo>
                  <a:pt x="151" y="43"/>
                  <a:pt x="151" y="37"/>
                  <a:pt x="154" y="35"/>
                </a:cubicBezTo>
                <a:cubicBezTo>
                  <a:pt x="153" y="41"/>
                  <a:pt x="159" y="36"/>
                  <a:pt x="160" y="41"/>
                </a:cubicBezTo>
                <a:cubicBezTo>
                  <a:pt x="162" y="38"/>
                  <a:pt x="160" y="37"/>
                  <a:pt x="159" y="35"/>
                </a:cubicBezTo>
                <a:cubicBezTo>
                  <a:pt x="167" y="29"/>
                  <a:pt x="174" y="38"/>
                  <a:pt x="182" y="34"/>
                </a:cubicBezTo>
                <a:cubicBezTo>
                  <a:pt x="174" y="42"/>
                  <a:pt x="174" y="40"/>
                  <a:pt x="168" y="43"/>
                </a:cubicBezTo>
                <a:cubicBezTo>
                  <a:pt x="175" y="46"/>
                  <a:pt x="176" y="40"/>
                  <a:pt x="184" y="42"/>
                </a:cubicBezTo>
                <a:cubicBezTo>
                  <a:pt x="180" y="40"/>
                  <a:pt x="180" y="40"/>
                  <a:pt x="180" y="40"/>
                </a:cubicBezTo>
                <a:cubicBezTo>
                  <a:pt x="184" y="31"/>
                  <a:pt x="192" y="44"/>
                  <a:pt x="193" y="35"/>
                </a:cubicBezTo>
                <a:cubicBezTo>
                  <a:pt x="197" y="36"/>
                  <a:pt x="201" y="45"/>
                  <a:pt x="206" y="44"/>
                </a:cubicBezTo>
                <a:cubicBezTo>
                  <a:pt x="204" y="36"/>
                  <a:pt x="204" y="36"/>
                  <a:pt x="204" y="36"/>
                </a:cubicBezTo>
                <a:cubicBezTo>
                  <a:pt x="209" y="35"/>
                  <a:pt x="209" y="35"/>
                  <a:pt x="209" y="35"/>
                </a:cubicBezTo>
                <a:cubicBezTo>
                  <a:pt x="209" y="41"/>
                  <a:pt x="209" y="41"/>
                  <a:pt x="209" y="41"/>
                </a:cubicBezTo>
                <a:cubicBezTo>
                  <a:pt x="211" y="41"/>
                  <a:pt x="211" y="40"/>
                  <a:pt x="212" y="39"/>
                </a:cubicBezTo>
                <a:cubicBezTo>
                  <a:pt x="215" y="45"/>
                  <a:pt x="220" y="42"/>
                  <a:pt x="224" y="47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5"/>
                  <a:pt x="226" y="45"/>
                  <a:pt x="226" y="46"/>
                </a:cubicBezTo>
                <a:cubicBezTo>
                  <a:pt x="227" y="41"/>
                  <a:pt x="230" y="43"/>
                  <a:pt x="231" y="39"/>
                </a:cubicBezTo>
                <a:cubicBezTo>
                  <a:pt x="229" y="37"/>
                  <a:pt x="226" y="35"/>
                  <a:pt x="226" y="38"/>
                </a:cubicBezTo>
                <a:cubicBezTo>
                  <a:pt x="222" y="32"/>
                  <a:pt x="231" y="35"/>
                  <a:pt x="233" y="35"/>
                </a:cubicBezTo>
                <a:cubicBezTo>
                  <a:pt x="230" y="37"/>
                  <a:pt x="234" y="38"/>
                  <a:pt x="235" y="39"/>
                </a:cubicBezTo>
                <a:cubicBezTo>
                  <a:pt x="236" y="39"/>
                  <a:pt x="235" y="38"/>
                  <a:pt x="235" y="37"/>
                </a:cubicBezTo>
                <a:cubicBezTo>
                  <a:pt x="240" y="34"/>
                  <a:pt x="241" y="48"/>
                  <a:pt x="244" y="39"/>
                </a:cubicBezTo>
                <a:cubicBezTo>
                  <a:pt x="245" y="44"/>
                  <a:pt x="245" y="44"/>
                  <a:pt x="245" y="44"/>
                </a:cubicBezTo>
                <a:cubicBezTo>
                  <a:pt x="249" y="40"/>
                  <a:pt x="249" y="40"/>
                  <a:pt x="249" y="40"/>
                </a:cubicBezTo>
                <a:cubicBezTo>
                  <a:pt x="249" y="50"/>
                  <a:pt x="254" y="41"/>
                  <a:pt x="254" y="51"/>
                </a:cubicBezTo>
                <a:cubicBezTo>
                  <a:pt x="258" y="51"/>
                  <a:pt x="254" y="45"/>
                  <a:pt x="255" y="46"/>
                </a:cubicBezTo>
                <a:cubicBezTo>
                  <a:pt x="259" y="44"/>
                  <a:pt x="266" y="54"/>
                  <a:pt x="267" y="49"/>
                </a:cubicBezTo>
                <a:cubicBezTo>
                  <a:pt x="270" y="53"/>
                  <a:pt x="274" y="51"/>
                  <a:pt x="277" y="53"/>
                </a:cubicBezTo>
                <a:cubicBezTo>
                  <a:pt x="277" y="48"/>
                  <a:pt x="277" y="48"/>
                  <a:pt x="277" y="48"/>
                </a:cubicBezTo>
                <a:cubicBezTo>
                  <a:pt x="279" y="50"/>
                  <a:pt x="280" y="52"/>
                  <a:pt x="282" y="51"/>
                </a:cubicBezTo>
                <a:cubicBezTo>
                  <a:pt x="282" y="51"/>
                  <a:pt x="282" y="50"/>
                  <a:pt x="281" y="49"/>
                </a:cubicBezTo>
                <a:cubicBezTo>
                  <a:pt x="287" y="52"/>
                  <a:pt x="291" y="53"/>
                  <a:pt x="296" y="53"/>
                </a:cubicBezTo>
                <a:cubicBezTo>
                  <a:pt x="296" y="50"/>
                  <a:pt x="296" y="49"/>
                  <a:pt x="293" y="47"/>
                </a:cubicBezTo>
                <a:cubicBezTo>
                  <a:pt x="298" y="43"/>
                  <a:pt x="305" y="54"/>
                  <a:pt x="311" y="53"/>
                </a:cubicBezTo>
                <a:cubicBezTo>
                  <a:pt x="311" y="50"/>
                  <a:pt x="311" y="50"/>
                  <a:pt x="311" y="50"/>
                </a:cubicBezTo>
                <a:cubicBezTo>
                  <a:pt x="314" y="54"/>
                  <a:pt x="314" y="54"/>
                  <a:pt x="314" y="54"/>
                </a:cubicBezTo>
                <a:cubicBezTo>
                  <a:pt x="314" y="53"/>
                  <a:pt x="314" y="51"/>
                  <a:pt x="315" y="50"/>
                </a:cubicBezTo>
                <a:cubicBezTo>
                  <a:pt x="321" y="49"/>
                  <a:pt x="329" y="50"/>
                  <a:pt x="331" y="59"/>
                </a:cubicBezTo>
                <a:cubicBezTo>
                  <a:pt x="330" y="57"/>
                  <a:pt x="335" y="54"/>
                  <a:pt x="331" y="50"/>
                </a:cubicBezTo>
                <a:cubicBezTo>
                  <a:pt x="337" y="57"/>
                  <a:pt x="345" y="56"/>
                  <a:pt x="352" y="59"/>
                </a:cubicBezTo>
                <a:cubicBezTo>
                  <a:pt x="352" y="59"/>
                  <a:pt x="352" y="59"/>
                  <a:pt x="352" y="59"/>
                </a:cubicBezTo>
                <a:cubicBezTo>
                  <a:pt x="355" y="62"/>
                  <a:pt x="355" y="62"/>
                  <a:pt x="355" y="62"/>
                </a:cubicBezTo>
                <a:cubicBezTo>
                  <a:pt x="355" y="61"/>
                  <a:pt x="355" y="61"/>
                  <a:pt x="355" y="61"/>
                </a:cubicBezTo>
                <a:cubicBezTo>
                  <a:pt x="353" y="59"/>
                  <a:pt x="353" y="59"/>
                  <a:pt x="353" y="59"/>
                </a:cubicBezTo>
                <a:cubicBezTo>
                  <a:pt x="356" y="60"/>
                  <a:pt x="359" y="62"/>
                  <a:pt x="360" y="65"/>
                </a:cubicBezTo>
                <a:cubicBezTo>
                  <a:pt x="361" y="63"/>
                  <a:pt x="362" y="60"/>
                  <a:pt x="364" y="58"/>
                </a:cubicBezTo>
                <a:cubicBezTo>
                  <a:pt x="364" y="64"/>
                  <a:pt x="373" y="54"/>
                  <a:pt x="376" y="61"/>
                </a:cubicBezTo>
                <a:cubicBezTo>
                  <a:pt x="377" y="60"/>
                  <a:pt x="375" y="60"/>
                  <a:pt x="376" y="58"/>
                </a:cubicBezTo>
                <a:cubicBezTo>
                  <a:pt x="385" y="60"/>
                  <a:pt x="397" y="69"/>
                  <a:pt x="408" y="67"/>
                </a:cubicBezTo>
                <a:cubicBezTo>
                  <a:pt x="407" y="77"/>
                  <a:pt x="416" y="76"/>
                  <a:pt x="420" y="83"/>
                </a:cubicBezTo>
                <a:cubicBezTo>
                  <a:pt x="423" y="77"/>
                  <a:pt x="418" y="79"/>
                  <a:pt x="417" y="74"/>
                </a:cubicBezTo>
                <a:cubicBezTo>
                  <a:pt x="420" y="76"/>
                  <a:pt x="420" y="66"/>
                  <a:pt x="424" y="72"/>
                </a:cubicBezTo>
                <a:cubicBezTo>
                  <a:pt x="424" y="71"/>
                  <a:pt x="425" y="71"/>
                  <a:pt x="423" y="70"/>
                </a:cubicBezTo>
                <a:cubicBezTo>
                  <a:pt x="427" y="71"/>
                  <a:pt x="421" y="78"/>
                  <a:pt x="426" y="77"/>
                </a:cubicBezTo>
                <a:cubicBezTo>
                  <a:pt x="428" y="73"/>
                  <a:pt x="428" y="73"/>
                  <a:pt x="428" y="73"/>
                </a:cubicBezTo>
                <a:cubicBezTo>
                  <a:pt x="429" y="79"/>
                  <a:pt x="429" y="79"/>
                  <a:pt x="429" y="79"/>
                </a:cubicBezTo>
                <a:cubicBezTo>
                  <a:pt x="440" y="79"/>
                  <a:pt x="447" y="84"/>
                  <a:pt x="457" y="82"/>
                </a:cubicBezTo>
                <a:cubicBezTo>
                  <a:pt x="457" y="83"/>
                  <a:pt x="457" y="85"/>
                  <a:pt x="455" y="86"/>
                </a:cubicBezTo>
                <a:cubicBezTo>
                  <a:pt x="459" y="87"/>
                  <a:pt x="461" y="96"/>
                  <a:pt x="467" y="93"/>
                </a:cubicBezTo>
                <a:cubicBezTo>
                  <a:pt x="467" y="91"/>
                  <a:pt x="467" y="91"/>
                  <a:pt x="467" y="91"/>
                </a:cubicBezTo>
                <a:cubicBezTo>
                  <a:pt x="475" y="89"/>
                  <a:pt x="472" y="98"/>
                  <a:pt x="479" y="103"/>
                </a:cubicBezTo>
                <a:cubicBezTo>
                  <a:pt x="478" y="102"/>
                  <a:pt x="474" y="98"/>
                  <a:pt x="472" y="102"/>
                </a:cubicBezTo>
                <a:cubicBezTo>
                  <a:pt x="472" y="106"/>
                  <a:pt x="476" y="107"/>
                  <a:pt x="478" y="105"/>
                </a:cubicBezTo>
                <a:cubicBezTo>
                  <a:pt x="476" y="110"/>
                  <a:pt x="476" y="110"/>
                  <a:pt x="476" y="110"/>
                </a:cubicBezTo>
                <a:cubicBezTo>
                  <a:pt x="476" y="106"/>
                  <a:pt x="473" y="106"/>
                  <a:pt x="471" y="103"/>
                </a:cubicBezTo>
                <a:cubicBezTo>
                  <a:pt x="471" y="104"/>
                  <a:pt x="471" y="105"/>
                  <a:pt x="471" y="106"/>
                </a:cubicBezTo>
                <a:cubicBezTo>
                  <a:pt x="470" y="104"/>
                  <a:pt x="467" y="103"/>
                  <a:pt x="464" y="100"/>
                </a:cubicBezTo>
                <a:cubicBezTo>
                  <a:pt x="469" y="101"/>
                  <a:pt x="469" y="101"/>
                  <a:pt x="469" y="101"/>
                </a:cubicBezTo>
                <a:cubicBezTo>
                  <a:pt x="469" y="95"/>
                  <a:pt x="462" y="99"/>
                  <a:pt x="461" y="97"/>
                </a:cubicBezTo>
                <a:cubicBezTo>
                  <a:pt x="459" y="102"/>
                  <a:pt x="462" y="102"/>
                  <a:pt x="458" y="105"/>
                </a:cubicBezTo>
                <a:cubicBezTo>
                  <a:pt x="451" y="105"/>
                  <a:pt x="456" y="99"/>
                  <a:pt x="451" y="92"/>
                </a:cubicBezTo>
                <a:cubicBezTo>
                  <a:pt x="452" y="90"/>
                  <a:pt x="452" y="90"/>
                  <a:pt x="452" y="90"/>
                </a:cubicBezTo>
                <a:cubicBezTo>
                  <a:pt x="450" y="89"/>
                  <a:pt x="450" y="83"/>
                  <a:pt x="446" y="86"/>
                </a:cubicBezTo>
                <a:cubicBezTo>
                  <a:pt x="445" y="90"/>
                  <a:pt x="448" y="90"/>
                  <a:pt x="448" y="92"/>
                </a:cubicBezTo>
                <a:cubicBezTo>
                  <a:pt x="447" y="94"/>
                  <a:pt x="446" y="85"/>
                  <a:pt x="443" y="88"/>
                </a:cubicBezTo>
                <a:cubicBezTo>
                  <a:pt x="444" y="94"/>
                  <a:pt x="448" y="97"/>
                  <a:pt x="452" y="98"/>
                </a:cubicBezTo>
                <a:cubicBezTo>
                  <a:pt x="451" y="99"/>
                  <a:pt x="450" y="101"/>
                  <a:pt x="450" y="103"/>
                </a:cubicBezTo>
                <a:cubicBezTo>
                  <a:pt x="441" y="96"/>
                  <a:pt x="431" y="87"/>
                  <a:pt x="420" y="88"/>
                </a:cubicBezTo>
                <a:cubicBezTo>
                  <a:pt x="424" y="96"/>
                  <a:pt x="418" y="87"/>
                  <a:pt x="417" y="95"/>
                </a:cubicBezTo>
                <a:cubicBezTo>
                  <a:pt x="418" y="90"/>
                  <a:pt x="414" y="94"/>
                  <a:pt x="411" y="91"/>
                </a:cubicBezTo>
                <a:cubicBezTo>
                  <a:pt x="409" y="96"/>
                  <a:pt x="416" y="96"/>
                  <a:pt x="413" y="100"/>
                </a:cubicBezTo>
                <a:cubicBezTo>
                  <a:pt x="408" y="97"/>
                  <a:pt x="402" y="86"/>
                  <a:pt x="395" y="86"/>
                </a:cubicBezTo>
                <a:cubicBezTo>
                  <a:pt x="395" y="89"/>
                  <a:pt x="397" y="89"/>
                  <a:pt x="397" y="90"/>
                </a:cubicBezTo>
                <a:cubicBezTo>
                  <a:pt x="392" y="88"/>
                  <a:pt x="388" y="74"/>
                  <a:pt x="383" y="82"/>
                </a:cubicBezTo>
                <a:cubicBezTo>
                  <a:pt x="385" y="86"/>
                  <a:pt x="387" y="89"/>
                  <a:pt x="389" y="93"/>
                </a:cubicBezTo>
                <a:cubicBezTo>
                  <a:pt x="389" y="93"/>
                  <a:pt x="388" y="93"/>
                  <a:pt x="386" y="94"/>
                </a:cubicBezTo>
                <a:cubicBezTo>
                  <a:pt x="387" y="99"/>
                  <a:pt x="387" y="99"/>
                  <a:pt x="387" y="99"/>
                </a:cubicBezTo>
                <a:cubicBezTo>
                  <a:pt x="381" y="99"/>
                  <a:pt x="384" y="89"/>
                  <a:pt x="382" y="84"/>
                </a:cubicBezTo>
                <a:cubicBezTo>
                  <a:pt x="378" y="89"/>
                  <a:pt x="378" y="89"/>
                  <a:pt x="378" y="89"/>
                </a:cubicBezTo>
                <a:cubicBezTo>
                  <a:pt x="371" y="91"/>
                  <a:pt x="365" y="87"/>
                  <a:pt x="362" y="79"/>
                </a:cubicBezTo>
                <a:cubicBezTo>
                  <a:pt x="361" y="79"/>
                  <a:pt x="356" y="78"/>
                  <a:pt x="358" y="83"/>
                </a:cubicBezTo>
                <a:cubicBezTo>
                  <a:pt x="360" y="91"/>
                  <a:pt x="361" y="96"/>
                  <a:pt x="367" y="97"/>
                </a:cubicBezTo>
                <a:cubicBezTo>
                  <a:pt x="369" y="92"/>
                  <a:pt x="363" y="91"/>
                  <a:pt x="365" y="91"/>
                </a:cubicBezTo>
                <a:cubicBezTo>
                  <a:pt x="367" y="92"/>
                  <a:pt x="373" y="89"/>
                  <a:pt x="374" y="94"/>
                </a:cubicBezTo>
                <a:cubicBezTo>
                  <a:pt x="367" y="92"/>
                  <a:pt x="367" y="92"/>
                  <a:pt x="367" y="92"/>
                </a:cubicBezTo>
                <a:cubicBezTo>
                  <a:pt x="366" y="99"/>
                  <a:pt x="370" y="93"/>
                  <a:pt x="371" y="97"/>
                </a:cubicBezTo>
                <a:cubicBezTo>
                  <a:pt x="368" y="102"/>
                  <a:pt x="365" y="95"/>
                  <a:pt x="362" y="98"/>
                </a:cubicBezTo>
                <a:cubicBezTo>
                  <a:pt x="362" y="98"/>
                  <a:pt x="362" y="98"/>
                  <a:pt x="362" y="98"/>
                </a:cubicBezTo>
                <a:cubicBezTo>
                  <a:pt x="357" y="96"/>
                  <a:pt x="358" y="98"/>
                  <a:pt x="353" y="94"/>
                </a:cubicBezTo>
                <a:cubicBezTo>
                  <a:pt x="353" y="87"/>
                  <a:pt x="355" y="90"/>
                  <a:pt x="358" y="88"/>
                </a:cubicBezTo>
                <a:cubicBezTo>
                  <a:pt x="349" y="87"/>
                  <a:pt x="338" y="73"/>
                  <a:pt x="328" y="83"/>
                </a:cubicBezTo>
                <a:cubicBezTo>
                  <a:pt x="333" y="90"/>
                  <a:pt x="333" y="90"/>
                  <a:pt x="333" y="90"/>
                </a:cubicBezTo>
                <a:cubicBezTo>
                  <a:pt x="330" y="91"/>
                  <a:pt x="324" y="84"/>
                  <a:pt x="324" y="92"/>
                </a:cubicBezTo>
                <a:cubicBezTo>
                  <a:pt x="328" y="90"/>
                  <a:pt x="326" y="95"/>
                  <a:pt x="328" y="97"/>
                </a:cubicBezTo>
                <a:cubicBezTo>
                  <a:pt x="328" y="96"/>
                  <a:pt x="328" y="96"/>
                  <a:pt x="328" y="96"/>
                </a:cubicBezTo>
                <a:cubicBezTo>
                  <a:pt x="328" y="96"/>
                  <a:pt x="330" y="98"/>
                  <a:pt x="329" y="99"/>
                </a:cubicBezTo>
                <a:cubicBezTo>
                  <a:pt x="326" y="94"/>
                  <a:pt x="322" y="92"/>
                  <a:pt x="319" y="89"/>
                </a:cubicBezTo>
                <a:cubicBezTo>
                  <a:pt x="320" y="91"/>
                  <a:pt x="317" y="93"/>
                  <a:pt x="316" y="94"/>
                </a:cubicBezTo>
                <a:cubicBezTo>
                  <a:pt x="313" y="93"/>
                  <a:pt x="317" y="91"/>
                  <a:pt x="317" y="88"/>
                </a:cubicBezTo>
                <a:cubicBezTo>
                  <a:pt x="315" y="88"/>
                  <a:pt x="313" y="83"/>
                  <a:pt x="311" y="87"/>
                </a:cubicBezTo>
                <a:cubicBezTo>
                  <a:pt x="309" y="91"/>
                  <a:pt x="314" y="91"/>
                  <a:pt x="314" y="95"/>
                </a:cubicBezTo>
                <a:cubicBezTo>
                  <a:pt x="306" y="88"/>
                  <a:pt x="306" y="88"/>
                  <a:pt x="306" y="88"/>
                </a:cubicBezTo>
                <a:cubicBezTo>
                  <a:pt x="306" y="89"/>
                  <a:pt x="306" y="89"/>
                  <a:pt x="306" y="89"/>
                </a:cubicBezTo>
                <a:cubicBezTo>
                  <a:pt x="305" y="87"/>
                  <a:pt x="304" y="86"/>
                  <a:pt x="303" y="87"/>
                </a:cubicBezTo>
                <a:cubicBezTo>
                  <a:pt x="302" y="90"/>
                  <a:pt x="304" y="91"/>
                  <a:pt x="305" y="90"/>
                </a:cubicBezTo>
                <a:cubicBezTo>
                  <a:pt x="300" y="94"/>
                  <a:pt x="297" y="80"/>
                  <a:pt x="293" y="89"/>
                </a:cubicBezTo>
                <a:cubicBezTo>
                  <a:pt x="290" y="86"/>
                  <a:pt x="290" y="86"/>
                  <a:pt x="290" y="86"/>
                </a:cubicBezTo>
                <a:cubicBezTo>
                  <a:pt x="290" y="87"/>
                  <a:pt x="289" y="88"/>
                  <a:pt x="290" y="88"/>
                </a:cubicBezTo>
                <a:cubicBezTo>
                  <a:pt x="287" y="85"/>
                  <a:pt x="287" y="85"/>
                  <a:pt x="287" y="85"/>
                </a:cubicBezTo>
                <a:cubicBezTo>
                  <a:pt x="282" y="82"/>
                  <a:pt x="285" y="92"/>
                  <a:pt x="284" y="93"/>
                </a:cubicBezTo>
                <a:cubicBezTo>
                  <a:pt x="284" y="93"/>
                  <a:pt x="284" y="93"/>
                  <a:pt x="284" y="93"/>
                </a:cubicBezTo>
                <a:cubicBezTo>
                  <a:pt x="282" y="94"/>
                  <a:pt x="281" y="97"/>
                  <a:pt x="282" y="97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5" y="88"/>
                  <a:pt x="268" y="86"/>
                  <a:pt x="268" y="76"/>
                </a:cubicBezTo>
                <a:cubicBezTo>
                  <a:pt x="267" y="77"/>
                  <a:pt x="265" y="79"/>
                  <a:pt x="266" y="80"/>
                </a:cubicBezTo>
                <a:cubicBezTo>
                  <a:pt x="262" y="79"/>
                  <a:pt x="267" y="88"/>
                  <a:pt x="260" y="86"/>
                </a:cubicBezTo>
                <a:cubicBezTo>
                  <a:pt x="260" y="88"/>
                  <a:pt x="261" y="88"/>
                  <a:pt x="262" y="88"/>
                </a:cubicBezTo>
                <a:cubicBezTo>
                  <a:pt x="260" y="88"/>
                  <a:pt x="260" y="88"/>
                  <a:pt x="259" y="87"/>
                </a:cubicBezTo>
                <a:cubicBezTo>
                  <a:pt x="259" y="88"/>
                  <a:pt x="259" y="89"/>
                  <a:pt x="259" y="90"/>
                </a:cubicBezTo>
                <a:cubicBezTo>
                  <a:pt x="259" y="87"/>
                  <a:pt x="256" y="87"/>
                  <a:pt x="255" y="88"/>
                </a:cubicBezTo>
                <a:cubicBezTo>
                  <a:pt x="257" y="94"/>
                  <a:pt x="257" y="94"/>
                  <a:pt x="257" y="94"/>
                </a:cubicBezTo>
                <a:cubicBezTo>
                  <a:pt x="255" y="91"/>
                  <a:pt x="254" y="91"/>
                  <a:pt x="252" y="91"/>
                </a:cubicBezTo>
                <a:cubicBezTo>
                  <a:pt x="253" y="95"/>
                  <a:pt x="253" y="95"/>
                  <a:pt x="253" y="95"/>
                </a:cubicBezTo>
                <a:cubicBezTo>
                  <a:pt x="249" y="94"/>
                  <a:pt x="253" y="87"/>
                  <a:pt x="248" y="90"/>
                </a:cubicBezTo>
                <a:cubicBezTo>
                  <a:pt x="253" y="87"/>
                  <a:pt x="253" y="87"/>
                  <a:pt x="253" y="87"/>
                </a:cubicBezTo>
                <a:cubicBezTo>
                  <a:pt x="247" y="85"/>
                  <a:pt x="250" y="77"/>
                  <a:pt x="247" y="74"/>
                </a:cubicBezTo>
                <a:cubicBezTo>
                  <a:pt x="242" y="67"/>
                  <a:pt x="234" y="78"/>
                  <a:pt x="230" y="66"/>
                </a:cubicBezTo>
                <a:cubicBezTo>
                  <a:pt x="229" y="70"/>
                  <a:pt x="230" y="71"/>
                  <a:pt x="228" y="75"/>
                </a:cubicBezTo>
                <a:cubicBezTo>
                  <a:pt x="232" y="77"/>
                  <a:pt x="234" y="78"/>
                  <a:pt x="235" y="84"/>
                </a:cubicBezTo>
                <a:cubicBezTo>
                  <a:pt x="242" y="90"/>
                  <a:pt x="237" y="69"/>
                  <a:pt x="245" y="78"/>
                </a:cubicBezTo>
                <a:cubicBezTo>
                  <a:pt x="244" y="84"/>
                  <a:pt x="242" y="84"/>
                  <a:pt x="240" y="81"/>
                </a:cubicBezTo>
                <a:cubicBezTo>
                  <a:pt x="240" y="85"/>
                  <a:pt x="242" y="88"/>
                  <a:pt x="244" y="91"/>
                </a:cubicBezTo>
                <a:cubicBezTo>
                  <a:pt x="239" y="88"/>
                  <a:pt x="233" y="93"/>
                  <a:pt x="230" y="93"/>
                </a:cubicBezTo>
                <a:cubicBezTo>
                  <a:pt x="229" y="90"/>
                  <a:pt x="225" y="87"/>
                  <a:pt x="224" y="88"/>
                </a:cubicBezTo>
                <a:cubicBezTo>
                  <a:pt x="224" y="85"/>
                  <a:pt x="217" y="82"/>
                  <a:pt x="220" y="76"/>
                </a:cubicBezTo>
                <a:cubicBezTo>
                  <a:pt x="215" y="74"/>
                  <a:pt x="216" y="85"/>
                  <a:pt x="212" y="77"/>
                </a:cubicBezTo>
                <a:cubicBezTo>
                  <a:pt x="214" y="83"/>
                  <a:pt x="209" y="81"/>
                  <a:pt x="211" y="86"/>
                </a:cubicBezTo>
                <a:cubicBezTo>
                  <a:pt x="212" y="81"/>
                  <a:pt x="217" y="90"/>
                  <a:pt x="220" y="93"/>
                </a:cubicBezTo>
                <a:cubicBezTo>
                  <a:pt x="213" y="96"/>
                  <a:pt x="213" y="96"/>
                  <a:pt x="213" y="96"/>
                </a:cubicBezTo>
                <a:cubicBezTo>
                  <a:pt x="214" y="95"/>
                  <a:pt x="212" y="91"/>
                  <a:pt x="211" y="90"/>
                </a:cubicBezTo>
                <a:cubicBezTo>
                  <a:pt x="210" y="95"/>
                  <a:pt x="210" y="95"/>
                  <a:pt x="210" y="95"/>
                </a:cubicBezTo>
                <a:cubicBezTo>
                  <a:pt x="209" y="83"/>
                  <a:pt x="198" y="104"/>
                  <a:pt x="195" y="90"/>
                </a:cubicBezTo>
                <a:cubicBezTo>
                  <a:pt x="197" y="91"/>
                  <a:pt x="199" y="87"/>
                  <a:pt x="200" y="93"/>
                </a:cubicBezTo>
                <a:cubicBezTo>
                  <a:pt x="204" y="89"/>
                  <a:pt x="199" y="84"/>
                  <a:pt x="201" y="80"/>
                </a:cubicBezTo>
                <a:cubicBezTo>
                  <a:pt x="194" y="75"/>
                  <a:pt x="185" y="83"/>
                  <a:pt x="178" y="74"/>
                </a:cubicBezTo>
                <a:cubicBezTo>
                  <a:pt x="179" y="78"/>
                  <a:pt x="183" y="78"/>
                  <a:pt x="183" y="82"/>
                </a:cubicBezTo>
                <a:cubicBezTo>
                  <a:pt x="178" y="85"/>
                  <a:pt x="172" y="74"/>
                  <a:pt x="166" y="70"/>
                </a:cubicBezTo>
                <a:cubicBezTo>
                  <a:pt x="167" y="76"/>
                  <a:pt x="167" y="76"/>
                  <a:pt x="167" y="76"/>
                </a:cubicBezTo>
                <a:cubicBezTo>
                  <a:pt x="162" y="71"/>
                  <a:pt x="165" y="79"/>
                  <a:pt x="160" y="77"/>
                </a:cubicBezTo>
                <a:cubicBezTo>
                  <a:pt x="160" y="76"/>
                  <a:pt x="161" y="74"/>
                  <a:pt x="159" y="74"/>
                </a:cubicBezTo>
                <a:cubicBezTo>
                  <a:pt x="155" y="75"/>
                  <a:pt x="159" y="79"/>
                  <a:pt x="156" y="81"/>
                </a:cubicBezTo>
                <a:cubicBezTo>
                  <a:pt x="150" y="71"/>
                  <a:pt x="154" y="87"/>
                  <a:pt x="147" y="82"/>
                </a:cubicBezTo>
                <a:cubicBezTo>
                  <a:pt x="148" y="85"/>
                  <a:pt x="148" y="85"/>
                  <a:pt x="148" y="85"/>
                </a:cubicBezTo>
                <a:cubicBezTo>
                  <a:pt x="142" y="81"/>
                  <a:pt x="136" y="90"/>
                  <a:pt x="130" y="92"/>
                </a:cubicBezTo>
                <a:cubicBezTo>
                  <a:pt x="131" y="90"/>
                  <a:pt x="135" y="91"/>
                  <a:pt x="134" y="85"/>
                </a:cubicBezTo>
                <a:cubicBezTo>
                  <a:pt x="127" y="84"/>
                  <a:pt x="127" y="84"/>
                  <a:pt x="127" y="84"/>
                </a:cubicBezTo>
                <a:cubicBezTo>
                  <a:pt x="126" y="86"/>
                  <a:pt x="123" y="86"/>
                  <a:pt x="126" y="89"/>
                </a:cubicBezTo>
                <a:cubicBezTo>
                  <a:pt x="127" y="90"/>
                  <a:pt x="127" y="89"/>
                  <a:pt x="128" y="88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0" y="89"/>
                  <a:pt x="127" y="83"/>
                  <a:pt x="127" y="77"/>
                </a:cubicBezTo>
                <a:cubicBezTo>
                  <a:pt x="123" y="79"/>
                  <a:pt x="122" y="74"/>
                  <a:pt x="119" y="74"/>
                </a:cubicBezTo>
                <a:cubicBezTo>
                  <a:pt x="118" y="80"/>
                  <a:pt x="124" y="80"/>
                  <a:pt x="122" y="86"/>
                </a:cubicBezTo>
                <a:cubicBezTo>
                  <a:pt x="120" y="89"/>
                  <a:pt x="113" y="85"/>
                  <a:pt x="110" y="80"/>
                </a:cubicBezTo>
                <a:cubicBezTo>
                  <a:pt x="107" y="93"/>
                  <a:pt x="96" y="84"/>
                  <a:pt x="97" y="94"/>
                </a:cubicBezTo>
                <a:cubicBezTo>
                  <a:pt x="97" y="93"/>
                  <a:pt x="96" y="90"/>
                  <a:pt x="94" y="91"/>
                </a:cubicBezTo>
                <a:cubicBezTo>
                  <a:pt x="95" y="94"/>
                  <a:pt x="95" y="94"/>
                  <a:pt x="95" y="94"/>
                </a:cubicBezTo>
                <a:cubicBezTo>
                  <a:pt x="91" y="99"/>
                  <a:pt x="90" y="85"/>
                  <a:pt x="87" y="88"/>
                </a:cubicBezTo>
                <a:cubicBezTo>
                  <a:pt x="87" y="90"/>
                  <a:pt x="88" y="90"/>
                  <a:pt x="89" y="93"/>
                </a:cubicBezTo>
                <a:cubicBezTo>
                  <a:pt x="83" y="96"/>
                  <a:pt x="77" y="82"/>
                  <a:pt x="71" y="89"/>
                </a:cubicBezTo>
                <a:cubicBezTo>
                  <a:pt x="72" y="90"/>
                  <a:pt x="72" y="91"/>
                  <a:pt x="73" y="90"/>
                </a:cubicBezTo>
                <a:cubicBezTo>
                  <a:pt x="73" y="91"/>
                  <a:pt x="72" y="91"/>
                  <a:pt x="69" y="89"/>
                </a:cubicBezTo>
                <a:cubicBezTo>
                  <a:pt x="71" y="85"/>
                  <a:pt x="71" y="85"/>
                  <a:pt x="71" y="85"/>
                </a:cubicBezTo>
                <a:cubicBezTo>
                  <a:pt x="66" y="74"/>
                  <a:pt x="63" y="92"/>
                  <a:pt x="57" y="89"/>
                </a:cubicBezTo>
                <a:cubicBezTo>
                  <a:pt x="58" y="91"/>
                  <a:pt x="62" y="91"/>
                  <a:pt x="60" y="94"/>
                </a:cubicBezTo>
                <a:cubicBezTo>
                  <a:pt x="57" y="95"/>
                  <a:pt x="55" y="83"/>
                  <a:pt x="52" y="89"/>
                </a:cubicBezTo>
                <a:cubicBezTo>
                  <a:pt x="54" y="90"/>
                  <a:pt x="55" y="96"/>
                  <a:pt x="57" y="97"/>
                </a:cubicBezTo>
                <a:cubicBezTo>
                  <a:pt x="54" y="98"/>
                  <a:pt x="53" y="102"/>
                  <a:pt x="51" y="98"/>
                </a:cubicBezTo>
                <a:cubicBezTo>
                  <a:pt x="50" y="98"/>
                  <a:pt x="50" y="100"/>
                  <a:pt x="51" y="101"/>
                </a:cubicBezTo>
                <a:cubicBezTo>
                  <a:pt x="48" y="98"/>
                  <a:pt x="46" y="101"/>
                  <a:pt x="45" y="103"/>
                </a:cubicBezTo>
                <a:cubicBezTo>
                  <a:pt x="45" y="105"/>
                  <a:pt x="45" y="105"/>
                  <a:pt x="45" y="105"/>
                </a:cubicBezTo>
                <a:cubicBezTo>
                  <a:pt x="40" y="94"/>
                  <a:pt x="40" y="105"/>
                  <a:pt x="36" y="106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35" y="108"/>
                  <a:pt x="32" y="105"/>
                  <a:pt x="30" y="110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29" y="111"/>
                  <a:pt x="27" y="119"/>
                  <a:pt x="24" y="114"/>
                </a:cubicBezTo>
                <a:cubicBezTo>
                  <a:pt x="23" y="115"/>
                  <a:pt x="28" y="120"/>
                  <a:pt x="25" y="121"/>
                </a:cubicBezTo>
                <a:cubicBezTo>
                  <a:pt x="23" y="119"/>
                  <a:pt x="20" y="118"/>
                  <a:pt x="20" y="122"/>
                </a:cubicBezTo>
                <a:cubicBezTo>
                  <a:pt x="21" y="123"/>
                  <a:pt x="22" y="125"/>
                  <a:pt x="22" y="123"/>
                </a:cubicBezTo>
                <a:cubicBezTo>
                  <a:pt x="23" y="123"/>
                  <a:pt x="22" y="122"/>
                  <a:pt x="22" y="121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3" y="127"/>
                  <a:pt x="21" y="122"/>
                  <a:pt x="19" y="125"/>
                </a:cubicBezTo>
                <a:cubicBezTo>
                  <a:pt x="20" y="127"/>
                  <a:pt x="22" y="128"/>
                  <a:pt x="23" y="130"/>
                </a:cubicBezTo>
                <a:cubicBezTo>
                  <a:pt x="19" y="128"/>
                  <a:pt x="16" y="127"/>
                  <a:pt x="13" y="126"/>
                </a:cubicBezTo>
                <a:cubicBezTo>
                  <a:pt x="12" y="124"/>
                  <a:pt x="12" y="122"/>
                  <a:pt x="9" y="120"/>
                </a:cubicBezTo>
                <a:cubicBezTo>
                  <a:pt x="9" y="119"/>
                  <a:pt x="10" y="118"/>
                  <a:pt x="11" y="117"/>
                </a:cubicBezTo>
                <a:cubicBezTo>
                  <a:pt x="10" y="112"/>
                  <a:pt x="6" y="113"/>
                  <a:pt x="5" y="113"/>
                </a:cubicBezTo>
                <a:cubicBezTo>
                  <a:pt x="5" y="112"/>
                  <a:pt x="6" y="112"/>
                  <a:pt x="6" y="111"/>
                </a:cubicBezTo>
                <a:cubicBezTo>
                  <a:pt x="6" y="111"/>
                  <a:pt x="6" y="110"/>
                  <a:pt x="5" y="110"/>
                </a:cubicBezTo>
                <a:cubicBezTo>
                  <a:pt x="7" y="109"/>
                  <a:pt x="7" y="109"/>
                  <a:pt x="7" y="109"/>
                </a:cubicBezTo>
                <a:cubicBezTo>
                  <a:pt x="3" y="108"/>
                  <a:pt x="3" y="105"/>
                  <a:pt x="4" y="103"/>
                </a:cubicBezTo>
                <a:cubicBezTo>
                  <a:pt x="4" y="100"/>
                  <a:pt x="4" y="98"/>
                  <a:pt x="0" y="97"/>
                </a:cubicBezTo>
                <a:cubicBezTo>
                  <a:pt x="2" y="97"/>
                  <a:pt x="5" y="99"/>
                  <a:pt x="7" y="101"/>
                </a:cubicBezTo>
                <a:cubicBezTo>
                  <a:pt x="10" y="101"/>
                  <a:pt x="8" y="98"/>
                  <a:pt x="9" y="96"/>
                </a:cubicBezTo>
                <a:cubicBezTo>
                  <a:pt x="7" y="95"/>
                  <a:pt x="5" y="94"/>
                  <a:pt x="3" y="94"/>
                </a:cubicBezTo>
                <a:cubicBezTo>
                  <a:pt x="10" y="92"/>
                  <a:pt x="0" y="89"/>
                  <a:pt x="3" y="84"/>
                </a:cubicBezTo>
                <a:cubicBezTo>
                  <a:pt x="7" y="84"/>
                  <a:pt x="8" y="81"/>
                  <a:pt x="9" y="77"/>
                </a:cubicBezTo>
                <a:cubicBezTo>
                  <a:pt x="10" y="73"/>
                  <a:pt x="11" y="69"/>
                  <a:pt x="13" y="68"/>
                </a:cubicBezTo>
                <a:cubicBezTo>
                  <a:pt x="20" y="67"/>
                  <a:pt x="12" y="74"/>
                  <a:pt x="17" y="76"/>
                </a:cubicBezTo>
                <a:cubicBezTo>
                  <a:pt x="21" y="75"/>
                  <a:pt x="18" y="72"/>
                  <a:pt x="20" y="70"/>
                </a:cubicBezTo>
                <a:cubicBezTo>
                  <a:pt x="23" y="76"/>
                  <a:pt x="23" y="76"/>
                  <a:pt x="23" y="76"/>
                </a:cubicBezTo>
                <a:cubicBezTo>
                  <a:pt x="27" y="76"/>
                  <a:pt x="21" y="70"/>
                  <a:pt x="24" y="72"/>
                </a:cubicBezTo>
                <a:cubicBezTo>
                  <a:pt x="26" y="67"/>
                  <a:pt x="23" y="70"/>
                  <a:pt x="20" y="65"/>
                </a:cubicBezTo>
                <a:cubicBezTo>
                  <a:pt x="22" y="66"/>
                  <a:pt x="26" y="68"/>
                  <a:pt x="27" y="65"/>
                </a:cubicBezTo>
                <a:cubicBezTo>
                  <a:pt x="26" y="63"/>
                  <a:pt x="22" y="64"/>
                  <a:pt x="24" y="62"/>
                </a:cubicBezTo>
                <a:cubicBezTo>
                  <a:pt x="35" y="63"/>
                  <a:pt x="36" y="55"/>
                  <a:pt x="46" y="54"/>
                </a:cubicBezTo>
                <a:cubicBezTo>
                  <a:pt x="44" y="51"/>
                  <a:pt x="44" y="51"/>
                  <a:pt x="44" y="51"/>
                </a:cubicBezTo>
                <a:cubicBezTo>
                  <a:pt x="45" y="52"/>
                  <a:pt x="46" y="53"/>
                  <a:pt x="47" y="52"/>
                </a:cubicBezTo>
                <a:cubicBezTo>
                  <a:pt x="46" y="50"/>
                  <a:pt x="46" y="50"/>
                  <a:pt x="46" y="50"/>
                </a:cubicBezTo>
                <a:cubicBezTo>
                  <a:pt x="48" y="49"/>
                  <a:pt x="58" y="52"/>
                  <a:pt x="63" y="50"/>
                </a:cubicBezTo>
                <a:cubicBezTo>
                  <a:pt x="60" y="47"/>
                  <a:pt x="60" y="47"/>
                  <a:pt x="60" y="47"/>
                </a:cubicBezTo>
                <a:cubicBezTo>
                  <a:pt x="66" y="51"/>
                  <a:pt x="66" y="51"/>
                  <a:pt x="66" y="51"/>
                </a:cubicBezTo>
                <a:cubicBezTo>
                  <a:pt x="64" y="45"/>
                  <a:pt x="64" y="45"/>
                  <a:pt x="64" y="45"/>
                </a:cubicBezTo>
                <a:cubicBezTo>
                  <a:pt x="67" y="50"/>
                  <a:pt x="73" y="46"/>
                  <a:pt x="78" y="47"/>
                </a:cubicBezTo>
                <a:cubicBezTo>
                  <a:pt x="78" y="43"/>
                  <a:pt x="78" y="43"/>
                  <a:pt x="78" y="43"/>
                </a:cubicBezTo>
                <a:cubicBezTo>
                  <a:pt x="81" y="45"/>
                  <a:pt x="81" y="45"/>
                  <a:pt x="81" y="45"/>
                </a:cubicBezTo>
                <a:cubicBezTo>
                  <a:pt x="80" y="42"/>
                  <a:pt x="80" y="42"/>
                  <a:pt x="80" y="42"/>
                </a:cubicBezTo>
                <a:cubicBezTo>
                  <a:pt x="83" y="42"/>
                  <a:pt x="87" y="48"/>
                  <a:pt x="90" y="45"/>
                </a:cubicBezTo>
                <a:cubicBezTo>
                  <a:pt x="88" y="46"/>
                  <a:pt x="87" y="40"/>
                  <a:pt x="87" y="38"/>
                </a:cubicBezTo>
                <a:close/>
                <a:moveTo>
                  <a:pt x="211" y="42"/>
                </a:moveTo>
                <a:cubicBezTo>
                  <a:pt x="212" y="42"/>
                  <a:pt x="212" y="42"/>
                  <a:pt x="212" y="42"/>
                </a:cubicBezTo>
                <a:cubicBezTo>
                  <a:pt x="212" y="42"/>
                  <a:pt x="211" y="42"/>
                  <a:pt x="211" y="42"/>
                </a:cubicBezTo>
                <a:cubicBezTo>
                  <a:pt x="209" y="42"/>
                  <a:pt x="209" y="42"/>
                  <a:pt x="209" y="42"/>
                </a:cubicBezTo>
                <a:cubicBezTo>
                  <a:pt x="209" y="45"/>
                  <a:pt x="210" y="43"/>
                  <a:pt x="211" y="42"/>
                </a:cubicBezTo>
                <a:close/>
                <a:moveTo>
                  <a:pt x="403" y="71"/>
                </a:moveTo>
                <a:cubicBezTo>
                  <a:pt x="400" y="69"/>
                  <a:pt x="400" y="69"/>
                  <a:pt x="400" y="69"/>
                </a:cubicBezTo>
                <a:cubicBezTo>
                  <a:pt x="401" y="69"/>
                  <a:pt x="403" y="71"/>
                  <a:pt x="402" y="69"/>
                </a:cubicBezTo>
                <a:cubicBezTo>
                  <a:pt x="403" y="69"/>
                  <a:pt x="404" y="69"/>
                  <a:pt x="403" y="71"/>
                </a:cubicBezTo>
                <a:close/>
                <a:moveTo>
                  <a:pt x="206" y="78"/>
                </a:moveTo>
                <a:cubicBezTo>
                  <a:pt x="208" y="81"/>
                  <a:pt x="208" y="81"/>
                  <a:pt x="208" y="81"/>
                </a:cubicBezTo>
                <a:cubicBezTo>
                  <a:pt x="209" y="78"/>
                  <a:pt x="209" y="78"/>
                  <a:pt x="209" y="78"/>
                </a:cubicBezTo>
                <a:lnTo>
                  <a:pt x="206" y="78"/>
                </a:lnTo>
                <a:close/>
                <a:moveTo>
                  <a:pt x="179" y="79"/>
                </a:moveTo>
                <a:cubicBezTo>
                  <a:pt x="182" y="81"/>
                  <a:pt x="182" y="81"/>
                  <a:pt x="182" y="81"/>
                </a:cubicBezTo>
                <a:cubicBezTo>
                  <a:pt x="182" y="80"/>
                  <a:pt x="182" y="80"/>
                  <a:pt x="182" y="80"/>
                </a:cubicBezTo>
                <a:cubicBezTo>
                  <a:pt x="179" y="78"/>
                  <a:pt x="179" y="78"/>
                  <a:pt x="179" y="78"/>
                </a:cubicBezTo>
                <a:lnTo>
                  <a:pt x="179" y="79"/>
                </a:lnTo>
                <a:close/>
                <a:moveTo>
                  <a:pt x="140" y="47"/>
                </a:moveTo>
                <a:cubicBezTo>
                  <a:pt x="142" y="53"/>
                  <a:pt x="143" y="47"/>
                  <a:pt x="146" y="49"/>
                </a:cubicBezTo>
                <a:cubicBezTo>
                  <a:pt x="146" y="50"/>
                  <a:pt x="146" y="50"/>
                  <a:pt x="146" y="50"/>
                </a:cubicBezTo>
                <a:cubicBezTo>
                  <a:pt x="146" y="50"/>
                  <a:pt x="146" y="49"/>
                  <a:pt x="146" y="49"/>
                </a:cubicBezTo>
                <a:cubicBezTo>
                  <a:pt x="144" y="47"/>
                  <a:pt x="142" y="41"/>
                  <a:pt x="140" y="47"/>
                </a:cubicBezTo>
                <a:close/>
                <a:moveTo>
                  <a:pt x="204" y="49"/>
                </a:moveTo>
                <a:cubicBezTo>
                  <a:pt x="204" y="46"/>
                  <a:pt x="200" y="45"/>
                  <a:pt x="199" y="42"/>
                </a:cubicBezTo>
                <a:cubicBezTo>
                  <a:pt x="198" y="43"/>
                  <a:pt x="200" y="46"/>
                  <a:pt x="200" y="49"/>
                </a:cubicBezTo>
                <a:cubicBezTo>
                  <a:pt x="200" y="49"/>
                  <a:pt x="199" y="49"/>
                  <a:pt x="198" y="48"/>
                </a:cubicBezTo>
                <a:cubicBezTo>
                  <a:pt x="199" y="56"/>
                  <a:pt x="201" y="45"/>
                  <a:pt x="204" y="49"/>
                </a:cubicBezTo>
                <a:close/>
                <a:moveTo>
                  <a:pt x="270" y="55"/>
                </a:moveTo>
                <a:cubicBezTo>
                  <a:pt x="268" y="52"/>
                  <a:pt x="268" y="52"/>
                  <a:pt x="268" y="52"/>
                </a:cubicBezTo>
                <a:cubicBezTo>
                  <a:pt x="269" y="52"/>
                  <a:pt x="269" y="52"/>
                  <a:pt x="269" y="52"/>
                </a:cubicBezTo>
                <a:lnTo>
                  <a:pt x="270" y="55"/>
                </a:lnTo>
                <a:close/>
                <a:moveTo>
                  <a:pt x="284" y="53"/>
                </a:moveTo>
                <a:cubicBezTo>
                  <a:pt x="287" y="53"/>
                  <a:pt x="290" y="58"/>
                  <a:pt x="289" y="62"/>
                </a:cubicBezTo>
                <a:cubicBezTo>
                  <a:pt x="286" y="61"/>
                  <a:pt x="282" y="61"/>
                  <a:pt x="281" y="56"/>
                </a:cubicBezTo>
                <a:cubicBezTo>
                  <a:pt x="282" y="59"/>
                  <a:pt x="281" y="49"/>
                  <a:pt x="284" y="53"/>
                </a:cubicBezTo>
                <a:close/>
                <a:moveTo>
                  <a:pt x="170" y="56"/>
                </a:moveTo>
                <a:cubicBezTo>
                  <a:pt x="172" y="57"/>
                  <a:pt x="175" y="66"/>
                  <a:pt x="178" y="61"/>
                </a:cubicBezTo>
                <a:cubicBezTo>
                  <a:pt x="175" y="59"/>
                  <a:pt x="175" y="59"/>
                  <a:pt x="175" y="59"/>
                </a:cubicBezTo>
                <a:cubicBezTo>
                  <a:pt x="176" y="59"/>
                  <a:pt x="176" y="59"/>
                  <a:pt x="176" y="59"/>
                </a:cubicBezTo>
                <a:cubicBezTo>
                  <a:pt x="175" y="55"/>
                  <a:pt x="175" y="55"/>
                  <a:pt x="175" y="55"/>
                </a:cubicBezTo>
                <a:cubicBezTo>
                  <a:pt x="176" y="64"/>
                  <a:pt x="171" y="56"/>
                  <a:pt x="170" y="56"/>
                </a:cubicBezTo>
                <a:close/>
                <a:moveTo>
                  <a:pt x="310" y="61"/>
                </a:moveTo>
                <a:cubicBezTo>
                  <a:pt x="311" y="62"/>
                  <a:pt x="315" y="65"/>
                  <a:pt x="314" y="71"/>
                </a:cubicBezTo>
                <a:cubicBezTo>
                  <a:pt x="315" y="68"/>
                  <a:pt x="311" y="64"/>
                  <a:pt x="308" y="61"/>
                </a:cubicBezTo>
                <a:cubicBezTo>
                  <a:pt x="309" y="61"/>
                  <a:pt x="309" y="62"/>
                  <a:pt x="310" y="61"/>
                </a:cubicBezTo>
                <a:close/>
                <a:moveTo>
                  <a:pt x="308" y="68"/>
                </a:moveTo>
                <a:cubicBezTo>
                  <a:pt x="307" y="68"/>
                  <a:pt x="307" y="72"/>
                  <a:pt x="305" y="69"/>
                </a:cubicBezTo>
                <a:cubicBezTo>
                  <a:pt x="305" y="66"/>
                  <a:pt x="305" y="58"/>
                  <a:pt x="301" y="60"/>
                </a:cubicBezTo>
                <a:cubicBezTo>
                  <a:pt x="303" y="66"/>
                  <a:pt x="303" y="69"/>
                  <a:pt x="307" y="72"/>
                </a:cubicBezTo>
                <a:lnTo>
                  <a:pt x="308" y="68"/>
                </a:lnTo>
                <a:close/>
                <a:moveTo>
                  <a:pt x="303" y="55"/>
                </a:moveTo>
                <a:cubicBezTo>
                  <a:pt x="297" y="57"/>
                  <a:pt x="297" y="57"/>
                  <a:pt x="297" y="57"/>
                </a:cubicBezTo>
                <a:cubicBezTo>
                  <a:pt x="300" y="65"/>
                  <a:pt x="301" y="58"/>
                  <a:pt x="303" y="55"/>
                </a:cubicBezTo>
                <a:cubicBezTo>
                  <a:pt x="304" y="54"/>
                  <a:pt x="304" y="54"/>
                  <a:pt x="304" y="54"/>
                </a:cubicBezTo>
                <a:cubicBezTo>
                  <a:pt x="304" y="54"/>
                  <a:pt x="303" y="55"/>
                  <a:pt x="303" y="55"/>
                </a:cubicBezTo>
                <a:close/>
                <a:moveTo>
                  <a:pt x="339" y="60"/>
                </a:moveTo>
                <a:cubicBezTo>
                  <a:pt x="337" y="58"/>
                  <a:pt x="337" y="58"/>
                  <a:pt x="337" y="58"/>
                </a:cubicBezTo>
                <a:cubicBezTo>
                  <a:pt x="338" y="57"/>
                  <a:pt x="338" y="56"/>
                  <a:pt x="336" y="56"/>
                </a:cubicBezTo>
                <a:cubicBezTo>
                  <a:pt x="337" y="58"/>
                  <a:pt x="337" y="58"/>
                  <a:pt x="337" y="58"/>
                </a:cubicBezTo>
                <a:cubicBezTo>
                  <a:pt x="337" y="60"/>
                  <a:pt x="335" y="62"/>
                  <a:pt x="339" y="60"/>
                </a:cubicBezTo>
                <a:close/>
                <a:moveTo>
                  <a:pt x="307" y="56"/>
                </a:moveTo>
                <a:cubicBezTo>
                  <a:pt x="312" y="57"/>
                  <a:pt x="312" y="57"/>
                  <a:pt x="312" y="57"/>
                </a:cubicBezTo>
                <a:cubicBezTo>
                  <a:pt x="310" y="58"/>
                  <a:pt x="307" y="59"/>
                  <a:pt x="307" y="56"/>
                </a:cubicBezTo>
                <a:close/>
                <a:moveTo>
                  <a:pt x="329" y="64"/>
                </a:moveTo>
                <a:cubicBezTo>
                  <a:pt x="329" y="64"/>
                  <a:pt x="334" y="63"/>
                  <a:pt x="336" y="63"/>
                </a:cubicBezTo>
                <a:cubicBezTo>
                  <a:pt x="335" y="61"/>
                  <a:pt x="330" y="60"/>
                  <a:pt x="329" y="64"/>
                </a:cubicBezTo>
                <a:close/>
                <a:moveTo>
                  <a:pt x="435" y="84"/>
                </a:moveTo>
                <a:cubicBezTo>
                  <a:pt x="433" y="88"/>
                  <a:pt x="433" y="88"/>
                  <a:pt x="433" y="88"/>
                </a:cubicBezTo>
                <a:cubicBezTo>
                  <a:pt x="436" y="89"/>
                  <a:pt x="436" y="89"/>
                  <a:pt x="436" y="89"/>
                </a:cubicBezTo>
                <a:lnTo>
                  <a:pt x="435" y="84"/>
                </a:lnTo>
                <a:close/>
                <a:moveTo>
                  <a:pt x="404" y="83"/>
                </a:moveTo>
                <a:cubicBezTo>
                  <a:pt x="403" y="83"/>
                  <a:pt x="403" y="83"/>
                  <a:pt x="403" y="83"/>
                </a:cubicBezTo>
                <a:cubicBezTo>
                  <a:pt x="401" y="85"/>
                  <a:pt x="401" y="85"/>
                  <a:pt x="401" y="85"/>
                </a:cubicBezTo>
                <a:lnTo>
                  <a:pt x="404" y="83"/>
                </a:lnTo>
                <a:close/>
                <a:moveTo>
                  <a:pt x="369" y="81"/>
                </a:moveTo>
                <a:cubicBezTo>
                  <a:pt x="370" y="81"/>
                  <a:pt x="370" y="81"/>
                  <a:pt x="370" y="80"/>
                </a:cubicBezTo>
                <a:cubicBezTo>
                  <a:pt x="373" y="78"/>
                  <a:pt x="380" y="77"/>
                  <a:pt x="383" y="78"/>
                </a:cubicBezTo>
                <a:cubicBezTo>
                  <a:pt x="385" y="76"/>
                  <a:pt x="381" y="71"/>
                  <a:pt x="380" y="69"/>
                </a:cubicBezTo>
                <a:cubicBezTo>
                  <a:pt x="380" y="85"/>
                  <a:pt x="376" y="68"/>
                  <a:pt x="372" y="73"/>
                </a:cubicBezTo>
                <a:cubicBezTo>
                  <a:pt x="373" y="74"/>
                  <a:pt x="375" y="74"/>
                  <a:pt x="375" y="77"/>
                </a:cubicBezTo>
                <a:cubicBezTo>
                  <a:pt x="374" y="78"/>
                  <a:pt x="372" y="78"/>
                  <a:pt x="371" y="77"/>
                </a:cubicBezTo>
                <a:cubicBezTo>
                  <a:pt x="371" y="76"/>
                  <a:pt x="370" y="75"/>
                  <a:pt x="370" y="75"/>
                </a:cubicBezTo>
                <a:cubicBezTo>
                  <a:pt x="370" y="76"/>
                  <a:pt x="370" y="76"/>
                  <a:pt x="371" y="77"/>
                </a:cubicBezTo>
                <a:cubicBezTo>
                  <a:pt x="371" y="78"/>
                  <a:pt x="371" y="79"/>
                  <a:pt x="370" y="80"/>
                </a:cubicBezTo>
                <a:cubicBezTo>
                  <a:pt x="370" y="80"/>
                  <a:pt x="369" y="81"/>
                  <a:pt x="369" y="81"/>
                </a:cubicBezTo>
                <a:close/>
                <a:moveTo>
                  <a:pt x="326" y="77"/>
                </a:moveTo>
                <a:cubicBezTo>
                  <a:pt x="326" y="75"/>
                  <a:pt x="328" y="74"/>
                  <a:pt x="325" y="72"/>
                </a:cubicBezTo>
                <a:cubicBezTo>
                  <a:pt x="325" y="74"/>
                  <a:pt x="325" y="75"/>
                  <a:pt x="326" y="77"/>
                </a:cubicBezTo>
                <a:cubicBezTo>
                  <a:pt x="326" y="77"/>
                  <a:pt x="327" y="78"/>
                  <a:pt x="328" y="78"/>
                </a:cubicBezTo>
                <a:cubicBezTo>
                  <a:pt x="327" y="78"/>
                  <a:pt x="327" y="77"/>
                  <a:pt x="326" y="77"/>
                </a:cubicBezTo>
                <a:close/>
                <a:moveTo>
                  <a:pt x="328" y="85"/>
                </a:moveTo>
                <a:cubicBezTo>
                  <a:pt x="322" y="78"/>
                  <a:pt x="322" y="78"/>
                  <a:pt x="322" y="78"/>
                </a:cubicBezTo>
                <a:cubicBezTo>
                  <a:pt x="324" y="82"/>
                  <a:pt x="324" y="82"/>
                  <a:pt x="324" y="82"/>
                </a:cubicBezTo>
                <a:cubicBezTo>
                  <a:pt x="321" y="78"/>
                  <a:pt x="321" y="78"/>
                  <a:pt x="321" y="78"/>
                </a:cubicBezTo>
                <a:cubicBezTo>
                  <a:pt x="321" y="82"/>
                  <a:pt x="324" y="88"/>
                  <a:pt x="328" y="85"/>
                </a:cubicBezTo>
                <a:close/>
                <a:moveTo>
                  <a:pt x="313" y="79"/>
                </a:moveTo>
                <a:cubicBezTo>
                  <a:pt x="319" y="82"/>
                  <a:pt x="319" y="82"/>
                  <a:pt x="319" y="82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8" y="78"/>
                  <a:pt x="318" y="78"/>
                  <a:pt x="318" y="78"/>
                </a:cubicBezTo>
                <a:cubicBezTo>
                  <a:pt x="319" y="81"/>
                  <a:pt x="319" y="81"/>
                  <a:pt x="319" y="81"/>
                </a:cubicBezTo>
                <a:lnTo>
                  <a:pt x="313" y="79"/>
                </a:lnTo>
                <a:close/>
                <a:moveTo>
                  <a:pt x="260" y="69"/>
                </a:moveTo>
                <a:cubicBezTo>
                  <a:pt x="257" y="69"/>
                  <a:pt x="257" y="69"/>
                  <a:pt x="257" y="69"/>
                </a:cubicBezTo>
                <a:cubicBezTo>
                  <a:pt x="257" y="69"/>
                  <a:pt x="260" y="73"/>
                  <a:pt x="263" y="72"/>
                </a:cubicBezTo>
                <a:cubicBezTo>
                  <a:pt x="259" y="82"/>
                  <a:pt x="262" y="70"/>
                  <a:pt x="256" y="74"/>
                </a:cubicBezTo>
                <a:cubicBezTo>
                  <a:pt x="263" y="74"/>
                  <a:pt x="260" y="81"/>
                  <a:pt x="259" y="85"/>
                </a:cubicBezTo>
                <a:cubicBezTo>
                  <a:pt x="258" y="79"/>
                  <a:pt x="250" y="82"/>
                  <a:pt x="253" y="70"/>
                </a:cubicBezTo>
                <a:cubicBezTo>
                  <a:pt x="255" y="72"/>
                  <a:pt x="258" y="61"/>
                  <a:pt x="260" y="69"/>
                </a:cubicBezTo>
                <a:close/>
                <a:moveTo>
                  <a:pt x="219" y="71"/>
                </a:moveTo>
                <a:cubicBezTo>
                  <a:pt x="215" y="70"/>
                  <a:pt x="215" y="70"/>
                  <a:pt x="215" y="70"/>
                </a:cubicBezTo>
                <a:cubicBezTo>
                  <a:pt x="219" y="71"/>
                  <a:pt x="219" y="71"/>
                  <a:pt x="219" y="71"/>
                </a:cubicBezTo>
                <a:close/>
                <a:moveTo>
                  <a:pt x="113" y="80"/>
                </a:moveTo>
                <a:cubicBezTo>
                  <a:pt x="114" y="86"/>
                  <a:pt x="119" y="80"/>
                  <a:pt x="119" y="77"/>
                </a:cubicBezTo>
                <a:cubicBezTo>
                  <a:pt x="118" y="79"/>
                  <a:pt x="115" y="79"/>
                  <a:pt x="113" y="80"/>
                </a:cubicBezTo>
                <a:close/>
                <a:moveTo>
                  <a:pt x="74" y="84"/>
                </a:moveTo>
                <a:cubicBezTo>
                  <a:pt x="76" y="83"/>
                  <a:pt x="80" y="89"/>
                  <a:pt x="80" y="83"/>
                </a:cubicBezTo>
                <a:cubicBezTo>
                  <a:pt x="75" y="81"/>
                  <a:pt x="75" y="81"/>
                  <a:pt x="75" y="81"/>
                </a:cubicBezTo>
                <a:cubicBezTo>
                  <a:pt x="75" y="83"/>
                  <a:pt x="73" y="81"/>
                  <a:pt x="74" y="84"/>
                </a:cubicBezTo>
                <a:close/>
                <a:moveTo>
                  <a:pt x="47" y="91"/>
                </a:moveTo>
                <a:cubicBezTo>
                  <a:pt x="44" y="85"/>
                  <a:pt x="44" y="85"/>
                  <a:pt x="44" y="85"/>
                </a:cubicBezTo>
                <a:cubicBezTo>
                  <a:pt x="46" y="86"/>
                  <a:pt x="46" y="86"/>
                  <a:pt x="46" y="86"/>
                </a:cubicBezTo>
                <a:lnTo>
                  <a:pt x="47" y="91"/>
                </a:lnTo>
                <a:close/>
                <a:moveTo>
                  <a:pt x="53" y="97"/>
                </a:moveTo>
                <a:cubicBezTo>
                  <a:pt x="53" y="98"/>
                  <a:pt x="49" y="97"/>
                  <a:pt x="50" y="94"/>
                </a:cubicBezTo>
                <a:lnTo>
                  <a:pt x="53" y="97"/>
                </a:lnTo>
                <a:close/>
                <a:moveTo>
                  <a:pt x="25" y="100"/>
                </a:moveTo>
                <a:cubicBezTo>
                  <a:pt x="28" y="105"/>
                  <a:pt x="28" y="105"/>
                  <a:pt x="28" y="105"/>
                </a:cubicBezTo>
                <a:cubicBezTo>
                  <a:pt x="26" y="106"/>
                  <a:pt x="26" y="106"/>
                  <a:pt x="26" y="106"/>
                </a:cubicBezTo>
                <a:lnTo>
                  <a:pt x="25" y="100"/>
                </a:lnTo>
                <a:close/>
                <a:moveTo>
                  <a:pt x="25" y="95"/>
                </a:moveTo>
                <a:cubicBezTo>
                  <a:pt x="26" y="96"/>
                  <a:pt x="27" y="97"/>
                  <a:pt x="27" y="98"/>
                </a:cubicBezTo>
                <a:cubicBezTo>
                  <a:pt x="28" y="99"/>
                  <a:pt x="30" y="99"/>
                  <a:pt x="31" y="97"/>
                </a:cubicBezTo>
                <a:cubicBezTo>
                  <a:pt x="30" y="95"/>
                  <a:pt x="30" y="97"/>
                  <a:pt x="29" y="96"/>
                </a:cubicBezTo>
                <a:cubicBezTo>
                  <a:pt x="29" y="96"/>
                  <a:pt x="30" y="94"/>
                  <a:pt x="31" y="94"/>
                </a:cubicBezTo>
                <a:cubicBezTo>
                  <a:pt x="31" y="100"/>
                  <a:pt x="32" y="99"/>
                  <a:pt x="33" y="104"/>
                </a:cubicBezTo>
                <a:cubicBezTo>
                  <a:pt x="30" y="108"/>
                  <a:pt x="29" y="102"/>
                  <a:pt x="27" y="98"/>
                </a:cubicBezTo>
                <a:cubicBezTo>
                  <a:pt x="26" y="97"/>
                  <a:pt x="26" y="96"/>
                  <a:pt x="25" y="95"/>
                </a:cubicBezTo>
                <a:close/>
                <a:moveTo>
                  <a:pt x="39" y="89"/>
                </a:moveTo>
                <a:cubicBezTo>
                  <a:pt x="39" y="90"/>
                  <a:pt x="39" y="91"/>
                  <a:pt x="39" y="92"/>
                </a:cubicBezTo>
                <a:cubicBezTo>
                  <a:pt x="37" y="94"/>
                  <a:pt x="35" y="96"/>
                  <a:pt x="39" y="101"/>
                </a:cubicBezTo>
                <a:cubicBezTo>
                  <a:pt x="41" y="99"/>
                  <a:pt x="41" y="99"/>
                  <a:pt x="41" y="99"/>
                </a:cubicBezTo>
                <a:cubicBezTo>
                  <a:pt x="40" y="100"/>
                  <a:pt x="40" y="99"/>
                  <a:pt x="39" y="98"/>
                </a:cubicBezTo>
                <a:cubicBezTo>
                  <a:pt x="41" y="95"/>
                  <a:pt x="43" y="99"/>
                  <a:pt x="44" y="99"/>
                </a:cubicBezTo>
                <a:cubicBezTo>
                  <a:pt x="43" y="97"/>
                  <a:pt x="40" y="96"/>
                  <a:pt x="39" y="92"/>
                </a:cubicBezTo>
                <a:cubicBezTo>
                  <a:pt x="40" y="91"/>
                  <a:pt x="40" y="91"/>
                  <a:pt x="41" y="90"/>
                </a:cubicBezTo>
                <a:cubicBezTo>
                  <a:pt x="42" y="90"/>
                  <a:pt x="42" y="91"/>
                  <a:pt x="42" y="89"/>
                </a:cubicBezTo>
                <a:cubicBezTo>
                  <a:pt x="42" y="88"/>
                  <a:pt x="42" y="88"/>
                  <a:pt x="42" y="88"/>
                </a:cubicBezTo>
                <a:cubicBezTo>
                  <a:pt x="42" y="89"/>
                  <a:pt x="41" y="89"/>
                  <a:pt x="41" y="90"/>
                </a:cubicBezTo>
                <a:cubicBezTo>
                  <a:pt x="40" y="89"/>
                  <a:pt x="40" y="88"/>
                  <a:pt x="39" y="89"/>
                </a:cubicBezTo>
                <a:close/>
                <a:moveTo>
                  <a:pt x="22" y="92"/>
                </a:moveTo>
                <a:cubicBezTo>
                  <a:pt x="21" y="91"/>
                  <a:pt x="21" y="89"/>
                  <a:pt x="20" y="88"/>
                </a:cubicBezTo>
                <a:cubicBezTo>
                  <a:pt x="18" y="87"/>
                  <a:pt x="18" y="87"/>
                  <a:pt x="18" y="87"/>
                </a:cubicBezTo>
                <a:cubicBezTo>
                  <a:pt x="17" y="90"/>
                  <a:pt x="20" y="92"/>
                  <a:pt x="22" y="92"/>
                </a:cubicBezTo>
                <a:close/>
                <a:moveTo>
                  <a:pt x="102" y="77"/>
                </a:moveTo>
                <a:cubicBezTo>
                  <a:pt x="103" y="78"/>
                  <a:pt x="107" y="77"/>
                  <a:pt x="107" y="81"/>
                </a:cubicBezTo>
                <a:cubicBezTo>
                  <a:pt x="108" y="75"/>
                  <a:pt x="108" y="75"/>
                  <a:pt x="108" y="75"/>
                </a:cubicBezTo>
                <a:cubicBezTo>
                  <a:pt x="106" y="76"/>
                  <a:pt x="103" y="72"/>
                  <a:pt x="104" y="71"/>
                </a:cubicBezTo>
                <a:cubicBezTo>
                  <a:pt x="103" y="74"/>
                  <a:pt x="101" y="72"/>
                  <a:pt x="102" y="77"/>
                </a:cubicBezTo>
                <a:close/>
                <a:moveTo>
                  <a:pt x="213" y="71"/>
                </a:moveTo>
                <a:cubicBezTo>
                  <a:pt x="211" y="69"/>
                  <a:pt x="206" y="74"/>
                  <a:pt x="205" y="67"/>
                </a:cubicBezTo>
                <a:cubicBezTo>
                  <a:pt x="203" y="74"/>
                  <a:pt x="210" y="73"/>
                  <a:pt x="213" y="71"/>
                </a:cubicBezTo>
                <a:close/>
                <a:moveTo>
                  <a:pt x="213" y="63"/>
                </a:moveTo>
                <a:cubicBezTo>
                  <a:pt x="214" y="64"/>
                  <a:pt x="214" y="64"/>
                  <a:pt x="215" y="64"/>
                </a:cubicBezTo>
                <a:cubicBezTo>
                  <a:pt x="216" y="65"/>
                  <a:pt x="216" y="71"/>
                  <a:pt x="219" y="68"/>
                </a:cubicBezTo>
                <a:cubicBezTo>
                  <a:pt x="218" y="66"/>
                  <a:pt x="217" y="68"/>
                  <a:pt x="216" y="67"/>
                </a:cubicBezTo>
                <a:cubicBezTo>
                  <a:pt x="217" y="63"/>
                  <a:pt x="216" y="64"/>
                  <a:pt x="215" y="64"/>
                </a:cubicBezTo>
                <a:cubicBezTo>
                  <a:pt x="214" y="63"/>
                  <a:pt x="214" y="63"/>
                  <a:pt x="213" y="63"/>
                </a:cubicBezTo>
                <a:close/>
                <a:moveTo>
                  <a:pt x="150" y="60"/>
                </a:moveTo>
                <a:cubicBezTo>
                  <a:pt x="153" y="59"/>
                  <a:pt x="153" y="59"/>
                  <a:pt x="153" y="59"/>
                </a:cubicBezTo>
                <a:cubicBezTo>
                  <a:pt x="155" y="64"/>
                  <a:pt x="155" y="64"/>
                  <a:pt x="155" y="64"/>
                </a:cubicBezTo>
                <a:lnTo>
                  <a:pt x="150" y="60"/>
                </a:lnTo>
                <a:close/>
                <a:moveTo>
                  <a:pt x="119" y="56"/>
                </a:moveTo>
                <a:cubicBezTo>
                  <a:pt x="122" y="57"/>
                  <a:pt x="122" y="57"/>
                  <a:pt x="122" y="57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21" y="59"/>
                  <a:pt x="121" y="61"/>
                  <a:pt x="122" y="62"/>
                </a:cubicBezTo>
                <a:cubicBezTo>
                  <a:pt x="122" y="62"/>
                  <a:pt x="123" y="62"/>
                  <a:pt x="123" y="63"/>
                </a:cubicBezTo>
                <a:cubicBezTo>
                  <a:pt x="123" y="63"/>
                  <a:pt x="122" y="62"/>
                  <a:pt x="122" y="62"/>
                </a:cubicBezTo>
                <a:cubicBezTo>
                  <a:pt x="120" y="62"/>
                  <a:pt x="117" y="63"/>
                  <a:pt x="117" y="59"/>
                </a:cubicBezTo>
                <a:cubicBezTo>
                  <a:pt x="118" y="60"/>
                  <a:pt x="121" y="60"/>
                  <a:pt x="121" y="57"/>
                </a:cubicBezTo>
                <a:lnTo>
                  <a:pt x="119" y="56"/>
                </a:lnTo>
                <a:close/>
                <a:moveTo>
                  <a:pt x="56" y="61"/>
                </a:moveTo>
                <a:cubicBezTo>
                  <a:pt x="58" y="62"/>
                  <a:pt x="58" y="63"/>
                  <a:pt x="60" y="59"/>
                </a:cubicBezTo>
                <a:cubicBezTo>
                  <a:pt x="58" y="59"/>
                  <a:pt x="56" y="59"/>
                  <a:pt x="56" y="61"/>
                </a:cubicBezTo>
                <a:close/>
                <a:moveTo>
                  <a:pt x="135" y="50"/>
                </a:moveTo>
                <a:cubicBezTo>
                  <a:pt x="135" y="53"/>
                  <a:pt x="138" y="52"/>
                  <a:pt x="137" y="56"/>
                </a:cubicBezTo>
                <a:cubicBezTo>
                  <a:pt x="136" y="57"/>
                  <a:pt x="136" y="57"/>
                  <a:pt x="136" y="57"/>
                </a:cubicBezTo>
                <a:cubicBezTo>
                  <a:pt x="138" y="55"/>
                  <a:pt x="138" y="64"/>
                  <a:pt x="141" y="60"/>
                </a:cubicBezTo>
                <a:cubicBezTo>
                  <a:pt x="139" y="60"/>
                  <a:pt x="139" y="60"/>
                  <a:pt x="139" y="60"/>
                </a:cubicBezTo>
                <a:cubicBezTo>
                  <a:pt x="141" y="58"/>
                  <a:pt x="135" y="54"/>
                  <a:pt x="139" y="52"/>
                </a:cubicBezTo>
                <a:cubicBezTo>
                  <a:pt x="140" y="51"/>
                  <a:pt x="136" y="49"/>
                  <a:pt x="135" y="50"/>
                </a:cubicBezTo>
                <a:close/>
                <a:moveTo>
                  <a:pt x="50" y="54"/>
                </a:moveTo>
                <a:cubicBezTo>
                  <a:pt x="52" y="54"/>
                  <a:pt x="53" y="62"/>
                  <a:pt x="56" y="58"/>
                </a:cubicBezTo>
                <a:cubicBezTo>
                  <a:pt x="53" y="57"/>
                  <a:pt x="52" y="50"/>
                  <a:pt x="50" y="54"/>
                </a:cubicBezTo>
                <a:close/>
                <a:moveTo>
                  <a:pt x="112" y="41"/>
                </a:moveTo>
                <a:cubicBezTo>
                  <a:pt x="112" y="40"/>
                  <a:pt x="112" y="40"/>
                  <a:pt x="112" y="40"/>
                </a:cubicBezTo>
                <a:cubicBezTo>
                  <a:pt x="115" y="42"/>
                  <a:pt x="115" y="42"/>
                  <a:pt x="115" y="42"/>
                </a:cubicBezTo>
                <a:cubicBezTo>
                  <a:pt x="115" y="43"/>
                  <a:pt x="115" y="43"/>
                  <a:pt x="115" y="43"/>
                </a:cubicBezTo>
                <a:lnTo>
                  <a:pt x="112" y="41"/>
                </a:lnTo>
                <a:close/>
                <a:moveTo>
                  <a:pt x="57" y="97"/>
                </a:moveTo>
                <a:cubicBezTo>
                  <a:pt x="57" y="97"/>
                  <a:pt x="58" y="97"/>
                  <a:pt x="58" y="97"/>
                </a:cubicBezTo>
                <a:cubicBezTo>
                  <a:pt x="58" y="97"/>
                  <a:pt x="57" y="97"/>
                  <a:pt x="57" y="97"/>
                </a:cubicBezTo>
                <a:close/>
                <a:moveTo>
                  <a:pt x="224" y="88"/>
                </a:moveTo>
                <a:cubicBezTo>
                  <a:pt x="223" y="89"/>
                  <a:pt x="223" y="89"/>
                  <a:pt x="223" y="90"/>
                </a:cubicBezTo>
                <a:cubicBezTo>
                  <a:pt x="224" y="90"/>
                  <a:pt x="224" y="89"/>
                  <a:pt x="224" y="88"/>
                </a:cubicBezTo>
                <a:close/>
                <a:moveTo>
                  <a:pt x="230" y="93"/>
                </a:moveTo>
                <a:cubicBezTo>
                  <a:pt x="230" y="93"/>
                  <a:pt x="230" y="93"/>
                  <a:pt x="230" y="93"/>
                </a:cubicBezTo>
                <a:cubicBezTo>
                  <a:pt x="230" y="93"/>
                  <a:pt x="230" y="93"/>
                  <a:pt x="230" y="93"/>
                </a:cubicBezTo>
                <a:close/>
                <a:moveTo>
                  <a:pt x="465" y="113"/>
                </a:moveTo>
                <a:cubicBezTo>
                  <a:pt x="467" y="114"/>
                  <a:pt x="468" y="119"/>
                  <a:pt x="468" y="114"/>
                </a:cubicBezTo>
                <a:cubicBezTo>
                  <a:pt x="468" y="111"/>
                  <a:pt x="467" y="114"/>
                  <a:pt x="465" y="113"/>
                </a:cubicBezTo>
                <a:close/>
                <a:moveTo>
                  <a:pt x="464" y="107"/>
                </a:moveTo>
                <a:cubicBezTo>
                  <a:pt x="463" y="106"/>
                  <a:pt x="462" y="105"/>
                  <a:pt x="462" y="103"/>
                </a:cubicBezTo>
                <a:cubicBezTo>
                  <a:pt x="462" y="106"/>
                  <a:pt x="463" y="106"/>
                  <a:pt x="464" y="107"/>
                </a:cubicBezTo>
                <a:close/>
                <a:moveTo>
                  <a:pt x="464" y="107"/>
                </a:moveTo>
                <a:cubicBezTo>
                  <a:pt x="465" y="107"/>
                  <a:pt x="466" y="108"/>
                  <a:pt x="468" y="107"/>
                </a:cubicBezTo>
                <a:cubicBezTo>
                  <a:pt x="467" y="105"/>
                  <a:pt x="465" y="107"/>
                  <a:pt x="464" y="107"/>
                </a:cubicBezTo>
                <a:close/>
                <a:moveTo>
                  <a:pt x="441" y="108"/>
                </a:moveTo>
                <a:cubicBezTo>
                  <a:pt x="441" y="105"/>
                  <a:pt x="434" y="101"/>
                  <a:pt x="441" y="100"/>
                </a:cubicBezTo>
                <a:cubicBezTo>
                  <a:pt x="441" y="100"/>
                  <a:pt x="438" y="100"/>
                  <a:pt x="437" y="97"/>
                </a:cubicBezTo>
                <a:cubicBezTo>
                  <a:pt x="438" y="102"/>
                  <a:pt x="437" y="106"/>
                  <a:pt x="441" y="108"/>
                </a:cubicBezTo>
                <a:close/>
                <a:moveTo>
                  <a:pt x="431" y="94"/>
                </a:moveTo>
                <a:cubicBezTo>
                  <a:pt x="431" y="94"/>
                  <a:pt x="430" y="94"/>
                  <a:pt x="429" y="94"/>
                </a:cubicBezTo>
                <a:cubicBezTo>
                  <a:pt x="430" y="94"/>
                  <a:pt x="430" y="94"/>
                  <a:pt x="431" y="94"/>
                </a:cubicBezTo>
                <a:close/>
                <a:moveTo>
                  <a:pt x="429" y="94"/>
                </a:moveTo>
                <a:cubicBezTo>
                  <a:pt x="428" y="93"/>
                  <a:pt x="427" y="87"/>
                  <a:pt x="424" y="89"/>
                </a:cubicBezTo>
                <a:cubicBezTo>
                  <a:pt x="425" y="92"/>
                  <a:pt x="425" y="95"/>
                  <a:pt x="426" y="96"/>
                </a:cubicBezTo>
                <a:cubicBezTo>
                  <a:pt x="426" y="93"/>
                  <a:pt x="428" y="94"/>
                  <a:pt x="429" y="94"/>
                </a:cubicBezTo>
                <a:close/>
                <a:moveTo>
                  <a:pt x="357" y="102"/>
                </a:moveTo>
                <a:cubicBezTo>
                  <a:pt x="360" y="103"/>
                  <a:pt x="360" y="103"/>
                  <a:pt x="360" y="103"/>
                </a:cubicBezTo>
                <a:cubicBezTo>
                  <a:pt x="361" y="101"/>
                  <a:pt x="359" y="101"/>
                  <a:pt x="359" y="100"/>
                </a:cubicBezTo>
                <a:cubicBezTo>
                  <a:pt x="358" y="101"/>
                  <a:pt x="356" y="101"/>
                  <a:pt x="357" y="102"/>
                </a:cubicBezTo>
                <a:close/>
                <a:moveTo>
                  <a:pt x="345" y="87"/>
                </a:moveTo>
                <a:cubicBezTo>
                  <a:pt x="344" y="93"/>
                  <a:pt x="344" y="93"/>
                  <a:pt x="344" y="93"/>
                </a:cubicBezTo>
                <a:cubicBezTo>
                  <a:pt x="345" y="94"/>
                  <a:pt x="344" y="89"/>
                  <a:pt x="347" y="90"/>
                </a:cubicBezTo>
                <a:lnTo>
                  <a:pt x="345" y="87"/>
                </a:lnTo>
                <a:close/>
                <a:moveTo>
                  <a:pt x="352" y="59"/>
                </a:moveTo>
                <a:cubicBezTo>
                  <a:pt x="353" y="59"/>
                  <a:pt x="353" y="59"/>
                  <a:pt x="353" y="59"/>
                </a:cubicBezTo>
                <a:cubicBezTo>
                  <a:pt x="353" y="59"/>
                  <a:pt x="353" y="59"/>
                  <a:pt x="353" y="59"/>
                </a:cubicBezTo>
                <a:lnTo>
                  <a:pt x="352" y="59"/>
                </a:lnTo>
                <a:close/>
                <a:moveTo>
                  <a:pt x="334" y="102"/>
                </a:moveTo>
                <a:cubicBezTo>
                  <a:pt x="333" y="94"/>
                  <a:pt x="333" y="94"/>
                  <a:pt x="333" y="94"/>
                </a:cubicBezTo>
                <a:cubicBezTo>
                  <a:pt x="332" y="94"/>
                  <a:pt x="332" y="100"/>
                  <a:pt x="334" y="102"/>
                </a:cubicBezTo>
                <a:close/>
                <a:moveTo>
                  <a:pt x="318" y="98"/>
                </a:moveTo>
                <a:cubicBezTo>
                  <a:pt x="323" y="100"/>
                  <a:pt x="323" y="100"/>
                  <a:pt x="323" y="100"/>
                </a:cubicBezTo>
                <a:cubicBezTo>
                  <a:pt x="322" y="98"/>
                  <a:pt x="322" y="98"/>
                  <a:pt x="322" y="98"/>
                </a:cubicBezTo>
                <a:lnTo>
                  <a:pt x="318" y="98"/>
                </a:lnTo>
                <a:close/>
                <a:moveTo>
                  <a:pt x="305" y="93"/>
                </a:moveTo>
                <a:cubicBezTo>
                  <a:pt x="308" y="95"/>
                  <a:pt x="308" y="95"/>
                  <a:pt x="308" y="95"/>
                </a:cubicBezTo>
                <a:cubicBezTo>
                  <a:pt x="309" y="94"/>
                  <a:pt x="309" y="94"/>
                  <a:pt x="309" y="94"/>
                </a:cubicBezTo>
                <a:lnTo>
                  <a:pt x="305" y="93"/>
                </a:lnTo>
                <a:close/>
                <a:moveTo>
                  <a:pt x="173" y="79"/>
                </a:moveTo>
                <a:cubicBezTo>
                  <a:pt x="171" y="80"/>
                  <a:pt x="165" y="78"/>
                  <a:pt x="166" y="84"/>
                </a:cubicBezTo>
                <a:cubicBezTo>
                  <a:pt x="168" y="76"/>
                  <a:pt x="172" y="86"/>
                  <a:pt x="173" y="79"/>
                </a:cubicBezTo>
                <a:close/>
                <a:moveTo>
                  <a:pt x="68" y="94"/>
                </a:moveTo>
                <a:cubicBezTo>
                  <a:pt x="63" y="93"/>
                  <a:pt x="63" y="93"/>
                  <a:pt x="63" y="93"/>
                </a:cubicBezTo>
                <a:cubicBezTo>
                  <a:pt x="67" y="94"/>
                  <a:pt x="64" y="97"/>
                  <a:pt x="68" y="94"/>
                </a:cubicBezTo>
                <a:close/>
                <a:moveTo>
                  <a:pt x="424" y="167"/>
                </a:moveTo>
                <a:cubicBezTo>
                  <a:pt x="425" y="167"/>
                  <a:pt x="425" y="167"/>
                  <a:pt x="425" y="167"/>
                </a:cubicBezTo>
                <a:cubicBezTo>
                  <a:pt x="425" y="167"/>
                  <a:pt x="425" y="167"/>
                  <a:pt x="424" y="167"/>
                </a:cubicBezTo>
                <a:close/>
                <a:moveTo>
                  <a:pt x="424" y="167"/>
                </a:moveTo>
                <a:cubicBezTo>
                  <a:pt x="422" y="165"/>
                  <a:pt x="419" y="166"/>
                  <a:pt x="418" y="167"/>
                </a:cubicBezTo>
                <a:cubicBezTo>
                  <a:pt x="421" y="173"/>
                  <a:pt x="423" y="168"/>
                  <a:pt x="424" y="167"/>
                </a:cubicBezTo>
                <a:close/>
                <a:moveTo>
                  <a:pt x="427" y="177"/>
                </a:moveTo>
                <a:cubicBezTo>
                  <a:pt x="430" y="178"/>
                  <a:pt x="430" y="178"/>
                  <a:pt x="430" y="178"/>
                </a:cubicBezTo>
                <a:cubicBezTo>
                  <a:pt x="429" y="178"/>
                  <a:pt x="427" y="174"/>
                  <a:pt x="427" y="177"/>
                </a:cubicBezTo>
                <a:close/>
                <a:moveTo>
                  <a:pt x="428" y="171"/>
                </a:moveTo>
                <a:cubicBezTo>
                  <a:pt x="426" y="170"/>
                  <a:pt x="426" y="170"/>
                  <a:pt x="426" y="170"/>
                </a:cubicBezTo>
                <a:cubicBezTo>
                  <a:pt x="427" y="172"/>
                  <a:pt x="427" y="172"/>
                  <a:pt x="427" y="172"/>
                </a:cubicBezTo>
                <a:lnTo>
                  <a:pt x="428" y="171"/>
                </a:lnTo>
                <a:close/>
                <a:moveTo>
                  <a:pt x="495" y="116"/>
                </a:moveTo>
                <a:cubicBezTo>
                  <a:pt x="498" y="117"/>
                  <a:pt x="499" y="118"/>
                  <a:pt x="501" y="118"/>
                </a:cubicBezTo>
                <a:lnTo>
                  <a:pt x="495" y="116"/>
                </a:lnTo>
                <a:close/>
                <a:moveTo>
                  <a:pt x="523" y="125"/>
                </a:moveTo>
                <a:cubicBezTo>
                  <a:pt x="523" y="125"/>
                  <a:pt x="523" y="125"/>
                  <a:pt x="523" y="125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lnTo>
                  <a:pt x="523" y="125"/>
                </a:lnTo>
                <a:close/>
                <a:moveTo>
                  <a:pt x="500" y="119"/>
                </a:moveTo>
                <a:cubicBezTo>
                  <a:pt x="500" y="120"/>
                  <a:pt x="500" y="120"/>
                  <a:pt x="500" y="120"/>
                </a:cubicBezTo>
                <a:cubicBezTo>
                  <a:pt x="501" y="120"/>
                  <a:pt x="501" y="120"/>
                  <a:pt x="500" y="119"/>
                </a:cubicBezTo>
                <a:close/>
                <a:moveTo>
                  <a:pt x="466" y="136"/>
                </a:moveTo>
                <a:cubicBezTo>
                  <a:pt x="466" y="137"/>
                  <a:pt x="468" y="139"/>
                  <a:pt x="469" y="140"/>
                </a:cubicBezTo>
                <a:cubicBezTo>
                  <a:pt x="468" y="138"/>
                  <a:pt x="466" y="134"/>
                  <a:pt x="466" y="136"/>
                </a:cubicBezTo>
                <a:close/>
                <a:moveTo>
                  <a:pt x="557" y="113"/>
                </a:moveTo>
                <a:cubicBezTo>
                  <a:pt x="560" y="114"/>
                  <a:pt x="560" y="114"/>
                  <a:pt x="560" y="114"/>
                </a:cubicBezTo>
                <a:cubicBezTo>
                  <a:pt x="560" y="113"/>
                  <a:pt x="558" y="113"/>
                  <a:pt x="557" y="113"/>
                </a:cubicBezTo>
                <a:close/>
                <a:moveTo>
                  <a:pt x="575" y="142"/>
                </a:moveTo>
                <a:cubicBezTo>
                  <a:pt x="574" y="142"/>
                  <a:pt x="574" y="142"/>
                  <a:pt x="574" y="142"/>
                </a:cubicBezTo>
                <a:cubicBezTo>
                  <a:pt x="575" y="143"/>
                  <a:pt x="576" y="143"/>
                  <a:pt x="578" y="144"/>
                </a:cubicBezTo>
                <a:lnTo>
                  <a:pt x="575" y="142"/>
                </a:lnTo>
                <a:close/>
                <a:moveTo>
                  <a:pt x="502" y="122"/>
                </a:moveTo>
                <a:cubicBezTo>
                  <a:pt x="504" y="123"/>
                  <a:pt x="504" y="123"/>
                  <a:pt x="504" y="123"/>
                </a:cubicBezTo>
                <a:cubicBezTo>
                  <a:pt x="504" y="123"/>
                  <a:pt x="504" y="123"/>
                  <a:pt x="504" y="123"/>
                </a:cubicBezTo>
                <a:cubicBezTo>
                  <a:pt x="502" y="122"/>
                  <a:pt x="502" y="122"/>
                  <a:pt x="502" y="122"/>
                </a:cubicBezTo>
                <a:close/>
                <a:moveTo>
                  <a:pt x="560" y="102"/>
                </a:moveTo>
                <a:cubicBezTo>
                  <a:pt x="558" y="102"/>
                  <a:pt x="557" y="103"/>
                  <a:pt x="556" y="103"/>
                </a:cubicBezTo>
                <a:cubicBezTo>
                  <a:pt x="558" y="103"/>
                  <a:pt x="560" y="103"/>
                  <a:pt x="560" y="102"/>
                </a:cubicBezTo>
                <a:close/>
                <a:moveTo>
                  <a:pt x="523" y="124"/>
                </a:move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lose/>
                <a:moveTo>
                  <a:pt x="567" y="146"/>
                </a:moveTo>
                <a:cubicBezTo>
                  <a:pt x="566" y="146"/>
                  <a:pt x="565" y="146"/>
                  <a:pt x="564" y="146"/>
                </a:cubicBezTo>
                <a:cubicBezTo>
                  <a:pt x="565" y="147"/>
                  <a:pt x="567" y="147"/>
                  <a:pt x="567" y="146"/>
                </a:cubicBezTo>
                <a:close/>
                <a:moveTo>
                  <a:pt x="470" y="141"/>
                </a:moveTo>
                <a:cubicBezTo>
                  <a:pt x="469" y="140"/>
                  <a:pt x="469" y="140"/>
                  <a:pt x="469" y="140"/>
                </a:cubicBezTo>
                <a:cubicBezTo>
                  <a:pt x="470" y="141"/>
                  <a:pt x="470" y="141"/>
                  <a:pt x="470" y="141"/>
                </a:cubicBezTo>
                <a:close/>
                <a:moveTo>
                  <a:pt x="431" y="163"/>
                </a:moveTo>
                <a:cubicBezTo>
                  <a:pt x="430" y="162"/>
                  <a:pt x="429" y="160"/>
                  <a:pt x="429" y="161"/>
                </a:cubicBezTo>
                <a:cubicBezTo>
                  <a:pt x="430" y="162"/>
                  <a:pt x="430" y="163"/>
                  <a:pt x="431" y="163"/>
                </a:cubicBezTo>
                <a:close/>
                <a:moveTo>
                  <a:pt x="458" y="4"/>
                </a:moveTo>
                <a:cubicBezTo>
                  <a:pt x="458" y="5"/>
                  <a:pt x="458" y="5"/>
                  <a:pt x="458" y="5"/>
                </a:cubicBezTo>
                <a:cubicBezTo>
                  <a:pt x="458" y="4"/>
                  <a:pt x="458" y="4"/>
                  <a:pt x="458" y="4"/>
                </a:cubicBezTo>
                <a:close/>
                <a:moveTo>
                  <a:pt x="461" y="34"/>
                </a:moveTo>
                <a:cubicBezTo>
                  <a:pt x="461" y="33"/>
                  <a:pt x="462" y="33"/>
                  <a:pt x="462" y="33"/>
                </a:cubicBezTo>
                <a:cubicBezTo>
                  <a:pt x="461" y="33"/>
                  <a:pt x="460" y="34"/>
                  <a:pt x="461" y="34"/>
                </a:cubicBezTo>
                <a:close/>
                <a:moveTo>
                  <a:pt x="524" y="32"/>
                </a:moveTo>
                <a:cubicBezTo>
                  <a:pt x="520" y="39"/>
                  <a:pt x="520" y="39"/>
                  <a:pt x="520" y="39"/>
                </a:cubicBezTo>
                <a:cubicBezTo>
                  <a:pt x="523" y="38"/>
                  <a:pt x="524" y="39"/>
                  <a:pt x="526" y="37"/>
                </a:cubicBezTo>
                <a:cubicBezTo>
                  <a:pt x="523" y="40"/>
                  <a:pt x="523" y="40"/>
                  <a:pt x="523" y="40"/>
                </a:cubicBezTo>
                <a:cubicBezTo>
                  <a:pt x="526" y="39"/>
                  <a:pt x="526" y="39"/>
                  <a:pt x="526" y="39"/>
                </a:cubicBezTo>
                <a:cubicBezTo>
                  <a:pt x="533" y="42"/>
                  <a:pt x="517" y="57"/>
                  <a:pt x="531" y="58"/>
                </a:cubicBezTo>
                <a:cubicBezTo>
                  <a:pt x="532" y="57"/>
                  <a:pt x="532" y="57"/>
                  <a:pt x="532" y="57"/>
                </a:cubicBezTo>
                <a:cubicBezTo>
                  <a:pt x="528" y="64"/>
                  <a:pt x="528" y="64"/>
                  <a:pt x="528" y="64"/>
                </a:cubicBezTo>
                <a:cubicBezTo>
                  <a:pt x="529" y="64"/>
                  <a:pt x="534" y="62"/>
                  <a:pt x="536" y="62"/>
                </a:cubicBezTo>
                <a:cubicBezTo>
                  <a:pt x="531" y="64"/>
                  <a:pt x="536" y="64"/>
                  <a:pt x="532" y="67"/>
                </a:cubicBezTo>
                <a:cubicBezTo>
                  <a:pt x="535" y="67"/>
                  <a:pt x="536" y="65"/>
                  <a:pt x="537" y="64"/>
                </a:cubicBezTo>
                <a:cubicBezTo>
                  <a:pt x="541" y="64"/>
                  <a:pt x="541" y="66"/>
                  <a:pt x="541" y="68"/>
                </a:cubicBezTo>
                <a:cubicBezTo>
                  <a:pt x="541" y="69"/>
                  <a:pt x="540" y="69"/>
                  <a:pt x="541" y="69"/>
                </a:cubicBezTo>
                <a:cubicBezTo>
                  <a:pt x="541" y="71"/>
                  <a:pt x="541" y="71"/>
                  <a:pt x="541" y="71"/>
                </a:cubicBezTo>
                <a:cubicBezTo>
                  <a:pt x="541" y="72"/>
                  <a:pt x="541" y="72"/>
                  <a:pt x="542" y="73"/>
                </a:cubicBezTo>
                <a:cubicBezTo>
                  <a:pt x="542" y="75"/>
                  <a:pt x="544" y="77"/>
                  <a:pt x="546" y="78"/>
                </a:cubicBezTo>
                <a:cubicBezTo>
                  <a:pt x="540" y="76"/>
                  <a:pt x="538" y="75"/>
                  <a:pt x="536" y="74"/>
                </a:cubicBezTo>
                <a:cubicBezTo>
                  <a:pt x="535" y="73"/>
                  <a:pt x="535" y="73"/>
                  <a:pt x="534" y="72"/>
                </a:cubicBezTo>
                <a:cubicBezTo>
                  <a:pt x="533" y="72"/>
                  <a:pt x="533" y="72"/>
                  <a:pt x="532" y="72"/>
                </a:cubicBezTo>
                <a:cubicBezTo>
                  <a:pt x="531" y="73"/>
                  <a:pt x="531" y="73"/>
                  <a:pt x="532" y="74"/>
                </a:cubicBezTo>
                <a:cubicBezTo>
                  <a:pt x="533" y="75"/>
                  <a:pt x="533" y="76"/>
                  <a:pt x="534" y="76"/>
                </a:cubicBezTo>
                <a:cubicBezTo>
                  <a:pt x="536" y="77"/>
                  <a:pt x="538" y="79"/>
                  <a:pt x="538" y="82"/>
                </a:cubicBezTo>
                <a:cubicBezTo>
                  <a:pt x="539" y="78"/>
                  <a:pt x="539" y="78"/>
                  <a:pt x="539" y="78"/>
                </a:cubicBezTo>
                <a:cubicBezTo>
                  <a:pt x="544" y="78"/>
                  <a:pt x="544" y="81"/>
                  <a:pt x="545" y="83"/>
                </a:cubicBezTo>
                <a:cubicBezTo>
                  <a:pt x="545" y="86"/>
                  <a:pt x="545" y="88"/>
                  <a:pt x="550" y="87"/>
                </a:cubicBezTo>
                <a:cubicBezTo>
                  <a:pt x="550" y="89"/>
                  <a:pt x="549" y="91"/>
                  <a:pt x="548" y="94"/>
                </a:cubicBezTo>
                <a:cubicBezTo>
                  <a:pt x="546" y="96"/>
                  <a:pt x="545" y="98"/>
                  <a:pt x="548" y="99"/>
                </a:cubicBezTo>
                <a:cubicBezTo>
                  <a:pt x="550" y="99"/>
                  <a:pt x="553" y="98"/>
                  <a:pt x="555" y="97"/>
                </a:cubicBezTo>
                <a:cubicBezTo>
                  <a:pt x="558" y="101"/>
                  <a:pt x="558" y="101"/>
                  <a:pt x="558" y="101"/>
                </a:cubicBezTo>
                <a:cubicBezTo>
                  <a:pt x="552" y="101"/>
                  <a:pt x="552" y="101"/>
                  <a:pt x="552" y="101"/>
                </a:cubicBezTo>
                <a:cubicBezTo>
                  <a:pt x="553" y="103"/>
                  <a:pt x="554" y="103"/>
                  <a:pt x="556" y="103"/>
                </a:cubicBezTo>
                <a:cubicBezTo>
                  <a:pt x="553" y="105"/>
                  <a:pt x="554" y="106"/>
                  <a:pt x="554" y="108"/>
                </a:cubicBezTo>
                <a:cubicBezTo>
                  <a:pt x="555" y="109"/>
                  <a:pt x="556" y="111"/>
                  <a:pt x="554" y="113"/>
                </a:cubicBezTo>
                <a:cubicBezTo>
                  <a:pt x="557" y="113"/>
                  <a:pt x="557" y="113"/>
                  <a:pt x="557" y="113"/>
                </a:cubicBezTo>
                <a:cubicBezTo>
                  <a:pt x="557" y="114"/>
                  <a:pt x="556" y="114"/>
                  <a:pt x="555" y="114"/>
                </a:cubicBezTo>
                <a:cubicBezTo>
                  <a:pt x="562" y="115"/>
                  <a:pt x="562" y="118"/>
                  <a:pt x="568" y="119"/>
                </a:cubicBezTo>
                <a:cubicBezTo>
                  <a:pt x="569" y="118"/>
                  <a:pt x="570" y="115"/>
                  <a:pt x="566" y="115"/>
                </a:cubicBezTo>
                <a:cubicBezTo>
                  <a:pt x="571" y="112"/>
                  <a:pt x="573" y="119"/>
                  <a:pt x="575" y="121"/>
                </a:cubicBezTo>
                <a:cubicBezTo>
                  <a:pt x="570" y="119"/>
                  <a:pt x="571" y="121"/>
                  <a:pt x="570" y="122"/>
                </a:cubicBezTo>
                <a:cubicBezTo>
                  <a:pt x="572" y="123"/>
                  <a:pt x="572" y="122"/>
                  <a:pt x="573" y="123"/>
                </a:cubicBezTo>
                <a:cubicBezTo>
                  <a:pt x="577" y="125"/>
                  <a:pt x="574" y="126"/>
                  <a:pt x="572" y="126"/>
                </a:cubicBezTo>
                <a:cubicBezTo>
                  <a:pt x="570" y="127"/>
                  <a:pt x="569" y="127"/>
                  <a:pt x="577" y="130"/>
                </a:cubicBezTo>
                <a:cubicBezTo>
                  <a:pt x="570" y="129"/>
                  <a:pt x="570" y="129"/>
                  <a:pt x="570" y="129"/>
                </a:cubicBezTo>
                <a:cubicBezTo>
                  <a:pt x="578" y="133"/>
                  <a:pt x="578" y="133"/>
                  <a:pt x="578" y="133"/>
                </a:cubicBezTo>
                <a:cubicBezTo>
                  <a:pt x="570" y="131"/>
                  <a:pt x="570" y="132"/>
                  <a:pt x="571" y="133"/>
                </a:cubicBezTo>
                <a:cubicBezTo>
                  <a:pt x="571" y="134"/>
                  <a:pt x="572" y="135"/>
                  <a:pt x="564" y="133"/>
                </a:cubicBezTo>
                <a:cubicBezTo>
                  <a:pt x="566" y="135"/>
                  <a:pt x="574" y="135"/>
                  <a:pt x="573" y="136"/>
                </a:cubicBezTo>
                <a:cubicBezTo>
                  <a:pt x="577" y="139"/>
                  <a:pt x="570" y="139"/>
                  <a:pt x="572" y="141"/>
                </a:cubicBezTo>
                <a:cubicBezTo>
                  <a:pt x="572" y="141"/>
                  <a:pt x="572" y="142"/>
                  <a:pt x="574" y="142"/>
                </a:cubicBezTo>
                <a:cubicBezTo>
                  <a:pt x="573" y="142"/>
                  <a:pt x="572" y="142"/>
                  <a:pt x="571" y="142"/>
                </a:cubicBezTo>
                <a:cubicBezTo>
                  <a:pt x="570" y="142"/>
                  <a:pt x="570" y="142"/>
                  <a:pt x="570" y="142"/>
                </a:cubicBezTo>
                <a:cubicBezTo>
                  <a:pt x="568" y="142"/>
                  <a:pt x="568" y="142"/>
                  <a:pt x="567" y="142"/>
                </a:cubicBezTo>
                <a:cubicBezTo>
                  <a:pt x="565" y="143"/>
                  <a:pt x="564" y="143"/>
                  <a:pt x="561" y="143"/>
                </a:cubicBezTo>
                <a:cubicBezTo>
                  <a:pt x="568" y="146"/>
                  <a:pt x="568" y="146"/>
                  <a:pt x="568" y="146"/>
                </a:cubicBezTo>
                <a:cubicBezTo>
                  <a:pt x="565" y="145"/>
                  <a:pt x="561" y="144"/>
                  <a:pt x="561" y="145"/>
                </a:cubicBezTo>
                <a:cubicBezTo>
                  <a:pt x="561" y="145"/>
                  <a:pt x="563" y="146"/>
                  <a:pt x="564" y="146"/>
                </a:cubicBezTo>
                <a:cubicBezTo>
                  <a:pt x="555" y="146"/>
                  <a:pt x="552" y="146"/>
                  <a:pt x="548" y="147"/>
                </a:cubicBezTo>
                <a:cubicBezTo>
                  <a:pt x="552" y="149"/>
                  <a:pt x="554" y="151"/>
                  <a:pt x="558" y="151"/>
                </a:cubicBezTo>
                <a:cubicBezTo>
                  <a:pt x="558" y="153"/>
                  <a:pt x="554" y="152"/>
                  <a:pt x="549" y="152"/>
                </a:cubicBezTo>
                <a:cubicBezTo>
                  <a:pt x="545" y="151"/>
                  <a:pt x="540" y="151"/>
                  <a:pt x="538" y="152"/>
                </a:cubicBezTo>
                <a:cubicBezTo>
                  <a:pt x="541" y="154"/>
                  <a:pt x="541" y="154"/>
                  <a:pt x="541" y="154"/>
                </a:cubicBezTo>
                <a:cubicBezTo>
                  <a:pt x="534" y="152"/>
                  <a:pt x="534" y="152"/>
                  <a:pt x="534" y="152"/>
                </a:cubicBezTo>
                <a:cubicBezTo>
                  <a:pt x="536" y="153"/>
                  <a:pt x="537" y="154"/>
                  <a:pt x="539" y="155"/>
                </a:cubicBezTo>
                <a:cubicBezTo>
                  <a:pt x="535" y="157"/>
                  <a:pt x="527" y="159"/>
                  <a:pt x="518" y="153"/>
                </a:cubicBezTo>
                <a:cubicBezTo>
                  <a:pt x="521" y="154"/>
                  <a:pt x="520" y="158"/>
                  <a:pt x="526" y="160"/>
                </a:cubicBezTo>
                <a:cubicBezTo>
                  <a:pt x="521" y="158"/>
                  <a:pt x="517" y="158"/>
                  <a:pt x="514" y="159"/>
                </a:cubicBezTo>
                <a:cubicBezTo>
                  <a:pt x="510" y="159"/>
                  <a:pt x="507" y="160"/>
                  <a:pt x="504" y="160"/>
                </a:cubicBezTo>
                <a:cubicBezTo>
                  <a:pt x="504" y="160"/>
                  <a:pt x="504" y="160"/>
                  <a:pt x="504" y="160"/>
                </a:cubicBezTo>
                <a:cubicBezTo>
                  <a:pt x="501" y="158"/>
                  <a:pt x="501" y="158"/>
                  <a:pt x="501" y="158"/>
                </a:cubicBezTo>
                <a:cubicBezTo>
                  <a:pt x="501" y="159"/>
                  <a:pt x="501" y="159"/>
                  <a:pt x="501" y="159"/>
                </a:cubicBezTo>
                <a:cubicBezTo>
                  <a:pt x="503" y="160"/>
                  <a:pt x="503" y="160"/>
                  <a:pt x="503" y="160"/>
                </a:cubicBezTo>
                <a:cubicBezTo>
                  <a:pt x="501" y="160"/>
                  <a:pt x="498" y="159"/>
                  <a:pt x="496" y="158"/>
                </a:cubicBezTo>
                <a:cubicBezTo>
                  <a:pt x="496" y="159"/>
                  <a:pt x="497" y="163"/>
                  <a:pt x="496" y="165"/>
                </a:cubicBezTo>
                <a:cubicBezTo>
                  <a:pt x="495" y="162"/>
                  <a:pt x="494" y="164"/>
                  <a:pt x="493" y="166"/>
                </a:cubicBezTo>
                <a:cubicBezTo>
                  <a:pt x="492" y="167"/>
                  <a:pt x="491" y="169"/>
                  <a:pt x="489" y="166"/>
                </a:cubicBezTo>
                <a:cubicBezTo>
                  <a:pt x="489" y="167"/>
                  <a:pt x="490" y="167"/>
                  <a:pt x="490" y="169"/>
                </a:cubicBezTo>
                <a:cubicBezTo>
                  <a:pt x="485" y="169"/>
                  <a:pt x="477" y="165"/>
                  <a:pt x="473" y="171"/>
                </a:cubicBezTo>
                <a:cubicBezTo>
                  <a:pt x="469" y="161"/>
                  <a:pt x="466" y="165"/>
                  <a:pt x="461" y="162"/>
                </a:cubicBezTo>
                <a:cubicBezTo>
                  <a:pt x="463" y="168"/>
                  <a:pt x="464" y="164"/>
                  <a:pt x="466" y="168"/>
                </a:cubicBezTo>
                <a:cubicBezTo>
                  <a:pt x="464" y="167"/>
                  <a:pt x="469" y="176"/>
                  <a:pt x="464" y="172"/>
                </a:cubicBezTo>
                <a:cubicBezTo>
                  <a:pt x="465" y="173"/>
                  <a:pt x="465" y="174"/>
                  <a:pt x="465" y="173"/>
                </a:cubicBezTo>
                <a:cubicBezTo>
                  <a:pt x="464" y="174"/>
                  <a:pt x="463" y="166"/>
                  <a:pt x="461" y="169"/>
                </a:cubicBezTo>
                <a:cubicBezTo>
                  <a:pt x="463" y="173"/>
                  <a:pt x="463" y="173"/>
                  <a:pt x="463" y="173"/>
                </a:cubicBezTo>
                <a:cubicBezTo>
                  <a:pt x="459" y="168"/>
                  <a:pt x="459" y="168"/>
                  <a:pt x="459" y="168"/>
                </a:cubicBezTo>
                <a:cubicBezTo>
                  <a:pt x="455" y="172"/>
                  <a:pt x="450" y="171"/>
                  <a:pt x="448" y="177"/>
                </a:cubicBezTo>
                <a:cubicBezTo>
                  <a:pt x="447" y="176"/>
                  <a:pt x="446" y="174"/>
                  <a:pt x="446" y="172"/>
                </a:cubicBezTo>
                <a:cubicBezTo>
                  <a:pt x="445" y="173"/>
                  <a:pt x="440" y="167"/>
                  <a:pt x="439" y="172"/>
                </a:cubicBezTo>
                <a:cubicBezTo>
                  <a:pt x="440" y="174"/>
                  <a:pt x="440" y="174"/>
                  <a:pt x="440" y="174"/>
                </a:cubicBezTo>
                <a:cubicBezTo>
                  <a:pt x="438" y="179"/>
                  <a:pt x="435" y="170"/>
                  <a:pt x="430" y="170"/>
                </a:cubicBezTo>
                <a:cubicBezTo>
                  <a:pt x="431" y="170"/>
                  <a:pt x="434" y="172"/>
                  <a:pt x="432" y="167"/>
                </a:cubicBezTo>
                <a:cubicBezTo>
                  <a:pt x="431" y="164"/>
                  <a:pt x="429" y="165"/>
                  <a:pt x="429" y="168"/>
                </a:cubicBezTo>
                <a:cubicBezTo>
                  <a:pt x="427" y="162"/>
                  <a:pt x="427" y="162"/>
                  <a:pt x="427" y="162"/>
                </a:cubicBezTo>
                <a:cubicBezTo>
                  <a:pt x="429" y="165"/>
                  <a:pt x="431" y="164"/>
                  <a:pt x="432" y="166"/>
                </a:cubicBezTo>
                <a:cubicBezTo>
                  <a:pt x="432" y="165"/>
                  <a:pt x="431" y="164"/>
                  <a:pt x="431" y="163"/>
                </a:cubicBezTo>
                <a:cubicBezTo>
                  <a:pt x="433" y="164"/>
                  <a:pt x="434" y="164"/>
                  <a:pt x="436" y="165"/>
                </a:cubicBezTo>
                <a:cubicBezTo>
                  <a:pt x="434" y="166"/>
                  <a:pt x="434" y="166"/>
                  <a:pt x="434" y="166"/>
                </a:cubicBezTo>
                <a:cubicBezTo>
                  <a:pt x="437" y="171"/>
                  <a:pt x="438" y="164"/>
                  <a:pt x="439" y="166"/>
                </a:cubicBezTo>
                <a:cubicBezTo>
                  <a:pt x="437" y="161"/>
                  <a:pt x="436" y="162"/>
                  <a:pt x="436" y="158"/>
                </a:cubicBezTo>
                <a:cubicBezTo>
                  <a:pt x="439" y="154"/>
                  <a:pt x="440" y="162"/>
                  <a:pt x="445" y="166"/>
                </a:cubicBezTo>
                <a:cubicBezTo>
                  <a:pt x="445" y="167"/>
                  <a:pt x="445" y="167"/>
                  <a:pt x="445" y="167"/>
                </a:cubicBezTo>
                <a:cubicBezTo>
                  <a:pt x="447" y="168"/>
                  <a:pt x="450" y="173"/>
                  <a:pt x="450" y="168"/>
                </a:cubicBezTo>
                <a:cubicBezTo>
                  <a:pt x="448" y="165"/>
                  <a:pt x="447" y="165"/>
                  <a:pt x="446" y="164"/>
                </a:cubicBezTo>
                <a:cubicBezTo>
                  <a:pt x="445" y="162"/>
                  <a:pt x="450" y="169"/>
                  <a:pt x="450" y="165"/>
                </a:cubicBezTo>
                <a:cubicBezTo>
                  <a:pt x="447" y="161"/>
                  <a:pt x="444" y="160"/>
                  <a:pt x="442" y="161"/>
                </a:cubicBezTo>
                <a:cubicBezTo>
                  <a:pt x="442" y="159"/>
                  <a:pt x="441" y="158"/>
                  <a:pt x="440" y="156"/>
                </a:cubicBezTo>
                <a:cubicBezTo>
                  <a:pt x="447" y="158"/>
                  <a:pt x="455" y="162"/>
                  <a:pt x="459" y="157"/>
                </a:cubicBezTo>
                <a:cubicBezTo>
                  <a:pt x="454" y="151"/>
                  <a:pt x="460" y="156"/>
                  <a:pt x="457" y="150"/>
                </a:cubicBezTo>
                <a:cubicBezTo>
                  <a:pt x="459" y="154"/>
                  <a:pt x="459" y="149"/>
                  <a:pt x="462" y="151"/>
                </a:cubicBezTo>
                <a:cubicBezTo>
                  <a:pt x="460" y="145"/>
                  <a:pt x="457" y="148"/>
                  <a:pt x="457" y="144"/>
                </a:cubicBezTo>
                <a:cubicBezTo>
                  <a:pt x="460" y="144"/>
                  <a:pt x="468" y="152"/>
                  <a:pt x="471" y="149"/>
                </a:cubicBezTo>
                <a:cubicBezTo>
                  <a:pt x="470" y="147"/>
                  <a:pt x="469" y="147"/>
                  <a:pt x="468" y="146"/>
                </a:cubicBezTo>
                <a:cubicBezTo>
                  <a:pt x="471" y="147"/>
                  <a:pt x="478" y="158"/>
                  <a:pt x="477" y="149"/>
                </a:cubicBezTo>
                <a:cubicBezTo>
                  <a:pt x="475" y="147"/>
                  <a:pt x="473" y="144"/>
                  <a:pt x="470" y="141"/>
                </a:cubicBezTo>
                <a:cubicBezTo>
                  <a:pt x="471" y="141"/>
                  <a:pt x="471" y="141"/>
                  <a:pt x="471" y="139"/>
                </a:cubicBezTo>
                <a:cubicBezTo>
                  <a:pt x="469" y="135"/>
                  <a:pt x="469" y="135"/>
                  <a:pt x="469" y="135"/>
                </a:cubicBezTo>
                <a:cubicBezTo>
                  <a:pt x="471" y="133"/>
                  <a:pt x="474" y="143"/>
                  <a:pt x="477" y="147"/>
                </a:cubicBezTo>
                <a:cubicBezTo>
                  <a:pt x="477" y="141"/>
                  <a:pt x="477" y="141"/>
                  <a:pt x="477" y="141"/>
                </a:cubicBezTo>
                <a:cubicBezTo>
                  <a:pt x="478" y="139"/>
                  <a:pt x="480" y="139"/>
                  <a:pt x="482" y="139"/>
                </a:cubicBezTo>
                <a:cubicBezTo>
                  <a:pt x="484" y="140"/>
                  <a:pt x="486" y="143"/>
                  <a:pt x="488" y="146"/>
                </a:cubicBezTo>
                <a:cubicBezTo>
                  <a:pt x="489" y="145"/>
                  <a:pt x="491" y="145"/>
                  <a:pt x="488" y="140"/>
                </a:cubicBezTo>
                <a:cubicBezTo>
                  <a:pt x="486" y="137"/>
                  <a:pt x="484" y="135"/>
                  <a:pt x="483" y="133"/>
                </a:cubicBezTo>
                <a:cubicBezTo>
                  <a:pt x="482" y="131"/>
                  <a:pt x="481" y="130"/>
                  <a:pt x="479" y="131"/>
                </a:cubicBezTo>
                <a:cubicBezTo>
                  <a:pt x="480" y="135"/>
                  <a:pt x="483" y="135"/>
                  <a:pt x="482" y="136"/>
                </a:cubicBezTo>
                <a:cubicBezTo>
                  <a:pt x="481" y="135"/>
                  <a:pt x="480" y="140"/>
                  <a:pt x="477" y="136"/>
                </a:cubicBezTo>
                <a:cubicBezTo>
                  <a:pt x="481" y="135"/>
                  <a:pt x="481" y="135"/>
                  <a:pt x="481" y="135"/>
                </a:cubicBezTo>
                <a:cubicBezTo>
                  <a:pt x="478" y="128"/>
                  <a:pt x="479" y="135"/>
                  <a:pt x="477" y="132"/>
                </a:cubicBezTo>
                <a:cubicBezTo>
                  <a:pt x="477" y="129"/>
                  <a:pt x="478" y="129"/>
                  <a:pt x="479" y="129"/>
                </a:cubicBezTo>
                <a:cubicBezTo>
                  <a:pt x="479" y="129"/>
                  <a:pt x="480" y="129"/>
                  <a:pt x="480" y="129"/>
                </a:cubicBezTo>
                <a:cubicBezTo>
                  <a:pt x="480" y="129"/>
                  <a:pt x="481" y="129"/>
                  <a:pt x="481" y="128"/>
                </a:cubicBezTo>
                <a:cubicBezTo>
                  <a:pt x="480" y="128"/>
                  <a:pt x="480" y="128"/>
                  <a:pt x="480" y="128"/>
                </a:cubicBezTo>
                <a:cubicBezTo>
                  <a:pt x="482" y="129"/>
                  <a:pt x="481" y="127"/>
                  <a:pt x="485" y="130"/>
                </a:cubicBezTo>
                <a:cubicBezTo>
                  <a:pt x="488" y="136"/>
                  <a:pt x="486" y="134"/>
                  <a:pt x="486" y="136"/>
                </a:cubicBezTo>
                <a:cubicBezTo>
                  <a:pt x="488" y="136"/>
                  <a:pt x="491" y="138"/>
                  <a:pt x="495" y="139"/>
                </a:cubicBezTo>
                <a:cubicBezTo>
                  <a:pt x="499" y="139"/>
                  <a:pt x="502" y="139"/>
                  <a:pt x="499" y="133"/>
                </a:cubicBezTo>
                <a:cubicBezTo>
                  <a:pt x="497" y="132"/>
                  <a:pt x="495" y="131"/>
                  <a:pt x="493" y="129"/>
                </a:cubicBezTo>
                <a:cubicBezTo>
                  <a:pt x="493" y="128"/>
                  <a:pt x="500" y="132"/>
                  <a:pt x="493" y="126"/>
                </a:cubicBezTo>
                <a:cubicBezTo>
                  <a:pt x="494" y="128"/>
                  <a:pt x="490" y="124"/>
                  <a:pt x="489" y="123"/>
                </a:cubicBezTo>
                <a:cubicBezTo>
                  <a:pt x="489" y="123"/>
                  <a:pt x="489" y="123"/>
                  <a:pt x="489" y="123"/>
                </a:cubicBezTo>
                <a:cubicBezTo>
                  <a:pt x="489" y="123"/>
                  <a:pt x="488" y="122"/>
                  <a:pt x="487" y="121"/>
                </a:cubicBezTo>
                <a:cubicBezTo>
                  <a:pt x="491" y="125"/>
                  <a:pt x="494" y="126"/>
                  <a:pt x="497" y="127"/>
                </a:cubicBezTo>
                <a:cubicBezTo>
                  <a:pt x="495" y="126"/>
                  <a:pt x="494" y="124"/>
                  <a:pt x="493" y="123"/>
                </a:cubicBezTo>
                <a:cubicBezTo>
                  <a:pt x="495" y="123"/>
                  <a:pt x="496" y="125"/>
                  <a:pt x="498" y="127"/>
                </a:cubicBezTo>
                <a:cubicBezTo>
                  <a:pt x="499" y="128"/>
                  <a:pt x="505" y="131"/>
                  <a:pt x="501" y="127"/>
                </a:cubicBezTo>
                <a:cubicBezTo>
                  <a:pt x="498" y="124"/>
                  <a:pt x="496" y="125"/>
                  <a:pt x="493" y="122"/>
                </a:cubicBezTo>
                <a:cubicBezTo>
                  <a:pt x="496" y="123"/>
                  <a:pt x="499" y="125"/>
                  <a:pt x="502" y="126"/>
                </a:cubicBezTo>
                <a:cubicBezTo>
                  <a:pt x="501" y="125"/>
                  <a:pt x="501" y="125"/>
                  <a:pt x="501" y="125"/>
                </a:cubicBezTo>
                <a:cubicBezTo>
                  <a:pt x="502" y="126"/>
                  <a:pt x="504" y="127"/>
                  <a:pt x="503" y="126"/>
                </a:cubicBezTo>
                <a:cubicBezTo>
                  <a:pt x="500" y="124"/>
                  <a:pt x="499" y="123"/>
                  <a:pt x="499" y="124"/>
                </a:cubicBezTo>
                <a:cubicBezTo>
                  <a:pt x="497" y="122"/>
                  <a:pt x="501" y="124"/>
                  <a:pt x="504" y="125"/>
                </a:cubicBezTo>
                <a:cubicBezTo>
                  <a:pt x="506" y="126"/>
                  <a:pt x="509" y="126"/>
                  <a:pt x="504" y="123"/>
                </a:cubicBezTo>
                <a:cubicBezTo>
                  <a:pt x="508" y="125"/>
                  <a:pt x="508" y="125"/>
                  <a:pt x="508" y="125"/>
                </a:cubicBezTo>
                <a:cubicBezTo>
                  <a:pt x="507" y="124"/>
                  <a:pt x="506" y="123"/>
                  <a:pt x="505" y="123"/>
                </a:cubicBezTo>
                <a:cubicBezTo>
                  <a:pt x="510" y="125"/>
                  <a:pt x="510" y="125"/>
                  <a:pt x="510" y="125"/>
                </a:cubicBezTo>
                <a:cubicBezTo>
                  <a:pt x="515" y="126"/>
                  <a:pt x="502" y="120"/>
                  <a:pt x="500" y="119"/>
                </a:cubicBezTo>
                <a:cubicBezTo>
                  <a:pt x="500" y="119"/>
                  <a:pt x="500" y="119"/>
                  <a:pt x="500" y="119"/>
                </a:cubicBezTo>
                <a:cubicBezTo>
                  <a:pt x="499" y="119"/>
                  <a:pt x="496" y="117"/>
                  <a:pt x="495" y="116"/>
                </a:cubicBezTo>
                <a:cubicBezTo>
                  <a:pt x="497" y="117"/>
                  <a:pt x="499" y="118"/>
                  <a:pt x="501" y="118"/>
                </a:cubicBezTo>
                <a:cubicBezTo>
                  <a:pt x="501" y="118"/>
                  <a:pt x="501" y="118"/>
                  <a:pt x="501" y="118"/>
                </a:cubicBezTo>
                <a:cubicBezTo>
                  <a:pt x="509" y="122"/>
                  <a:pt x="514" y="122"/>
                  <a:pt x="529" y="127"/>
                </a:cubicBezTo>
                <a:cubicBezTo>
                  <a:pt x="529" y="127"/>
                  <a:pt x="528" y="127"/>
                  <a:pt x="528" y="126"/>
                </a:cubicBezTo>
                <a:cubicBezTo>
                  <a:pt x="526" y="126"/>
                  <a:pt x="526" y="126"/>
                  <a:pt x="526" y="126"/>
                </a:cubicBezTo>
                <a:cubicBezTo>
                  <a:pt x="525" y="125"/>
                  <a:pt x="524" y="125"/>
                  <a:pt x="523" y="124"/>
                </a:cubicBezTo>
                <a:cubicBezTo>
                  <a:pt x="523" y="124"/>
                  <a:pt x="522" y="124"/>
                  <a:pt x="521" y="123"/>
                </a:cubicBezTo>
                <a:cubicBezTo>
                  <a:pt x="518" y="122"/>
                  <a:pt x="511" y="120"/>
                  <a:pt x="512" y="119"/>
                </a:cubicBezTo>
                <a:cubicBezTo>
                  <a:pt x="509" y="118"/>
                  <a:pt x="510" y="119"/>
                  <a:pt x="509" y="119"/>
                </a:cubicBezTo>
                <a:cubicBezTo>
                  <a:pt x="509" y="118"/>
                  <a:pt x="509" y="118"/>
                  <a:pt x="511" y="119"/>
                </a:cubicBezTo>
                <a:cubicBezTo>
                  <a:pt x="505" y="117"/>
                  <a:pt x="505" y="117"/>
                  <a:pt x="505" y="117"/>
                </a:cubicBezTo>
                <a:cubicBezTo>
                  <a:pt x="511" y="119"/>
                  <a:pt x="509" y="117"/>
                  <a:pt x="508" y="117"/>
                </a:cubicBezTo>
                <a:cubicBezTo>
                  <a:pt x="499" y="114"/>
                  <a:pt x="499" y="114"/>
                  <a:pt x="499" y="114"/>
                </a:cubicBezTo>
                <a:cubicBezTo>
                  <a:pt x="503" y="116"/>
                  <a:pt x="504" y="116"/>
                  <a:pt x="502" y="115"/>
                </a:cubicBezTo>
                <a:cubicBezTo>
                  <a:pt x="497" y="113"/>
                  <a:pt x="497" y="113"/>
                  <a:pt x="497" y="113"/>
                </a:cubicBezTo>
                <a:cubicBezTo>
                  <a:pt x="498" y="113"/>
                  <a:pt x="509" y="117"/>
                  <a:pt x="503" y="114"/>
                </a:cubicBezTo>
                <a:cubicBezTo>
                  <a:pt x="505" y="115"/>
                  <a:pt x="507" y="116"/>
                  <a:pt x="509" y="117"/>
                </a:cubicBezTo>
                <a:cubicBezTo>
                  <a:pt x="510" y="116"/>
                  <a:pt x="521" y="119"/>
                  <a:pt x="526" y="120"/>
                </a:cubicBezTo>
                <a:cubicBezTo>
                  <a:pt x="529" y="120"/>
                  <a:pt x="526" y="118"/>
                  <a:pt x="525" y="116"/>
                </a:cubicBezTo>
                <a:cubicBezTo>
                  <a:pt x="523" y="115"/>
                  <a:pt x="523" y="114"/>
                  <a:pt x="531" y="114"/>
                </a:cubicBezTo>
                <a:cubicBezTo>
                  <a:pt x="528" y="113"/>
                  <a:pt x="526" y="113"/>
                  <a:pt x="524" y="113"/>
                </a:cubicBezTo>
                <a:cubicBezTo>
                  <a:pt x="522" y="112"/>
                  <a:pt x="521" y="112"/>
                  <a:pt x="518" y="112"/>
                </a:cubicBezTo>
                <a:cubicBezTo>
                  <a:pt x="517" y="113"/>
                  <a:pt x="516" y="113"/>
                  <a:pt x="509" y="112"/>
                </a:cubicBezTo>
                <a:cubicBezTo>
                  <a:pt x="502" y="113"/>
                  <a:pt x="529" y="117"/>
                  <a:pt x="519" y="117"/>
                </a:cubicBezTo>
                <a:cubicBezTo>
                  <a:pt x="511" y="115"/>
                  <a:pt x="511" y="115"/>
                  <a:pt x="514" y="115"/>
                </a:cubicBezTo>
                <a:cubicBezTo>
                  <a:pt x="508" y="113"/>
                  <a:pt x="504" y="113"/>
                  <a:pt x="502" y="113"/>
                </a:cubicBezTo>
                <a:cubicBezTo>
                  <a:pt x="503" y="113"/>
                  <a:pt x="501" y="112"/>
                  <a:pt x="500" y="111"/>
                </a:cubicBezTo>
                <a:cubicBezTo>
                  <a:pt x="498" y="110"/>
                  <a:pt x="496" y="110"/>
                  <a:pt x="496" y="109"/>
                </a:cubicBezTo>
                <a:cubicBezTo>
                  <a:pt x="499" y="110"/>
                  <a:pt x="502" y="109"/>
                  <a:pt x="501" y="109"/>
                </a:cubicBezTo>
                <a:cubicBezTo>
                  <a:pt x="505" y="109"/>
                  <a:pt x="506" y="107"/>
                  <a:pt x="515" y="108"/>
                </a:cubicBezTo>
                <a:cubicBezTo>
                  <a:pt x="516" y="106"/>
                  <a:pt x="503" y="107"/>
                  <a:pt x="511" y="105"/>
                </a:cubicBezTo>
                <a:cubicBezTo>
                  <a:pt x="505" y="106"/>
                  <a:pt x="506" y="104"/>
                  <a:pt x="501" y="105"/>
                </a:cubicBezTo>
                <a:cubicBezTo>
                  <a:pt x="504" y="105"/>
                  <a:pt x="503" y="106"/>
                  <a:pt x="501" y="106"/>
                </a:cubicBezTo>
                <a:cubicBezTo>
                  <a:pt x="499" y="107"/>
                  <a:pt x="496" y="107"/>
                  <a:pt x="494" y="107"/>
                </a:cubicBezTo>
                <a:cubicBezTo>
                  <a:pt x="493" y="107"/>
                  <a:pt x="491" y="106"/>
                  <a:pt x="490" y="106"/>
                </a:cubicBezTo>
                <a:cubicBezTo>
                  <a:pt x="492" y="106"/>
                  <a:pt x="495" y="106"/>
                  <a:pt x="496" y="105"/>
                </a:cubicBezTo>
                <a:cubicBezTo>
                  <a:pt x="491" y="105"/>
                  <a:pt x="491" y="105"/>
                  <a:pt x="491" y="105"/>
                </a:cubicBezTo>
                <a:cubicBezTo>
                  <a:pt x="497" y="105"/>
                  <a:pt x="494" y="104"/>
                  <a:pt x="492" y="104"/>
                </a:cubicBezTo>
                <a:cubicBezTo>
                  <a:pt x="489" y="103"/>
                  <a:pt x="487" y="103"/>
                  <a:pt x="494" y="101"/>
                </a:cubicBezTo>
                <a:cubicBezTo>
                  <a:pt x="494" y="102"/>
                  <a:pt x="498" y="102"/>
                  <a:pt x="492" y="103"/>
                </a:cubicBezTo>
                <a:cubicBezTo>
                  <a:pt x="494" y="103"/>
                  <a:pt x="496" y="103"/>
                  <a:pt x="499" y="102"/>
                </a:cubicBezTo>
                <a:cubicBezTo>
                  <a:pt x="501" y="102"/>
                  <a:pt x="503" y="101"/>
                  <a:pt x="506" y="101"/>
                </a:cubicBezTo>
                <a:cubicBezTo>
                  <a:pt x="508" y="100"/>
                  <a:pt x="506" y="98"/>
                  <a:pt x="505" y="97"/>
                </a:cubicBezTo>
                <a:cubicBezTo>
                  <a:pt x="504" y="95"/>
                  <a:pt x="503" y="94"/>
                  <a:pt x="506" y="91"/>
                </a:cubicBezTo>
                <a:cubicBezTo>
                  <a:pt x="503" y="93"/>
                  <a:pt x="504" y="94"/>
                  <a:pt x="500" y="96"/>
                </a:cubicBezTo>
                <a:cubicBezTo>
                  <a:pt x="498" y="95"/>
                  <a:pt x="500" y="94"/>
                  <a:pt x="502" y="91"/>
                </a:cubicBezTo>
                <a:cubicBezTo>
                  <a:pt x="504" y="89"/>
                  <a:pt x="506" y="85"/>
                  <a:pt x="507" y="83"/>
                </a:cubicBezTo>
                <a:cubicBezTo>
                  <a:pt x="502" y="86"/>
                  <a:pt x="502" y="86"/>
                  <a:pt x="502" y="86"/>
                </a:cubicBezTo>
                <a:cubicBezTo>
                  <a:pt x="506" y="82"/>
                  <a:pt x="500" y="87"/>
                  <a:pt x="500" y="83"/>
                </a:cubicBezTo>
                <a:cubicBezTo>
                  <a:pt x="501" y="83"/>
                  <a:pt x="503" y="82"/>
                  <a:pt x="503" y="82"/>
                </a:cubicBezTo>
                <a:cubicBezTo>
                  <a:pt x="501" y="80"/>
                  <a:pt x="498" y="84"/>
                  <a:pt x="496" y="83"/>
                </a:cubicBezTo>
                <a:cubicBezTo>
                  <a:pt x="503" y="76"/>
                  <a:pt x="489" y="85"/>
                  <a:pt x="492" y="79"/>
                </a:cubicBezTo>
                <a:cubicBezTo>
                  <a:pt x="490" y="80"/>
                  <a:pt x="490" y="80"/>
                  <a:pt x="490" y="80"/>
                </a:cubicBezTo>
                <a:cubicBezTo>
                  <a:pt x="493" y="76"/>
                  <a:pt x="483" y="77"/>
                  <a:pt x="481" y="74"/>
                </a:cubicBezTo>
                <a:cubicBezTo>
                  <a:pt x="482" y="74"/>
                  <a:pt x="482" y="77"/>
                  <a:pt x="487" y="74"/>
                </a:cubicBezTo>
                <a:cubicBezTo>
                  <a:pt x="487" y="69"/>
                  <a:pt x="487" y="69"/>
                  <a:pt x="487" y="69"/>
                </a:cubicBezTo>
                <a:cubicBezTo>
                  <a:pt x="485" y="70"/>
                  <a:pt x="484" y="69"/>
                  <a:pt x="482" y="71"/>
                </a:cubicBezTo>
                <a:cubicBezTo>
                  <a:pt x="481" y="72"/>
                  <a:pt x="483" y="72"/>
                  <a:pt x="483" y="72"/>
                </a:cubicBezTo>
                <a:cubicBezTo>
                  <a:pt x="480" y="73"/>
                  <a:pt x="480" y="73"/>
                  <a:pt x="480" y="73"/>
                </a:cubicBezTo>
                <a:cubicBezTo>
                  <a:pt x="481" y="68"/>
                  <a:pt x="488" y="69"/>
                  <a:pt x="493" y="67"/>
                </a:cubicBezTo>
                <a:cubicBezTo>
                  <a:pt x="491" y="66"/>
                  <a:pt x="495" y="63"/>
                  <a:pt x="495" y="62"/>
                </a:cubicBezTo>
                <a:cubicBezTo>
                  <a:pt x="489" y="63"/>
                  <a:pt x="490" y="66"/>
                  <a:pt x="484" y="68"/>
                </a:cubicBezTo>
                <a:cubicBezTo>
                  <a:pt x="481" y="68"/>
                  <a:pt x="483" y="62"/>
                  <a:pt x="488" y="59"/>
                </a:cubicBezTo>
                <a:cubicBezTo>
                  <a:pt x="475" y="63"/>
                  <a:pt x="482" y="53"/>
                  <a:pt x="473" y="57"/>
                </a:cubicBezTo>
                <a:cubicBezTo>
                  <a:pt x="474" y="57"/>
                  <a:pt x="477" y="55"/>
                  <a:pt x="475" y="55"/>
                </a:cubicBezTo>
                <a:cubicBezTo>
                  <a:pt x="473" y="56"/>
                  <a:pt x="473" y="56"/>
                  <a:pt x="473" y="56"/>
                </a:cubicBezTo>
                <a:cubicBezTo>
                  <a:pt x="468" y="55"/>
                  <a:pt x="480" y="50"/>
                  <a:pt x="477" y="49"/>
                </a:cubicBezTo>
                <a:cubicBezTo>
                  <a:pt x="476" y="50"/>
                  <a:pt x="475" y="51"/>
                  <a:pt x="473" y="52"/>
                </a:cubicBezTo>
                <a:cubicBezTo>
                  <a:pt x="470" y="50"/>
                  <a:pt x="482" y="42"/>
                  <a:pt x="475" y="41"/>
                </a:cubicBezTo>
                <a:cubicBezTo>
                  <a:pt x="475" y="42"/>
                  <a:pt x="474" y="42"/>
                  <a:pt x="474" y="42"/>
                </a:cubicBezTo>
                <a:cubicBezTo>
                  <a:pt x="473" y="43"/>
                  <a:pt x="473" y="42"/>
                  <a:pt x="475" y="40"/>
                </a:cubicBezTo>
                <a:cubicBezTo>
                  <a:pt x="479" y="40"/>
                  <a:pt x="479" y="40"/>
                  <a:pt x="479" y="40"/>
                </a:cubicBezTo>
                <a:cubicBezTo>
                  <a:pt x="489" y="34"/>
                  <a:pt x="472" y="37"/>
                  <a:pt x="474" y="33"/>
                </a:cubicBezTo>
                <a:cubicBezTo>
                  <a:pt x="472" y="34"/>
                  <a:pt x="473" y="36"/>
                  <a:pt x="469" y="36"/>
                </a:cubicBezTo>
                <a:cubicBezTo>
                  <a:pt x="468" y="35"/>
                  <a:pt x="480" y="30"/>
                  <a:pt x="474" y="30"/>
                </a:cubicBezTo>
                <a:cubicBezTo>
                  <a:pt x="473" y="32"/>
                  <a:pt x="467" y="34"/>
                  <a:pt x="467" y="35"/>
                </a:cubicBezTo>
                <a:cubicBezTo>
                  <a:pt x="465" y="34"/>
                  <a:pt x="462" y="34"/>
                  <a:pt x="466" y="32"/>
                </a:cubicBezTo>
                <a:cubicBezTo>
                  <a:pt x="465" y="32"/>
                  <a:pt x="463" y="32"/>
                  <a:pt x="462" y="33"/>
                </a:cubicBezTo>
                <a:cubicBezTo>
                  <a:pt x="465" y="31"/>
                  <a:pt x="462" y="30"/>
                  <a:pt x="461" y="29"/>
                </a:cubicBezTo>
                <a:cubicBezTo>
                  <a:pt x="459" y="30"/>
                  <a:pt x="459" y="30"/>
                  <a:pt x="459" y="30"/>
                </a:cubicBezTo>
                <a:cubicBezTo>
                  <a:pt x="469" y="24"/>
                  <a:pt x="458" y="27"/>
                  <a:pt x="458" y="25"/>
                </a:cubicBezTo>
                <a:cubicBezTo>
                  <a:pt x="455" y="26"/>
                  <a:pt x="455" y="26"/>
                  <a:pt x="455" y="26"/>
                </a:cubicBezTo>
                <a:cubicBezTo>
                  <a:pt x="456" y="25"/>
                  <a:pt x="459" y="22"/>
                  <a:pt x="454" y="22"/>
                </a:cubicBezTo>
                <a:cubicBezTo>
                  <a:pt x="451" y="24"/>
                  <a:pt x="451" y="24"/>
                  <a:pt x="451" y="24"/>
                </a:cubicBezTo>
                <a:cubicBezTo>
                  <a:pt x="453" y="22"/>
                  <a:pt x="446" y="21"/>
                  <a:pt x="451" y="18"/>
                </a:cubicBezTo>
                <a:cubicBezTo>
                  <a:pt x="450" y="18"/>
                  <a:pt x="445" y="22"/>
                  <a:pt x="444" y="20"/>
                </a:cubicBezTo>
                <a:cubicBezTo>
                  <a:pt x="446" y="18"/>
                  <a:pt x="447" y="16"/>
                  <a:pt x="444" y="16"/>
                </a:cubicBezTo>
                <a:cubicBezTo>
                  <a:pt x="442" y="17"/>
                  <a:pt x="440" y="18"/>
                  <a:pt x="442" y="18"/>
                </a:cubicBezTo>
                <a:cubicBezTo>
                  <a:pt x="443" y="18"/>
                  <a:pt x="443" y="18"/>
                  <a:pt x="444" y="17"/>
                </a:cubicBezTo>
                <a:cubicBezTo>
                  <a:pt x="441" y="19"/>
                  <a:pt x="441" y="19"/>
                  <a:pt x="441" y="19"/>
                </a:cubicBezTo>
                <a:cubicBezTo>
                  <a:pt x="438" y="18"/>
                  <a:pt x="443" y="17"/>
                  <a:pt x="441" y="15"/>
                </a:cubicBezTo>
                <a:cubicBezTo>
                  <a:pt x="439" y="16"/>
                  <a:pt x="438" y="17"/>
                  <a:pt x="436" y="18"/>
                </a:cubicBezTo>
                <a:cubicBezTo>
                  <a:pt x="437" y="15"/>
                  <a:pt x="439" y="12"/>
                  <a:pt x="440" y="8"/>
                </a:cubicBezTo>
                <a:cubicBezTo>
                  <a:pt x="443" y="7"/>
                  <a:pt x="444" y="8"/>
                  <a:pt x="448" y="6"/>
                </a:cubicBezTo>
                <a:cubicBezTo>
                  <a:pt x="448" y="7"/>
                  <a:pt x="449" y="7"/>
                  <a:pt x="450" y="8"/>
                </a:cubicBezTo>
                <a:cubicBezTo>
                  <a:pt x="455" y="8"/>
                  <a:pt x="454" y="5"/>
                  <a:pt x="455" y="3"/>
                </a:cubicBezTo>
                <a:cubicBezTo>
                  <a:pt x="456" y="5"/>
                  <a:pt x="456" y="5"/>
                  <a:pt x="456" y="5"/>
                </a:cubicBezTo>
                <a:cubicBezTo>
                  <a:pt x="457" y="5"/>
                  <a:pt x="458" y="5"/>
                  <a:pt x="458" y="5"/>
                </a:cubicBezTo>
                <a:cubicBezTo>
                  <a:pt x="458" y="6"/>
                  <a:pt x="458" y="6"/>
                  <a:pt x="458" y="6"/>
                </a:cubicBezTo>
                <a:cubicBezTo>
                  <a:pt x="463" y="0"/>
                  <a:pt x="468" y="6"/>
                  <a:pt x="471" y="1"/>
                </a:cubicBezTo>
                <a:cubicBezTo>
                  <a:pt x="471" y="2"/>
                  <a:pt x="468" y="4"/>
                  <a:pt x="466" y="6"/>
                </a:cubicBezTo>
                <a:cubicBezTo>
                  <a:pt x="465" y="8"/>
                  <a:pt x="468" y="6"/>
                  <a:pt x="470" y="6"/>
                </a:cubicBezTo>
                <a:cubicBezTo>
                  <a:pt x="474" y="2"/>
                  <a:pt x="474" y="2"/>
                  <a:pt x="474" y="2"/>
                </a:cubicBezTo>
                <a:cubicBezTo>
                  <a:pt x="473" y="7"/>
                  <a:pt x="478" y="0"/>
                  <a:pt x="482" y="2"/>
                </a:cubicBezTo>
                <a:cubicBezTo>
                  <a:pt x="480" y="6"/>
                  <a:pt x="495" y="3"/>
                  <a:pt x="496" y="4"/>
                </a:cubicBezTo>
                <a:cubicBezTo>
                  <a:pt x="496" y="7"/>
                  <a:pt x="490" y="5"/>
                  <a:pt x="488" y="8"/>
                </a:cubicBezTo>
                <a:cubicBezTo>
                  <a:pt x="488" y="9"/>
                  <a:pt x="491" y="7"/>
                  <a:pt x="493" y="8"/>
                </a:cubicBezTo>
                <a:cubicBezTo>
                  <a:pt x="487" y="11"/>
                  <a:pt x="487" y="11"/>
                  <a:pt x="487" y="11"/>
                </a:cubicBezTo>
                <a:cubicBezTo>
                  <a:pt x="487" y="13"/>
                  <a:pt x="493" y="9"/>
                  <a:pt x="491" y="11"/>
                </a:cubicBezTo>
                <a:cubicBezTo>
                  <a:pt x="495" y="11"/>
                  <a:pt x="493" y="9"/>
                  <a:pt x="498" y="7"/>
                </a:cubicBezTo>
                <a:cubicBezTo>
                  <a:pt x="497" y="8"/>
                  <a:pt x="495" y="11"/>
                  <a:pt x="498" y="10"/>
                </a:cubicBezTo>
                <a:cubicBezTo>
                  <a:pt x="499" y="10"/>
                  <a:pt x="499" y="8"/>
                  <a:pt x="500" y="9"/>
                </a:cubicBezTo>
                <a:cubicBezTo>
                  <a:pt x="499" y="14"/>
                  <a:pt x="506" y="13"/>
                  <a:pt x="507" y="17"/>
                </a:cubicBezTo>
                <a:cubicBezTo>
                  <a:pt x="510" y="16"/>
                  <a:pt x="510" y="16"/>
                  <a:pt x="510" y="16"/>
                </a:cubicBezTo>
                <a:cubicBezTo>
                  <a:pt x="509" y="16"/>
                  <a:pt x="508" y="17"/>
                  <a:pt x="509" y="17"/>
                </a:cubicBezTo>
                <a:cubicBezTo>
                  <a:pt x="511" y="16"/>
                  <a:pt x="511" y="16"/>
                  <a:pt x="511" y="16"/>
                </a:cubicBezTo>
                <a:cubicBezTo>
                  <a:pt x="511" y="17"/>
                  <a:pt x="509" y="23"/>
                  <a:pt x="511" y="25"/>
                </a:cubicBezTo>
                <a:cubicBezTo>
                  <a:pt x="514" y="22"/>
                  <a:pt x="514" y="22"/>
                  <a:pt x="514" y="22"/>
                </a:cubicBezTo>
                <a:cubicBezTo>
                  <a:pt x="511" y="26"/>
                  <a:pt x="511" y="26"/>
                  <a:pt x="511" y="26"/>
                </a:cubicBezTo>
                <a:cubicBezTo>
                  <a:pt x="516" y="24"/>
                  <a:pt x="516" y="24"/>
                  <a:pt x="516" y="24"/>
                </a:cubicBezTo>
                <a:cubicBezTo>
                  <a:pt x="511" y="27"/>
                  <a:pt x="516" y="28"/>
                  <a:pt x="515" y="31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17" y="32"/>
                  <a:pt x="517" y="32"/>
                  <a:pt x="517" y="32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20" y="32"/>
                  <a:pt x="515" y="36"/>
                  <a:pt x="518" y="36"/>
                </a:cubicBezTo>
                <a:cubicBezTo>
                  <a:pt x="517" y="36"/>
                  <a:pt x="522" y="33"/>
                  <a:pt x="524" y="32"/>
                </a:cubicBezTo>
                <a:close/>
                <a:moveTo>
                  <a:pt x="552" y="103"/>
                </a:moveTo>
                <a:cubicBezTo>
                  <a:pt x="552" y="104"/>
                  <a:pt x="552" y="104"/>
                  <a:pt x="552" y="104"/>
                </a:cubicBezTo>
                <a:cubicBezTo>
                  <a:pt x="553" y="103"/>
                  <a:pt x="552" y="103"/>
                  <a:pt x="552" y="103"/>
                </a:cubicBezTo>
                <a:cubicBezTo>
                  <a:pt x="551" y="101"/>
                  <a:pt x="551" y="101"/>
                  <a:pt x="551" y="101"/>
                </a:cubicBezTo>
                <a:cubicBezTo>
                  <a:pt x="547" y="102"/>
                  <a:pt x="550" y="102"/>
                  <a:pt x="552" y="103"/>
                </a:cubicBezTo>
                <a:close/>
                <a:moveTo>
                  <a:pt x="473" y="166"/>
                </a:moveTo>
                <a:cubicBezTo>
                  <a:pt x="475" y="166"/>
                  <a:pt x="475" y="166"/>
                  <a:pt x="475" y="166"/>
                </a:cubicBezTo>
                <a:cubicBezTo>
                  <a:pt x="475" y="167"/>
                  <a:pt x="473" y="165"/>
                  <a:pt x="475" y="168"/>
                </a:cubicBezTo>
                <a:cubicBezTo>
                  <a:pt x="474" y="167"/>
                  <a:pt x="474" y="168"/>
                  <a:pt x="473" y="166"/>
                </a:cubicBezTo>
                <a:close/>
                <a:moveTo>
                  <a:pt x="509" y="103"/>
                </a:moveTo>
                <a:cubicBezTo>
                  <a:pt x="506" y="104"/>
                  <a:pt x="506" y="104"/>
                  <a:pt x="506" y="104"/>
                </a:cubicBezTo>
                <a:cubicBezTo>
                  <a:pt x="510" y="104"/>
                  <a:pt x="510" y="104"/>
                  <a:pt x="510" y="104"/>
                </a:cubicBezTo>
                <a:lnTo>
                  <a:pt x="509" y="103"/>
                </a:lnTo>
                <a:close/>
                <a:moveTo>
                  <a:pt x="502" y="93"/>
                </a:moveTo>
                <a:cubicBezTo>
                  <a:pt x="502" y="94"/>
                  <a:pt x="502" y="94"/>
                  <a:pt x="501" y="95"/>
                </a:cubicBezTo>
                <a:cubicBezTo>
                  <a:pt x="502" y="95"/>
                  <a:pt x="502" y="95"/>
                  <a:pt x="502" y="95"/>
                </a:cubicBezTo>
                <a:cubicBezTo>
                  <a:pt x="502" y="94"/>
                  <a:pt x="503" y="93"/>
                  <a:pt x="503" y="93"/>
                </a:cubicBezTo>
                <a:lnTo>
                  <a:pt x="502" y="93"/>
                </a:lnTo>
                <a:close/>
                <a:moveTo>
                  <a:pt x="523" y="61"/>
                </a:moveTo>
                <a:cubicBezTo>
                  <a:pt x="518" y="65"/>
                  <a:pt x="524" y="62"/>
                  <a:pt x="522" y="64"/>
                </a:cubicBezTo>
                <a:cubicBezTo>
                  <a:pt x="522" y="64"/>
                  <a:pt x="521" y="65"/>
                  <a:pt x="521" y="65"/>
                </a:cubicBezTo>
                <a:cubicBezTo>
                  <a:pt x="522" y="65"/>
                  <a:pt x="522" y="64"/>
                  <a:pt x="522" y="64"/>
                </a:cubicBezTo>
                <a:cubicBezTo>
                  <a:pt x="524" y="63"/>
                  <a:pt x="528" y="59"/>
                  <a:pt x="523" y="61"/>
                </a:cubicBezTo>
                <a:close/>
                <a:moveTo>
                  <a:pt x="540" y="98"/>
                </a:moveTo>
                <a:cubicBezTo>
                  <a:pt x="544" y="98"/>
                  <a:pt x="543" y="95"/>
                  <a:pt x="545" y="94"/>
                </a:cubicBezTo>
                <a:cubicBezTo>
                  <a:pt x="544" y="93"/>
                  <a:pt x="541" y="95"/>
                  <a:pt x="539" y="96"/>
                </a:cubicBezTo>
                <a:cubicBezTo>
                  <a:pt x="539" y="95"/>
                  <a:pt x="539" y="95"/>
                  <a:pt x="539" y="94"/>
                </a:cubicBezTo>
                <a:cubicBezTo>
                  <a:pt x="531" y="96"/>
                  <a:pt x="543" y="96"/>
                  <a:pt x="540" y="98"/>
                </a:cubicBezTo>
                <a:close/>
                <a:moveTo>
                  <a:pt x="562" y="140"/>
                </a:moveTo>
                <a:cubicBezTo>
                  <a:pt x="565" y="140"/>
                  <a:pt x="565" y="140"/>
                  <a:pt x="565" y="140"/>
                </a:cubicBezTo>
                <a:cubicBezTo>
                  <a:pt x="568" y="141"/>
                  <a:pt x="568" y="141"/>
                  <a:pt x="568" y="141"/>
                </a:cubicBezTo>
                <a:cubicBezTo>
                  <a:pt x="569" y="141"/>
                  <a:pt x="569" y="141"/>
                  <a:pt x="569" y="141"/>
                </a:cubicBezTo>
                <a:lnTo>
                  <a:pt x="562" y="140"/>
                </a:lnTo>
                <a:close/>
                <a:moveTo>
                  <a:pt x="556" y="144"/>
                </a:moveTo>
                <a:cubicBezTo>
                  <a:pt x="554" y="145"/>
                  <a:pt x="546" y="143"/>
                  <a:pt x="541" y="140"/>
                </a:cubicBezTo>
                <a:cubicBezTo>
                  <a:pt x="544" y="140"/>
                  <a:pt x="545" y="139"/>
                  <a:pt x="553" y="142"/>
                </a:cubicBezTo>
                <a:cubicBezTo>
                  <a:pt x="548" y="140"/>
                  <a:pt x="564" y="146"/>
                  <a:pt x="556" y="144"/>
                </a:cubicBezTo>
                <a:close/>
                <a:moveTo>
                  <a:pt x="521" y="78"/>
                </a:moveTo>
                <a:cubicBezTo>
                  <a:pt x="520" y="80"/>
                  <a:pt x="513" y="85"/>
                  <a:pt x="519" y="86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3" y="81"/>
                  <a:pt x="523" y="81"/>
                  <a:pt x="523" y="81"/>
                </a:cubicBezTo>
                <a:cubicBezTo>
                  <a:pt x="515" y="86"/>
                  <a:pt x="521" y="79"/>
                  <a:pt x="521" y="78"/>
                </a:cubicBezTo>
                <a:close/>
                <a:moveTo>
                  <a:pt x="529" y="145"/>
                </a:moveTo>
                <a:cubicBezTo>
                  <a:pt x="528" y="146"/>
                  <a:pt x="522" y="144"/>
                  <a:pt x="516" y="140"/>
                </a:cubicBezTo>
                <a:cubicBezTo>
                  <a:pt x="519" y="142"/>
                  <a:pt x="526" y="144"/>
                  <a:pt x="531" y="146"/>
                </a:cubicBezTo>
                <a:cubicBezTo>
                  <a:pt x="530" y="145"/>
                  <a:pt x="529" y="145"/>
                  <a:pt x="529" y="145"/>
                </a:cubicBezTo>
                <a:close/>
                <a:moveTo>
                  <a:pt x="523" y="141"/>
                </a:moveTo>
                <a:cubicBezTo>
                  <a:pt x="523" y="140"/>
                  <a:pt x="518" y="137"/>
                  <a:pt x="523" y="139"/>
                </a:cubicBezTo>
                <a:cubicBezTo>
                  <a:pt x="526" y="141"/>
                  <a:pt x="536" y="147"/>
                  <a:pt x="536" y="144"/>
                </a:cubicBezTo>
                <a:cubicBezTo>
                  <a:pt x="527" y="140"/>
                  <a:pt x="524" y="138"/>
                  <a:pt x="518" y="137"/>
                </a:cubicBezTo>
                <a:lnTo>
                  <a:pt x="523" y="141"/>
                </a:lnTo>
                <a:close/>
                <a:moveTo>
                  <a:pt x="541" y="148"/>
                </a:moveTo>
                <a:cubicBezTo>
                  <a:pt x="541" y="147"/>
                  <a:pt x="541" y="146"/>
                  <a:pt x="541" y="145"/>
                </a:cubicBezTo>
                <a:cubicBezTo>
                  <a:pt x="531" y="141"/>
                  <a:pt x="539" y="146"/>
                  <a:pt x="541" y="148"/>
                </a:cubicBezTo>
                <a:cubicBezTo>
                  <a:pt x="541" y="149"/>
                  <a:pt x="541" y="149"/>
                  <a:pt x="541" y="149"/>
                </a:cubicBezTo>
                <a:cubicBezTo>
                  <a:pt x="541" y="149"/>
                  <a:pt x="541" y="148"/>
                  <a:pt x="541" y="148"/>
                </a:cubicBezTo>
                <a:close/>
                <a:moveTo>
                  <a:pt x="513" y="155"/>
                </a:moveTo>
                <a:cubicBezTo>
                  <a:pt x="515" y="156"/>
                  <a:pt x="515" y="156"/>
                  <a:pt x="515" y="156"/>
                </a:cubicBezTo>
                <a:cubicBezTo>
                  <a:pt x="516" y="157"/>
                  <a:pt x="517" y="158"/>
                  <a:pt x="518" y="157"/>
                </a:cubicBezTo>
                <a:cubicBezTo>
                  <a:pt x="515" y="156"/>
                  <a:pt x="515" y="156"/>
                  <a:pt x="515" y="156"/>
                </a:cubicBezTo>
                <a:cubicBezTo>
                  <a:pt x="514" y="154"/>
                  <a:pt x="514" y="152"/>
                  <a:pt x="513" y="155"/>
                </a:cubicBezTo>
                <a:close/>
                <a:moveTo>
                  <a:pt x="537" y="149"/>
                </a:moveTo>
                <a:cubicBezTo>
                  <a:pt x="533" y="149"/>
                  <a:pt x="533" y="149"/>
                  <a:pt x="533" y="149"/>
                </a:cubicBezTo>
                <a:cubicBezTo>
                  <a:pt x="533" y="148"/>
                  <a:pt x="533" y="146"/>
                  <a:pt x="537" y="149"/>
                </a:cubicBezTo>
                <a:close/>
                <a:moveTo>
                  <a:pt x="516" y="149"/>
                </a:moveTo>
                <a:cubicBezTo>
                  <a:pt x="516" y="149"/>
                  <a:pt x="513" y="150"/>
                  <a:pt x="512" y="151"/>
                </a:cubicBezTo>
                <a:cubicBezTo>
                  <a:pt x="514" y="152"/>
                  <a:pt x="518" y="152"/>
                  <a:pt x="516" y="149"/>
                </a:cubicBezTo>
                <a:close/>
                <a:moveTo>
                  <a:pt x="455" y="166"/>
                </a:moveTo>
                <a:cubicBezTo>
                  <a:pt x="454" y="162"/>
                  <a:pt x="454" y="162"/>
                  <a:pt x="454" y="162"/>
                </a:cubicBezTo>
                <a:cubicBezTo>
                  <a:pt x="452" y="162"/>
                  <a:pt x="452" y="162"/>
                  <a:pt x="452" y="162"/>
                </a:cubicBezTo>
                <a:lnTo>
                  <a:pt x="455" y="166"/>
                </a:lnTo>
                <a:close/>
                <a:moveTo>
                  <a:pt x="468" y="155"/>
                </a:moveTo>
                <a:cubicBezTo>
                  <a:pt x="469" y="155"/>
                  <a:pt x="469" y="155"/>
                  <a:pt x="469" y="155"/>
                </a:cubicBezTo>
                <a:cubicBezTo>
                  <a:pt x="468" y="153"/>
                  <a:pt x="468" y="153"/>
                  <a:pt x="468" y="153"/>
                </a:cubicBezTo>
                <a:lnTo>
                  <a:pt x="468" y="155"/>
                </a:lnTo>
                <a:close/>
                <a:moveTo>
                  <a:pt x="484" y="145"/>
                </a:moveTo>
                <a:cubicBezTo>
                  <a:pt x="484" y="146"/>
                  <a:pt x="484" y="146"/>
                  <a:pt x="484" y="147"/>
                </a:cubicBezTo>
                <a:cubicBezTo>
                  <a:pt x="484" y="150"/>
                  <a:pt x="481" y="153"/>
                  <a:pt x="479" y="152"/>
                </a:cubicBezTo>
                <a:cubicBezTo>
                  <a:pt x="479" y="155"/>
                  <a:pt x="483" y="158"/>
                  <a:pt x="484" y="160"/>
                </a:cubicBezTo>
                <a:cubicBezTo>
                  <a:pt x="478" y="146"/>
                  <a:pt x="486" y="160"/>
                  <a:pt x="486" y="154"/>
                </a:cubicBezTo>
                <a:cubicBezTo>
                  <a:pt x="485" y="153"/>
                  <a:pt x="484" y="154"/>
                  <a:pt x="483" y="152"/>
                </a:cubicBezTo>
                <a:cubicBezTo>
                  <a:pt x="483" y="150"/>
                  <a:pt x="484" y="149"/>
                  <a:pt x="485" y="150"/>
                </a:cubicBezTo>
                <a:cubicBezTo>
                  <a:pt x="486" y="151"/>
                  <a:pt x="486" y="152"/>
                  <a:pt x="486" y="152"/>
                </a:cubicBezTo>
                <a:cubicBezTo>
                  <a:pt x="486" y="151"/>
                  <a:pt x="485" y="150"/>
                  <a:pt x="485" y="150"/>
                </a:cubicBezTo>
                <a:cubicBezTo>
                  <a:pt x="485" y="149"/>
                  <a:pt x="484" y="148"/>
                  <a:pt x="484" y="147"/>
                </a:cubicBezTo>
                <a:cubicBezTo>
                  <a:pt x="484" y="146"/>
                  <a:pt x="484" y="146"/>
                  <a:pt x="484" y="145"/>
                </a:cubicBezTo>
                <a:close/>
                <a:moveTo>
                  <a:pt x="506" y="138"/>
                </a:moveTo>
                <a:cubicBezTo>
                  <a:pt x="507" y="139"/>
                  <a:pt x="508" y="141"/>
                  <a:pt x="510" y="142"/>
                </a:cubicBezTo>
                <a:cubicBezTo>
                  <a:pt x="509" y="140"/>
                  <a:pt x="507" y="139"/>
                  <a:pt x="506" y="138"/>
                </a:cubicBezTo>
                <a:cubicBezTo>
                  <a:pt x="505" y="138"/>
                  <a:pt x="504" y="137"/>
                  <a:pt x="504" y="137"/>
                </a:cubicBezTo>
                <a:cubicBezTo>
                  <a:pt x="504" y="137"/>
                  <a:pt x="505" y="138"/>
                  <a:pt x="506" y="138"/>
                </a:cubicBezTo>
                <a:close/>
                <a:moveTo>
                  <a:pt x="498" y="132"/>
                </a:moveTo>
                <a:cubicBezTo>
                  <a:pt x="501" y="133"/>
                  <a:pt x="503" y="135"/>
                  <a:pt x="506" y="136"/>
                </a:cubicBezTo>
                <a:cubicBezTo>
                  <a:pt x="502" y="134"/>
                  <a:pt x="502" y="134"/>
                  <a:pt x="502" y="134"/>
                </a:cubicBezTo>
                <a:cubicBezTo>
                  <a:pt x="504" y="134"/>
                  <a:pt x="505" y="135"/>
                  <a:pt x="506" y="135"/>
                </a:cubicBezTo>
                <a:cubicBezTo>
                  <a:pt x="502" y="132"/>
                  <a:pt x="497" y="129"/>
                  <a:pt x="498" y="132"/>
                </a:cubicBezTo>
                <a:close/>
                <a:moveTo>
                  <a:pt x="508" y="133"/>
                </a:moveTo>
                <a:cubicBezTo>
                  <a:pt x="504" y="132"/>
                  <a:pt x="504" y="132"/>
                  <a:pt x="504" y="132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8" y="136"/>
                  <a:pt x="508" y="136"/>
                  <a:pt x="508" y="136"/>
                </a:cubicBezTo>
                <a:cubicBezTo>
                  <a:pt x="504" y="133"/>
                  <a:pt x="504" y="133"/>
                  <a:pt x="504" y="133"/>
                </a:cubicBezTo>
                <a:lnTo>
                  <a:pt x="508" y="133"/>
                </a:lnTo>
                <a:close/>
                <a:moveTo>
                  <a:pt x="539" y="127"/>
                </a:moveTo>
                <a:cubicBezTo>
                  <a:pt x="542" y="128"/>
                  <a:pt x="544" y="129"/>
                  <a:pt x="538" y="128"/>
                </a:cubicBezTo>
                <a:cubicBezTo>
                  <a:pt x="536" y="126"/>
                  <a:pt x="536" y="126"/>
                  <a:pt x="536" y="126"/>
                </a:cubicBezTo>
                <a:cubicBezTo>
                  <a:pt x="536" y="126"/>
                  <a:pt x="532" y="126"/>
                  <a:pt x="534" y="127"/>
                </a:cubicBezTo>
                <a:cubicBezTo>
                  <a:pt x="517" y="121"/>
                  <a:pt x="536" y="128"/>
                  <a:pt x="528" y="123"/>
                </a:cubicBezTo>
                <a:cubicBezTo>
                  <a:pt x="530" y="126"/>
                  <a:pt x="520" y="122"/>
                  <a:pt x="514" y="120"/>
                </a:cubicBezTo>
                <a:cubicBezTo>
                  <a:pt x="518" y="121"/>
                  <a:pt x="518" y="120"/>
                  <a:pt x="520" y="120"/>
                </a:cubicBezTo>
                <a:cubicBezTo>
                  <a:pt x="521" y="120"/>
                  <a:pt x="522" y="120"/>
                  <a:pt x="524" y="121"/>
                </a:cubicBezTo>
                <a:cubicBezTo>
                  <a:pt x="525" y="121"/>
                  <a:pt x="526" y="121"/>
                  <a:pt x="528" y="122"/>
                </a:cubicBezTo>
                <a:cubicBezTo>
                  <a:pt x="529" y="122"/>
                  <a:pt x="531" y="123"/>
                  <a:pt x="534" y="124"/>
                </a:cubicBezTo>
                <a:cubicBezTo>
                  <a:pt x="532" y="124"/>
                  <a:pt x="536" y="125"/>
                  <a:pt x="539" y="127"/>
                </a:cubicBezTo>
                <a:close/>
                <a:moveTo>
                  <a:pt x="520" y="108"/>
                </a:moveTo>
                <a:cubicBezTo>
                  <a:pt x="520" y="106"/>
                  <a:pt x="520" y="106"/>
                  <a:pt x="520" y="106"/>
                </a:cubicBezTo>
                <a:cubicBezTo>
                  <a:pt x="521" y="108"/>
                  <a:pt x="521" y="108"/>
                  <a:pt x="521" y="108"/>
                </a:cubicBezTo>
                <a:lnTo>
                  <a:pt x="520" y="108"/>
                </a:lnTo>
                <a:close/>
                <a:moveTo>
                  <a:pt x="488" y="61"/>
                </a:moveTo>
                <a:cubicBezTo>
                  <a:pt x="483" y="63"/>
                  <a:pt x="489" y="64"/>
                  <a:pt x="492" y="62"/>
                </a:cubicBezTo>
                <a:cubicBezTo>
                  <a:pt x="490" y="63"/>
                  <a:pt x="489" y="61"/>
                  <a:pt x="488" y="61"/>
                </a:cubicBezTo>
                <a:close/>
                <a:moveTo>
                  <a:pt x="480" y="41"/>
                </a:moveTo>
                <a:cubicBezTo>
                  <a:pt x="481" y="42"/>
                  <a:pt x="476" y="46"/>
                  <a:pt x="482" y="44"/>
                </a:cubicBezTo>
                <a:cubicBezTo>
                  <a:pt x="483" y="41"/>
                  <a:pt x="483" y="41"/>
                  <a:pt x="483" y="41"/>
                </a:cubicBezTo>
                <a:cubicBezTo>
                  <a:pt x="481" y="41"/>
                  <a:pt x="483" y="40"/>
                  <a:pt x="480" y="41"/>
                </a:cubicBezTo>
                <a:close/>
                <a:moveTo>
                  <a:pt x="472" y="28"/>
                </a:moveTo>
                <a:cubicBezTo>
                  <a:pt x="478" y="25"/>
                  <a:pt x="478" y="25"/>
                  <a:pt x="478" y="25"/>
                </a:cubicBezTo>
                <a:cubicBezTo>
                  <a:pt x="477" y="26"/>
                  <a:pt x="477" y="26"/>
                  <a:pt x="477" y="26"/>
                </a:cubicBezTo>
                <a:lnTo>
                  <a:pt x="472" y="28"/>
                </a:lnTo>
                <a:close/>
                <a:moveTo>
                  <a:pt x="466" y="33"/>
                </a:moveTo>
                <a:cubicBezTo>
                  <a:pt x="466" y="33"/>
                  <a:pt x="466" y="31"/>
                  <a:pt x="469" y="30"/>
                </a:cubicBezTo>
                <a:lnTo>
                  <a:pt x="466" y="33"/>
                </a:lnTo>
                <a:close/>
                <a:moveTo>
                  <a:pt x="465" y="16"/>
                </a:moveTo>
                <a:cubicBezTo>
                  <a:pt x="459" y="19"/>
                  <a:pt x="459" y="19"/>
                  <a:pt x="459" y="19"/>
                </a:cubicBezTo>
                <a:cubicBezTo>
                  <a:pt x="459" y="19"/>
                  <a:pt x="459" y="19"/>
                  <a:pt x="459" y="19"/>
                </a:cubicBezTo>
                <a:lnTo>
                  <a:pt x="465" y="16"/>
                </a:lnTo>
                <a:close/>
                <a:moveTo>
                  <a:pt x="469" y="16"/>
                </a:moveTo>
                <a:cubicBezTo>
                  <a:pt x="468" y="17"/>
                  <a:pt x="467" y="17"/>
                  <a:pt x="466" y="18"/>
                </a:cubicBezTo>
                <a:cubicBezTo>
                  <a:pt x="464" y="19"/>
                  <a:pt x="464" y="20"/>
                  <a:pt x="466" y="20"/>
                </a:cubicBezTo>
                <a:cubicBezTo>
                  <a:pt x="469" y="19"/>
                  <a:pt x="467" y="19"/>
                  <a:pt x="467" y="18"/>
                </a:cubicBezTo>
                <a:cubicBezTo>
                  <a:pt x="468" y="18"/>
                  <a:pt x="470" y="18"/>
                  <a:pt x="469" y="20"/>
                </a:cubicBezTo>
                <a:cubicBezTo>
                  <a:pt x="464" y="21"/>
                  <a:pt x="464" y="21"/>
                  <a:pt x="460" y="23"/>
                </a:cubicBezTo>
                <a:cubicBezTo>
                  <a:pt x="456" y="21"/>
                  <a:pt x="462" y="19"/>
                  <a:pt x="466" y="18"/>
                </a:cubicBezTo>
                <a:cubicBezTo>
                  <a:pt x="466" y="17"/>
                  <a:pt x="468" y="17"/>
                  <a:pt x="469" y="16"/>
                </a:cubicBezTo>
                <a:close/>
                <a:moveTo>
                  <a:pt x="474" y="23"/>
                </a:moveTo>
                <a:cubicBezTo>
                  <a:pt x="473" y="23"/>
                  <a:pt x="472" y="23"/>
                  <a:pt x="471" y="24"/>
                </a:cubicBezTo>
                <a:cubicBezTo>
                  <a:pt x="469" y="23"/>
                  <a:pt x="467" y="22"/>
                  <a:pt x="463" y="25"/>
                </a:cubicBezTo>
                <a:cubicBezTo>
                  <a:pt x="464" y="26"/>
                  <a:pt x="464" y="26"/>
                  <a:pt x="464" y="26"/>
                </a:cubicBezTo>
                <a:cubicBezTo>
                  <a:pt x="464" y="26"/>
                  <a:pt x="464" y="26"/>
                  <a:pt x="465" y="25"/>
                </a:cubicBezTo>
                <a:cubicBezTo>
                  <a:pt x="468" y="25"/>
                  <a:pt x="465" y="27"/>
                  <a:pt x="464" y="28"/>
                </a:cubicBezTo>
                <a:cubicBezTo>
                  <a:pt x="466" y="27"/>
                  <a:pt x="468" y="25"/>
                  <a:pt x="471" y="24"/>
                </a:cubicBezTo>
                <a:cubicBezTo>
                  <a:pt x="472" y="24"/>
                  <a:pt x="472" y="24"/>
                  <a:pt x="473" y="24"/>
                </a:cubicBezTo>
                <a:cubicBezTo>
                  <a:pt x="473" y="25"/>
                  <a:pt x="472" y="25"/>
                  <a:pt x="474" y="25"/>
                </a:cubicBezTo>
                <a:cubicBezTo>
                  <a:pt x="475" y="24"/>
                  <a:pt x="475" y="24"/>
                  <a:pt x="475" y="24"/>
                </a:cubicBezTo>
                <a:cubicBezTo>
                  <a:pt x="474" y="24"/>
                  <a:pt x="474" y="24"/>
                  <a:pt x="473" y="24"/>
                </a:cubicBezTo>
                <a:cubicBezTo>
                  <a:pt x="474" y="24"/>
                  <a:pt x="474" y="23"/>
                  <a:pt x="474" y="23"/>
                </a:cubicBezTo>
                <a:close/>
                <a:moveTo>
                  <a:pt x="472" y="13"/>
                </a:moveTo>
                <a:cubicBezTo>
                  <a:pt x="473" y="13"/>
                  <a:pt x="475" y="13"/>
                  <a:pt x="476" y="12"/>
                </a:cubicBezTo>
                <a:cubicBezTo>
                  <a:pt x="477" y="11"/>
                  <a:pt x="477" y="11"/>
                  <a:pt x="477" y="11"/>
                </a:cubicBezTo>
                <a:cubicBezTo>
                  <a:pt x="474" y="10"/>
                  <a:pt x="472" y="12"/>
                  <a:pt x="472" y="13"/>
                </a:cubicBezTo>
                <a:close/>
                <a:moveTo>
                  <a:pt x="489" y="54"/>
                </a:moveTo>
                <a:cubicBezTo>
                  <a:pt x="489" y="54"/>
                  <a:pt x="490" y="56"/>
                  <a:pt x="487" y="58"/>
                </a:cubicBezTo>
                <a:cubicBezTo>
                  <a:pt x="492" y="56"/>
                  <a:pt x="492" y="56"/>
                  <a:pt x="492" y="56"/>
                </a:cubicBezTo>
                <a:cubicBezTo>
                  <a:pt x="491" y="55"/>
                  <a:pt x="494" y="53"/>
                  <a:pt x="496" y="53"/>
                </a:cubicBezTo>
                <a:cubicBezTo>
                  <a:pt x="492" y="53"/>
                  <a:pt x="494" y="51"/>
                  <a:pt x="489" y="54"/>
                </a:cubicBezTo>
                <a:close/>
                <a:moveTo>
                  <a:pt x="518" y="105"/>
                </a:moveTo>
                <a:cubicBezTo>
                  <a:pt x="520" y="104"/>
                  <a:pt x="514" y="102"/>
                  <a:pt x="521" y="101"/>
                </a:cubicBezTo>
                <a:cubicBezTo>
                  <a:pt x="512" y="101"/>
                  <a:pt x="516" y="104"/>
                  <a:pt x="518" y="105"/>
                </a:cubicBezTo>
                <a:close/>
                <a:moveTo>
                  <a:pt x="528" y="105"/>
                </a:moveTo>
                <a:cubicBezTo>
                  <a:pt x="528" y="106"/>
                  <a:pt x="528" y="106"/>
                  <a:pt x="528" y="106"/>
                </a:cubicBezTo>
                <a:cubicBezTo>
                  <a:pt x="527" y="107"/>
                  <a:pt x="520" y="107"/>
                  <a:pt x="524" y="108"/>
                </a:cubicBezTo>
                <a:cubicBezTo>
                  <a:pt x="526" y="108"/>
                  <a:pt x="523" y="107"/>
                  <a:pt x="525" y="107"/>
                </a:cubicBezTo>
                <a:cubicBezTo>
                  <a:pt x="529" y="107"/>
                  <a:pt x="528" y="107"/>
                  <a:pt x="528" y="106"/>
                </a:cubicBezTo>
                <a:cubicBezTo>
                  <a:pt x="528" y="106"/>
                  <a:pt x="528" y="106"/>
                  <a:pt x="528" y="105"/>
                </a:cubicBezTo>
                <a:close/>
                <a:moveTo>
                  <a:pt x="513" y="71"/>
                </a:moveTo>
                <a:cubicBezTo>
                  <a:pt x="514" y="72"/>
                  <a:pt x="514" y="72"/>
                  <a:pt x="514" y="72"/>
                </a:cubicBezTo>
                <a:cubicBezTo>
                  <a:pt x="510" y="75"/>
                  <a:pt x="510" y="75"/>
                  <a:pt x="510" y="75"/>
                </a:cubicBezTo>
                <a:lnTo>
                  <a:pt x="513" y="71"/>
                </a:lnTo>
                <a:close/>
                <a:moveTo>
                  <a:pt x="511" y="55"/>
                </a:moveTo>
                <a:cubicBezTo>
                  <a:pt x="511" y="56"/>
                  <a:pt x="511" y="56"/>
                  <a:pt x="511" y="56"/>
                </a:cubicBezTo>
                <a:cubicBezTo>
                  <a:pt x="510" y="56"/>
                  <a:pt x="510" y="56"/>
                  <a:pt x="510" y="56"/>
                </a:cubicBezTo>
                <a:cubicBezTo>
                  <a:pt x="509" y="57"/>
                  <a:pt x="507" y="57"/>
                  <a:pt x="506" y="58"/>
                </a:cubicBezTo>
                <a:cubicBezTo>
                  <a:pt x="506" y="58"/>
                  <a:pt x="506" y="59"/>
                  <a:pt x="506" y="59"/>
                </a:cubicBezTo>
                <a:cubicBezTo>
                  <a:pt x="506" y="59"/>
                  <a:pt x="506" y="58"/>
                  <a:pt x="506" y="58"/>
                </a:cubicBezTo>
                <a:cubicBezTo>
                  <a:pt x="506" y="57"/>
                  <a:pt x="505" y="56"/>
                  <a:pt x="509" y="54"/>
                </a:cubicBezTo>
                <a:cubicBezTo>
                  <a:pt x="507" y="55"/>
                  <a:pt x="508" y="57"/>
                  <a:pt x="511" y="56"/>
                </a:cubicBezTo>
                <a:lnTo>
                  <a:pt x="511" y="55"/>
                </a:lnTo>
                <a:close/>
                <a:moveTo>
                  <a:pt x="501" y="25"/>
                </a:moveTo>
                <a:cubicBezTo>
                  <a:pt x="500" y="26"/>
                  <a:pt x="499" y="26"/>
                  <a:pt x="502" y="26"/>
                </a:cubicBezTo>
                <a:cubicBezTo>
                  <a:pt x="503" y="25"/>
                  <a:pt x="502" y="24"/>
                  <a:pt x="501" y="25"/>
                </a:cubicBezTo>
                <a:close/>
                <a:moveTo>
                  <a:pt x="519" y="60"/>
                </a:moveTo>
                <a:cubicBezTo>
                  <a:pt x="516" y="61"/>
                  <a:pt x="518" y="62"/>
                  <a:pt x="514" y="63"/>
                </a:cubicBezTo>
                <a:cubicBezTo>
                  <a:pt x="513" y="63"/>
                  <a:pt x="513" y="63"/>
                  <a:pt x="513" y="63"/>
                </a:cubicBezTo>
                <a:cubicBezTo>
                  <a:pt x="515" y="63"/>
                  <a:pt x="507" y="67"/>
                  <a:pt x="512" y="66"/>
                </a:cubicBezTo>
                <a:cubicBezTo>
                  <a:pt x="511" y="66"/>
                  <a:pt x="511" y="66"/>
                  <a:pt x="511" y="66"/>
                </a:cubicBezTo>
                <a:cubicBezTo>
                  <a:pt x="513" y="66"/>
                  <a:pt x="515" y="62"/>
                  <a:pt x="518" y="62"/>
                </a:cubicBezTo>
                <a:cubicBezTo>
                  <a:pt x="519" y="63"/>
                  <a:pt x="521" y="60"/>
                  <a:pt x="519" y="60"/>
                </a:cubicBezTo>
                <a:close/>
                <a:moveTo>
                  <a:pt x="507" y="19"/>
                </a:moveTo>
                <a:cubicBezTo>
                  <a:pt x="507" y="21"/>
                  <a:pt x="500" y="23"/>
                  <a:pt x="504" y="24"/>
                </a:cubicBezTo>
                <a:cubicBezTo>
                  <a:pt x="504" y="22"/>
                  <a:pt x="511" y="19"/>
                  <a:pt x="507" y="19"/>
                </a:cubicBezTo>
                <a:close/>
                <a:moveTo>
                  <a:pt x="524" y="45"/>
                </a:moveTo>
                <a:cubicBezTo>
                  <a:pt x="525" y="45"/>
                  <a:pt x="525" y="45"/>
                  <a:pt x="525" y="45"/>
                </a:cubicBezTo>
                <a:cubicBezTo>
                  <a:pt x="524" y="47"/>
                  <a:pt x="524" y="47"/>
                  <a:pt x="524" y="47"/>
                </a:cubicBezTo>
                <a:cubicBezTo>
                  <a:pt x="523" y="47"/>
                  <a:pt x="523" y="47"/>
                  <a:pt x="523" y="47"/>
                </a:cubicBezTo>
                <a:lnTo>
                  <a:pt x="524" y="45"/>
                </a:lnTo>
                <a:close/>
                <a:moveTo>
                  <a:pt x="467" y="35"/>
                </a:moveTo>
                <a:cubicBezTo>
                  <a:pt x="466" y="35"/>
                  <a:pt x="466" y="36"/>
                  <a:pt x="467" y="36"/>
                </a:cubicBezTo>
                <a:cubicBezTo>
                  <a:pt x="467" y="36"/>
                  <a:pt x="467" y="35"/>
                  <a:pt x="467" y="35"/>
                </a:cubicBezTo>
                <a:close/>
                <a:moveTo>
                  <a:pt x="501" y="109"/>
                </a:moveTo>
                <a:cubicBezTo>
                  <a:pt x="500" y="108"/>
                  <a:pt x="499" y="108"/>
                  <a:pt x="498" y="108"/>
                </a:cubicBezTo>
                <a:cubicBezTo>
                  <a:pt x="499" y="108"/>
                  <a:pt x="500" y="108"/>
                  <a:pt x="501" y="109"/>
                </a:cubicBezTo>
                <a:close/>
                <a:moveTo>
                  <a:pt x="496" y="109"/>
                </a:moveTo>
                <a:cubicBezTo>
                  <a:pt x="496" y="109"/>
                  <a:pt x="496" y="109"/>
                  <a:pt x="496" y="109"/>
                </a:cubicBezTo>
                <a:cubicBezTo>
                  <a:pt x="496" y="109"/>
                  <a:pt x="496" y="109"/>
                  <a:pt x="496" y="109"/>
                </a:cubicBezTo>
                <a:close/>
                <a:moveTo>
                  <a:pt x="429" y="155"/>
                </a:moveTo>
                <a:cubicBezTo>
                  <a:pt x="428" y="155"/>
                  <a:pt x="425" y="152"/>
                  <a:pt x="428" y="156"/>
                </a:cubicBezTo>
                <a:cubicBezTo>
                  <a:pt x="429" y="158"/>
                  <a:pt x="428" y="155"/>
                  <a:pt x="429" y="155"/>
                </a:cubicBezTo>
                <a:close/>
                <a:moveTo>
                  <a:pt x="433" y="159"/>
                </a:moveTo>
                <a:cubicBezTo>
                  <a:pt x="434" y="159"/>
                  <a:pt x="435" y="160"/>
                  <a:pt x="436" y="161"/>
                </a:cubicBezTo>
                <a:cubicBezTo>
                  <a:pt x="434" y="159"/>
                  <a:pt x="434" y="159"/>
                  <a:pt x="433" y="159"/>
                </a:cubicBezTo>
                <a:close/>
                <a:moveTo>
                  <a:pt x="433" y="159"/>
                </a:moveTo>
                <a:cubicBezTo>
                  <a:pt x="432" y="159"/>
                  <a:pt x="432" y="160"/>
                  <a:pt x="431" y="161"/>
                </a:cubicBezTo>
                <a:cubicBezTo>
                  <a:pt x="433" y="162"/>
                  <a:pt x="433" y="160"/>
                  <a:pt x="433" y="159"/>
                </a:cubicBezTo>
                <a:close/>
                <a:moveTo>
                  <a:pt x="442" y="148"/>
                </a:moveTo>
                <a:cubicBezTo>
                  <a:pt x="443" y="150"/>
                  <a:pt x="447" y="151"/>
                  <a:pt x="445" y="155"/>
                </a:cubicBezTo>
                <a:cubicBezTo>
                  <a:pt x="445" y="155"/>
                  <a:pt x="446" y="153"/>
                  <a:pt x="448" y="155"/>
                </a:cubicBezTo>
                <a:cubicBezTo>
                  <a:pt x="445" y="151"/>
                  <a:pt x="444" y="148"/>
                  <a:pt x="442" y="148"/>
                </a:cubicBezTo>
                <a:close/>
                <a:moveTo>
                  <a:pt x="452" y="156"/>
                </a:moveTo>
                <a:cubicBezTo>
                  <a:pt x="452" y="155"/>
                  <a:pt x="452" y="155"/>
                  <a:pt x="453" y="155"/>
                </a:cubicBezTo>
                <a:cubicBezTo>
                  <a:pt x="452" y="155"/>
                  <a:pt x="452" y="155"/>
                  <a:pt x="452" y="156"/>
                </a:cubicBezTo>
                <a:close/>
                <a:moveTo>
                  <a:pt x="453" y="155"/>
                </a:moveTo>
                <a:cubicBezTo>
                  <a:pt x="454" y="155"/>
                  <a:pt x="457" y="160"/>
                  <a:pt x="457" y="157"/>
                </a:cubicBezTo>
                <a:cubicBezTo>
                  <a:pt x="456" y="155"/>
                  <a:pt x="454" y="152"/>
                  <a:pt x="453" y="152"/>
                </a:cubicBezTo>
                <a:cubicBezTo>
                  <a:pt x="454" y="155"/>
                  <a:pt x="453" y="155"/>
                  <a:pt x="453" y="155"/>
                </a:cubicBezTo>
                <a:close/>
                <a:moveTo>
                  <a:pt x="480" y="123"/>
                </a:moveTo>
                <a:cubicBezTo>
                  <a:pt x="479" y="124"/>
                  <a:pt x="479" y="124"/>
                  <a:pt x="479" y="124"/>
                </a:cubicBezTo>
                <a:cubicBezTo>
                  <a:pt x="480" y="125"/>
                  <a:pt x="480" y="125"/>
                  <a:pt x="480" y="125"/>
                </a:cubicBezTo>
                <a:cubicBezTo>
                  <a:pt x="480" y="125"/>
                  <a:pt x="481" y="124"/>
                  <a:pt x="480" y="123"/>
                </a:cubicBezTo>
                <a:close/>
                <a:moveTo>
                  <a:pt x="491" y="134"/>
                </a:moveTo>
                <a:cubicBezTo>
                  <a:pt x="488" y="129"/>
                  <a:pt x="488" y="129"/>
                  <a:pt x="488" y="129"/>
                </a:cubicBezTo>
                <a:cubicBezTo>
                  <a:pt x="487" y="128"/>
                  <a:pt x="490" y="132"/>
                  <a:pt x="489" y="132"/>
                </a:cubicBezTo>
                <a:cubicBezTo>
                  <a:pt x="489" y="133"/>
                  <a:pt x="490" y="134"/>
                  <a:pt x="491" y="134"/>
                </a:cubicBezTo>
                <a:close/>
                <a:moveTo>
                  <a:pt x="504" y="160"/>
                </a:moveTo>
                <a:cubicBezTo>
                  <a:pt x="504" y="160"/>
                  <a:pt x="504" y="160"/>
                  <a:pt x="503" y="160"/>
                </a:cubicBezTo>
                <a:cubicBezTo>
                  <a:pt x="504" y="160"/>
                  <a:pt x="504" y="160"/>
                  <a:pt x="504" y="160"/>
                </a:cubicBezTo>
                <a:close/>
                <a:moveTo>
                  <a:pt x="484" y="120"/>
                </a:moveTo>
                <a:cubicBezTo>
                  <a:pt x="486" y="122"/>
                  <a:pt x="487" y="124"/>
                  <a:pt x="489" y="125"/>
                </a:cubicBezTo>
                <a:cubicBezTo>
                  <a:pt x="490" y="126"/>
                  <a:pt x="486" y="121"/>
                  <a:pt x="484" y="120"/>
                </a:cubicBezTo>
                <a:close/>
                <a:moveTo>
                  <a:pt x="489" y="120"/>
                </a:moveTo>
                <a:cubicBezTo>
                  <a:pt x="488" y="120"/>
                  <a:pt x="487" y="120"/>
                  <a:pt x="486" y="119"/>
                </a:cubicBezTo>
                <a:cubicBezTo>
                  <a:pt x="488" y="121"/>
                  <a:pt x="488" y="121"/>
                  <a:pt x="488" y="121"/>
                </a:cubicBezTo>
                <a:lnTo>
                  <a:pt x="489" y="120"/>
                </a:lnTo>
                <a:close/>
                <a:moveTo>
                  <a:pt x="496" y="122"/>
                </a:moveTo>
                <a:cubicBezTo>
                  <a:pt x="494" y="121"/>
                  <a:pt x="494" y="121"/>
                  <a:pt x="494" y="121"/>
                </a:cubicBezTo>
                <a:cubicBezTo>
                  <a:pt x="495" y="122"/>
                  <a:pt x="495" y="122"/>
                  <a:pt x="495" y="122"/>
                </a:cubicBezTo>
                <a:lnTo>
                  <a:pt x="496" y="122"/>
                </a:lnTo>
                <a:close/>
                <a:moveTo>
                  <a:pt x="501" y="90"/>
                </a:moveTo>
                <a:cubicBezTo>
                  <a:pt x="500" y="90"/>
                  <a:pt x="500" y="86"/>
                  <a:pt x="495" y="89"/>
                </a:cubicBezTo>
                <a:cubicBezTo>
                  <a:pt x="502" y="87"/>
                  <a:pt x="495" y="93"/>
                  <a:pt x="501" y="90"/>
                </a:cubicBezTo>
                <a:close/>
                <a:moveTo>
                  <a:pt x="470" y="41"/>
                </a:moveTo>
                <a:cubicBezTo>
                  <a:pt x="471" y="38"/>
                  <a:pt x="471" y="38"/>
                  <a:pt x="471" y="38"/>
                </a:cubicBezTo>
                <a:cubicBezTo>
                  <a:pt x="470" y="40"/>
                  <a:pt x="467" y="40"/>
                  <a:pt x="470" y="41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7" name="Freeform 18"/>
          <p:cNvSpPr>
            <a:spLocks noChangeAspect="1" noEditPoints="1"/>
          </p:cNvSpPr>
          <p:nvPr/>
        </p:nvSpPr>
        <p:spPr bwMode="auto">
          <a:xfrm rot="799524" flipV="1">
            <a:off x="7724172" y="4906514"/>
            <a:ext cx="1043316" cy="339626"/>
          </a:xfrm>
          <a:custGeom>
            <a:avLst/>
            <a:gdLst>
              <a:gd name="T0" fmla="*/ 266 w 578"/>
              <a:gd name="T1" fmla="*/ 80 h 179"/>
              <a:gd name="T2" fmla="*/ 212 w 578"/>
              <a:gd name="T3" fmla="*/ 39 h 179"/>
              <a:gd name="T4" fmla="*/ 51 w 578"/>
              <a:gd name="T5" fmla="*/ 101 h 179"/>
              <a:gd name="T6" fmla="*/ 204 w 578"/>
              <a:gd name="T7" fmla="*/ 36 h 179"/>
              <a:gd name="T8" fmla="*/ 277 w 578"/>
              <a:gd name="T9" fmla="*/ 48 h 179"/>
              <a:gd name="T10" fmla="*/ 376 w 578"/>
              <a:gd name="T11" fmla="*/ 58 h 179"/>
              <a:gd name="T12" fmla="*/ 464 w 578"/>
              <a:gd name="T13" fmla="*/ 100 h 179"/>
              <a:gd name="T14" fmla="*/ 386 w 578"/>
              <a:gd name="T15" fmla="*/ 94 h 179"/>
              <a:gd name="T16" fmla="*/ 328 w 578"/>
              <a:gd name="T17" fmla="*/ 96 h 179"/>
              <a:gd name="T18" fmla="*/ 277 w 578"/>
              <a:gd name="T19" fmla="*/ 93 h 179"/>
              <a:gd name="T20" fmla="*/ 244 w 578"/>
              <a:gd name="T21" fmla="*/ 91 h 179"/>
              <a:gd name="T22" fmla="*/ 156 w 578"/>
              <a:gd name="T23" fmla="*/ 81 h 179"/>
              <a:gd name="T24" fmla="*/ 73 w 578"/>
              <a:gd name="T25" fmla="*/ 90 h 179"/>
              <a:gd name="T26" fmla="*/ 22 w 578"/>
              <a:gd name="T27" fmla="*/ 121 h 179"/>
              <a:gd name="T28" fmla="*/ 17 w 578"/>
              <a:gd name="T29" fmla="*/ 76 h 179"/>
              <a:gd name="T30" fmla="*/ 90 w 578"/>
              <a:gd name="T31" fmla="*/ 45 h 179"/>
              <a:gd name="T32" fmla="*/ 179 w 578"/>
              <a:gd name="T33" fmla="*/ 79 h 179"/>
              <a:gd name="T34" fmla="*/ 170 w 578"/>
              <a:gd name="T35" fmla="*/ 56 h 179"/>
              <a:gd name="T36" fmla="*/ 303 w 578"/>
              <a:gd name="T37" fmla="*/ 55 h 179"/>
              <a:gd name="T38" fmla="*/ 404 w 578"/>
              <a:gd name="T39" fmla="*/ 83 h 179"/>
              <a:gd name="T40" fmla="*/ 324 w 578"/>
              <a:gd name="T41" fmla="*/ 82 h 179"/>
              <a:gd name="T42" fmla="*/ 219 w 578"/>
              <a:gd name="T43" fmla="*/ 71 h 179"/>
              <a:gd name="T44" fmla="*/ 25 w 578"/>
              <a:gd name="T45" fmla="*/ 95 h 179"/>
              <a:gd name="T46" fmla="*/ 39 w 578"/>
              <a:gd name="T47" fmla="*/ 89 h 179"/>
              <a:gd name="T48" fmla="*/ 150 w 578"/>
              <a:gd name="T49" fmla="*/ 60 h 179"/>
              <a:gd name="T50" fmla="*/ 141 w 578"/>
              <a:gd name="T51" fmla="*/ 60 h 179"/>
              <a:gd name="T52" fmla="*/ 230 w 578"/>
              <a:gd name="T53" fmla="*/ 93 h 179"/>
              <a:gd name="T54" fmla="*/ 424 w 578"/>
              <a:gd name="T55" fmla="*/ 89 h 179"/>
              <a:gd name="T56" fmla="*/ 323 w 578"/>
              <a:gd name="T57" fmla="*/ 100 h 179"/>
              <a:gd name="T58" fmla="*/ 427 w 578"/>
              <a:gd name="T59" fmla="*/ 177 h 179"/>
              <a:gd name="T60" fmla="*/ 500 w 578"/>
              <a:gd name="T61" fmla="*/ 119 h 179"/>
              <a:gd name="T62" fmla="*/ 523 w 578"/>
              <a:gd name="T63" fmla="*/ 124 h 179"/>
              <a:gd name="T64" fmla="*/ 520 w 578"/>
              <a:gd name="T65" fmla="*/ 39 h 179"/>
              <a:gd name="T66" fmla="*/ 534 w 578"/>
              <a:gd name="T67" fmla="*/ 76 h 179"/>
              <a:gd name="T68" fmla="*/ 573 w 578"/>
              <a:gd name="T69" fmla="*/ 123 h 179"/>
              <a:gd name="T70" fmla="*/ 549 w 578"/>
              <a:gd name="T71" fmla="*/ 152 h 179"/>
              <a:gd name="T72" fmla="*/ 461 w 578"/>
              <a:gd name="T73" fmla="*/ 162 h 179"/>
              <a:gd name="T74" fmla="*/ 439 w 578"/>
              <a:gd name="T75" fmla="*/ 166 h 179"/>
              <a:gd name="T76" fmla="*/ 477 w 578"/>
              <a:gd name="T77" fmla="*/ 147 h 179"/>
              <a:gd name="T78" fmla="*/ 493 w 578"/>
              <a:gd name="T79" fmla="*/ 129 h 179"/>
              <a:gd name="T80" fmla="*/ 500 w 578"/>
              <a:gd name="T81" fmla="*/ 119 h 179"/>
              <a:gd name="T82" fmla="*/ 509 w 578"/>
              <a:gd name="T83" fmla="*/ 117 h 179"/>
              <a:gd name="T84" fmla="*/ 496 w 578"/>
              <a:gd name="T85" fmla="*/ 105 h 179"/>
              <a:gd name="T86" fmla="*/ 487 w 578"/>
              <a:gd name="T87" fmla="*/ 74 h 179"/>
              <a:gd name="T88" fmla="*/ 469 w 578"/>
              <a:gd name="T89" fmla="*/ 36 h 179"/>
              <a:gd name="T90" fmla="*/ 440 w 578"/>
              <a:gd name="T91" fmla="*/ 8 h 179"/>
              <a:gd name="T92" fmla="*/ 500 w 578"/>
              <a:gd name="T93" fmla="*/ 9 h 179"/>
              <a:gd name="T94" fmla="*/ 552 w 578"/>
              <a:gd name="T95" fmla="*/ 103 h 179"/>
              <a:gd name="T96" fmla="*/ 540 w 578"/>
              <a:gd name="T97" fmla="*/ 98 h 179"/>
              <a:gd name="T98" fmla="*/ 521 w 578"/>
              <a:gd name="T99" fmla="*/ 78 h 179"/>
              <a:gd name="T100" fmla="*/ 513 w 578"/>
              <a:gd name="T101" fmla="*/ 155 h 179"/>
              <a:gd name="T102" fmla="*/ 486 w 578"/>
              <a:gd name="T103" fmla="*/ 154 h 179"/>
              <a:gd name="T104" fmla="*/ 504 w 578"/>
              <a:gd name="T105" fmla="*/ 133 h 179"/>
              <a:gd name="T106" fmla="*/ 520 w 578"/>
              <a:gd name="T107" fmla="*/ 108 h 179"/>
              <a:gd name="T108" fmla="*/ 469 w 578"/>
              <a:gd name="T109" fmla="*/ 16 h 179"/>
              <a:gd name="T110" fmla="*/ 474 w 578"/>
              <a:gd name="T111" fmla="*/ 23 h 179"/>
              <a:gd name="T112" fmla="*/ 513 w 578"/>
              <a:gd name="T113" fmla="*/ 71 h 179"/>
              <a:gd name="T114" fmla="*/ 512 w 578"/>
              <a:gd name="T115" fmla="*/ 66 h 179"/>
              <a:gd name="T116" fmla="*/ 496 w 578"/>
              <a:gd name="T117" fmla="*/ 109 h 179"/>
              <a:gd name="T118" fmla="*/ 457 w 578"/>
              <a:gd name="T119" fmla="*/ 157 h 179"/>
              <a:gd name="T120" fmla="*/ 488 w 578"/>
              <a:gd name="T121" fmla="*/ 121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578" h="179">
                <a:moveTo>
                  <a:pt x="484" y="109"/>
                </a:moveTo>
                <a:cubicBezTo>
                  <a:pt x="484" y="110"/>
                  <a:pt x="484" y="110"/>
                  <a:pt x="484" y="110"/>
                </a:cubicBezTo>
                <a:cubicBezTo>
                  <a:pt x="483" y="110"/>
                  <a:pt x="483" y="110"/>
                  <a:pt x="484" y="109"/>
                </a:cubicBezTo>
                <a:close/>
                <a:moveTo>
                  <a:pt x="484" y="110"/>
                </a:moveTo>
                <a:cubicBezTo>
                  <a:pt x="486" y="114"/>
                  <a:pt x="491" y="116"/>
                  <a:pt x="494" y="118"/>
                </a:cubicBezTo>
                <a:cubicBezTo>
                  <a:pt x="496" y="111"/>
                  <a:pt x="487" y="111"/>
                  <a:pt x="484" y="110"/>
                </a:cubicBezTo>
                <a:close/>
                <a:moveTo>
                  <a:pt x="491" y="102"/>
                </a:moveTo>
                <a:cubicBezTo>
                  <a:pt x="488" y="99"/>
                  <a:pt x="488" y="99"/>
                  <a:pt x="488" y="99"/>
                </a:cubicBezTo>
                <a:cubicBezTo>
                  <a:pt x="489" y="100"/>
                  <a:pt x="488" y="103"/>
                  <a:pt x="491" y="102"/>
                </a:cubicBezTo>
                <a:close/>
                <a:moveTo>
                  <a:pt x="484" y="104"/>
                </a:moveTo>
                <a:cubicBezTo>
                  <a:pt x="485" y="108"/>
                  <a:pt x="485" y="108"/>
                  <a:pt x="485" y="108"/>
                </a:cubicBezTo>
                <a:cubicBezTo>
                  <a:pt x="486" y="105"/>
                  <a:pt x="486" y="105"/>
                  <a:pt x="486" y="105"/>
                </a:cubicBezTo>
                <a:lnTo>
                  <a:pt x="484" y="104"/>
                </a:lnTo>
                <a:close/>
                <a:moveTo>
                  <a:pt x="277" y="97"/>
                </a:moveTo>
                <a:cubicBezTo>
                  <a:pt x="277" y="96"/>
                  <a:pt x="277" y="94"/>
                  <a:pt x="277" y="93"/>
                </a:cubicBezTo>
                <a:lnTo>
                  <a:pt x="277" y="97"/>
                </a:lnTo>
                <a:close/>
                <a:moveTo>
                  <a:pt x="266" y="80"/>
                </a:moveTo>
                <a:cubicBezTo>
                  <a:pt x="267" y="80"/>
                  <a:pt x="267" y="81"/>
                  <a:pt x="268" y="81"/>
                </a:cubicBezTo>
                <a:cubicBezTo>
                  <a:pt x="267" y="80"/>
                  <a:pt x="267" y="80"/>
                  <a:pt x="266" y="80"/>
                </a:cubicBezTo>
                <a:close/>
                <a:moveTo>
                  <a:pt x="284" y="93"/>
                </a:moveTo>
                <a:cubicBezTo>
                  <a:pt x="286" y="93"/>
                  <a:pt x="286" y="93"/>
                  <a:pt x="286" y="93"/>
                </a:cubicBezTo>
                <a:cubicBezTo>
                  <a:pt x="285" y="93"/>
                  <a:pt x="284" y="93"/>
                  <a:pt x="284" y="93"/>
                </a:cubicBezTo>
                <a:close/>
                <a:moveTo>
                  <a:pt x="394" y="100"/>
                </a:moveTo>
                <a:cubicBezTo>
                  <a:pt x="393" y="99"/>
                  <a:pt x="391" y="97"/>
                  <a:pt x="390" y="95"/>
                </a:cubicBezTo>
                <a:cubicBezTo>
                  <a:pt x="391" y="97"/>
                  <a:pt x="390" y="101"/>
                  <a:pt x="394" y="100"/>
                </a:cubicBezTo>
                <a:close/>
                <a:moveTo>
                  <a:pt x="225" y="44"/>
                </a:moveTo>
                <a:cubicBezTo>
                  <a:pt x="225" y="42"/>
                  <a:pt x="225" y="42"/>
                  <a:pt x="225" y="42"/>
                </a:cubicBezTo>
                <a:cubicBezTo>
                  <a:pt x="224" y="42"/>
                  <a:pt x="224" y="43"/>
                  <a:pt x="225" y="44"/>
                </a:cubicBezTo>
                <a:close/>
                <a:moveTo>
                  <a:pt x="267" y="49"/>
                </a:moveTo>
                <a:cubicBezTo>
                  <a:pt x="267" y="49"/>
                  <a:pt x="267" y="49"/>
                  <a:pt x="267" y="49"/>
                </a:cubicBezTo>
                <a:cubicBezTo>
                  <a:pt x="267" y="48"/>
                  <a:pt x="268" y="48"/>
                  <a:pt x="268" y="46"/>
                </a:cubicBezTo>
                <a:lnTo>
                  <a:pt x="267" y="49"/>
                </a:lnTo>
                <a:close/>
                <a:moveTo>
                  <a:pt x="294" y="90"/>
                </a:moveTo>
                <a:cubicBezTo>
                  <a:pt x="293" y="89"/>
                  <a:pt x="293" y="89"/>
                  <a:pt x="293" y="89"/>
                </a:cubicBezTo>
                <a:cubicBezTo>
                  <a:pt x="292" y="89"/>
                  <a:pt x="292" y="89"/>
                  <a:pt x="292" y="89"/>
                </a:cubicBezTo>
                <a:cubicBezTo>
                  <a:pt x="293" y="90"/>
                  <a:pt x="293" y="90"/>
                  <a:pt x="294" y="90"/>
                </a:cubicBezTo>
                <a:close/>
                <a:moveTo>
                  <a:pt x="210" y="34"/>
                </a:moveTo>
                <a:cubicBezTo>
                  <a:pt x="210" y="36"/>
                  <a:pt x="211" y="38"/>
                  <a:pt x="212" y="39"/>
                </a:cubicBezTo>
                <a:cubicBezTo>
                  <a:pt x="212" y="37"/>
                  <a:pt x="211" y="35"/>
                  <a:pt x="210" y="34"/>
                </a:cubicBezTo>
                <a:close/>
                <a:moveTo>
                  <a:pt x="266" y="80"/>
                </a:move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lose/>
                <a:moveTo>
                  <a:pt x="279" y="48"/>
                </a:moveTo>
                <a:cubicBezTo>
                  <a:pt x="280" y="49"/>
                  <a:pt x="281" y="49"/>
                  <a:pt x="281" y="49"/>
                </a:cubicBezTo>
                <a:cubicBezTo>
                  <a:pt x="281" y="48"/>
                  <a:pt x="280" y="48"/>
                  <a:pt x="279" y="48"/>
                </a:cubicBezTo>
                <a:close/>
                <a:moveTo>
                  <a:pt x="389" y="93"/>
                </a:moveTo>
                <a:cubicBezTo>
                  <a:pt x="390" y="95"/>
                  <a:pt x="390" y="95"/>
                  <a:pt x="390" y="95"/>
                </a:cubicBezTo>
                <a:cubicBezTo>
                  <a:pt x="390" y="94"/>
                  <a:pt x="390" y="93"/>
                  <a:pt x="389" y="93"/>
                </a:cubicBezTo>
                <a:close/>
                <a:moveTo>
                  <a:pt x="471" y="106"/>
                </a:moveTo>
                <a:cubicBezTo>
                  <a:pt x="471" y="108"/>
                  <a:pt x="470" y="109"/>
                  <a:pt x="472" y="110"/>
                </a:cubicBezTo>
                <a:cubicBezTo>
                  <a:pt x="472" y="108"/>
                  <a:pt x="471" y="107"/>
                  <a:pt x="471" y="106"/>
                </a:cubicBezTo>
                <a:close/>
                <a:moveTo>
                  <a:pt x="5" y="110"/>
                </a:moveTo>
                <a:cubicBezTo>
                  <a:pt x="5" y="110"/>
                  <a:pt x="5" y="110"/>
                  <a:pt x="5" y="110"/>
                </a:cubicBezTo>
                <a:cubicBezTo>
                  <a:pt x="5" y="110"/>
                  <a:pt x="5" y="110"/>
                  <a:pt x="5" y="110"/>
                </a:cubicBezTo>
                <a:close/>
                <a:moveTo>
                  <a:pt x="52" y="103"/>
                </a:moveTo>
                <a:cubicBezTo>
                  <a:pt x="51" y="102"/>
                  <a:pt x="51" y="102"/>
                  <a:pt x="51" y="101"/>
                </a:cubicBezTo>
                <a:cubicBezTo>
                  <a:pt x="51" y="103"/>
                  <a:pt x="51" y="104"/>
                  <a:pt x="52" y="103"/>
                </a:cubicBezTo>
                <a:close/>
                <a:moveTo>
                  <a:pt x="87" y="38"/>
                </a:moveTo>
                <a:cubicBezTo>
                  <a:pt x="96" y="43"/>
                  <a:pt x="96" y="43"/>
                  <a:pt x="96" y="43"/>
                </a:cubicBezTo>
                <a:cubicBezTo>
                  <a:pt x="96" y="41"/>
                  <a:pt x="100" y="39"/>
                  <a:pt x="97" y="37"/>
                </a:cubicBezTo>
                <a:cubicBezTo>
                  <a:pt x="101" y="41"/>
                  <a:pt x="101" y="41"/>
                  <a:pt x="101" y="41"/>
                </a:cubicBezTo>
                <a:cubicBezTo>
                  <a:pt x="101" y="38"/>
                  <a:pt x="101" y="38"/>
                  <a:pt x="101" y="38"/>
                </a:cubicBezTo>
                <a:cubicBezTo>
                  <a:pt x="115" y="31"/>
                  <a:pt x="128" y="52"/>
                  <a:pt x="141" y="38"/>
                </a:cubicBezTo>
                <a:cubicBezTo>
                  <a:pt x="141" y="37"/>
                  <a:pt x="141" y="37"/>
                  <a:pt x="141" y="37"/>
                </a:cubicBezTo>
                <a:cubicBezTo>
                  <a:pt x="150" y="43"/>
                  <a:pt x="150" y="43"/>
                  <a:pt x="150" y="43"/>
                </a:cubicBezTo>
                <a:cubicBezTo>
                  <a:pt x="151" y="43"/>
                  <a:pt x="151" y="37"/>
                  <a:pt x="154" y="35"/>
                </a:cubicBezTo>
                <a:cubicBezTo>
                  <a:pt x="153" y="41"/>
                  <a:pt x="159" y="36"/>
                  <a:pt x="160" y="41"/>
                </a:cubicBezTo>
                <a:cubicBezTo>
                  <a:pt x="162" y="38"/>
                  <a:pt x="160" y="37"/>
                  <a:pt x="159" y="35"/>
                </a:cubicBezTo>
                <a:cubicBezTo>
                  <a:pt x="167" y="29"/>
                  <a:pt x="174" y="38"/>
                  <a:pt x="182" y="34"/>
                </a:cubicBezTo>
                <a:cubicBezTo>
                  <a:pt x="174" y="42"/>
                  <a:pt x="174" y="40"/>
                  <a:pt x="168" y="43"/>
                </a:cubicBezTo>
                <a:cubicBezTo>
                  <a:pt x="175" y="46"/>
                  <a:pt x="176" y="40"/>
                  <a:pt x="184" y="42"/>
                </a:cubicBezTo>
                <a:cubicBezTo>
                  <a:pt x="180" y="40"/>
                  <a:pt x="180" y="40"/>
                  <a:pt x="180" y="40"/>
                </a:cubicBezTo>
                <a:cubicBezTo>
                  <a:pt x="184" y="31"/>
                  <a:pt x="192" y="44"/>
                  <a:pt x="193" y="35"/>
                </a:cubicBezTo>
                <a:cubicBezTo>
                  <a:pt x="197" y="36"/>
                  <a:pt x="201" y="45"/>
                  <a:pt x="206" y="44"/>
                </a:cubicBezTo>
                <a:cubicBezTo>
                  <a:pt x="204" y="36"/>
                  <a:pt x="204" y="36"/>
                  <a:pt x="204" y="36"/>
                </a:cubicBezTo>
                <a:cubicBezTo>
                  <a:pt x="209" y="35"/>
                  <a:pt x="209" y="35"/>
                  <a:pt x="209" y="35"/>
                </a:cubicBezTo>
                <a:cubicBezTo>
                  <a:pt x="209" y="41"/>
                  <a:pt x="209" y="41"/>
                  <a:pt x="209" y="41"/>
                </a:cubicBezTo>
                <a:cubicBezTo>
                  <a:pt x="211" y="41"/>
                  <a:pt x="211" y="40"/>
                  <a:pt x="212" y="39"/>
                </a:cubicBezTo>
                <a:cubicBezTo>
                  <a:pt x="215" y="45"/>
                  <a:pt x="220" y="42"/>
                  <a:pt x="224" y="47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5"/>
                  <a:pt x="226" y="45"/>
                  <a:pt x="226" y="46"/>
                </a:cubicBezTo>
                <a:cubicBezTo>
                  <a:pt x="227" y="41"/>
                  <a:pt x="230" y="43"/>
                  <a:pt x="231" y="39"/>
                </a:cubicBezTo>
                <a:cubicBezTo>
                  <a:pt x="229" y="37"/>
                  <a:pt x="226" y="35"/>
                  <a:pt x="226" y="38"/>
                </a:cubicBezTo>
                <a:cubicBezTo>
                  <a:pt x="222" y="32"/>
                  <a:pt x="231" y="35"/>
                  <a:pt x="233" y="35"/>
                </a:cubicBezTo>
                <a:cubicBezTo>
                  <a:pt x="230" y="37"/>
                  <a:pt x="234" y="38"/>
                  <a:pt x="235" y="39"/>
                </a:cubicBezTo>
                <a:cubicBezTo>
                  <a:pt x="236" y="39"/>
                  <a:pt x="235" y="38"/>
                  <a:pt x="235" y="37"/>
                </a:cubicBezTo>
                <a:cubicBezTo>
                  <a:pt x="240" y="34"/>
                  <a:pt x="241" y="48"/>
                  <a:pt x="244" y="39"/>
                </a:cubicBezTo>
                <a:cubicBezTo>
                  <a:pt x="245" y="44"/>
                  <a:pt x="245" y="44"/>
                  <a:pt x="245" y="44"/>
                </a:cubicBezTo>
                <a:cubicBezTo>
                  <a:pt x="249" y="40"/>
                  <a:pt x="249" y="40"/>
                  <a:pt x="249" y="40"/>
                </a:cubicBezTo>
                <a:cubicBezTo>
                  <a:pt x="249" y="50"/>
                  <a:pt x="254" y="41"/>
                  <a:pt x="254" y="51"/>
                </a:cubicBezTo>
                <a:cubicBezTo>
                  <a:pt x="258" y="51"/>
                  <a:pt x="254" y="45"/>
                  <a:pt x="255" y="46"/>
                </a:cubicBezTo>
                <a:cubicBezTo>
                  <a:pt x="259" y="44"/>
                  <a:pt x="266" y="54"/>
                  <a:pt x="267" y="49"/>
                </a:cubicBezTo>
                <a:cubicBezTo>
                  <a:pt x="270" y="53"/>
                  <a:pt x="274" y="51"/>
                  <a:pt x="277" y="53"/>
                </a:cubicBezTo>
                <a:cubicBezTo>
                  <a:pt x="277" y="48"/>
                  <a:pt x="277" y="48"/>
                  <a:pt x="277" y="48"/>
                </a:cubicBezTo>
                <a:cubicBezTo>
                  <a:pt x="279" y="50"/>
                  <a:pt x="280" y="52"/>
                  <a:pt x="282" y="51"/>
                </a:cubicBezTo>
                <a:cubicBezTo>
                  <a:pt x="282" y="51"/>
                  <a:pt x="282" y="50"/>
                  <a:pt x="281" y="49"/>
                </a:cubicBezTo>
                <a:cubicBezTo>
                  <a:pt x="287" y="52"/>
                  <a:pt x="291" y="53"/>
                  <a:pt x="296" y="53"/>
                </a:cubicBezTo>
                <a:cubicBezTo>
                  <a:pt x="296" y="50"/>
                  <a:pt x="296" y="49"/>
                  <a:pt x="293" y="47"/>
                </a:cubicBezTo>
                <a:cubicBezTo>
                  <a:pt x="298" y="43"/>
                  <a:pt x="305" y="54"/>
                  <a:pt x="311" y="53"/>
                </a:cubicBezTo>
                <a:cubicBezTo>
                  <a:pt x="311" y="50"/>
                  <a:pt x="311" y="50"/>
                  <a:pt x="311" y="50"/>
                </a:cubicBezTo>
                <a:cubicBezTo>
                  <a:pt x="314" y="54"/>
                  <a:pt x="314" y="54"/>
                  <a:pt x="314" y="54"/>
                </a:cubicBezTo>
                <a:cubicBezTo>
                  <a:pt x="314" y="53"/>
                  <a:pt x="314" y="51"/>
                  <a:pt x="315" y="50"/>
                </a:cubicBezTo>
                <a:cubicBezTo>
                  <a:pt x="321" y="49"/>
                  <a:pt x="329" y="50"/>
                  <a:pt x="331" y="59"/>
                </a:cubicBezTo>
                <a:cubicBezTo>
                  <a:pt x="330" y="57"/>
                  <a:pt x="335" y="54"/>
                  <a:pt x="331" y="50"/>
                </a:cubicBezTo>
                <a:cubicBezTo>
                  <a:pt x="337" y="57"/>
                  <a:pt x="345" y="56"/>
                  <a:pt x="352" y="59"/>
                </a:cubicBezTo>
                <a:cubicBezTo>
                  <a:pt x="352" y="59"/>
                  <a:pt x="352" y="59"/>
                  <a:pt x="352" y="59"/>
                </a:cubicBezTo>
                <a:cubicBezTo>
                  <a:pt x="355" y="62"/>
                  <a:pt x="355" y="62"/>
                  <a:pt x="355" y="62"/>
                </a:cubicBezTo>
                <a:cubicBezTo>
                  <a:pt x="355" y="61"/>
                  <a:pt x="355" y="61"/>
                  <a:pt x="355" y="61"/>
                </a:cubicBezTo>
                <a:cubicBezTo>
                  <a:pt x="353" y="59"/>
                  <a:pt x="353" y="59"/>
                  <a:pt x="353" y="59"/>
                </a:cubicBezTo>
                <a:cubicBezTo>
                  <a:pt x="356" y="60"/>
                  <a:pt x="359" y="62"/>
                  <a:pt x="360" y="65"/>
                </a:cubicBezTo>
                <a:cubicBezTo>
                  <a:pt x="361" y="63"/>
                  <a:pt x="362" y="60"/>
                  <a:pt x="364" y="58"/>
                </a:cubicBezTo>
                <a:cubicBezTo>
                  <a:pt x="364" y="64"/>
                  <a:pt x="373" y="54"/>
                  <a:pt x="376" y="61"/>
                </a:cubicBezTo>
                <a:cubicBezTo>
                  <a:pt x="377" y="60"/>
                  <a:pt x="375" y="60"/>
                  <a:pt x="376" y="58"/>
                </a:cubicBezTo>
                <a:cubicBezTo>
                  <a:pt x="385" y="60"/>
                  <a:pt x="397" y="69"/>
                  <a:pt x="408" y="67"/>
                </a:cubicBezTo>
                <a:cubicBezTo>
                  <a:pt x="407" y="77"/>
                  <a:pt x="416" y="76"/>
                  <a:pt x="420" y="83"/>
                </a:cubicBezTo>
                <a:cubicBezTo>
                  <a:pt x="423" y="77"/>
                  <a:pt x="418" y="79"/>
                  <a:pt x="417" y="74"/>
                </a:cubicBezTo>
                <a:cubicBezTo>
                  <a:pt x="420" y="76"/>
                  <a:pt x="420" y="66"/>
                  <a:pt x="424" y="72"/>
                </a:cubicBezTo>
                <a:cubicBezTo>
                  <a:pt x="424" y="71"/>
                  <a:pt x="425" y="71"/>
                  <a:pt x="423" y="70"/>
                </a:cubicBezTo>
                <a:cubicBezTo>
                  <a:pt x="427" y="71"/>
                  <a:pt x="421" y="78"/>
                  <a:pt x="426" y="77"/>
                </a:cubicBezTo>
                <a:cubicBezTo>
                  <a:pt x="428" y="73"/>
                  <a:pt x="428" y="73"/>
                  <a:pt x="428" y="73"/>
                </a:cubicBezTo>
                <a:cubicBezTo>
                  <a:pt x="429" y="79"/>
                  <a:pt x="429" y="79"/>
                  <a:pt x="429" y="79"/>
                </a:cubicBezTo>
                <a:cubicBezTo>
                  <a:pt x="440" y="79"/>
                  <a:pt x="447" y="84"/>
                  <a:pt x="457" y="82"/>
                </a:cubicBezTo>
                <a:cubicBezTo>
                  <a:pt x="457" y="83"/>
                  <a:pt x="457" y="85"/>
                  <a:pt x="455" y="86"/>
                </a:cubicBezTo>
                <a:cubicBezTo>
                  <a:pt x="459" y="87"/>
                  <a:pt x="461" y="96"/>
                  <a:pt x="467" y="93"/>
                </a:cubicBezTo>
                <a:cubicBezTo>
                  <a:pt x="467" y="91"/>
                  <a:pt x="467" y="91"/>
                  <a:pt x="467" y="91"/>
                </a:cubicBezTo>
                <a:cubicBezTo>
                  <a:pt x="475" y="89"/>
                  <a:pt x="472" y="98"/>
                  <a:pt x="479" y="103"/>
                </a:cubicBezTo>
                <a:cubicBezTo>
                  <a:pt x="478" y="102"/>
                  <a:pt x="474" y="98"/>
                  <a:pt x="472" y="102"/>
                </a:cubicBezTo>
                <a:cubicBezTo>
                  <a:pt x="472" y="106"/>
                  <a:pt x="476" y="107"/>
                  <a:pt x="478" y="105"/>
                </a:cubicBezTo>
                <a:cubicBezTo>
                  <a:pt x="476" y="110"/>
                  <a:pt x="476" y="110"/>
                  <a:pt x="476" y="110"/>
                </a:cubicBezTo>
                <a:cubicBezTo>
                  <a:pt x="476" y="106"/>
                  <a:pt x="473" y="106"/>
                  <a:pt x="471" y="103"/>
                </a:cubicBezTo>
                <a:cubicBezTo>
                  <a:pt x="471" y="104"/>
                  <a:pt x="471" y="105"/>
                  <a:pt x="471" y="106"/>
                </a:cubicBezTo>
                <a:cubicBezTo>
                  <a:pt x="470" y="104"/>
                  <a:pt x="467" y="103"/>
                  <a:pt x="464" y="100"/>
                </a:cubicBezTo>
                <a:cubicBezTo>
                  <a:pt x="469" y="101"/>
                  <a:pt x="469" y="101"/>
                  <a:pt x="469" y="101"/>
                </a:cubicBezTo>
                <a:cubicBezTo>
                  <a:pt x="469" y="95"/>
                  <a:pt x="462" y="99"/>
                  <a:pt x="461" y="97"/>
                </a:cubicBezTo>
                <a:cubicBezTo>
                  <a:pt x="459" y="102"/>
                  <a:pt x="462" y="102"/>
                  <a:pt x="458" y="105"/>
                </a:cubicBezTo>
                <a:cubicBezTo>
                  <a:pt x="451" y="105"/>
                  <a:pt x="456" y="99"/>
                  <a:pt x="451" y="92"/>
                </a:cubicBezTo>
                <a:cubicBezTo>
                  <a:pt x="452" y="90"/>
                  <a:pt x="452" y="90"/>
                  <a:pt x="452" y="90"/>
                </a:cubicBezTo>
                <a:cubicBezTo>
                  <a:pt x="450" y="89"/>
                  <a:pt x="450" y="83"/>
                  <a:pt x="446" y="86"/>
                </a:cubicBezTo>
                <a:cubicBezTo>
                  <a:pt x="445" y="90"/>
                  <a:pt x="448" y="90"/>
                  <a:pt x="448" y="92"/>
                </a:cubicBezTo>
                <a:cubicBezTo>
                  <a:pt x="447" y="94"/>
                  <a:pt x="446" y="85"/>
                  <a:pt x="443" y="88"/>
                </a:cubicBezTo>
                <a:cubicBezTo>
                  <a:pt x="444" y="94"/>
                  <a:pt x="448" y="97"/>
                  <a:pt x="452" y="98"/>
                </a:cubicBezTo>
                <a:cubicBezTo>
                  <a:pt x="451" y="99"/>
                  <a:pt x="450" y="101"/>
                  <a:pt x="450" y="103"/>
                </a:cubicBezTo>
                <a:cubicBezTo>
                  <a:pt x="441" y="96"/>
                  <a:pt x="431" y="87"/>
                  <a:pt x="420" y="88"/>
                </a:cubicBezTo>
                <a:cubicBezTo>
                  <a:pt x="424" y="96"/>
                  <a:pt x="418" y="87"/>
                  <a:pt x="417" y="95"/>
                </a:cubicBezTo>
                <a:cubicBezTo>
                  <a:pt x="418" y="90"/>
                  <a:pt x="414" y="94"/>
                  <a:pt x="411" y="91"/>
                </a:cubicBezTo>
                <a:cubicBezTo>
                  <a:pt x="409" y="96"/>
                  <a:pt x="416" y="96"/>
                  <a:pt x="413" y="100"/>
                </a:cubicBezTo>
                <a:cubicBezTo>
                  <a:pt x="408" y="97"/>
                  <a:pt x="402" y="86"/>
                  <a:pt x="395" y="86"/>
                </a:cubicBezTo>
                <a:cubicBezTo>
                  <a:pt x="395" y="89"/>
                  <a:pt x="397" y="89"/>
                  <a:pt x="397" y="90"/>
                </a:cubicBezTo>
                <a:cubicBezTo>
                  <a:pt x="392" y="88"/>
                  <a:pt x="388" y="74"/>
                  <a:pt x="383" y="82"/>
                </a:cubicBezTo>
                <a:cubicBezTo>
                  <a:pt x="385" y="86"/>
                  <a:pt x="387" y="89"/>
                  <a:pt x="389" y="93"/>
                </a:cubicBezTo>
                <a:cubicBezTo>
                  <a:pt x="389" y="93"/>
                  <a:pt x="388" y="93"/>
                  <a:pt x="386" y="94"/>
                </a:cubicBezTo>
                <a:cubicBezTo>
                  <a:pt x="387" y="99"/>
                  <a:pt x="387" y="99"/>
                  <a:pt x="387" y="99"/>
                </a:cubicBezTo>
                <a:cubicBezTo>
                  <a:pt x="381" y="99"/>
                  <a:pt x="384" y="89"/>
                  <a:pt x="382" y="84"/>
                </a:cubicBezTo>
                <a:cubicBezTo>
                  <a:pt x="378" y="89"/>
                  <a:pt x="378" y="89"/>
                  <a:pt x="378" y="89"/>
                </a:cubicBezTo>
                <a:cubicBezTo>
                  <a:pt x="371" y="91"/>
                  <a:pt x="365" y="87"/>
                  <a:pt x="362" y="79"/>
                </a:cubicBezTo>
                <a:cubicBezTo>
                  <a:pt x="361" y="79"/>
                  <a:pt x="356" y="78"/>
                  <a:pt x="358" y="83"/>
                </a:cubicBezTo>
                <a:cubicBezTo>
                  <a:pt x="360" y="91"/>
                  <a:pt x="361" y="96"/>
                  <a:pt x="367" y="97"/>
                </a:cubicBezTo>
                <a:cubicBezTo>
                  <a:pt x="369" y="92"/>
                  <a:pt x="363" y="91"/>
                  <a:pt x="365" y="91"/>
                </a:cubicBezTo>
                <a:cubicBezTo>
                  <a:pt x="367" y="92"/>
                  <a:pt x="373" y="89"/>
                  <a:pt x="374" y="94"/>
                </a:cubicBezTo>
                <a:cubicBezTo>
                  <a:pt x="367" y="92"/>
                  <a:pt x="367" y="92"/>
                  <a:pt x="367" y="92"/>
                </a:cubicBezTo>
                <a:cubicBezTo>
                  <a:pt x="366" y="99"/>
                  <a:pt x="370" y="93"/>
                  <a:pt x="371" y="97"/>
                </a:cubicBezTo>
                <a:cubicBezTo>
                  <a:pt x="368" y="102"/>
                  <a:pt x="365" y="95"/>
                  <a:pt x="362" y="98"/>
                </a:cubicBezTo>
                <a:cubicBezTo>
                  <a:pt x="362" y="98"/>
                  <a:pt x="362" y="98"/>
                  <a:pt x="362" y="98"/>
                </a:cubicBezTo>
                <a:cubicBezTo>
                  <a:pt x="357" y="96"/>
                  <a:pt x="358" y="98"/>
                  <a:pt x="353" y="94"/>
                </a:cubicBezTo>
                <a:cubicBezTo>
                  <a:pt x="353" y="87"/>
                  <a:pt x="355" y="90"/>
                  <a:pt x="358" y="88"/>
                </a:cubicBezTo>
                <a:cubicBezTo>
                  <a:pt x="349" y="87"/>
                  <a:pt x="338" y="73"/>
                  <a:pt x="328" y="83"/>
                </a:cubicBezTo>
                <a:cubicBezTo>
                  <a:pt x="333" y="90"/>
                  <a:pt x="333" y="90"/>
                  <a:pt x="333" y="90"/>
                </a:cubicBezTo>
                <a:cubicBezTo>
                  <a:pt x="330" y="91"/>
                  <a:pt x="324" y="84"/>
                  <a:pt x="324" y="92"/>
                </a:cubicBezTo>
                <a:cubicBezTo>
                  <a:pt x="328" y="90"/>
                  <a:pt x="326" y="95"/>
                  <a:pt x="328" y="97"/>
                </a:cubicBezTo>
                <a:cubicBezTo>
                  <a:pt x="328" y="96"/>
                  <a:pt x="328" y="96"/>
                  <a:pt x="328" y="96"/>
                </a:cubicBezTo>
                <a:cubicBezTo>
                  <a:pt x="328" y="96"/>
                  <a:pt x="330" y="98"/>
                  <a:pt x="329" y="99"/>
                </a:cubicBezTo>
                <a:cubicBezTo>
                  <a:pt x="326" y="94"/>
                  <a:pt x="322" y="92"/>
                  <a:pt x="319" y="89"/>
                </a:cubicBezTo>
                <a:cubicBezTo>
                  <a:pt x="320" y="91"/>
                  <a:pt x="317" y="93"/>
                  <a:pt x="316" y="94"/>
                </a:cubicBezTo>
                <a:cubicBezTo>
                  <a:pt x="313" y="93"/>
                  <a:pt x="317" y="91"/>
                  <a:pt x="317" y="88"/>
                </a:cubicBezTo>
                <a:cubicBezTo>
                  <a:pt x="315" y="88"/>
                  <a:pt x="313" y="83"/>
                  <a:pt x="311" y="87"/>
                </a:cubicBezTo>
                <a:cubicBezTo>
                  <a:pt x="309" y="91"/>
                  <a:pt x="314" y="91"/>
                  <a:pt x="314" y="95"/>
                </a:cubicBezTo>
                <a:cubicBezTo>
                  <a:pt x="306" y="88"/>
                  <a:pt x="306" y="88"/>
                  <a:pt x="306" y="88"/>
                </a:cubicBezTo>
                <a:cubicBezTo>
                  <a:pt x="306" y="89"/>
                  <a:pt x="306" y="89"/>
                  <a:pt x="306" y="89"/>
                </a:cubicBezTo>
                <a:cubicBezTo>
                  <a:pt x="305" y="87"/>
                  <a:pt x="304" y="86"/>
                  <a:pt x="303" y="87"/>
                </a:cubicBezTo>
                <a:cubicBezTo>
                  <a:pt x="302" y="90"/>
                  <a:pt x="304" y="91"/>
                  <a:pt x="305" y="90"/>
                </a:cubicBezTo>
                <a:cubicBezTo>
                  <a:pt x="300" y="94"/>
                  <a:pt x="297" y="80"/>
                  <a:pt x="293" y="89"/>
                </a:cubicBezTo>
                <a:cubicBezTo>
                  <a:pt x="290" y="86"/>
                  <a:pt x="290" y="86"/>
                  <a:pt x="290" y="86"/>
                </a:cubicBezTo>
                <a:cubicBezTo>
                  <a:pt x="290" y="87"/>
                  <a:pt x="289" y="88"/>
                  <a:pt x="290" y="88"/>
                </a:cubicBezTo>
                <a:cubicBezTo>
                  <a:pt x="287" y="85"/>
                  <a:pt x="287" y="85"/>
                  <a:pt x="287" y="85"/>
                </a:cubicBezTo>
                <a:cubicBezTo>
                  <a:pt x="282" y="82"/>
                  <a:pt x="285" y="92"/>
                  <a:pt x="284" y="93"/>
                </a:cubicBezTo>
                <a:cubicBezTo>
                  <a:pt x="284" y="93"/>
                  <a:pt x="284" y="93"/>
                  <a:pt x="284" y="93"/>
                </a:cubicBezTo>
                <a:cubicBezTo>
                  <a:pt x="282" y="94"/>
                  <a:pt x="281" y="97"/>
                  <a:pt x="282" y="97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5" y="88"/>
                  <a:pt x="268" y="86"/>
                  <a:pt x="268" y="76"/>
                </a:cubicBezTo>
                <a:cubicBezTo>
                  <a:pt x="267" y="77"/>
                  <a:pt x="265" y="79"/>
                  <a:pt x="266" y="80"/>
                </a:cubicBezTo>
                <a:cubicBezTo>
                  <a:pt x="262" y="79"/>
                  <a:pt x="267" y="88"/>
                  <a:pt x="260" y="86"/>
                </a:cubicBezTo>
                <a:cubicBezTo>
                  <a:pt x="260" y="88"/>
                  <a:pt x="261" y="88"/>
                  <a:pt x="262" y="88"/>
                </a:cubicBezTo>
                <a:cubicBezTo>
                  <a:pt x="260" y="88"/>
                  <a:pt x="260" y="88"/>
                  <a:pt x="259" y="87"/>
                </a:cubicBezTo>
                <a:cubicBezTo>
                  <a:pt x="259" y="88"/>
                  <a:pt x="259" y="89"/>
                  <a:pt x="259" y="90"/>
                </a:cubicBezTo>
                <a:cubicBezTo>
                  <a:pt x="259" y="87"/>
                  <a:pt x="256" y="87"/>
                  <a:pt x="255" y="88"/>
                </a:cubicBezTo>
                <a:cubicBezTo>
                  <a:pt x="257" y="94"/>
                  <a:pt x="257" y="94"/>
                  <a:pt x="257" y="94"/>
                </a:cubicBezTo>
                <a:cubicBezTo>
                  <a:pt x="255" y="91"/>
                  <a:pt x="254" y="91"/>
                  <a:pt x="252" y="91"/>
                </a:cubicBezTo>
                <a:cubicBezTo>
                  <a:pt x="253" y="95"/>
                  <a:pt x="253" y="95"/>
                  <a:pt x="253" y="95"/>
                </a:cubicBezTo>
                <a:cubicBezTo>
                  <a:pt x="249" y="94"/>
                  <a:pt x="253" y="87"/>
                  <a:pt x="248" y="90"/>
                </a:cubicBezTo>
                <a:cubicBezTo>
                  <a:pt x="253" y="87"/>
                  <a:pt x="253" y="87"/>
                  <a:pt x="253" y="87"/>
                </a:cubicBezTo>
                <a:cubicBezTo>
                  <a:pt x="247" y="85"/>
                  <a:pt x="250" y="77"/>
                  <a:pt x="247" y="74"/>
                </a:cubicBezTo>
                <a:cubicBezTo>
                  <a:pt x="242" y="67"/>
                  <a:pt x="234" y="78"/>
                  <a:pt x="230" y="66"/>
                </a:cubicBezTo>
                <a:cubicBezTo>
                  <a:pt x="229" y="70"/>
                  <a:pt x="230" y="71"/>
                  <a:pt x="228" y="75"/>
                </a:cubicBezTo>
                <a:cubicBezTo>
                  <a:pt x="232" y="77"/>
                  <a:pt x="234" y="78"/>
                  <a:pt x="235" y="84"/>
                </a:cubicBezTo>
                <a:cubicBezTo>
                  <a:pt x="242" y="90"/>
                  <a:pt x="237" y="69"/>
                  <a:pt x="245" y="78"/>
                </a:cubicBezTo>
                <a:cubicBezTo>
                  <a:pt x="244" y="84"/>
                  <a:pt x="242" y="84"/>
                  <a:pt x="240" y="81"/>
                </a:cubicBezTo>
                <a:cubicBezTo>
                  <a:pt x="240" y="85"/>
                  <a:pt x="242" y="88"/>
                  <a:pt x="244" y="91"/>
                </a:cubicBezTo>
                <a:cubicBezTo>
                  <a:pt x="239" y="88"/>
                  <a:pt x="233" y="93"/>
                  <a:pt x="230" y="93"/>
                </a:cubicBezTo>
                <a:cubicBezTo>
                  <a:pt x="229" y="90"/>
                  <a:pt x="225" y="87"/>
                  <a:pt x="224" y="88"/>
                </a:cubicBezTo>
                <a:cubicBezTo>
                  <a:pt x="224" y="85"/>
                  <a:pt x="217" y="82"/>
                  <a:pt x="220" y="76"/>
                </a:cubicBezTo>
                <a:cubicBezTo>
                  <a:pt x="215" y="74"/>
                  <a:pt x="216" y="85"/>
                  <a:pt x="212" y="77"/>
                </a:cubicBezTo>
                <a:cubicBezTo>
                  <a:pt x="214" y="83"/>
                  <a:pt x="209" y="81"/>
                  <a:pt x="211" y="86"/>
                </a:cubicBezTo>
                <a:cubicBezTo>
                  <a:pt x="212" y="81"/>
                  <a:pt x="217" y="90"/>
                  <a:pt x="220" y="93"/>
                </a:cubicBezTo>
                <a:cubicBezTo>
                  <a:pt x="213" y="96"/>
                  <a:pt x="213" y="96"/>
                  <a:pt x="213" y="96"/>
                </a:cubicBezTo>
                <a:cubicBezTo>
                  <a:pt x="214" y="95"/>
                  <a:pt x="212" y="91"/>
                  <a:pt x="211" y="90"/>
                </a:cubicBezTo>
                <a:cubicBezTo>
                  <a:pt x="210" y="95"/>
                  <a:pt x="210" y="95"/>
                  <a:pt x="210" y="95"/>
                </a:cubicBezTo>
                <a:cubicBezTo>
                  <a:pt x="209" y="83"/>
                  <a:pt x="198" y="104"/>
                  <a:pt x="195" y="90"/>
                </a:cubicBezTo>
                <a:cubicBezTo>
                  <a:pt x="197" y="91"/>
                  <a:pt x="199" y="87"/>
                  <a:pt x="200" y="93"/>
                </a:cubicBezTo>
                <a:cubicBezTo>
                  <a:pt x="204" y="89"/>
                  <a:pt x="199" y="84"/>
                  <a:pt x="201" y="80"/>
                </a:cubicBezTo>
                <a:cubicBezTo>
                  <a:pt x="194" y="75"/>
                  <a:pt x="185" y="83"/>
                  <a:pt x="178" y="74"/>
                </a:cubicBezTo>
                <a:cubicBezTo>
                  <a:pt x="179" y="78"/>
                  <a:pt x="183" y="78"/>
                  <a:pt x="183" y="82"/>
                </a:cubicBezTo>
                <a:cubicBezTo>
                  <a:pt x="178" y="85"/>
                  <a:pt x="172" y="74"/>
                  <a:pt x="166" y="70"/>
                </a:cubicBezTo>
                <a:cubicBezTo>
                  <a:pt x="167" y="76"/>
                  <a:pt x="167" y="76"/>
                  <a:pt x="167" y="76"/>
                </a:cubicBezTo>
                <a:cubicBezTo>
                  <a:pt x="162" y="71"/>
                  <a:pt x="165" y="79"/>
                  <a:pt x="160" y="77"/>
                </a:cubicBezTo>
                <a:cubicBezTo>
                  <a:pt x="160" y="76"/>
                  <a:pt x="161" y="74"/>
                  <a:pt x="159" y="74"/>
                </a:cubicBezTo>
                <a:cubicBezTo>
                  <a:pt x="155" y="75"/>
                  <a:pt x="159" y="79"/>
                  <a:pt x="156" y="81"/>
                </a:cubicBezTo>
                <a:cubicBezTo>
                  <a:pt x="150" y="71"/>
                  <a:pt x="154" y="87"/>
                  <a:pt x="147" y="82"/>
                </a:cubicBezTo>
                <a:cubicBezTo>
                  <a:pt x="148" y="85"/>
                  <a:pt x="148" y="85"/>
                  <a:pt x="148" y="85"/>
                </a:cubicBezTo>
                <a:cubicBezTo>
                  <a:pt x="142" y="81"/>
                  <a:pt x="136" y="90"/>
                  <a:pt x="130" y="92"/>
                </a:cubicBezTo>
                <a:cubicBezTo>
                  <a:pt x="131" y="90"/>
                  <a:pt x="135" y="91"/>
                  <a:pt x="134" y="85"/>
                </a:cubicBezTo>
                <a:cubicBezTo>
                  <a:pt x="127" y="84"/>
                  <a:pt x="127" y="84"/>
                  <a:pt x="127" y="84"/>
                </a:cubicBezTo>
                <a:cubicBezTo>
                  <a:pt x="126" y="86"/>
                  <a:pt x="123" y="86"/>
                  <a:pt x="126" y="89"/>
                </a:cubicBezTo>
                <a:cubicBezTo>
                  <a:pt x="127" y="90"/>
                  <a:pt x="127" y="89"/>
                  <a:pt x="128" y="88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0" y="89"/>
                  <a:pt x="127" y="83"/>
                  <a:pt x="127" y="77"/>
                </a:cubicBezTo>
                <a:cubicBezTo>
                  <a:pt x="123" y="79"/>
                  <a:pt x="122" y="74"/>
                  <a:pt x="119" y="74"/>
                </a:cubicBezTo>
                <a:cubicBezTo>
                  <a:pt x="118" y="80"/>
                  <a:pt x="124" y="80"/>
                  <a:pt x="122" y="86"/>
                </a:cubicBezTo>
                <a:cubicBezTo>
                  <a:pt x="120" y="89"/>
                  <a:pt x="113" y="85"/>
                  <a:pt x="110" y="80"/>
                </a:cubicBezTo>
                <a:cubicBezTo>
                  <a:pt x="107" y="93"/>
                  <a:pt x="96" y="84"/>
                  <a:pt x="97" y="94"/>
                </a:cubicBezTo>
                <a:cubicBezTo>
                  <a:pt x="97" y="93"/>
                  <a:pt x="96" y="90"/>
                  <a:pt x="94" y="91"/>
                </a:cubicBezTo>
                <a:cubicBezTo>
                  <a:pt x="95" y="94"/>
                  <a:pt x="95" y="94"/>
                  <a:pt x="95" y="94"/>
                </a:cubicBezTo>
                <a:cubicBezTo>
                  <a:pt x="91" y="99"/>
                  <a:pt x="90" y="85"/>
                  <a:pt x="87" y="88"/>
                </a:cubicBezTo>
                <a:cubicBezTo>
                  <a:pt x="87" y="90"/>
                  <a:pt x="88" y="90"/>
                  <a:pt x="89" y="93"/>
                </a:cubicBezTo>
                <a:cubicBezTo>
                  <a:pt x="83" y="96"/>
                  <a:pt x="77" y="82"/>
                  <a:pt x="71" y="89"/>
                </a:cubicBezTo>
                <a:cubicBezTo>
                  <a:pt x="72" y="90"/>
                  <a:pt x="72" y="91"/>
                  <a:pt x="73" y="90"/>
                </a:cubicBezTo>
                <a:cubicBezTo>
                  <a:pt x="73" y="91"/>
                  <a:pt x="72" y="91"/>
                  <a:pt x="69" y="89"/>
                </a:cubicBezTo>
                <a:cubicBezTo>
                  <a:pt x="71" y="85"/>
                  <a:pt x="71" y="85"/>
                  <a:pt x="71" y="85"/>
                </a:cubicBezTo>
                <a:cubicBezTo>
                  <a:pt x="66" y="74"/>
                  <a:pt x="63" y="92"/>
                  <a:pt x="57" y="89"/>
                </a:cubicBezTo>
                <a:cubicBezTo>
                  <a:pt x="58" y="91"/>
                  <a:pt x="62" y="91"/>
                  <a:pt x="60" y="94"/>
                </a:cubicBezTo>
                <a:cubicBezTo>
                  <a:pt x="57" y="95"/>
                  <a:pt x="55" y="83"/>
                  <a:pt x="52" y="89"/>
                </a:cubicBezTo>
                <a:cubicBezTo>
                  <a:pt x="54" y="90"/>
                  <a:pt x="55" y="96"/>
                  <a:pt x="57" y="97"/>
                </a:cubicBezTo>
                <a:cubicBezTo>
                  <a:pt x="54" y="98"/>
                  <a:pt x="53" y="102"/>
                  <a:pt x="51" y="98"/>
                </a:cubicBezTo>
                <a:cubicBezTo>
                  <a:pt x="50" y="98"/>
                  <a:pt x="50" y="100"/>
                  <a:pt x="51" y="101"/>
                </a:cubicBezTo>
                <a:cubicBezTo>
                  <a:pt x="48" y="98"/>
                  <a:pt x="46" y="101"/>
                  <a:pt x="45" y="103"/>
                </a:cubicBezTo>
                <a:cubicBezTo>
                  <a:pt x="45" y="105"/>
                  <a:pt x="45" y="105"/>
                  <a:pt x="45" y="105"/>
                </a:cubicBezTo>
                <a:cubicBezTo>
                  <a:pt x="40" y="94"/>
                  <a:pt x="40" y="105"/>
                  <a:pt x="36" y="106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35" y="108"/>
                  <a:pt x="32" y="105"/>
                  <a:pt x="30" y="110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29" y="111"/>
                  <a:pt x="27" y="119"/>
                  <a:pt x="24" y="114"/>
                </a:cubicBezTo>
                <a:cubicBezTo>
                  <a:pt x="23" y="115"/>
                  <a:pt x="28" y="120"/>
                  <a:pt x="25" y="121"/>
                </a:cubicBezTo>
                <a:cubicBezTo>
                  <a:pt x="23" y="119"/>
                  <a:pt x="20" y="118"/>
                  <a:pt x="20" y="122"/>
                </a:cubicBezTo>
                <a:cubicBezTo>
                  <a:pt x="21" y="123"/>
                  <a:pt x="22" y="125"/>
                  <a:pt x="22" y="123"/>
                </a:cubicBezTo>
                <a:cubicBezTo>
                  <a:pt x="23" y="123"/>
                  <a:pt x="22" y="122"/>
                  <a:pt x="22" y="121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3" y="127"/>
                  <a:pt x="21" y="122"/>
                  <a:pt x="19" y="125"/>
                </a:cubicBezTo>
                <a:cubicBezTo>
                  <a:pt x="20" y="127"/>
                  <a:pt x="22" y="128"/>
                  <a:pt x="23" y="130"/>
                </a:cubicBezTo>
                <a:cubicBezTo>
                  <a:pt x="19" y="128"/>
                  <a:pt x="16" y="127"/>
                  <a:pt x="13" y="126"/>
                </a:cubicBezTo>
                <a:cubicBezTo>
                  <a:pt x="12" y="124"/>
                  <a:pt x="12" y="122"/>
                  <a:pt x="9" y="120"/>
                </a:cubicBezTo>
                <a:cubicBezTo>
                  <a:pt x="9" y="119"/>
                  <a:pt x="10" y="118"/>
                  <a:pt x="11" y="117"/>
                </a:cubicBezTo>
                <a:cubicBezTo>
                  <a:pt x="10" y="112"/>
                  <a:pt x="6" y="113"/>
                  <a:pt x="5" y="113"/>
                </a:cubicBezTo>
                <a:cubicBezTo>
                  <a:pt x="5" y="112"/>
                  <a:pt x="6" y="112"/>
                  <a:pt x="6" y="111"/>
                </a:cubicBezTo>
                <a:cubicBezTo>
                  <a:pt x="6" y="111"/>
                  <a:pt x="6" y="110"/>
                  <a:pt x="5" y="110"/>
                </a:cubicBezTo>
                <a:cubicBezTo>
                  <a:pt x="7" y="109"/>
                  <a:pt x="7" y="109"/>
                  <a:pt x="7" y="109"/>
                </a:cubicBezTo>
                <a:cubicBezTo>
                  <a:pt x="3" y="108"/>
                  <a:pt x="3" y="105"/>
                  <a:pt x="4" y="103"/>
                </a:cubicBezTo>
                <a:cubicBezTo>
                  <a:pt x="4" y="100"/>
                  <a:pt x="4" y="98"/>
                  <a:pt x="0" y="97"/>
                </a:cubicBezTo>
                <a:cubicBezTo>
                  <a:pt x="2" y="97"/>
                  <a:pt x="5" y="99"/>
                  <a:pt x="7" y="101"/>
                </a:cubicBezTo>
                <a:cubicBezTo>
                  <a:pt x="10" y="101"/>
                  <a:pt x="8" y="98"/>
                  <a:pt x="9" y="96"/>
                </a:cubicBezTo>
                <a:cubicBezTo>
                  <a:pt x="7" y="95"/>
                  <a:pt x="5" y="94"/>
                  <a:pt x="3" y="94"/>
                </a:cubicBezTo>
                <a:cubicBezTo>
                  <a:pt x="10" y="92"/>
                  <a:pt x="0" y="89"/>
                  <a:pt x="3" y="84"/>
                </a:cubicBezTo>
                <a:cubicBezTo>
                  <a:pt x="7" y="84"/>
                  <a:pt x="8" y="81"/>
                  <a:pt x="9" y="77"/>
                </a:cubicBezTo>
                <a:cubicBezTo>
                  <a:pt x="10" y="73"/>
                  <a:pt x="11" y="69"/>
                  <a:pt x="13" y="68"/>
                </a:cubicBezTo>
                <a:cubicBezTo>
                  <a:pt x="20" y="67"/>
                  <a:pt x="12" y="74"/>
                  <a:pt x="17" y="76"/>
                </a:cubicBezTo>
                <a:cubicBezTo>
                  <a:pt x="21" y="75"/>
                  <a:pt x="18" y="72"/>
                  <a:pt x="20" y="70"/>
                </a:cubicBezTo>
                <a:cubicBezTo>
                  <a:pt x="23" y="76"/>
                  <a:pt x="23" y="76"/>
                  <a:pt x="23" y="76"/>
                </a:cubicBezTo>
                <a:cubicBezTo>
                  <a:pt x="27" y="76"/>
                  <a:pt x="21" y="70"/>
                  <a:pt x="24" y="72"/>
                </a:cubicBezTo>
                <a:cubicBezTo>
                  <a:pt x="26" y="67"/>
                  <a:pt x="23" y="70"/>
                  <a:pt x="20" y="65"/>
                </a:cubicBezTo>
                <a:cubicBezTo>
                  <a:pt x="22" y="66"/>
                  <a:pt x="26" y="68"/>
                  <a:pt x="27" y="65"/>
                </a:cubicBezTo>
                <a:cubicBezTo>
                  <a:pt x="26" y="63"/>
                  <a:pt x="22" y="64"/>
                  <a:pt x="24" y="62"/>
                </a:cubicBezTo>
                <a:cubicBezTo>
                  <a:pt x="35" y="63"/>
                  <a:pt x="36" y="55"/>
                  <a:pt x="46" y="54"/>
                </a:cubicBezTo>
                <a:cubicBezTo>
                  <a:pt x="44" y="51"/>
                  <a:pt x="44" y="51"/>
                  <a:pt x="44" y="51"/>
                </a:cubicBezTo>
                <a:cubicBezTo>
                  <a:pt x="45" y="52"/>
                  <a:pt x="46" y="53"/>
                  <a:pt x="47" y="52"/>
                </a:cubicBezTo>
                <a:cubicBezTo>
                  <a:pt x="46" y="50"/>
                  <a:pt x="46" y="50"/>
                  <a:pt x="46" y="50"/>
                </a:cubicBezTo>
                <a:cubicBezTo>
                  <a:pt x="48" y="49"/>
                  <a:pt x="58" y="52"/>
                  <a:pt x="63" y="50"/>
                </a:cubicBezTo>
                <a:cubicBezTo>
                  <a:pt x="60" y="47"/>
                  <a:pt x="60" y="47"/>
                  <a:pt x="60" y="47"/>
                </a:cubicBezTo>
                <a:cubicBezTo>
                  <a:pt x="66" y="51"/>
                  <a:pt x="66" y="51"/>
                  <a:pt x="66" y="51"/>
                </a:cubicBezTo>
                <a:cubicBezTo>
                  <a:pt x="64" y="45"/>
                  <a:pt x="64" y="45"/>
                  <a:pt x="64" y="45"/>
                </a:cubicBezTo>
                <a:cubicBezTo>
                  <a:pt x="67" y="50"/>
                  <a:pt x="73" y="46"/>
                  <a:pt x="78" y="47"/>
                </a:cubicBezTo>
                <a:cubicBezTo>
                  <a:pt x="78" y="43"/>
                  <a:pt x="78" y="43"/>
                  <a:pt x="78" y="43"/>
                </a:cubicBezTo>
                <a:cubicBezTo>
                  <a:pt x="81" y="45"/>
                  <a:pt x="81" y="45"/>
                  <a:pt x="81" y="45"/>
                </a:cubicBezTo>
                <a:cubicBezTo>
                  <a:pt x="80" y="42"/>
                  <a:pt x="80" y="42"/>
                  <a:pt x="80" y="42"/>
                </a:cubicBezTo>
                <a:cubicBezTo>
                  <a:pt x="83" y="42"/>
                  <a:pt x="87" y="48"/>
                  <a:pt x="90" y="45"/>
                </a:cubicBezTo>
                <a:cubicBezTo>
                  <a:pt x="88" y="46"/>
                  <a:pt x="87" y="40"/>
                  <a:pt x="87" y="38"/>
                </a:cubicBezTo>
                <a:close/>
                <a:moveTo>
                  <a:pt x="211" y="42"/>
                </a:moveTo>
                <a:cubicBezTo>
                  <a:pt x="212" y="42"/>
                  <a:pt x="212" y="42"/>
                  <a:pt x="212" y="42"/>
                </a:cubicBezTo>
                <a:cubicBezTo>
                  <a:pt x="212" y="42"/>
                  <a:pt x="211" y="42"/>
                  <a:pt x="211" y="42"/>
                </a:cubicBezTo>
                <a:cubicBezTo>
                  <a:pt x="209" y="42"/>
                  <a:pt x="209" y="42"/>
                  <a:pt x="209" y="42"/>
                </a:cubicBezTo>
                <a:cubicBezTo>
                  <a:pt x="209" y="45"/>
                  <a:pt x="210" y="43"/>
                  <a:pt x="211" y="42"/>
                </a:cubicBezTo>
                <a:close/>
                <a:moveTo>
                  <a:pt x="403" y="71"/>
                </a:moveTo>
                <a:cubicBezTo>
                  <a:pt x="400" y="69"/>
                  <a:pt x="400" y="69"/>
                  <a:pt x="400" y="69"/>
                </a:cubicBezTo>
                <a:cubicBezTo>
                  <a:pt x="401" y="69"/>
                  <a:pt x="403" y="71"/>
                  <a:pt x="402" y="69"/>
                </a:cubicBezTo>
                <a:cubicBezTo>
                  <a:pt x="403" y="69"/>
                  <a:pt x="404" y="69"/>
                  <a:pt x="403" y="71"/>
                </a:cubicBezTo>
                <a:close/>
                <a:moveTo>
                  <a:pt x="206" y="78"/>
                </a:moveTo>
                <a:cubicBezTo>
                  <a:pt x="208" y="81"/>
                  <a:pt x="208" y="81"/>
                  <a:pt x="208" y="81"/>
                </a:cubicBezTo>
                <a:cubicBezTo>
                  <a:pt x="209" y="78"/>
                  <a:pt x="209" y="78"/>
                  <a:pt x="209" y="78"/>
                </a:cubicBezTo>
                <a:lnTo>
                  <a:pt x="206" y="78"/>
                </a:lnTo>
                <a:close/>
                <a:moveTo>
                  <a:pt x="179" y="79"/>
                </a:moveTo>
                <a:cubicBezTo>
                  <a:pt x="182" y="81"/>
                  <a:pt x="182" y="81"/>
                  <a:pt x="182" y="81"/>
                </a:cubicBezTo>
                <a:cubicBezTo>
                  <a:pt x="182" y="80"/>
                  <a:pt x="182" y="80"/>
                  <a:pt x="182" y="80"/>
                </a:cubicBezTo>
                <a:cubicBezTo>
                  <a:pt x="179" y="78"/>
                  <a:pt x="179" y="78"/>
                  <a:pt x="179" y="78"/>
                </a:cubicBezTo>
                <a:lnTo>
                  <a:pt x="179" y="79"/>
                </a:lnTo>
                <a:close/>
                <a:moveTo>
                  <a:pt x="140" y="47"/>
                </a:moveTo>
                <a:cubicBezTo>
                  <a:pt x="142" y="53"/>
                  <a:pt x="143" y="47"/>
                  <a:pt x="146" y="49"/>
                </a:cubicBezTo>
                <a:cubicBezTo>
                  <a:pt x="146" y="50"/>
                  <a:pt x="146" y="50"/>
                  <a:pt x="146" y="50"/>
                </a:cubicBezTo>
                <a:cubicBezTo>
                  <a:pt x="146" y="50"/>
                  <a:pt x="146" y="49"/>
                  <a:pt x="146" y="49"/>
                </a:cubicBezTo>
                <a:cubicBezTo>
                  <a:pt x="144" y="47"/>
                  <a:pt x="142" y="41"/>
                  <a:pt x="140" y="47"/>
                </a:cubicBezTo>
                <a:close/>
                <a:moveTo>
                  <a:pt x="204" y="49"/>
                </a:moveTo>
                <a:cubicBezTo>
                  <a:pt x="204" y="46"/>
                  <a:pt x="200" y="45"/>
                  <a:pt x="199" y="42"/>
                </a:cubicBezTo>
                <a:cubicBezTo>
                  <a:pt x="198" y="43"/>
                  <a:pt x="200" y="46"/>
                  <a:pt x="200" y="49"/>
                </a:cubicBezTo>
                <a:cubicBezTo>
                  <a:pt x="200" y="49"/>
                  <a:pt x="199" y="49"/>
                  <a:pt x="198" y="48"/>
                </a:cubicBezTo>
                <a:cubicBezTo>
                  <a:pt x="199" y="56"/>
                  <a:pt x="201" y="45"/>
                  <a:pt x="204" y="49"/>
                </a:cubicBezTo>
                <a:close/>
                <a:moveTo>
                  <a:pt x="270" y="55"/>
                </a:moveTo>
                <a:cubicBezTo>
                  <a:pt x="268" y="52"/>
                  <a:pt x="268" y="52"/>
                  <a:pt x="268" y="52"/>
                </a:cubicBezTo>
                <a:cubicBezTo>
                  <a:pt x="269" y="52"/>
                  <a:pt x="269" y="52"/>
                  <a:pt x="269" y="52"/>
                </a:cubicBezTo>
                <a:lnTo>
                  <a:pt x="270" y="55"/>
                </a:lnTo>
                <a:close/>
                <a:moveTo>
                  <a:pt x="284" y="53"/>
                </a:moveTo>
                <a:cubicBezTo>
                  <a:pt x="287" y="53"/>
                  <a:pt x="290" y="58"/>
                  <a:pt x="289" y="62"/>
                </a:cubicBezTo>
                <a:cubicBezTo>
                  <a:pt x="286" y="61"/>
                  <a:pt x="282" y="61"/>
                  <a:pt x="281" y="56"/>
                </a:cubicBezTo>
                <a:cubicBezTo>
                  <a:pt x="282" y="59"/>
                  <a:pt x="281" y="49"/>
                  <a:pt x="284" y="53"/>
                </a:cubicBezTo>
                <a:close/>
                <a:moveTo>
                  <a:pt x="170" y="56"/>
                </a:moveTo>
                <a:cubicBezTo>
                  <a:pt x="172" y="57"/>
                  <a:pt x="175" y="66"/>
                  <a:pt x="178" y="61"/>
                </a:cubicBezTo>
                <a:cubicBezTo>
                  <a:pt x="175" y="59"/>
                  <a:pt x="175" y="59"/>
                  <a:pt x="175" y="59"/>
                </a:cubicBezTo>
                <a:cubicBezTo>
                  <a:pt x="176" y="59"/>
                  <a:pt x="176" y="59"/>
                  <a:pt x="176" y="59"/>
                </a:cubicBezTo>
                <a:cubicBezTo>
                  <a:pt x="175" y="55"/>
                  <a:pt x="175" y="55"/>
                  <a:pt x="175" y="55"/>
                </a:cubicBezTo>
                <a:cubicBezTo>
                  <a:pt x="176" y="64"/>
                  <a:pt x="171" y="56"/>
                  <a:pt x="170" y="56"/>
                </a:cubicBezTo>
                <a:close/>
                <a:moveTo>
                  <a:pt x="310" y="61"/>
                </a:moveTo>
                <a:cubicBezTo>
                  <a:pt x="311" y="62"/>
                  <a:pt x="315" y="65"/>
                  <a:pt x="314" y="71"/>
                </a:cubicBezTo>
                <a:cubicBezTo>
                  <a:pt x="315" y="68"/>
                  <a:pt x="311" y="64"/>
                  <a:pt x="308" y="61"/>
                </a:cubicBezTo>
                <a:cubicBezTo>
                  <a:pt x="309" y="61"/>
                  <a:pt x="309" y="62"/>
                  <a:pt x="310" y="61"/>
                </a:cubicBezTo>
                <a:close/>
                <a:moveTo>
                  <a:pt x="308" y="68"/>
                </a:moveTo>
                <a:cubicBezTo>
                  <a:pt x="307" y="68"/>
                  <a:pt x="307" y="72"/>
                  <a:pt x="305" y="69"/>
                </a:cubicBezTo>
                <a:cubicBezTo>
                  <a:pt x="305" y="66"/>
                  <a:pt x="305" y="58"/>
                  <a:pt x="301" y="60"/>
                </a:cubicBezTo>
                <a:cubicBezTo>
                  <a:pt x="303" y="66"/>
                  <a:pt x="303" y="69"/>
                  <a:pt x="307" y="72"/>
                </a:cubicBezTo>
                <a:lnTo>
                  <a:pt x="308" y="68"/>
                </a:lnTo>
                <a:close/>
                <a:moveTo>
                  <a:pt x="303" y="55"/>
                </a:moveTo>
                <a:cubicBezTo>
                  <a:pt x="297" y="57"/>
                  <a:pt x="297" y="57"/>
                  <a:pt x="297" y="57"/>
                </a:cubicBezTo>
                <a:cubicBezTo>
                  <a:pt x="300" y="65"/>
                  <a:pt x="301" y="58"/>
                  <a:pt x="303" y="55"/>
                </a:cubicBezTo>
                <a:cubicBezTo>
                  <a:pt x="304" y="54"/>
                  <a:pt x="304" y="54"/>
                  <a:pt x="304" y="54"/>
                </a:cubicBezTo>
                <a:cubicBezTo>
                  <a:pt x="304" y="54"/>
                  <a:pt x="303" y="55"/>
                  <a:pt x="303" y="55"/>
                </a:cubicBezTo>
                <a:close/>
                <a:moveTo>
                  <a:pt x="339" y="60"/>
                </a:moveTo>
                <a:cubicBezTo>
                  <a:pt x="337" y="58"/>
                  <a:pt x="337" y="58"/>
                  <a:pt x="337" y="58"/>
                </a:cubicBezTo>
                <a:cubicBezTo>
                  <a:pt x="338" y="57"/>
                  <a:pt x="338" y="56"/>
                  <a:pt x="336" y="56"/>
                </a:cubicBezTo>
                <a:cubicBezTo>
                  <a:pt x="337" y="58"/>
                  <a:pt x="337" y="58"/>
                  <a:pt x="337" y="58"/>
                </a:cubicBezTo>
                <a:cubicBezTo>
                  <a:pt x="337" y="60"/>
                  <a:pt x="335" y="62"/>
                  <a:pt x="339" y="60"/>
                </a:cubicBezTo>
                <a:close/>
                <a:moveTo>
                  <a:pt x="307" y="56"/>
                </a:moveTo>
                <a:cubicBezTo>
                  <a:pt x="312" y="57"/>
                  <a:pt x="312" y="57"/>
                  <a:pt x="312" y="57"/>
                </a:cubicBezTo>
                <a:cubicBezTo>
                  <a:pt x="310" y="58"/>
                  <a:pt x="307" y="59"/>
                  <a:pt x="307" y="56"/>
                </a:cubicBezTo>
                <a:close/>
                <a:moveTo>
                  <a:pt x="329" y="64"/>
                </a:moveTo>
                <a:cubicBezTo>
                  <a:pt x="329" y="64"/>
                  <a:pt x="334" y="63"/>
                  <a:pt x="336" y="63"/>
                </a:cubicBezTo>
                <a:cubicBezTo>
                  <a:pt x="335" y="61"/>
                  <a:pt x="330" y="60"/>
                  <a:pt x="329" y="64"/>
                </a:cubicBezTo>
                <a:close/>
                <a:moveTo>
                  <a:pt x="435" y="84"/>
                </a:moveTo>
                <a:cubicBezTo>
                  <a:pt x="433" y="88"/>
                  <a:pt x="433" y="88"/>
                  <a:pt x="433" y="88"/>
                </a:cubicBezTo>
                <a:cubicBezTo>
                  <a:pt x="436" y="89"/>
                  <a:pt x="436" y="89"/>
                  <a:pt x="436" y="89"/>
                </a:cubicBezTo>
                <a:lnTo>
                  <a:pt x="435" y="84"/>
                </a:lnTo>
                <a:close/>
                <a:moveTo>
                  <a:pt x="404" y="83"/>
                </a:moveTo>
                <a:cubicBezTo>
                  <a:pt x="403" y="83"/>
                  <a:pt x="403" y="83"/>
                  <a:pt x="403" y="83"/>
                </a:cubicBezTo>
                <a:cubicBezTo>
                  <a:pt x="401" y="85"/>
                  <a:pt x="401" y="85"/>
                  <a:pt x="401" y="85"/>
                </a:cubicBezTo>
                <a:lnTo>
                  <a:pt x="404" y="83"/>
                </a:lnTo>
                <a:close/>
                <a:moveTo>
                  <a:pt x="369" y="81"/>
                </a:moveTo>
                <a:cubicBezTo>
                  <a:pt x="370" y="81"/>
                  <a:pt x="370" y="81"/>
                  <a:pt x="370" y="80"/>
                </a:cubicBezTo>
                <a:cubicBezTo>
                  <a:pt x="373" y="78"/>
                  <a:pt x="380" y="77"/>
                  <a:pt x="383" y="78"/>
                </a:cubicBezTo>
                <a:cubicBezTo>
                  <a:pt x="385" y="76"/>
                  <a:pt x="381" y="71"/>
                  <a:pt x="380" y="69"/>
                </a:cubicBezTo>
                <a:cubicBezTo>
                  <a:pt x="380" y="85"/>
                  <a:pt x="376" y="68"/>
                  <a:pt x="372" y="73"/>
                </a:cubicBezTo>
                <a:cubicBezTo>
                  <a:pt x="373" y="74"/>
                  <a:pt x="375" y="74"/>
                  <a:pt x="375" y="77"/>
                </a:cubicBezTo>
                <a:cubicBezTo>
                  <a:pt x="374" y="78"/>
                  <a:pt x="372" y="78"/>
                  <a:pt x="371" y="77"/>
                </a:cubicBezTo>
                <a:cubicBezTo>
                  <a:pt x="371" y="76"/>
                  <a:pt x="370" y="75"/>
                  <a:pt x="370" y="75"/>
                </a:cubicBezTo>
                <a:cubicBezTo>
                  <a:pt x="370" y="76"/>
                  <a:pt x="370" y="76"/>
                  <a:pt x="371" y="77"/>
                </a:cubicBezTo>
                <a:cubicBezTo>
                  <a:pt x="371" y="78"/>
                  <a:pt x="371" y="79"/>
                  <a:pt x="370" y="80"/>
                </a:cubicBezTo>
                <a:cubicBezTo>
                  <a:pt x="370" y="80"/>
                  <a:pt x="369" y="81"/>
                  <a:pt x="369" y="81"/>
                </a:cubicBezTo>
                <a:close/>
                <a:moveTo>
                  <a:pt x="326" y="77"/>
                </a:moveTo>
                <a:cubicBezTo>
                  <a:pt x="326" y="75"/>
                  <a:pt x="328" y="74"/>
                  <a:pt x="325" y="72"/>
                </a:cubicBezTo>
                <a:cubicBezTo>
                  <a:pt x="325" y="74"/>
                  <a:pt x="325" y="75"/>
                  <a:pt x="326" y="77"/>
                </a:cubicBezTo>
                <a:cubicBezTo>
                  <a:pt x="326" y="77"/>
                  <a:pt x="327" y="78"/>
                  <a:pt x="328" y="78"/>
                </a:cubicBezTo>
                <a:cubicBezTo>
                  <a:pt x="327" y="78"/>
                  <a:pt x="327" y="77"/>
                  <a:pt x="326" y="77"/>
                </a:cubicBezTo>
                <a:close/>
                <a:moveTo>
                  <a:pt x="328" y="85"/>
                </a:moveTo>
                <a:cubicBezTo>
                  <a:pt x="322" y="78"/>
                  <a:pt x="322" y="78"/>
                  <a:pt x="322" y="78"/>
                </a:cubicBezTo>
                <a:cubicBezTo>
                  <a:pt x="324" y="82"/>
                  <a:pt x="324" y="82"/>
                  <a:pt x="324" y="82"/>
                </a:cubicBezTo>
                <a:cubicBezTo>
                  <a:pt x="321" y="78"/>
                  <a:pt x="321" y="78"/>
                  <a:pt x="321" y="78"/>
                </a:cubicBezTo>
                <a:cubicBezTo>
                  <a:pt x="321" y="82"/>
                  <a:pt x="324" y="88"/>
                  <a:pt x="328" y="85"/>
                </a:cubicBezTo>
                <a:close/>
                <a:moveTo>
                  <a:pt x="313" y="79"/>
                </a:moveTo>
                <a:cubicBezTo>
                  <a:pt x="319" y="82"/>
                  <a:pt x="319" y="82"/>
                  <a:pt x="319" y="82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8" y="78"/>
                  <a:pt x="318" y="78"/>
                  <a:pt x="318" y="78"/>
                </a:cubicBezTo>
                <a:cubicBezTo>
                  <a:pt x="319" y="81"/>
                  <a:pt x="319" y="81"/>
                  <a:pt x="319" y="81"/>
                </a:cubicBezTo>
                <a:lnTo>
                  <a:pt x="313" y="79"/>
                </a:lnTo>
                <a:close/>
                <a:moveTo>
                  <a:pt x="260" y="69"/>
                </a:moveTo>
                <a:cubicBezTo>
                  <a:pt x="257" y="69"/>
                  <a:pt x="257" y="69"/>
                  <a:pt x="257" y="69"/>
                </a:cubicBezTo>
                <a:cubicBezTo>
                  <a:pt x="257" y="69"/>
                  <a:pt x="260" y="73"/>
                  <a:pt x="263" y="72"/>
                </a:cubicBezTo>
                <a:cubicBezTo>
                  <a:pt x="259" y="82"/>
                  <a:pt x="262" y="70"/>
                  <a:pt x="256" y="74"/>
                </a:cubicBezTo>
                <a:cubicBezTo>
                  <a:pt x="263" y="74"/>
                  <a:pt x="260" y="81"/>
                  <a:pt x="259" y="85"/>
                </a:cubicBezTo>
                <a:cubicBezTo>
                  <a:pt x="258" y="79"/>
                  <a:pt x="250" y="82"/>
                  <a:pt x="253" y="70"/>
                </a:cubicBezTo>
                <a:cubicBezTo>
                  <a:pt x="255" y="72"/>
                  <a:pt x="258" y="61"/>
                  <a:pt x="260" y="69"/>
                </a:cubicBezTo>
                <a:close/>
                <a:moveTo>
                  <a:pt x="219" y="71"/>
                </a:moveTo>
                <a:cubicBezTo>
                  <a:pt x="215" y="70"/>
                  <a:pt x="215" y="70"/>
                  <a:pt x="215" y="70"/>
                </a:cubicBezTo>
                <a:cubicBezTo>
                  <a:pt x="219" y="71"/>
                  <a:pt x="219" y="71"/>
                  <a:pt x="219" y="71"/>
                </a:cubicBezTo>
                <a:close/>
                <a:moveTo>
                  <a:pt x="113" y="80"/>
                </a:moveTo>
                <a:cubicBezTo>
                  <a:pt x="114" y="86"/>
                  <a:pt x="119" y="80"/>
                  <a:pt x="119" y="77"/>
                </a:cubicBezTo>
                <a:cubicBezTo>
                  <a:pt x="118" y="79"/>
                  <a:pt x="115" y="79"/>
                  <a:pt x="113" y="80"/>
                </a:cubicBezTo>
                <a:close/>
                <a:moveTo>
                  <a:pt x="74" y="84"/>
                </a:moveTo>
                <a:cubicBezTo>
                  <a:pt x="76" y="83"/>
                  <a:pt x="80" y="89"/>
                  <a:pt x="80" y="83"/>
                </a:cubicBezTo>
                <a:cubicBezTo>
                  <a:pt x="75" y="81"/>
                  <a:pt x="75" y="81"/>
                  <a:pt x="75" y="81"/>
                </a:cubicBezTo>
                <a:cubicBezTo>
                  <a:pt x="75" y="83"/>
                  <a:pt x="73" y="81"/>
                  <a:pt x="74" y="84"/>
                </a:cubicBezTo>
                <a:close/>
                <a:moveTo>
                  <a:pt x="47" y="91"/>
                </a:moveTo>
                <a:cubicBezTo>
                  <a:pt x="44" y="85"/>
                  <a:pt x="44" y="85"/>
                  <a:pt x="44" y="85"/>
                </a:cubicBezTo>
                <a:cubicBezTo>
                  <a:pt x="46" y="86"/>
                  <a:pt x="46" y="86"/>
                  <a:pt x="46" y="86"/>
                </a:cubicBezTo>
                <a:lnTo>
                  <a:pt x="47" y="91"/>
                </a:lnTo>
                <a:close/>
                <a:moveTo>
                  <a:pt x="53" y="97"/>
                </a:moveTo>
                <a:cubicBezTo>
                  <a:pt x="53" y="98"/>
                  <a:pt x="49" y="97"/>
                  <a:pt x="50" y="94"/>
                </a:cubicBezTo>
                <a:lnTo>
                  <a:pt x="53" y="97"/>
                </a:lnTo>
                <a:close/>
                <a:moveTo>
                  <a:pt x="25" y="100"/>
                </a:moveTo>
                <a:cubicBezTo>
                  <a:pt x="28" y="105"/>
                  <a:pt x="28" y="105"/>
                  <a:pt x="28" y="105"/>
                </a:cubicBezTo>
                <a:cubicBezTo>
                  <a:pt x="26" y="106"/>
                  <a:pt x="26" y="106"/>
                  <a:pt x="26" y="106"/>
                </a:cubicBezTo>
                <a:lnTo>
                  <a:pt x="25" y="100"/>
                </a:lnTo>
                <a:close/>
                <a:moveTo>
                  <a:pt x="25" y="95"/>
                </a:moveTo>
                <a:cubicBezTo>
                  <a:pt x="26" y="96"/>
                  <a:pt x="27" y="97"/>
                  <a:pt x="27" y="98"/>
                </a:cubicBezTo>
                <a:cubicBezTo>
                  <a:pt x="28" y="99"/>
                  <a:pt x="30" y="99"/>
                  <a:pt x="31" y="97"/>
                </a:cubicBezTo>
                <a:cubicBezTo>
                  <a:pt x="30" y="95"/>
                  <a:pt x="30" y="97"/>
                  <a:pt x="29" y="96"/>
                </a:cubicBezTo>
                <a:cubicBezTo>
                  <a:pt x="29" y="96"/>
                  <a:pt x="30" y="94"/>
                  <a:pt x="31" y="94"/>
                </a:cubicBezTo>
                <a:cubicBezTo>
                  <a:pt x="31" y="100"/>
                  <a:pt x="32" y="99"/>
                  <a:pt x="33" y="104"/>
                </a:cubicBezTo>
                <a:cubicBezTo>
                  <a:pt x="30" y="108"/>
                  <a:pt x="29" y="102"/>
                  <a:pt x="27" y="98"/>
                </a:cubicBezTo>
                <a:cubicBezTo>
                  <a:pt x="26" y="97"/>
                  <a:pt x="26" y="96"/>
                  <a:pt x="25" y="95"/>
                </a:cubicBezTo>
                <a:close/>
                <a:moveTo>
                  <a:pt x="39" y="89"/>
                </a:moveTo>
                <a:cubicBezTo>
                  <a:pt x="39" y="90"/>
                  <a:pt x="39" y="91"/>
                  <a:pt x="39" y="92"/>
                </a:cubicBezTo>
                <a:cubicBezTo>
                  <a:pt x="37" y="94"/>
                  <a:pt x="35" y="96"/>
                  <a:pt x="39" y="101"/>
                </a:cubicBezTo>
                <a:cubicBezTo>
                  <a:pt x="41" y="99"/>
                  <a:pt x="41" y="99"/>
                  <a:pt x="41" y="99"/>
                </a:cubicBezTo>
                <a:cubicBezTo>
                  <a:pt x="40" y="100"/>
                  <a:pt x="40" y="99"/>
                  <a:pt x="39" y="98"/>
                </a:cubicBezTo>
                <a:cubicBezTo>
                  <a:pt x="41" y="95"/>
                  <a:pt x="43" y="99"/>
                  <a:pt x="44" y="99"/>
                </a:cubicBezTo>
                <a:cubicBezTo>
                  <a:pt x="43" y="97"/>
                  <a:pt x="40" y="96"/>
                  <a:pt x="39" y="92"/>
                </a:cubicBezTo>
                <a:cubicBezTo>
                  <a:pt x="40" y="91"/>
                  <a:pt x="40" y="91"/>
                  <a:pt x="41" y="90"/>
                </a:cubicBezTo>
                <a:cubicBezTo>
                  <a:pt x="42" y="90"/>
                  <a:pt x="42" y="91"/>
                  <a:pt x="42" y="89"/>
                </a:cubicBezTo>
                <a:cubicBezTo>
                  <a:pt x="42" y="88"/>
                  <a:pt x="42" y="88"/>
                  <a:pt x="42" y="88"/>
                </a:cubicBezTo>
                <a:cubicBezTo>
                  <a:pt x="42" y="89"/>
                  <a:pt x="41" y="89"/>
                  <a:pt x="41" y="90"/>
                </a:cubicBezTo>
                <a:cubicBezTo>
                  <a:pt x="40" y="89"/>
                  <a:pt x="40" y="88"/>
                  <a:pt x="39" y="89"/>
                </a:cubicBezTo>
                <a:close/>
                <a:moveTo>
                  <a:pt x="22" y="92"/>
                </a:moveTo>
                <a:cubicBezTo>
                  <a:pt x="21" y="91"/>
                  <a:pt x="21" y="89"/>
                  <a:pt x="20" y="88"/>
                </a:cubicBezTo>
                <a:cubicBezTo>
                  <a:pt x="18" y="87"/>
                  <a:pt x="18" y="87"/>
                  <a:pt x="18" y="87"/>
                </a:cubicBezTo>
                <a:cubicBezTo>
                  <a:pt x="17" y="90"/>
                  <a:pt x="20" y="92"/>
                  <a:pt x="22" y="92"/>
                </a:cubicBezTo>
                <a:close/>
                <a:moveTo>
                  <a:pt x="102" y="77"/>
                </a:moveTo>
                <a:cubicBezTo>
                  <a:pt x="103" y="78"/>
                  <a:pt x="107" y="77"/>
                  <a:pt x="107" y="81"/>
                </a:cubicBezTo>
                <a:cubicBezTo>
                  <a:pt x="108" y="75"/>
                  <a:pt x="108" y="75"/>
                  <a:pt x="108" y="75"/>
                </a:cubicBezTo>
                <a:cubicBezTo>
                  <a:pt x="106" y="76"/>
                  <a:pt x="103" y="72"/>
                  <a:pt x="104" y="71"/>
                </a:cubicBezTo>
                <a:cubicBezTo>
                  <a:pt x="103" y="74"/>
                  <a:pt x="101" y="72"/>
                  <a:pt x="102" y="77"/>
                </a:cubicBezTo>
                <a:close/>
                <a:moveTo>
                  <a:pt x="213" y="71"/>
                </a:moveTo>
                <a:cubicBezTo>
                  <a:pt x="211" y="69"/>
                  <a:pt x="206" y="74"/>
                  <a:pt x="205" y="67"/>
                </a:cubicBezTo>
                <a:cubicBezTo>
                  <a:pt x="203" y="74"/>
                  <a:pt x="210" y="73"/>
                  <a:pt x="213" y="71"/>
                </a:cubicBezTo>
                <a:close/>
                <a:moveTo>
                  <a:pt x="213" y="63"/>
                </a:moveTo>
                <a:cubicBezTo>
                  <a:pt x="214" y="64"/>
                  <a:pt x="214" y="64"/>
                  <a:pt x="215" y="64"/>
                </a:cubicBezTo>
                <a:cubicBezTo>
                  <a:pt x="216" y="65"/>
                  <a:pt x="216" y="71"/>
                  <a:pt x="219" y="68"/>
                </a:cubicBezTo>
                <a:cubicBezTo>
                  <a:pt x="218" y="66"/>
                  <a:pt x="217" y="68"/>
                  <a:pt x="216" y="67"/>
                </a:cubicBezTo>
                <a:cubicBezTo>
                  <a:pt x="217" y="63"/>
                  <a:pt x="216" y="64"/>
                  <a:pt x="215" y="64"/>
                </a:cubicBezTo>
                <a:cubicBezTo>
                  <a:pt x="214" y="63"/>
                  <a:pt x="214" y="63"/>
                  <a:pt x="213" y="63"/>
                </a:cubicBezTo>
                <a:close/>
                <a:moveTo>
                  <a:pt x="150" y="60"/>
                </a:moveTo>
                <a:cubicBezTo>
                  <a:pt x="153" y="59"/>
                  <a:pt x="153" y="59"/>
                  <a:pt x="153" y="59"/>
                </a:cubicBezTo>
                <a:cubicBezTo>
                  <a:pt x="155" y="64"/>
                  <a:pt x="155" y="64"/>
                  <a:pt x="155" y="64"/>
                </a:cubicBezTo>
                <a:lnTo>
                  <a:pt x="150" y="60"/>
                </a:lnTo>
                <a:close/>
                <a:moveTo>
                  <a:pt x="119" y="56"/>
                </a:moveTo>
                <a:cubicBezTo>
                  <a:pt x="122" y="57"/>
                  <a:pt x="122" y="57"/>
                  <a:pt x="122" y="57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21" y="59"/>
                  <a:pt x="121" y="61"/>
                  <a:pt x="122" y="62"/>
                </a:cubicBezTo>
                <a:cubicBezTo>
                  <a:pt x="122" y="62"/>
                  <a:pt x="123" y="62"/>
                  <a:pt x="123" y="63"/>
                </a:cubicBezTo>
                <a:cubicBezTo>
                  <a:pt x="123" y="63"/>
                  <a:pt x="122" y="62"/>
                  <a:pt x="122" y="62"/>
                </a:cubicBezTo>
                <a:cubicBezTo>
                  <a:pt x="120" y="62"/>
                  <a:pt x="117" y="63"/>
                  <a:pt x="117" y="59"/>
                </a:cubicBezTo>
                <a:cubicBezTo>
                  <a:pt x="118" y="60"/>
                  <a:pt x="121" y="60"/>
                  <a:pt x="121" y="57"/>
                </a:cubicBezTo>
                <a:lnTo>
                  <a:pt x="119" y="56"/>
                </a:lnTo>
                <a:close/>
                <a:moveTo>
                  <a:pt x="56" y="61"/>
                </a:moveTo>
                <a:cubicBezTo>
                  <a:pt x="58" y="62"/>
                  <a:pt x="58" y="63"/>
                  <a:pt x="60" y="59"/>
                </a:cubicBezTo>
                <a:cubicBezTo>
                  <a:pt x="58" y="59"/>
                  <a:pt x="56" y="59"/>
                  <a:pt x="56" y="61"/>
                </a:cubicBezTo>
                <a:close/>
                <a:moveTo>
                  <a:pt x="135" y="50"/>
                </a:moveTo>
                <a:cubicBezTo>
                  <a:pt x="135" y="53"/>
                  <a:pt x="138" y="52"/>
                  <a:pt x="137" y="56"/>
                </a:cubicBezTo>
                <a:cubicBezTo>
                  <a:pt x="136" y="57"/>
                  <a:pt x="136" y="57"/>
                  <a:pt x="136" y="57"/>
                </a:cubicBezTo>
                <a:cubicBezTo>
                  <a:pt x="138" y="55"/>
                  <a:pt x="138" y="64"/>
                  <a:pt x="141" y="60"/>
                </a:cubicBezTo>
                <a:cubicBezTo>
                  <a:pt x="139" y="60"/>
                  <a:pt x="139" y="60"/>
                  <a:pt x="139" y="60"/>
                </a:cubicBezTo>
                <a:cubicBezTo>
                  <a:pt x="141" y="58"/>
                  <a:pt x="135" y="54"/>
                  <a:pt x="139" y="52"/>
                </a:cubicBezTo>
                <a:cubicBezTo>
                  <a:pt x="140" y="51"/>
                  <a:pt x="136" y="49"/>
                  <a:pt x="135" y="50"/>
                </a:cubicBezTo>
                <a:close/>
                <a:moveTo>
                  <a:pt x="50" y="54"/>
                </a:moveTo>
                <a:cubicBezTo>
                  <a:pt x="52" y="54"/>
                  <a:pt x="53" y="62"/>
                  <a:pt x="56" y="58"/>
                </a:cubicBezTo>
                <a:cubicBezTo>
                  <a:pt x="53" y="57"/>
                  <a:pt x="52" y="50"/>
                  <a:pt x="50" y="54"/>
                </a:cubicBezTo>
                <a:close/>
                <a:moveTo>
                  <a:pt x="112" y="41"/>
                </a:moveTo>
                <a:cubicBezTo>
                  <a:pt x="112" y="40"/>
                  <a:pt x="112" y="40"/>
                  <a:pt x="112" y="40"/>
                </a:cubicBezTo>
                <a:cubicBezTo>
                  <a:pt x="115" y="42"/>
                  <a:pt x="115" y="42"/>
                  <a:pt x="115" y="42"/>
                </a:cubicBezTo>
                <a:cubicBezTo>
                  <a:pt x="115" y="43"/>
                  <a:pt x="115" y="43"/>
                  <a:pt x="115" y="43"/>
                </a:cubicBezTo>
                <a:lnTo>
                  <a:pt x="112" y="41"/>
                </a:lnTo>
                <a:close/>
                <a:moveTo>
                  <a:pt x="57" y="97"/>
                </a:moveTo>
                <a:cubicBezTo>
                  <a:pt x="57" y="97"/>
                  <a:pt x="58" y="97"/>
                  <a:pt x="58" y="97"/>
                </a:cubicBezTo>
                <a:cubicBezTo>
                  <a:pt x="58" y="97"/>
                  <a:pt x="57" y="97"/>
                  <a:pt x="57" y="97"/>
                </a:cubicBezTo>
                <a:close/>
                <a:moveTo>
                  <a:pt x="224" y="88"/>
                </a:moveTo>
                <a:cubicBezTo>
                  <a:pt x="223" y="89"/>
                  <a:pt x="223" y="89"/>
                  <a:pt x="223" y="90"/>
                </a:cubicBezTo>
                <a:cubicBezTo>
                  <a:pt x="224" y="90"/>
                  <a:pt x="224" y="89"/>
                  <a:pt x="224" y="88"/>
                </a:cubicBezTo>
                <a:close/>
                <a:moveTo>
                  <a:pt x="230" y="93"/>
                </a:moveTo>
                <a:cubicBezTo>
                  <a:pt x="230" y="93"/>
                  <a:pt x="230" y="93"/>
                  <a:pt x="230" y="93"/>
                </a:cubicBezTo>
                <a:cubicBezTo>
                  <a:pt x="230" y="93"/>
                  <a:pt x="230" y="93"/>
                  <a:pt x="230" y="93"/>
                </a:cubicBezTo>
                <a:close/>
                <a:moveTo>
                  <a:pt x="465" y="113"/>
                </a:moveTo>
                <a:cubicBezTo>
                  <a:pt x="467" y="114"/>
                  <a:pt x="468" y="119"/>
                  <a:pt x="468" y="114"/>
                </a:cubicBezTo>
                <a:cubicBezTo>
                  <a:pt x="468" y="111"/>
                  <a:pt x="467" y="114"/>
                  <a:pt x="465" y="113"/>
                </a:cubicBezTo>
                <a:close/>
                <a:moveTo>
                  <a:pt x="464" y="107"/>
                </a:moveTo>
                <a:cubicBezTo>
                  <a:pt x="463" y="106"/>
                  <a:pt x="462" y="105"/>
                  <a:pt x="462" y="103"/>
                </a:cubicBezTo>
                <a:cubicBezTo>
                  <a:pt x="462" y="106"/>
                  <a:pt x="463" y="106"/>
                  <a:pt x="464" y="107"/>
                </a:cubicBezTo>
                <a:close/>
                <a:moveTo>
                  <a:pt x="464" y="107"/>
                </a:moveTo>
                <a:cubicBezTo>
                  <a:pt x="465" y="107"/>
                  <a:pt x="466" y="108"/>
                  <a:pt x="468" y="107"/>
                </a:cubicBezTo>
                <a:cubicBezTo>
                  <a:pt x="467" y="105"/>
                  <a:pt x="465" y="107"/>
                  <a:pt x="464" y="107"/>
                </a:cubicBezTo>
                <a:close/>
                <a:moveTo>
                  <a:pt x="441" y="108"/>
                </a:moveTo>
                <a:cubicBezTo>
                  <a:pt x="441" y="105"/>
                  <a:pt x="434" y="101"/>
                  <a:pt x="441" y="100"/>
                </a:cubicBezTo>
                <a:cubicBezTo>
                  <a:pt x="441" y="100"/>
                  <a:pt x="438" y="100"/>
                  <a:pt x="437" y="97"/>
                </a:cubicBezTo>
                <a:cubicBezTo>
                  <a:pt x="438" y="102"/>
                  <a:pt x="437" y="106"/>
                  <a:pt x="441" y="108"/>
                </a:cubicBezTo>
                <a:close/>
                <a:moveTo>
                  <a:pt x="431" y="94"/>
                </a:moveTo>
                <a:cubicBezTo>
                  <a:pt x="431" y="94"/>
                  <a:pt x="430" y="94"/>
                  <a:pt x="429" y="94"/>
                </a:cubicBezTo>
                <a:cubicBezTo>
                  <a:pt x="430" y="94"/>
                  <a:pt x="430" y="94"/>
                  <a:pt x="431" y="94"/>
                </a:cubicBezTo>
                <a:close/>
                <a:moveTo>
                  <a:pt x="429" y="94"/>
                </a:moveTo>
                <a:cubicBezTo>
                  <a:pt x="428" y="93"/>
                  <a:pt x="427" y="87"/>
                  <a:pt x="424" y="89"/>
                </a:cubicBezTo>
                <a:cubicBezTo>
                  <a:pt x="425" y="92"/>
                  <a:pt x="425" y="95"/>
                  <a:pt x="426" y="96"/>
                </a:cubicBezTo>
                <a:cubicBezTo>
                  <a:pt x="426" y="93"/>
                  <a:pt x="428" y="94"/>
                  <a:pt x="429" y="94"/>
                </a:cubicBezTo>
                <a:close/>
                <a:moveTo>
                  <a:pt x="357" y="102"/>
                </a:moveTo>
                <a:cubicBezTo>
                  <a:pt x="360" y="103"/>
                  <a:pt x="360" y="103"/>
                  <a:pt x="360" y="103"/>
                </a:cubicBezTo>
                <a:cubicBezTo>
                  <a:pt x="361" y="101"/>
                  <a:pt x="359" y="101"/>
                  <a:pt x="359" y="100"/>
                </a:cubicBezTo>
                <a:cubicBezTo>
                  <a:pt x="358" y="101"/>
                  <a:pt x="356" y="101"/>
                  <a:pt x="357" y="102"/>
                </a:cubicBezTo>
                <a:close/>
                <a:moveTo>
                  <a:pt x="345" y="87"/>
                </a:moveTo>
                <a:cubicBezTo>
                  <a:pt x="344" y="93"/>
                  <a:pt x="344" y="93"/>
                  <a:pt x="344" y="93"/>
                </a:cubicBezTo>
                <a:cubicBezTo>
                  <a:pt x="345" y="94"/>
                  <a:pt x="344" y="89"/>
                  <a:pt x="347" y="90"/>
                </a:cubicBezTo>
                <a:lnTo>
                  <a:pt x="345" y="87"/>
                </a:lnTo>
                <a:close/>
                <a:moveTo>
                  <a:pt x="352" y="59"/>
                </a:moveTo>
                <a:cubicBezTo>
                  <a:pt x="353" y="59"/>
                  <a:pt x="353" y="59"/>
                  <a:pt x="353" y="59"/>
                </a:cubicBezTo>
                <a:cubicBezTo>
                  <a:pt x="353" y="59"/>
                  <a:pt x="353" y="59"/>
                  <a:pt x="353" y="59"/>
                </a:cubicBezTo>
                <a:lnTo>
                  <a:pt x="352" y="59"/>
                </a:lnTo>
                <a:close/>
                <a:moveTo>
                  <a:pt x="334" y="102"/>
                </a:moveTo>
                <a:cubicBezTo>
                  <a:pt x="333" y="94"/>
                  <a:pt x="333" y="94"/>
                  <a:pt x="333" y="94"/>
                </a:cubicBezTo>
                <a:cubicBezTo>
                  <a:pt x="332" y="94"/>
                  <a:pt x="332" y="100"/>
                  <a:pt x="334" y="102"/>
                </a:cubicBezTo>
                <a:close/>
                <a:moveTo>
                  <a:pt x="318" y="98"/>
                </a:moveTo>
                <a:cubicBezTo>
                  <a:pt x="323" y="100"/>
                  <a:pt x="323" y="100"/>
                  <a:pt x="323" y="100"/>
                </a:cubicBezTo>
                <a:cubicBezTo>
                  <a:pt x="322" y="98"/>
                  <a:pt x="322" y="98"/>
                  <a:pt x="322" y="98"/>
                </a:cubicBezTo>
                <a:lnTo>
                  <a:pt x="318" y="98"/>
                </a:lnTo>
                <a:close/>
                <a:moveTo>
                  <a:pt x="305" y="93"/>
                </a:moveTo>
                <a:cubicBezTo>
                  <a:pt x="308" y="95"/>
                  <a:pt x="308" y="95"/>
                  <a:pt x="308" y="95"/>
                </a:cubicBezTo>
                <a:cubicBezTo>
                  <a:pt x="309" y="94"/>
                  <a:pt x="309" y="94"/>
                  <a:pt x="309" y="94"/>
                </a:cubicBezTo>
                <a:lnTo>
                  <a:pt x="305" y="93"/>
                </a:lnTo>
                <a:close/>
                <a:moveTo>
                  <a:pt x="173" y="79"/>
                </a:moveTo>
                <a:cubicBezTo>
                  <a:pt x="171" y="80"/>
                  <a:pt x="165" y="78"/>
                  <a:pt x="166" y="84"/>
                </a:cubicBezTo>
                <a:cubicBezTo>
                  <a:pt x="168" y="76"/>
                  <a:pt x="172" y="86"/>
                  <a:pt x="173" y="79"/>
                </a:cubicBezTo>
                <a:close/>
                <a:moveTo>
                  <a:pt x="68" y="94"/>
                </a:moveTo>
                <a:cubicBezTo>
                  <a:pt x="63" y="93"/>
                  <a:pt x="63" y="93"/>
                  <a:pt x="63" y="93"/>
                </a:cubicBezTo>
                <a:cubicBezTo>
                  <a:pt x="67" y="94"/>
                  <a:pt x="64" y="97"/>
                  <a:pt x="68" y="94"/>
                </a:cubicBezTo>
                <a:close/>
                <a:moveTo>
                  <a:pt x="424" y="167"/>
                </a:moveTo>
                <a:cubicBezTo>
                  <a:pt x="425" y="167"/>
                  <a:pt x="425" y="167"/>
                  <a:pt x="425" y="167"/>
                </a:cubicBezTo>
                <a:cubicBezTo>
                  <a:pt x="425" y="167"/>
                  <a:pt x="425" y="167"/>
                  <a:pt x="424" y="167"/>
                </a:cubicBezTo>
                <a:close/>
                <a:moveTo>
                  <a:pt x="424" y="167"/>
                </a:moveTo>
                <a:cubicBezTo>
                  <a:pt x="422" y="165"/>
                  <a:pt x="419" y="166"/>
                  <a:pt x="418" y="167"/>
                </a:cubicBezTo>
                <a:cubicBezTo>
                  <a:pt x="421" y="173"/>
                  <a:pt x="423" y="168"/>
                  <a:pt x="424" y="167"/>
                </a:cubicBezTo>
                <a:close/>
                <a:moveTo>
                  <a:pt x="427" y="177"/>
                </a:moveTo>
                <a:cubicBezTo>
                  <a:pt x="430" y="178"/>
                  <a:pt x="430" y="178"/>
                  <a:pt x="430" y="178"/>
                </a:cubicBezTo>
                <a:cubicBezTo>
                  <a:pt x="429" y="178"/>
                  <a:pt x="427" y="174"/>
                  <a:pt x="427" y="177"/>
                </a:cubicBezTo>
                <a:close/>
                <a:moveTo>
                  <a:pt x="428" y="171"/>
                </a:moveTo>
                <a:cubicBezTo>
                  <a:pt x="426" y="170"/>
                  <a:pt x="426" y="170"/>
                  <a:pt x="426" y="170"/>
                </a:cubicBezTo>
                <a:cubicBezTo>
                  <a:pt x="427" y="172"/>
                  <a:pt x="427" y="172"/>
                  <a:pt x="427" y="172"/>
                </a:cubicBezTo>
                <a:lnTo>
                  <a:pt x="428" y="171"/>
                </a:lnTo>
                <a:close/>
                <a:moveTo>
                  <a:pt x="495" y="116"/>
                </a:moveTo>
                <a:cubicBezTo>
                  <a:pt x="498" y="117"/>
                  <a:pt x="499" y="118"/>
                  <a:pt x="501" y="118"/>
                </a:cubicBezTo>
                <a:lnTo>
                  <a:pt x="495" y="116"/>
                </a:lnTo>
                <a:close/>
                <a:moveTo>
                  <a:pt x="523" y="125"/>
                </a:moveTo>
                <a:cubicBezTo>
                  <a:pt x="523" y="125"/>
                  <a:pt x="523" y="125"/>
                  <a:pt x="523" y="125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lnTo>
                  <a:pt x="523" y="125"/>
                </a:lnTo>
                <a:close/>
                <a:moveTo>
                  <a:pt x="500" y="119"/>
                </a:moveTo>
                <a:cubicBezTo>
                  <a:pt x="500" y="120"/>
                  <a:pt x="500" y="120"/>
                  <a:pt x="500" y="120"/>
                </a:cubicBezTo>
                <a:cubicBezTo>
                  <a:pt x="501" y="120"/>
                  <a:pt x="501" y="120"/>
                  <a:pt x="500" y="119"/>
                </a:cubicBezTo>
                <a:close/>
                <a:moveTo>
                  <a:pt x="466" y="136"/>
                </a:moveTo>
                <a:cubicBezTo>
                  <a:pt x="466" y="137"/>
                  <a:pt x="468" y="139"/>
                  <a:pt x="469" y="140"/>
                </a:cubicBezTo>
                <a:cubicBezTo>
                  <a:pt x="468" y="138"/>
                  <a:pt x="466" y="134"/>
                  <a:pt x="466" y="136"/>
                </a:cubicBezTo>
                <a:close/>
                <a:moveTo>
                  <a:pt x="557" y="113"/>
                </a:moveTo>
                <a:cubicBezTo>
                  <a:pt x="560" y="114"/>
                  <a:pt x="560" y="114"/>
                  <a:pt x="560" y="114"/>
                </a:cubicBezTo>
                <a:cubicBezTo>
                  <a:pt x="560" y="113"/>
                  <a:pt x="558" y="113"/>
                  <a:pt x="557" y="113"/>
                </a:cubicBezTo>
                <a:close/>
                <a:moveTo>
                  <a:pt x="575" y="142"/>
                </a:moveTo>
                <a:cubicBezTo>
                  <a:pt x="574" y="142"/>
                  <a:pt x="574" y="142"/>
                  <a:pt x="574" y="142"/>
                </a:cubicBezTo>
                <a:cubicBezTo>
                  <a:pt x="575" y="143"/>
                  <a:pt x="576" y="143"/>
                  <a:pt x="578" y="144"/>
                </a:cubicBezTo>
                <a:lnTo>
                  <a:pt x="575" y="142"/>
                </a:lnTo>
                <a:close/>
                <a:moveTo>
                  <a:pt x="502" y="122"/>
                </a:moveTo>
                <a:cubicBezTo>
                  <a:pt x="504" y="123"/>
                  <a:pt x="504" y="123"/>
                  <a:pt x="504" y="123"/>
                </a:cubicBezTo>
                <a:cubicBezTo>
                  <a:pt x="504" y="123"/>
                  <a:pt x="504" y="123"/>
                  <a:pt x="504" y="123"/>
                </a:cubicBezTo>
                <a:cubicBezTo>
                  <a:pt x="502" y="122"/>
                  <a:pt x="502" y="122"/>
                  <a:pt x="502" y="122"/>
                </a:cubicBezTo>
                <a:close/>
                <a:moveTo>
                  <a:pt x="560" y="102"/>
                </a:moveTo>
                <a:cubicBezTo>
                  <a:pt x="558" y="102"/>
                  <a:pt x="557" y="103"/>
                  <a:pt x="556" y="103"/>
                </a:cubicBezTo>
                <a:cubicBezTo>
                  <a:pt x="558" y="103"/>
                  <a:pt x="560" y="103"/>
                  <a:pt x="560" y="102"/>
                </a:cubicBezTo>
                <a:close/>
                <a:moveTo>
                  <a:pt x="523" y="124"/>
                </a:move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lose/>
                <a:moveTo>
                  <a:pt x="567" y="146"/>
                </a:moveTo>
                <a:cubicBezTo>
                  <a:pt x="566" y="146"/>
                  <a:pt x="565" y="146"/>
                  <a:pt x="564" y="146"/>
                </a:cubicBezTo>
                <a:cubicBezTo>
                  <a:pt x="565" y="147"/>
                  <a:pt x="567" y="147"/>
                  <a:pt x="567" y="146"/>
                </a:cubicBezTo>
                <a:close/>
                <a:moveTo>
                  <a:pt x="470" y="141"/>
                </a:moveTo>
                <a:cubicBezTo>
                  <a:pt x="469" y="140"/>
                  <a:pt x="469" y="140"/>
                  <a:pt x="469" y="140"/>
                </a:cubicBezTo>
                <a:cubicBezTo>
                  <a:pt x="470" y="141"/>
                  <a:pt x="470" y="141"/>
                  <a:pt x="470" y="141"/>
                </a:cubicBezTo>
                <a:close/>
                <a:moveTo>
                  <a:pt x="431" y="163"/>
                </a:moveTo>
                <a:cubicBezTo>
                  <a:pt x="430" y="162"/>
                  <a:pt x="429" y="160"/>
                  <a:pt x="429" y="161"/>
                </a:cubicBezTo>
                <a:cubicBezTo>
                  <a:pt x="430" y="162"/>
                  <a:pt x="430" y="163"/>
                  <a:pt x="431" y="163"/>
                </a:cubicBezTo>
                <a:close/>
                <a:moveTo>
                  <a:pt x="458" y="4"/>
                </a:moveTo>
                <a:cubicBezTo>
                  <a:pt x="458" y="5"/>
                  <a:pt x="458" y="5"/>
                  <a:pt x="458" y="5"/>
                </a:cubicBezTo>
                <a:cubicBezTo>
                  <a:pt x="458" y="4"/>
                  <a:pt x="458" y="4"/>
                  <a:pt x="458" y="4"/>
                </a:cubicBezTo>
                <a:close/>
                <a:moveTo>
                  <a:pt x="461" y="34"/>
                </a:moveTo>
                <a:cubicBezTo>
                  <a:pt x="461" y="33"/>
                  <a:pt x="462" y="33"/>
                  <a:pt x="462" y="33"/>
                </a:cubicBezTo>
                <a:cubicBezTo>
                  <a:pt x="461" y="33"/>
                  <a:pt x="460" y="34"/>
                  <a:pt x="461" y="34"/>
                </a:cubicBezTo>
                <a:close/>
                <a:moveTo>
                  <a:pt x="524" y="32"/>
                </a:moveTo>
                <a:cubicBezTo>
                  <a:pt x="520" y="39"/>
                  <a:pt x="520" y="39"/>
                  <a:pt x="520" y="39"/>
                </a:cubicBezTo>
                <a:cubicBezTo>
                  <a:pt x="523" y="38"/>
                  <a:pt x="524" y="39"/>
                  <a:pt x="526" y="37"/>
                </a:cubicBezTo>
                <a:cubicBezTo>
                  <a:pt x="523" y="40"/>
                  <a:pt x="523" y="40"/>
                  <a:pt x="523" y="40"/>
                </a:cubicBezTo>
                <a:cubicBezTo>
                  <a:pt x="526" y="39"/>
                  <a:pt x="526" y="39"/>
                  <a:pt x="526" y="39"/>
                </a:cubicBezTo>
                <a:cubicBezTo>
                  <a:pt x="533" y="42"/>
                  <a:pt x="517" y="57"/>
                  <a:pt x="531" y="58"/>
                </a:cubicBezTo>
                <a:cubicBezTo>
                  <a:pt x="532" y="57"/>
                  <a:pt x="532" y="57"/>
                  <a:pt x="532" y="57"/>
                </a:cubicBezTo>
                <a:cubicBezTo>
                  <a:pt x="528" y="64"/>
                  <a:pt x="528" y="64"/>
                  <a:pt x="528" y="64"/>
                </a:cubicBezTo>
                <a:cubicBezTo>
                  <a:pt x="529" y="64"/>
                  <a:pt x="534" y="62"/>
                  <a:pt x="536" y="62"/>
                </a:cubicBezTo>
                <a:cubicBezTo>
                  <a:pt x="531" y="64"/>
                  <a:pt x="536" y="64"/>
                  <a:pt x="532" y="67"/>
                </a:cubicBezTo>
                <a:cubicBezTo>
                  <a:pt x="535" y="67"/>
                  <a:pt x="536" y="65"/>
                  <a:pt x="537" y="64"/>
                </a:cubicBezTo>
                <a:cubicBezTo>
                  <a:pt x="541" y="64"/>
                  <a:pt x="541" y="66"/>
                  <a:pt x="541" y="68"/>
                </a:cubicBezTo>
                <a:cubicBezTo>
                  <a:pt x="541" y="69"/>
                  <a:pt x="540" y="69"/>
                  <a:pt x="541" y="69"/>
                </a:cubicBezTo>
                <a:cubicBezTo>
                  <a:pt x="541" y="71"/>
                  <a:pt x="541" y="71"/>
                  <a:pt x="541" y="71"/>
                </a:cubicBezTo>
                <a:cubicBezTo>
                  <a:pt x="541" y="72"/>
                  <a:pt x="541" y="72"/>
                  <a:pt x="542" y="73"/>
                </a:cubicBezTo>
                <a:cubicBezTo>
                  <a:pt x="542" y="75"/>
                  <a:pt x="544" y="77"/>
                  <a:pt x="546" y="78"/>
                </a:cubicBezTo>
                <a:cubicBezTo>
                  <a:pt x="540" y="76"/>
                  <a:pt x="538" y="75"/>
                  <a:pt x="536" y="74"/>
                </a:cubicBezTo>
                <a:cubicBezTo>
                  <a:pt x="535" y="73"/>
                  <a:pt x="535" y="73"/>
                  <a:pt x="534" y="72"/>
                </a:cubicBezTo>
                <a:cubicBezTo>
                  <a:pt x="533" y="72"/>
                  <a:pt x="533" y="72"/>
                  <a:pt x="532" y="72"/>
                </a:cubicBezTo>
                <a:cubicBezTo>
                  <a:pt x="531" y="73"/>
                  <a:pt x="531" y="73"/>
                  <a:pt x="532" y="74"/>
                </a:cubicBezTo>
                <a:cubicBezTo>
                  <a:pt x="533" y="75"/>
                  <a:pt x="533" y="76"/>
                  <a:pt x="534" y="76"/>
                </a:cubicBezTo>
                <a:cubicBezTo>
                  <a:pt x="536" y="77"/>
                  <a:pt x="538" y="79"/>
                  <a:pt x="538" y="82"/>
                </a:cubicBezTo>
                <a:cubicBezTo>
                  <a:pt x="539" y="78"/>
                  <a:pt x="539" y="78"/>
                  <a:pt x="539" y="78"/>
                </a:cubicBezTo>
                <a:cubicBezTo>
                  <a:pt x="544" y="78"/>
                  <a:pt x="544" y="81"/>
                  <a:pt x="545" y="83"/>
                </a:cubicBezTo>
                <a:cubicBezTo>
                  <a:pt x="545" y="86"/>
                  <a:pt x="545" y="88"/>
                  <a:pt x="550" y="87"/>
                </a:cubicBezTo>
                <a:cubicBezTo>
                  <a:pt x="550" y="89"/>
                  <a:pt x="549" y="91"/>
                  <a:pt x="548" y="94"/>
                </a:cubicBezTo>
                <a:cubicBezTo>
                  <a:pt x="546" y="96"/>
                  <a:pt x="545" y="98"/>
                  <a:pt x="548" y="99"/>
                </a:cubicBezTo>
                <a:cubicBezTo>
                  <a:pt x="550" y="99"/>
                  <a:pt x="553" y="98"/>
                  <a:pt x="555" y="97"/>
                </a:cubicBezTo>
                <a:cubicBezTo>
                  <a:pt x="558" y="101"/>
                  <a:pt x="558" y="101"/>
                  <a:pt x="558" y="101"/>
                </a:cubicBezTo>
                <a:cubicBezTo>
                  <a:pt x="552" y="101"/>
                  <a:pt x="552" y="101"/>
                  <a:pt x="552" y="101"/>
                </a:cubicBezTo>
                <a:cubicBezTo>
                  <a:pt x="553" y="103"/>
                  <a:pt x="554" y="103"/>
                  <a:pt x="556" y="103"/>
                </a:cubicBezTo>
                <a:cubicBezTo>
                  <a:pt x="553" y="105"/>
                  <a:pt x="554" y="106"/>
                  <a:pt x="554" y="108"/>
                </a:cubicBezTo>
                <a:cubicBezTo>
                  <a:pt x="555" y="109"/>
                  <a:pt x="556" y="111"/>
                  <a:pt x="554" y="113"/>
                </a:cubicBezTo>
                <a:cubicBezTo>
                  <a:pt x="557" y="113"/>
                  <a:pt x="557" y="113"/>
                  <a:pt x="557" y="113"/>
                </a:cubicBezTo>
                <a:cubicBezTo>
                  <a:pt x="557" y="114"/>
                  <a:pt x="556" y="114"/>
                  <a:pt x="555" y="114"/>
                </a:cubicBezTo>
                <a:cubicBezTo>
                  <a:pt x="562" y="115"/>
                  <a:pt x="562" y="118"/>
                  <a:pt x="568" y="119"/>
                </a:cubicBezTo>
                <a:cubicBezTo>
                  <a:pt x="569" y="118"/>
                  <a:pt x="570" y="115"/>
                  <a:pt x="566" y="115"/>
                </a:cubicBezTo>
                <a:cubicBezTo>
                  <a:pt x="571" y="112"/>
                  <a:pt x="573" y="119"/>
                  <a:pt x="575" y="121"/>
                </a:cubicBezTo>
                <a:cubicBezTo>
                  <a:pt x="570" y="119"/>
                  <a:pt x="571" y="121"/>
                  <a:pt x="570" y="122"/>
                </a:cubicBezTo>
                <a:cubicBezTo>
                  <a:pt x="572" y="123"/>
                  <a:pt x="572" y="122"/>
                  <a:pt x="573" y="123"/>
                </a:cubicBezTo>
                <a:cubicBezTo>
                  <a:pt x="577" y="125"/>
                  <a:pt x="574" y="126"/>
                  <a:pt x="572" y="126"/>
                </a:cubicBezTo>
                <a:cubicBezTo>
                  <a:pt x="570" y="127"/>
                  <a:pt x="569" y="127"/>
                  <a:pt x="577" y="130"/>
                </a:cubicBezTo>
                <a:cubicBezTo>
                  <a:pt x="570" y="129"/>
                  <a:pt x="570" y="129"/>
                  <a:pt x="570" y="129"/>
                </a:cubicBezTo>
                <a:cubicBezTo>
                  <a:pt x="578" y="133"/>
                  <a:pt x="578" y="133"/>
                  <a:pt x="578" y="133"/>
                </a:cubicBezTo>
                <a:cubicBezTo>
                  <a:pt x="570" y="131"/>
                  <a:pt x="570" y="132"/>
                  <a:pt x="571" y="133"/>
                </a:cubicBezTo>
                <a:cubicBezTo>
                  <a:pt x="571" y="134"/>
                  <a:pt x="572" y="135"/>
                  <a:pt x="564" y="133"/>
                </a:cubicBezTo>
                <a:cubicBezTo>
                  <a:pt x="566" y="135"/>
                  <a:pt x="574" y="135"/>
                  <a:pt x="573" y="136"/>
                </a:cubicBezTo>
                <a:cubicBezTo>
                  <a:pt x="577" y="139"/>
                  <a:pt x="570" y="139"/>
                  <a:pt x="572" y="141"/>
                </a:cubicBezTo>
                <a:cubicBezTo>
                  <a:pt x="572" y="141"/>
                  <a:pt x="572" y="142"/>
                  <a:pt x="574" y="142"/>
                </a:cubicBezTo>
                <a:cubicBezTo>
                  <a:pt x="573" y="142"/>
                  <a:pt x="572" y="142"/>
                  <a:pt x="571" y="142"/>
                </a:cubicBezTo>
                <a:cubicBezTo>
                  <a:pt x="570" y="142"/>
                  <a:pt x="570" y="142"/>
                  <a:pt x="570" y="142"/>
                </a:cubicBezTo>
                <a:cubicBezTo>
                  <a:pt x="568" y="142"/>
                  <a:pt x="568" y="142"/>
                  <a:pt x="567" y="142"/>
                </a:cubicBezTo>
                <a:cubicBezTo>
                  <a:pt x="565" y="143"/>
                  <a:pt x="564" y="143"/>
                  <a:pt x="561" y="143"/>
                </a:cubicBezTo>
                <a:cubicBezTo>
                  <a:pt x="568" y="146"/>
                  <a:pt x="568" y="146"/>
                  <a:pt x="568" y="146"/>
                </a:cubicBezTo>
                <a:cubicBezTo>
                  <a:pt x="565" y="145"/>
                  <a:pt x="561" y="144"/>
                  <a:pt x="561" y="145"/>
                </a:cubicBezTo>
                <a:cubicBezTo>
                  <a:pt x="561" y="145"/>
                  <a:pt x="563" y="146"/>
                  <a:pt x="564" y="146"/>
                </a:cubicBezTo>
                <a:cubicBezTo>
                  <a:pt x="555" y="146"/>
                  <a:pt x="552" y="146"/>
                  <a:pt x="548" y="147"/>
                </a:cubicBezTo>
                <a:cubicBezTo>
                  <a:pt x="552" y="149"/>
                  <a:pt x="554" y="151"/>
                  <a:pt x="558" y="151"/>
                </a:cubicBezTo>
                <a:cubicBezTo>
                  <a:pt x="558" y="153"/>
                  <a:pt x="554" y="152"/>
                  <a:pt x="549" y="152"/>
                </a:cubicBezTo>
                <a:cubicBezTo>
                  <a:pt x="545" y="151"/>
                  <a:pt x="540" y="151"/>
                  <a:pt x="538" y="152"/>
                </a:cubicBezTo>
                <a:cubicBezTo>
                  <a:pt x="541" y="154"/>
                  <a:pt x="541" y="154"/>
                  <a:pt x="541" y="154"/>
                </a:cubicBezTo>
                <a:cubicBezTo>
                  <a:pt x="534" y="152"/>
                  <a:pt x="534" y="152"/>
                  <a:pt x="534" y="152"/>
                </a:cubicBezTo>
                <a:cubicBezTo>
                  <a:pt x="536" y="153"/>
                  <a:pt x="537" y="154"/>
                  <a:pt x="539" y="155"/>
                </a:cubicBezTo>
                <a:cubicBezTo>
                  <a:pt x="535" y="157"/>
                  <a:pt x="527" y="159"/>
                  <a:pt x="518" y="153"/>
                </a:cubicBezTo>
                <a:cubicBezTo>
                  <a:pt x="521" y="154"/>
                  <a:pt x="520" y="158"/>
                  <a:pt x="526" y="160"/>
                </a:cubicBezTo>
                <a:cubicBezTo>
                  <a:pt x="521" y="158"/>
                  <a:pt x="517" y="158"/>
                  <a:pt x="514" y="159"/>
                </a:cubicBezTo>
                <a:cubicBezTo>
                  <a:pt x="510" y="159"/>
                  <a:pt x="507" y="160"/>
                  <a:pt x="504" y="160"/>
                </a:cubicBezTo>
                <a:cubicBezTo>
                  <a:pt x="504" y="160"/>
                  <a:pt x="504" y="160"/>
                  <a:pt x="504" y="160"/>
                </a:cubicBezTo>
                <a:cubicBezTo>
                  <a:pt x="501" y="158"/>
                  <a:pt x="501" y="158"/>
                  <a:pt x="501" y="158"/>
                </a:cubicBezTo>
                <a:cubicBezTo>
                  <a:pt x="501" y="159"/>
                  <a:pt x="501" y="159"/>
                  <a:pt x="501" y="159"/>
                </a:cubicBezTo>
                <a:cubicBezTo>
                  <a:pt x="503" y="160"/>
                  <a:pt x="503" y="160"/>
                  <a:pt x="503" y="160"/>
                </a:cubicBezTo>
                <a:cubicBezTo>
                  <a:pt x="501" y="160"/>
                  <a:pt x="498" y="159"/>
                  <a:pt x="496" y="158"/>
                </a:cubicBezTo>
                <a:cubicBezTo>
                  <a:pt x="496" y="159"/>
                  <a:pt x="497" y="163"/>
                  <a:pt x="496" y="165"/>
                </a:cubicBezTo>
                <a:cubicBezTo>
                  <a:pt x="495" y="162"/>
                  <a:pt x="494" y="164"/>
                  <a:pt x="493" y="166"/>
                </a:cubicBezTo>
                <a:cubicBezTo>
                  <a:pt x="492" y="167"/>
                  <a:pt x="491" y="169"/>
                  <a:pt x="489" y="166"/>
                </a:cubicBezTo>
                <a:cubicBezTo>
                  <a:pt x="489" y="167"/>
                  <a:pt x="490" y="167"/>
                  <a:pt x="490" y="169"/>
                </a:cubicBezTo>
                <a:cubicBezTo>
                  <a:pt x="485" y="169"/>
                  <a:pt x="477" y="165"/>
                  <a:pt x="473" y="171"/>
                </a:cubicBezTo>
                <a:cubicBezTo>
                  <a:pt x="469" y="161"/>
                  <a:pt x="466" y="165"/>
                  <a:pt x="461" y="162"/>
                </a:cubicBezTo>
                <a:cubicBezTo>
                  <a:pt x="463" y="168"/>
                  <a:pt x="464" y="164"/>
                  <a:pt x="466" y="168"/>
                </a:cubicBezTo>
                <a:cubicBezTo>
                  <a:pt x="464" y="167"/>
                  <a:pt x="469" y="176"/>
                  <a:pt x="464" y="172"/>
                </a:cubicBezTo>
                <a:cubicBezTo>
                  <a:pt x="465" y="173"/>
                  <a:pt x="465" y="174"/>
                  <a:pt x="465" y="173"/>
                </a:cubicBezTo>
                <a:cubicBezTo>
                  <a:pt x="464" y="174"/>
                  <a:pt x="463" y="166"/>
                  <a:pt x="461" y="169"/>
                </a:cubicBezTo>
                <a:cubicBezTo>
                  <a:pt x="463" y="173"/>
                  <a:pt x="463" y="173"/>
                  <a:pt x="463" y="173"/>
                </a:cubicBezTo>
                <a:cubicBezTo>
                  <a:pt x="459" y="168"/>
                  <a:pt x="459" y="168"/>
                  <a:pt x="459" y="168"/>
                </a:cubicBezTo>
                <a:cubicBezTo>
                  <a:pt x="455" y="172"/>
                  <a:pt x="450" y="171"/>
                  <a:pt x="448" y="177"/>
                </a:cubicBezTo>
                <a:cubicBezTo>
                  <a:pt x="447" y="176"/>
                  <a:pt x="446" y="174"/>
                  <a:pt x="446" y="172"/>
                </a:cubicBezTo>
                <a:cubicBezTo>
                  <a:pt x="445" y="173"/>
                  <a:pt x="440" y="167"/>
                  <a:pt x="439" y="172"/>
                </a:cubicBezTo>
                <a:cubicBezTo>
                  <a:pt x="440" y="174"/>
                  <a:pt x="440" y="174"/>
                  <a:pt x="440" y="174"/>
                </a:cubicBezTo>
                <a:cubicBezTo>
                  <a:pt x="438" y="179"/>
                  <a:pt x="435" y="170"/>
                  <a:pt x="430" y="170"/>
                </a:cubicBezTo>
                <a:cubicBezTo>
                  <a:pt x="431" y="170"/>
                  <a:pt x="434" y="172"/>
                  <a:pt x="432" y="167"/>
                </a:cubicBezTo>
                <a:cubicBezTo>
                  <a:pt x="431" y="164"/>
                  <a:pt x="429" y="165"/>
                  <a:pt x="429" y="168"/>
                </a:cubicBezTo>
                <a:cubicBezTo>
                  <a:pt x="427" y="162"/>
                  <a:pt x="427" y="162"/>
                  <a:pt x="427" y="162"/>
                </a:cubicBezTo>
                <a:cubicBezTo>
                  <a:pt x="429" y="165"/>
                  <a:pt x="431" y="164"/>
                  <a:pt x="432" y="166"/>
                </a:cubicBezTo>
                <a:cubicBezTo>
                  <a:pt x="432" y="165"/>
                  <a:pt x="431" y="164"/>
                  <a:pt x="431" y="163"/>
                </a:cubicBezTo>
                <a:cubicBezTo>
                  <a:pt x="433" y="164"/>
                  <a:pt x="434" y="164"/>
                  <a:pt x="436" y="165"/>
                </a:cubicBezTo>
                <a:cubicBezTo>
                  <a:pt x="434" y="166"/>
                  <a:pt x="434" y="166"/>
                  <a:pt x="434" y="166"/>
                </a:cubicBezTo>
                <a:cubicBezTo>
                  <a:pt x="437" y="171"/>
                  <a:pt x="438" y="164"/>
                  <a:pt x="439" y="166"/>
                </a:cubicBezTo>
                <a:cubicBezTo>
                  <a:pt x="437" y="161"/>
                  <a:pt x="436" y="162"/>
                  <a:pt x="436" y="158"/>
                </a:cubicBezTo>
                <a:cubicBezTo>
                  <a:pt x="439" y="154"/>
                  <a:pt x="440" y="162"/>
                  <a:pt x="445" y="166"/>
                </a:cubicBezTo>
                <a:cubicBezTo>
                  <a:pt x="445" y="167"/>
                  <a:pt x="445" y="167"/>
                  <a:pt x="445" y="167"/>
                </a:cubicBezTo>
                <a:cubicBezTo>
                  <a:pt x="447" y="168"/>
                  <a:pt x="450" y="173"/>
                  <a:pt x="450" y="168"/>
                </a:cubicBezTo>
                <a:cubicBezTo>
                  <a:pt x="448" y="165"/>
                  <a:pt x="447" y="165"/>
                  <a:pt x="446" y="164"/>
                </a:cubicBezTo>
                <a:cubicBezTo>
                  <a:pt x="445" y="162"/>
                  <a:pt x="450" y="169"/>
                  <a:pt x="450" y="165"/>
                </a:cubicBezTo>
                <a:cubicBezTo>
                  <a:pt x="447" y="161"/>
                  <a:pt x="444" y="160"/>
                  <a:pt x="442" y="161"/>
                </a:cubicBezTo>
                <a:cubicBezTo>
                  <a:pt x="442" y="159"/>
                  <a:pt x="441" y="158"/>
                  <a:pt x="440" y="156"/>
                </a:cubicBezTo>
                <a:cubicBezTo>
                  <a:pt x="447" y="158"/>
                  <a:pt x="455" y="162"/>
                  <a:pt x="459" y="157"/>
                </a:cubicBezTo>
                <a:cubicBezTo>
                  <a:pt x="454" y="151"/>
                  <a:pt x="460" y="156"/>
                  <a:pt x="457" y="150"/>
                </a:cubicBezTo>
                <a:cubicBezTo>
                  <a:pt x="459" y="154"/>
                  <a:pt x="459" y="149"/>
                  <a:pt x="462" y="151"/>
                </a:cubicBezTo>
                <a:cubicBezTo>
                  <a:pt x="460" y="145"/>
                  <a:pt x="457" y="148"/>
                  <a:pt x="457" y="144"/>
                </a:cubicBezTo>
                <a:cubicBezTo>
                  <a:pt x="460" y="144"/>
                  <a:pt x="468" y="152"/>
                  <a:pt x="471" y="149"/>
                </a:cubicBezTo>
                <a:cubicBezTo>
                  <a:pt x="470" y="147"/>
                  <a:pt x="469" y="147"/>
                  <a:pt x="468" y="146"/>
                </a:cubicBezTo>
                <a:cubicBezTo>
                  <a:pt x="471" y="147"/>
                  <a:pt x="478" y="158"/>
                  <a:pt x="477" y="149"/>
                </a:cubicBezTo>
                <a:cubicBezTo>
                  <a:pt x="475" y="147"/>
                  <a:pt x="473" y="144"/>
                  <a:pt x="470" y="141"/>
                </a:cubicBezTo>
                <a:cubicBezTo>
                  <a:pt x="471" y="141"/>
                  <a:pt x="471" y="141"/>
                  <a:pt x="471" y="139"/>
                </a:cubicBezTo>
                <a:cubicBezTo>
                  <a:pt x="469" y="135"/>
                  <a:pt x="469" y="135"/>
                  <a:pt x="469" y="135"/>
                </a:cubicBezTo>
                <a:cubicBezTo>
                  <a:pt x="471" y="133"/>
                  <a:pt x="474" y="143"/>
                  <a:pt x="477" y="147"/>
                </a:cubicBezTo>
                <a:cubicBezTo>
                  <a:pt x="477" y="141"/>
                  <a:pt x="477" y="141"/>
                  <a:pt x="477" y="141"/>
                </a:cubicBezTo>
                <a:cubicBezTo>
                  <a:pt x="478" y="139"/>
                  <a:pt x="480" y="139"/>
                  <a:pt x="482" y="139"/>
                </a:cubicBezTo>
                <a:cubicBezTo>
                  <a:pt x="484" y="140"/>
                  <a:pt x="486" y="143"/>
                  <a:pt x="488" y="146"/>
                </a:cubicBezTo>
                <a:cubicBezTo>
                  <a:pt x="489" y="145"/>
                  <a:pt x="491" y="145"/>
                  <a:pt x="488" y="140"/>
                </a:cubicBezTo>
                <a:cubicBezTo>
                  <a:pt x="486" y="137"/>
                  <a:pt x="484" y="135"/>
                  <a:pt x="483" y="133"/>
                </a:cubicBezTo>
                <a:cubicBezTo>
                  <a:pt x="482" y="131"/>
                  <a:pt x="481" y="130"/>
                  <a:pt x="479" y="131"/>
                </a:cubicBezTo>
                <a:cubicBezTo>
                  <a:pt x="480" y="135"/>
                  <a:pt x="483" y="135"/>
                  <a:pt x="482" y="136"/>
                </a:cubicBezTo>
                <a:cubicBezTo>
                  <a:pt x="481" y="135"/>
                  <a:pt x="480" y="140"/>
                  <a:pt x="477" y="136"/>
                </a:cubicBezTo>
                <a:cubicBezTo>
                  <a:pt x="481" y="135"/>
                  <a:pt x="481" y="135"/>
                  <a:pt x="481" y="135"/>
                </a:cubicBezTo>
                <a:cubicBezTo>
                  <a:pt x="478" y="128"/>
                  <a:pt x="479" y="135"/>
                  <a:pt x="477" y="132"/>
                </a:cubicBezTo>
                <a:cubicBezTo>
                  <a:pt x="477" y="129"/>
                  <a:pt x="478" y="129"/>
                  <a:pt x="479" y="129"/>
                </a:cubicBezTo>
                <a:cubicBezTo>
                  <a:pt x="479" y="129"/>
                  <a:pt x="480" y="129"/>
                  <a:pt x="480" y="129"/>
                </a:cubicBezTo>
                <a:cubicBezTo>
                  <a:pt x="480" y="129"/>
                  <a:pt x="481" y="129"/>
                  <a:pt x="481" y="128"/>
                </a:cubicBezTo>
                <a:cubicBezTo>
                  <a:pt x="480" y="128"/>
                  <a:pt x="480" y="128"/>
                  <a:pt x="480" y="128"/>
                </a:cubicBezTo>
                <a:cubicBezTo>
                  <a:pt x="482" y="129"/>
                  <a:pt x="481" y="127"/>
                  <a:pt x="485" y="130"/>
                </a:cubicBezTo>
                <a:cubicBezTo>
                  <a:pt x="488" y="136"/>
                  <a:pt x="486" y="134"/>
                  <a:pt x="486" y="136"/>
                </a:cubicBezTo>
                <a:cubicBezTo>
                  <a:pt x="488" y="136"/>
                  <a:pt x="491" y="138"/>
                  <a:pt x="495" y="139"/>
                </a:cubicBezTo>
                <a:cubicBezTo>
                  <a:pt x="499" y="139"/>
                  <a:pt x="502" y="139"/>
                  <a:pt x="499" y="133"/>
                </a:cubicBezTo>
                <a:cubicBezTo>
                  <a:pt x="497" y="132"/>
                  <a:pt x="495" y="131"/>
                  <a:pt x="493" y="129"/>
                </a:cubicBezTo>
                <a:cubicBezTo>
                  <a:pt x="493" y="128"/>
                  <a:pt x="500" y="132"/>
                  <a:pt x="493" y="126"/>
                </a:cubicBezTo>
                <a:cubicBezTo>
                  <a:pt x="494" y="128"/>
                  <a:pt x="490" y="124"/>
                  <a:pt x="489" y="123"/>
                </a:cubicBezTo>
                <a:cubicBezTo>
                  <a:pt x="489" y="123"/>
                  <a:pt x="489" y="123"/>
                  <a:pt x="489" y="123"/>
                </a:cubicBezTo>
                <a:cubicBezTo>
                  <a:pt x="489" y="123"/>
                  <a:pt x="488" y="122"/>
                  <a:pt x="487" y="121"/>
                </a:cubicBezTo>
                <a:cubicBezTo>
                  <a:pt x="491" y="125"/>
                  <a:pt x="494" y="126"/>
                  <a:pt x="497" y="127"/>
                </a:cubicBezTo>
                <a:cubicBezTo>
                  <a:pt x="495" y="126"/>
                  <a:pt x="494" y="124"/>
                  <a:pt x="493" y="123"/>
                </a:cubicBezTo>
                <a:cubicBezTo>
                  <a:pt x="495" y="123"/>
                  <a:pt x="496" y="125"/>
                  <a:pt x="498" y="127"/>
                </a:cubicBezTo>
                <a:cubicBezTo>
                  <a:pt x="499" y="128"/>
                  <a:pt x="505" y="131"/>
                  <a:pt x="501" y="127"/>
                </a:cubicBezTo>
                <a:cubicBezTo>
                  <a:pt x="498" y="124"/>
                  <a:pt x="496" y="125"/>
                  <a:pt x="493" y="122"/>
                </a:cubicBezTo>
                <a:cubicBezTo>
                  <a:pt x="496" y="123"/>
                  <a:pt x="499" y="125"/>
                  <a:pt x="502" y="126"/>
                </a:cubicBezTo>
                <a:cubicBezTo>
                  <a:pt x="501" y="125"/>
                  <a:pt x="501" y="125"/>
                  <a:pt x="501" y="125"/>
                </a:cubicBezTo>
                <a:cubicBezTo>
                  <a:pt x="502" y="126"/>
                  <a:pt x="504" y="127"/>
                  <a:pt x="503" y="126"/>
                </a:cubicBezTo>
                <a:cubicBezTo>
                  <a:pt x="500" y="124"/>
                  <a:pt x="499" y="123"/>
                  <a:pt x="499" y="124"/>
                </a:cubicBezTo>
                <a:cubicBezTo>
                  <a:pt x="497" y="122"/>
                  <a:pt x="501" y="124"/>
                  <a:pt x="504" y="125"/>
                </a:cubicBezTo>
                <a:cubicBezTo>
                  <a:pt x="506" y="126"/>
                  <a:pt x="509" y="126"/>
                  <a:pt x="504" y="123"/>
                </a:cubicBezTo>
                <a:cubicBezTo>
                  <a:pt x="508" y="125"/>
                  <a:pt x="508" y="125"/>
                  <a:pt x="508" y="125"/>
                </a:cubicBezTo>
                <a:cubicBezTo>
                  <a:pt x="507" y="124"/>
                  <a:pt x="506" y="123"/>
                  <a:pt x="505" y="123"/>
                </a:cubicBezTo>
                <a:cubicBezTo>
                  <a:pt x="510" y="125"/>
                  <a:pt x="510" y="125"/>
                  <a:pt x="510" y="125"/>
                </a:cubicBezTo>
                <a:cubicBezTo>
                  <a:pt x="515" y="126"/>
                  <a:pt x="502" y="120"/>
                  <a:pt x="500" y="119"/>
                </a:cubicBezTo>
                <a:cubicBezTo>
                  <a:pt x="500" y="119"/>
                  <a:pt x="500" y="119"/>
                  <a:pt x="500" y="119"/>
                </a:cubicBezTo>
                <a:cubicBezTo>
                  <a:pt x="499" y="119"/>
                  <a:pt x="496" y="117"/>
                  <a:pt x="495" y="116"/>
                </a:cubicBezTo>
                <a:cubicBezTo>
                  <a:pt x="497" y="117"/>
                  <a:pt x="499" y="118"/>
                  <a:pt x="501" y="118"/>
                </a:cubicBezTo>
                <a:cubicBezTo>
                  <a:pt x="501" y="118"/>
                  <a:pt x="501" y="118"/>
                  <a:pt x="501" y="118"/>
                </a:cubicBezTo>
                <a:cubicBezTo>
                  <a:pt x="509" y="122"/>
                  <a:pt x="514" y="122"/>
                  <a:pt x="529" y="127"/>
                </a:cubicBezTo>
                <a:cubicBezTo>
                  <a:pt x="529" y="127"/>
                  <a:pt x="528" y="127"/>
                  <a:pt x="528" y="126"/>
                </a:cubicBezTo>
                <a:cubicBezTo>
                  <a:pt x="526" y="126"/>
                  <a:pt x="526" y="126"/>
                  <a:pt x="526" y="126"/>
                </a:cubicBezTo>
                <a:cubicBezTo>
                  <a:pt x="525" y="125"/>
                  <a:pt x="524" y="125"/>
                  <a:pt x="523" y="124"/>
                </a:cubicBezTo>
                <a:cubicBezTo>
                  <a:pt x="523" y="124"/>
                  <a:pt x="522" y="124"/>
                  <a:pt x="521" y="123"/>
                </a:cubicBezTo>
                <a:cubicBezTo>
                  <a:pt x="518" y="122"/>
                  <a:pt x="511" y="120"/>
                  <a:pt x="512" y="119"/>
                </a:cubicBezTo>
                <a:cubicBezTo>
                  <a:pt x="509" y="118"/>
                  <a:pt x="510" y="119"/>
                  <a:pt x="509" y="119"/>
                </a:cubicBezTo>
                <a:cubicBezTo>
                  <a:pt x="509" y="118"/>
                  <a:pt x="509" y="118"/>
                  <a:pt x="511" y="119"/>
                </a:cubicBezTo>
                <a:cubicBezTo>
                  <a:pt x="505" y="117"/>
                  <a:pt x="505" y="117"/>
                  <a:pt x="505" y="117"/>
                </a:cubicBezTo>
                <a:cubicBezTo>
                  <a:pt x="511" y="119"/>
                  <a:pt x="509" y="117"/>
                  <a:pt x="508" y="117"/>
                </a:cubicBezTo>
                <a:cubicBezTo>
                  <a:pt x="499" y="114"/>
                  <a:pt x="499" y="114"/>
                  <a:pt x="499" y="114"/>
                </a:cubicBezTo>
                <a:cubicBezTo>
                  <a:pt x="503" y="116"/>
                  <a:pt x="504" y="116"/>
                  <a:pt x="502" y="115"/>
                </a:cubicBezTo>
                <a:cubicBezTo>
                  <a:pt x="497" y="113"/>
                  <a:pt x="497" y="113"/>
                  <a:pt x="497" y="113"/>
                </a:cubicBezTo>
                <a:cubicBezTo>
                  <a:pt x="498" y="113"/>
                  <a:pt x="509" y="117"/>
                  <a:pt x="503" y="114"/>
                </a:cubicBezTo>
                <a:cubicBezTo>
                  <a:pt x="505" y="115"/>
                  <a:pt x="507" y="116"/>
                  <a:pt x="509" y="117"/>
                </a:cubicBezTo>
                <a:cubicBezTo>
                  <a:pt x="510" y="116"/>
                  <a:pt x="521" y="119"/>
                  <a:pt x="526" y="120"/>
                </a:cubicBezTo>
                <a:cubicBezTo>
                  <a:pt x="529" y="120"/>
                  <a:pt x="526" y="118"/>
                  <a:pt x="525" y="116"/>
                </a:cubicBezTo>
                <a:cubicBezTo>
                  <a:pt x="523" y="115"/>
                  <a:pt x="523" y="114"/>
                  <a:pt x="531" y="114"/>
                </a:cubicBezTo>
                <a:cubicBezTo>
                  <a:pt x="528" y="113"/>
                  <a:pt x="526" y="113"/>
                  <a:pt x="524" y="113"/>
                </a:cubicBezTo>
                <a:cubicBezTo>
                  <a:pt x="522" y="112"/>
                  <a:pt x="521" y="112"/>
                  <a:pt x="518" y="112"/>
                </a:cubicBezTo>
                <a:cubicBezTo>
                  <a:pt x="517" y="113"/>
                  <a:pt x="516" y="113"/>
                  <a:pt x="509" y="112"/>
                </a:cubicBezTo>
                <a:cubicBezTo>
                  <a:pt x="502" y="113"/>
                  <a:pt x="529" y="117"/>
                  <a:pt x="519" y="117"/>
                </a:cubicBezTo>
                <a:cubicBezTo>
                  <a:pt x="511" y="115"/>
                  <a:pt x="511" y="115"/>
                  <a:pt x="514" y="115"/>
                </a:cubicBezTo>
                <a:cubicBezTo>
                  <a:pt x="508" y="113"/>
                  <a:pt x="504" y="113"/>
                  <a:pt x="502" y="113"/>
                </a:cubicBezTo>
                <a:cubicBezTo>
                  <a:pt x="503" y="113"/>
                  <a:pt x="501" y="112"/>
                  <a:pt x="500" y="111"/>
                </a:cubicBezTo>
                <a:cubicBezTo>
                  <a:pt x="498" y="110"/>
                  <a:pt x="496" y="110"/>
                  <a:pt x="496" y="109"/>
                </a:cubicBezTo>
                <a:cubicBezTo>
                  <a:pt x="499" y="110"/>
                  <a:pt x="502" y="109"/>
                  <a:pt x="501" y="109"/>
                </a:cubicBezTo>
                <a:cubicBezTo>
                  <a:pt x="505" y="109"/>
                  <a:pt x="506" y="107"/>
                  <a:pt x="515" y="108"/>
                </a:cubicBezTo>
                <a:cubicBezTo>
                  <a:pt x="516" y="106"/>
                  <a:pt x="503" y="107"/>
                  <a:pt x="511" y="105"/>
                </a:cubicBezTo>
                <a:cubicBezTo>
                  <a:pt x="505" y="106"/>
                  <a:pt x="506" y="104"/>
                  <a:pt x="501" y="105"/>
                </a:cubicBezTo>
                <a:cubicBezTo>
                  <a:pt x="504" y="105"/>
                  <a:pt x="503" y="106"/>
                  <a:pt x="501" y="106"/>
                </a:cubicBezTo>
                <a:cubicBezTo>
                  <a:pt x="499" y="107"/>
                  <a:pt x="496" y="107"/>
                  <a:pt x="494" y="107"/>
                </a:cubicBezTo>
                <a:cubicBezTo>
                  <a:pt x="493" y="107"/>
                  <a:pt x="491" y="106"/>
                  <a:pt x="490" y="106"/>
                </a:cubicBezTo>
                <a:cubicBezTo>
                  <a:pt x="492" y="106"/>
                  <a:pt x="495" y="106"/>
                  <a:pt x="496" y="105"/>
                </a:cubicBezTo>
                <a:cubicBezTo>
                  <a:pt x="491" y="105"/>
                  <a:pt x="491" y="105"/>
                  <a:pt x="491" y="105"/>
                </a:cubicBezTo>
                <a:cubicBezTo>
                  <a:pt x="497" y="105"/>
                  <a:pt x="494" y="104"/>
                  <a:pt x="492" y="104"/>
                </a:cubicBezTo>
                <a:cubicBezTo>
                  <a:pt x="489" y="103"/>
                  <a:pt x="487" y="103"/>
                  <a:pt x="494" y="101"/>
                </a:cubicBezTo>
                <a:cubicBezTo>
                  <a:pt x="494" y="102"/>
                  <a:pt x="498" y="102"/>
                  <a:pt x="492" y="103"/>
                </a:cubicBezTo>
                <a:cubicBezTo>
                  <a:pt x="494" y="103"/>
                  <a:pt x="496" y="103"/>
                  <a:pt x="499" y="102"/>
                </a:cubicBezTo>
                <a:cubicBezTo>
                  <a:pt x="501" y="102"/>
                  <a:pt x="503" y="101"/>
                  <a:pt x="506" y="101"/>
                </a:cubicBezTo>
                <a:cubicBezTo>
                  <a:pt x="508" y="100"/>
                  <a:pt x="506" y="98"/>
                  <a:pt x="505" y="97"/>
                </a:cubicBezTo>
                <a:cubicBezTo>
                  <a:pt x="504" y="95"/>
                  <a:pt x="503" y="94"/>
                  <a:pt x="506" y="91"/>
                </a:cubicBezTo>
                <a:cubicBezTo>
                  <a:pt x="503" y="93"/>
                  <a:pt x="504" y="94"/>
                  <a:pt x="500" y="96"/>
                </a:cubicBezTo>
                <a:cubicBezTo>
                  <a:pt x="498" y="95"/>
                  <a:pt x="500" y="94"/>
                  <a:pt x="502" y="91"/>
                </a:cubicBezTo>
                <a:cubicBezTo>
                  <a:pt x="504" y="89"/>
                  <a:pt x="506" y="85"/>
                  <a:pt x="507" y="83"/>
                </a:cubicBezTo>
                <a:cubicBezTo>
                  <a:pt x="502" y="86"/>
                  <a:pt x="502" y="86"/>
                  <a:pt x="502" y="86"/>
                </a:cubicBezTo>
                <a:cubicBezTo>
                  <a:pt x="506" y="82"/>
                  <a:pt x="500" y="87"/>
                  <a:pt x="500" y="83"/>
                </a:cubicBezTo>
                <a:cubicBezTo>
                  <a:pt x="501" y="83"/>
                  <a:pt x="503" y="82"/>
                  <a:pt x="503" y="82"/>
                </a:cubicBezTo>
                <a:cubicBezTo>
                  <a:pt x="501" y="80"/>
                  <a:pt x="498" y="84"/>
                  <a:pt x="496" y="83"/>
                </a:cubicBezTo>
                <a:cubicBezTo>
                  <a:pt x="503" y="76"/>
                  <a:pt x="489" y="85"/>
                  <a:pt x="492" y="79"/>
                </a:cubicBezTo>
                <a:cubicBezTo>
                  <a:pt x="490" y="80"/>
                  <a:pt x="490" y="80"/>
                  <a:pt x="490" y="80"/>
                </a:cubicBezTo>
                <a:cubicBezTo>
                  <a:pt x="493" y="76"/>
                  <a:pt x="483" y="77"/>
                  <a:pt x="481" y="74"/>
                </a:cubicBezTo>
                <a:cubicBezTo>
                  <a:pt x="482" y="74"/>
                  <a:pt x="482" y="77"/>
                  <a:pt x="487" y="74"/>
                </a:cubicBezTo>
                <a:cubicBezTo>
                  <a:pt x="487" y="69"/>
                  <a:pt x="487" y="69"/>
                  <a:pt x="487" y="69"/>
                </a:cubicBezTo>
                <a:cubicBezTo>
                  <a:pt x="485" y="70"/>
                  <a:pt x="484" y="69"/>
                  <a:pt x="482" y="71"/>
                </a:cubicBezTo>
                <a:cubicBezTo>
                  <a:pt x="481" y="72"/>
                  <a:pt x="483" y="72"/>
                  <a:pt x="483" y="72"/>
                </a:cubicBezTo>
                <a:cubicBezTo>
                  <a:pt x="480" y="73"/>
                  <a:pt x="480" y="73"/>
                  <a:pt x="480" y="73"/>
                </a:cubicBezTo>
                <a:cubicBezTo>
                  <a:pt x="481" y="68"/>
                  <a:pt x="488" y="69"/>
                  <a:pt x="493" y="67"/>
                </a:cubicBezTo>
                <a:cubicBezTo>
                  <a:pt x="491" y="66"/>
                  <a:pt x="495" y="63"/>
                  <a:pt x="495" y="62"/>
                </a:cubicBezTo>
                <a:cubicBezTo>
                  <a:pt x="489" y="63"/>
                  <a:pt x="490" y="66"/>
                  <a:pt x="484" y="68"/>
                </a:cubicBezTo>
                <a:cubicBezTo>
                  <a:pt x="481" y="68"/>
                  <a:pt x="483" y="62"/>
                  <a:pt x="488" y="59"/>
                </a:cubicBezTo>
                <a:cubicBezTo>
                  <a:pt x="475" y="63"/>
                  <a:pt x="482" y="53"/>
                  <a:pt x="473" y="57"/>
                </a:cubicBezTo>
                <a:cubicBezTo>
                  <a:pt x="474" y="57"/>
                  <a:pt x="477" y="55"/>
                  <a:pt x="475" y="55"/>
                </a:cubicBezTo>
                <a:cubicBezTo>
                  <a:pt x="473" y="56"/>
                  <a:pt x="473" y="56"/>
                  <a:pt x="473" y="56"/>
                </a:cubicBezTo>
                <a:cubicBezTo>
                  <a:pt x="468" y="55"/>
                  <a:pt x="480" y="50"/>
                  <a:pt x="477" y="49"/>
                </a:cubicBezTo>
                <a:cubicBezTo>
                  <a:pt x="476" y="50"/>
                  <a:pt x="475" y="51"/>
                  <a:pt x="473" y="52"/>
                </a:cubicBezTo>
                <a:cubicBezTo>
                  <a:pt x="470" y="50"/>
                  <a:pt x="482" y="42"/>
                  <a:pt x="475" y="41"/>
                </a:cubicBezTo>
                <a:cubicBezTo>
                  <a:pt x="475" y="42"/>
                  <a:pt x="474" y="42"/>
                  <a:pt x="474" y="42"/>
                </a:cubicBezTo>
                <a:cubicBezTo>
                  <a:pt x="473" y="43"/>
                  <a:pt x="473" y="42"/>
                  <a:pt x="475" y="40"/>
                </a:cubicBezTo>
                <a:cubicBezTo>
                  <a:pt x="479" y="40"/>
                  <a:pt x="479" y="40"/>
                  <a:pt x="479" y="40"/>
                </a:cubicBezTo>
                <a:cubicBezTo>
                  <a:pt x="489" y="34"/>
                  <a:pt x="472" y="37"/>
                  <a:pt x="474" y="33"/>
                </a:cubicBezTo>
                <a:cubicBezTo>
                  <a:pt x="472" y="34"/>
                  <a:pt x="473" y="36"/>
                  <a:pt x="469" y="36"/>
                </a:cubicBezTo>
                <a:cubicBezTo>
                  <a:pt x="468" y="35"/>
                  <a:pt x="480" y="30"/>
                  <a:pt x="474" y="30"/>
                </a:cubicBezTo>
                <a:cubicBezTo>
                  <a:pt x="473" y="32"/>
                  <a:pt x="467" y="34"/>
                  <a:pt x="467" y="35"/>
                </a:cubicBezTo>
                <a:cubicBezTo>
                  <a:pt x="465" y="34"/>
                  <a:pt x="462" y="34"/>
                  <a:pt x="466" y="32"/>
                </a:cubicBezTo>
                <a:cubicBezTo>
                  <a:pt x="465" y="32"/>
                  <a:pt x="463" y="32"/>
                  <a:pt x="462" y="33"/>
                </a:cubicBezTo>
                <a:cubicBezTo>
                  <a:pt x="465" y="31"/>
                  <a:pt x="462" y="30"/>
                  <a:pt x="461" y="29"/>
                </a:cubicBezTo>
                <a:cubicBezTo>
                  <a:pt x="459" y="30"/>
                  <a:pt x="459" y="30"/>
                  <a:pt x="459" y="30"/>
                </a:cubicBezTo>
                <a:cubicBezTo>
                  <a:pt x="469" y="24"/>
                  <a:pt x="458" y="27"/>
                  <a:pt x="458" y="25"/>
                </a:cubicBezTo>
                <a:cubicBezTo>
                  <a:pt x="455" y="26"/>
                  <a:pt x="455" y="26"/>
                  <a:pt x="455" y="26"/>
                </a:cubicBezTo>
                <a:cubicBezTo>
                  <a:pt x="456" y="25"/>
                  <a:pt x="459" y="22"/>
                  <a:pt x="454" y="22"/>
                </a:cubicBezTo>
                <a:cubicBezTo>
                  <a:pt x="451" y="24"/>
                  <a:pt x="451" y="24"/>
                  <a:pt x="451" y="24"/>
                </a:cubicBezTo>
                <a:cubicBezTo>
                  <a:pt x="453" y="22"/>
                  <a:pt x="446" y="21"/>
                  <a:pt x="451" y="18"/>
                </a:cubicBezTo>
                <a:cubicBezTo>
                  <a:pt x="450" y="18"/>
                  <a:pt x="445" y="22"/>
                  <a:pt x="444" y="20"/>
                </a:cubicBezTo>
                <a:cubicBezTo>
                  <a:pt x="446" y="18"/>
                  <a:pt x="447" y="16"/>
                  <a:pt x="444" y="16"/>
                </a:cubicBezTo>
                <a:cubicBezTo>
                  <a:pt x="442" y="17"/>
                  <a:pt x="440" y="18"/>
                  <a:pt x="442" y="18"/>
                </a:cubicBezTo>
                <a:cubicBezTo>
                  <a:pt x="443" y="18"/>
                  <a:pt x="443" y="18"/>
                  <a:pt x="444" y="17"/>
                </a:cubicBezTo>
                <a:cubicBezTo>
                  <a:pt x="441" y="19"/>
                  <a:pt x="441" y="19"/>
                  <a:pt x="441" y="19"/>
                </a:cubicBezTo>
                <a:cubicBezTo>
                  <a:pt x="438" y="18"/>
                  <a:pt x="443" y="17"/>
                  <a:pt x="441" y="15"/>
                </a:cubicBezTo>
                <a:cubicBezTo>
                  <a:pt x="439" y="16"/>
                  <a:pt x="438" y="17"/>
                  <a:pt x="436" y="18"/>
                </a:cubicBezTo>
                <a:cubicBezTo>
                  <a:pt x="437" y="15"/>
                  <a:pt x="439" y="12"/>
                  <a:pt x="440" y="8"/>
                </a:cubicBezTo>
                <a:cubicBezTo>
                  <a:pt x="443" y="7"/>
                  <a:pt x="444" y="8"/>
                  <a:pt x="448" y="6"/>
                </a:cubicBezTo>
                <a:cubicBezTo>
                  <a:pt x="448" y="7"/>
                  <a:pt x="449" y="7"/>
                  <a:pt x="450" y="8"/>
                </a:cubicBezTo>
                <a:cubicBezTo>
                  <a:pt x="455" y="8"/>
                  <a:pt x="454" y="5"/>
                  <a:pt x="455" y="3"/>
                </a:cubicBezTo>
                <a:cubicBezTo>
                  <a:pt x="456" y="5"/>
                  <a:pt x="456" y="5"/>
                  <a:pt x="456" y="5"/>
                </a:cubicBezTo>
                <a:cubicBezTo>
                  <a:pt x="457" y="5"/>
                  <a:pt x="458" y="5"/>
                  <a:pt x="458" y="5"/>
                </a:cubicBezTo>
                <a:cubicBezTo>
                  <a:pt x="458" y="6"/>
                  <a:pt x="458" y="6"/>
                  <a:pt x="458" y="6"/>
                </a:cubicBezTo>
                <a:cubicBezTo>
                  <a:pt x="463" y="0"/>
                  <a:pt x="468" y="6"/>
                  <a:pt x="471" y="1"/>
                </a:cubicBezTo>
                <a:cubicBezTo>
                  <a:pt x="471" y="2"/>
                  <a:pt x="468" y="4"/>
                  <a:pt x="466" y="6"/>
                </a:cubicBezTo>
                <a:cubicBezTo>
                  <a:pt x="465" y="8"/>
                  <a:pt x="468" y="6"/>
                  <a:pt x="470" y="6"/>
                </a:cubicBezTo>
                <a:cubicBezTo>
                  <a:pt x="474" y="2"/>
                  <a:pt x="474" y="2"/>
                  <a:pt x="474" y="2"/>
                </a:cubicBezTo>
                <a:cubicBezTo>
                  <a:pt x="473" y="7"/>
                  <a:pt x="478" y="0"/>
                  <a:pt x="482" y="2"/>
                </a:cubicBezTo>
                <a:cubicBezTo>
                  <a:pt x="480" y="6"/>
                  <a:pt x="495" y="3"/>
                  <a:pt x="496" y="4"/>
                </a:cubicBezTo>
                <a:cubicBezTo>
                  <a:pt x="496" y="7"/>
                  <a:pt x="490" y="5"/>
                  <a:pt x="488" y="8"/>
                </a:cubicBezTo>
                <a:cubicBezTo>
                  <a:pt x="488" y="9"/>
                  <a:pt x="491" y="7"/>
                  <a:pt x="493" y="8"/>
                </a:cubicBezTo>
                <a:cubicBezTo>
                  <a:pt x="487" y="11"/>
                  <a:pt x="487" y="11"/>
                  <a:pt x="487" y="11"/>
                </a:cubicBezTo>
                <a:cubicBezTo>
                  <a:pt x="487" y="13"/>
                  <a:pt x="493" y="9"/>
                  <a:pt x="491" y="11"/>
                </a:cubicBezTo>
                <a:cubicBezTo>
                  <a:pt x="495" y="11"/>
                  <a:pt x="493" y="9"/>
                  <a:pt x="498" y="7"/>
                </a:cubicBezTo>
                <a:cubicBezTo>
                  <a:pt x="497" y="8"/>
                  <a:pt x="495" y="11"/>
                  <a:pt x="498" y="10"/>
                </a:cubicBezTo>
                <a:cubicBezTo>
                  <a:pt x="499" y="10"/>
                  <a:pt x="499" y="8"/>
                  <a:pt x="500" y="9"/>
                </a:cubicBezTo>
                <a:cubicBezTo>
                  <a:pt x="499" y="14"/>
                  <a:pt x="506" y="13"/>
                  <a:pt x="507" y="17"/>
                </a:cubicBezTo>
                <a:cubicBezTo>
                  <a:pt x="510" y="16"/>
                  <a:pt x="510" y="16"/>
                  <a:pt x="510" y="16"/>
                </a:cubicBezTo>
                <a:cubicBezTo>
                  <a:pt x="509" y="16"/>
                  <a:pt x="508" y="17"/>
                  <a:pt x="509" y="17"/>
                </a:cubicBezTo>
                <a:cubicBezTo>
                  <a:pt x="511" y="16"/>
                  <a:pt x="511" y="16"/>
                  <a:pt x="511" y="16"/>
                </a:cubicBezTo>
                <a:cubicBezTo>
                  <a:pt x="511" y="17"/>
                  <a:pt x="509" y="23"/>
                  <a:pt x="511" y="25"/>
                </a:cubicBezTo>
                <a:cubicBezTo>
                  <a:pt x="514" y="22"/>
                  <a:pt x="514" y="22"/>
                  <a:pt x="514" y="22"/>
                </a:cubicBezTo>
                <a:cubicBezTo>
                  <a:pt x="511" y="26"/>
                  <a:pt x="511" y="26"/>
                  <a:pt x="511" y="26"/>
                </a:cubicBezTo>
                <a:cubicBezTo>
                  <a:pt x="516" y="24"/>
                  <a:pt x="516" y="24"/>
                  <a:pt x="516" y="24"/>
                </a:cubicBezTo>
                <a:cubicBezTo>
                  <a:pt x="511" y="27"/>
                  <a:pt x="516" y="28"/>
                  <a:pt x="515" y="31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17" y="32"/>
                  <a:pt x="517" y="32"/>
                  <a:pt x="517" y="32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20" y="32"/>
                  <a:pt x="515" y="36"/>
                  <a:pt x="518" y="36"/>
                </a:cubicBezTo>
                <a:cubicBezTo>
                  <a:pt x="517" y="36"/>
                  <a:pt x="522" y="33"/>
                  <a:pt x="524" y="32"/>
                </a:cubicBezTo>
                <a:close/>
                <a:moveTo>
                  <a:pt x="552" y="103"/>
                </a:moveTo>
                <a:cubicBezTo>
                  <a:pt x="552" y="104"/>
                  <a:pt x="552" y="104"/>
                  <a:pt x="552" y="104"/>
                </a:cubicBezTo>
                <a:cubicBezTo>
                  <a:pt x="553" y="103"/>
                  <a:pt x="552" y="103"/>
                  <a:pt x="552" y="103"/>
                </a:cubicBezTo>
                <a:cubicBezTo>
                  <a:pt x="551" y="101"/>
                  <a:pt x="551" y="101"/>
                  <a:pt x="551" y="101"/>
                </a:cubicBezTo>
                <a:cubicBezTo>
                  <a:pt x="547" y="102"/>
                  <a:pt x="550" y="102"/>
                  <a:pt x="552" y="103"/>
                </a:cubicBezTo>
                <a:close/>
                <a:moveTo>
                  <a:pt x="473" y="166"/>
                </a:moveTo>
                <a:cubicBezTo>
                  <a:pt x="475" y="166"/>
                  <a:pt x="475" y="166"/>
                  <a:pt x="475" y="166"/>
                </a:cubicBezTo>
                <a:cubicBezTo>
                  <a:pt x="475" y="167"/>
                  <a:pt x="473" y="165"/>
                  <a:pt x="475" y="168"/>
                </a:cubicBezTo>
                <a:cubicBezTo>
                  <a:pt x="474" y="167"/>
                  <a:pt x="474" y="168"/>
                  <a:pt x="473" y="166"/>
                </a:cubicBezTo>
                <a:close/>
                <a:moveTo>
                  <a:pt x="509" y="103"/>
                </a:moveTo>
                <a:cubicBezTo>
                  <a:pt x="506" y="104"/>
                  <a:pt x="506" y="104"/>
                  <a:pt x="506" y="104"/>
                </a:cubicBezTo>
                <a:cubicBezTo>
                  <a:pt x="510" y="104"/>
                  <a:pt x="510" y="104"/>
                  <a:pt x="510" y="104"/>
                </a:cubicBezTo>
                <a:lnTo>
                  <a:pt x="509" y="103"/>
                </a:lnTo>
                <a:close/>
                <a:moveTo>
                  <a:pt x="502" y="93"/>
                </a:moveTo>
                <a:cubicBezTo>
                  <a:pt x="502" y="94"/>
                  <a:pt x="502" y="94"/>
                  <a:pt x="501" y="95"/>
                </a:cubicBezTo>
                <a:cubicBezTo>
                  <a:pt x="502" y="95"/>
                  <a:pt x="502" y="95"/>
                  <a:pt x="502" y="95"/>
                </a:cubicBezTo>
                <a:cubicBezTo>
                  <a:pt x="502" y="94"/>
                  <a:pt x="503" y="93"/>
                  <a:pt x="503" y="93"/>
                </a:cubicBezTo>
                <a:lnTo>
                  <a:pt x="502" y="93"/>
                </a:lnTo>
                <a:close/>
                <a:moveTo>
                  <a:pt x="523" y="61"/>
                </a:moveTo>
                <a:cubicBezTo>
                  <a:pt x="518" y="65"/>
                  <a:pt x="524" y="62"/>
                  <a:pt x="522" y="64"/>
                </a:cubicBezTo>
                <a:cubicBezTo>
                  <a:pt x="522" y="64"/>
                  <a:pt x="521" y="65"/>
                  <a:pt x="521" y="65"/>
                </a:cubicBezTo>
                <a:cubicBezTo>
                  <a:pt x="522" y="65"/>
                  <a:pt x="522" y="64"/>
                  <a:pt x="522" y="64"/>
                </a:cubicBezTo>
                <a:cubicBezTo>
                  <a:pt x="524" y="63"/>
                  <a:pt x="528" y="59"/>
                  <a:pt x="523" y="61"/>
                </a:cubicBezTo>
                <a:close/>
                <a:moveTo>
                  <a:pt x="540" y="98"/>
                </a:moveTo>
                <a:cubicBezTo>
                  <a:pt x="544" y="98"/>
                  <a:pt x="543" y="95"/>
                  <a:pt x="545" y="94"/>
                </a:cubicBezTo>
                <a:cubicBezTo>
                  <a:pt x="544" y="93"/>
                  <a:pt x="541" y="95"/>
                  <a:pt x="539" y="96"/>
                </a:cubicBezTo>
                <a:cubicBezTo>
                  <a:pt x="539" y="95"/>
                  <a:pt x="539" y="95"/>
                  <a:pt x="539" y="94"/>
                </a:cubicBezTo>
                <a:cubicBezTo>
                  <a:pt x="531" y="96"/>
                  <a:pt x="543" y="96"/>
                  <a:pt x="540" y="98"/>
                </a:cubicBezTo>
                <a:close/>
                <a:moveTo>
                  <a:pt x="562" y="140"/>
                </a:moveTo>
                <a:cubicBezTo>
                  <a:pt x="565" y="140"/>
                  <a:pt x="565" y="140"/>
                  <a:pt x="565" y="140"/>
                </a:cubicBezTo>
                <a:cubicBezTo>
                  <a:pt x="568" y="141"/>
                  <a:pt x="568" y="141"/>
                  <a:pt x="568" y="141"/>
                </a:cubicBezTo>
                <a:cubicBezTo>
                  <a:pt x="569" y="141"/>
                  <a:pt x="569" y="141"/>
                  <a:pt x="569" y="141"/>
                </a:cubicBezTo>
                <a:lnTo>
                  <a:pt x="562" y="140"/>
                </a:lnTo>
                <a:close/>
                <a:moveTo>
                  <a:pt x="556" y="144"/>
                </a:moveTo>
                <a:cubicBezTo>
                  <a:pt x="554" y="145"/>
                  <a:pt x="546" y="143"/>
                  <a:pt x="541" y="140"/>
                </a:cubicBezTo>
                <a:cubicBezTo>
                  <a:pt x="544" y="140"/>
                  <a:pt x="545" y="139"/>
                  <a:pt x="553" y="142"/>
                </a:cubicBezTo>
                <a:cubicBezTo>
                  <a:pt x="548" y="140"/>
                  <a:pt x="564" y="146"/>
                  <a:pt x="556" y="144"/>
                </a:cubicBezTo>
                <a:close/>
                <a:moveTo>
                  <a:pt x="521" y="78"/>
                </a:moveTo>
                <a:cubicBezTo>
                  <a:pt x="520" y="80"/>
                  <a:pt x="513" y="85"/>
                  <a:pt x="519" y="86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3" y="81"/>
                  <a:pt x="523" y="81"/>
                  <a:pt x="523" y="81"/>
                </a:cubicBezTo>
                <a:cubicBezTo>
                  <a:pt x="515" y="86"/>
                  <a:pt x="521" y="79"/>
                  <a:pt x="521" y="78"/>
                </a:cubicBezTo>
                <a:close/>
                <a:moveTo>
                  <a:pt x="529" y="145"/>
                </a:moveTo>
                <a:cubicBezTo>
                  <a:pt x="528" y="146"/>
                  <a:pt x="522" y="144"/>
                  <a:pt x="516" y="140"/>
                </a:cubicBezTo>
                <a:cubicBezTo>
                  <a:pt x="519" y="142"/>
                  <a:pt x="526" y="144"/>
                  <a:pt x="531" y="146"/>
                </a:cubicBezTo>
                <a:cubicBezTo>
                  <a:pt x="530" y="145"/>
                  <a:pt x="529" y="145"/>
                  <a:pt x="529" y="145"/>
                </a:cubicBezTo>
                <a:close/>
                <a:moveTo>
                  <a:pt x="523" y="141"/>
                </a:moveTo>
                <a:cubicBezTo>
                  <a:pt x="523" y="140"/>
                  <a:pt x="518" y="137"/>
                  <a:pt x="523" y="139"/>
                </a:cubicBezTo>
                <a:cubicBezTo>
                  <a:pt x="526" y="141"/>
                  <a:pt x="536" y="147"/>
                  <a:pt x="536" y="144"/>
                </a:cubicBezTo>
                <a:cubicBezTo>
                  <a:pt x="527" y="140"/>
                  <a:pt x="524" y="138"/>
                  <a:pt x="518" y="137"/>
                </a:cubicBezTo>
                <a:lnTo>
                  <a:pt x="523" y="141"/>
                </a:lnTo>
                <a:close/>
                <a:moveTo>
                  <a:pt x="541" y="148"/>
                </a:moveTo>
                <a:cubicBezTo>
                  <a:pt x="541" y="147"/>
                  <a:pt x="541" y="146"/>
                  <a:pt x="541" y="145"/>
                </a:cubicBezTo>
                <a:cubicBezTo>
                  <a:pt x="531" y="141"/>
                  <a:pt x="539" y="146"/>
                  <a:pt x="541" y="148"/>
                </a:cubicBezTo>
                <a:cubicBezTo>
                  <a:pt x="541" y="149"/>
                  <a:pt x="541" y="149"/>
                  <a:pt x="541" y="149"/>
                </a:cubicBezTo>
                <a:cubicBezTo>
                  <a:pt x="541" y="149"/>
                  <a:pt x="541" y="148"/>
                  <a:pt x="541" y="148"/>
                </a:cubicBezTo>
                <a:close/>
                <a:moveTo>
                  <a:pt x="513" y="155"/>
                </a:moveTo>
                <a:cubicBezTo>
                  <a:pt x="515" y="156"/>
                  <a:pt x="515" y="156"/>
                  <a:pt x="515" y="156"/>
                </a:cubicBezTo>
                <a:cubicBezTo>
                  <a:pt x="516" y="157"/>
                  <a:pt x="517" y="158"/>
                  <a:pt x="518" y="157"/>
                </a:cubicBezTo>
                <a:cubicBezTo>
                  <a:pt x="515" y="156"/>
                  <a:pt x="515" y="156"/>
                  <a:pt x="515" y="156"/>
                </a:cubicBezTo>
                <a:cubicBezTo>
                  <a:pt x="514" y="154"/>
                  <a:pt x="514" y="152"/>
                  <a:pt x="513" y="155"/>
                </a:cubicBezTo>
                <a:close/>
                <a:moveTo>
                  <a:pt x="537" y="149"/>
                </a:moveTo>
                <a:cubicBezTo>
                  <a:pt x="533" y="149"/>
                  <a:pt x="533" y="149"/>
                  <a:pt x="533" y="149"/>
                </a:cubicBezTo>
                <a:cubicBezTo>
                  <a:pt x="533" y="148"/>
                  <a:pt x="533" y="146"/>
                  <a:pt x="537" y="149"/>
                </a:cubicBezTo>
                <a:close/>
                <a:moveTo>
                  <a:pt x="516" y="149"/>
                </a:moveTo>
                <a:cubicBezTo>
                  <a:pt x="516" y="149"/>
                  <a:pt x="513" y="150"/>
                  <a:pt x="512" y="151"/>
                </a:cubicBezTo>
                <a:cubicBezTo>
                  <a:pt x="514" y="152"/>
                  <a:pt x="518" y="152"/>
                  <a:pt x="516" y="149"/>
                </a:cubicBezTo>
                <a:close/>
                <a:moveTo>
                  <a:pt x="455" y="166"/>
                </a:moveTo>
                <a:cubicBezTo>
                  <a:pt x="454" y="162"/>
                  <a:pt x="454" y="162"/>
                  <a:pt x="454" y="162"/>
                </a:cubicBezTo>
                <a:cubicBezTo>
                  <a:pt x="452" y="162"/>
                  <a:pt x="452" y="162"/>
                  <a:pt x="452" y="162"/>
                </a:cubicBezTo>
                <a:lnTo>
                  <a:pt x="455" y="166"/>
                </a:lnTo>
                <a:close/>
                <a:moveTo>
                  <a:pt x="468" y="155"/>
                </a:moveTo>
                <a:cubicBezTo>
                  <a:pt x="469" y="155"/>
                  <a:pt x="469" y="155"/>
                  <a:pt x="469" y="155"/>
                </a:cubicBezTo>
                <a:cubicBezTo>
                  <a:pt x="468" y="153"/>
                  <a:pt x="468" y="153"/>
                  <a:pt x="468" y="153"/>
                </a:cubicBezTo>
                <a:lnTo>
                  <a:pt x="468" y="155"/>
                </a:lnTo>
                <a:close/>
                <a:moveTo>
                  <a:pt x="484" y="145"/>
                </a:moveTo>
                <a:cubicBezTo>
                  <a:pt x="484" y="146"/>
                  <a:pt x="484" y="146"/>
                  <a:pt x="484" y="147"/>
                </a:cubicBezTo>
                <a:cubicBezTo>
                  <a:pt x="484" y="150"/>
                  <a:pt x="481" y="153"/>
                  <a:pt x="479" y="152"/>
                </a:cubicBezTo>
                <a:cubicBezTo>
                  <a:pt x="479" y="155"/>
                  <a:pt x="483" y="158"/>
                  <a:pt x="484" y="160"/>
                </a:cubicBezTo>
                <a:cubicBezTo>
                  <a:pt x="478" y="146"/>
                  <a:pt x="486" y="160"/>
                  <a:pt x="486" y="154"/>
                </a:cubicBezTo>
                <a:cubicBezTo>
                  <a:pt x="485" y="153"/>
                  <a:pt x="484" y="154"/>
                  <a:pt x="483" y="152"/>
                </a:cubicBezTo>
                <a:cubicBezTo>
                  <a:pt x="483" y="150"/>
                  <a:pt x="484" y="149"/>
                  <a:pt x="485" y="150"/>
                </a:cubicBezTo>
                <a:cubicBezTo>
                  <a:pt x="486" y="151"/>
                  <a:pt x="486" y="152"/>
                  <a:pt x="486" y="152"/>
                </a:cubicBezTo>
                <a:cubicBezTo>
                  <a:pt x="486" y="151"/>
                  <a:pt x="485" y="150"/>
                  <a:pt x="485" y="150"/>
                </a:cubicBezTo>
                <a:cubicBezTo>
                  <a:pt x="485" y="149"/>
                  <a:pt x="484" y="148"/>
                  <a:pt x="484" y="147"/>
                </a:cubicBezTo>
                <a:cubicBezTo>
                  <a:pt x="484" y="146"/>
                  <a:pt x="484" y="146"/>
                  <a:pt x="484" y="145"/>
                </a:cubicBezTo>
                <a:close/>
                <a:moveTo>
                  <a:pt x="506" y="138"/>
                </a:moveTo>
                <a:cubicBezTo>
                  <a:pt x="507" y="139"/>
                  <a:pt x="508" y="141"/>
                  <a:pt x="510" y="142"/>
                </a:cubicBezTo>
                <a:cubicBezTo>
                  <a:pt x="509" y="140"/>
                  <a:pt x="507" y="139"/>
                  <a:pt x="506" y="138"/>
                </a:cubicBezTo>
                <a:cubicBezTo>
                  <a:pt x="505" y="138"/>
                  <a:pt x="504" y="137"/>
                  <a:pt x="504" y="137"/>
                </a:cubicBezTo>
                <a:cubicBezTo>
                  <a:pt x="504" y="137"/>
                  <a:pt x="505" y="138"/>
                  <a:pt x="506" y="138"/>
                </a:cubicBezTo>
                <a:close/>
                <a:moveTo>
                  <a:pt x="498" y="132"/>
                </a:moveTo>
                <a:cubicBezTo>
                  <a:pt x="501" y="133"/>
                  <a:pt x="503" y="135"/>
                  <a:pt x="506" y="136"/>
                </a:cubicBezTo>
                <a:cubicBezTo>
                  <a:pt x="502" y="134"/>
                  <a:pt x="502" y="134"/>
                  <a:pt x="502" y="134"/>
                </a:cubicBezTo>
                <a:cubicBezTo>
                  <a:pt x="504" y="134"/>
                  <a:pt x="505" y="135"/>
                  <a:pt x="506" y="135"/>
                </a:cubicBezTo>
                <a:cubicBezTo>
                  <a:pt x="502" y="132"/>
                  <a:pt x="497" y="129"/>
                  <a:pt x="498" y="132"/>
                </a:cubicBezTo>
                <a:close/>
                <a:moveTo>
                  <a:pt x="508" y="133"/>
                </a:moveTo>
                <a:cubicBezTo>
                  <a:pt x="504" y="132"/>
                  <a:pt x="504" y="132"/>
                  <a:pt x="504" y="132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8" y="136"/>
                  <a:pt x="508" y="136"/>
                  <a:pt x="508" y="136"/>
                </a:cubicBezTo>
                <a:cubicBezTo>
                  <a:pt x="504" y="133"/>
                  <a:pt x="504" y="133"/>
                  <a:pt x="504" y="133"/>
                </a:cubicBezTo>
                <a:lnTo>
                  <a:pt x="508" y="133"/>
                </a:lnTo>
                <a:close/>
                <a:moveTo>
                  <a:pt x="539" y="127"/>
                </a:moveTo>
                <a:cubicBezTo>
                  <a:pt x="542" y="128"/>
                  <a:pt x="544" y="129"/>
                  <a:pt x="538" y="128"/>
                </a:cubicBezTo>
                <a:cubicBezTo>
                  <a:pt x="536" y="126"/>
                  <a:pt x="536" y="126"/>
                  <a:pt x="536" y="126"/>
                </a:cubicBezTo>
                <a:cubicBezTo>
                  <a:pt x="536" y="126"/>
                  <a:pt x="532" y="126"/>
                  <a:pt x="534" y="127"/>
                </a:cubicBezTo>
                <a:cubicBezTo>
                  <a:pt x="517" y="121"/>
                  <a:pt x="536" y="128"/>
                  <a:pt x="528" y="123"/>
                </a:cubicBezTo>
                <a:cubicBezTo>
                  <a:pt x="530" y="126"/>
                  <a:pt x="520" y="122"/>
                  <a:pt x="514" y="120"/>
                </a:cubicBezTo>
                <a:cubicBezTo>
                  <a:pt x="518" y="121"/>
                  <a:pt x="518" y="120"/>
                  <a:pt x="520" y="120"/>
                </a:cubicBezTo>
                <a:cubicBezTo>
                  <a:pt x="521" y="120"/>
                  <a:pt x="522" y="120"/>
                  <a:pt x="524" y="121"/>
                </a:cubicBezTo>
                <a:cubicBezTo>
                  <a:pt x="525" y="121"/>
                  <a:pt x="526" y="121"/>
                  <a:pt x="528" y="122"/>
                </a:cubicBezTo>
                <a:cubicBezTo>
                  <a:pt x="529" y="122"/>
                  <a:pt x="531" y="123"/>
                  <a:pt x="534" y="124"/>
                </a:cubicBezTo>
                <a:cubicBezTo>
                  <a:pt x="532" y="124"/>
                  <a:pt x="536" y="125"/>
                  <a:pt x="539" y="127"/>
                </a:cubicBezTo>
                <a:close/>
                <a:moveTo>
                  <a:pt x="520" y="108"/>
                </a:moveTo>
                <a:cubicBezTo>
                  <a:pt x="520" y="106"/>
                  <a:pt x="520" y="106"/>
                  <a:pt x="520" y="106"/>
                </a:cubicBezTo>
                <a:cubicBezTo>
                  <a:pt x="521" y="108"/>
                  <a:pt x="521" y="108"/>
                  <a:pt x="521" y="108"/>
                </a:cubicBezTo>
                <a:lnTo>
                  <a:pt x="520" y="108"/>
                </a:lnTo>
                <a:close/>
                <a:moveTo>
                  <a:pt x="488" y="61"/>
                </a:moveTo>
                <a:cubicBezTo>
                  <a:pt x="483" y="63"/>
                  <a:pt x="489" y="64"/>
                  <a:pt x="492" y="62"/>
                </a:cubicBezTo>
                <a:cubicBezTo>
                  <a:pt x="490" y="63"/>
                  <a:pt x="489" y="61"/>
                  <a:pt x="488" y="61"/>
                </a:cubicBezTo>
                <a:close/>
                <a:moveTo>
                  <a:pt x="480" y="41"/>
                </a:moveTo>
                <a:cubicBezTo>
                  <a:pt x="481" y="42"/>
                  <a:pt x="476" y="46"/>
                  <a:pt x="482" y="44"/>
                </a:cubicBezTo>
                <a:cubicBezTo>
                  <a:pt x="483" y="41"/>
                  <a:pt x="483" y="41"/>
                  <a:pt x="483" y="41"/>
                </a:cubicBezTo>
                <a:cubicBezTo>
                  <a:pt x="481" y="41"/>
                  <a:pt x="483" y="40"/>
                  <a:pt x="480" y="41"/>
                </a:cubicBezTo>
                <a:close/>
                <a:moveTo>
                  <a:pt x="472" y="28"/>
                </a:moveTo>
                <a:cubicBezTo>
                  <a:pt x="478" y="25"/>
                  <a:pt x="478" y="25"/>
                  <a:pt x="478" y="25"/>
                </a:cubicBezTo>
                <a:cubicBezTo>
                  <a:pt x="477" y="26"/>
                  <a:pt x="477" y="26"/>
                  <a:pt x="477" y="26"/>
                </a:cubicBezTo>
                <a:lnTo>
                  <a:pt x="472" y="28"/>
                </a:lnTo>
                <a:close/>
                <a:moveTo>
                  <a:pt x="466" y="33"/>
                </a:moveTo>
                <a:cubicBezTo>
                  <a:pt x="466" y="33"/>
                  <a:pt x="466" y="31"/>
                  <a:pt x="469" y="30"/>
                </a:cubicBezTo>
                <a:lnTo>
                  <a:pt x="466" y="33"/>
                </a:lnTo>
                <a:close/>
                <a:moveTo>
                  <a:pt x="465" y="16"/>
                </a:moveTo>
                <a:cubicBezTo>
                  <a:pt x="459" y="19"/>
                  <a:pt x="459" y="19"/>
                  <a:pt x="459" y="19"/>
                </a:cubicBezTo>
                <a:cubicBezTo>
                  <a:pt x="459" y="19"/>
                  <a:pt x="459" y="19"/>
                  <a:pt x="459" y="19"/>
                </a:cubicBezTo>
                <a:lnTo>
                  <a:pt x="465" y="16"/>
                </a:lnTo>
                <a:close/>
                <a:moveTo>
                  <a:pt x="469" y="16"/>
                </a:moveTo>
                <a:cubicBezTo>
                  <a:pt x="468" y="17"/>
                  <a:pt x="467" y="17"/>
                  <a:pt x="466" y="18"/>
                </a:cubicBezTo>
                <a:cubicBezTo>
                  <a:pt x="464" y="19"/>
                  <a:pt x="464" y="20"/>
                  <a:pt x="466" y="20"/>
                </a:cubicBezTo>
                <a:cubicBezTo>
                  <a:pt x="469" y="19"/>
                  <a:pt x="467" y="19"/>
                  <a:pt x="467" y="18"/>
                </a:cubicBezTo>
                <a:cubicBezTo>
                  <a:pt x="468" y="18"/>
                  <a:pt x="470" y="18"/>
                  <a:pt x="469" y="20"/>
                </a:cubicBezTo>
                <a:cubicBezTo>
                  <a:pt x="464" y="21"/>
                  <a:pt x="464" y="21"/>
                  <a:pt x="460" y="23"/>
                </a:cubicBezTo>
                <a:cubicBezTo>
                  <a:pt x="456" y="21"/>
                  <a:pt x="462" y="19"/>
                  <a:pt x="466" y="18"/>
                </a:cubicBezTo>
                <a:cubicBezTo>
                  <a:pt x="466" y="17"/>
                  <a:pt x="468" y="17"/>
                  <a:pt x="469" y="16"/>
                </a:cubicBezTo>
                <a:close/>
                <a:moveTo>
                  <a:pt x="474" y="23"/>
                </a:moveTo>
                <a:cubicBezTo>
                  <a:pt x="473" y="23"/>
                  <a:pt x="472" y="23"/>
                  <a:pt x="471" y="24"/>
                </a:cubicBezTo>
                <a:cubicBezTo>
                  <a:pt x="469" y="23"/>
                  <a:pt x="467" y="22"/>
                  <a:pt x="463" y="25"/>
                </a:cubicBezTo>
                <a:cubicBezTo>
                  <a:pt x="464" y="26"/>
                  <a:pt x="464" y="26"/>
                  <a:pt x="464" y="26"/>
                </a:cubicBezTo>
                <a:cubicBezTo>
                  <a:pt x="464" y="26"/>
                  <a:pt x="464" y="26"/>
                  <a:pt x="465" y="25"/>
                </a:cubicBezTo>
                <a:cubicBezTo>
                  <a:pt x="468" y="25"/>
                  <a:pt x="465" y="27"/>
                  <a:pt x="464" y="28"/>
                </a:cubicBezTo>
                <a:cubicBezTo>
                  <a:pt x="466" y="27"/>
                  <a:pt x="468" y="25"/>
                  <a:pt x="471" y="24"/>
                </a:cubicBezTo>
                <a:cubicBezTo>
                  <a:pt x="472" y="24"/>
                  <a:pt x="472" y="24"/>
                  <a:pt x="473" y="24"/>
                </a:cubicBezTo>
                <a:cubicBezTo>
                  <a:pt x="473" y="25"/>
                  <a:pt x="472" y="25"/>
                  <a:pt x="474" y="25"/>
                </a:cubicBezTo>
                <a:cubicBezTo>
                  <a:pt x="475" y="24"/>
                  <a:pt x="475" y="24"/>
                  <a:pt x="475" y="24"/>
                </a:cubicBezTo>
                <a:cubicBezTo>
                  <a:pt x="474" y="24"/>
                  <a:pt x="474" y="24"/>
                  <a:pt x="473" y="24"/>
                </a:cubicBezTo>
                <a:cubicBezTo>
                  <a:pt x="474" y="24"/>
                  <a:pt x="474" y="23"/>
                  <a:pt x="474" y="23"/>
                </a:cubicBezTo>
                <a:close/>
                <a:moveTo>
                  <a:pt x="472" y="13"/>
                </a:moveTo>
                <a:cubicBezTo>
                  <a:pt x="473" y="13"/>
                  <a:pt x="475" y="13"/>
                  <a:pt x="476" y="12"/>
                </a:cubicBezTo>
                <a:cubicBezTo>
                  <a:pt x="477" y="11"/>
                  <a:pt x="477" y="11"/>
                  <a:pt x="477" y="11"/>
                </a:cubicBezTo>
                <a:cubicBezTo>
                  <a:pt x="474" y="10"/>
                  <a:pt x="472" y="12"/>
                  <a:pt x="472" y="13"/>
                </a:cubicBezTo>
                <a:close/>
                <a:moveTo>
                  <a:pt x="489" y="54"/>
                </a:moveTo>
                <a:cubicBezTo>
                  <a:pt x="489" y="54"/>
                  <a:pt x="490" y="56"/>
                  <a:pt x="487" y="58"/>
                </a:cubicBezTo>
                <a:cubicBezTo>
                  <a:pt x="492" y="56"/>
                  <a:pt x="492" y="56"/>
                  <a:pt x="492" y="56"/>
                </a:cubicBezTo>
                <a:cubicBezTo>
                  <a:pt x="491" y="55"/>
                  <a:pt x="494" y="53"/>
                  <a:pt x="496" y="53"/>
                </a:cubicBezTo>
                <a:cubicBezTo>
                  <a:pt x="492" y="53"/>
                  <a:pt x="494" y="51"/>
                  <a:pt x="489" y="54"/>
                </a:cubicBezTo>
                <a:close/>
                <a:moveTo>
                  <a:pt x="518" y="105"/>
                </a:moveTo>
                <a:cubicBezTo>
                  <a:pt x="520" y="104"/>
                  <a:pt x="514" y="102"/>
                  <a:pt x="521" y="101"/>
                </a:cubicBezTo>
                <a:cubicBezTo>
                  <a:pt x="512" y="101"/>
                  <a:pt x="516" y="104"/>
                  <a:pt x="518" y="105"/>
                </a:cubicBezTo>
                <a:close/>
                <a:moveTo>
                  <a:pt x="528" y="105"/>
                </a:moveTo>
                <a:cubicBezTo>
                  <a:pt x="528" y="106"/>
                  <a:pt x="528" y="106"/>
                  <a:pt x="528" y="106"/>
                </a:cubicBezTo>
                <a:cubicBezTo>
                  <a:pt x="527" y="107"/>
                  <a:pt x="520" y="107"/>
                  <a:pt x="524" y="108"/>
                </a:cubicBezTo>
                <a:cubicBezTo>
                  <a:pt x="526" y="108"/>
                  <a:pt x="523" y="107"/>
                  <a:pt x="525" y="107"/>
                </a:cubicBezTo>
                <a:cubicBezTo>
                  <a:pt x="529" y="107"/>
                  <a:pt x="528" y="107"/>
                  <a:pt x="528" y="106"/>
                </a:cubicBezTo>
                <a:cubicBezTo>
                  <a:pt x="528" y="106"/>
                  <a:pt x="528" y="106"/>
                  <a:pt x="528" y="105"/>
                </a:cubicBezTo>
                <a:close/>
                <a:moveTo>
                  <a:pt x="513" y="71"/>
                </a:moveTo>
                <a:cubicBezTo>
                  <a:pt x="514" y="72"/>
                  <a:pt x="514" y="72"/>
                  <a:pt x="514" y="72"/>
                </a:cubicBezTo>
                <a:cubicBezTo>
                  <a:pt x="510" y="75"/>
                  <a:pt x="510" y="75"/>
                  <a:pt x="510" y="75"/>
                </a:cubicBezTo>
                <a:lnTo>
                  <a:pt x="513" y="71"/>
                </a:lnTo>
                <a:close/>
                <a:moveTo>
                  <a:pt x="511" y="55"/>
                </a:moveTo>
                <a:cubicBezTo>
                  <a:pt x="511" y="56"/>
                  <a:pt x="511" y="56"/>
                  <a:pt x="511" y="56"/>
                </a:cubicBezTo>
                <a:cubicBezTo>
                  <a:pt x="510" y="56"/>
                  <a:pt x="510" y="56"/>
                  <a:pt x="510" y="56"/>
                </a:cubicBezTo>
                <a:cubicBezTo>
                  <a:pt x="509" y="57"/>
                  <a:pt x="507" y="57"/>
                  <a:pt x="506" y="58"/>
                </a:cubicBezTo>
                <a:cubicBezTo>
                  <a:pt x="506" y="58"/>
                  <a:pt x="506" y="59"/>
                  <a:pt x="506" y="59"/>
                </a:cubicBezTo>
                <a:cubicBezTo>
                  <a:pt x="506" y="59"/>
                  <a:pt x="506" y="58"/>
                  <a:pt x="506" y="58"/>
                </a:cubicBezTo>
                <a:cubicBezTo>
                  <a:pt x="506" y="57"/>
                  <a:pt x="505" y="56"/>
                  <a:pt x="509" y="54"/>
                </a:cubicBezTo>
                <a:cubicBezTo>
                  <a:pt x="507" y="55"/>
                  <a:pt x="508" y="57"/>
                  <a:pt x="511" y="56"/>
                </a:cubicBezTo>
                <a:lnTo>
                  <a:pt x="511" y="55"/>
                </a:lnTo>
                <a:close/>
                <a:moveTo>
                  <a:pt x="501" y="25"/>
                </a:moveTo>
                <a:cubicBezTo>
                  <a:pt x="500" y="26"/>
                  <a:pt x="499" y="26"/>
                  <a:pt x="502" y="26"/>
                </a:cubicBezTo>
                <a:cubicBezTo>
                  <a:pt x="503" y="25"/>
                  <a:pt x="502" y="24"/>
                  <a:pt x="501" y="25"/>
                </a:cubicBezTo>
                <a:close/>
                <a:moveTo>
                  <a:pt x="519" y="60"/>
                </a:moveTo>
                <a:cubicBezTo>
                  <a:pt x="516" y="61"/>
                  <a:pt x="518" y="62"/>
                  <a:pt x="514" y="63"/>
                </a:cubicBezTo>
                <a:cubicBezTo>
                  <a:pt x="513" y="63"/>
                  <a:pt x="513" y="63"/>
                  <a:pt x="513" y="63"/>
                </a:cubicBezTo>
                <a:cubicBezTo>
                  <a:pt x="515" y="63"/>
                  <a:pt x="507" y="67"/>
                  <a:pt x="512" y="66"/>
                </a:cubicBezTo>
                <a:cubicBezTo>
                  <a:pt x="511" y="66"/>
                  <a:pt x="511" y="66"/>
                  <a:pt x="511" y="66"/>
                </a:cubicBezTo>
                <a:cubicBezTo>
                  <a:pt x="513" y="66"/>
                  <a:pt x="515" y="62"/>
                  <a:pt x="518" y="62"/>
                </a:cubicBezTo>
                <a:cubicBezTo>
                  <a:pt x="519" y="63"/>
                  <a:pt x="521" y="60"/>
                  <a:pt x="519" y="60"/>
                </a:cubicBezTo>
                <a:close/>
                <a:moveTo>
                  <a:pt x="507" y="19"/>
                </a:moveTo>
                <a:cubicBezTo>
                  <a:pt x="507" y="21"/>
                  <a:pt x="500" y="23"/>
                  <a:pt x="504" y="24"/>
                </a:cubicBezTo>
                <a:cubicBezTo>
                  <a:pt x="504" y="22"/>
                  <a:pt x="511" y="19"/>
                  <a:pt x="507" y="19"/>
                </a:cubicBezTo>
                <a:close/>
                <a:moveTo>
                  <a:pt x="524" y="45"/>
                </a:moveTo>
                <a:cubicBezTo>
                  <a:pt x="525" y="45"/>
                  <a:pt x="525" y="45"/>
                  <a:pt x="525" y="45"/>
                </a:cubicBezTo>
                <a:cubicBezTo>
                  <a:pt x="524" y="47"/>
                  <a:pt x="524" y="47"/>
                  <a:pt x="524" y="47"/>
                </a:cubicBezTo>
                <a:cubicBezTo>
                  <a:pt x="523" y="47"/>
                  <a:pt x="523" y="47"/>
                  <a:pt x="523" y="47"/>
                </a:cubicBezTo>
                <a:lnTo>
                  <a:pt x="524" y="45"/>
                </a:lnTo>
                <a:close/>
                <a:moveTo>
                  <a:pt x="467" y="35"/>
                </a:moveTo>
                <a:cubicBezTo>
                  <a:pt x="466" y="35"/>
                  <a:pt x="466" y="36"/>
                  <a:pt x="467" y="36"/>
                </a:cubicBezTo>
                <a:cubicBezTo>
                  <a:pt x="467" y="36"/>
                  <a:pt x="467" y="35"/>
                  <a:pt x="467" y="35"/>
                </a:cubicBezTo>
                <a:close/>
                <a:moveTo>
                  <a:pt x="501" y="109"/>
                </a:moveTo>
                <a:cubicBezTo>
                  <a:pt x="500" y="108"/>
                  <a:pt x="499" y="108"/>
                  <a:pt x="498" y="108"/>
                </a:cubicBezTo>
                <a:cubicBezTo>
                  <a:pt x="499" y="108"/>
                  <a:pt x="500" y="108"/>
                  <a:pt x="501" y="109"/>
                </a:cubicBezTo>
                <a:close/>
                <a:moveTo>
                  <a:pt x="496" y="109"/>
                </a:moveTo>
                <a:cubicBezTo>
                  <a:pt x="496" y="109"/>
                  <a:pt x="496" y="109"/>
                  <a:pt x="496" y="109"/>
                </a:cubicBezTo>
                <a:cubicBezTo>
                  <a:pt x="496" y="109"/>
                  <a:pt x="496" y="109"/>
                  <a:pt x="496" y="109"/>
                </a:cubicBezTo>
                <a:close/>
                <a:moveTo>
                  <a:pt x="429" y="155"/>
                </a:moveTo>
                <a:cubicBezTo>
                  <a:pt x="428" y="155"/>
                  <a:pt x="425" y="152"/>
                  <a:pt x="428" y="156"/>
                </a:cubicBezTo>
                <a:cubicBezTo>
                  <a:pt x="429" y="158"/>
                  <a:pt x="428" y="155"/>
                  <a:pt x="429" y="155"/>
                </a:cubicBezTo>
                <a:close/>
                <a:moveTo>
                  <a:pt x="433" y="159"/>
                </a:moveTo>
                <a:cubicBezTo>
                  <a:pt x="434" y="159"/>
                  <a:pt x="435" y="160"/>
                  <a:pt x="436" y="161"/>
                </a:cubicBezTo>
                <a:cubicBezTo>
                  <a:pt x="434" y="159"/>
                  <a:pt x="434" y="159"/>
                  <a:pt x="433" y="159"/>
                </a:cubicBezTo>
                <a:close/>
                <a:moveTo>
                  <a:pt x="433" y="159"/>
                </a:moveTo>
                <a:cubicBezTo>
                  <a:pt x="432" y="159"/>
                  <a:pt x="432" y="160"/>
                  <a:pt x="431" y="161"/>
                </a:cubicBezTo>
                <a:cubicBezTo>
                  <a:pt x="433" y="162"/>
                  <a:pt x="433" y="160"/>
                  <a:pt x="433" y="159"/>
                </a:cubicBezTo>
                <a:close/>
                <a:moveTo>
                  <a:pt x="442" y="148"/>
                </a:moveTo>
                <a:cubicBezTo>
                  <a:pt x="443" y="150"/>
                  <a:pt x="447" y="151"/>
                  <a:pt x="445" y="155"/>
                </a:cubicBezTo>
                <a:cubicBezTo>
                  <a:pt x="445" y="155"/>
                  <a:pt x="446" y="153"/>
                  <a:pt x="448" y="155"/>
                </a:cubicBezTo>
                <a:cubicBezTo>
                  <a:pt x="445" y="151"/>
                  <a:pt x="444" y="148"/>
                  <a:pt x="442" y="148"/>
                </a:cubicBezTo>
                <a:close/>
                <a:moveTo>
                  <a:pt x="452" y="156"/>
                </a:moveTo>
                <a:cubicBezTo>
                  <a:pt x="452" y="155"/>
                  <a:pt x="452" y="155"/>
                  <a:pt x="453" y="155"/>
                </a:cubicBezTo>
                <a:cubicBezTo>
                  <a:pt x="452" y="155"/>
                  <a:pt x="452" y="155"/>
                  <a:pt x="452" y="156"/>
                </a:cubicBezTo>
                <a:close/>
                <a:moveTo>
                  <a:pt x="453" y="155"/>
                </a:moveTo>
                <a:cubicBezTo>
                  <a:pt x="454" y="155"/>
                  <a:pt x="457" y="160"/>
                  <a:pt x="457" y="157"/>
                </a:cubicBezTo>
                <a:cubicBezTo>
                  <a:pt x="456" y="155"/>
                  <a:pt x="454" y="152"/>
                  <a:pt x="453" y="152"/>
                </a:cubicBezTo>
                <a:cubicBezTo>
                  <a:pt x="454" y="155"/>
                  <a:pt x="453" y="155"/>
                  <a:pt x="453" y="155"/>
                </a:cubicBezTo>
                <a:close/>
                <a:moveTo>
                  <a:pt x="480" y="123"/>
                </a:moveTo>
                <a:cubicBezTo>
                  <a:pt x="479" y="124"/>
                  <a:pt x="479" y="124"/>
                  <a:pt x="479" y="124"/>
                </a:cubicBezTo>
                <a:cubicBezTo>
                  <a:pt x="480" y="125"/>
                  <a:pt x="480" y="125"/>
                  <a:pt x="480" y="125"/>
                </a:cubicBezTo>
                <a:cubicBezTo>
                  <a:pt x="480" y="125"/>
                  <a:pt x="481" y="124"/>
                  <a:pt x="480" y="123"/>
                </a:cubicBezTo>
                <a:close/>
                <a:moveTo>
                  <a:pt x="491" y="134"/>
                </a:moveTo>
                <a:cubicBezTo>
                  <a:pt x="488" y="129"/>
                  <a:pt x="488" y="129"/>
                  <a:pt x="488" y="129"/>
                </a:cubicBezTo>
                <a:cubicBezTo>
                  <a:pt x="487" y="128"/>
                  <a:pt x="490" y="132"/>
                  <a:pt x="489" y="132"/>
                </a:cubicBezTo>
                <a:cubicBezTo>
                  <a:pt x="489" y="133"/>
                  <a:pt x="490" y="134"/>
                  <a:pt x="491" y="134"/>
                </a:cubicBezTo>
                <a:close/>
                <a:moveTo>
                  <a:pt x="504" y="160"/>
                </a:moveTo>
                <a:cubicBezTo>
                  <a:pt x="504" y="160"/>
                  <a:pt x="504" y="160"/>
                  <a:pt x="503" y="160"/>
                </a:cubicBezTo>
                <a:cubicBezTo>
                  <a:pt x="504" y="160"/>
                  <a:pt x="504" y="160"/>
                  <a:pt x="504" y="160"/>
                </a:cubicBezTo>
                <a:close/>
                <a:moveTo>
                  <a:pt x="484" y="120"/>
                </a:moveTo>
                <a:cubicBezTo>
                  <a:pt x="486" y="122"/>
                  <a:pt x="487" y="124"/>
                  <a:pt x="489" y="125"/>
                </a:cubicBezTo>
                <a:cubicBezTo>
                  <a:pt x="490" y="126"/>
                  <a:pt x="486" y="121"/>
                  <a:pt x="484" y="120"/>
                </a:cubicBezTo>
                <a:close/>
                <a:moveTo>
                  <a:pt x="489" y="120"/>
                </a:moveTo>
                <a:cubicBezTo>
                  <a:pt x="488" y="120"/>
                  <a:pt x="487" y="120"/>
                  <a:pt x="486" y="119"/>
                </a:cubicBezTo>
                <a:cubicBezTo>
                  <a:pt x="488" y="121"/>
                  <a:pt x="488" y="121"/>
                  <a:pt x="488" y="121"/>
                </a:cubicBezTo>
                <a:lnTo>
                  <a:pt x="489" y="120"/>
                </a:lnTo>
                <a:close/>
                <a:moveTo>
                  <a:pt x="496" y="122"/>
                </a:moveTo>
                <a:cubicBezTo>
                  <a:pt x="494" y="121"/>
                  <a:pt x="494" y="121"/>
                  <a:pt x="494" y="121"/>
                </a:cubicBezTo>
                <a:cubicBezTo>
                  <a:pt x="495" y="122"/>
                  <a:pt x="495" y="122"/>
                  <a:pt x="495" y="122"/>
                </a:cubicBezTo>
                <a:lnTo>
                  <a:pt x="496" y="122"/>
                </a:lnTo>
                <a:close/>
                <a:moveTo>
                  <a:pt x="501" y="90"/>
                </a:moveTo>
                <a:cubicBezTo>
                  <a:pt x="500" y="90"/>
                  <a:pt x="500" y="86"/>
                  <a:pt x="495" y="89"/>
                </a:cubicBezTo>
                <a:cubicBezTo>
                  <a:pt x="502" y="87"/>
                  <a:pt x="495" y="93"/>
                  <a:pt x="501" y="90"/>
                </a:cubicBezTo>
                <a:close/>
                <a:moveTo>
                  <a:pt x="470" y="41"/>
                </a:moveTo>
                <a:cubicBezTo>
                  <a:pt x="471" y="38"/>
                  <a:pt x="471" y="38"/>
                  <a:pt x="471" y="38"/>
                </a:cubicBezTo>
                <a:cubicBezTo>
                  <a:pt x="470" y="40"/>
                  <a:pt x="467" y="40"/>
                  <a:pt x="470" y="41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5" name="Szövegdoboz 64"/>
          <p:cNvSpPr txBox="1"/>
          <p:nvPr/>
        </p:nvSpPr>
        <p:spPr>
          <a:xfrm>
            <a:off x="4672409" y="4271863"/>
            <a:ext cx="210666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800" b="1" dirty="0">
                <a:solidFill>
                  <a:srgbClr val="47274E"/>
                </a:solidFill>
              </a:rPr>
              <a:t>Használt </a:t>
            </a:r>
            <a:r>
              <a:rPr lang="hu-HU" sz="2800" b="1" dirty="0" err="1">
                <a:solidFill>
                  <a:srgbClr val="47274E"/>
                </a:solidFill>
              </a:rPr>
              <a:t>TM</a:t>
            </a:r>
            <a:r>
              <a:rPr lang="hu-HU" sz="2800" b="1" dirty="0">
                <a:solidFill>
                  <a:srgbClr val="47274E"/>
                </a:solidFill>
              </a:rPr>
              <a:t> megoldást (P1Y)</a:t>
            </a:r>
          </a:p>
        </p:txBody>
      </p:sp>
      <p:sp>
        <p:nvSpPr>
          <p:cNvPr id="58" name="Szöveg helye 3"/>
          <p:cNvSpPr>
            <a:spLocks noGrp="1"/>
          </p:cNvSpPr>
          <p:nvPr>
            <p:ph type="body" sz="quarter" idx="13"/>
          </p:nvPr>
        </p:nvSpPr>
        <p:spPr>
          <a:xfrm>
            <a:off x="3217744" y="6353875"/>
            <a:ext cx="7200000" cy="396000"/>
          </a:xfrm>
        </p:spPr>
        <p:txBody>
          <a:bodyPr/>
          <a:lstStyle/>
          <a:p>
            <a:r>
              <a:rPr lang="hu-HU" dirty="0"/>
              <a:t>(Q2) Az alábbi tartalommarketing típusok közül melyeket használta?</a:t>
            </a:r>
          </a:p>
        </p:txBody>
      </p:sp>
    </p:spTree>
    <p:extLst>
      <p:ext uri="{BB962C8B-B14F-4D97-AF65-F5344CB8AC3E}">
        <p14:creationId xmlns:p14="http://schemas.microsoft.com/office/powerpoint/2010/main" val="2979144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7" grpId="0" animBg="1"/>
      <p:bldP spid="28" grpId="0" animBg="1"/>
      <p:bldP spid="29" grpId="0" animBg="1"/>
      <p:bldP spid="36" grpId="0" animBg="1"/>
      <p:bldP spid="55" grpId="0" animBg="1"/>
      <p:bldP spid="56" grpId="0" animBg="1"/>
      <p:bldP spid="5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Téglalap 79"/>
          <p:cNvSpPr/>
          <p:nvPr/>
        </p:nvSpPr>
        <p:spPr>
          <a:xfrm>
            <a:off x="8622333" y="5097803"/>
            <a:ext cx="306795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r"/>
            <a:r>
              <a:rPr lang="hu-HU" sz="2000" b="1" dirty="0">
                <a:solidFill>
                  <a:schemeClr val="accent2"/>
                </a:solidFill>
              </a:rPr>
              <a:t>Hagyományos média (76%)</a:t>
            </a:r>
          </a:p>
          <a:p>
            <a:pPr marL="0" lvl="1" algn="r"/>
            <a:r>
              <a:rPr lang="hu-HU" sz="2000" b="1" dirty="0">
                <a:solidFill>
                  <a:schemeClr val="accent2"/>
                </a:solidFill>
              </a:rPr>
              <a:t>Keresőhirdetés (71%)</a:t>
            </a:r>
          </a:p>
          <a:p>
            <a:pPr marL="0" lvl="1" algn="r"/>
            <a:r>
              <a:rPr lang="hu-HU" sz="2000" b="1" dirty="0">
                <a:solidFill>
                  <a:schemeClr val="accent2"/>
                </a:solidFill>
              </a:rPr>
              <a:t>Közösségi média (65%)</a:t>
            </a:r>
          </a:p>
          <a:p>
            <a:pPr marL="0" lvl="1" algn="r"/>
            <a:r>
              <a:rPr lang="hu-HU" sz="2000" b="1" dirty="0" err="1">
                <a:solidFill>
                  <a:schemeClr val="accent2"/>
                </a:solidFill>
              </a:rPr>
              <a:t>SEO</a:t>
            </a:r>
            <a:r>
              <a:rPr lang="hu-HU" sz="2000" b="1" dirty="0">
                <a:solidFill>
                  <a:schemeClr val="accent2"/>
                </a:solidFill>
              </a:rPr>
              <a:t> (65%)</a:t>
            </a:r>
          </a:p>
        </p:txBody>
      </p:sp>
      <p:sp>
        <p:nvSpPr>
          <p:cNvPr id="30" name="Téglalap 29"/>
          <p:cNvSpPr/>
          <p:nvPr/>
        </p:nvSpPr>
        <p:spPr>
          <a:xfrm>
            <a:off x="268545" y="2990520"/>
            <a:ext cx="3332322" cy="11387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hu-HU" sz="2800" b="1" dirty="0">
                <a:solidFill>
                  <a:schemeClr val="accent2"/>
                </a:solidFill>
              </a:rPr>
              <a:t>Esettanulmány (88%)</a:t>
            </a:r>
          </a:p>
          <a:p>
            <a:pPr marL="0" lvl="1"/>
            <a:r>
              <a:rPr lang="hu-HU" sz="2000" b="1" dirty="0">
                <a:solidFill>
                  <a:schemeClr val="accent2"/>
                </a:solidFill>
              </a:rPr>
              <a:t>Online videó (69%)</a:t>
            </a:r>
          </a:p>
          <a:p>
            <a:pPr marL="0" lvl="1"/>
            <a:r>
              <a:rPr lang="hu-HU" sz="2000" b="1" dirty="0">
                <a:solidFill>
                  <a:schemeClr val="accent2"/>
                </a:solidFill>
              </a:rPr>
              <a:t>Print kiadvány (63%)</a:t>
            </a: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TARTALOMMARKETING FLOW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fld id="{C889C2E4-FA77-4C0C-B6F3-EFC6A4C5BDBD}" type="slidenum">
              <a:rPr lang="hu-HU" smtClean="0"/>
              <a:t>11</a:t>
            </a:fld>
            <a:endParaRPr lang="hu-HU" dirty="0"/>
          </a:p>
        </p:txBody>
      </p:sp>
      <p:sp>
        <p:nvSpPr>
          <p:cNvPr id="13" name="Freeform 18"/>
          <p:cNvSpPr>
            <a:spLocks noChangeAspect="1" noEditPoints="1"/>
          </p:cNvSpPr>
          <p:nvPr/>
        </p:nvSpPr>
        <p:spPr bwMode="auto">
          <a:xfrm rot="2162266" flipH="1">
            <a:off x="2597592" y="1393883"/>
            <a:ext cx="1789482" cy="582522"/>
          </a:xfrm>
          <a:custGeom>
            <a:avLst/>
            <a:gdLst>
              <a:gd name="T0" fmla="*/ 266 w 578"/>
              <a:gd name="T1" fmla="*/ 80 h 179"/>
              <a:gd name="T2" fmla="*/ 212 w 578"/>
              <a:gd name="T3" fmla="*/ 39 h 179"/>
              <a:gd name="T4" fmla="*/ 51 w 578"/>
              <a:gd name="T5" fmla="*/ 101 h 179"/>
              <a:gd name="T6" fmla="*/ 204 w 578"/>
              <a:gd name="T7" fmla="*/ 36 h 179"/>
              <a:gd name="T8" fmla="*/ 277 w 578"/>
              <a:gd name="T9" fmla="*/ 48 h 179"/>
              <a:gd name="T10" fmla="*/ 376 w 578"/>
              <a:gd name="T11" fmla="*/ 58 h 179"/>
              <a:gd name="T12" fmla="*/ 464 w 578"/>
              <a:gd name="T13" fmla="*/ 100 h 179"/>
              <a:gd name="T14" fmla="*/ 386 w 578"/>
              <a:gd name="T15" fmla="*/ 94 h 179"/>
              <a:gd name="T16" fmla="*/ 328 w 578"/>
              <a:gd name="T17" fmla="*/ 96 h 179"/>
              <a:gd name="T18" fmla="*/ 277 w 578"/>
              <a:gd name="T19" fmla="*/ 93 h 179"/>
              <a:gd name="T20" fmla="*/ 244 w 578"/>
              <a:gd name="T21" fmla="*/ 91 h 179"/>
              <a:gd name="T22" fmla="*/ 156 w 578"/>
              <a:gd name="T23" fmla="*/ 81 h 179"/>
              <a:gd name="T24" fmla="*/ 73 w 578"/>
              <a:gd name="T25" fmla="*/ 90 h 179"/>
              <a:gd name="T26" fmla="*/ 22 w 578"/>
              <a:gd name="T27" fmla="*/ 121 h 179"/>
              <a:gd name="T28" fmla="*/ 17 w 578"/>
              <a:gd name="T29" fmla="*/ 76 h 179"/>
              <a:gd name="T30" fmla="*/ 90 w 578"/>
              <a:gd name="T31" fmla="*/ 45 h 179"/>
              <a:gd name="T32" fmla="*/ 179 w 578"/>
              <a:gd name="T33" fmla="*/ 79 h 179"/>
              <a:gd name="T34" fmla="*/ 170 w 578"/>
              <a:gd name="T35" fmla="*/ 56 h 179"/>
              <a:gd name="T36" fmla="*/ 303 w 578"/>
              <a:gd name="T37" fmla="*/ 55 h 179"/>
              <a:gd name="T38" fmla="*/ 404 w 578"/>
              <a:gd name="T39" fmla="*/ 83 h 179"/>
              <a:gd name="T40" fmla="*/ 324 w 578"/>
              <a:gd name="T41" fmla="*/ 82 h 179"/>
              <a:gd name="T42" fmla="*/ 219 w 578"/>
              <a:gd name="T43" fmla="*/ 71 h 179"/>
              <a:gd name="T44" fmla="*/ 25 w 578"/>
              <a:gd name="T45" fmla="*/ 95 h 179"/>
              <a:gd name="T46" fmla="*/ 39 w 578"/>
              <a:gd name="T47" fmla="*/ 89 h 179"/>
              <a:gd name="T48" fmla="*/ 150 w 578"/>
              <a:gd name="T49" fmla="*/ 60 h 179"/>
              <a:gd name="T50" fmla="*/ 141 w 578"/>
              <a:gd name="T51" fmla="*/ 60 h 179"/>
              <a:gd name="T52" fmla="*/ 230 w 578"/>
              <a:gd name="T53" fmla="*/ 93 h 179"/>
              <a:gd name="T54" fmla="*/ 424 w 578"/>
              <a:gd name="T55" fmla="*/ 89 h 179"/>
              <a:gd name="T56" fmla="*/ 323 w 578"/>
              <a:gd name="T57" fmla="*/ 100 h 179"/>
              <a:gd name="T58" fmla="*/ 427 w 578"/>
              <a:gd name="T59" fmla="*/ 177 h 179"/>
              <a:gd name="T60" fmla="*/ 500 w 578"/>
              <a:gd name="T61" fmla="*/ 119 h 179"/>
              <a:gd name="T62" fmla="*/ 523 w 578"/>
              <a:gd name="T63" fmla="*/ 124 h 179"/>
              <a:gd name="T64" fmla="*/ 520 w 578"/>
              <a:gd name="T65" fmla="*/ 39 h 179"/>
              <a:gd name="T66" fmla="*/ 534 w 578"/>
              <a:gd name="T67" fmla="*/ 76 h 179"/>
              <a:gd name="T68" fmla="*/ 573 w 578"/>
              <a:gd name="T69" fmla="*/ 123 h 179"/>
              <a:gd name="T70" fmla="*/ 549 w 578"/>
              <a:gd name="T71" fmla="*/ 152 h 179"/>
              <a:gd name="T72" fmla="*/ 461 w 578"/>
              <a:gd name="T73" fmla="*/ 162 h 179"/>
              <a:gd name="T74" fmla="*/ 439 w 578"/>
              <a:gd name="T75" fmla="*/ 166 h 179"/>
              <a:gd name="T76" fmla="*/ 477 w 578"/>
              <a:gd name="T77" fmla="*/ 147 h 179"/>
              <a:gd name="T78" fmla="*/ 493 w 578"/>
              <a:gd name="T79" fmla="*/ 129 h 179"/>
              <a:gd name="T80" fmla="*/ 500 w 578"/>
              <a:gd name="T81" fmla="*/ 119 h 179"/>
              <a:gd name="T82" fmla="*/ 509 w 578"/>
              <a:gd name="T83" fmla="*/ 117 h 179"/>
              <a:gd name="T84" fmla="*/ 496 w 578"/>
              <a:gd name="T85" fmla="*/ 105 h 179"/>
              <a:gd name="T86" fmla="*/ 487 w 578"/>
              <a:gd name="T87" fmla="*/ 74 h 179"/>
              <a:gd name="T88" fmla="*/ 469 w 578"/>
              <a:gd name="T89" fmla="*/ 36 h 179"/>
              <a:gd name="T90" fmla="*/ 440 w 578"/>
              <a:gd name="T91" fmla="*/ 8 h 179"/>
              <a:gd name="T92" fmla="*/ 500 w 578"/>
              <a:gd name="T93" fmla="*/ 9 h 179"/>
              <a:gd name="T94" fmla="*/ 552 w 578"/>
              <a:gd name="T95" fmla="*/ 103 h 179"/>
              <a:gd name="T96" fmla="*/ 540 w 578"/>
              <a:gd name="T97" fmla="*/ 98 h 179"/>
              <a:gd name="T98" fmla="*/ 521 w 578"/>
              <a:gd name="T99" fmla="*/ 78 h 179"/>
              <a:gd name="T100" fmla="*/ 513 w 578"/>
              <a:gd name="T101" fmla="*/ 155 h 179"/>
              <a:gd name="T102" fmla="*/ 486 w 578"/>
              <a:gd name="T103" fmla="*/ 154 h 179"/>
              <a:gd name="T104" fmla="*/ 504 w 578"/>
              <a:gd name="T105" fmla="*/ 133 h 179"/>
              <a:gd name="T106" fmla="*/ 520 w 578"/>
              <a:gd name="T107" fmla="*/ 108 h 179"/>
              <a:gd name="T108" fmla="*/ 469 w 578"/>
              <a:gd name="T109" fmla="*/ 16 h 179"/>
              <a:gd name="T110" fmla="*/ 474 w 578"/>
              <a:gd name="T111" fmla="*/ 23 h 179"/>
              <a:gd name="T112" fmla="*/ 513 w 578"/>
              <a:gd name="T113" fmla="*/ 71 h 179"/>
              <a:gd name="T114" fmla="*/ 512 w 578"/>
              <a:gd name="T115" fmla="*/ 66 h 179"/>
              <a:gd name="T116" fmla="*/ 496 w 578"/>
              <a:gd name="T117" fmla="*/ 109 h 179"/>
              <a:gd name="T118" fmla="*/ 457 w 578"/>
              <a:gd name="T119" fmla="*/ 157 h 179"/>
              <a:gd name="T120" fmla="*/ 488 w 578"/>
              <a:gd name="T121" fmla="*/ 121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578" h="179">
                <a:moveTo>
                  <a:pt x="484" y="109"/>
                </a:moveTo>
                <a:cubicBezTo>
                  <a:pt x="484" y="110"/>
                  <a:pt x="484" y="110"/>
                  <a:pt x="484" y="110"/>
                </a:cubicBezTo>
                <a:cubicBezTo>
                  <a:pt x="483" y="110"/>
                  <a:pt x="483" y="110"/>
                  <a:pt x="484" y="109"/>
                </a:cubicBezTo>
                <a:close/>
                <a:moveTo>
                  <a:pt x="484" y="110"/>
                </a:moveTo>
                <a:cubicBezTo>
                  <a:pt x="486" y="114"/>
                  <a:pt x="491" y="116"/>
                  <a:pt x="494" y="118"/>
                </a:cubicBezTo>
                <a:cubicBezTo>
                  <a:pt x="496" y="111"/>
                  <a:pt x="487" y="111"/>
                  <a:pt x="484" y="110"/>
                </a:cubicBezTo>
                <a:close/>
                <a:moveTo>
                  <a:pt x="491" y="102"/>
                </a:moveTo>
                <a:cubicBezTo>
                  <a:pt x="488" y="99"/>
                  <a:pt x="488" y="99"/>
                  <a:pt x="488" y="99"/>
                </a:cubicBezTo>
                <a:cubicBezTo>
                  <a:pt x="489" y="100"/>
                  <a:pt x="488" y="103"/>
                  <a:pt x="491" y="102"/>
                </a:cubicBezTo>
                <a:close/>
                <a:moveTo>
                  <a:pt x="484" y="104"/>
                </a:moveTo>
                <a:cubicBezTo>
                  <a:pt x="485" y="108"/>
                  <a:pt x="485" y="108"/>
                  <a:pt x="485" y="108"/>
                </a:cubicBezTo>
                <a:cubicBezTo>
                  <a:pt x="486" y="105"/>
                  <a:pt x="486" y="105"/>
                  <a:pt x="486" y="105"/>
                </a:cubicBezTo>
                <a:lnTo>
                  <a:pt x="484" y="104"/>
                </a:lnTo>
                <a:close/>
                <a:moveTo>
                  <a:pt x="277" y="97"/>
                </a:moveTo>
                <a:cubicBezTo>
                  <a:pt x="277" y="96"/>
                  <a:pt x="277" y="94"/>
                  <a:pt x="277" y="93"/>
                </a:cubicBezTo>
                <a:lnTo>
                  <a:pt x="277" y="97"/>
                </a:lnTo>
                <a:close/>
                <a:moveTo>
                  <a:pt x="266" y="80"/>
                </a:moveTo>
                <a:cubicBezTo>
                  <a:pt x="267" y="80"/>
                  <a:pt x="267" y="81"/>
                  <a:pt x="268" y="81"/>
                </a:cubicBezTo>
                <a:cubicBezTo>
                  <a:pt x="267" y="80"/>
                  <a:pt x="267" y="80"/>
                  <a:pt x="266" y="80"/>
                </a:cubicBezTo>
                <a:close/>
                <a:moveTo>
                  <a:pt x="284" y="93"/>
                </a:moveTo>
                <a:cubicBezTo>
                  <a:pt x="286" y="93"/>
                  <a:pt x="286" y="93"/>
                  <a:pt x="286" y="93"/>
                </a:cubicBezTo>
                <a:cubicBezTo>
                  <a:pt x="285" y="93"/>
                  <a:pt x="284" y="93"/>
                  <a:pt x="284" y="93"/>
                </a:cubicBezTo>
                <a:close/>
                <a:moveTo>
                  <a:pt x="394" y="100"/>
                </a:moveTo>
                <a:cubicBezTo>
                  <a:pt x="393" y="99"/>
                  <a:pt x="391" y="97"/>
                  <a:pt x="390" y="95"/>
                </a:cubicBezTo>
                <a:cubicBezTo>
                  <a:pt x="391" y="97"/>
                  <a:pt x="390" y="101"/>
                  <a:pt x="394" y="100"/>
                </a:cubicBezTo>
                <a:close/>
                <a:moveTo>
                  <a:pt x="225" y="44"/>
                </a:moveTo>
                <a:cubicBezTo>
                  <a:pt x="225" y="42"/>
                  <a:pt x="225" y="42"/>
                  <a:pt x="225" y="42"/>
                </a:cubicBezTo>
                <a:cubicBezTo>
                  <a:pt x="224" y="42"/>
                  <a:pt x="224" y="43"/>
                  <a:pt x="225" y="44"/>
                </a:cubicBezTo>
                <a:close/>
                <a:moveTo>
                  <a:pt x="267" y="49"/>
                </a:moveTo>
                <a:cubicBezTo>
                  <a:pt x="267" y="49"/>
                  <a:pt x="267" y="49"/>
                  <a:pt x="267" y="49"/>
                </a:cubicBezTo>
                <a:cubicBezTo>
                  <a:pt x="267" y="48"/>
                  <a:pt x="268" y="48"/>
                  <a:pt x="268" y="46"/>
                </a:cubicBezTo>
                <a:lnTo>
                  <a:pt x="267" y="49"/>
                </a:lnTo>
                <a:close/>
                <a:moveTo>
                  <a:pt x="294" y="90"/>
                </a:moveTo>
                <a:cubicBezTo>
                  <a:pt x="293" y="89"/>
                  <a:pt x="293" y="89"/>
                  <a:pt x="293" y="89"/>
                </a:cubicBezTo>
                <a:cubicBezTo>
                  <a:pt x="292" y="89"/>
                  <a:pt x="292" y="89"/>
                  <a:pt x="292" y="89"/>
                </a:cubicBezTo>
                <a:cubicBezTo>
                  <a:pt x="293" y="90"/>
                  <a:pt x="293" y="90"/>
                  <a:pt x="294" y="90"/>
                </a:cubicBezTo>
                <a:close/>
                <a:moveTo>
                  <a:pt x="210" y="34"/>
                </a:moveTo>
                <a:cubicBezTo>
                  <a:pt x="210" y="36"/>
                  <a:pt x="211" y="38"/>
                  <a:pt x="212" y="39"/>
                </a:cubicBezTo>
                <a:cubicBezTo>
                  <a:pt x="212" y="37"/>
                  <a:pt x="211" y="35"/>
                  <a:pt x="210" y="34"/>
                </a:cubicBezTo>
                <a:close/>
                <a:moveTo>
                  <a:pt x="266" y="80"/>
                </a:move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lose/>
                <a:moveTo>
                  <a:pt x="279" y="48"/>
                </a:moveTo>
                <a:cubicBezTo>
                  <a:pt x="280" y="49"/>
                  <a:pt x="281" y="49"/>
                  <a:pt x="281" y="49"/>
                </a:cubicBezTo>
                <a:cubicBezTo>
                  <a:pt x="281" y="48"/>
                  <a:pt x="280" y="48"/>
                  <a:pt x="279" y="48"/>
                </a:cubicBezTo>
                <a:close/>
                <a:moveTo>
                  <a:pt x="389" y="93"/>
                </a:moveTo>
                <a:cubicBezTo>
                  <a:pt x="390" y="95"/>
                  <a:pt x="390" y="95"/>
                  <a:pt x="390" y="95"/>
                </a:cubicBezTo>
                <a:cubicBezTo>
                  <a:pt x="390" y="94"/>
                  <a:pt x="390" y="93"/>
                  <a:pt x="389" y="93"/>
                </a:cubicBezTo>
                <a:close/>
                <a:moveTo>
                  <a:pt x="471" y="106"/>
                </a:moveTo>
                <a:cubicBezTo>
                  <a:pt x="471" y="108"/>
                  <a:pt x="470" y="109"/>
                  <a:pt x="472" y="110"/>
                </a:cubicBezTo>
                <a:cubicBezTo>
                  <a:pt x="472" y="108"/>
                  <a:pt x="471" y="107"/>
                  <a:pt x="471" y="106"/>
                </a:cubicBezTo>
                <a:close/>
                <a:moveTo>
                  <a:pt x="5" y="110"/>
                </a:moveTo>
                <a:cubicBezTo>
                  <a:pt x="5" y="110"/>
                  <a:pt x="5" y="110"/>
                  <a:pt x="5" y="110"/>
                </a:cubicBezTo>
                <a:cubicBezTo>
                  <a:pt x="5" y="110"/>
                  <a:pt x="5" y="110"/>
                  <a:pt x="5" y="110"/>
                </a:cubicBezTo>
                <a:close/>
                <a:moveTo>
                  <a:pt x="52" y="103"/>
                </a:moveTo>
                <a:cubicBezTo>
                  <a:pt x="51" y="102"/>
                  <a:pt x="51" y="102"/>
                  <a:pt x="51" y="101"/>
                </a:cubicBezTo>
                <a:cubicBezTo>
                  <a:pt x="51" y="103"/>
                  <a:pt x="51" y="104"/>
                  <a:pt x="52" y="103"/>
                </a:cubicBezTo>
                <a:close/>
                <a:moveTo>
                  <a:pt x="87" y="38"/>
                </a:moveTo>
                <a:cubicBezTo>
                  <a:pt x="96" y="43"/>
                  <a:pt x="96" y="43"/>
                  <a:pt x="96" y="43"/>
                </a:cubicBezTo>
                <a:cubicBezTo>
                  <a:pt x="96" y="41"/>
                  <a:pt x="100" y="39"/>
                  <a:pt x="97" y="37"/>
                </a:cubicBezTo>
                <a:cubicBezTo>
                  <a:pt x="101" y="41"/>
                  <a:pt x="101" y="41"/>
                  <a:pt x="101" y="41"/>
                </a:cubicBezTo>
                <a:cubicBezTo>
                  <a:pt x="101" y="38"/>
                  <a:pt x="101" y="38"/>
                  <a:pt x="101" y="38"/>
                </a:cubicBezTo>
                <a:cubicBezTo>
                  <a:pt x="115" y="31"/>
                  <a:pt x="128" y="52"/>
                  <a:pt x="141" y="38"/>
                </a:cubicBezTo>
                <a:cubicBezTo>
                  <a:pt x="141" y="37"/>
                  <a:pt x="141" y="37"/>
                  <a:pt x="141" y="37"/>
                </a:cubicBezTo>
                <a:cubicBezTo>
                  <a:pt x="150" y="43"/>
                  <a:pt x="150" y="43"/>
                  <a:pt x="150" y="43"/>
                </a:cubicBezTo>
                <a:cubicBezTo>
                  <a:pt x="151" y="43"/>
                  <a:pt x="151" y="37"/>
                  <a:pt x="154" y="35"/>
                </a:cubicBezTo>
                <a:cubicBezTo>
                  <a:pt x="153" y="41"/>
                  <a:pt x="159" y="36"/>
                  <a:pt x="160" y="41"/>
                </a:cubicBezTo>
                <a:cubicBezTo>
                  <a:pt x="162" y="38"/>
                  <a:pt x="160" y="37"/>
                  <a:pt x="159" y="35"/>
                </a:cubicBezTo>
                <a:cubicBezTo>
                  <a:pt x="167" y="29"/>
                  <a:pt x="174" y="38"/>
                  <a:pt x="182" y="34"/>
                </a:cubicBezTo>
                <a:cubicBezTo>
                  <a:pt x="174" y="42"/>
                  <a:pt x="174" y="40"/>
                  <a:pt x="168" y="43"/>
                </a:cubicBezTo>
                <a:cubicBezTo>
                  <a:pt x="175" y="46"/>
                  <a:pt x="176" y="40"/>
                  <a:pt x="184" y="42"/>
                </a:cubicBezTo>
                <a:cubicBezTo>
                  <a:pt x="180" y="40"/>
                  <a:pt x="180" y="40"/>
                  <a:pt x="180" y="40"/>
                </a:cubicBezTo>
                <a:cubicBezTo>
                  <a:pt x="184" y="31"/>
                  <a:pt x="192" y="44"/>
                  <a:pt x="193" y="35"/>
                </a:cubicBezTo>
                <a:cubicBezTo>
                  <a:pt x="197" y="36"/>
                  <a:pt x="201" y="45"/>
                  <a:pt x="206" y="44"/>
                </a:cubicBezTo>
                <a:cubicBezTo>
                  <a:pt x="204" y="36"/>
                  <a:pt x="204" y="36"/>
                  <a:pt x="204" y="36"/>
                </a:cubicBezTo>
                <a:cubicBezTo>
                  <a:pt x="209" y="35"/>
                  <a:pt x="209" y="35"/>
                  <a:pt x="209" y="35"/>
                </a:cubicBezTo>
                <a:cubicBezTo>
                  <a:pt x="209" y="41"/>
                  <a:pt x="209" y="41"/>
                  <a:pt x="209" y="41"/>
                </a:cubicBezTo>
                <a:cubicBezTo>
                  <a:pt x="211" y="41"/>
                  <a:pt x="211" y="40"/>
                  <a:pt x="212" y="39"/>
                </a:cubicBezTo>
                <a:cubicBezTo>
                  <a:pt x="215" y="45"/>
                  <a:pt x="220" y="42"/>
                  <a:pt x="224" y="47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5"/>
                  <a:pt x="226" y="45"/>
                  <a:pt x="226" y="46"/>
                </a:cubicBezTo>
                <a:cubicBezTo>
                  <a:pt x="227" y="41"/>
                  <a:pt x="230" y="43"/>
                  <a:pt x="231" y="39"/>
                </a:cubicBezTo>
                <a:cubicBezTo>
                  <a:pt x="229" y="37"/>
                  <a:pt x="226" y="35"/>
                  <a:pt x="226" y="38"/>
                </a:cubicBezTo>
                <a:cubicBezTo>
                  <a:pt x="222" y="32"/>
                  <a:pt x="231" y="35"/>
                  <a:pt x="233" y="35"/>
                </a:cubicBezTo>
                <a:cubicBezTo>
                  <a:pt x="230" y="37"/>
                  <a:pt x="234" y="38"/>
                  <a:pt x="235" y="39"/>
                </a:cubicBezTo>
                <a:cubicBezTo>
                  <a:pt x="236" y="39"/>
                  <a:pt x="235" y="38"/>
                  <a:pt x="235" y="37"/>
                </a:cubicBezTo>
                <a:cubicBezTo>
                  <a:pt x="240" y="34"/>
                  <a:pt x="241" y="48"/>
                  <a:pt x="244" y="39"/>
                </a:cubicBezTo>
                <a:cubicBezTo>
                  <a:pt x="245" y="44"/>
                  <a:pt x="245" y="44"/>
                  <a:pt x="245" y="44"/>
                </a:cubicBezTo>
                <a:cubicBezTo>
                  <a:pt x="249" y="40"/>
                  <a:pt x="249" y="40"/>
                  <a:pt x="249" y="40"/>
                </a:cubicBezTo>
                <a:cubicBezTo>
                  <a:pt x="249" y="50"/>
                  <a:pt x="254" y="41"/>
                  <a:pt x="254" y="51"/>
                </a:cubicBezTo>
                <a:cubicBezTo>
                  <a:pt x="258" y="51"/>
                  <a:pt x="254" y="45"/>
                  <a:pt x="255" y="46"/>
                </a:cubicBezTo>
                <a:cubicBezTo>
                  <a:pt x="259" y="44"/>
                  <a:pt x="266" y="54"/>
                  <a:pt x="267" y="49"/>
                </a:cubicBezTo>
                <a:cubicBezTo>
                  <a:pt x="270" y="53"/>
                  <a:pt x="274" y="51"/>
                  <a:pt x="277" y="53"/>
                </a:cubicBezTo>
                <a:cubicBezTo>
                  <a:pt x="277" y="48"/>
                  <a:pt x="277" y="48"/>
                  <a:pt x="277" y="48"/>
                </a:cubicBezTo>
                <a:cubicBezTo>
                  <a:pt x="279" y="50"/>
                  <a:pt x="280" y="52"/>
                  <a:pt x="282" y="51"/>
                </a:cubicBezTo>
                <a:cubicBezTo>
                  <a:pt x="282" y="51"/>
                  <a:pt x="282" y="50"/>
                  <a:pt x="281" y="49"/>
                </a:cubicBezTo>
                <a:cubicBezTo>
                  <a:pt x="287" y="52"/>
                  <a:pt x="291" y="53"/>
                  <a:pt x="296" y="53"/>
                </a:cubicBezTo>
                <a:cubicBezTo>
                  <a:pt x="296" y="50"/>
                  <a:pt x="296" y="49"/>
                  <a:pt x="293" y="47"/>
                </a:cubicBezTo>
                <a:cubicBezTo>
                  <a:pt x="298" y="43"/>
                  <a:pt x="305" y="54"/>
                  <a:pt x="311" y="53"/>
                </a:cubicBezTo>
                <a:cubicBezTo>
                  <a:pt x="311" y="50"/>
                  <a:pt x="311" y="50"/>
                  <a:pt x="311" y="50"/>
                </a:cubicBezTo>
                <a:cubicBezTo>
                  <a:pt x="314" y="54"/>
                  <a:pt x="314" y="54"/>
                  <a:pt x="314" y="54"/>
                </a:cubicBezTo>
                <a:cubicBezTo>
                  <a:pt x="314" y="53"/>
                  <a:pt x="314" y="51"/>
                  <a:pt x="315" y="50"/>
                </a:cubicBezTo>
                <a:cubicBezTo>
                  <a:pt x="321" y="49"/>
                  <a:pt x="329" y="50"/>
                  <a:pt x="331" y="59"/>
                </a:cubicBezTo>
                <a:cubicBezTo>
                  <a:pt x="330" y="57"/>
                  <a:pt x="335" y="54"/>
                  <a:pt x="331" y="50"/>
                </a:cubicBezTo>
                <a:cubicBezTo>
                  <a:pt x="337" y="57"/>
                  <a:pt x="345" y="56"/>
                  <a:pt x="352" y="59"/>
                </a:cubicBezTo>
                <a:cubicBezTo>
                  <a:pt x="352" y="59"/>
                  <a:pt x="352" y="59"/>
                  <a:pt x="352" y="59"/>
                </a:cubicBezTo>
                <a:cubicBezTo>
                  <a:pt x="355" y="62"/>
                  <a:pt x="355" y="62"/>
                  <a:pt x="355" y="62"/>
                </a:cubicBezTo>
                <a:cubicBezTo>
                  <a:pt x="355" y="61"/>
                  <a:pt x="355" y="61"/>
                  <a:pt x="355" y="61"/>
                </a:cubicBezTo>
                <a:cubicBezTo>
                  <a:pt x="353" y="59"/>
                  <a:pt x="353" y="59"/>
                  <a:pt x="353" y="59"/>
                </a:cubicBezTo>
                <a:cubicBezTo>
                  <a:pt x="356" y="60"/>
                  <a:pt x="359" y="62"/>
                  <a:pt x="360" y="65"/>
                </a:cubicBezTo>
                <a:cubicBezTo>
                  <a:pt x="361" y="63"/>
                  <a:pt x="362" y="60"/>
                  <a:pt x="364" y="58"/>
                </a:cubicBezTo>
                <a:cubicBezTo>
                  <a:pt x="364" y="64"/>
                  <a:pt x="373" y="54"/>
                  <a:pt x="376" y="61"/>
                </a:cubicBezTo>
                <a:cubicBezTo>
                  <a:pt x="377" y="60"/>
                  <a:pt x="375" y="60"/>
                  <a:pt x="376" y="58"/>
                </a:cubicBezTo>
                <a:cubicBezTo>
                  <a:pt x="385" y="60"/>
                  <a:pt x="397" y="69"/>
                  <a:pt x="408" y="67"/>
                </a:cubicBezTo>
                <a:cubicBezTo>
                  <a:pt x="407" y="77"/>
                  <a:pt x="416" y="76"/>
                  <a:pt x="420" y="83"/>
                </a:cubicBezTo>
                <a:cubicBezTo>
                  <a:pt x="423" y="77"/>
                  <a:pt x="418" y="79"/>
                  <a:pt x="417" y="74"/>
                </a:cubicBezTo>
                <a:cubicBezTo>
                  <a:pt x="420" y="76"/>
                  <a:pt x="420" y="66"/>
                  <a:pt x="424" y="72"/>
                </a:cubicBezTo>
                <a:cubicBezTo>
                  <a:pt x="424" y="71"/>
                  <a:pt x="425" y="71"/>
                  <a:pt x="423" y="70"/>
                </a:cubicBezTo>
                <a:cubicBezTo>
                  <a:pt x="427" y="71"/>
                  <a:pt x="421" y="78"/>
                  <a:pt x="426" y="77"/>
                </a:cubicBezTo>
                <a:cubicBezTo>
                  <a:pt x="428" y="73"/>
                  <a:pt x="428" y="73"/>
                  <a:pt x="428" y="73"/>
                </a:cubicBezTo>
                <a:cubicBezTo>
                  <a:pt x="429" y="79"/>
                  <a:pt x="429" y="79"/>
                  <a:pt x="429" y="79"/>
                </a:cubicBezTo>
                <a:cubicBezTo>
                  <a:pt x="440" y="79"/>
                  <a:pt x="447" y="84"/>
                  <a:pt x="457" y="82"/>
                </a:cubicBezTo>
                <a:cubicBezTo>
                  <a:pt x="457" y="83"/>
                  <a:pt x="457" y="85"/>
                  <a:pt x="455" y="86"/>
                </a:cubicBezTo>
                <a:cubicBezTo>
                  <a:pt x="459" y="87"/>
                  <a:pt x="461" y="96"/>
                  <a:pt x="467" y="93"/>
                </a:cubicBezTo>
                <a:cubicBezTo>
                  <a:pt x="467" y="91"/>
                  <a:pt x="467" y="91"/>
                  <a:pt x="467" y="91"/>
                </a:cubicBezTo>
                <a:cubicBezTo>
                  <a:pt x="475" y="89"/>
                  <a:pt x="472" y="98"/>
                  <a:pt x="479" y="103"/>
                </a:cubicBezTo>
                <a:cubicBezTo>
                  <a:pt x="478" y="102"/>
                  <a:pt x="474" y="98"/>
                  <a:pt x="472" y="102"/>
                </a:cubicBezTo>
                <a:cubicBezTo>
                  <a:pt x="472" y="106"/>
                  <a:pt x="476" y="107"/>
                  <a:pt x="478" y="105"/>
                </a:cubicBezTo>
                <a:cubicBezTo>
                  <a:pt x="476" y="110"/>
                  <a:pt x="476" y="110"/>
                  <a:pt x="476" y="110"/>
                </a:cubicBezTo>
                <a:cubicBezTo>
                  <a:pt x="476" y="106"/>
                  <a:pt x="473" y="106"/>
                  <a:pt x="471" y="103"/>
                </a:cubicBezTo>
                <a:cubicBezTo>
                  <a:pt x="471" y="104"/>
                  <a:pt x="471" y="105"/>
                  <a:pt x="471" y="106"/>
                </a:cubicBezTo>
                <a:cubicBezTo>
                  <a:pt x="470" y="104"/>
                  <a:pt x="467" y="103"/>
                  <a:pt x="464" y="100"/>
                </a:cubicBezTo>
                <a:cubicBezTo>
                  <a:pt x="469" y="101"/>
                  <a:pt x="469" y="101"/>
                  <a:pt x="469" y="101"/>
                </a:cubicBezTo>
                <a:cubicBezTo>
                  <a:pt x="469" y="95"/>
                  <a:pt x="462" y="99"/>
                  <a:pt x="461" y="97"/>
                </a:cubicBezTo>
                <a:cubicBezTo>
                  <a:pt x="459" y="102"/>
                  <a:pt x="462" y="102"/>
                  <a:pt x="458" y="105"/>
                </a:cubicBezTo>
                <a:cubicBezTo>
                  <a:pt x="451" y="105"/>
                  <a:pt x="456" y="99"/>
                  <a:pt x="451" y="92"/>
                </a:cubicBezTo>
                <a:cubicBezTo>
                  <a:pt x="452" y="90"/>
                  <a:pt x="452" y="90"/>
                  <a:pt x="452" y="90"/>
                </a:cubicBezTo>
                <a:cubicBezTo>
                  <a:pt x="450" y="89"/>
                  <a:pt x="450" y="83"/>
                  <a:pt x="446" y="86"/>
                </a:cubicBezTo>
                <a:cubicBezTo>
                  <a:pt x="445" y="90"/>
                  <a:pt x="448" y="90"/>
                  <a:pt x="448" y="92"/>
                </a:cubicBezTo>
                <a:cubicBezTo>
                  <a:pt x="447" y="94"/>
                  <a:pt x="446" y="85"/>
                  <a:pt x="443" y="88"/>
                </a:cubicBezTo>
                <a:cubicBezTo>
                  <a:pt x="444" y="94"/>
                  <a:pt x="448" y="97"/>
                  <a:pt x="452" y="98"/>
                </a:cubicBezTo>
                <a:cubicBezTo>
                  <a:pt x="451" y="99"/>
                  <a:pt x="450" y="101"/>
                  <a:pt x="450" y="103"/>
                </a:cubicBezTo>
                <a:cubicBezTo>
                  <a:pt x="441" y="96"/>
                  <a:pt x="431" y="87"/>
                  <a:pt x="420" y="88"/>
                </a:cubicBezTo>
                <a:cubicBezTo>
                  <a:pt x="424" y="96"/>
                  <a:pt x="418" y="87"/>
                  <a:pt x="417" y="95"/>
                </a:cubicBezTo>
                <a:cubicBezTo>
                  <a:pt x="418" y="90"/>
                  <a:pt x="414" y="94"/>
                  <a:pt x="411" y="91"/>
                </a:cubicBezTo>
                <a:cubicBezTo>
                  <a:pt x="409" y="96"/>
                  <a:pt x="416" y="96"/>
                  <a:pt x="413" y="100"/>
                </a:cubicBezTo>
                <a:cubicBezTo>
                  <a:pt x="408" y="97"/>
                  <a:pt x="402" y="86"/>
                  <a:pt x="395" y="86"/>
                </a:cubicBezTo>
                <a:cubicBezTo>
                  <a:pt x="395" y="89"/>
                  <a:pt x="397" y="89"/>
                  <a:pt x="397" y="90"/>
                </a:cubicBezTo>
                <a:cubicBezTo>
                  <a:pt x="392" y="88"/>
                  <a:pt x="388" y="74"/>
                  <a:pt x="383" y="82"/>
                </a:cubicBezTo>
                <a:cubicBezTo>
                  <a:pt x="385" y="86"/>
                  <a:pt x="387" y="89"/>
                  <a:pt x="389" y="93"/>
                </a:cubicBezTo>
                <a:cubicBezTo>
                  <a:pt x="389" y="93"/>
                  <a:pt x="388" y="93"/>
                  <a:pt x="386" y="94"/>
                </a:cubicBezTo>
                <a:cubicBezTo>
                  <a:pt x="387" y="99"/>
                  <a:pt x="387" y="99"/>
                  <a:pt x="387" y="99"/>
                </a:cubicBezTo>
                <a:cubicBezTo>
                  <a:pt x="381" y="99"/>
                  <a:pt x="384" y="89"/>
                  <a:pt x="382" y="84"/>
                </a:cubicBezTo>
                <a:cubicBezTo>
                  <a:pt x="378" y="89"/>
                  <a:pt x="378" y="89"/>
                  <a:pt x="378" y="89"/>
                </a:cubicBezTo>
                <a:cubicBezTo>
                  <a:pt x="371" y="91"/>
                  <a:pt x="365" y="87"/>
                  <a:pt x="362" y="79"/>
                </a:cubicBezTo>
                <a:cubicBezTo>
                  <a:pt x="361" y="79"/>
                  <a:pt x="356" y="78"/>
                  <a:pt x="358" y="83"/>
                </a:cubicBezTo>
                <a:cubicBezTo>
                  <a:pt x="360" y="91"/>
                  <a:pt x="361" y="96"/>
                  <a:pt x="367" y="97"/>
                </a:cubicBezTo>
                <a:cubicBezTo>
                  <a:pt x="369" y="92"/>
                  <a:pt x="363" y="91"/>
                  <a:pt x="365" y="91"/>
                </a:cubicBezTo>
                <a:cubicBezTo>
                  <a:pt x="367" y="92"/>
                  <a:pt x="373" y="89"/>
                  <a:pt x="374" y="94"/>
                </a:cubicBezTo>
                <a:cubicBezTo>
                  <a:pt x="367" y="92"/>
                  <a:pt x="367" y="92"/>
                  <a:pt x="367" y="92"/>
                </a:cubicBezTo>
                <a:cubicBezTo>
                  <a:pt x="366" y="99"/>
                  <a:pt x="370" y="93"/>
                  <a:pt x="371" y="97"/>
                </a:cubicBezTo>
                <a:cubicBezTo>
                  <a:pt x="368" y="102"/>
                  <a:pt x="365" y="95"/>
                  <a:pt x="362" y="98"/>
                </a:cubicBezTo>
                <a:cubicBezTo>
                  <a:pt x="362" y="98"/>
                  <a:pt x="362" y="98"/>
                  <a:pt x="362" y="98"/>
                </a:cubicBezTo>
                <a:cubicBezTo>
                  <a:pt x="357" y="96"/>
                  <a:pt x="358" y="98"/>
                  <a:pt x="353" y="94"/>
                </a:cubicBezTo>
                <a:cubicBezTo>
                  <a:pt x="353" y="87"/>
                  <a:pt x="355" y="90"/>
                  <a:pt x="358" y="88"/>
                </a:cubicBezTo>
                <a:cubicBezTo>
                  <a:pt x="349" y="87"/>
                  <a:pt x="338" y="73"/>
                  <a:pt x="328" y="83"/>
                </a:cubicBezTo>
                <a:cubicBezTo>
                  <a:pt x="333" y="90"/>
                  <a:pt x="333" y="90"/>
                  <a:pt x="333" y="90"/>
                </a:cubicBezTo>
                <a:cubicBezTo>
                  <a:pt x="330" y="91"/>
                  <a:pt x="324" y="84"/>
                  <a:pt x="324" y="92"/>
                </a:cubicBezTo>
                <a:cubicBezTo>
                  <a:pt x="328" y="90"/>
                  <a:pt x="326" y="95"/>
                  <a:pt x="328" y="97"/>
                </a:cubicBezTo>
                <a:cubicBezTo>
                  <a:pt x="328" y="96"/>
                  <a:pt x="328" y="96"/>
                  <a:pt x="328" y="96"/>
                </a:cubicBezTo>
                <a:cubicBezTo>
                  <a:pt x="328" y="96"/>
                  <a:pt x="330" y="98"/>
                  <a:pt x="329" y="99"/>
                </a:cubicBezTo>
                <a:cubicBezTo>
                  <a:pt x="326" y="94"/>
                  <a:pt x="322" y="92"/>
                  <a:pt x="319" y="89"/>
                </a:cubicBezTo>
                <a:cubicBezTo>
                  <a:pt x="320" y="91"/>
                  <a:pt x="317" y="93"/>
                  <a:pt x="316" y="94"/>
                </a:cubicBezTo>
                <a:cubicBezTo>
                  <a:pt x="313" y="93"/>
                  <a:pt x="317" y="91"/>
                  <a:pt x="317" y="88"/>
                </a:cubicBezTo>
                <a:cubicBezTo>
                  <a:pt x="315" y="88"/>
                  <a:pt x="313" y="83"/>
                  <a:pt x="311" y="87"/>
                </a:cubicBezTo>
                <a:cubicBezTo>
                  <a:pt x="309" y="91"/>
                  <a:pt x="314" y="91"/>
                  <a:pt x="314" y="95"/>
                </a:cubicBezTo>
                <a:cubicBezTo>
                  <a:pt x="306" y="88"/>
                  <a:pt x="306" y="88"/>
                  <a:pt x="306" y="88"/>
                </a:cubicBezTo>
                <a:cubicBezTo>
                  <a:pt x="306" y="89"/>
                  <a:pt x="306" y="89"/>
                  <a:pt x="306" y="89"/>
                </a:cubicBezTo>
                <a:cubicBezTo>
                  <a:pt x="305" y="87"/>
                  <a:pt x="304" y="86"/>
                  <a:pt x="303" y="87"/>
                </a:cubicBezTo>
                <a:cubicBezTo>
                  <a:pt x="302" y="90"/>
                  <a:pt x="304" y="91"/>
                  <a:pt x="305" y="90"/>
                </a:cubicBezTo>
                <a:cubicBezTo>
                  <a:pt x="300" y="94"/>
                  <a:pt x="297" y="80"/>
                  <a:pt x="293" y="89"/>
                </a:cubicBezTo>
                <a:cubicBezTo>
                  <a:pt x="290" y="86"/>
                  <a:pt x="290" y="86"/>
                  <a:pt x="290" y="86"/>
                </a:cubicBezTo>
                <a:cubicBezTo>
                  <a:pt x="290" y="87"/>
                  <a:pt x="289" y="88"/>
                  <a:pt x="290" y="88"/>
                </a:cubicBezTo>
                <a:cubicBezTo>
                  <a:pt x="287" y="85"/>
                  <a:pt x="287" y="85"/>
                  <a:pt x="287" y="85"/>
                </a:cubicBezTo>
                <a:cubicBezTo>
                  <a:pt x="282" y="82"/>
                  <a:pt x="285" y="92"/>
                  <a:pt x="284" y="93"/>
                </a:cubicBezTo>
                <a:cubicBezTo>
                  <a:pt x="284" y="93"/>
                  <a:pt x="284" y="93"/>
                  <a:pt x="284" y="93"/>
                </a:cubicBezTo>
                <a:cubicBezTo>
                  <a:pt x="282" y="94"/>
                  <a:pt x="281" y="97"/>
                  <a:pt x="282" y="97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5" y="88"/>
                  <a:pt x="268" y="86"/>
                  <a:pt x="268" y="76"/>
                </a:cubicBezTo>
                <a:cubicBezTo>
                  <a:pt x="267" y="77"/>
                  <a:pt x="265" y="79"/>
                  <a:pt x="266" y="80"/>
                </a:cubicBezTo>
                <a:cubicBezTo>
                  <a:pt x="262" y="79"/>
                  <a:pt x="267" y="88"/>
                  <a:pt x="260" y="86"/>
                </a:cubicBezTo>
                <a:cubicBezTo>
                  <a:pt x="260" y="88"/>
                  <a:pt x="261" y="88"/>
                  <a:pt x="262" y="88"/>
                </a:cubicBezTo>
                <a:cubicBezTo>
                  <a:pt x="260" y="88"/>
                  <a:pt x="260" y="88"/>
                  <a:pt x="259" y="87"/>
                </a:cubicBezTo>
                <a:cubicBezTo>
                  <a:pt x="259" y="88"/>
                  <a:pt x="259" y="89"/>
                  <a:pt x="259" y="90"/>
                </a:cubicBezTo>
                <a:cubicBezTo>
                  <a:pt x="259" y="87"/>
                  <a:pt x="256" y="87"/>
                  <a:pt x="255" y="88"/>
                </a:cubicBezTo>
                <a:cubicBezTo>
                  <a:pt x="257" y="94"/>
                  <a:pt x="257" y="94"/>
                  <a:pt x="257" y="94"/>
                </a:cubicBezTo>
                <a:cubicBezTo>
                  <a:pt x="255" y="91"/>
                  <a:pt x="254" y="91"/>
                  <a:pt x="252" y="91"/>
                </a:cubicBezTo>
                <a:cubicBezTo>
                  <a:pt x="253" y="95"/>
                  <a:pt x="253" y="95"/>
                  <a:pt x="253" y="95"/>
                </a:cubicBezTo>
                <a:cubicBezTo>
                  <a:pt x="249" y="94"/>
                  <a:pt x="253" y="87"/>
                  <a:pt x="248" y="90"/>
                </a:cubicBezTo>
                <a:cubicBezTo>
                  <a:pt x="253" y="87"/>
                  <a:pt x="253" y="87"/>
                  <a:pt x="253" y="87"/>
                </a:cubicBezTo>
                <a:cubicBezTo>
                  <a:pt x="247" y="85"/>
                  <a:pt x="250" y="77"/>
                  <a:pt x="247" y="74"/>
                </a:cubicBezTo>
                <a:cubicBezTo>
                  <a:pt x="242" y="67"/>
                  <a:pt x="234" y="78"/>
                  <a:pt x="230" y="66"/>
                </a:cubicBezTo>
                <a:cubicBezTo>
                  <a:pt x="229" y="70"/>
                  <a:pt x="230" y="71"/>
                  <a:pt x="228" y="75"/>
                </a:cubicBezTo>
                <a:cubicBezTo>
                  <a:pt x="232" y="77"/>
                  <a:pt x="234" y="78"/>
                  <a:pt x="235" y="84"/>
                </a:cubicBezTo>
                <a:cubicBezTo>
                  <a:pt x="242" y="90"/>
                  <a:pt x="237" y="69"/>
                  <a:pt x="245" y="78"/>
                </a:cubicBezTo>
                <a:cubicBezTo>
                  <a:pt x="244" y="84"/>
                  <a:pt x="242" y="84"/>
                  <a:pt x="240" y="81"/>
                </a:cubicBezTo>
                <a:cubicBezTo>
                  <a:pt x="240" y="85"/>
                  <a:pt x="242" y="88"/>
                  <a:pt x="244" y="91"/>
                </a:cubicBezTo>
                <a:cubicBezTo>
                  <a:pt x="239" y="88"/>
                  <a:pt x="233" y="93"/>
                  <a:pt x="230" y="93"/>
                </a:cubicBezTo>
                <a:cubicBezTo>
                  <a:pt x="229" y="90"/>
                  <a:pt x="225" y="87"/>
                  <a:pt x="224" y="88"/>
                </a:cubicBezTo>
                <a:cubicBezTo>
                  <a:pt x="224" y="85"/>
                  <a:pt x="217" y="82"/>
                  <a:pt x="220" y="76"/>
                </a:cubicBezTo>
                <a:cubicBezTo>
                  <a:pt x="215" y="74"/>
                  <a:pt x="216" y="85"/>
                  <a:pt x="212" y="77"/>
                </a:cubicBezTo>
                <a:cubicBezTo>
                  <a:pt x="214" y="83"/>
                  <a:pt x="209" y="81"/>
                  <a:pt x="211" y="86"/>
                </a:cubicBezTo>
                <a:cubicBezTo>
                  <a:pt x="212" y="81"/>
                  <a:pt x="217" y="90"/>
                  <a:pt x="220" y="93"/>
                </a:cubicBezTo>
                <a:cubicBezTo>
                  <a:pt x="213" y="96"/>
                  <a:pt x="213" y="96"/>
                  <a:pt x="213" y="96"/>
                </a:cubicBezTo>
                <a:cubicBezTo>
                  <a:pt x="214" y="95"/>
                  <a:pt x="212" y="91"/>
                  <a:pt x="211" y="90"/>
                </a:cubicBezTo>
                <a:cubicBezTo>
                  <a:pt x="210" y="95"/>
                  <a:pt x="210" y="95"/>
                  <a:pt x="210" y="95"/>
                </a:cubicBezTo>
                <a:cubicBezTo>
                  <a:pt x="209" y="83"/>
                  <a:pt x="198" y="104"/>
                  <a:pt x="195" y="90"/>
                </a:cubicBezTo>
                <a:cubicBezTo>
                  <a:pt x="197" y="91"/>
                  <a:pt x="199" y="87"/>
                  <a:pt x="200" y="93"/>
                </a:cubicBezTo>
                <a:cubicBezTo>
                  <a:pt x="204" y="89"/>
                  <a:pt x="199" y="84"/>
                  <a:pt x="201" y="80"/>
                </a:cubicBezTo>
                <a:cubicBezTo>
                  <a:pt x="194" y="75"/>
                  <a:pt x="185" y="83"/>
                  <a:pt x="178" y="74"/>
                </a:cubicBezTo>
                <a:cubicBezTo>
                  <a:pt x="179" y="78"/>
                  <a:pt x="183" y="78"/>
                  <a:pt x="183" y="82"/>
                </a:cubicBezTo>
                <a:cubicBezTo>
                  <a:pt x="178" y="85"/>
                  <a:pt x="172" y="74"/>
                  <a:pt x="166" y="70"/>
                </a:cubicBezTo>
                <a:cubicBezTo>
                  <a:pt x="167" y="76"/>
                  <a:pt x="167" y="76"/>
                  <a:pt x="167" y="76"/>
                </a:cubicBezTo>
                <a:cubicBezTo>
                  <a:pt x="162" y="71"/>
                  <a:pt x="165" y="79"/>
                  <a:pt x="160" y="77"/>
                </a:cubicBezTo>
                <a:cubicBezTo>
                  <a:pt x="160" y="76"/>
                  <a:pt x="161" y="74"/>
                  <a:pt x="159" y="74"/>
                </a:cubicBezTo>
                <a:cubicBezTo>
                  <a:pt x="155" y="75"/>
                  <a:pt x="159" y="79"/>
                  <a:pt x="156" y="81"/>
                </a:cubicBezTo>
                <a:cubicBezTo>
                  <a:pt x="150" y="71"/>
                  <a:pt x="154" y="87"/>
                  <a:pt x="147" y="82"/>
                </a:cubicBezTo>
                <a:cubicBezTo>
                  <a:pt x="148" y="85"/>
                  <a:pt x="148" y="85"/>
                  <a:pt x="148" y="85"/>
                </a:cubicBezTo>
                <a:cubicBezTo>
                  <a:pt x="142" y="81"/>
                  <a:pt x="136" y="90"/>
                  <a:pt x="130" y="92"/>
                </a:cubicBezTo>
                <a:cubicBezTo>
                  <a:pt x="131" y="90"/>
                  <a:pt x="135" y="91"/>
                  <a:pt x="134" y="85"/>
                </a:cubicBezTo>
                <a:cubicBezTo>
                  <a:pt x="127" y="84"/>
                  <a:pt x="127" y="84"/>
                  <a:pt x="127" y="84"/>
                </a:cubicBezTo>
                <a:cubicBezTo>
                  <a:pt x="126" y="86"/>
                  <a:pt x="123" y="86"/>
                  <a:pt x="126" y="89"/>
                </a:cubicBezTo>
                <a:cubicBezTo>
                  <a:pt x="127" y="90"/>
                  <a:pt x="127" y="89"/>
                  <a:pt x="128" y="88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0" y="89"/>
                  <a:pt x="127" y="83"/>
                  <a:pt x="127" y="77"/>
                </a:cubicBezTo>
                <a:cubicBezTo>
                  <a:pt x="123" y="79"/>
                  <a:pt x="122" y="74"/>
                  <a:pt x="119" y="74"/>
                </a:cubicBezTo>
                <a:cubicBezTo>
                  <a:pt x="118" y="80"/>
                  <a:pt x="124" y="80"/>
                  <a:pt x="122" y="86"/>
                </a:cubicBezTo>
                <a:cubicBezTo>
                  <a:pt x="120" y="89"/>
                  <a:pt x="113" y="85"/>
                  <a:pt x="110" y="80"/>
                </a:cubicBezTo>
                <a:cubicBezTo>
                  <a:pt x="107" y="93"/>
                  <a:pt x="96" y="84"/>
                  <a:pt x="97" y="94"/>
                </a:cubicBezTo>
                <a:cubicBezTo>
                  <a:pt x="97" y="93"/>
                  <a:pt x="96" y="90"/>
                  <a:pt x="94" y="91"/>
                </a:cubicBezTo>
                <a:cubicBezTo>
                  <a:pt x="95" y="94"/>
                  <a:pt x="95" y="94"/>
                  <a:pt x="95" y="94"/>
                </a:cubicBezTo>
                <a:cubicBezTo>
                  <a:pt x="91" y="99"/>
                  <a:pt x="90" y="85"/>
                  <a:pt x="87" y="88"/>
                </a:cubicBezTo>
                <a:cubicBezTo>
                  <a:pt x="87" y="90"/>
                  <a:pt x="88" y="90"/>
                  <a:pt x="89" y="93"/>
                </a:cubicBezTo>
                <a:cubicBezTo>
                  <a:pt x="83" y="96"/>
                  <a:pt x="77" y="82"/>
                  <a:pt x="71" y="89"/>
                </a:cubicBezTo>
                <a:cubicBezTo>
                  <a:pt x="72" y="90"/>
                  <a:pt x="72" y="91"/>
                  <a:pt x="73" y="90"/>
                </a:cubicBezTo>
                <a:cubicBezTo>
                  <a:pt x="73" y="91"/>
                  <a:pt x="72" y="91"/>
                  <a:pt x="69" y="89"/>
                </a:cubicBezTo>
                <a:cubicBezTo>
                  <a:pt x="71" y="85"/>
                  <a:pt x="71" y="85"/>
                  <a:pt x="71" y="85"/>
                </a:cubicBezTo>
                <a:cubicBezTo>
                  <a:pt x="66" y="74"/>
                  <a:pt x="63" y="92"/>
                  <a:pt x="57" y="89"/>
                </a:cubicBezTo>
                <a:cubicBezTo>
                  <a:pt x="58" y="91"/>
                  <a:pt x="62" y="91"/>
                  <a:pt x="60" y="94"/>
                </a:cubicBezTo>
                <a:cubicBezTo>
                  <a:pt x="57" y="95"/>
                  <a:pt x="55" y="83"/>
                  <a:pt x="52" y="89"/>
                </a:cubicBezTo>
                <a:cubicBezTo>
                  <a:pt x="54" y="90"/>
                  <a:pt x="55" y="96"/>
                  <a:pt x="57" y="97"/>
                </a:cubicBezTo>
                <a:cubicBezTo>
                  <a:pt x="54" y="98"/>
                  <a:pt x="53" y="102"/>
                  <a:pt x="51" y="98"/>
                </a:cubicBezTo>
                <a:cubicBezTo>
                  <a:pt x="50" y="98"/>
                  <a:pt x="50" y="100"/>
                  <a:pt x="51" y="101"/>
                </a:cubicBezTo>
                <a:cubicBezTo>
                  <a:pt x="48" y="98"/>
                  <a:pt x="46" y="101"/>
                  <a:pt x="45" y="103"/>
                </a:cubicBezTo>
                <a:cubicBezTo>
                  <a:pt x="45" y="105"/>
                  <a:pt x="45" y="105"/>
                  <a:pt x="45" y="105"/>
                </a:cubicBezTo>
                <a:cubicBezTo>
                  <a:pt x="40" y="94"/>
                  <a:pt x="40" y="105"/>
                  <a:pt x="36" y="106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35" y="108"/>
                  <a:pt x="32" y="105"/>
                  <a:pt x="30" y="110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29" y="111"/>
                  <a:pt x="27" y="119"/>
                  <a:pt x="24" y="114"/>
                </a:cubicBezTo>
                <a:cubicBezTo>
                  <a:pt x="23" y="115"/>
                  <a:pt x="28" y="120"/>
                  <a:pt x="25" y="121"/>
                </a:cubicBezTo>
                <a:cubicBezTo>
                  <a:pt x="23" y="119"/>
                  <a:pt x="20" y="118"/>
                  <a:pt x="20" y="122"/>
                </a:cubicBezTo>
                <a:cubicBezTo>
                  <a:pt x="21" y="123"/>
                  <a:pt x="22" y="125"/>
                  <a:pt x="22" y="123"/>
                </a:cubicBezTo>
                <a:cubicBezTo>
                  <a:pt x="23" y="123"/>
                  <a:pt x="22" y="122"/>
                  <a:pt x="22" y="121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3" y="127"/>
                  <a:pt x="21" y="122"/>
                  <a:pt x="19" y="125"/>
                </a:cubicBezTo>
                <a:cubicBezTo>
                  <a:pt x="20" y="127"/>
                  <a:pt x="22" y="128"/>
                  <a:pt x="23" y="130"/>
                </a:cubicBezTo>
                <a:cubicBezTo>
                  <a:pt x="19" y="128"/>
                  <a:pt x="16" y="127"/>
                  <a:pt x="13" y="126"/>
                </a:cubicBezTo>
                <a:cubicBezTo>
                  <a:pt x="12" y="124"/>
                  <a:pt x="12" y="122"/>
                  <a:pt x="9" y="120"/>
                </a:cubicBezTo>
                <a:cubicBezTo>
                  <a:pt x="9" y="119"/>
                  <a:pt x="10" y="118"/>
                  <a:pt x="11" y="117"/>
                </a:cubicBezTo>
                <a:cubicBezTo>
                  <a:pt x="10" y="112"/>
                  <a:pt x="6" y="113"/>
                  <a:pt x="5" y="113"/>
                </a:cubicBezTo>
                <a:cubicBezTo>
                  <a:pt x="5" y="112"/>
                  <a:pt x="6" y="112"/>
                  <a:pt x="6" y="111"/>
                </a:cubicBezTo>
                <a:cubicBezTo>
                  <a:pt x="6" y="111"/>
                  <a:pt x="6" y="110"/>
                  <a:pt x="5" y="110"/>
                </a:cubicBezTo>
                <a:cubicBezTo>
                  <a:pt x="7" y="109"/>
                  <a:pt x="7" y="109"/>
                  <a:pt x="7" y="109"/>
                </a:cubicBezTo>
                <a:cubicBezTo>
                  <a:pt x="3" y="108"/>
                  <a:pt x="3" y="105"/>
                  <a:pt x="4" y="103"/>
                </a:cubicBezTo>
                <a:cubicBezTo>
                  <a:pt x="4" y="100"/>
                  <a:pt x="4" y="98"/>
                  <a:pt x="0" y="97"/>
                </a:cubicBezTo>
                <a:cubicBezTo>
                  <a:pt x="2" y="97"/>
                  <a:pt x="5" y="99"/>
                  <a:pt x="7" y="101"/>
                </a:cubicBezTo>
                <a:cubicBezTo>
                  <a:pt x="10" y="101"/>
                  <a:pt x="8" y="98"/>
                  <a:pt x="9" y="96"/>
                </a:cubicBezTo>
                <a:cubicBezTo>
                  <a:pt x="7" y="95"/>
                  <a:pt x="5" y="94"/>
                  <a:pt x="3" y="94"/>
                </a:cubicBezTo>
                <a:cubicBezTo>
                  <a:pt x="10" y="92"/>
                  <a:pt x="0" y="89"/>
                  <a:pt x="3" y="84"/>
                </a:cubicBezTo>
                <a:cubicBezTo>
                  <a:pt x="7" y="84"/>
                  <a:pt x="8" y="81"/>
                  <a:pt x="9" y="77"/>
                </a:cubicBezTo>
                <a:cubicBezTo>
                  <a:pt x="10" y="73"/>
                  <a:pt x="11" y="69"/>
                  <a:pt x="13" y="68"/>
                </a:cubicBezTo>
                <a:cubicBezTo>
                  <a:pt x="20" y="67"/>
                  <a:pt x="12" y="74"/>
                  <a:pt x="17" y="76"/>
                </a:cubicBezTo>
                <a:cubicBezTo>
                  <a:pt x="21" y="75"/>
                  <a:pt x="18" y="72"/>
                  <a:pt x="20" y="70"/>
                </a:cubicBezTo>
                <a:cubicBezTo>
                  <a:pt x="23" y="76"/>
                  <a:pt x="23" y="76"/>
                  <a:pt x="23" y="76"/>
                </a:cubicBezTo>
                <a:cubicBezTo>
                  <a:pt x="27" y="76"/>
                  <a:pt x="21" y="70"/>
                  <a:pt x="24" y="72"/>
                </a:cubicBezTo>
                <a:cubicBezTo>
                  <a:pt x="26" y="67"/>
                  <a:pt x="23" y="70"/>
                  <a:pt x="20" y="65"/>
                </a:cubicBezTo>
                <a:cubicBezTo>
                  <a:pt x="22" y="66"/>
                  <a:pt x="26" y="68"/>
                  <a:pt x="27" y="65"/>
                </a:cubicBezTo>
                <a:cubicBezTo>
                  <a:pt x="26" y="63"/>
                  <a:pt x="22" y="64"/>
                  <a:pt x="24" y="62"/>
                </a:cubicBezTo>
                <a:cubicBezTo>
                  <a:pt x="35" y="63"/>
                  <a:pt x="36" y="55"/>
                  <a:pt x="46" y="54"/>
                </a:cubicBezTo>
                <a:cubicBezTo>
                  <a:pt x="44" y="51"/>
                  <a:pt x="44" y="51"/>
                  <a:pt x="44" y="51"/>
                </a:cubicBezTo>
                <a:cubicBezTo>
                  <a:pt x="45" y="52"/>
                  <a:pt x="46" y="53"/>
                  <a:pt x="47" y="52"/>
                </a:cubicBezTo>
                <a:cubicBezTo>
                  <a:pt x="46" y="50"/>
                  <a:pt x="46" y="50"/>
                  <a:pt x="46" y="50"/>
                </a:cubicBezTo>
                <a:cubicBezTo>
                  <a:pt x="48" y="49"/>
                  <a:pt x="58" y="52"/>
                  <a:pt x="63" y="50"/>
                </a:cubicBezTo>
                <a:cubicBezTo>
                  <a:pt x="60" y="47"/>
                  <a:pt x="60" y="47"/>
                  <a:pt x="60" y="47"/>
                </a:cubicBezTo>
                <a:cubicBezTo>
                  <a:pt x="66" y="51"/>
                  <a:pt x="66" y="51"/>
                  <a:pt x="66" y="51"/>
                </a:cubicBezTo>
                <a:cubicBezTo>
                  <a:pt x="64" y="45"/>
                  <a:pt x="64" y="45"/>
                  <a:pt x="64" y="45"/>
                </a:cubicBezTo>
                <a:cubicBezTo>
                  <a:pt x="67" y="50"/>
                  <a:pt x="73" y="46"/>
                  <a:pt x="78" y="47"/>
                </a:cubicBezTo>
                <a:cubicBezTo>
                  <a:pt x="78" y="43"/>
                  <a:pt x="78" y="43"/>
                  <a:pt x="78" y="43"/>
                </a:cubicBezTo>
                <a:cubicBezTo>
                  <a:pt x="81" y="45"/>
                  <a:pt x="81" y="45"/>
                  <a:pt x="81" y="45"/>
                </a:cubicBezTo>
                <a:cubicBezTo>
                  <a:pt x="80" y="42"/>
                  <a:pt x="80" y="42"/>
                  <a:pt x="80" y="42"/>
                </a:cubicBezTo>
                <a:cubicBezTo>
                  <a:pt x="83" y="42"/>
                  <a:pt x="87" y="48"/>
                  <a:pt x="90" y="45"/>
                </a:cubicBezTo>
                <a:cubicBezTo>
                  <a:pt x="88" y="46"/>
                  <a:pt x="87" y="40"/>
                  <a:pt x="87" y="38"/>
                </a:cubicBezTo>
                <a:close/>
                <a:moveTo>
                  <a:pt x="211" y="42"/>
                </a:moveTo>
                <a:cubicBezTo>
                  <a:pt x="212" y="42"/>
                  <a:pt x="212" y="42"/>
                  <a:pt x="212" y="42"/>
                </a:cubicBezTo>
                <a:cubicBezTo>
                  <a:pt x="212" y="42"/>
                  <a:pt x="211" y="42"/>
                  <a:pt x="211" y="42"/>
                </a:cubicBezTo>
                <a:cubicBezTo>
                  <a:pt x="209" y="42"/>
                  <a:pt x="209" y="42"/>
                  <a:pt x="209" y="42"/>
                </a:cubicBezTo>
                <a:cubicBezTo>
                  <a:pt x="209" y="45"/>
                  <a:pt x="210" y="43"/>
                  <a:pt x="211" y="42"/>
                </a:cubicBezTo>
                <a:close/>
                <a:moveTo>
                  <a:pt x="403" y="71"/>
                </a:moveTo>
                <a:cubicBezTo>
                  <a:pt x="400" y="69"/>
                  <a:pt x="400" y="69"/>
                  <a:pt x="400" y="69"/>
                </a:cubicBezTo>
                <a:cubicBezTo>
                  <a:pt x="401" y="69"/>
                  <a:pt x="403" y="71"/>
                  <a:pt x="402" y="69"/>
                </a:cubicBezTo>
                <a:cubicBezTo>
                  <a:pt x="403" y="69"/>
                  <a:pt x="404" y="69"/>
                  <a:pt x="403" y="71"/>
                </a:cubicBezTo>
                <a:close/>
                <a:moveTo>
                  <a:pt x="206" y="78"/>
                </a:moveTo>
                <a:cubicBezTo>
                  <a:pt x="208" y="81"/>
                  <a:pt x="208" y="81"/>
                  <a:pt x="208" y="81"/>
                </a:cubicBezTo>
                <a:cubicBezTo>
                  <a:pt x="209" y="78"/>
                  <a:pt x="209" y="78"/>
                  <a:pt x="209" y="78"/>
                </a:cubicBezTo>
                <a:lnTo>
                  <a:pt x="206" y="78"/>
                </a:lnTo>
                <a:close/>
                <a:moveTo>
                  <a:pt x="179" y="79"/>
                </a:moveTo>
                <a:cubicBezTo>
                  <a:pt x="182" y="81"/>
                  <a:pt x="182" y="81"/>
                  <a:pt x="182" y="81"/>
                </a:cubicBezTo>
                <a:cubicBezTo>
                  <a:pt x="182" y="80"/>
                  <a:pt x="182" y="80"/>
                  <a:pt x="182" y="80"/>
                </a:cubicBezTo>
                <a:cubicBezTo>
                  <a:pt x="179" y="78"/>
                  <a:pt x="179" y="78"/>
                  <a:pt x="179" y="78"/>
                </a:cubicBezTo>
                <a:lnTo>
                  <a:pt x="179" y="79"/>
                </a:lnTo>
                <a:close/>
                <a:moveTo>
                  <a:pt x="140" y="47"/>
                </a:moveTo>
                <a:cubicBezTo>
                  <a:pt x="142" y="53"/>
                  <a:pt x="143" y="47"/>
                  <a:pt x="146" y="49"/>
                </a:cubicBezTo>
                <a:cubicBezTo>
                  <a:pt x="146" y="50"/>
                  <a:pt x="146" y="50"/>
                  <a:pt x="146" y="50"/>
                </a:cubicBezTo>
                <a:cubicBezTo>
                  <a:pt x="146" y="50"/>
                  <a:pt x="146" y="49"/>
                  <a:pt x="146" y="49"/>
                </a:cubicBezTo>
                <a:cubicBezTo>
                  <a:pt x="144" y="47"/>
                  <a:pt x="142" y="41"/>
                  <a:pt x="140" y="47"/>
                </a:cubicBezTo>
                <a:close/>
                <a:moveTo>
                  <a:pt x="204" y="49"/>
                </a:moveTo>
                <a:cubicBezTo>
                  <a:pt x="204" y="46"/>
                  <a:pt x="200" y="45"/>
                  <a:pt x="199" y="42"/>
                </a:cubicBezTo>
                <a:cubicBezTo>
                  <a:pt x="198" y="43"/>
                  <a:pt x="200" y="46"/>
                  <a:pt x="200" y="49"/>
                </a:cubicBezTo>
                <a:cubicBezTo>
                  <a:pt x="200" y="49"/>
                  <a:pt x="199" y="49"/>
                  <a:pt x="198" y="48"/>
                </a:cubicBezTo>
                <a:cubicBezTo>
                  <a:pt x="199" y="56"/>
                  <a:pt x="201" y="45"/>
                  <a:pt x="204" y="49"/>
                </a:cubicBezTo>
                <a:close/>
                <a:moveTo>
                  <a:pt x="270" y="55"/>
                </a:moveTo>
                <a:cubicBezTo>
                  <a:pt x="268" y="52"/>
                  <a:pt x="268" y="52"/>
                  <a:pt x="268" y="52"/>
                </a:cubicBezTo>
                <a:cubicBezTo>
                  <a:pt x="269" y="52"/>
                  <a:pt x="269" y="52"/>
                  <a:pt x="269" y="52"/>
                </a:cubicBezTo>
                <a:lnTo>
                  <a:pt x="270" y="55"/>
                </a:lnTo>
                <a:close/>
                <a:moveTo>
                  <a:pt x="284" y="53"/>
                </a:moveTo>
                <a:cubicBezTo>
                  <a:pt x="287" y="53"/>
                  <a:pt x="290" y="58"/>
                  <a:pt x="289" y="62"/>
                </a:cubicBezTo>
                <a:cubicBezTo>
                  <a:pt x="286" y="61"/>
                  <a:pt x="282" y="61"/>
                  <a:pt x="281" y="56"/>
                </a:cubicBezTo>
                <a:cubicBezTo>
                  <a:pt x="282" y="59"/>
                  <a:pt x="281" y="49"/>
                  <a:pt x="284" y="53"/>
                </a:cubicBezTo>
                <a:close/>
                <a:moveTo>
                  <a:pt x="170" y="56"/>
                </a:moveTo>
                <a:cubicBezTo>
                  <a:pt x="172" y="57"/>
                  <a:pt x="175" y="66"/>
                  <a:pt x="178" y="61"/>
                </a:cubicBezTo>
                <a:cubicBezTo>
                  <a:pt x="175" y="59"/>
                  <a:pt x="175" y="59"/>
                  <a:pt x="175" y="59"/>
                </a:cubicBezTo>
                <a:cubicBezTo>
                  <a:pt x="176" y="59"/>
                  <a:pt x="176" y="59"/>
                  <a:pt x="176" y="59"/>
                </a:cubicBezTo>
                <a:cubicBezTo>
                  <a:pt x="175" y="55"/>
                  <a:pt x="175" y="55"/>
                  <a:pt x="175" y="55"/>
                </a:cubicBezTo>
                <a:cubicBezTo>
                  <a:pt x="176" y="64"/>
                  <a:pt x="171" y="56"/>
                  <a:pt x="170" y="56"/>
                </a:cubicBezTo>
                <a:close/>
                <a:moveTo>
                  <a:pt x="310" y="61"/>
                </a:moveTo>
                <a:cubicBezTo>
                  <a:pt x="311" y="62"/>
                  <a:pt x="315" y="65"/>
                  <a:pt x="314" y="71"/>
                </a:cubicBezTo>
                <a:cubicBezTo>
                  <a:pt x="315" y="68"/>
                  <a:pt x="311" y="64"/>
                  <a:pt x="308" y="61"/>
                </a:cubicBezTo>
                <a:cubicBezTo>
                  <a:pt x="309" y="61"/>
                  <a:pt x="309" y="62"/>
                  <a:pt x="310" y="61"/>
                </a:cubicBezTo>
                <a:close/>
                <a:moveTo>
                  <a:pt x="308" y="68"/>
                </a:moveTo>
                <a:cubicBezTo>
                  <a:pt x="307" y="68"/>
                  <a:pt x="307" y="72"/>
                  <a:pt x="305" y="69"/>
                </a:cubicBezTo>
                <a:cubicBezTo>
                  <a:pt x="305" y="66"/>
                  <a:pt x="305" y="58"/>
                  <a:pt x="301" y="60"/>
                </a:cubicBezTo>
                <a:cubicBezTo>
                  <a:pt x="303" y="66"/>
                  <a:pt x="303" y="69"/>
                  <a:pt x="307" y="72"/>
                </a:cubicBezTo>
                <a:lnTo>
                  <a:pt x="308" y="68"/>
                </a:lnTo>
                <a:close/>
                <a:moveTo>
                  <a:pt x="303" y="55"/>
                </a:moveTo>
                <a:cubicBezTo>
                  <a:pt x="297" y="57"/>
                  <a:pt x="297" y="57"/>
                  <a:pt x="297" y="57"/>
                </a:cubicBezTo>
                <a:cubicBezTo>
                  <a:pt x="300" y="65"/>
                  <a:pt x="301" y="58"/>
                  <a:pt x="303" y="55"/>
                </a:cubicBezTo>
                <a:cubicBezTo>
                  <a:pt x="304" y="54"/>
                  <a:pt x="304" y="54"/>
                  <a:pt x="304" y="54"/>
                </a:cubicBezTo>
                <a:cubicBezTo>
                  <a:pt x="304" y="54"/>
                  <a:pt x="303" y="55"/>
                  <a:pt x="303" y="55"/>
                </a:cubicBezTo>
                <a:close/>
                <a:moveTo>
                  <a:pt x="339" y="60"/>
                </a:moveTo>
                <a:cubicBezTo>
                  <a:pt x="337" y="58"/>
                  <a:pt x="337" y="58"/>
                  <a:pt x="337" y="58"/>
                </a:cubicBezTo>
                <a:cubicBezTo>
                  <a:pt x="338" y="57"/>
                  <a:pt x="338" y="56"/>
                  <a:pt x="336" y="56"/>
                </a:cubicBezTo>
                <a:cubicBezTo>
                  <a:pt x="337" y="58"/>
                  <a:pt x="337" y="58"/>
                  <a:pt x="337" y="58"/>
                </a:cubicBezTo>
                <a:cubicBezTo>
                  <a:pt x="337" y="60"/>
                  <a:pt x="335" y="62"/>
                  <a:pt x="339" y="60"/>
                </a:cubicBezTo>
                <a:close/>
                <a:moveTo>
                  <a:pt x="307" y="56"/>
                </a:moveTo>
                <a:cubicBezTo>
                  <a:pt x="312" y="57"/>
                  <a:pt x="312" y="57"/>
                  <a:pt x="312" y="57"/>
                </a:cubicBezTo>
                <a:cubicBezTo>
                  <a:pt x="310" y="58"/>
                  <a:pt x="307" y="59"/>
                  <a:pt x="307" y="56"/>
                </a:cubicBezTo>
                <a:close/>
                <a:moveTo>
                  <a:pt x="329" y="64"/>
                </a:moveTo>
                <a:cubicBezTo>
                  <a:pt x="329" y="64"/>
                  <a:pt x="334" y="63"/>
                  <a:pt x="336" y="63"/>
                </a:cubicBezTo>
                <a:cubicBezTo>
                  <a:pt x="335" y="61"/>
                  <a:pt x="330" y="60"/>
                  <a:pt x="329" y="64"/>
                </a:cubicBezTo>
                <a:close/>
                <a:moveTo>
                  <a:pt x="435" y="84"/>
                </a:moveTo>
                <a:cubicBezTo>
                  <a:pt x="433" y="88"/>
                  <a:pt x="433" y="88"/>
                  <a:pt x="433" y="88"/>
                </a:cubicBezTo>
                <a:cubicBezTo>
                  <a:pt x="436" y="89"/>
                  <a:pt x="436" y="89"/>
                  <a:pt x="436" y="89"/>
                </a:cubicBezTo>
                <a:lnTo>
                  <a:pt x="435" y="84"/>
                </a:lnTo>
                <a:close/>
                <a:moveTo>
                  <a:pt x="404" y="83"/>
                </a:moveTo>
                <a:cubicBezTo>
                  <a:pt x="403" y="83"/>
                  <a:pt x="403" y="83"/>
                  <a:pt x="403" y="83"/>
                </a:cubicBezTo>
                <a:cubicBezTo>
                  <a:pt x="401" y="85"/>
                  <a:pt x="401" y="85"/>
                  <a:pt x="401" y="85"/>
                </a:cubicBezTo>
                <a:lnTo>
                  <a:pt x="404" y="83"/>
                </a:lnTo>
                <a:close/>
                <a:moveTo>
                  <a:pt x="369" y="81"/>
                </a:moveTo>
                <a:cubicBezTo>
                  <a:pt x="370" y="81"/>
                  <a:pt x="370" y="81"/>
                  <a:pt x="370" y="80"/>
                </a:cubicBezTo>
                <a:cubicBezTo>
                  <a:pt x="373" y="78"/>
                  <a:pt x="380" y="77"/>
                  <a:pt x="383" y="78"/>
                </a:cubicBezTo>
                <a:cubicBezTo>
                  <a:pt x="385" y="76"/>
                  <a:pt x="381" y="71"/>
                  <a:pt x="380" y="69"/>
                </a:cubicBezTo>
                <a:cubicBezTo>
                  <a:pt x="380" y="85"/>
                  <a:pt x="376" y="68"/>
                  <a:pt x="372" y="73"/>
                </a:cubicBezTo>
                <a:cubicBezTo>
                  <a:pt x="373" y="74"/>
                  <a:pt x="375" y="74"/>
                  <a:pt x="375" y="77"/>
                </a:cubicBezTo>
                <a:cubicBezTo>
                  <a:pt x="374" y="78"/>
                  <a:pt x="372" y="78"/>
                  <a:pt x="371" y="77"/>
                </a:cubicBezTo>
                <a:cubicBezTo>
                  <a:pt x="371" y="76"/>
                  <a:pt x="370" y="75"/>
                  <a:pt x="370" y="75"/>
                </a:cubicBezTo>
                <a:cubicBezTo>
                  <a:pt x="370" y="76"/>
                  <a:pt x="370" y="76"/>
                  <a:pt x="371" y="77"/>
                </a:cubicBezTo>
                <a:cubicBezTo>
                  <a:pt x="371" y="78"/>
                  <a:pt x="371" y="79"/>
                  <a:pt x="370" y="80"/>
                </a:cubicBezTo>
                <a:cubicBezTo>
                  <a:pt x="370" y="80"/>
                  <a:pt x="369" y="81"/>
                  <a:pt x="369" y="81"/>
                </a:cubicBezTo>
                <a:close/>
                <a:moveTo>
                  <a:pt x="326" y="77"/>
                </a:moveTo>
                <a:cubicBezTo>
                  <a:pt x="326" y="75"/>
                  <a:pt x="328" y="74"/>
                  <a:pt x="325" y="72"/>
                </a:cubicBezTo>
                <a:cubicBezTo>
                  <a:pt x="325" y="74"/>
                  <a:pt x="325" y="75"/>
                  <a:pt x="326" y="77"/>
                </a:cubicBezTo>
                <a:cubicBezTo>
                  <a:pt x="326" y="77"/>
                  <a:pt x="327" y="78"/>
                  <a:pt x="328" y="78"/>
                </a:cubicBezTo>
                <a:cubicBezTo>
                  <a:pt x="327" y="78"/>
                  <a:pt x="327" y="77"/>
                  <a:pt x="326" y="77"/>
                </a:cubicBezTo>
                <a:close/>
                <a:moveTo>
                  <a:pt x="328" y="85"/>
                </a:moveTo>
                <a:cubicBezTo>
                  <a:pt x="322" y="78"/>
                  <a:pt x="322" y="78"/>
                  <a:pt x="322" y="78"/>
                </a:cubicBezTo>
                <a:cubicBezTo>
                  <a:pt x="324" y="82"/>
                  <a:pt x="324" y="82"/>
                  <a:pt x="324" y="82"/>
                </a:cubicBezTo>
                <a:cubicBezTo>
                  <a:pt x="321" y="78"/>
                  <a:pt x="321" y="78"/>
                  <a:pt x="321" y="78"/>
                </a:cubicBezTo>
                <a:cubicBezTo>
                  <a:pt x="321" y="82"/>
                  <a:pt x="324" y="88"/>
                  <a:pt x="328" y="85"/>
                </a:cubicBezTo>
                <a:close/>
                <a:moveTo>
                  <a:pt x="313" y="79"/>
                </a:moveTo>
                <a:cubicBezTo>
                  <a:pt x="319" y="82"/>
                  <a:pt x="319" y="82"/>
                  <a:pt x="319" y="82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8" y="78"/>
                  <a:pt x="318" y="78"/>
                  <a:pt x="318" y="78"/>
                </a:cubicBezTo>
                <a:cubicBezTo>
                  <a:pt x="319" y="81"/>
                  <a:pt x="319" y="81"/>
                  <a:pt x="319" y="81"/>
                </a:cubicBezTo>
                <a:lnTo>
                  <a:pt x="313" y="79"/>
                </a:lnTo>
                <a:close/>
                <a:moveTo>
                  <a:pt x="260" y="69"/>
                </a:moveTo>
                <a:cubicBezTo>
                  <a:pt x="257" y="69"/>
                  <a:pt x="257" y="69"/>
                  <a:pt x="257" y="69"/>
                </a:cubicBezTo>
                <a:cubicBezTo>
                  <a:pt x="257" y="69"/>
                  <a:pt x="260" y="73"/>
                  <a:pt x="263" y="72"/>
                </a:cubicBezTo>
                <a:cubicBezTo>
                  <a:pt x="259" y="82"/>
                  <a:pt x="262" y="70"/>
                  <a:pt x="256" y="74"/>
                </a:cubicBezTo>
                <a:cubicBezTo>
                  <a:pt x="263" y="74"/>
                  <a:pt x="260" y="81"/>
                  <a:pt x="259" y="85"/>
                </a:cubicBezTo>
                <a:cubicBezTo>
                  <a:pt x="258" y="79"/>
                  <a:pt x="250" y="82"/>
                  <a:pt x="253" y="70"/>
                </a:cubicBezTo>
                <a:cubicBezTo>
                  <a:pt x="255" y="72"/>
                  <a:pt x="258" y="61"/>
                  <a:pt x="260" y="69"/>
                </a:cubicBezTo>
                <a:close/>
                <a:moveTo>
                  <a:pt x="219" y="71"/>
                </a:moveTo>
                <a:cubicBezTo>
                  <a:pt x="215" y="70"/>
                  <a:pt x="215" y="70"/>
                  <a:pt x="215" y="70"/>
                </a:cubicBezTo>
                <a:cubicBezTo>
                  <a:pt x="219" y="71"/>
                  <a:pt x="219" y="71"/>
                  <a:pt x="219" y="71"/>
                </a:cubicBezTo>
                <a:close/>
                <a:moveTo>
                  <a:pt x="113" y="80"/>
                </a:moveTo>
                <a:cubicBezTo>
                  <a:pt x="114" y="86"/>
                  <a:pt x="119" y="80"/>
                  <a:pt x="119" y="77"/>
                </a:cubicBezTo>
                <a:cubicBezTo>
                  <a:pt x="118" y="79"/>
                  <a:pt x="115" y="79"/>
                  <a:pt x="113" y="80"/>
                </a:cubicBezTo>
                <a:close/>
                <a:moveTo>
                  <a:pt x="74" y="84"/>
                </a:moveTo>
                <a:cubicBezTo>
                  <a:pt x="76" y="83"/>
                  <a:pt x="80" y="89"/>
                  <a:pt x="80" y="83"/>
                </a:cubicBezTo>
                <a:cubicBezTo>
                  <a:pt x="75" y="81"/>
                  <a:pt x="75" y="81"/>
                  <a:pt x="75" y="81"/>
                </a:cubicBezTo>
                <a:cubicBezTo>
                  <a:pt x="75" y="83"/>
                  <a:pt x="73" y="81"/>
                  <a:pt x="74" y="84"/>
                </a:cubicBezTo>
                <a:close/>
                <a:moveTo>
                  <a:pt x="47" y="91"/>
                </a:moveTo>
                <a:cubicBezTo>
                  <a:pt x="44" y="85"/>
                  <a:pt x="44" y="85"/>
                  <a:pt x="44" y="85"/>
                </a:cubicBezTo>
                <a:cubicBezTo>
                  <a:pt x="46" y="86"/>
                  <a:pt x="46" y="86"/>
                  <a:pt x="46" y="86"/>
                </a:cubicBezTo>
                <a:lnTo>
                  <a:pt x="47" y="91"/>
                </a:lnTo>
                <a:close/>
                <a:moveTo>
                  <a:pt x="53" y="97"/>
                </a:moveTo>
                <a:cubicBezTo>
                  <a:pt x="53" y="98"/>
                  <a:pt x="49" y="97"/>
                  <a:pt x="50" y="94"/>
                </a:cubicBezTo>
                <a:lnTo>
                  <a:pt x="53" y="97"/>
                </a:lnTo>
                <a:close/>
                <a:moveTo>
                  <a:pt x="25" y="100"/>
                </a:moveTo>
                <a:cubicBezTo>
                  <a:pt x="28" y="105"/>
                  <a:pt x="28" y="105"/>
                  <a:pt x="28" y="105"/>
                </a:cubicBezTo>
                <a:cubicBezTo>
                  <a:pt x="26" y="106"/>
                  <a:pt x="26" y="106"/>
                  <a:pt x="26" y="106"/>
                </a:cubicBezTo>
                <a:lnTo>
                  <a:pt x="25" y="100"/>
                </a:lnTo>
                <a:close/>
                <a:moveTo>
                  <a:pt x="25" y="95"/>
                </a:moveTo>
                <a:cubicBezTo>
                  <a:pt x="26" y="96"/>
                  <a:pt x="27" y="97"/>
                  <a:pt x="27" y="98"/>
                </a:cubicBezTo>
                <a:cubicBezTo>
                  <a:pt x="28" y="99"/>
                  <a:pt x="30" y="99"/>
                  <a:pt x="31" y="97"/>
                </a:cubicBezTo>
                <a:cubicBezTo>
                  <a:pt x="30" y="95"/>
                  <a:pt x="30" y="97"/>
                  <a:pt x="29" y="96"/>
                </a:cubicBezTo>
                <a:cubicBezTo>
                  <a:pt x="29" y="96"/>
                  <a:pt x="30" y="94"/>
                  <a:pt x="31" y="94"/>
                </a:cubicBezTo>
                <a:cubicBezTo>
                  <a:pt x="31" y="100"/>
                  <a:pt x="32" y="99"/>
                  <a:pt x="33" y="104"/>
                </a:cubicBezTo>
                <a:cubicBezTo>
                  <a:pt x="30" y="108"/>
                  <a:pt x="29" y="102"/>
                  <a:pt x="27" y="98"/>
                </a:cubicBezTo>
                <a:cubicBezTo>
                  <a:pt x="26" y="97"/>
                  <a:pt x="26" y="96"/>
                  <a:pt x="25" y="95"/>
                </a:cubicBezTo>
                <a:close/>
                <a:moveTo>
                  <a:pt x="39" y="89"/>
                </a:moveTo>
                <a:cubicBezTo>
                  <a:pt x="39" y="90"/>
                  <a:pt x="39" y="91"/>
                  <a:pt x="39" y="92"/>
                </a:cubicBezTo>
                <a:cubicBezTo>
                  <a:pt x="37" y="94"/>
                  <a:pt x="35" y="96"/>
                  <a:pt x="39" y="101"/>
                </a:cubicBezTo>
                <a:cubicBezTo>
                  <a:pt x="41" y="99"/>
                  <a:pt x="41" y="99"/>
                  <a:pt x="41" y="99"/>
                </a:cubicBezTo>
                <a:cubicBezTo>
                  <a:pt x="40" y="100"/>
                  <a:pt x="40" y="99"/>
                  <a:pt x="39" y="98"/>
                </a:cubicBezTo>
                <a:cubicBezTo>
                  <a:pt x="41" y="95"/>
                  <a:pt x="43" y="99"/>
                  <a:pt x="44" y="99"/>
                </a:cubicBezTo>
                <a:cubicBezTo>
                  <a:pt x="43" y="97"/>
                  <a:pt x="40" y="96"/>
                  <a:pt x="39" y="92"/>
                </a:cubicBezTo>
                <a:cubicBezTo>
                  <a:pt x="40" y="91"/>
                  <a:pt x="40" y="91"/>
                  <a:pt x="41" y="90"/>
                </a:cubicBezTo>
                <a:cubicBezTo>
                  <a:pt x="42" y="90"/>
                  <a:pt x="42" y="91"/>
                  <a:pt x="42" y="89"/>
                </a:cubicBezTo>
                <a:cubicBezTo>
                  <a:pt x="42" y="88"/>
                  <a:pt x="42" y="88"/>
                  <a:pt x="42" y="88"/>
                </a:cubicBezTo>
                <a:cubicBezTo>
                  <a:pt x="42" y="89"/>
                  <a:pt x="41" y="89"/>
                  <a:pt x="41" y="90"/>
                </a:cubicBezTo>
                <a:cubicBezTo>
                  <a:pt x="40" y="89"/>
                  <a:pt x="40" y="88"/>
                  <a:pt x="39" y="89"/>
                </a:cubicBezTo>
                <a:close/>
                <a:moveTo>
                  <a:pt x="22" y="92"/>
                </a:moveTo>
                <a:cubicBezTo>
                  <a:pt x="21" y="91"/>
                  <a:pt x="21" y="89"/>
                  <a:pt x="20" y="88"/>
                </a:cubicBezTo>
                <a:cubicBezTo>
                  <a:pt x="18" y="87"/>
                  <a:pt x="18" y="87"/>
                  <a:pt x="18" y="87"/>
                </a:cubicBezTo>
                <a:cubicBezTo>
                  <a:pt x="17" y="90"/>
                  <a:pt x="20" y="92"/>
                  <a:pt x="22" y="92"/>
                </a:cubicBezTo>
                <a:close/>
                <a:moveTo>
                  <a:pt x="102" y="77"/>
                </a:moveTo>
                <a:cubicBezTo>
                  <a:pt x="103" y="78"/>
                  <a:pt x="107" y="77"/>
                  <a:pt x="107" y="81"/>
                </a:cubicBezTo>
                <a:cubicBezTo>
                  <a:pt x="108" y="75"/>
                  <a:pt x="108" y="75"/>
                  <a:pt x="108" y="75"/>
                </a:cubicBezTo>
                <a:cubicBezTo>
                  <a:pt x="106" y="76"/>
                  <a:pt x="103" y="72"/>
                  <a:pt x="104" y="71"/>
                </a:cubicBezTo>
                <a:cubicBezTo>
                  <a:pt x="103" y="74"/>
                  <a:pt x="101" y="72"/>
                  <a:pt x="102" y="77"/>
                </a:cubicBezTo>
                <a:close/>
                <a:moveTo>
                  <a:pt x="213" y="71"/>
                </a:moveTo>
                <a:cubicBezTo>
                  <a:pt x="211" y="69"/>
                  <a:pt x="206" y="74"/>
                  <a:pt x="205" y="67"/>
                </a:cubicBezTo>
                <a:cubicBezTo>
                  <a:pt x="203" y="74"/>
                  <a:pt x="210" y="73"/>
                  <a:pt x="213" y="71"/>
                </a:cubicBezTo>
                <a:close/>
                <a:moveTo>
                  <a:pt x="213" y="63"/>
                </a:moveTo>
                <a:cubicBezTo>
                  <a:pt x="214" y="64"/>
                  <a:pt x="214" y="64"/>
                  <a:pt x="215" y="64"/>
                </a:cubicBezTo>
                <a:cubicBezTo>
                  <a:pt x="216" y="65"/>
                  <a:pt x="216" y="71"/>
                  <a:pt x="219" y="68"/>
                </a:cubicBezTo>
                <a:cubicBezTo>
                  <a:pt x="218" y="66"/>
                  <a:pt x="217" y="68"/>
                  <a:pt x="216" y="67"/>
                </a:cubicBezTo>
                <a:cubicBezTo>
                  <a:pt x="217" y="63"/>
                  <a:pt x="216" y="64"/>
                  <a:pt x="215" y="64"/>
                </a:cubicBezTo>
                <a:cubicBezTo>
                  <a:pt x="214" y="63"/>
                  <a:pt x="214" y="63"/>
                  <a:pt x="213" y="63"/>
                </a:cubicBezTo>
                <a:close/>
                <a:moveTo>
                  <a:pt x="150" y="60"/>
                </a:moveTo>
                <a:cubicBezTo>
                  <a:pt x="153" y="59"/>
                  <a:pt x="153" y="59"/>
                  <a:pt x="153" y="59"/>
                </a:cubicBezTo>
                <a:cubicBezTo>
                  <a:pt x="155" y="64"/>
                  <a:pt x="155" y="64"/>
                  <a:pt x="155" y="64"/>
                </a:cubicBezTo>
                <a:lnTo>
                  <a:pt x="150" y="60"/>
                </a:lnTo>
                <a:close/>
                <a:moveTo>
                  <a:pt x="119" y="56"/>
                </a:moveTo>
                <a:cubicBezTo>
                  <a:pt x="122" y="57"/>
                  <a:pt x="122" y="57"/>
                  <a:pt x="122" y="57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21" y="59"/>
                  <a:pt x="121" y="61"/>
                  <a:pt x="122" y="62"/>
                </a:cubicBezTo>
                <a:cubicBezTo>
                  <a:pt x="122" y="62"/>
                  <a:pt x="123" y="62"/>
                  <a:pt x="123" y="63"/>
                </a:cubicBezTo>
                <a:cubicBezTo>
                  <a:pt x="123" y="63"/>
                  <a:pt x="122" y="62"/>
                  <a:pt x="122" y="62"/>
                </a:cubicBezTo>
                <a:cubicBezTo>
                  <a:pt x="120" y="62"/>
                  <a:pt x="117" y="63"/>
                  <a:pt x="117" y="59"/>
                </a:cubicBezTo>
                <a:cubicBezTo>
                  <a:pt x="118" y="60"/>
                  <a:pt x="121" y="60"/>
                  <a:pt x="121" y="57"/>
                </a:cubicBezTo>
                <a:lnTo>
                  <a:pt x="119" y="56"/>
                </a:lnTo>
                <a:close/>
                <a:moveTo>
                  <a:pt x="56" y="61"/>
                </a:moveTo>
                <a:cubicBezTo>
                  <a:pt x="58" y="62"/>
                  <a:pt x="58" y="63"/>
                  <a:pt x="60" y="59"/>
                </a:cubicBezTo>
                <a:cubicBezTo>
                  <a:pt x="58" y="59"/>
                  <a:pt x="56" y="59"/>
                  <a:pt x="56" y="61"/>
                </a:cubicBezTo>
                <a:close/>
                <a:moveTo>
                  <a:pt x="135" y="50"/>
                </a:moveTo>
                <a:cubicBezTo>
                  <a:pt x="135" y="53"/>
                  <a:pt x="138" y="52"/>
                  <a:pt x="137" y="56"/>
                </a:cubicBezTo>
                <a:cubicBezTo>
                  <a:pt x="136" y="57"/>
                  <a:pt x="136" y="57"/>
                  <a:pt x="136" y="57"/>
                </a:cubicBezTo>
                <a:cubicBezTo>
                  <a:pt x="138" y="55"/>
                  <a:pt x="138" y="64"/>
                  <a:pt x="141" y="60"/>
                </a:cubicBezTo>
                <a:cubicBezTo>
                  <a:pt x="139" y="60"/>
                  <a:pt x="139" y="60"/>
                  <a:pt x="139" y="60"/>
                </a:cubicBezTo>
                <a:cubicBezTo>
                  <a:pt x="141" y="58"/>
                  <a:pt x="135" y="54"/>
                  <a:pt x="139" y="52"/>
                </a:cubicBezTo>
                <a:cubicBezTo>
                  <a:pt x="140" y="51"/>
                  <a:pt x="136" y="49"/>
                  <a:pt x="135" y="50"/>
                </a:cubicBezTo>
                <a:close/>
                <a:moveTo>
                  <a:pt x="50" y="54"/>
                </a:moveTo>
                <a:cubicBezTo>
                  <a:pt x="52" y="54"/>
                  <a:pt x="53" y="62"/>
                  <a:pt x="56" y="58"/>
                </a:cubicBezTo>
                <a:cubicBezTo>
                  <a:pt x="53" y="57"/>
                  <a:pt x="52" y="50"/>
                  <a:pt x="50" y="54"/>
                </a:cubicBezTo>
                <a:close/>
                <a:moveTo>
                  <a:pt x="112" y="41"/>
                </a:moveTo>
                <a:cubicBezTo>
                  <a:pt x="112" y="40"/>
                  <a:pt x="112" y="40"/>
                  <a:pt x="112" y="40"/>
                </a:cubicBezTo>
                <a:cubicBezTo>
                  <a:pt x="115" y="42"/>
                  <a:pt x="115" y="42"/>
                  <a:pt x="115" y="42"/>
                </a:cubicBezTo>
                <a:cubicBezTo>
                  <a:pt x="115" y="43"/>
                  <a:pt x="115" y="43"/>
                  <a:pt x="115" y="43"/>
                </a:cubicBezTo>
                <a:lnTo>
                  <a:pt x="112" y="41"/>
                </a:lnTo>
                <a:close/>
                <a:moveTo>
                  <a:pt x="57" y="97"/>
                </a:moveTo>
                <a:cubicBezTo>
                  <a:pt x="57" y="97"/>
                  <a:pt x="58" y="97"/>
                  <a:pt x="58" y="97"/>
                </a:cubicBezTo>
                <a:cubicBezTo>
                  <a:pt x="58" y="97"/>
                  <a:pt x="57" y="97"/>
                  <a:pt x="57" y="97"/>
                </a:cubicBezTo>
                <a:close/>
                <a:moveTo>
                  <a:pt x="224" y="88"/>
                </a:moveTo>
                <a:cubicBezTo>
                  <a:pt x="223" y="89"/>
                  <a:pt x="223" y="89"/>
                  <a:pt x="223" y="90"/>
                </a:cubicBezTo>
                <a:cubicBezTo>
                  <a:pt x="224" y="90"/>
                  <a:pt x="224" y="89"/>
                  <a:pt x="224" y="88"/>
                </a:cubicBezTo>
                <a:close/>
                <a:moveTo>
                  <a:pt x="230" y="93"/>
                </a:moveTo>
                <a:cubicBezTo>
                  <a:pt x="230" y="93"/>
                  <a:pt x="230" y="93"/>
                  <a:pt x="230" y="93"/>
                </a:cubicBezTo>
                <a:cubicBezTo>
                  <a:pt x="230" y="93"/>
                  <a:pt x="230" y="93"/>
                  <a:pt x="230" y="93"/>
                </a:cubicBezTo>
                <a:close/>
                <a:moveTo>
                  <a:pt x="465" y="113"/>
                </a:moveTo>
                <a:cubicBezTo>
                  <a:pt x="467" y="114"/>
                  <a:pt x="468" y="119"/>
                  <a:pt x="468" y="114"/>
                </a:cubicBezTo>
                <a:cubicBezTo>
                  <a:pt x="468" y="111"/>
                  <a:pt x="467" y="114"/>
                  <a:pt x="465" y="113"/>
                </a:cubicBezTo>
                <a:close/>
                <a:moveTo>
                  <a:pt x="464" y="107"/>
                </a:moveTo>
                <a:cubicBezTo>
                  <a:pt x="463" y="106"/>
                  <a:pt x="462" y="105"/>
                  <a:pt x="462" y="103"/>
                </a:cubicBezTo>
                <a:cubicBezTo>
                  <a:pt x="462" y="106"/>
                  <a:pt x="463" y="106"/>
                  <a:pt x="464" y="107"/>
                </a:cubicBezTo>
                <a:close/>
                <a:moveTo>
                  <a:pt x="464" y="107"/>
                </a:moveTo>
                <a:cubicBezTo>
                  <a:pt x="465" y="107"/>
                  <a:pt x="466" y="108"/>
                  <a:pt x="468" y="107"/>
                </a:cubicBezTo>
                <a:cubicBezTo>
                  <a:pt x="467" y="105"/>
                  <a:pt x="465" y="107"/>
                  <a:pt x="464" y="107"/>
                </a:cubicBezTo>
                <a:close/>
                <a:moveTo>
                  <a:pt x="441" y="108"/>
                </a:moveTo>
                <a:cubicBezTo>
                  <a:pt x="441" y="105"/>
                  <a:pt x="434" y="101"/>
                  <a:pt x="441" y="100"/>
                </a:cubicBezTo>
                <a:cubicBezTo>
                  <a:pt x="441" y="100"/>
                  <a:pt x="438" y="100"/>
                  <a:pt x="437" y="97"/>
                </a:cubicBezTo>
                <a:cubicBezTo>
                  <a:pt x="438" y="102"/>
                  <a:pt x="437" y="106"/>
                  <a:pt x="441" y="108"/>
                </a:cubicBezTo>
                <a:close/>
                <a:moveTo>
                  <a:pt x="431" y="94"/>
                </a:moveTo>
                <a:cubicBezTo>
                  <a:pt x="431" y="94"/>
                  <a:pt x="430" y="94"/>
                  <a:pt x="429" y="94"/>
                </a:cubicBezTo>
                <a:cubicBezTo>
                  <a:pt x="430" y="94"/>
                  <a:pt x="430" y="94"/>
                  <a:pt x="431" y="94"/>
                </a:cubicBezTo>
                <a:close/>
                <a:moveTo>
                  <a:pt x="429" y="94"/>
                </a:moveTo>
                <a:cubicBezTo>
                  <a:pt x="428" y="93"/>
                  <a:pt x="427" y="87"/>
                  <a:pt x="424" y="89"/>
                </a:cubicBezTo>
                <a:cubicBezTo>
                  <a:pt x="425" y="92"/>
                  <a:pt x="425" y="95"/>
                  <a:pt x="426" y="96"/>
                </a:cubicBezTo>
                <a:cubicBezTo>
                  <a:pt x="426" y="93"/>
                  <a:pt x="428" y="94"/>
                  <a:pt x="429" y="94"/>
                </a:cubicBezTo>
                <a:close/>
                <a:moveTo>
                  <a:pt x="357" y="102"/>
                </a:moveTo>
                <a:cubicBezTo>
                  <a:pt x="360" y="103"/>
                  <a:pt x="360" y="103"/>
                  <a:pt x="360" y="103"/>
                </a:cubicBezTo>
                <a:cubicBezTo>
                  <a:pt x="361" y="101"/>
                  <a:pt x="359" y="101"/>
                  <a:pt x="359" y="100"/>
                </a:cubicBezTo>
                <a:cubicBezTo>
                  <a:pt x="358" y="101"/>
                  <a:pt x="356" y="101"/>
                  <a:pt x="357" y="102"/>
                </a:cubicBezTo>
                <a:close/>
                <a:moveTo>
                  <a:pt x="345" y="87"/>
                </a:moveTo>
                <a:cubicBezTo>
                  <a:pt x="344" y="93"/>
                  <a:pt x="344" y="93"/>
                  <a:pt x="344" y="93"/>
                </a:cubicBezTo>
                <a:cubicBezTo>
                  <a:pt x="345" y="94"/>
                  <a:pt x="344" y="89"/>
                  <a:pt x="347" y="90"/>
                </a:cubicBezTo>
                <a:lnTo>
                  <a:pt x="345" y="87"/>
                </a:lnTo>
                <a:close/>
                <a:moveTo>
                  <a:pt x="352" y="59"/>
                </a:moveTo>
                <a:cubicBezTo>
                  <a:pt x="353" y="59"/>
                  <a:pt x="353" y="59"/>
                  <a:pt x="353" y="59"/>
                </a:cubicBezTo>
                <a:cubicBezTo>
                  <a:pt x="353" y="59"/>
                  <a:pt x="353" y="59"/>
                  <a:pt x="353" y="59"/>
                </a:cubicBezTo>
                <a:lnTo>
                  <a:pt x="352" y="59"/>
                </a:lnTo>
                <a:close/>
                <a:moveTo>
                  <a:pt x="334" y="102"/>
                </a:moveTo>
                <a:cubicBezTo>
                  <a:pt x="333" y="94"/>
                  <a:pt x="333" y="94"/>
                  <a:pt x="333" y="94"/>
                </a:cubicBezTo>
                <a:cubicBezTo>
                  <a:pt x="332" y="94"/>
                  <a:pt x="332" y="100"/>
                  <a:pt x="334" y="102"/>
                </a:cubicBezTo>
                <a:close/>
                <a:moveTo>
                  <a:pt x="318" y="98"/>
                </a:moveTo>
                <a:cubicBezTo>
                  <a:pt x="323" y="100"/>
                  <a:pt x="323" y="100"/>
                  <a:pt x="323" y="100"/>
                </a:cubicBezTo>
                <a:cubicBezTo>
                  <a:pt x="322" y="98"/>
                  <a:pt x="322" y="98"/>
                  <a:pt x="322" y="98"/>
                </a:cubicBezTo>
                <a:lnTo>
                  <a:pt x="318" y="98"/>
                </a:lnTo>
                <a:close/>
                <a:moveTo>
                  <a:pt x="305" y="93"/>
                </a:moveTo>
                <a:cubicBezTo>
                  <a:pt x="308" y="95"/>
                  <a:pt x="308" y="95"/>
                  <a:pt x="308" y="95"/>
                </a:cubicBezTo>
                <a:cubicBezTo>
                  <a:pt x="309" y="94"/>
                  <a:pt x="309" y="94"/>
                  <a:pt x="309" y="94"/>
                </a:cubicBezTo>
                <a:lnTo>
                  <a:pt x="305" y="93"/>
                </a:lnTo>
                <a:close/>
                <a:moveTo>
                  <a:pt x="173" y="79"/>
                </a:moveTo>
                <a:cubicBezTo>
                  <a:pt x="171" y="80"/>
                  <a:pt x="165" y="78"/>
                  <a:pt x="166" y="84"/>
                </a:cubicBezTo>
                <a:cubicBezTo>
                  <a:pt x="168" y="76"/>
                  <a:pt x="172" y="86"/>
                  <a:pt x="173" y="79"/>
                </a:cubicBezTo>
                <a:close/>
                <a:moveTo>
                  <a:pt x="68" y="94"/>
                </a:moveTo>
                <a:cubicBezTo>
                  <a:pt x="63" y="93"/>
                  <a:pt x="63" y="93"/>
                  <a:pt x="63" y="93"/>
                </a:cubicBezTo>
                <a:cubicBezTo>
                  <a:pt x="67" y="94"/>
                  <a:pt x="64" y="97"/>
                  <a:pt x="68" y="94"/>
                </a:cubicBezTo>
                <a:close/>
                <a:moveTo>
                  <a:pt x="424" y="167"/>
                </a:moveTo>
                <a:cubicBezTo>
                  <a:pt x="425" y="167"/>
                  <a:pt x="425" y="167"/>
                  <a:pt x="425" y="167"/>
                </a:cubicBezTo>
                <a:cubicBezTo>
                  <a:pt x="425" y="167"/>
                  <a:pt x="425" y="167"/>
                  <a:pt x="424" y="167"/>
                </a:cubicBezTo>
                <a:close/>
                <a:moveTo>
                  <a:pt x="424" y="167"/>
                </a:moveTo>
                <a:cubicBezTo>
                  <a:pt x="422" y="165"/>
                  <a:pt x="419" y="166"/>
                  <a:pt x="418" y="167"/>
                </a:cubicBezTo>
                <a:cubicBezTo>
                  <a:pt x="421" y="173"/>
                  <a:pt x="423" y="168"/>
                  <a:pt x="424" y="167"/>
                </a:cubicBezTo>
                <a:close/>
                <a:moveTo>
                  <a:pt x="427" y="177"/>
                </a:moveTo>
                <a:cubicBezTo>
                  <a:pt x="430" y="178"/>
                  <a:pt x="430" y="178"/>
                  <a:pt x="430" y="178"/>
                </a:cubicBezTo>
                <a:cubicBezTo>
                  <a:pt x="429" y="178"/>
                  <a:pt x="427" y="174"/>
                  <a:pt x="427" y="177"/>
                </a:cubicBezTo>
                <a:close/>
                <a:moveTo>
                  <a:pt x="428" y="171"/>
                </a:moveTo>
                <a:cubicBezTo>
                  <a:pt x="426" y="170"/>
                  <a:pt x="426" y="170"/>
                  <a:pt x="426" y="170"/>
                </a:cubicBezTo>
                <a:cubicBezTo>
                  <a:pt x="427" y="172"/>
                  <a:pt x="427" y="172"/>
                  <a:pt x="427" y="172"/>
                </a:cubicBezTo>
                <a:lnTo>
                  <a:pt x="428" y="171"/>
                </a:lnTo>
                <a:close/>
                <a:moveTo>
                  <a:pt x="495" y="116"/>
                </a:moveTo>
                <a:cubicBezTo>
                  <a:pt x="498" y="117"/>
                  <a:pt x="499" y="118"/>
                  <a:pt x="501" y="118"/>
                </a:cubicBezTo>
                <a:lnTo>
                  <a:pt x="495" y="116"/>
                </a:lnTo>
                <a:close/>
                <a:moveTo>
                  <a:pt x="523" y="125"/>
                </a:moveTo>
                <a:cubicBezTo>
                  <a:pt x="523" y="125"/>
                  <a:pt x="523" y="125"/>
                  <a:pt x="523" y="125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lnTo>
                  <a:pt x="523" y="125"/>
                </a:lnTo>
                <a:close/>
                <a:moveTo>
                  <a:pt x="500" y="119"/>
                </a:moveTo>
                <a:cubicBezTo>
                  <a:pt x="500" y="120"/>
                  <a:pt x="500" y="120"/>
                  <a:pt x="500" y="120"/>
                </a:cubicBezTo>
                <a:cubicBezTo>
                  <a:pt x="501" y="120"/>
                  <a:pt x="501" y="120"/>
                  <a:pt x="500" y="119"/>
                </a:cubicBezTo>
                <a:close/>
                <a:moveTo>
                  <a:pt x="466" y="136"/>
                </a:moveTo>
                <a:cubicBezTo>
                  <a:pt x="466" y="137"/>
                  <a:pt x="468" y="139"/>
                  <a:pt x="469" y="140"/>
                </a:cubicBezTo>
                <a:cubicBezTo>
                  <a:pt x="468" y="138"/>
                  <a:pt x="466" y="134"/>
                  <a:pt x="466" y="136"/>
                </a:cubicBezTo>
                <a:close/>
                <a:moveTo>
                  <a:pt x="557" y="113"/>
                </a:moveTo>
                <a:cubicBezTo>
                  <a:pt x="560" y="114"/>
                  <a:pt x="560" y="114"/>
                  <a:pt x="560" y="114"/>
                </a:cubicBezTo>
                <a:cubicBezTo>
                  <a:pt x="560" y="113"/>
                  <a:pt x="558" y="113"/>
                  <a:pt x="557" y="113"/>
                </a:cubicBezTo>
                <a:close/>
                <a:moveTo>
                  <a:pt x="575" y="142"/>
                </a:moveTo>
                <a:cubicBezTo>
                  <a:pt x="574" y="142"/>
                  <a:pt x="574" y="142"/>
                  <a:pt x="574" y="142"/>
                </a:cubicBezTo>
                <a:cubicBezTo>
                  <a:pt x="575" y="143"/>
                  <a:pt x="576" y="143"/>
                  <a:pt x="578" y="144"/>
                </a:cubicBezTo>
                <a:lnTo>
                  <a:pt x="575" y="142"/>
                </a:lnTo>
                <a:close/>
                <a:moveTo>
                  <a:pt x="502" y="122"/>
                </a:moveTo>
                <a:cubicBezTo>
                  <a:pt x="504" y="123"/>
                  <a:pt x="504" y="123"/>
                  <a:pt x="504" y="123"/>
                </a:cubicBezTo>
                <a:cubicBezTo>
                  <a:pt x="504" y="123"/>
                  <a:pt x="504" y="123"/>
                  <a:pt x="504" y="123"/>
                </a:cubicBezTo>
                <a:cubicBezTo>
                  <a:pt x="502" y="122"/>
                  <a:pt x="502" y="122"/>
                  <a:pt x="502" y="122"/>
                </a:cubicBezTo>
                <a:close/>
                <a:moveTo>
                  <a:pt x="560" y="102"/>
                </a:moveTo>
                <a:cubicBezTo>
                  <a:pt x="558" y="102"/>
                  <a:pt x="557" y="103"/>
                  <a:pt x="556" y="103"/>
                </a:cubicBezTo>
                <a:cubicBezTo>
                  <a:pt x="558" y="103"/>
                  <a:pt x="560" y="103"/>
                  <a:pt x="560" y="102"/>
                </a:cubicBezTo>
                <a:close/>
                <a:moveTo>
                  <a:pt x="523" y="124"/>
                </a:move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lose/>
                <a:moveTo>
                  <a:pt x="567" y="146"/>
                </a:moveTo>
                <a:cubicBezTo>
                  <a:pt x="566" y="146"/>
                  <a:pt x="565" y="146"/>
                  <a:pt x="564" y="146"/>
                </a:cubicBezTo>
                <a:cubicBezTo>
                  <a:pt x="565" y="147"/>
                  <a:pt x="567" y="147"/>
                  <a:pt x="567" y="146"/>
                </a:cubicBezTo>
                <a:close/>
                <a:moveTo>
                  <a:pt x="470" y="141"/>
                </a:moveTo>
                <a:cubicBezTo>
                  <a:pt x="469" y="140"/>
                  <a:pt x="469" y="140"/>
                  <a:pt x="469" y="140"/>
                </a:cubicBezTo>
                <a:cubicBezTo>
                  <a:pt x="470" y="141"/>
                  <a:pt x="470" y="141"/>
                  <a:pt x="470" y="141"/>
                </a:cubicBezTo>
                <a:close/>
                <a:moveTo>
                  <a:pt x="431" y="163"/>
                </a:moveTo>
                <a:cubicBezTo>
                  <a:pt x="430" y="162"/>
                  <a:pt x="429" y="160"/>
                  <a:pt x="429" y="161"/>
                </a:cubicBezTo>
                <a:cubicBezTo>
                  <a:pt x="430" y="162"/>
                  <a:pt x="430" y="163"/>
                  <a:pt x="431" y="163"/>
                </a:cubicBezTo>
                <a:close/>
                <a:moveTo>
                  <a:pt x="458" y="4"/>
                </a:moveTo>
                <a:cubicBezTo>
                  <a:pt x="458" y="5"/>
                  <a:pt x="458" y="5"/>
                  <a:pt x="458" y="5"/>
                </a:cubicBezTo>
                <a:cubicBezTo>
                  <a:pt x="458" y="4"/>
                  <a:pt x="458" y="4"/>
                  <a:pt x="458" y="4"/>
                </a:cubicBezTo>
                <a:close/>
                <a:moveTo>
                  <a:pt x="461" y="34"/>
                </a:moveTo>
                <a:cubicBezTo>
                  <a:pt x="461" y="33"/>
                  <a:pt x="462" y="33"/>
                  <a:pt x="462" y="33"/>
                </a:cubicBezTo>
                <a:cubicBezTo>
                  <a:pt x="461" y="33"/>
                  <a:pt x="460" y="34"/>
                  <a:pt x="461" y="34"/>
                </a:cubicBezTo>
                <a:close/>
                <a:moveTo>
                  <a:pt x="524" y="32"/>
                </a:moveTo>
                <a:cubicBezTo>
                  <a:pt x="520" y="39"/>
                  <a:pt x="520" y="39"/>
                  <a:pt x="520" y="39"/>
                </a:cubicBezTo>
                <a:cubicBezTo>
                  <a:pt x="523" y="38"/>
                  <a:pt x="524" y="39"/>
                  <a:pt x="526" y="37"/>
                </a:cubicBezTo>
                <a:cubicBezTo>
                  <a:pt x="523" y="40"/>
                  <a:pt x="523" y="40"/>
                  <a:pt x="523" y="40"/>
                </a:cubicBezTo>
                <a:cubicBezTo>
                  <a:pt x="526" y="39"/>
                  <a:pt x="526" y="39"/>
                  <a:pt x="526" y="39"/>
                </a:cubicBezTo>
                <a:cubicBezTo>
                  <a:pt x="533" y="42"/>
                  <a:pt x="517" y="57"/>
                  <a:pt x="531" y="58"/>
                </a:cubicBezTo>
                <a:cubicBezTo>
                  <a:pt x="532" y="57"/>
                  <a:pt x="532" y="57"/>
                  <a:pt x="532" y="57"/>
                </a:cubicBezTo>
                <a:cubicBezTo>
                  <a:pt x="528" y="64"/>
                  <a:pt x="528" y="64"/>
                  <a:pt x="528" y="64"/>
                </a:cubicBezTo>
                <a:cubicBezTo>
                  <a:pt x="529" y="64"/>
                  <a:pt x="534" y="62"/>
                  <a:pt x="536" y="62"/>
                </a:cubicBezTo>
                <a:cubicBezTo>
                  <a:pt x="531" y="64"/>
                  <a:pt x="536" y="64"/>
                  <a:pt x="532" y="67"/>
                </a:cubicBezTo>
                <a:cubicBezTo>
                  <a:pt x="535" y="67"/>
                  <a:pt x="536" y="65"/>
                  <a:pt x="537" y="64"/>
                </a:cubicBezTo>
                <a:cubicBezTo>
                  <a:pt x="541" y="64"/>
                  <a:pt x="541" y="66"/>
                  <a:pt x="541" y="68"/>
                </a:cubicBezTo>
                <a:cubicBezTo>
                  <a:pt x="541" y="69"/>
                  <a:pt x="540" y="69"/>
                  <a:pt x="541" y="69"/>
                </a:cubicBezTo>
                <a:cubicBezTo>
                  <a:pt x="541" y="71"/>
                  <a:pt x="541" y="71"/>
                  <a:pt x="541" y="71"/>
                </a:cubicBezTo>
                <a:cubicBezTo>
                  <a:pt x="541" y="72"/>
                  <a:pt x="541" y="72"/>
                  <a:pt x="542" y="73"/>
                </a:cubicBezTo>
                <a:cubicBezTo>
                  <a:pt x="542" y="75"/>
                  <a:pt x="544" y="77"/>
                  <a:pt x="546" y="78"/>
                </a:cubicBezTo>
                <a:cubicBezTo>
                  <a:pt x="540" y="76"/>
                  <a:pt x="538" y="75"/>
                  <a:pt x="536" y="74"/>
                </a:cubicBezTo>
                <a:cubicBezTo>
                  <a:pt x="535" y="73"/>
                  <a:pt x="535" y="73"/>
                  <a:pt x="534" y="72"/>
                </a:cubicBezTo>
                <a:cubicBezTo>
                  <a:pt x="533" y="72"/>
                  <a:pt x="533" y="72"/>
                  <a:pt x="532" y="72"/>
                </a:cubicBezTo>
                <a:cubicBezTo>
                  <a:pt x="531" y="73"/>
                  <a:pt x="531" y="73"/>
                  <a:pt x="532" y="74"/>
                </a:cubicBezTo>
                <a:cubicBezTo>
                  <a:pt x="533" y="75"/>
                  <a:pt x="533" y="76"/>
                  <a:pt x="534" y="76"/>
                </a:cubicBezTo>
                <a:cubicBezTo>
                  <a:pt x="536" y="77"/>
                  <a:pt x="538" y="79"/>
                  <a:pt x="538" y="82"/>
                </a:cubicBezTo>
                <a:cubicBezTo>
                  <a:pt x="539" y="78"/>
                  <a:pt x="539" y="78"/>
                  <a:pt x="539" y="78"/>
                </a:cubicBezTo>
                <a:cubicBezTo>
                  <a:pt x="544" y="78"/>
                  <a:pt x="544" y="81"/>
                  <a:pt x="545" y="83"/>
                </a:cubicBezTo>
                <a:cubicBezTo>
                  <a:pt x="545" y="86"/>
                  <a:pt x="545" y="88"/>
                  <a:pt x="550" y="87"/>
                </a:cubicBezTo>
                <a:cubicBezTo>
                  <a:pt x="550" y="89"/>
                  <a:pt x="549" y="91"/>
                  <a:pt x="548" y="94"/>
                </a:cubicBezTo>
                <a:cubicBezTo>
                  <a:pt x="546" y="96"/>
                  <a:pt x="545" y="98"/>
                  <a:pt x="548" y="99"/>
                </a:cubicBezTo>
                <a:cubicBezTo>
                  <a:pt x="550" y="99"/>
                  <a:pt x="553" y="98"/>
                  <a:pt x="555" y="97"/>
                </a:cubicBezTo>
                <a:cubicBezTo>
                  <a:pt x="558" y="101"/>
                  <a:pt x="558" y="101"/>
                  <a:pt x="558" y="101"/>
                </a:cubicBezTo>
                <a:cubicBezTo>
                  <a:pt x="552" y="101"/>
                  <a:pt x="552" y="101"/>
                  <a:pt x="552" y="101"/>
                </a:cubicBezTo>
                <a:cubicBezTo>
                  <a:pt x="553" y="103"/>
                  <a:pt x="554" y="103"/>
                  <a:pt x="556" y="103"/>
                </a:cubicBezTo>
                <a:cubicBezTo>
                  <a:pt x="553" y="105"/>
                  <a:pt x="554" y="106"/>
                  <a:pt x="554" y="108"/>
                </a:cubicBezTo>
                <a:cubicBezTo>
                  <a:pt x="555" y="109"/>
                  <a:pt x="556" y="111"/>
                  <a:pt x="554" y="113"/>
                </a:cubicBezTo>
                <a:cubicBezTo>
                  <a:pt x="557" y="113"/>
                  <a:pt x="557" y="113"/>
                  <a:pt x="557" y="113"/>
                </a:cubicBezTo>
                <a:cubicBezTo>
                  <a:pt x="557" y="114"/>
                  <a:pt x="556" y="114"/>
                  <a:pt x="555" y="114"/>
                </a:cubicBezTo>
                <a:cubicBezTo>
                  <a:pt x="562" y="115"/>
                  <a:pt x="562" y="118"/>
                  <a:pt x="568" y="119"/>
                </a:cubicBezTo>
                <a:cubicBezTo>
                  <a:pt x="569" y="118"/>
                  <a:pt x="570" y="115"/>
                  <a:pt x="566" y="115"/>
                </a:cubicBezTo>
                <a:cubicBezTo>
                  <a:pt x="571" y="112"/>
                  <a:pt x="573" y="119"/>
                  <a:pt x="575" y="121"/>
                </a:cubicBezTo>
                <a:cubicBezTo>
                  <a:pt x="570" y="119"/>
                  <a:pt x="571" y="121"/>
                  <a:pt x="570" y="122"/>
                </a:cubicBezTo>
                <a:cubicBezTo>
                  <a:pt x="572" y="123"/>
                  <a:pt x="572" y="122"/>
                  <a:pt x="573" y="123"/>
                </a:cubicBezTo>
                <a:cubicBezTo>
                  <a:pt x="577" y="125"/>
                  <a:pt x="574" y="126"/>
                  <a:pt x="572" y="126"/>
                </a:cubicBezTo>
                <a:cubicBezTo>
                  <a:pt x="570" y="127"/>
                  <a:pt x="569" y="127"/>
                  <a:pt x="577" y="130"/>
                </a:cubicBezTo>
                <a:cubicBezTo>
                  <a:pt x="570" y="129"/>
                  <a:pt x="570" y="129"/>
                  <a:pt x="570" y="129"/>
                </a:cubicBezTo>
                <a:cubicBezTo>
                  <a:pt x="578" y="133"/>
                  <a:pt x="578" y="133"/>
                  <a:pt x="578" y="133"/>
                </a:cubicBezTo>
                <a:cubicBezTo>
                  <a:pt x="570" y="131"/>
                  <a:pt x="570" y="132"/>
                  <a:pt x="571" y="133"/>
                </a:cubicBezTo>
                <a:cubicBezTo>
                  <a:pt x="571" y="134"/>
                  <a:pt x="572" y="135"/>
                  <a:pt x="564" y="133"/>
                </a:cubicBezTo>
                <a:cubicBezTo>
                  <a:pt x="566" y="135"/>
                  <a:pt x="574" y="135"/>
                  <a:pt x="573" y="136"/>
                </a:cubicBezTo>
                <a:cubicBezTo>
                  <a:pt x="577" y="139"/>
                  <a:pt x="570" y="139"/>
                  <a:pt x="572" y="141"/>
                </a:cubicBezTo>
                <a:cubicBezTo>
                  <a:pt x="572" y="141"/>
                  <a:pt x="572" y="142"/>
                  <a:pt x="574" y="142"/>
                </a:cubicBezTo>
                <a:cubicBezTo>
                  <a:pt x="573" y="142"/>
                  <a:pt x="572" y="142"/>
                  <a:pt x="571" y="142"/>
                </a:cubicBezTo>
                <a:cubicBezTo>
                  <a:pt x="570" y="142"/>
                  <a:pt x="570" y="142"/>
                  <a:pt x="570" y="142"/>
                </a:cubicBezTo>
                <a:cubicBezTo>
                  <a:pt x="568" y="142"/>
                  <a:pt x="568" y="142"/>
                  <a:pt x="567" y="142"/>
                </a:cubicBezTo>
                <a:cubicBezTo>
                  <a:pt x="565" y="143"/>
                  <a:pt x="564" y="143"/>
                  <a:pt x="561" y="143"/>
                </a:cubicBezTo>
                <a:cubicBezTo>
                  <a:pt x="568" y="146"/>
                  <a:pt x="568" y="146"/>
                  <a:pt x="568" y="146"/>
                </a:cubicBezTo>
                <a:cubicBezTo>
                  <a:pt x="565" y="145"/>
                  <a:pt x="561" y="144"/>
                  <a:pt x="561" y="145"/>
                </a:cubicBezTo>
                <a:cubicBezTo>
                  <a:pt x="561" y="145"/>
                  <a:pt x="563" y="146"/>
                  <a:pt x="564" y="146"/>
                </a:cubicBezTo>
                <a:cubicBezTo>
                  <a:pt x="555" y="146"/>
                  <a:pt x="552" y="146"/>
                  <a:pt x="548" y="147"/>
                </a:cubicBezTo>
                <a:cubicBezTo>
                  <a:pt x="552" y="149"/>
                  <a:pt x="554" y="151"/>
                  <a:pt x="558" y="151"/>
                </a:cubicBezTo>
                <a:cubicBezTo>
                  <a:pt x="558" y="153"/>
                  <a:pt x="554" y="152"/>
                  <a:pt x="549" y="152"/>
                </a:cubicBezTo>
                <a:cubicBezTo>
                  <a:pt x="545" y="151"/>
                  <a:pt x="540" y="151"/>
                  <a:pt x="538" y="152"/>
                </a:cubicBezTo>
                <a:cubicBezTo>
                  <a:pt x="541" y="154"/>
                  <a:pt x="541" y="154"/>
                  <a:pt x="541" y="154"/>
                </a:cubicBezTo>
                <a:cubicBezTo>
                  <a:pt x="534" y="152"/>
                  <a:pt x="534" y="152"/>
                  <a:pt x="534" y="152"/>
                </a:cubicBezTo>
                <a:cubicBezTo>
                  <a:pt x="536" y="153"/>
                  <a:pt x="537" y="154"/>
                  <a:pt x="539" y="155"/>
                </a:cubicBezTo>
                <a:cubicBezTo>
                  <a:pt x="535" y="157"/>
                  <a:pt x="527" y="159"/>
                  <a:pt x="518" y="153"/>
                </a:cubicBezTo>
                <a:cubicBezTo>
                  <a:pt x="521" y="154"/>
                  <a:pt x="520" y="158"/>
                  <a:pt x="526" y="160"/>
                </a:cubicBezTo>
                <a:cubicBezTo>
                  <a:pt x="521" y="158"/>
                  <a:pt x="517" y="158"/>
                  <a:pt x="514" y="159"/>
                </a:cubicBezTo>
                <a:cubicBezTo>
                  <a:pt x="510" y="159"/>
                  <a:pt x="507" y="160"/>
                  <a:pt x="504" y="160"/>
                </a:cubicBezTo>
                <a:cubicBezTo>
                  <a:pt x="504" y="160"/>
                  <a:pt x="504" y="160"/>
                  <a:pt x="504" y="160"/>
                </a:cubicBezTo>
                <a:cubicBezTo>
                  <a:pt x="501" y="158"/>
                  <a:pt x="501" y="158"/>
                  <a:pt x="501" y="158"/>
                </a:cubicBezTo>
                <a:cubicBezTo>
                  <a:pt x="501" y="159"/>
                  <a:pt x="501" y="159"/>
                  <a:pt x="501" y="159"/>
                </a:cubicBezTo>
                <a:cubicBezTo>
                  <a:pt x="503" y="160"/>
                  <a:pt x="503" y="160"/>
                  <a:pt x="503" y="160"/>
                </a:cubicBezTo>
                <a:cubicBezTo>
                  <a:pt x="501" y="160"/>
                  <a:pt x="498" y="159"/>
                  <a:pt x="496" y="158"/>
                </a:cubicBezTo>
                <a:cubicBezTo>
                  <a:pt x="496" y="159"/>
                  <a:pt x="497" y="163"/>
                  <a:pt x="496" y="165"/>
                </a:cubicBezTo>
                <a:cubicBezTo>
                  <a:pt x="495" y="162"/>
                  <a:pt x="494" y="164"/>
                  <a:pt x="493" y="166"/>
                </a:cubicBezTo>
                <a:cubicBezTo>
                  <a:pt x="492" y="167"/>
                  <a:pt x="491" y="169"/>
                  <a:pt x="489" y="166"/>
                </a:cubicBezTo>
                <a:cubicBezTo>
                  <a:pt x="489" y="167"/>
                  <a:pt x="490" y="167"/>
                  <a:pt x="490" y="169"/>
                </a:cubicBezTo>
                <a:cubicBezTo>
                  <a:pt x="485" y="169"/>
                  <a:pt x="477" y="165"/>
                  <a:pt x="473" y="171"/>
                </a:cubicBezTo>
                <a:cubicBezTo>
                  <a:pt x="469" y="161"/>
                  <a:pt x="466" y="165"/>
                  <a:pt x="461" y="162"/>
                </a:cubicBezTo>
                <a:cubicBezTo>
                  <a:pt x="463" y="168"/>
                  <a:pt x="464" y="164"/>
                  <a:pt x="466" y="168"/>
                </a:cubicBezTo>
                <a:cubicBezTo>
                  <a:pt x="464" y="167"/>
                  <a:pt x="469" y="176"/>
                  <a:pt x="464" y="172"/>
                </a:cubicBezTo>
                <a:cubicBezTo>
                  <a:pt x="465" y="173"/>
                  <a:pt x="465" y="174"/>
                  <a:pt x="465" y="173"/>
                </a:cubicBezTo>
                <a:cubicBezTo>
                  <a:pt x="464" y="174"/>
                  <a:pt x="463" y="166"/>
                  <a:pt x="461" y="169"/>
                </a:cubicBezTo>
                <a:cubicBezTo>
                  <a:pt x="463" y="173"/>
                  <a:pt x="463" y="173"/>
                  <a:pt x="463" y="173"/>
                </a:cubicBezTo>
                <a:cubicBezTo>
                  <a:pt x="459" y="168"/>
                  <a:pt x="459" y="168"/>
                  <a:pt x="459" y="168"/>
                </a:cubicBezTo>
                <a:cubicBezTo>
                  <a:pt x="455" y="172"/>
                  <a:pt x="450" y="171"/>
                  <a:pt x="448" y="177"/>
                </a:cubicBezTo>
                <a:cubicBezTo>
                  <a:pt x="447" y="176"/>
                  <a:pt x="446" y="174"/>
                  <a:pt x="446" y="172"/>
                </a:cubicBezTo>
                <a:cubicBezTo>
                  <a:pt x="445" y="173"/>
                  <a:pt x="440" y="167"/>
                  <a:pt x="439" y="172"/>
                </a:cubicBezTo>
                <a:cubicBezTo>
                  <a:pt x="440" y="174"/>
                  <a:pt x="440" y="174"/>
                  <a:pt x="440" y="174"/>
                </a:cubicBezTo>
                <a:cubicBezTo>
                  <a:pt x="438" y="179"/>
                  <a:pt x="435" y="170"/>
                  <a:pt x="430" y="170"/>
                </a:cubicBezTo>
                <a:cubicBezTo>
                  <a:pt x="431" y="170"/>
                  <a:pt x="434" y="172"/>
                  <a:pt x="432" y="167"/>
                </a:cubicBezTo>
                <a:cubicBezTo>
                  <a:pt x="431" y="164"/>
                  <a:pt x="429" y="165"/>
                  <a:pt x="429" y="168"/>
                </a:cubicBezTo>
                <a:cubicBezTo>
                  <a:pt x="427" y="162"/>
                  <a:pt x="427" y="162"/>
                  <a:pt x="427" y="162"/>
                </a:cubicBezTo>
                <a:cubicBezTo>
                  <a:pt x="429" y="165"/>
                  <a:pt x="431" y="164"/>
                  <a:pt x="432" y="166"/>
                </a:cubicBezTo>
                <a:cubicBezTo>
                  <a:pt x="432" y="165"/>
                  <a:pt x="431" y="164"/>
                  <a:pt x="431" y="163"/>
                </a:cubicBezTo>
                <a:cubicBezTo>
                  <a:pt x="433" y="164"/>
                  <a:pt x="434" y="164"/>
                  <a:pt x="436" y="165"/>
                </a:cubicBezTo>
                <a:cubicBezTo>
                  <a:pt x="434" y="166"/>
                  <a:pt x="434" y="166"/>
                  <a:pt x="434" y="166"/>
                </a:cubicBezTo>
                <a:cubicBezTo>
                  <a:pt x="437" y="171"/>
                  <a:pt x="438" y="164"/>
                  <a:pt x="439" y="166"/>
                </a:cubicBezTo>
                <a:cubicBezTo>
                  <a:pt x="437" y="161"/>
                  <a:pt x="436" y="162"/>
                  <a:pt x="436" y="158"/>
                </a:cubicBezTo>
                <a:cubicBezTo>
                  <a:pt x="439" y="154"/>
                  <a:pt x="440" y="162"/>
                  <a:pt x="445" y="166"/>
                </a:cubicBezTo>
                <a:cubicBezTo>
                  <a:pt x="445" y="167"/>
                  <a:pt x="445" y="167"/>
                  <a:pt x="445" y="167"/>
                </a:cubicBezTo>
                <a:cubicBezTo>
                  <a:pt x="447" y="168"/>
                  <a:pt x="450" y="173"/>
                  <a:pt x="450" y="168"/>
                </a:cubicBezTo>
                <a:cubicBezTo>
                  <a:pt x="448" y="165"/>
                  <a:pt x="447" y="165"/>
                  <a:pt x="446" y="164"/>
                </a:cubicBezTo>
                <a:cubicBezTo>
                  <a:pt x="445" y="162"/>
                  <a:pt x="450" y="169"/>
                  <a:pt x="450" y="165"/>
                </a:cubicBezTo>
                <a:cubicBezTo>
                  <a:pt x="447" y="161"/>
                  <a:pt x="444" y="160"/>
                  <a:pt x="442" y="161"/>
                </a:cubicBezTo>
                <a:cubicBezTo>
                  <a:pt x="442" y="159"/>
                  <a:pt x="441" y="158"/>
                  <a:pt x="440" y="156"/>
                </a:cubicBezTo>
                <a:cubicBezTo>
                  <a:pt x="447" y="158"/>
                  <a:pt x="455" y="162"/>
                  <a:pt x="459" y="157"/>
                </a:cubicBezTo>
                <a:cubicBezTo>
                  <a:pt x="454" y="151"/>
                  <a:pt x="460" y="156"/>
                  <a:pt x="457" y="150"/>
                </a:cubicBezTo>
                <a:cubicBezTo>
                  <a:pt x="459" y="154"/>
                  <a:pt x="459" y="149"/>
                  <a:pt x="462" y="151"/>
                </a:cubicBezTo>
                <a:cubicBezTo>
                  <a:pt x="460" y="145"/>
                  <a:pt x="457" y="148"/>
                  <a:pt x="457" y="144"/>
                </a:cubicBezTo>
                <a:cubicBezTo>
                  <a:pt x="460" y="144"/>
                  <a:pt x="468" y="152"/>
                  <a:pt x="471" y="149"/>
                </a:cubicBezTo>
                <a:cubicBezTo>
                  <a:pt x="470" y="147"/>
                  <a:pt x="469" y="147"/>
                  <a:pt x="468" y="146"/>
                </a:cubicBezTo>
                <a:cubicBezTo>
                  <a:pt x="471" y="147"/>
                  <a:pt x="478" y="158"/>
                  <a:pt x="477" y="149"/>
                </a:cubicBezTo>
                <a:cubicBezTo>
                  <a:pt x="475" y="147"/>
                  <a:pt x="473" y="144"/>
                  <a:pt x="470" y="141"/>
                </a:cubicBezTo>
                <a:cubicBezTo>
                  <a:pt x="471" y="141"/>
                  <a:pt x="471" y="141"/>
                  <a:pt x="471" y="139"/>
                </a:cubicBezTo>
                <a:cubicBezTo>
                  <a:pt x="469" y="135"/>
                  <a:pt x="469" y="135"/>
                  <a:pt x="469" y="135"/>
                </a:cubicBezTo>
                <a:cubicBezTo>
                  <a:pt x="471" y="133"/>
                  <a:pt x="474" y="143"/>
                  <a:pt x="477" y="147"/>
                </a:cubicBezTo>
                <a:cubicBezTo>
                  <a:pt x="477" y="141"/>
                  <a:pt x="477" y="141"/>
                  <a:pt x="477" y="141"/>
                </a:cubicBezTo>
                <a:cubicBezTo>
                  <a:pt x="478" y="139"/>
                  <a:pt x="480" y="139"/>
                  <a:pt x="482" y="139"/>
                </a:cubicBezTo>
                <a:cubicBezTo>
                  <a:pt x="484" y="140"/>
                  <a:pt x="486" y="143"/>
                  <a:pt x="488" y="146"/>
                </a:cubicBezTo>
                <a:cubicBezTo>
                  <a:pt x="489" y="145"/>
                  <a:pt x="491" y="145"/>
                  <a:pt x="488" y="140"/>
                </a:cubicBezTo>
                <a:cubicBezTo>
                  <a:pt x="486" y="137"/>
                  <a:pt x="484" y="135"/>
                  <a:pt x="483" y="133"/>
                </a:cubicBezTo>
                <a:cubicBezTo>
                  <a:pt x="482" y="131"/>
                  <a:pt x="481" y="130"/>
                  <a:pt x="479" y="131"/>
                </a:cubicBezTo>
                <a:cubicBezTo>
                  <a:pt x="480" y="135"/>
                  <a:pt x="483" y="135"/>
                  <a:pt x="482" y="136"/>
                </a:cubicBezTo>
                <a:cubicBezTo>
                  <a:pt x="481" y="135"/>
                  <a:pt x="480" y="140"/>
                  <a:pt x="477" y="136"/>
                </a:cubicBezTo>
                <a:cubicBezTo>
                  <a:pt x="481" y="135"/>
                  <a:pt x="481" y="135"/>
                  <a:pt x="481" y="135"/>
                </a:cubicBezTo>
                <a:cubicBezTo>
                  <a:pt x="478" y="128"/>
                  <a:pt x="479" y="135"/>
                  <a:pt x="477" y="132"/>
                </a:cubicBezTo>
                <a:cubicBezTo>
                  <a:pt x="477" y="129"/>
                  <a:pt x="478" y="129"/>
                  <a:pt x="479" y="129"/>
                </a:cubicBezTo>
                <a:cubicBezTo>
                  <a:pt x="479" y="129"/>
                  <a:pt x="480" y="129"/>
                  <a:pt x="480" y="129"/>
                </a:cubicBezTo>
                <a:cubicBezTo>
                  <a:pt x="480" y="129"/>
                  <a:pt x="481" y="129"/>
                  <a:pt x="481" y="128"/>
                </a:cubicBezTo>
                <a:cubicBezTo>
                  <a:pt x="480" y="128"/>
                  <a:pt x="480" y="128"/>
                  <a:pt x="480" y="128"/>
                </a:cubicBezTo>
                <a:cubicBezTo>
                  <a:pt x="482" y="129"/>
                  <a:pt x="481" y="127"/>
                  <a:pt x="485" y="130"/>
                </a:cubicBezTo>
                <a:cubicBezTo>
                  <a:pt x="488" y="136"/>
                  <a:pt x="486" y="134"/>
                  <a:pt x="486" y="136"/>
                </a:cubicBezTo>
                <a:cubicBezTo>
                  <a:pt x="488" y="136"/>
                  <a:pt x="491" y="138"/>
                  <a:pt x="495" y="139"/>
                </a:cubicBezTo>
                <a:cubicBezTo>
                  <a:pt x="499" y="139"/>
                  <a:pt x="502" y="139"/>
                  <a:pt x="499" y="133"/>
                </a:cubicBezTo>
                <a:cubicBezTo>
                  <a:pt x="497" y="132"/>
                  <a:pt x="495" y="131"/>
                  <a:pt x="493" y="129"/>
                </a:cubicBezTo>
                <a:cubicBezTo>
                  <a:pt x="493" y="128"/>
                  <a:pt x="500" y="132"/>
                  <a:pt x="493" y="126"/>
                </a:cubicBezTo>
                <a:cubicBezTo>
                  <a:pt x="494" y="128"/>
                  <a:pt x="490" y="124"/>
                  <a:pt x="489" y="123"/>
                </a:cubicBezTo>
                <a:cubicBezTo>
                  <a:pt x="489" y="123"/>
                  <a:pt x="489" y="123"/>
                  <a:pt x="489" y="123"/>
                </a:cubicBezTo>
                <a:cubicBezTo>
                  <a:pt x="489" y="123"/>
                  <a:pt x="488" y="122"/>
                  <a:pt x="487" y="121"/>
                </a:cubicBezTo>
                <a:cubicBezTo>
                  <a:pt x="491" y="125"/>
                  <a:pt x="494" y="126"/>
                  <a:pt x="497" y="127"/>
                </a:cubicBezTo>
                <a:cubicBezTo>
                  <a:pt x="495" y="126"/>
                  <a:pt x="494" y="124"/>
                  <a:pt x="493" y="123"/>
                </a:cubicBezTo>
                <a:cubicBezTo>
                  <a:pt x="495" y="123"/>
                  <a:pt x="496" y="125"/>
                  <a:pt x="498" y="127"/>
                </a:cubicBezTo>
                <a:cubicBezTo>
                  <a:pt x="499" y="128"/>
                  <a:pt x="505" y="131"/>
                  <a:pt x="501" y="127"/>
                </a:cubicBezTo>
                <a:cubicBezTo>
                  <a:pt x="498" y="124"/>
                  <a:pt x="496" y="125"/>
                  <a:pt x="493" y="122"/>
                </a:cubicBezTo>
                <a:cubicBezTo>
                  <a:pt x="496" y="123"/>
                  <a:pt x="499" y="125"/>
                  <a:pt x="502" y="126"/>
                </a:cubicBezTo>
                <a:cubicBezTo>
                  <a:pt x="501" y="125"/>
                  <a:pt x="501" y="125"/>
                  <a:pt x="501" y="125"/>
                </a:cubicBezTo>
                <a:cubicBezTo>
                  <a:pt x="502" y="126"/>
                  <a:pt x="504" y="127"/>
                  <a:pt x="503" y="126"/>
                </a:cubicBezTo>
                <a:cubicBezTo>
                  <a:pt x="500" y="124"/>
                  <a:pt x="499" y="123"/>
                  <a:pt x="499" y="124"/>
                </a:cubicBezTo>
                <a:cubicBezTo>
                  <a:pt x="497" y="122"/>
                  <a:pt x="501" y="124"/>
                  <a:pt x="504" y="125"/>
                </a:cubicBezTo>
                <a:cubicBezTo>
                  <a:pt x="506" y="126"/>
                  <a:pt x="509" y="126"/>
                  <a:pt x="504" y="123"/>
                </a:cubicBezTo>
                <a:cubicBezTo>
                  <a:pt x="508" y="125"/>
                  <a:pt x="508" y="125"/>
                  <a:pt x="508" y="125"/>
                </a:cubicBezTo>
                <a:cubicBezTo>
                  <a:pt x="507" y="124"/>
                  <a:pt x="506" y="123"/>
                  <a:pt x="505" y="123"/>
                </a:cubicBezTo>
                <a:cubicBezTo>
                  <a:pt x="510" y="125"/>
                  <a:pt x="510" y="125"/>
                  <a:pt x="510" y="125"/>
                </a:cubicBezTo>
                <a:cubicBezTo>
                  <a:pt x="515" y="126"/>
                  <a:pt x="502" y="120"/>
                  <a:pt x="500" y="119"/>
                </a:cubicBezTo>
                <a:cubicBezTo>
                  <a:pt x="500" y="119"/>
                  <a:pt x="500" y="119"/>
                  <a:pt x="500" y="119"/>
                </a:cubicBezTo>
                <a:cubicBezTo>
                  <a:pt x="499" y="119"/>
                  <a:pt x="496" y="117"/>
                  <a:pt x="495" y="116"/>
                </a:cubicBezTo>
                <a:cubicBezTo>
                  <a:pt x="497" y="117"/>
                  <a:pt x="499" y="118"/>
                  <a:pt x="501" y="118"/>
                </a:cubicBezTo>
                <a:cubicBezTo>
                  <a:pt x="501" y="118"/>
                  <a:pt x="501" y="118"/>
                  <a:pt x="501" y="118"/>
                </a:cubicBezTo>
                <a:cubicBezTo>
                  <a:pt x="509" y="122"/>
                  <a:pt x="514" y="122"/>
                  <a:pt x="529" y="127"/>
                </a:cubicBezTo>
                <a:cubicBezTo>
                  <a:pt x="529" y="127"/>
                  <a:pt x="528" y="127"/>
                  <a:pt x="528" y="126"/>
                </a:cubicBezTo>
                <a:cubicBezTo>
                  <a:pt x="526" y="126"/>
                  <a:pt x="526" y="126"/>
                  <a:pt x="526" y="126"/>
                </a:cubicBezTo>
                <a:cubicBezTo>
                  <a:pt x="525" y="125"/>
                  <a:pt x="524" y="125"/>
                  <a:pt x="523" y="124"/>
                </a:cubicBezTo>
                <a:cubicBezTo>
                  <a:pt x="523" y="124"/>
                  <a:pt x="522" y="124"/>
                  <a:pt x="521" y="123"/>
                </a:cubicBezTo>
                <a:cubicBezTo>
                  <a:pt x="518" y="122"/>
                  <a:pt x="511" y="120"/>
                  <a:pt x="512" y="119"/>
                </a:cubicBezTo>
                <a:cubicBezTo>
                  <a:pt x="509" y="118"/>
                  <a:pt x="510" y="119"/>
                  <a:pt x="509" y="119"/>
                </a:cubicBezTo>
                <a:cubicBezTo>
                  <a:pt x="509" y="118"/>
                  <a:pt x="509" y="118"/>
                  <a:pt x="511" y="119"/>
                </a:cubicBezTo>
                <a:cubicBezTo>
                  <a:pt x="505" y="117"/>
                  <a:pt x="505" y="117"/>
                  <a:pt x="505" y="117"/>
                </a:cubicBezTo>
                <a:cubicBezTo>
                  <a:pt x="511" y="119"/>
                  <a:pt x="509" y="117"/>
                  <a:pt x="508" y="117"/>
                </a:cubicBezTo>
                <a:cubicBezTo>
                  <a:pt x="499" y="114"/>
                  <a:pt x="499" y="114"/>
                  <a:pt x="499" y="114"/>
                </a:cubicBezTo>
                <a:cubicBezTo>
                  <a:pt x="503" y="116"/>
                  <a:pt x="504" y="116"/>
                  <a:pt x="502" y="115"/>
                </a:cubicBezTo>
                <a:cubicBezTo>
                  <a:pt x="497" y="113"/>
                  <a:pt x="497" y="113"/>
                  <a:pt x="497" y="113"/>
                </a:cubicBezTo>
                <a:cubicBezTo>
                  <a:pt x="498" y="113"/>
                  <a:pt x="509" y="117"/>
                  <a:pt x="503" y="114"/>
                </a:cubicBezTo>
                <a:cubicBezTo>
                  <a:pt x="505" y="115"/>
                  <a:pt x="507" y="116"/>
                  <a:pt x="509" y="117"/>
                </a:cubicBezTo>
                <a:cubicBezTo>
                  <a:pt x="510" y="116"/>
                  <a:pt x="521" y="119"/>
                  <a:pt x="526" y="120"/>
                </a:cubicBezTo>
                <a:cubicBezTo>
                  <a:pt x="529" y="120"/>
                  <a:pt x="526" y="118"/>
                  <a:pt x="525" y="116"/>
                </a:cubicBezTo>
                <a:cubicBezTo>
                  <a:pt x="523" y="115"/>
                  <a:pt x="523" y="114"/>
                  <a:pt x="531" y="114"/>
                </a:cubicBezTo>
                <a:cubicBezTo>
                  <a:pt x="528" y="113"/>
                  <a:pt x="526" y="113"/>
                  <a:pt x="524" y="113"/>
                </a:cubicBezTo>
                <a:cubicBezTo>
                  <a:pt x="522" y="112"/>
                  <a:pt x="521" y="112"/>
                  <a:pt x="518" y="112"/>
                </a:cubicBezTo>
                <a:cubicBezTo>
                  <a:pt x="517" y="113"/>
                  <a:pt x="516" y="113"/>
                  <a:pt x="509" y="112"/>
                </a:cubicBezTo>
                <a:cubicBezTo>
                  <a:pt x="502" y="113"/>
                  <a:pt x="529" y="117"/>
                  <a:pt x="519" y="117"/>
                </a:cubicBezTo>
                <a:cubicBezTo>
                  <a:pt x="511" y="115"/>
                  <a:pt x="511" y="115"/>
                  <a:pt x="514" y="115"/>
                </a:cubicBezTo>
                <a:cubicBezTo>
                  <a:pt x="508" y="113"/>
                  <a:pt x="504" y="113"/>
                  <a:pt x="502" y="113"/>
                </a:cubicBezTo>
                <a:cubicBezTo>
                  <a:pt x="503" y="113"/>
                  <a:pt x="501" y="112"/>
                  <a:pt x="500" y="111"/>
                </a:cubicBezTo>
                <a:cubicBezTo>
                  <a:pt x="498" y="110"/>
                  <a:pt x="496" y="110"/>
                  <a:pt x="496" y="109"/>
                </a:cubicBezTo>
                <a:cubicBezTo>
                  <a:pt x="499" y="110"/>
                  <a:pt x="502" y="109"/>
                  <a:pt x="501" y="109"/>
                </a:cubicBezTo>
                <a:cubicBezTo>
                  <a:pt x="505" y="109"/>
                  <a:pt x="506" y="107"/>
                  <a:pt x="515" y="108"/>
                </a:cubicBezTo>
                <a:cubicBezTo>
                  <a:pt x="516" y="106"/>
                  <a:pt x="503" y="107"/>
                  <a:pt x="511" y="105"/>
                </a:cubicBezTo>
                <a:cubicBezTo>
                  <a:pt x="505" y="106"/>
                  <a:pt x="506" y="104"/>
                  <a:pt x="501" y="105"/>
                </a:cubicBezTo>
                <a:cubicBezTo>
                  <a:pt x="504" y="105"/>
                  <a:pt x="503" y="106"/>
                  <a:pt x="501" y="106"/>
                </a:cubicBezTo>
                <a:cubicBezTo>
                  <a:pt x="499" y="107"/>
                  <a:pt x="496" y="107"/>
                  <a:pt x="494" y="107"/>
                </a:cubicBezTo>
                <a:cubicBezTo>
                  <a:pt x="493" y="107"/>
                  <a:pt x="491" y="106"/>
                  <a:pt x="490" y="106"/>
                </a:cubicBezTo>
                <a:cubicBezTo>
                  <a:pt x="492" y="106"/>
                  <a:pt x="495" y="106"/>
                  <a:pt x="496" y="105"/>
                </a:cubicBezTo>
                <a:cubicBezTo>
                  <a:pt x="491" y="105"/>
                  <a:pt x="491" y="105"/>
                  <a:pt x="491" y="105"/>
                </a:cubicBezTo>
                <a:cubicBezTo>
                  <a:pt x="497" y="105"/>
                  <a:pt x="494" y="104"/>
                  <a:pt x="492" y="104"/>
                </a:cubicBezTo>
                <a:cubicBezTo>
                  <a:pt x="489" y="103"/>
                  <a:pt x="487" y="103"/>
                  <a:pt x="494" y="101"/>
                </a:cubicBezTo>
                <a:cubicBezTo>
                  <a:pt x="494" y="102"/>
                  <a:pt x="498" y="102"/>
                  <a:pt x="492" y="103"/>
                </a:cubicBezTo>
                <a:cubicBezTo>
                  <a:pt x="494" y="103"/>
                  <a:pt x="496" y="103"/>
                  <a:pt x="499" y="102"/>
                </a:cubicBezTo>
                <a:cubicBezTo>
                  <a:pt x="501" y="102"/>
                  <a:pt x="503" y="101"/>
                  <a:pt x="506" y="101"/>
                </a:cubicBezTo>
                <a:cubicBezTo>
                  <a:pt x="508" y="100"/>
                  <a:pt x="506" y="98"/>
                  <a:pt x="505" y="97"/>
                </a:cubicBezTo>
                <a:cubicBezTo>
                  <a:pt x="504" y="95"/>
                  <a:pt x="503" y="94"/>
                  <a:pt x="506" y="91"/>
                </a:cubicBezTo>
                <a:cubicBezTo>
                  <a:pt x="503" y="93"/>
                  <a:pt x="504" y="94"/>
                  <a:pt x="500" y="96"/>
                </a:cubicBezTo>
                <a:cubicBezTo>
                  <a:pt x="498" y="95"/>
                  <a:pt x="500" y="94"/>
                  <a:pt x="502" y="91"/>
                </a:cubicBezTo>
                <a:cubicBezTo>
                  <a:pt x="504" y="89"/>
                  <a:pt x="506" y="85"/>
                  <a:pt x="507" y="83"/>
                </a:cubicBezTo>
                <a:cubicBezTo>
                  <a:pt x="502" y="86"/>
                  <a:pt x="502" y="86"/>
                  <a:pt x="502" y="86"/>
                </a:cubicBezTo>
                <a:cubicBezTo>
                  <a:pt x="506" y="82"/>
                  <a:pt x="500" y="87"/>
                  <a:pt x="500" y="83"/>
                </a:cubicBezTo>
                <a:cubicBezTo>
                  <a:pt x="501" y="83"/>
                  <a:pt x="503" y="82"/>
                  <a:pt x="503" y="82"/>
                </a:cubicBezTo>
                <a:cubicBezTo>
                  <a:pt x="501" y="80"/>
                  <a:pt x="498" y="84"/>
                  <a:pt x="496" y="83"/>
                </a:cubicBezTo>
                <a:cubicBezTo>
                  <a:pt x="503" y="76"/>
                  <a:pt x="489" y="85"/>
                  <a:pt x="492" y="79"/>
                </a:cubicBezTo>
                <a:cubicBezTo>
                  <a:pt x="490" y="80"/>
                  <a:pt x="490" y="80"/>
                  <a:pt x="490" y="80"/>
                </a:cubicBezTo>
                <a:cubicBezTo>
                  <a:pt x="493" y="76"/>
                  <a:pt x="483" y="77"/>
                  <a:pt x="481" y="74"/>
                </a:cubicBezTo>
                <a:cubicBezTo>
                  <a:pt x="482" y="74"/>
                  <a:pt x="482" y="77"/>
                  <a:pt x="487" y="74"/>
                </a:cubicBezTo>
                <a:cubicBezTo>
                  <a:pt x="487" y="69"/>
                  <a:pt x="487" y="69"/>
                  <a:pt x="487" y="69"/>
                </a:cubicBezTo>
                <a:cubicBezTo>
                  <a:pt x="485" y="70"/>
                  <a:pt x="484" y="69"/>
                  <a:pt x="482" y="71"/>
                </a:cubicBezTo>
                <a:cubicBezTo>
                  <a:pt x="481" y="72"/>
                  <a:pt x="483" y="72"/>
                  <a:pt x="483" y="72"/>
                </a:cubicBezTo>
                <a:cubicBezTo>
                  <a:pt x="480" y="73"/>
                  <a:pt x="480" y="73"/>
                  <a:pt x="480" y="73"/>
                </a:cubicBezTo>
                <a:cubicBezTo>
                  <a:pt x="481" y="68"/>
                  <a:pt x="488" y="69"/>
                  <a:pt x="493" y="67"/>
                </a:cubicBezTo>
                <a:cubicBezTo>
                  <a:pt x="491" y="66"/>
                  <a:pt x="495" y="63"/>
                  <a:pt x="495" y="62"/>
                </a:cubicBezTo>
                <a:cubicBezTo>
                  <a:pt x="489" y="63"/>
                  <a:pt x="490" y="66"/>
                  <a:pt x="484" y="68"/>
                </a:cubicBezTo>
                <a:cubicBezTo>
                  <a:pt x="481" y="68"/>
                  <a:pt x="483" y="62"/>
                  <a:pt x="488" y="59"/>
                </a:cubicBezTo>
                <a:cubicBezTo>
                  <a:pt x="475" y="63"/>
                  <a:pt x="482" y="53"/>
                  <a:pt x="473" y="57"/>
                </a:cubicBezTo>
                <a:cubicBezTo>
                  <a:pt x="474" y="57"/>
                  <a:pt x="477" y="55"/>
                  <a:pt x="475" y="55"/>
                </a:cubicBezTo>
                <a:cubicBezTo>
                  <a:pt x="473" y="56"/>
                  <a:pt x="473" y="56"/>
                  <a:pt x="473" y="56"/>
                </a:cubicBezTo>
                <a:cubicBezTo>
                  <a:pt x="468" y="55"/>
                  <a:pt x="480" y="50"/>
                  <a:pt x="477" y="49"/>
                </a:cubicBezTo>
                <a:cubicBezTo>
                  <a:pt x="476" y="50"/>
                  <a:pt x="475" y="51"/>
                  <a:pt x="473" y="52"/>
                </a:cubicBezTo>
                <a:cubicBezTo>
                  <a:pt x="470" y="50"/>
                  <a:pt x="482" y="42"/>
                  <a:pt x="475" y="41"/>
                </a:cubicBezTo>
                <a:cubicBezTo>
                  <a:pt x="475" y="42"/>
                  <a:pt x="474" y="42"/>
                  <a:pt x="474" y="42"/>
                </a:cubicBezTo>
                <a:cubicBezTo>
                  <a:pt x="473" y="43"/>
                  <a:pt x="473" y="42"/>
                  <a:pt x="475" y="40"/>
                </a:cubicBezTo>
                <a:cubicBezTo>
                  <a:pt x="479" y="40"/>
                  <a:pt x="479" y="40"/>
                  <a:pt x="479" y="40"/>
                </a:cubicBezTo>
                <a:cubicBezTo>
                  <a:pt x="489" y="34"/>
                  <a:pt x="472" y="37"/>
                  <a:pt x="474" y="33"/>
                </a:cubicBezTo>
                <a:cubicBezTo>
                  <a:pt x="472" y="34"/>
                  <a:pt x="473" y="36"/>
                  <a:pt x="469" y="36"/>
                </a:cubicBezTo>
                <a:cubicBezTo>
                  <a:pt x="468" y="35"/>
                  <a:pt x="480" y="30"/>
                  <a:pt x="474" y="30"/>
                </a:cubicBezTo>
                <a:cubicBezTo>
                  <a:pt x="473" y="32"/>
                  <a:pt x="467" y="34"/>
                  <a:pt x="467" y="35"/>
                </a:cubicBezTo>
                <a:cubicBezTo>
                  <a:pt x="465" y="34"/>
                  <a:pt x="462" y="34"/>
                  <a:pt x="466" y="32"/>
                </a:cubicBezTo>
                <a:cubicBezTo>
                  <a:pt x="465" y="32"/>
                  <a:pt x="463" y="32"/>
                  <a:pt x="462" y="33"/>
                </a:cubicBezTo>
                <a:cubicBezTo>
                  <a:pt x="465" y="31"/>
                  <a:pt x="462" y="30"/>
                  <a:pt x="461" y="29"/>
                </a:cubicBezTo>
                <a:cubicBezTo>
                  <a:pt x="459" y="30"/>
                  <a:pt x="459" y="30"/>
                  <a:pt x="459" y="30"/>
                </a:cubicBezTo>
                <a:cubicBezTo>
                  <a:pt x="469" y="24"/>
                  <a:pt x="458" y="27"/>
                  <a:pt x="458" y="25"/>
                </a:cubicBezTo>
                <a:cubicBezTo>
                  <a:pt x="455" y="26"/>
                  <a:pt x="455" y="26"/>
                  <a:pt x="455" y="26"/>
                </a:cubicBezTo>
                <a:cubicBezTo>
                  <a:pt x="456" y="25"/>
                  <a:pt x="459" y="22"/>
                  <a:pt x="454" y="22"/>
                </a:cubicBezTo>
                <a:cubicBezTo>
                  <a:pt x="451" y="24"/>
                  <a:pt x="451" y="24"/>
                  <a:pt x="451" y="24"/>
                </a:cubicBezTo>
                <a:cubicBezTo>
                  <a:pt x="453" y="22"/>
                  <a:pt x="446" y="21"/>
                  <a:pt x="451" y="18"/>
                </a:cubicBezTo>
                <a:cubicBezTo>
                  <a:pt x="450" y="18"/>
                  <a:pt x="445" y="22"/>
                  <a:pt x="444" y="20"/>
                </a:cubicBezTo>
                <a:cubicBezTo>
                  <a:pt x="446" y="18"/>
                  <a:pt x="447" y="16"/>
                  <a:pt x="444" y="16"/>
                </a:cubicBezTo>
                <a:cubicBezTo>
                  <a:pt x="442" y="17"/>
                  <a:pt x="440" y="18"/>
                  <a:pt x="442" y="18"/>
                </a:cubicBezTo>
                <a:cubicBezTo>
                  <a:pt x="443" y="18"/>
                  <a:pt x="443" y="18"/>
                  <a:pt x="444" y="17"/>
                </a:cubicBezTo>
                <a:cubicBezTo>
                  <a:pt x="441" y="19"/>
                  <a:pt x="441" y="19"/>
                  <a:pt x="441" y="19"/>
                </a:cubicBezTo>
                <a:cubicBezTo>
                  <a:pt x="438" y="18"/>
                  <a:pt x="443" y="17"/>
                  <a:pt x="441" y="15"/>
                </a:cubicBezTo>
                <a:cubicBezTo>
                  <a:pt x="439" y="16"/>
                  <a:pt x="438" y="17"/>
                  <a:pt x="436" y="18"/>
                </a:cubicBezTo>
                <a:cubicBezTo>
                  <a:pt x="437" y="15"/>
                  <a:pt x="439" y="12"/>
                  <a:pt x="440" y="8"/>
                </a:cubicBezTo>
                <a:cubicBezTo>
                  <a:pt x="443" y="7"/>
                  <a:pt x="444" y="8"/>
                  <a:pt x="448" y="6"/>
                </a:cubicBezTo>
                <a:cubicBezTo>
                  <a:pt x="448" y="7"/>
                  <a:pt x="449" y="7"/>
                  <a:pt x="450" y="8"/>
                </a:cubicBezTo>
                <a:cubicBezTo>
                  <a:pt x="455" y="8"/>
                  <a:pt x="454" y="5"/>
                  <a:pt x="455" y="3"/>
                </a:cubicBezTo>
                <a:cubicBezTo>
                  <a:pt x="456" y="5"/>
                  <a:pt x="456" y="5"/>
                  <a:pt x="456" y="5"/>
                </a:cubicBezTo>
                <a:cubicBezTo>
                  <a:pt x="457" y="5"/>
                  <a:pt x="458" y="5"/>
                  <a:pt x="458" y="5"/>
                </a:cubicBezTo>
                <a:cubicBezTo>
                  <a:pt x="458" y="6"/>
                  <a:pt x="458" y="6"/>
                  <a:pt x="458" y="6"/>
                </a:cubicBezTo>
                <a:cubicBezTo>
                  <a:pt x="463" y="0"/>
                  <a:pt x="468" y="6"/>
                  <a:pt x="471" y="1"/>
                </a:cubicBezTo>
                <a:cubicBezTo>
                  <a:pt x="471" y="2"/>
                  <a:pt x="468" y="4"/>
                  <a:pt x="466" y="6"/>
                </a:cubicBezTo>
                <a:cubicBezTo>
                  <a:pt x="465" y="8"/>
                  <a:pt x="468" y="6"/>
                  <a:pt x="470" y="6"/>
                </a:cubicBezTo>
                <a:cubicBezTo>
                  <a:pt x="474" y="2"/>
                  <a:pt x="474" y="2"/>
                  <a:pt x="474" y="2"/>
                </a:cubicBezTo>
                <a:cubicBezTo>
                  <a:pt x="473" y="7"/>
                  <a:pt x="478" y="0"/>
                  <a:pt x="482" y="2"/>
                </a:cubicBezTo>
                <a:cubicBezTo>
                  <a:pt x="480" y="6"/>
                  <a:pt x="495" y="3"/>
                  <a:pt x="496" y="4"/>
                </a:cubicBezTo>
                <a:cubicBezTo>
                  <a:pt x="496" y="7"/>
                  <a:pt x="490" y="5"/>
                  <a:pt x="488" y="8"/>
                </a:cubicBezTo>
                <a:cubicBezTo>
                  <a:pt x="488" y="9"/>
                  <a:pt x="491" y="7"/>
                  <a:pt x="493" y="8"/>
                </a:cubicBezTo>
                <a:cubicBezTo>
                  <a:pt x="487" y="11"/>
                  <a:pt x="487" y="11"/>
                  <a:pt x="487" y="11"/>
                </a:cubicBezTo>
                <a:cubicBezTo>
                  <a:pt x="487" y="13"/>
                  <a:pt x="493" y="9"/>
                  <a:pt x="491" y="11"/>
                </a:cubicBezTo>
                <a:cubicBezTo>
                  <a:pt x="495" y="11"/>
                  <a:pt x="493" y="9"/>
                  <a:pt x="498" y="7"/>
                </a:cubicBezTo>
                <a:cubicBezTo>
                  <a:pt x="497" y="8"/>
                  <a:pt x="495" y="11"/>
                  <a:pt x="498" y="10"/>
                </a:cubicBezTo>
                <a:cubicBezTo>
                  <a:pt x="499" y="10"/>
                  <a:pt x="499" y="8"/>
                  <a:pt x="500" y="9"/>
                </a:cubicBezTo>
                <a:cubicBezTo>
                  <a:pt x="499" y="14"/>
                  <a:pt x="506" y="13"/>
                  <a:pt x="507" y="17"/>
                </a:cubicBezTo>
                <a:cubicBezTo>
                  <a:pt x="510" y="16"/>
                  <a:pt x="510" y="16"/>
                  <a:pt x="510" y="16"/>
                </a:cubicBezTo>
                <a:cubicBezTo>
                  <a:pt x="509" y="16"/>
                  <a:pt x="508" y="17"/>
                  <a:pt x="509" y="17"/>
                </a:cubicBezTo>
                <a:cubicBezTo>
                  <a:pt x="511" y="16"/>
                  <a:pt x="511" y="16"/>
                  <a:pt x="511" y="16"/>
                </a:cubicBezTo>
                <a:cubicBezTo>
                  <a:pt x="511" y="17"/>
                  <a:pt x="509" y="23"/>
                  <a:pt x="511" y="25"/>
                </a:cubicBezTo>
                <a:cubicBezTo>
                  <a:pt x="514" y="22"/>
                  <a:pt x="514" y="22"/>
                  <a:pt x="514" y="22"/>
                </a:cubicBezTo>
                <a:cubicBezTo>
                  <a:pt x="511" y="26"/>
                  <a:pt x="511" y="26"/>
                  <a:pt x="511" y="26"/>
                </a:cubicBezTo>
                <a:cubicBezTo>
                  <a:pt x="516" y="24"/>
                  <a:pt x="516" y="24"/>
                  <a:pt x="516" y="24"/>
                </a:cubicBezTo>
                <a:cubicBezTo>
                  <a:pt x="511" y="27"/>
                  <a:pt x="516" y="28"/>
                  <a:pt x="515" y="31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17" y="32"/>
                  <a:pt x="517" y="32"/>
                  <a:pt x="517" y="32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20" y="32"/>
                  <a:pt x="515" y="36"/>
                  <a:pt x="518" y="36"/>
                </a:cubicBezTo>
                <a:cubicBezTo>
                  <a:pt x="517" y="36"/>
                  <a:pt x="522" y="33"/>
                  <a:pt x="524" y="32"/>
                </a:cubicBezTo>
                <a:close/>
                <a:moveTo>
                  <a:pt x="552" y="103"/>
                </a:moveTo>
                <a:cubicBezTo>
                  <a:pt x="552" y="104"/>
                  <a:pt x="552" y="104"/>
                  <a:pt x="552" y="104"/>
                </a:cubicBezTo>
                <a:cubicBezTo>
                  <a:pt x="553" y="103"/>
                  <a:pt x="552" y="103"/>
                  <a:pt x="552" y="103"/>
                </a:cubicBezTo>
                <a:cubicBezTo>
                  <a:pt x="551" y="101"/>
                  <a:pt x="551" y="101"/>
                  <a:pt x="551" y="101"/>
                </a:cubicBezTo>
                <a:cubicBezTo>
                  <a:pt x="547" y="102"/>
                  <a:pt x="550" y="102"/>
                  <a:pt x="552" y="103"/>
                </a:cubicBezTo>
                <a:close/>
                <a:moveTo>
                  <a:pt x="473" y="166"/>
                </a:moveTo>
                <a:cubicBezTo>
                  <a:pt x="475" y="166"/>
                  <a:pt x="475" y="166"/>
                  <a:pt x="475" y="166"/>
                </a:cubicBezTo>
                <a:cubicBezTo>
                  <a:pt x="475" y="167"/>
                  <a:pt x="473" y="165"/>
                  <a:pt x="475" y="168"/>
                </a:cubicBezTo>
                <a:cubicBezTo>
                  <a:pt x="474" y="167"/>
                  <a:pt x="474" y="168"/>
                  <a:pt x="473" y="166"/>
                </a:cubicBezTo>
                <a:close/>
                <a:moveTo>
                  <a:pt x="509" y="103"/>
                </a:moveTo>
                <a:cubicBezTo>
                  <a:pt x="506" y="104"/>
                  <a:pt x="506" y="104"/>
                  <a:pt x="506" y="104"/>
                </a:cubicBezTo>
                <a:cubicBezTo>
                  <a:pt x="510" y="104"/>
                  <a:pt x="510" y="104"/>
                  <a:pt x="510" y="104"/>
                </a:cubicBezTo>
                <a:lnTo>
                  <a:pt x="509" y="103"/>
                </a:lnTo>
                <a:close/>
                <a:moveTo>
                  <a:pt x="502" y="93"/>
                </a:moveTo>
                <a:cubicBezTo>
                  <a:pt x="502" y="94"/>
                  <a:pt x="502" y="94"/>
                  <a:pt x="501" y="95"/>
                </a:cubicBezTo>
                <a:cubicBezTo>
                  <a:pt x="502" y="95"/>
                  <a:pt x="502" y="95"/>
                  <a:pt x="502" y="95"/>
                </a:cubicBezTo>
                <a:cubicBezTo>
                  <a:pt x="502" y="94"/>
                  <a:pt x="503" y="93"/>
                  <a:pt x="503" y="93"/>
                </a:cubicBezTo>
                <a:lnTo>
                  <a:pt x="502" y="93"/>
                </a:lnTo>
                <a:close/>
                <a:moveTo>
                  <a:pt x="523" y="61"/>
                </a:moveTo>
                <a:cubicBezTo>
                  <a:pt x="518" y="65"/>
                  <a:pt x="524" y="62"/>
                  <a:pt x="522" y="64"/>
                </a:cubicBezTo>
                <a:cubicBezTo>
                  <a:pt x="522" y="64"/>
                  <a:pt x="521" y="65"/>
                  <a:pt x="521" y="65"/>
                </a:cubicBezTo>
                <a:cubicBezTo>
                  <a:pt x="522" y="65"/>
                  <a:pt x="522" y="64"/>
                  <a:pt x="522" y="64"/>
                </a:cubicBezTo>
                <a:cubicBezTo>
                  <a:pt x="524" y="63"/>
                  <a:pt x="528" y="59"/>
                  <a:pt x="523" y="61"/>
                </a:cubicBezTo>
                <a:close/>
                <a:moveTo>
                  <a:pt x="540" y="98"/>
                </a:moveTo>
                <a:cubicBezTo>
                  <a:pt x="544" y="98"/>
                  <a:pt x="543" y="95"/>
                  <a:pt x="545" y="94"/>
                </a:cubicBezTo>
                <a:cubicBezTo>
                  <a:pt x="544" y="93"/>
                  <a:pt x="541" y="95"/>
                  <a:pt x="539" y="96"/>
                </a:cubicBezTo>
                <a:cubicBezTo>
                  <a:pt x="539" y="95"/>
                  <a:pt x="539" y="95"/>
                  <a:pt x="539" y="94"/>
                </a:cubicBezTo>
                <a:cubicBezTo>
                  <a:pt x="531" y="96"/>
                  <a:pt x="543" y="96"/>
                  <a:pt x="540" y="98"/>
                </a:cubicBezTo>
                <a:close/>
                <a:moveTo>
                  <a:pt x="562" y="140"/>
                </a:moveTo>
                <a:cubicBezTo>
                  <a:pt x="565" y="140"/>
                  <a:pt x="565" y="140"/>
                  <a:pt x="565" y="140"/>
                </a:cubicBezTo>
                <a:cubicBezTo>
                  <a:pt x="568" y="141"/>
                  <a:pt x="568" y="141"/>
                  <a:pt x="568" y="141"/>
                </a:cubicBezTo>
                <a:cubicBezTo>
                  <a:pt x="569" y="141"/>
                  <a:pt x="569" y="141"/>
                  <a:pt x="569" y="141"/>
                </a:cubicBezTo>
                <a:lnTo>
                  <a:pt x="562" y="140"/>
                </a:lnTo>
                <a:close/>
                <a:moveTo>
                  <a:pt x="556" y="144"/>
                </a:moveTo>
                <a:cubicBezTo>
                  <a:pt x="554" y="145"/>
                  <a:pt x="546" y="143"/>
                  <a:pt x="541" y="140"/>
                </a:cubicBezTo>
                <a:cubicBezTo>
                  <a:pt x="544" y="140"/>
                  <a:pt x="545" y="139"/>
                  <a:pt x="553" y="142"/>
                </a:cubicBezTo>
                <a:cubicBezTo>
                  <a:pt x="548" y="140"/>
                  <a:pt x="564" y="146"/>
                  <a:pt x="556" y="144"/>
                </a:cubicBezTo>
                <a:close/>
                <a:moveTo>
                  <a:pt x="521" y="78"/>
                </a:moveTo>
                <a:cubicBezTo>
                  <a:pt x="520" y="80"/>
                  <a:pt x="513" y="85"/>
                  <a:pt x="519" y="86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3" y="81"/>
                  <a:pt x="523" y="81"/>
                  <a:pt x="523" y="81"/>
                </a:cubicBezTo>
                <a:cubicBezTo>
                  <a:pt x="515" y="86"/>
                  <a:pt x="521" y="79"/>
                  <a:pt x="521" y="78"/>
                </a:cubicBezTo>
                <a:close/>
                <a:moveTo>
                  <a:pt x="529" y="145"/>
                </a:moveTo>
                <a:cubicBezTo>
                  <a:pt x="528" y="146"/>
                  <a:pt x="522" y="144"/>
                  <a:pt x="516" y="140"/>
                </a:cubicBezTo>
                <a:cubicBezTo>
                  <a:pt x="519" y="142"/>
                  <a:pt x="526" y="144"/>
                  <a:pt x="531" y="146"/>
                </a:cubicBezTo>
                <a:cubicBezTo>
                  <a:pt x="530" y="145"/>
                  <a:pt x="529" y="145"/>
                  <a:pt x="529" y="145"/>
                </a:cubicBezTo>
                <a:close/>
                <a:moveTo>
                  <a:pt x="523" y="141"/>
                </a:moveTo>
                <a:cubicBezTo>
                  <a:pt x="523" y="140"/>
                  <a:pt x="518" y="137"/>
                  <a:pt x="523" y="139"/>
                </a:cubicBezTo>
                <a:cubicBezTo>
                  <a:pt x="526" y="141"/>
                  <a:pt x="536" y="147"/>
                  <a:pt x="536" y="144"/>
                </a:cubicBezTo>
                <a:cubicBezTo>
                  <a:pt x="527" y="140"/>
                  <a:pt x="524" y="138"/>
                  <a:pt x="518" y="137"/>
                </a:cubicBezTo>
                <a:lnTo>
                  <a:pt x="523" y="141"/>
                </a:lnTo>
                <a:close/>
                <a:moveTo>
                  <a:pt x="541" y="148"/>
                </a:moveTo>
                <a:cubicBezTo>
                  <a:pt x="541" y="147"/>
                  <a:pt x="541" y="146"/>
                  <a:pt x="541" y="145"/>
                </a:cubicBezTo>
                <a:cubicBezTo>
                  <a:pt x="531" y="141"/>
                  <a:pt x="539" y="146"/>
                  <a:pt x="541" y="148"/>
                </a:cubicBezTo>
                <a:cubicBezTo>
                  <a:pt x="541" y="149"/>
                  <a:pt x="541" y="149"/>
                  <a:pt x="541" y="149"/>
                </a:cubicBezTo>
                <a:cubicBezTo>
                  <a:pt x="541" y="149"/>
                  <a:pt x="541" y="148"/>
                  <a:pt x="541" y="148"/>
                </a:cubicBezTo>
                <a:close/>
                <a:moveTo>
                  <a:pt x="513" y="155"/>
                </a:moveTo>
                <a:cubicBezTo>
                  <a:pt x="515" y="156"/>
                  <a:pt x="515" y="156"/>
                  <a:pt x="515" y="156"/>
                </a:cubicBezTo>
                <a:cubicBezTo>
                  <a:pt x="516" y="157"/>
                  <a:pt x="517" y="158"/>
                  <a:pt x="518" y="157"/>
                </a:cubicBezTo>
                <a:cubicBezTo>
                  <a:pt x="515" y="156"/>
                  <a:pt x="515" y="156"/>
                  <a:pt x="515" y="156"/>
                </a:cubicBezTo>
                <a:cubicBezTo>
                  <a:pt x="514" y="154"/>
                  <a:pt x="514" y="152"/>
                  <a:pt x="513" y="155"/>
                </a:cubicBezTo>
                <a:close/>
                <a:moveTo>
                  <a:pt x="537" y="149"/>
                </a:moveTo>
                <a:cubicBezTo>
                  <a:pt x="533" y="149"/>
                  <a:pt x="533" y="149"/>
                  <a:pt x="533" y="149"/>
                </a:cubicBezTo>
                <a:cubicBezTo>
                  <a:pt x="533" y="148"/>
                  <a:pt x="533" y="146"/>
                  <a:pt x="537" y="149"/>
                </a:cubicBezTo>
                <a:close/>
                <a:moveTo>
                  <a:pt x="516" y="149"/>
                </a:moveTo>
                <a:cubicBezTo>
                  <a:pt x="516" y="149"/>
                  <a:pt x="513" y="150"/>
                  <a:pt x="512" y="151"/>
                </a:cubicBezTo>
                <a:cubicBezTo>
                  <a:pt x="514" y="152"/>
                  <a:pt x="518" y="152"/>
                  <a:pt x="516" y="149"/>
                </a:cubicBezTo>
                <a:close/>
                <a:moveTo>
                  <a:pt x="455" y="166"/>
                </a:moveTo>
                <a:cubicBezTo>
                  <a:pt x="454" y="162"/>
                  <a:pt x="454" y="162"/>
                  <a:pt x="454" y="162"/>
                </a:cubicBezTo>
                <a:cubicBezTo>
                  <a:pt x="452" y="162"/>
                  <a:pt x="452" y="162"/>
                  <a:pt x="452" y="162"/>
                </a:cubicBezTo>
                <a:lnTo>
                  <a:pt x="455" y="166"/>
                </a:lnTo>
                <a:close/>
                <a:moveTo>
                  <a:pt x="468" y="155"/>
                </a:moveTo>
                <a:cubicBezTo>
                  <a:pt x="469" y="155"/>
                  <a:pt x="469" y="155"/>
                  <a:pt x="469" y="155"/>
                </a:cubicBezTo>
                <a:cubicBezTo>
                  <a:pt x="468" y="153"/>
                  <a:pt x="468" y="153"/>
                  <a:pt x="468" y="153"/>
                </a:cubicBezTo>
                <a:lnTo>
                  <a:pt x="468" y="155"/>
                </a:lnTo>
                <a:close/>
                <a:moveTo>
                  <a:pt x="484" y="145"/>
                </a:moveTo>
                <a:cubicBezTo>
                  <a:pt x="484" y="146"/>
                  <a:pt x="484" y="146"/>
                  <a:pt x="484" y="147"/>
                </a:cubicBezTo>
                <a:cubicBezTo>
                  <a:pt x="484" y="150"/>
                  <a:pt x="481" y="153"/>
                  <a:pt x="479" y="152"/>
                </a:cubicBezTo>
                <a:cubicBezTo>
                  <a:pt x="479" y="155"/>
                  <a:pt x="483" y="158"/>
                  <a:pt x="484" y="160"/>
                </a:cubicBezTo>
                <a:cubicBezTo>
                  <a:pt x="478" y="146"/>
                  <a:pt x="486" y="160"/>
                  <a:pt x="486" y="154"/>
                </a:cubicBezTo>
                <a:cubicBezTo>
                  <a:pt x="485" y="153"/>
                  <a:pt x="484" y="154"/>
                  <a:pt x="483" y="152"/>
                </a:cubicBezTo>
                <a:cubicBezTo>
                  <a:pt x="483" y="150"/>
                  <a:pt x="484" y="149"/>
                  <a:pt x="485" y="150"/>
                </a:cubicBezTo>
                <a:cubicBezTo>
                  <a:pt x="486" y="151"/>
                  <a:pt x="486" y="152"/>
                  <a:pt x="486" y="152"/>
                </a:cubicBezTo>
                <a:cubicBezTo>
                  <a:pt x="486" y="151"/>
                  <a:pt x="485" y="150"/>
                  <a:pt x="485" y="150"/>
                </a:cubicBezTo>
                <a:cubicBezTo>
                  <a:pt x="485" y="149"/>
                  <a:pt x="484" y="148"/>
                  <a:pt x="484" y="147"/>
                </a:cubicBezTo>
                <a:cubicBezTo>
                  <a:pt x="484" y="146"/>
                  <a:pt x="484" y="146"/>
                  <a:pt x="484" y="145"/>
                </a:cubicBezTo>
                <a:close/>
                <a:moveTo>
                  <a:pt x="506" y="138"/>
                </a:moveTo>
                <a:cubicBezTo>
                  <a:pt x="507" y="139"/>
                  <a:pt x="508" y="141"/>
                  <a:pt x="510" y="142"/>
                </a:cubicBezTo>
                <a:cubicBezTo>
                  <a:pt x="509" y="140"/>
                  <a:pt x="507" y="139"/>
                  <a:pt x="506" y="138"/>
                </a:cubicBezTo>
                <a:cubicBezTo>
                  <a:pt x="505" y="138"/>
                  <a:pt x="504" y="137"/>
                  <a:pt x="504" y="137"/>
                </a:cubicBezTo>
                <a:cubicBezTo>
                  <a:pt x="504" y="137"/>
                  <a:pt x="505" y="138"/>
                  <a:pt x="506" y="138"/>
                </a:cubicBezTo>
                <a:close/>
                <a:moveTo>
                  <a:pt x="498" y="132"/>
                </a:moveTo>
                <a:cubicBezTo>
                  <a:pt x="501" y="133"/>
                  <a:pt x="503" y="135"/>
                  <a:pt x="506" y="136"/>
                </a:cubicBezTo>
                <a:cubicBezTo>
                  <a:pt x="502" y="134"/>
                  <a:pt x="502" y="134"/>
                  <a:pt x="502" y="134"/>
                </a:cubicBezTo>
                <a:cubicBezTo>
                  <a:pt x="504" y="134"/>
                  <a:pt x="505" y="135"/>
                  <a:pt x="506" y="135"/>
                </a:cubicBezTo>
                <a:cubicBezTo>
                  <a:pt x="502" y="132"/>
                  <a:pt x="497" y="129"/>
                  <a:pt x="498" y="132"/>
                </a:cubicBezTo>
                <a:close/>
                <a:moveTo>
                  <a:pt x="508" y="133"/>
                </a:moveTo>
                <a:cubicBezTo>
                  <a:pt x="504" y="132"/>
                  <a:pt x="504" y="132"/>
                  <a:pt x="504" y="132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8" y="136"/>
                  <a:pt x="508" y="136"/>
                  <a:pt x="508" y="136"/>
                </a:cubicBezTo>
                <a:cubicBezTo>
                  <a:pt x="504" y="133"/>
                  <a:pt x="504" y="133"/>
                  <a:pt x="504" y="133"/>
                </a:cubicBezTo>
                <a:lnTo>
                  <a:pt x="508" y="133"/>
                </a:lnTo>
                <a:close/>
                <a:moveTo>
                  <a:pt x="539" y="127"/>
                </a:moveTo>
                <a:cubicBezTo>
                  <a:pt x="542" y="128"/>
                  <a:pt x="544" y="129"/>
                  <a:pt x="538" y="128"/>
                </a:cubicBezTo>
                <a:cubicBezTo>
                  <a:pt x="536" y="126"/>
                  <a:pt x="536" y="126"/>
                  <a:pt x="536" y="126"/>
                </a:cubicBezTo>
                <a:cubicBezTo>
                  <a:pt x="536" y="126"/>
                  <a:pt x="532" y="126"/>
                  <a:pt x="534" y="127"/>
                </a:cubicBezTo>
                <a:cubicBezTo>
                  <a:pt x="517" y="121"/>
                  <a:pt x="536" y="128"/>
                  <a:pt x="528" y="123"/>
                </a:cubicBezTo>
                <a:cubicBezTo>
                  <a:pt x="530" y="126"/>
                  <a:pt x="520" y="122"/>
                  <a:pt x="514" y="120"/>
                </a:cubicBezTo>
                <a:cubicBezTo>
                  <a:pt x="518" y="121"/>
                  <a:pt x="518" y="120"/>
                  <a:pt x="520" y="120"/>
                </a:cubicBezTo>
                <a:cubicBezTo>
                  <a:pt x="521" y="120"/>
                  <a:pt x="522" y="120"/>
                  <a:pt x="524" y="121"/>
                </a:cubicBezTo>
                <a:cubicBezTo>
                  <a:pt x="525" y="121"/>
                  <a:pt x="526" y="121"/>
                  <a:pt x="528" y="122"/>
                </a:cubicBezTo>
                <a:cubicBezTo>
                  <a:pt x="529" y="122"/>
                  <a:pt x="531" y="123"/>
                  <a:pt x="534" y="124"/>
                </a:cubicBezTo>
                <a:cubicBezTo>
                  <a:pt x="532" y="124"/>
                  <a:pt x="536" y="125"/>
                  <a:pt x="539" y="127"/>
                </a:cubicBezTo>
                <a:close/>
                <a:moveTo>
                  <a:pt x="520" y="108"/>
                </a:moveTo>
                <a:cubicBezTo>
                  <a:pt x="520" y="106"/>
                  <a:pt x="520" y="106"/>
                  <a:pt x="520" y="106"/>
                </a:cubicBezTo>
                <a:cubicBezTo>
                  <a:pt x="521" y="108"/>
                  <a:pt x="521" y="108"/>
                  <a:pt x="521" y="108"/>
                </a:cubicBezTo>
                <a:lnTo>
                  <a:pt x="520" y="108"/>
                </a:lnTo>
                <a:close/>
                <a:moveTo>
                  <a:pt x="488" y="61"/>
                </a:moveTo>
                <a:cubicBezTo>
                  <a:pt x="483" y="63"/>
                  <a:pt x="489" y="64"/>
                  <a:pt x="492" y="62"/>
                </a:cubicBezTo>
                <a:cubicBezTo>
                  <a:pt x="490" y="63"/>
                  <a:pt x="489" y="61"/>
                  <a:pt x="488" y="61"/>
                </a:cubicBezTo>
                <a:close/>
                <a:moveTo>
                  <a:pt x="480" y="41"/>
                </a:moveTo>
                <a:cubicBezTo>
                  <a:pt x="481" y="42"/>
                  <a:pt x="476" y="46"/>
                  <a:pt x="482" y="44"/>
                </a:cubicBezTo>
                <a:cubicBezTo>
                  <a:pt x="483" y="41"/>
                  <a:pt x="483" y="41"/>
                  <a:pt x="483" y="41"/>
                </a:cubicBezTo>
                <a:cubicBezTo>
                  <a:pt x="481" y="41"/>
                  <a:pt x="483" y="40"/>
                  <a:pt x="480" y="41"/>
                </a:cubicBezTo>
                <a:close/>
                <a:moveTo>
                  <a:pt x="472" y="28"/>
                </a:moveTo>
                <a:cubicBezTo>
                  <a:pt x="478" y="25"/>
                  <a:pt x="478" y="25"/>
                  <a:pt x="478" y="25"/>
                </a:cubicBezTo>
                <a:cubicBezTo>
                  <a:pt x="477" y="26"/>
                  <a:pt x="477" y="26"/>
                  <a:pt x="477" y="26"/>
                </a:cubicBezTo>
                <a:lnTo>
                  <a:pt x="472" y="28"/>
                </a:lnTo>
                <a:close/>
                <a:moveTo>
                  <a:pt x="466" y="33"/>
                </a:moveTo>
                <a:cubicBezTo>
                  <a:pt x="466" y="33"/>
                  <a:pt x="466" y="31"/>
                  <a:pt x="469" y="30"/>
                </a:cubicBezTo>
                <a:lnTo>
                  <a:pt x="466" y="33"/>
                </a:lnTo>
                <a:close/>
                <a:moveTo>
                  <a:pt x="465" y="16"/>
                </a:moveTo>
                <a:cubicBezTo>
                  <a:pt x="459" y="19"/>
                  <a:pt x="459" y="19"/>
                  <a:pt x="459" y="19"/>
                </a:cubicBezTo>
                <a:cubicBezTo>
                  <a:pt x="459" y="19"/>
                  <a:pt x="459" y="19"/>
                  <a:pt x="459" y="19"/>
                </a:cubicBezTo>
                <a:lnTo>
                  <a:pt x="465" y="16"/>
                </a:lnTo>
                <a:close/>
                <a:moveTo>
                  <a:pt x="469" y="16"/>
                </a:moveTo>
                <a:cubicBezTo>
                  <a:pt x="468" y="17"/>
                  <a:pt x="467" y="17"/>
                  <a:pt x="466" y="18"/>
                </a:cubicBezTo>
                <a:cubicBezTo>
                  <a:pt x="464" y="19"/>
                  <a:pt x="464" y="20"/>
                  <a:pt x="466" y="20"/>
                </a:cubicBezTo>
                <a:cubicBezTo>
                  <a:pt x="469" y="19"/>
                  <a:pt x="467" y="19"/>
                  <a:pt x="467" y="18"/>
                </a:cubicBezTo>
                <a:cubicBezTo>
                  <a:pt x="468" y="18"/>
                  <a:pt x="470" y="18"/>
                  <a:pt x="469" y="20"/>
                </a:cubicBezTo>
                <a:cubicBezTo>
                  <a:pt x="464" y="21"/>
                  <a:pt x="464" y="21"/>
                  <a:pt x="460" y="23"/>
                </a:cubicBezTo>
                <a:cubicBezTo>
                  <a:pt x="456" y="21"/>
                  <a:pt x="462" y="19"/>
                  <a:pt x="466" y="18"/>
                </a:cubicBezTo>
                <a:cubicBezTo>
                  <a:pt x="466" y="17"/>
                  <a:pt x="468" y="17"/>
                  <a:pt x="469" y="16"/>
                </a:cubicBezTo>
                <a:close/>
                <a:moveTo>
                  <a:pt x="474" y="23"/>
                </a:moveTo>
                <a:cubicBezTo>
                  <a:pt x="473" y="23"/>
                  <a:pt x="472" y="23"/>
                  <a:pt x="471" y="24"/>
                </a:cubicBezTo>
                <a:cubicBezTo>
                  <a:pt x="469" y="23"/>
                  <a:pt x="467" y="22"/>
                  <a:pt x="463" y="25"/>
                </a:cubicBezTo>
                <a:cubicBezTo>
                  <a:pt x="464" y="26"/>
                  <a:pt x="464" y="26"/>
                  <a:pt x="464" y="26"/>
                </a:cubicBezTo>
                <a:cubicBezTo>
                  <a:pt x="464" y="26"/>
                  <a:pt x="464" y="26"/>
                  <a:pt x="465" y="25"/>
                </a:cubicBezTo>
                <a:cubicBezTo>
                  <a:pt x="468" y="25"/>
                  <a:pt x="465" y="27"/>
                  <a:pt x="464" y="28"/>
                </a:cubicBezTo>
                <a:cubicBezTo>
                  <a:pt x="466" y="27"/>
                  <a:pt x="468" y="25"/>
                  <a:pt x="471" y="24"/>
                </a:cubicBezTo>
                <a:cubicBezTo>
                  <a:pt x="472" y="24"/>
                  <a:pt x="472" y="24"/>
                  <a:pt x="473" y="24"/>
                </a:cubicBezTo>
                <a:cubicBezTo>
                  <a:pt x="473" y="25"/>
                  <a:pt x="472" y="25"/>
                  <a:pt x="474" y="25"/>
                </a:cubicBezTo>
                <a:cubicBezTo>
                  <a:pt x="475" y="24"/>
                  <a:pt x="475" y="24"/>
                  <a:pt x="475" y="24"/>
                </a:cubicBezTo>
                <a:cubicBezTo>
                  <a:pt x="474" y="24"/>
                  <a:pt x="474" y="24"/>
                  <a:pt x="473" y="24"/>
                </a:cubicBezTo>
                <a:cubicBezTo>
                  <a:pt x="474" y="24"/>
                  <a:pt x="474" y="23"/>
                  <a:pt x="474" y="23"/>
                </a:cubicBezTo>
                <a:close/>
                <a:moveTo>
                  <a:pt x="472" y="13"/>
                </a:moveTo>
                <a:cubicBezTo>
                  <a:pt x="473" y="13"/>
                  <a:pt x="475" y="13"/>
                  <a:pt x="476" y="12"/>
                </a:cubicBezTo>
                <a:cubicBezTo>
                  <a:pt x="477" y="11"/>
                  <a:pt x="477" y="11"/>
                  <a:pt x="477" y="11"/>
                </a:cubicBezTo>
                <a:cubicBezTo>
                  <a:pt x="474" y="10"/>
                  <a:pt x="472" y="12"/>
                  <a:pt x="472" y="13"/>
                </a:cubicBezTo>
                <a:close/>
                <a:moveTo>
                  <a:pt x="489" y="54"/>
                </a:moveTo>
                <a:cubicBezTo>
                  <a:pt x="489" y="54"/>
                  <a:pt x="490" y="56"/>
                  <a:pt x="487" y="58"/>
                </a:cubicBezTo>
                <a:cubicBezTo>
                  <a:pt x="492" y="56"/>
                  <a:pt x="492" y="56"/>
                  <a:pt x="492" y="56"/>
                </a:cubicBezTo>
                <a:cubicBezTo>
                  <a:pt x="491" y="55"/>
                  <a:pt x="494" y="53"/>
                  <a:pt x="496" y="53"/>
                </a:cubicBezTo>
                <a:cubicBezTo>
                  <a:pt x="492" y="53"/>
                  <a:pt x="494" y="51"/>
                  <a:pt x="489" y="54"/>
                </a:cubicBezTo>
                <a:close/>
                <a:moveTo>
                  <a:pt x="518" y="105"/>
                </a:moveTo>
                <a:cubicBezTo>
                  <a:pt x="520" y="104"/>
                  <a:pt x="514" y="102"/>
                  <a:pt x="521" y="101"/>
                </a:cubicBezTo>
                <a:cubicBezTo>
                  <a:pt x="512" y="101"/>
                  <a:pt x="516" y="104"/>
                  <a:pt x="518" y="105"/>
                </a:cubicBezTo>
                <a:close/>
                <a:moveTo>
                  <a:pt x="528" y="105"/>
                </a:moveTo>
                <a:cubicBezTo>
                  <a:pt x="528" y="106"/>
                  <a:pt x="528" y="106"/>
                  <a:pt x="528" y="106"/>
                </a:cubicBezTo>
                <a:cubicBezTo>
                  <a:pt x="527" y="107"/>
                  <a:pt x="520" y="107"/>
                  <a:pt x="524" y="108"/>
                </a:cubicBezTo>
                <a:cubicBezTo>
                  <a:pt x="526" y="108"/>
                  <a:pt x="523" y="107"/>
                  <a:pt x="525" y="107"/>
                </a:cubicBezTo>
                <a:cubicBezTo>
                  <a:pt x="529" y="107"/>
                  <a:pt x="528" y="107"/>
                  <a:pt x="528" y="106"/>
                </a:cubicBezTo>
                <a:cubicBezTo>
                  <a:pt x="528" y="106"/>
                  <a:pt x="528" y="106"/>
                  <a:pt x="528" y="105"/>
                </a:cubicBezTo>
                <a:close/>
                <a:moveTo>
                  <a:pt x="513" y="71"/>
                </a:moveTo>
                <a:cubicBezTo>
                  <a:pt x="514" y="72"/>
                  <a:pt x="514" y="72"/>
                  <a:pt x="514" y="72"/>
                </a:cubicBezTo>
                <a:cubicBezTo>
                  <a:pt x="510" y="75"/>
                  <a:pt x="510" y="75"/>
                  <a:pt x="510" y="75"/>
                </a:cubicBezTo>
                <a:lnTo>
                  <a:pt x="513" y="71"/>
                </a:lnTo>
                <a:close/>
                <a:moveTo>
                  <a:pt x="511" y="55"/>
                </a:moveTo>
                <a:cubicBezTo>
                  <a:pt x="511" y="56"/>
                  <a:pt x="511" y="56"/>
                  <a:pt x="511" y="56"/>
                </a:cubicBezTo>
                <a:cubicBezTo>
                  <a:pt x="510" y="56"/>
                  <a:pt x="510" y="56"/>
                  <a:pt x="510" y="56"/>
                </a:cubicBezTo>
                <a:cubicBezTo>
                  <a:pt x="509" y="57"/>
                  <a:pt x="507" y="57"/>
                  <a:pt x="506" y="58"/>
                </a:cubicBezTo>
                <a:cubicBezTo>
                  <a:pt x="506" y="58"/>
                  <a:pt x="506" y="59"/>
                  <a:pt x="506" y="59"/>
                </a:cubicBezTo>
                <a:cubicBezTo>
                  <a:pt x="506" y="59"/>
                  <a:pt x="506" y="58"/>
                  <a:pt x="506" y="58"/>
                </a:cubicBezTo>
                <a:cubicBezTo>
                  <a:pt x="506" y="57"/>
                  <a:pt x="505" y="56"/>
                  <a:pt x="509" y="54"/>
                </a:cubicBezTo>
                <a:cubicBezTo>
                  <a:pt x="507" y="55"/>
                  <a:pt x="508" y="57"/>
                  <a:pt x="511" y="56"/>
                </a:cubicBezTo>
                <a:lnTo>
                  <a:pt x="511" y="55"/>
                </a:lnTo>
                <a:close/>
                <a:moveTo>
                  <a:pt x="501" y="25"/>
                </a:moveTo>
                <a:cubicBezTo>
                  <a:pt x="500" y="26"/>
                  <a:pt x="499" y="26"/>
                  <a:pt x="502" y="26"/>
                </a:cubicBezTo>
                <a:cubicBezTo>
                  <a:pt x="503" y="25"/>
                  <a:pt x="502" y="24"/>
                  <a:pt x="501" y="25"/>
                </a:cubicBezTo>
                <a:close/>
                <a:moveTo>
                  <a:pt x="519" y="60"/>
                </a:moveTo>
                <a:cubicBezTo>
                  <a:pt x="516" y="61"/>
                  <a:pt x="518" y="62"/>
                  <a:pt x="514" y="63"/>
                </a:cubicBezTo>
                <a:cubicBezTo>
                  <a:pt x="513" y="63"/>
                  <a:pt x="513" y="63"/>
                  <a:pt x="513" y="63"/>
                </a:cubicBezTo>
                <a:cubicBezTo>
                  <a:pt x="515" y="63"/>
                  <a:pt x="507" y="67"/>
                  <a:pt x="512" y="66"/>
                </a:cubicBezTo>
                <a:cubicBezTo>
                  <a:pt x="511" y="66"/>
                  <a:pt x="511" y="66"/>
                  <a:pt x="511" y="66"/>
                </a:cubicBezTo>
                <a:cubicBezTo>
                  <a:pt x="513" y="66"/>
                  <a:pt x="515" y="62"/>
                  <a:pt x="518" y="62"/>
                </a:cubicBezTo>
                <a:cubicBezTo>
                  <a:pt x="519" y="63"/>
                  <a:pt x="521" y="60"/>
                  <a:pt x="519" y="60"/>
                </a:cubicBezTo>
                <a:close/>
                <a:moveTo>
                  <a:pt x="507" y="19"/>
                </a:moveTo>
                <a:cubicBezTo>
                  <a:pt x="507" y="21"/>
                  <a:pt x="500" y="23"/>
                  <a:pt x="504" y="24"/>
                </a:cubicBezTo>
                <a:cubicBezTo>
                  <a:pt x="504" y="22"/>
                  <a:pt x="511" y="19"/>
                  <a:pt x="507" y="19"/>
                </a:cubicBezTo>
                <a:close/>
                <a:moveTo>
                  <a:pt x="524" y="45"/>
                </a:moveTo>
                <a:cubicBezTo>
                  <a:pt x="525" y="45"/>
                  <a:pt x="525" y="45"/>
                  <a:pt x="525" y="45"/>
                </a:cubicBezTo>
                <a:cubicBezTo>
                  <a:pt x="524" y="47"/>
                  <a:pt x="524" y="47"/>
                  <a:pt x="524" y="47"/>
                </a:cubicBezTo>
                <a:cubicBezTo>
                  <a:pt x="523" y="47"/>
                  <a:pt x="523" y="47"/>
                  <a:pt x="523" y="47"/>
                </a:cubicBezTo>
                <a:lnTo>
                  <a:pt x="524" y="45"/>
                </a:lnTo>
                <a:close/>
                <a:moveTo>
                  <a:pt x="467" y="35"/>
                </a:moveTo>
                <a:cubicBezTo>
                  <a:pt x="466" y="35"/>
                  <a:pt x="466" y="36"/>
                  <a:pt x="467" y="36"/>
                </a:cubicBezTo>
                <a:cubicBezTo>
                  <a:pt x="467" y="36"/>
                  <a:pt x="467" y="35"/>
                  <a:pt x="467" y="35"/>
                </a:cubicBezTo>
                <a:close/>
                <a:moveTo>
                  <a:pt x="501" y="109"/>
                </a:moveTo>
                <a:cubicBezTo>
                  <a:pt x="500" y="108"/>
                  <a:pt x="499" y="108"/>
                  <a:pt x="498" y="108"/>
                </a:cubicBezTo>
                <a:cubicBezTo>
                  <a:pt x="499" y="108"/>
                  <a:pt x="500" y="108"/>
                  <a:pt x="501" y="109"/>
                </a:cubicBezTo>
                <a:close/>
                <a:moveTo>
                  <a:pt x="496" y="109"/>
                </a:moveTo>
                <a:cubicBezTo>
                  <a:pt x="496" y="109"/>
                  <a:pt x="496" y="109"/>
                  <a:pt x="496" y="109"/>
                </a:cubicBezTo>
                <a:cubicBezTo>
                  <a:pt x="496" y="109"/>
                  <a:pt x="496" y="109"/>
                  <a:pt x="496" y="109"/>
                </a:cubicBezTo>
                <a:close/>
                <a:moveTo>
                  <a:pt x="429" y="155"/>
                </a:moveTo>
                <a:cubicBezTo>
                  <a:pt x="428" y="155"/>
                  <a:pt x="425" y="152"/>
                  <a:pt x="428" y="156"/>
                </a:cubicBezTo>
                <a:cubicBezTo>
                  <a:pt x="429" y="158"/>
                  <a:pt x="428" y="155"/>
                  <a:pt x="429" y="155"/>
                </a:cubicBezTo>
                <a:close/>
                <a:moveTo>
                  <a:pt x="433" y="159"/>
                </a:moveTo>
                <a:cubicBezTo>
                  <a:pt x="434" y="159"/>
                  <a:pt x="435" y="160"/>
                  <a:pt x="436" y="161"/>
                </a:cubicBezTo>
                <a:cubicBezTo>
                  <a:pt x="434" y="159"/>
                  <a:pt x="434" y="159"/>
                  <a:pt x="433" y="159"/>
                </a:cubicBezTo>
                <a:close/>
                <a:moveTo>
                  <a:pt x="433" y="159"/>
                </a:moveTo>
                <a:cubicBezTo>
                  <a:pt x="432" y="159"/>
                  <a:pt x="432" y="160"/>
                  <a:pt x="431" y="161"/>
                </a:cubicBezTo>
                <a:cubicBezTo>
                  <a:pt x="433" y="162"/>
                  <a:pt x="433" y="160"/>
                  <a:pt x="433" y="159"/>
                </a:cubicBezTo>
                <a:close/>
                <a:moveTo>
                  <a:pt x="442" y="148"/>
                </a:moveTo>
                <a:cubicBezTo>
                  <a:pt x="443" y="150"/>
                  <a:pt x="447" y="151"/>
                  <a:pt x="445" y="155"/>
                </a:cubicBezTo>
                <a:cubicBezTo>
                  <a:pt x="445" y="155"/>
                  <a:pt x="446" y="153"/>
                  <a:pt x="448" y="155"/>
                </a:cubicBezTo>
                <a:cubicBezTo>
                  <a:pt x="445" y="151"/>
                  <a:pt x="444" y="148"/>
                  <a:pt x="442" y="148"/>
                </a:cubicBezTo>
                <a:close/>
                <a:moveTo>
                  <a:pt x="452" y="156"/>
                </a:moveTo>
                <a:cubicBezTo>
                  <a:pt x="452" y="155"/>
                  <a:pt x="452" y="155"/>
                  <a:pt x="453" y="155"/>
                </a:cubicBezTo>
                <a:cubicBezTo>
                  <a:pt x="452" y="155"/>
                  <a:pt x="452" y="155"/>
                  <a:pt x="452" y="156"/>
                </a:cubicBezTo>
                <a:close/>
                <a:moveTo>
                  <a:pt x="453" y="155"/>
                </a:moveTo>
                <a:cubicBezTo>
                  <a:pt x="454" y="155"/>
                  <a:pt x="457" y="160"/>
                  <a:pt x="457" y="157"/>
                </a:cubicBezTo>
                <a:cubicBezTo>
                  <a:pt x="456" y="155"/>
                  <a:pt x="454" y="152"/>
                  <a:pt x="453" y="152"/>
                </a:cubicBezTo>
                <a:cubicBezTo>
                  <a:pt x="454" y="155"/>
                  <a:pt x="453" y="155"/>
                  <a:pt x="453" y="155"/>
                </a:cubicBezTo>
                <a:close/>
                <a:moveTo>
                  <a:pt x="480" y="123"/>
                </a:moveTo>
                <a:cubicBezTo>
                  <a:pt x="479" y="124"/>
                  <a:pt x="479" y="124"/>
                  <a:pt x="479" y="124"/>
                </a:cubicBezTo>
                <a:cubicBezTo>
                  <a:pt x="480" y="125"/>
                  <a:pt x="480" y="125"/>
                  <a:pt x="480" y="125"/>
                </a:cubicBezTo>
                <a:cubicBezTo>
                  <a:pt x="480" y="125"/>
                  <a:pt x="481" y="124"/>
                  <a:pt x="480" y="123"/>
                </a:cubicBezTo>
                <a:close/>
                <a:moveTo>
                  <a:pt x="491" y="134"/>
                </a:moveTo>
                <a:cubicBezTo>
                  <a:pt x="488" y="129"/>
                  <a:pt x="488" y="129"/>
                  <a:pt x="488" y="129"/>
                </a:cubicBezTo>
                <a:cubicBezTo>
                  <a:pt x="487" y="128"/>
                  <a:pt x="490" y="132"/>
                  <a:pt x="489" y="132"/>
                </a:cubicBezTo>
                <a:cubicBezTo>
                  <a:pt x="489" y="133"/>
                  <a:pt x="490" y="134"/>
                  <a:pt x="491" y="134"/>
                </a:cubicBezTo>
                <a:close/>
                <a:moveTo>
                  <a:pt x="504" y="160"/>
                </a:moveTo>
                <a:cubicBezTo>
                  <a:pt x="504" y="160"/>
                  <a:pt x="504" y="160"/>
                  <a:pt x="503" y="160"/>
                </a:cubicBezTo>
                <a:cubicBezTo>
                  <a:pt x="504" y="160"/>
                  <a:pt x="504" y="160"/>
                  <a:pt x="504" y="160"/>
                </a:cubicBezTo>
                <a:close/>
                <a:moveTo>
                  <a:pt x="484" y="120"/>
                </a:moveTo>
                <a:cubicBezTo>
                  <a:pt x="486" y="122"/>
                  <a:pt x="487" y="124"/>
                  <a:pt x="489" y="125"/>
                </a:cubicBezTo>
                <a:cubicBezTo>
                  <a:pt x="490" y="126"/>
                  <a:pt x="486" y="121"/>
                  <a:pt x="484" y="120"/>
                </a:cubicBezTo>
                <a:close/>
                <a:moveTo>
                  <a:pt x="489" y="120"/>
                </a:moveTo>
                <a:cubicBezTo>
                  <a:pt x="488" y="120"/>
                  <a:pt x="487" y="120"/>
                  <a:pt x="486" y="119"/>
                </a:cubicBezTo>
                <a:cubicBezTo>
                  <a:pt x="488" y="121"/>
                  <a:pt x="488" y="121"/>
                  <a:pt x="488" y="121"/>
                </a:cubicBezTo>
                <a:lnTo>
                  <a:pt x="489" y="120"/>
                </a:lnTo>
                <a:close/>
                <a:moveTo>
                  <a:pt x="496" y="122"/>
                </a:moveTo>
                <a:cubicBezTo>
                  <a:pt x="494" y="121"/>
                  <a:pt x="494" y="121"/>
                  <a:pt x="494" y="121"/>
                </a:cubicBezTo>
                <a:cubicBezTo>
                  <a:pt x="495" y="122"/>
                  <a:pt x="495" y="122"/>
                  <a:pt x="495" y="122"/>
                </a:cubicBezTo>
                <a:lnTo>
                  <a:pt x="496" y="122"/>
                </a:lnTo>
                <a:close/>
                <a:moveTo>
                  <a:pt x="501" y="90"/>
                </a:moveTo>
                <a:cubicBezTo>
                  <a:pt x="500" y="90"/>
                  <a:pt x="500" y="86"/>
                  <a:pt x="495" y="89"/>
                </a:cubicBezTo>
                <a:cubicBezTo>
                  <a:pt x="502" y="87"/>
                  <a:pt x="495" y="93"/>
                  <a:pt x="501" y="90"/>
                </a:cubicBezTo>
                <a:close/>
                <a:moveTo>
                  <a:pt x="470" y="41"/>
                </a:moveTo>
                <a:cubicBezTo>
                  <a:pt x="471" y="38"/>
                  <a:pt x="471" y="38"/>
                  <a:pt x="471" y="38"/>
                </a:cubicBezTo>
                <a:cubicBezTo>
                  <a:pt x="470" y="40"/>
                  <a:pt x="467" y="40"/>
                  <a:pt x="470" y="41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zövegdoboz 2"/>
          <p:cNvSpPr txBox="1"/>
          <p:nvPr/>
        </p:nvSpPr>
        <p:spPr>
          <a:xfrm>
            <a:off x="240835" y="1040076"/>
            <a:ext cx="21194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3200" dirty="0">
                <a:solidFill>
                  <a:srgbClr val="C00000"/>
                </a:solidFill>
                <a:latin typeface="KG Second Chances Sketch" panose="02000000000000000000" pitchFamily="2" charset="-18"/>
              </a:rPr>
              <a:t>AZ ÖTLET</a:t>
            </a:r>
          </a:p>
        </p:txBody>
      </p:sp>
      <p:sp>
        <p:nvSpPr>
          <p:cNvPr id="58" name="Szövegdoboz 57"/>
          <p:cNvSpPr txBox="1"/>
          <p:nvPr/>
        </p:nvSpPr>
        <p:spPr>
          <a:xfrm>
            <a:off x="9532667" y="1040076"/>
            <a:ext cx="21194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hu-HU" sz="3200" dirty="0">
                <a:solidFill>
                  <a:srgbClr val="C00000"/>
                </a:solidFill>
                <a:latin typeface="KG Second Chances Sketch" panose="02000000000000000000" pitchFamily="2" charset="-18"/>
              </a:rPr>
              <a:t>AZ ÖTLET</a:t>
            </a:r>
          </a:p>
        </p:txBody>
      </p:sp>
      <p:sp>
        <p:nvSpPr>
          <p:cNvPr id="65" name="Freeform 18"/>
          <p:cNvSpPr>
            <a:spLocks noChangeAspect="1" noEditPoints="1"/>
          </p:cNvSpPr>
          <p:nvPr/>
        </p:nvSpPr>
        <p:spPr bwMode="auto">
          <a:xfrm rot="19437734">
            <a:off x="7585734" y="1393882"/>
            <a:ext cx="1789482" cy="582522"/>
          </a:xfrm>
          <a:custGeom>
            <a:avLst/>
            <a:gdLst>
              <a:gd name="T0" fmla="*/ 266 w 578"/>
              <a:gd name="T1" fmla="*/ 80 h 179"/>
              <a:gd name="T2" fmla="*/ 212 w 578"/>
              <a:gd name="T3" fmla="*/ 39 h 179"/>
              <a:gd name="T4" fmla="*/ 51 w 578"/>
              <a:gd name="T5" fmla="*/ 101 h 179"/>
              <a:gd name="T6" fmla="*/ 204 w 578"/>
              <a:gd name="T7" fmla="*/ 36 h 179"/>
              <a:gd name="T8" fmla="*/ 277 w 578"/>
              <a:gd name="T9" fmla="*/ 48 h 179"/>
              <a:gd name="T10" fmla="*/ 376 w 578"/>
              <a:gd name="T11" fmla="*/ 58 h 179"/>
              <a:gd name="T12" fmla="*/ 464 w 578"/>
              <a:gd name="T13" fmla="*/ 100 h 179"/>
              <a:gd name="T14" fmla="*/ 386 w 578"/>
              <a:gd name="T15" fmla="*/ 94 h 179"/>
              <a:gd name="T16" fmla="*/ 328 w 578"/>
              <a:gd name="T17" fmla="*/ 96 h 179"/>
              <a:gd name="T18" fmla="*/ 277 w 578"/>
              <a:gd name="T19" fmla="*/ 93 h 179"/>
              <a:gd name="T20" fmla="*/ 244 w 578"/>
              <a:gd name="T21" fmla="*/ 91 h 179"/>
              <a:gd name="T22" fmla="*/ 156 w 578"/>
              <a:gd name="T23" fmla="*/ 81 h 179"/>
              <a:gd name="T24" fmla="*/ 73 w 578"/>
              <a:gd name="T25" fmla="*/ 90 h 179"/>
              <a:gd name="T26" fmla="*/ 22 w 578"/>
              <a:gd name="T27" fmla="*/ 121 h 179"/>
              <a:gd name="T28" fmla="*/ 17 w 578"/>
              <a:gd name="T29" fmla="*/ 76 h 179"/>
              <a:gd name="T30" fmla="*/ 90 w 578"/>
              <a:gd name="T31" fmla="*/ 45 h 179"/>
              <a:gd name="T32" fmla="*/ 179 w 578"/>
              <a:gd name="T33" fmla="*/ 79 h 179"/>
              <a:gd name="T34" fmla="*/ 170 w 578"/>
              <a:gd name="T35" fmla="*/ 56 h 179"/>
              <a:gd name="T36" fmla="*/ 303 w 578"/>
              <a:gd name="T37" fmla="*/ 55 h 179"/>
              <a:gd name="T38" fmla="*/ 404 w 578"/>
              <a:gd name="T39" fmla="*/ 83 h 179"/>
              <a:gd name="T40" fmla="*/ 324 w 578"/>
              <a:gd name="T41" fmla="*/ 82 h 179"/>
              <a:gd name="T42" fmla="*/ 219 w 578"/>
              <a:gd name="T43" fmla="*/ 71 h 179"/>
              <a:gd name="T44" fmla="*/ 25 w 578"/>
              <a:gd name="T45" fmla="*/ 95 h 179"/>
              <a:gd name="T46" fmla="*/ 39 w 578"/>
              <a:gd name="T47" fmla="*/ 89 h 179"/>
              <a:gd name="T48" fmla="*/ 150 w 578"/>
              <a:gd name="T49" fmla="*/ 60 h 179"/>
              <a:gd name="T50" fmla="*/ 141 w 578"/>
              <a:gd name="T51" fmla="*/ 60 h 179"/>
              <a:gd name="T52" fmla="*/ 230 w 578"/>
              <a:gd name="T53" fmla="*/ 93 h 179"/>
              <a:gd name="T54" fmla="*/ 424 w 578"/>
              <a:gd name="T55" fmla="*/ 89 h 179"/>
              <a:gd name="T56" fmla="*/ 323 w 578"/>
              <a:gd name="T57" fmla="*/ 100 h 179"/>
              <a:gd name="T58" fmla="*/ 427 w 578"/>
              <a:gd name="T59" fmla="*/ 177 h 179"/>
              <a:gd name="T60" fmla="*/ 500 w 578"/>
              <a:gd name="T61" fmla="*/ 119 h 179"/>
              <a:gd name="T62" fmla="*/ 523 w 578"/>
              <a:gd name="T63" fmla="*/ 124 h 179"/>
              <a:gd name="T64" fmla="*/ 520 w 578"/>
              <a:gd name="T65" fmla="*/ 39 h 179"/>
              <a:gd name="T66" fmla="*/ 534 w 578"/>
              <a:gd name="T67" fmla="*/ 76 h 179"/>
              <a:gd name="T68" fmla="*/ 573 w 578"/>
              <a:gd name="T69" fmla="*/ 123 h 179"/>
              <a:gd name="T70" fmla="*/ 549 w 578"/>
              <a:gd name="T71" fmla="*/ 152 h 179"/>
              <a:gd name="T72" fmla="*/ 461 w 578"/>
              <a:gd name="T73" fmla="*/ 162 h 179"/>
              <a:gd name="T74" fmla="*/ 439 w 578"/>
              <a:gd name="T75" fmla="*/ 166 h 179"/>
              <a:gd name="T76" fmla="*/ 477 w 578"/>
              <a:gd name="T77" fmla="*/ 147 h 179"/>
              <a:gd name="T78" fmla="*/ 493 w 578"/>
              <a:gd name="T79" fmla="*/ 129 h 179"/>
              <a:gd name="T80" fmla="*/ 500 w 578"/>
              <a:gd name="T81" fmla="*/ 119 h 179"/>
              <a:gd name="T82" fmla="*/ 509 w 578"/>
              <a:gd name="T83" fmla="*/ 117 h 179"/>
              <a:gd name="T84" fmla="*/ 496 w 578"/>
              <a:gd name="T85" fmla="*/ 105 h 179"/>
              <a:gd name="T86" fmla="*/ 487 w 578"/>
              <a:gd name="T87" fmla="*/ 74 h 179"/>
              <a:gd name="T88" fmla="*/ 469 w 578"/>
              <a:gd name="T89" fmla="*/ 36 h 179"/>
              <a:gd name="T90" fmla="*/ 440 w 578"/>
              <a:gd name="T91" fmla="*/ 8 h 179"/>
              <a:gd name="T92" fmla="*/ 500 w 578"/>
              <a:gd name="T93" fmla="*/ 9 h 179"/>
              <a:gd name="T94" fmla="*/ 552 w 578"/>
              <a:gd name="T95" fmla="*/ 103 h 179"/>
              <a:gd name="T96" fmla="*/ 540 w 578"/>
              <a:gd name="T97" fmla="*/ 98 h 179"/>
              <a:gd name="T98" fmla="*/ 521 w 578"/>
              <a:gd name="T99" fmla="*/ 78 h 179"/>
              <a:gd name="T100" fmla="*/ 513 w 578"/>
              <a:gd name="T101" fmla="*/ 155 h 179"/>
              <a:gd name="T102" fmla="*/ 486 w 578"/>
              <a:gd name="T103" fmla="*/ 154 h 179"/>
              <a:gd name="T104" fmla="*/ 504 w 578"/>
              <a:gd name="T105" fmla="*/ 133 h 179"/>
              <a:gd name="T106" fmla="*/ 520 w 578"/>
              <a:gd name="T107" fmla="*/ 108 h 179"/>
              <a:gd name="T108" fmla="*/ 469 w 578"/>
              <a:gd name="T109" fmla="*/ 16 h 179"/>
              <a:gd name="T110" fmla="*/ 474 w 578"/>
              <a:gd name="T111" fmla="*/ 23 h 179"/>
              <a:gd name="T112" fmla="*/ 513 w 578"/>
              <a:gd name="T113" fmla="*/ 71 h 179"/>
              <a:gd name="T114" fmla="*/ 512 w 578"/>
              <a:gd name="T115" fmla="*/ 66 h 179"/>
              <a:gd name="T116" fmla="*/ 496 w 578"/>
              <a:gd name="T117" fmla="*/ 109 h 179"/>
              <a:gd name="T118" fmla="*/ 457 w 578"/>
              <a:gd name="T119" fmla="*/ 157 h 179"/>
              <a:gd name="T120" fmla="*/ 488 w 578"/>
              <a:gd name="T121" fmla="*/ 121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578" h="179">
                <a:moveTo>
                  <a:pt x="484" y="109"/>
                </a:moveTo>
                <a:cubicBezTo>
                  <a:pt x="484" y="110"/>
                  <a:pt x="484" y="110"/>
                  <a:pt x="484" y="110"/>
                </a:cubicBezTo>
                <a:cubicBezTo>
                  <a:pt x="483" y="110"/>
                  <a:pt x="483" y="110"/>
                  <a:pt x="484" y="109"/>
                </a:cubicBezTo>
                <a:close/>
                <a:moveTo>
                  <a:pt x="484" y="110"/>
                </a:moveTo>
                <a:cubicBezTo>
                  <a:pt x="486" y="114"/>
                  <a:pt x="491" y="116"/>
                  <a:pt x="494" y="118"/>
                </a:cubicBezTo>
                <a:cubicBezTo>
                  <a:pt x="496" y="111"/>
                  <a:pt x="487" y="111"/>
                  <a:pt x="484" y="110"/>
                </a:cubicBezTo>
                <a:close/>
                <a:moveTo>
                  <a:pt x="491" y="102"/>
                </a:moveTo>
                <a:cubicBezTo>
                  <a:pt x="488" y="99"/>
                  <a:pt x="488" y="99"/>
                  <a:pt x="488" y="99"/>
                </a:cubicBezTo>
                <a:cubicBezTo>
                  <a:pt x="489" y="100"/>
                  <a:pt x="488" y="103"/>
                  <a:pt x="491" y="102"/>
                </a:cubicBezTo>
                <a:close/>
                <a:moveTo>
                  <a:pt x="484" y="104"/>
                </a:moveTo>
                <a:cubicBezTo>
                  <a:pt x="485" y="108"/>
                  <a:pt x="485" y="108"/>
                  <a:pt x="485" y="108"/>
                </a:cubicBezTo>
                <a:cubicBezTo>
                  <a:pt x="486" y="105"/>
                  <a:pt x="486" y="105"/>
                  <a:pt x="486" y="105"/>
                </a:cubicBezTo>
                <a:lnTo>
                  <a:pt x="484" y="104"/>
                </a:lnTo>
                <a:close/>
                <a:moveTo>
                  <a:pt x="277" y="97"/>
                </a:moveTo>
                <a:cubicBezTo>
                  <a:pt x="277" y="96"/>
                  <a:pt x="277" y="94"/>
                  <a:pt x="277" y="93"/>
                </a:cubicBezTo>
                <a:lnTo>
                  <a:pt x="277" y="97"/>
                </a:lnTo>
                <a:close/>
                <a:moveTo>
                  <a:pt x="266" y="80"/>
                </a:moveTo>
                <a:cubicBezTo>
                  <a:pt x="267" y="80"/>
                  <a:pt x="267" y="81"/>
                  <a:pt x="268" y="81"/>
                </a:cubicBezTo>
                <a:cubicBezTo>
                  <a:pt x="267" y="80"/>
                  <a:pt x="267" y="80"/>
                  <a:pt x="266" y="80"/>
                </a:cubicBezTo>
                <a:close/>
                <a:moveTo>
                  <a:pt x="284" y="93"/>
                </a:moveTo>
                <a:cubicBezTo>
                  <a:pt x="286" y="93"/>
                  <a:pt x="286" y="93"/>
                  <a:pt x="286" y="93"/>
                </a:cubicBezTo>
                <a:cubicBezTo>
                  <a:pt x="285" y="93"/>
                  <a:pt x="284" y="93"/>
                  <a:pt x="284" y="93"/>
                </a:cubicBezTo>
                <a:close/>
                <a:moveTo>
                  <a:pt x="394" y="100"/>
                </a:moveTo>
                <a:cubicBezTo>
                  <a:pt x="393" y="99"/>
                  <a:pt x="391" y="97"/>
                  <a:pt x="390" y="95"/>
                </a:cubicBezTo>
                <a:cubicBezTo>
                  <a:pt x="391" y="97"/>
                  <a:pt x="390" y="101"/>
                  <a:pt x="394" y="100"/>
                </a:cubicBezTo>
                <a:close/>
                <a:moveTo>
                  <a:pt x="225" y="44"/>
                </a:moveTo>
                <a:cubicBezTo>
                  <a:pt x="225" y="42"/>
                  <a:pt x="225" y="42"/>
                  <a:pt x="225" y="42"/>
                </a:cubicBezTo>
                <a:cubicBezTo>
                  <a:pt x="224" y="42"/>
                  <a:pt x="224" y="43"/>
                  <a:pt x="225" y="44"/>
                </a:cubicBezTo>
                <a:close/>
                <a:moveTo>
                  <a:pt x="267" y="49"/>
                </a:moveTo>
                <a:cubicBezTo>
                  <a:pt x="267" y="49"/>
                  <a:pt x="267" y="49"/>
                  <a:pt x="267" y="49"/>
                </a:cubicBezTo>
                <a:cubicBezTo>
                  <a:pt x="267" y="48"/>
                  <a:pt x="268" y="48"/>
                  <a:pt x="268" y="46"/>
                </a:cubicBezTo>
                <a:lnTo>
                  <a:pt x="267" y="49"/>
                </a:lnTo>
                <a:close/>
                <a:moveTo>
                  <a:pt x="294" y="90"/>
                </a:moveTo>
                <a:cubicBezTo>
                  <a:pt x="293" y="89"/>
                  <a:pt x="293" y="89"/>
                  <a:pt x="293" y="89"/>
                </a:cubicBezTo>
                <a:cubicBezTo>
                  <a:pt x="292" y="89"/>
                  <a:pt x="292" y="89"/>
                  <a:pt x="292" y="89"/>
                </a:cubicBezTo>
                <a:cubicBezTo>
                  <a:pt x="293" y="90"/>
                  <a:pt x="293" y="90"/>
                  <a:pt x="294" y="90"/>
                </a:cubicBezTo>
                <a:close/>
                <a:moveTo>
                  <a:pt x="210" y="34"/>
                </a:moveTo>
                <a:cubicBezTo>
                  <a:pt x="210" y="36"/>
                  <a:pt x="211" y="38"/>
                  <a:pt x="212" y="39"/>
                </a:cubicBezTo>
                <a:cubicBezTo>
                  <a:pt x="212" y="37"/>
                  <a:pt x="211" y="35"/>
                  <a:pt x="210" y="34"/>
                </a:cubicBezTo>
                <a:close/>
                <a:moveTo>
                  <a:pt x="266" y="80"/>
                </a:move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lose/>
                <a:moveTo>
                  <a:pt x="279" y="48"/>
                </a:moveTo>
                <a:cubicBezTo>
                  <a:pt x="280" y="49"/>
                  <a:pt x="281" y="49"/>
                  <a:pt x="281" y="49"/>
                </a:cubicBezTo>
                <a:cubicBezTo>
                  <a:pt x="281" y="48"/>
                  <a:pt x="280" y="48"/>
                  <a:pt x="279" y="48"/>
                </a:cubicBezTo>
                <a:close/>
                <a:moveTo>
                  <a:pt x="389" y="93"/>
                </a:moveTo>
                <a:cubicBezTo>
                  <a:pt x="390" y="95"/>
                  <a:pt x="390" y="95"/>
                  <a:pt x="390" y="95"/>
                </a:cubicBezTo>
                <a:cubicBezTo>
                  <a:pt x="390" y="94"/>
                  <a:pt x="390" y="93"/>
                  <a:pt x="389" y="93"/>
                </a:cubicBezTo>
                <a:close/>
                <a:moveTo>
                  <a:pt x="471" y="106"/>
                </a:moveTo>
                <a:cubicBezTo>
                  <a:pt x="471" y="108"/>
                  <a:pt x="470" y="109"/>
                  <a:pt x="472" y="110"/>
                </a:cubicBezTo>
                <a:cubicBezTo>
                  <a:pt x="472" y="108"/>
                  <a:pt x="471" y="107"/>
                  <a:pt x="471" y="106"/>
                </a:cubicBezTo>
                <a:close/>
                <a:moveTo>
                  <a:pt x="5" y="110"/>
                </a:moveTo>
                <a:cubicBezTo>
                  <a:pt x="5" y="110"/>
                  <a:pt x="5" y="110"/>
                  <a:pt x="5" y="110"/>
                </a:cubicBezTo>
                <a:cubicBezTo>
                  <a:pt x="5" y="110"/>
                  <a:pt x="5" y="110"/>
                  <a:pt x="5" y="110"/>
                </a:cubicBezTo>
                <a:close/>
                <a:moveTo>
                  <a:pt x="52" y="103"/>
                </a:moveTo>
                <a:cubicBezTo>
                  <a:pt x="51" y="102"/>
                  <a:pt x="51" y="102"/>
                  <a:pt x="51" y="101"/>
                </a:cubicBezTo>
                <a:cubicBezTo>
                  <a:pt x="51" y="103"/>
                  <a:pt x="51" y="104"/>
                  <a:pt x="52" y="103"/>
                </a:cubicBezTo>
                <a:close/>
                <a:moveTo>
                  <a:pt x="87" y="38"/>
                </a:moveTo>
                <a:cubicBezTo>
                  <a:pt x="96" y="43"/>
                  <a:pt x="96" y="43"/>
                  <a:pt x="96" y="43"/>
                </a:cubicBezTo>
                <a:cubicBezTo>
                  <a:pt x="96" y="41"/>
                  <a:pt x="100" y="39"/>
                  <a:pt x="97" y="37"/>
                </a:cubicBezTo>
                <a:cubicBezTo>
                  <a:pt x="101" y="41"/>
                  <a:pt x="101" y="41"/>
                  <a:pt x="101" y="41"/>
                </a:cubicBezTo>
                <a:cubicBezTo>
                  <a:pt x="101" y="38"/>
                  <a:pt x="101" y="38"/>
                  <a:pt x="101" y="38"/>
                </a:cubicBezTo>
                <a:cubicBezTo>
                  <a:pt x="115" y="31"/>
                  <a:pt x="128" y="52"/>
                  <a:pt x="141" y="38"/>
                </a:cubicBezTo>
                <a:cubicBezTo>
                  <a:pt x="141" y="37"/>
                  <a:pt x="141" y="37"/>
                  <a:pt x="141" y="37"/>
                </a:cubicBezTo>
                <a:cubicBezTo>
                  <a:pt x="150" y="43"/>
                  <a:pt x="150" y="43"/>
                  <a:pt x="150" y="43"/>
                </a:cubicBezTo>
                <a:cubicBezTo>
                  <a:pt x="151" y="43"/>
                  <a:pt x="151" y="37"/>
                  <a:pt x="154" y="35"/>
                </a:cubicBezTo>
                <a:cubicBezTo>
                  <a:pt x="153" y="41"/>
                  <a:pt x="159" y="36"/>
                  <a:pt x="160" y="41"/>
                </a:cubicBezTo>
                <a:cubicBezTo>
                  <a:pt x="162" y="38"/>
                  <a:pt x="160" y="37"/>
                  <a:pt x="159" y="35"/>
                </a:cubicBezTo>
                <a:cubicBezTo>
                  <a:pt x="167" y="29"/>
                  <a:pt x="174" y="38"/>
                  <a:pt x="182" y="34"/>
                </a:cubicBezTo>
                <a:cubicBezTo>
                  <a:pt x="174" y="42"/>
                  <a:pt x="174" y="40"/>
                  <a:pt x="168" y="43"/>
                </a:cubicBezTo>
                <a:cubicBezTo>
                  <a:pt x="175" y="46"/>
                  <a:pt x="176" y="40"/>
                  <a:pt x="184" y="42"/>
                </a:cubicBezTo>
                <a:cubicBezTo>
                  <a:pt x="180" y="40"/>
                  <a:pt x="180" y="40"/>
                  <a:pt x="180" y="40"/>
                </a:cubicBezTo>
                <a:cubicBezTo>
                  <a:pt x="184" y="31"/>
                  <a:pt x="192" y="44"/>
                  <a:pt x="193" y="35"/>
                </a:cubicBezTo>
                <a:cubicBezTo>
                  <a:pt x="197" y="36"/>
                  <a:pt x="201" y="45"/>
                  <a:pt x="206" y="44"/>
                </a:cubicBezTo>
                <a:cubicBezTo>
                  <a:pt x="204" y="36"/>
                  <a:pt x="204" y="36"/>
                  <a:pt x="204" y="36"/>
                </a:cubicBezTo>
                <a:cubicBezTo>
                  <a:pt x="209" y="35"/>
                  <a:pt x="209" y="35"/>
                  <a:pt x="209" y="35"/>
                </a:cubicBezTo>
                <a:cubicBezTo>
                  <a:pt x="209" y="41"/>
                  <a:pt x="209" y="41"/>
                  <a:pt x="209" y="41"/>
                </a:cubicBezTo>
                <a:cubicBezTo>
                  <a:pt x="211" y="41"/>
                  <a:pt x="211" y="40"/>
                  <a:pt x="212" y="39"/>
                </a:cubicBezTo>
                <a:cubicBezTo>
                  <a:pt x="215" y="45"/>
                  <a:pt x="220" y="42"/>
                  <a:pt x="224" y="47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5"/>
                  <a:pt x="226" y="45"/>
                  <a:pt x="226" y="46"/>
                </a:cubicBezTo>
                <a:cubicBezTo>
                  <a:pt x="227" y="41"/>
                  <a:pt x="230" y="43"/>
                  <a:pt x="231" y="39"/>
                </a:cubicBezTo>
                <a:cubicBezTo>
                  <a:pt x="229" y="37"/>
                  <a:pt x="226" y="35"/>
                  <a:pt x="226" y="38"/>
                </a:cubicBezTo>
                <a:cubicBezTo>
                  <a:pt x="222" y="32"/>
                  <a:pt x="231" y="35"/>
                  <a:pt x="233" y="35"/>
                </a:cubicBezTo>
                <a:cubicBezTo>
                  <a:pt x="230" y="37"/>
                  <a:pt x="234" y="38"/>
                  <a:pt x="235" y="39"/>
                </a:cubicBezTo>
                <a:cubicBezTo>
                  <a:pt x="236" y="39"/>
                  <a:pt x="235" y="38"/>
                  <a:pt x="235" y="37"/>
                </a:cubicBezTo>
                <a:cubicBezTo>
                  <a:pt x="240" y="34"/>
                  <a:pt x="241" y="48"/>
                  <a:pt x="244" y="39"/>
                </a:cubicBezTo>
                <a:cubicBezTo>
                  <a:pt x="245" y="44"/>
                  <a:pt x="245" y="44"/>
                  <a:pt x="245" y="44"/>
                </a:cubicBezTo>
                <a:cubicBezTo>
                  <a:pt x="249" y="40"/>
                  <a:pt x="249" y="40"/>
                  <a:pt x="249" y="40"/>
                </a:cubicBezTo>
                <a:cubicBezTo>
                  <a:pt x="249" y="50"/>
                  <a:pt x="254" y="41"/>
                  <a:pt x="254" y="51"/>
                </a:cubicBezTo>
                <a:cubicBezTo>
                  <a:pt x="258" y="51"/>
                  <a:pt x="254" y="45"/>
                  <a:pt x="255" y="46"/>
                </a:cubicBezTo>
                <a:cubicBezTo>
                  <a:pt x="259" y="44"/>
                  <a:pt x="266" y="54"/>
                  <a:pt x="267" y="49"/>
                </a:cubicBezTo>
                <a:cubicBezTo>
                  <a:pt x="270" y="53"/>
                  <a:pt x="274" y="51"/>
                  <a:pt x="277" y="53"/>
                </a:cubicBezTo>
                <a:cubicBezTo>
                  <a:pt x="277" y="48"/>
                  <a:pt x="277" y="48"/>
                  <a:pt x="277" y="48"/>
                </a:cubicBezTo>
                <a:cubicBezTo>
                  <a:pt x="279" y="50"/>
                  <a:pt x="280" y="52"/>
                  <a:pt x="282" y="51"/>
                </a:cubicBezTo>
                <a:cubicBezTo>
                  <a:pt x="282" y="51"/>
                  <a:pt x="282" y="50"/>
                  <a:pt x="281" y="49"/>
                </a:cubicBezTo>
                <a:cubicBezTo>
                  <a:pt x="287" y="52"/>
                  <a:pt x="291" y="53"/>
                  <a:pt x="296" y="53"/>
                </a:cubicBezTo>
                <a:cubicBezTo>
                  <a:pt x="296" y="50"/>
                  <a:pt x="296" y="49"/>
                  <a:pt x="293" y="47"/>
                </a:cubicBezTo>
                <a:cubicBezTo>
                  <a:pt x="298" y="43"/>
                  <a:pt x="305" y="54"/>
                  <a:pt x="311" y="53"/>
                </a:cubicBezTo>
                <a:cubicBezTo>
                  <a:pt x="311" y="50"/>
                  <a:pt x="311" y="50"/>
                  <a:pt x="311" y="50"/>
                </a:cubicBezTo>
                <a:cubicBezTo>
                  <a:pt x="314" y="54"/>
                  <a:pt x="314" y="54"/>
                  <a:pt x="314" y="54"/>
                </a:cubicBezTo>
                <a:cubicBezTo>
                  <a:pt x="314" y="53"/>
                  <a:pt x="314" y="51"/>
                  <a:pt x="315" y="50"/>
                </a:cubicBezTo>
                <a:cubicBezTo>
                  <a:pt x="321" y="49"/>
                  <a:pt x="329" y="50"/>
                  <a:pt x="331" y="59"/>
                </a:cubicBezTo>
                <a:cubicBezTo>
                  <a:pt x="330" y="57"/>
                  <a:pt x="335" y="54"/>
                  <a:pt x="331" y="50"/>
                </a:cubicBezTo>
                <a:cubicBezTo>
                  <a:pt x="337" y="57"/>
                  <a:pt x="345" y="56"/>
                  <a:pt x="352" y="59"/>
                </a:cubicBezTo>
                <a:cubicBezTo>
                  <a:pt x="352" y="59"/>
                  <a:pt x="352" y="59"/>
                  <a:pt x="352" y="59"/>
                </a:cubicBezTo>
                <a:cubicBezTo>
                  <a:pt x="355" y="62"/>
                  <a:pt x="355" y="62"/>
                  <a:pt x="355" y="62"/>
                </a:cubicBezTo>
                <a:cubicBezTo>
                  <a:pt x="355" y="61"/>
                  <a:pt x="355" y="61"/>
                  <a:pt x="355" y="61"/>
                </a:cubicBezTo>
                <a:cubicBezTo>
                  <a:pt x="353" y="59"/>
                  <a:pt x="353" y="59"/>
                  <a:pt x="353" y="59"/>
                </a:cubicBezTo>
                <a:cubicBezTo>
                  <a:pt x="356" y="60"/>
                  <a:pt x="359" y="62"/>
                  <a:pt x="360" y="65"/>
                </a:cubicBezTo>
                <a:cubicBezTo>
                  <a:pt x="361" y="63"/>
                  <a:pt x="362" y="60"/>
                  <a:pt x="364" y="58"/>
                </a:cubicBezTo>
                <a:cubicBezTo>
                  <a:pt x="364" y="64"/>
                  <a:pt x="373" y="54"/>
                  <a:pt x="376" y="61"/>
                </a:cubicBezTo>
                <a:cubicBezTo>
                  <a:pt x="377" y="60"/>
                  <a:pt x="375" y="60"/>
                  <a:pt x="376" y="58"/>
                </a:cubicBezTo>
                <a:cubicBezTo>
                  <a:pt x="385" y="60"/>
                  <a:pt x="397" y="69"/>
                  <a:pt x="408" y="67"/>
                </a:cubicBezTo>
                <a:cubicBezTo>
                  <a:pt x="407" y="77"/>
                  <a:pt x="416" y="76"/>
                  <a:pt x="420" y="83"/>
                </a:cubicBezTo>
                <a:cubicBezTo>
                  <a:pt x="423" y="77"/>
                  <a:pt x="418" y="79"/>
                  <a:pt x="417" y="74"/>
                </a:cubicBezTo>
                <a:cubicBezTo>
                  <a:pt x="420" y="76"/>
                  <a:pt x="420" y="66"/>
                  <a:pt x="424" y="72"/>
                </a:cubicBezTo>
                <a:cubicBezTo>
                  <a:pt x="424" y="71"/>
                  <a:pt x="425" y="71"/>
                  <a:pt x="423" y="70"/>
                </a:cubicBezTo>
                <a:cubicBezTo>
                  <a:pt x="427" y="71"/>
                  <a:pt x="421" y="78"/>
                  <a:pt x="426" y="77"/>
                </a:cubicBezTo>
                <a:cubicBezTo>
                  <a:pt x="428" y="73"/>
                  <a:pt x="428" y="73"/>
                  <a:pt x="428" y="73"/>
                </a:cubicBezTo>
                <a:cubicBezTo>
                  <a:pt x="429" y="79"/>
                  <a:pt x="429" y="79"/>
                  <a:pt x="429" y="79"/>
                </a:cubicBezTo>
                <a:cubicBezTo>
                  <a:pt x="440" y="79"/>
                  <a:pt x="447" y="84"/>
                  <a:pt x="457" y="82"/>
                </a:cubicBezTo>
                <a:cubicBezTo>
                  <a:pt x="457" y="83"/>
                  <a:pt x="457" y="85"/>
                  <a:pt x="455" y="86"/>
                </a:cubicBezTo>
                <a:cubicBezTo>
                  <a:pt x="459" y="87"/>
                  <a:pt x="461" y="96"/>
                  <a:pt x="467" y="93"/>
                </a:cubicBezTo>
                <a:cubicBezTo>
                  <a:pt x="467" y="91"/>
                  <a:pt x="467" y="91"/>
                  <a:pt x="467" y="91"/>
                </a:cubicBezTo>
                <a:cubicBezTo>
                  <a:pt x="475" y="89"/>
                  <a:pt x="472" y="98"/>
                  <a:pt x="479" y="103"/>
                </a:cubicBezTo>
                <a:cubicBezTo>
                  <a:pt x="478" y="102"/>
                  <a:pt x="474" y="98"/>
                  <a:pt x="472" y="102"/>
                </a:cubicBezTo>
                <a:cubicBezTo>
                  <a:pt x="472" y="106"/>
                  <a:pt x="476" y="107"/>
                  <a:pt x="478" y="105"/>
                </a:cubicBezTo>
                <a:cubicBezTo>
                  <a:pt x="476" y="110"/>
                  <a:pt x="476" y="110"/>
                  <a:pt x="476" y="110"/>
                </a:cubicBezTo>
                <a:cubicBezTo>
                  <a:pt x="476" y="106"/>
                  <a:pt x="473" y="106"/>
                  <a:pt x="471" y="103"/>
                </a:cubicBezTo>
                <a:cubicBezTo>
                  <a:pt x="471" y="104"/>
                  <a:pt x="471" y="105"/>
                  <a:pt x="471" y="106"/>
                </a:cubicBezTo>
                <a:cubicBezTo>
                  <a:pt x="470" y="104"/>
                  <a:pt x="467" y="103"/>
                  <a:pt x="464" y="100"/>
                </a:cubicBezTo>
                <a:cubicBezTo>
                  <a:pt x="469" y="101"/>
                  <a:pt x="469" y="101"/>
                  <a:pt x="469" y="101"/>
                </a:cubicBezTo>
                <a:cubicBezTo>
                  <a:pt x="469" y="95"/>
                  <a:pt x="462" y="99"/>
                  <a:pt x="461" y="97"/>
                </a:cubicBezTo>
                <a:cubicBezTo>
                  <a:pt x="459" y="102"/>
                  <a:pt x="462" y="102"/>
                  <a:pt x="458" y="105"/>
                </a:cubicBezTo>
                <a:cubicBezTo>
                  <a:pt x="451" y="105"/>
                  <a:pt x="456" y="99"/>
                  <a:pt x="451" y="92"/>
                </a:cubicBezTo>
                <a:cubicBezTo>
                  <a:pt x="452" y="90"/>
                  <a:pt x="452" y="90"/>
                  <a:pt x="452" y="90"/>
                </a:cubicBezTo>
                <a:cubicBezTo>
                  <a:pt x="450" y="89"/>
                  <a:pt x="450" y="83"/>
                  <a:pt x="446" y="86"/>
                </a:cubicBezTo>
                <a:cubicBezTo>
                  <a:pt x="445" y="90"/>
                  <a:pt x="448" y="90"/>
                  <a:pt x="448" y="92"/>
                </a:cubicBezTo>
                <a:cubicBezTo>
                  <a:pt x="447" y="94"/>
                  <a:pt x="446" y="85"/>
                  <a:pt x="443" y="88"/>
                </a:cubicBezTo>
                <a:cubicBezTo>
                  <a:pt x="444" y="94"/>
                  <a:pt x="448" y="97"/>
                  <a:pt x="452" y="98"/>
                </a:cubicBezTo>
                <a:cubicBezTo>
                  <a:pt x="451" y="99"/>
                  <a:pt x="450" y="101"/>
                  <a:pt x="450" y="103"/>
                </a:cubicBezTo>
                <a:cubicBezTo>
                  <a:pt x="441" y="96"/>
                  <a:pt x="431" y="87"/>
                  <a:pt x="420" y="88"/>
                </a:cubicBezTo>
                <a:cubicBezTo>
                  <a:pt x="424" y="96"/>
                  <a:pt x="418" y="87"/>
                  <a:pt x="417" y="95"/>
                </a:cubicBezTo>
                <a:cubicBezTo>
                  <a:pt x="418" y="90"/>
                  <a:pt x="414" y="94"/>
                  <a:pt x="411" y="91"/>
                </a:cubicBezTo>
                <a:cubicBezTo>
                  <a:pt x="409" y="96"/>
                  <a:pt x="416" y="96"/>
                  <a:pt x="413" y="100"/>
                </a:cubicBezTo>
                <a:cubicBezTo>
                  <a:pt x="408" y="97"/>
                  <a:pt x="402" y="86"/>
                  <a:pt x="395" y="86"/>
                </a:cubicBezTo>
                <a:cubicBezTo>
                  <a:pt x="395" y="89"/>
                  <a:pt x="397" y="89"/>
                  <a:pt x="397" y="90"/>
                </a:cubicBezTo>
                <a:cubicBezTo>
                  <a:pt x="392" y="88"/>
                  <a:pt x="388" y="74"/>
                  <a:pt x="383" y="82"/>
                </a:cubicBezTo>
                <a:cubicBezTo>
                  <a:pt x="385" y="86"/>
                  <a:pt x="387" y="89"/>
                  <a:pt x="389" y="93"/>
                </a:cubicBezTo>
                <a:cubicBezTo>
                  <a:pt x="389" y="93"/>
                  <a:pt x="388" y="93"/>
                  <a:pt x="386" y="94"/>
                </a:cubicBezTo>
                <a:cubicBezTo>
                  <a:pt x="387" y="99"/>
                  <a:pt x="387" y="99"/>
                  <a:pt x="387" y="99"/>
                </a:cubicBezTo>
                <a:cubicBezTo>
                  <a:pt x="381" y="99"/>
                  <a:pt x="384" y="89"/>
                  <a:pt x="382" y="84"/>
                </a:cubicBezTo>
                <a:cubicBezTo>
                  <a:pt x="378" y="89"/>
                  <a:pt x="378" y="89"/>
                  <a:pt x="378" y="89"/>
                </a:cubicBezTo>
                <a:cubicBezTo>
                  <a:pt x="371" y="91"/>
                  <a:pt x="365" y="87"/>
                  <a:pt x="362" y="79"/>
                </a:cubicBezTo>
                <a:cubicBezTo>
                  <a:pt x="361" y="79"/>
                  <a:pt x="356" y="78"/>
                  <a:pt x="358" y="83"/>
                </a:cubicBezTo>
                <a:cubicBezTo>
                  <a:pt x="360" y="91"/>
                  <a:pt x="361" y="96"/>
                  <a:pt x="367" y="97"/>
                </a:cubicBezTo>
                <a:cubicBezTo>
                  <a:pt x="369" y="92"/>
                  <a:pt x="363" y="91"/>
                  <a:pt x="365" y="91"/>
                </a:cubicBezTo>
                <a:cubicBezTo>
                  <a:pt x="367" y="92"/>
                  <a:pt x="373" y="89"/>
                  <a:pt x="374" y="94"/>
                </a:cubicBezTo>
                <a:cubicBezTo>
                  <a:pt x="367" y="92"/>
                  <a:pt x="367" y="92"/>
                  <a:pt x="367" y="92"/>
                </a:cubicBezTo>
                <a:cubicBezTo>
                  <a:pt x="366" y="99"/>
                  <a:pt x="370" y="93"/>
                  <a:pt x="371" y="97"/>
                </a:cubicBezTo>
                <a:cubicBezTo>
                  <a:pt x="368" y="102"/>
                  <a:pt x="365" y="95"/>
                  <a:pt x="362" y="98"/>
                </a:cubicBezTo>
                <a:cubicBezTo>
                  <a:pt x="362" y="98"/>
                  <a:pt x="362" y="98"/>
                  <a:pt x="362" y="98"/>
                </a:cubicBezTo>
                <a:cubicBezTo>
                  <a:pt x="357" y="96"/>
                  <a:pt x="358" y="98"/>
                  <a:pt x="353" y="94"/>
                </a:cubicBezTo>
                <a:cubicBezTo>
                  <a:pt x="353" y="87"/>
                  <a:pt x="355" y="90"/>
                  <a:pt x="358" y="88"/>
                </a:cubicBezTo>
                <a:cubicBezTo>
                  <a:pt x="349" y="87"/>
                  <a:pt x="338" y="73"/>
                  <a:pt x="328" y="83"/>
                </a:cubicBezTo>
                <a:cubicBezTo>
                  <a:pt x="333" y="90"/>
                  <a:pt x="333" y="90"/>
                  <a:pt x="333" y="90"/>
                </a:cubicBezTo>
                <a:cubicBezTo>
                  <a:pt x="330" y="91"/>
                  <a:pt x="324" y="84"/>
                  <a:pt x="324" y="92"/>
                </a:cubicBezTo>
                <a:cubicBezTo>
                  <a:pt x="328" y="90"/>
                  <a:pt x="326" y="95"/>
                  <a:pt x="328" y="97"/>
                </a:cubicBezTo>
                <a:cubicBezTo>
                  <a:pt x="328" y="96"/>
                  <a:pt x="328" y="96"/>
                  <a:pt x="328" y="96"/>
                </a:cubicBezTo>
                <a:cubicBezTo>
                  <a:pt x="328" y="96"/>
                  <a:pt x="330" y="98"/>
                  <a:pt x="329" y="99"/>
                </a:cubicBezTo>
                <a:cubicBezTo>
                  <a:pt x="326" y="94"/>
                  <a:pt x="322" y="92"/>
                  <a:pt x="319" y="89"/>
                </a:cubicBezTo>
                <a:cubicBezTo>
                  <a:pt x="320" y="91"/>
                  <a:pt x="317" y="93"/>
                  <a:pt x="316" y="94"/>
                </a:cubicBezTo>
                <a:cubicBezTo>
                  <a:pt x="313" y="93"/>
                  <a:pt x="317" y="91"/>
                  <a:pt x="317" y="88"/>
                </a:cubicBezTo>
                <a:cubicBezTo>
                  <a:pt x="315" y="88"/>
                  <a:pt x="313" y="83"/>
                  <a:pt x="311" y="87"/>
                </a:cubicBezTo>
                <a:cubicBezTo>
                  <a:pt x="309" y="91"/>
                  <a:pt x="314" y="91"/>
                  <a:pt x="314" y="95"/>
                </a:cubicBezTo>
                <a:cubicBezTo>
                  <a:pt x="306" y="88"/>
                  <a:pt x="306" y="88"/>
                  <a:pt x="306" y="88"/>
                </a:cubicBezTo>
                <a:cubicBezTo>
                  <a:pt x="306" y="89"/>
                  <a:pt x="306" y="89"/>
                  <a:pt x="306" y="89"/>
                </a:cubicBezTo>
                <a:cubicBezTo>
                  <a:pt x="305" y="87"/>
                  <a:pt x="304" y="86"/>
                  <a:pt x="303" y="87"/>
                </a:cubicBezTo>
                <a:cubicBezTo>
                  <a:pt x="302" y="90"/>
                  <a:pt x="304" y="91"/>
                  <a:pt x="305" y="90"/>
                </a:cubicBezTo>
                <a:cubicBezTo>
                  <a:pt x="300" y="94"/>
                  <a:pt x="297" y="80"/>
                  <a:pt x="293" y="89"/>
                </a:cubicBezTo>
                <a:cubicBezTo>
                  <a:pt x="290" y="86"/>
                  <a:pt x="290" y="86"/>
                  <a:pt x="290" y="86"/>
                </a:cubicBezTo>
                <a:cubicBezTo>
                  <a:pt x="290" y="87"/>
                  <a:pt x="289" y="88"/>
                  <a:pt x="290" y="88"/>
                </a:cubicBezTo>
                <a:cubicBezTo>
                  <a:pt x="287" y="85"/>
                  <a:pt x="287" y="85"/>
                  <a:pt x="287" y="85"/>
                </a:cubicBezTo>
                <a:cubicBezTo>
                  <a:pt x="282" y="82"/>
                  <a:pt x="285" y="92"/>
                  <a:pt x="284" y="93"/>
                </a:cubicBezTo>
                <a:cubicBezTo>
                  <a:pt x="284" y="93"/>
                  <a:pt x="284" y="93"/>
                  <a:pt x="284" y="93"/>
                </a:cubicBezTo>
                <a:cubicBezTo>
                  <a:pt x="282" y="94"/>
                  <a:pt x="281" y="97"/>
                  <a:pt x="282" y="97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5" y="88"/>
                  <a:pt x="268" y="86"/>
                  <a:pt x="268" y="76"/>
                </a:cubicBezTo>
                <a:cubicBezTo>
                  <a:pt x="267" y="77"/>
                  <a:pt x="265" y="79"/>
                  <a:pt x="266" y="80"/>
                </a:cubicBezTo>
                <a:cubicBezTo>
                  <a:pt x="262" y="79"/>
                  <a:pt x="267" y="88"/>
                  <a:pt x="260" y="86"/>
                </a:cubicBezTo>
                <a:cubicBezTo>
                  <a:pt x="260" y="88"/>
                  <a:pt x="261" y="88"/>
                  <a:pt x="262" y="88"/>
                </a:cubicBezTo>
                <a:cubicBezTo>
                  <a:pt x="260" y="88"/>
                  <a:pt x="260" y="88"/>
                  <a:pt x="259" y="87"/>
                </a:cubicBezTo>
                <a:cubicBezTo>
                  <a:pt x="259" y="88"/>
                  <a:pt x="259" y="89"/>
                  <a:pt x="259" y="90"/>
                </a:cubicBezTo>
                <a:cubicBezTo>
                  <a:pt x="259" y="87"/>
                  <a:pt x="256" y="87"/>
                  <a:pt x="255" y="88"/>
                </a:cubicBezTo>
                <a:cubicBezTo>
                  <a:pt x="257" y="94"/>
                  <a:pt x="257" y="94"/>
                  <a:pt x="257" y="94"/>
                </a:cubicBezTo>
                <a:cubicBezTo>
                  <a:pt x="255" y="91"/>
                  <a:pt x="254" y="91"/>
                  <a:pt x="252" y="91"/>
                </a:cubicBezTo>
                <a:cubicBezTo>
                  <a:pt x="253" y="95"/>
                  <a:pt x="253" y="95"/>
                  <a:pt x="253" y="95"/>
                </a:cubicBezTo>
                <a:cubicBezTo>
                  <a:pt x="249" y="94"/>
                  <a:pt x="253" y="87"/>
                  <a:pt x="248" y="90"/>
                </a:cubicBezTo>
                <a:cubicBezTo>
                  <a:pt x="253" y="87"/>
                  <a:pt x="253" y="87"/>
                  <a:pt x="253" y="87"/>
                </a:cubicBezTo>
                <a:cubicBezTo>
                  <a:pt x="247" y="85"/>
                  <a:pt x="250" y="77"/>
                  <a:pt x="247" y="74"/>
                </a:cubicBezTo>
                <a:cubicBezTo>
                  <a:pt x="242" y="67"/>
                  <a:pt x="234" y="78"/>
                  <a:pt x="230" y="66"/>
                </a:cubicBezTo>
                <a:cubicBezTo>
                  <a:pt x="229" y="70"/>
                  <a:pt x="230" y="71"/>
                  <a:pt x="228" y="75"/>
                </a:cubicBezTo>
                <a:cubicBezTo>
                  <a:pt x="232" y="77"/>
                  <a:pt x="234" y="78"/>
                  <a:pt x="235" y="84"/>
                </a:cubicBezTo>
                <a:cubicBezTo>
                  <a:pt x="242" y="90"/>
                  <a:pt x="237" y="69"/>
                  <a:pt x="245" y="78"/>
                </a:cubicBezTo>
                <a:cubicBezTo>
                  <a:pt x="244" y="84"/>
                  <a:pt x="242" y="84"/>
                  <a:pt x="240" y="81"/>
                </a:cubicBezTo>
                <a:cubicBezTo>
                  <a:pt x="240" y="85"/>
                  <a:pt x="242" y="88"/>
                  <a:pt x="244" y="91"/>
                </a:cubicBezTo>
                <a:cubicBezTo>
                  <a:pt x="239" y="88"/>
                  <a:pt x="233" y="93"/>
                  <a:pt x="230" y="93"/>
                </a:cubicBezTo>
                <a:cubicBezTo>
                  <a:pt x="229" y="90"/>
                  <a:pt x="225" y="87"/>
                  <a:pt x="224" y="88"/>
                </a:cubicBezTo>
                <a:cubicBezTo>
                  <a:pt x="224" y="85"/>
                  <a:pt x="217" y="82"/>
                  <a:pt x="220" y="76"/>
                </a:cubicBezTo>
                <a:cubicBezTo>
                  <a:pt x="215" y="74"/>
                  <a:pt x="216" y="85"/>
                  <a:pt x="212" y="77"/>
                </a:cubicBezTo>
                <a:cubicBezTo>
                  <a:pt x="214" y="83"/>
                  <a:pt x="209" y="81"/>
                  <a:pt x="211" y="86"/>
                </a:cubicBezTo>
                <a:cubicBezTo>
                  <a:pt x="212" y="81"/>
                  <a:pt x="217" y="90"/>
                  <a:pt x="220" y="93"/>
                </a:cubicBezTo>
                <a:cubicBezTo>
                  <a:pt x="213" y="96"/>
                  <a:pt x="213" y="96"/>
                  <a:pt x="213" y="96"/>
                </a:cubicBezTo>
                <a:cubicBezTo>
                  <a:pt x="214" y="95"/>
                  <a:pt x="212" y="91"/>
                  <a:pt x="211" y="90"/>
                </a:cubicBezTo>
                <a:cubicBezTo>
                  <a:pt x="210" y="95"/>
                  <a:pt x="210" y="95"/>
                  <a:pt x="210" y="95"/>
                </a:cubicBezTo>
                <a:cubicBezTo>
                  <a:pt x="209" y="83"/>
                  <a:pt x="198" y="104"/>
                  <a:pt x="195" y="90"/>
                </a:cubicBezTo>
                <a:cubicBezTo>
                  <a:pt x="197" y="91"/>
                  <a:pt x="199" y="87"/>
                  <a:pt x="200" y="93"/>
                </a:cubicBezTo>
                <a:cubicBezTo>
                  <a:pt x="204" y="89"/>
                  <a:pt x="199" y="84"/>
                  <a:pt x="201" y="80"/>
                </a:cubicBezTo>
                <a:cubicBezTo>
                  <a:pt x="194" y="75"/>
                  <a:pt x="185" y="83"/>
                  <a:pt x="178" y="74"/>
                </a:cubicBezTo>
                <a:cubicBezTo>
                  <a:pt x="179" y="78"/>
                  <a:pt x="183" y="78"/>
                  <a:pt x="183" y="82"/>
                </a:cubicBezTo>
                <a:cubicBezTo>
                  <a:pt x="178" y="85"/>
                  <a:pt x="172" y="74"/>
                  <a:pt x="166" y="70"/>
                </a:cubicBezTo>
                <a:cubicBezTo>
                  <a:pt x="167" y="76"/>
                  <a:pt x="167" y="76"/>
                  <a:pt x="167" y="76"/>
                </a:cubicBezTo>
                <a:cubicBezTo>
                  <a:pt x="162" y="71"/>
                  <a:pt x="165" y="79"/>
                  <a:pt x="160" y="77"/>
                </a:cubicBezTo>
                <a:cubicBezTo>
                  <a:pt x="160" y="76"/>
                  <a:pt x="161" y="74"/>
                  <a:pt x="159" y="74"/>
                </a:cubicBezTo>
                <a:cubicBezTo>
                  <a:pt x="155" y="75"/>
                  <a:pt x="159" y="79"/>
                  <a:pt x="156" y="81"/>
                </a:cubicBezTo>
                <a:cubicBezTo>
                  <a:pt x="150" y="71"/>
                  <a:pt x="154" y="87"/>
                  <a:pt x="147" y="82"/>
                </a:cubicBezTo>
                <a:cubicBezTo>
                  <a:pt x="148" y="85"/>
                  <a:pt x="148" y="85"/>
                  <a:pt x="148" y="85"/>
                </a:cubicBezTo>
                <a:cubicBezTo>
                  <a:pt x="142" y="81"/>
                  <a:pt x="136" y="90"/>
                  <a:pt x="130" y="92"/>
                </a:cubicBezTo>
                <a:cubicBezTo>
                  <a:pt x="131" y="90"/>
                  <a:pt x="135" y="91"/>
                  <a:pt x="134" y="85"/>
                </a:cubicBezTo>
                <a:cubicBezTo>
                  <a:pt x="127" y="84"/>
                  <a:pt x="127" y="84"/>
                  <a:pt x="127" y="84"/>
                </a:cubicBezTo>
                <a:cubicBezTo>
                  <a:pt x="126" y="86"/>
                  <a:pt x="123" y="86"/>
                  <a:pt x="126" y="89"/>
                </a:cubicBezTo>
                <a:cubicBezTo>
                  <a:pt x="127" y="90"/>
                  <a:pt x="127" y="89"/>
                  <a:pt x="128" y="88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0" y="89"/>
                  <a:pt x="127" y="83"/>
                  <a:pt x="127" y="77"/>
                </a:cubicBezTo>
                <a:cubicBezTo>
                  <a:pt x="123" y="79"/>
                  <a:pt x="122" y="74"/>
                  <a:pt x="119" y="74"/>
                </a:cubicBezTo>
                <a:cubicBezTo>
                  <a:pt x="118" y="80"/>
                  <a:pt x="124" y="80"/>
                  <a:pt x="122" y="86"/>
                </a:cubicBezTo>
                <a:cubicBezTo>
                  <a:pt x="120" y="89"/>
                  <a:pt x="113" y="85"/>
                  <a:pt x="110" y="80"/>
                </a:cubicBezTo>
                <a:cubicBezTo>
                  <a:pt x="107" y="93"/>
                  <a:pt x="96" y="84"/>
                  <a:pt x="97" y="94"/>
                </a:cubicBezTo>
                <a:cubicBezTo>
                  <a:pt x="97" y="93"/>
                  <a:pt x="96" y="90"/>
                  <a:pt x="94" y="91"/>
                </a:cubicBezTo>
                <a:cubicBezTo>
                  <a:pt x="95" y="94"/>
                  <a:pt x="95" y="94"/>
                  <a:pt x="95" y="94"/>
                </a:cubicBezTo>
                <a:cubicBezTo>
                  <a:pt x="91" y="99"/>
                  <a:pt x="90" y="85"/>
                  <a:pt x="87" y="88"/>
                </a:cubicBezTo>
                <a:cubicBezTo>
                  <a:pt x="87" y="90"/>
                  <a:pt x="88" y="90"/>
                  <a:pt x="89" y="93"/>
                </a:cubicBezTo>
                <a:cubicBezTo>
                  <a:pt x="83" y="96"/>
                  <a:pt x="77" y="82"/>
                  <a:pt x="71" y="89"/>
                </a:cubicBezTo>
                <a:cubicBezTo>
                  <a:pt x="72" y="90"/>
                  <a:pt x="72" y="91"/>
                  <a:pt x="73" y="90"/>
                </a:cubicBezTo>
                <a:cubicBezTo>
                  <a:pt x="73" y="91"/>
                  <a:pt x="72" y="91"/>
                  <a:pt x="69" y="89"/>
                </a:cubicBezTo>
                <a:cubicBezTo>
                  <a:pt x="71" y="85"/>
                  <a:pt x="71" y="85"/>
                  <a:pt x="71" y="85"/>
                </a:cubicBezTo>
                <a:cubicBezTo>
                  <a:pt x="66" y="74"/>
                  <a:pt x="63" y="92"/>
                  <a:pt x="57" y="89"/>
                </a:cubicBezTo>
                <a:cubicBezTo>
                  <a:pt x="58" y="91"/>
                  <a:pt x="62" y="91"/>
                  <a:pt x="60" y="94"/>
                </a:cubicBezTo>
                <a:cubicBezTo>
                  <a:pt x="57" y="95"/>
                  <a:pt x="55" y="83"/>
                  <a:pt x="52" y="89"/>
                </a:cubicBezTo>
                <a:cubicBezTo>
                  <a:pt x="54" y="90"/>
                  <a:pt x="55" y="96"/>
                  <a:pt x="57" y="97"/>
                </a:cubicBezTo>
                <a:cubicBezTo>
                  <a:pt x="54" y="98"/>
                  <a:pt x="53" y="102"/>
                  <a:pt x="51" y="98"/>
                </a:cubicBezTo>
                <a:cubicBezTo>
                  <a:pt x="50" y="98"/>
                  <a:pt x="50" y="100"/>
                  <a:pt x="51" y="101"/>
                </a:cubicBezTo>
                <a:cubicBezTo>
                  <a:pt x="48" y="98"/>
                  <a:pt x="46" y="101"/>
                  <a:pt x="45" y="103"/>
                </a:cubicBezTo>
                <a:cubicBezTo>
                  <a:pt x="45" y="105"/>
                  <a:pt x="45" y="105"/>
                  <a:pt x="45" y="105"/>
                </a:cubicBezTo>
                <a:cubicBezTo>
                  <a:pt x="40" y="94"/>
                  <a:pt x="40" y="105"/>
                  <a:pt x="36" y="106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35" y="108"/>
                  <a:pt x="32" y="105"/>
                  <a:pt x="30" y="110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29" y="111"/>
                  <a:pt x="27" y="119"/>
                  <a:pt x="24" y="114"/>
                </a:cubicBezTo>
                <a:cubicBezTo>
                  <a:pt x="23" y="115"/>
                  <a:pt x="28" y="120"/>
                  <a:pt x="25" y="121"/>
                </a:cubicBezTo>
                <a:cubicBezTo>
                  <a:pt x="23" y="119"/>
                  <a:pt x="20" y="118"/>
                  <a:pt x="20" y="122"/>
                </a:cubicBezTo>
                <a:cubicBezTo>
                  <a:pt x="21" y="123"/>
                  <a:pt x="22" y="125"/>
                  <a:pt x="22" y="123"/>
                </a:cubicBezTo>
                <a:cubicBezTo>
                  <a:pt x="23" y="123"/>
                  <a:pt x="22" y="122"/>
                  <a:pt x="22" y="121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3" y="127"/>
                  <a:pt x="21" y="122"/>
                  <a:pt x="19" y="125"/>
                </a:cubicBezTo>
                <a:cubicBezTo>
                  <a:pt x="20" y="127"/>
                  <a:pt x="22" y="128"/>
                  <a:pt x="23" y="130"/>
                </a:cubicBezTo>
                <a:cubicBezTo>
                  <a:pt x="19" y="128"/>
                  <a:pt x="16" y="127"/>
                  <a:pt x="13" y="126"/>
                </a:cubicBezTo>
                <a:cubicBezTo>
                  <a:pt x="12" y="124"/>
                  <a:pt x="12" y="122"/>
                  <a:pt x="9" y="120"/>
                </a:cubicBezTo>
                <a:cubicBezTo>
                  <a:pt x="9" y="119"/>
                  <a:pt x="10" y="118"/>
                  <a:pt x="11" y="117"/>
                </a:cubicBezTo>
                <a:cubicBezTo>
                  <a:pt x="10" y="112"/>
                  <a:pt x="6" y="113"/>
                  <a:pt x="5" y="113"/>
                </a:cubicBezTo>
                <a:cubicBezTo>
                  <a:pt x="5" y="112"/>
                  <a:pt x="6" y="112"/>
                  <a:pt x="6" y="111"/>
                </a:cubicBezTo>
                <a:cubicBezTo>
                  <a:pt x="6" y="111"/>
                  <a:pt x="6" y="110"/>
                  <a:pt x="5" y="110"/>
                </a:cubicBezTo>
                <a:cubicBezTo>
                  <a:pt x="7" y="109"/>
                  <a:pt x="7" y="109"/>
                  <a:pt x="7" y="109"/>
                </a:cubicBezTo>
                <a:cubicBezTo>
                  <a:pt x="3" y="108"/>
                  <a:pt x="3" y="105"/>
                  <a:pt x="4" y="103"/>
                </a:cubicBezTo>
                <a:cubicBezTo>
                  <a:pt x="4" y="100"/>
                  <a:pt x="4" y="98"/>
                  <a:pt x="0" y="97"/>
                </a:cubicBezTo>
                <a:cubicBezTo>
                  <a:pt x="2" y="97"/>
                  <a:pt x="5" y="99"/>
                  <a:pt x="7" y="101"/>
                </a:cubicBezTo>
                <a:cubicBezTo>
                  <a:pt x="10" y="101"/>
                  <a:pt x="8" y="98"/>
                  <a:pt x="9" y="96"/>
                </a:cubicBezTo>
                <a:cubicBezTo>
                  <a:pt x="7" y="95"/>
                  <a:pt x="5" y="94"/>
                  <a:pt x="3" y="94"/>
                </a:cubicBezTo>
                <a:cubicBezTo>
                  <a:pt x="10" y="92"/>
                  <a:pt x="0" y="89"/>
                  <a:pt x="3" y="84"/>
                </a:cubicBezTo>
                <a:cubicBezTo>
                  <a:pt x="7" y="84"/>
                  <a:pt x="8" y="81"/>
                  <a:pt x="9" y="77"/>
                </a:cubicBezTo>
                <a:cubicBezTo>
                  <a:pt x="10" y="73"/>
                  <a:pt x="11" y="69"/>
                  <a:pt x="13" y="68"/>
                </a:cubicBezTo>
                <a:cubicBezTo>
                  <a:pt x="20" y="67"/>
                  <a:pt x="12" y="74"/>
                  <a:pt x="17" y="76"/>
                </a:cubicBezTo>
                <a:cubicBezTo>
                  <a:pt x="21" y="75"/>
                  <a:pt x="18" y="72"/>
                  <a:pt x="20" y="70"/>
                </a:cubicBezTo>
                <a:cubicBezTo>
                  <a:pt x="23" y="76"/>
                  <a:pt x="23" y="76"/>
                  <a:pt x="23" y="76"/>
                </a:cubicBezTo>
                <a:cubicBezTo>
                  <a:pt x="27" y="76"/>
                  <a:pt x="21" y="70"/>
                  <a:pt x="24" y="72"/>
                </a:cubicBezTo>
                <a:cubicBezTo>
                  <a:pt x="26" y="67"/>
                  <a:pt x="23" y="70"/>
                  <a:pt x="20" y="65"/>
                </a:cubicBezTo>
                <a:cubicBezTo>
                  <a:pt x="22" y="66"/>
                  <a:pt x="26" y="68"/>
                  <a:pt x="27" y="65"/>
                </a:cubicBezTo>
                <a:cubicBezTo>
                  <a:pt x="26" y="63"/>
                  <a:pt x="22" y="64"/>
                  <a:pt x="24" y="62"/>
                </a:cubicBezTo>
                <a:cubicBezTo>
                  <a:pt x="35" y="63"/>
                  <a:pt x="36" y="55"/>
                  <a:pt x="46" y="54"/>
                </a:cubicBezTo>
                <a:cubicBezTo>
                  <a:pt x="44" y="51"/>
                  <a:pt x="44" y="51"/>
                  <a:pt x="44" y="51"/>
                </a:cubicBezTo>
                <a:cubicBezTo>
                  <a:pt x="45" y="52"/>
                  <a:pt x="46" y="53"/>
                  <a:pt x="47" y="52"/>
                </a:cubicBezTo>
                <a:cubicBezTo>
                  <a:pt x="46" y="50"/>
                  <a:pt x="46" y="50"/>
                  <a:pt x="46" y="50"/>
                </a:cubicBezTo>
                <a:cubicBezTo>
                  <a:pt x="48" y="49"/>
                  <a:pt x="58" y="52"/>
                  <a:pt x="63" y="50"/>
                </a:cubicBezTo>
                <a:cubicBezTo>
                  <a:pt x="60" y="47"/>
                  <a:pt x="60" y="47"/>
                  <a:pt x="60" y="47"/>
                </a:cubicBezTo>
                <a:cubicBezTo>
                  <a:pt x="66" y="51"/>
                  <a:pt x="66" y="51"/>
                  <a:pt x="66" y="51"/>
                </a:cubicBezTo>
                <a:cubicBezTo>
                  <a:pt x="64" y="45"/>
                  <a:pt x="64" y="45"/>
                  <a:pt x="64" y="45"/>
                </a:cubicBezTo>
                <a:cubicBezTo>
                  <a:pt x="67" y="50"/>
                  <a:pt x="73" y="46"/>
                  <a:pt x="78" y="47"/>
                </a:cubicBezTo>
                <a:cubicBezTo>
                  <a:pt x="78" y="43"/>
                  <a:pt x="78" y="43"/>
                  <a:pt x="78" y="43"/>
                </a:cubicBezTo>
                <a:cubicBezTo>
                  <a:pt x="81" y="45"/>
                  <a:pt x="81" y="45"/>
                  <a:pt x="81" y="45"/>
                </a:cubicBezTo>
                <a:cubicBezTo>
                  <a:pt x="80" y="42"/>
                  <a:pt x="80" y="42"/>
                  <a:pt x="80" y="42"/>
                </a:cubicBezTo>
                <a:cubicBezTo>
                  <a:pt x="83" y="42"/>
                  <a:pt x="87" y="48"/>
                  <a:pt x="90" y="45"/>
                </a:cubicBezTo>
                <a:cubicBezTo>
                  <a:pt x="88" y="46"/>
                  <a:pt x="87" y="40"/>
                  <a:pt x="87" y="38"/>
                </a:cubicBezTo>
                <a:close/>
                <a:moveTo>
                  <a:pt x="211" y="42"/>
                </a:moveTo>
                <a:cubicBezTo>
                  <a:pt x="212" y="42"/>
                  <a:pt x="212" y="42"/>
                  <a:pt x="212" y="42"/>
                </a:cubicBezTo>
                <a:cubicBezTo>
                  <a:pt x="212" y="42"/>
                  <a:pt x="211" y="42"/>
                  <a:pt x="211" y="42"/>
                </a:cubicBezTo>
                <a:cubicBezTo>
                  <a:pt x="209" y="42"/>
                  <a:pt x="209" y="42"/>
                  <a:pt x="209" y="42"/>
                </a:cubicBezTo>
                <a:cubicBezTo>
                  <a:pt x="209" y="45"/>
                  <a:pt x="210" y="43"/>
                  <a:pt x="211" y="42"/>
                </a:cubicBezTo>
                <a:close/>
                <a:moveTo>
                  <a:pt x="403" y="71"/>
                </a:moveTo>
                <a:cubicBezTo>
                  <a:pt x="400" y="69"/>
                  <a:pt x="400" y="69"/>
                  <a:pt x="400" y="69"/>
                </a:cubicBezTo>
                <a:cubicBezTo>
                  <a:pt x="401" y="69"/>
                  <a:pt x="403" y="71"/>
                  <a:pt x="402" y="69"/>
                </a:cubicBezTo>
                <a:cubicBezTo>
                  <a:pt x="403" y="69"/>
                  <a:pt x="404" y="69"/>
                  <a:pt x="403" y="71"/>
                </a:cubicBezTo>
                <a:close/>
                <a:moveTo>
                  <a:pt x="206" y="78"/>
                </a:moveTo>
                <a:cubicBezTo>
                  <a:pt x="208" y="81"/>
                  <a:pt x="208" y="81"/>
                  <a:pt x="208" y="81"/>
                </a:cubicBezTo>
                <a:cubicBezTo>
                  <a:pt x="209" y="78"/>
                  <a:pt x="209" y="78"/>
                  <a:pt x="209" y="78"/>
                </a:cubicBezTo>
                <a:lnTo>
                  <a:pt x="206" y="78"/>
                </a:lnTo>
                <a:close/>
                <a:moveTo>
                  <a:pt x="179" y="79"/>
                </a:moveTo>
                <a:cubicBezTo>
                  <a:pt x="182" y="81"/>
                  <a:pt x="182" y="81"/>
                  <a:pt x="182" y="81"/>
                </a:cubicBezTo>
                <a:cubicBezTo>
                  <a:pt x="182" y="80"/>
                  <a:pt x="182" y="80"/>
                  <a:pt x="182" y="80"/>
                </a:cubicBezTo>
                <a:cubicBezTo>
                  <a:pt x="179" y="78"/>
                  <a:pt x="179" y="78"/>
                  <a:pt x="179" y="78"/>
                </a:cubicBezTo>
                <a:lnTo>
                  <a:pt x="179" y="79"/>
                </a:lnTo>
                <a:close/>
                <a:moveTo>
                  <a:pt x="140" y="47"/>
                </a:moveTo>
                <a:cubicBezTo>
                  <a:pt x="142" y="53"/>
                  <a:pt x="143" y="47"/>
                  <a:pt x="146" y="49"/>
                </a:cubicBezTo>
                <a:cubicBezTo>
                  <a:pt x="146" y="50"/>
                  <a:pt x="146" y="50"/>
                  <a:pt x="146" y="50"/>
                </a:cubicBezTo>
                <a:cubicBezTo>
                  <a:pt x="146" y="50"/>
                  <a:pt x="146" y="49"/>
                  <a:pt x="146" y="49"/>
                </a:cubicBezTo>
                <a:cubicBezTo>
                  <a:pt x="144" y="47"/>
                  <a:pt x="142" y="41"/>
                  <a:pt x="140" y="47"/>
                </a:cubicBezTo>
                <a:close/>
                <a:moveTo>
                  <a:pt x="204" y="49"/>
                </a:moveTo>
                <a:cubicBezTo>
                  <a:pt x="204" y="46"/>
                  <a:pt x="200" y="45"/>
                  <a:pt x="199" y="42"/>
                </a:cubicBezTo>
                <a:cubicBezTo>
                  <a:pt x="198" y="43"/>
                  <a:pt x="200" y="46"/>
                  <a:pt x="200" y="49"/>
                </a:cubicBezTo>
                <a:cubicBezTo>
                  <a:pt x="200" y="49"/>
                  <a:pt x="199" y="49"/>
                  <a:pt x="198" y="48"/>
                </a:cubicBezTo>
                <a:cubicBezTo>
                  <a:pt x="199" y="56"/>
                  <a:pt x="201" y="45"/>
                  <a:pt x="204" y="49"/>
                </a:cubicBezTo>
                <a:close/>
                <a:moveTo>
                  <a:pt x="270" y="55"/>
                </a:moveTo>
                <a:cubicBezTo>
                  <a:pt x="268" y="52"/>
                  <a:pt x="268" y="52"/>
                  <a:pt x="268" y="52"/>
                </a:cubicBezTo>
                <a:cubicBezTo>
                  <a:pt x="269" y="52"/>
                  <a:pt x="269" y="52"/>
                  <a:pt x="269" y="52"/>
                </a:cubicBezTo>
                <a:lnTo>
                  <a:pt x="270" y="55"/>
                </a:lnTo>
                <a:close/>
                <a:moveTo>
                  <a:pt x="284" y="53"/>
                </a:moveTo>
                <a:cubicBezTo>
                  <a:pt x="287" y="53"/>
                  <a:pt x="290" y="58"/>
                  <a:pt x="289" y="62"/>
                </a:cubicBezTo>
                <a:cubicBezTo>
                  <a:pt x="286" y="61"/>
                  <a:pt x="282" y="61"/>
                  <a:pt x="281" y="56"/>
                </a:cubicBezTo>
                <a:cubicBezTo>
                  <a:pt x="282" y="59"/>
                  <a:pt x="281" y="49"/>
                  <a:pt x="284" y="53"/>
                </a:cubicBezTo>
                <a:close/>
                <a:moveTo>
                  <a:pt x="170" y="56"/>
                </a:moveTo>
                <a:cubicBezTo>
                  <a:pt x="172" y="57"/>
                  <a:pt x="175" y="66"/>
                  <a:pt x="178" y="61"/>
                </a:cubicBezTo>
                <a:cubicBezTo>
                  <a:pt x="175" y="59"/>
                  <a:pt x="175" y="59"/>
                  <a:pt x="175" y="59"/>
                </a:cubicBezTo>
                <a:cubicBezTo>
                  <a:pt x="176" y="59"/>
                  <a:pt x="176" y="59"/>
                  <a:pt x="176" y="59"/>
                </a:cubicBezTo>
                <a:cubicBezTo>
                  <a:pt x="175" y="55"/>
                  <a:pt x="175" y="55"/>
                  <a:pt x="175" y="55"/>
                </a:cubicBezTo>
                <a:cubicBezTo>
                  <a:pt x="176" y="64"/>
                  <a:pt x="171" y="56"/>
                  <a:pt x="170" y="56"/>
                </a:cubicBezTo>
                <a:close/>
                <a:moveTo>
                  <a:pt x="310" y="61"/>
                </a:moveTo>
                <a:cubicBezTo>
                  <a:pt x="311" y="62"/>
                  <a:pt x="315" y="65"/>
                  <a:pt x="314" y="71"/>
                </a:cubicBezTo>
                <a:cubicBezTo>
                  <a:pt x="315" y="68"/>
                  <a:pt x="311" y="64"/>
                  <a:pt x="308" y="61"/>
                </a:cubicBezTo>
                <a:cubicBezTo>
                  <a:pt x="309" y="61"/>
                  <a:pt x="309" y="62"/>
                  <a:pt x="310" y="61"/>
                </a:cubicBezTo>
                <a:close/>
                <a:moveTo>
                  <a:pt x="308" y="68"/>
                </a:moveTo>
                <a:cubicBezTo>
                  <a:pt x="307" y="68"/>
                  <a:pt x="307" y="72"/>
                  <a:pt x="305" y="69"/>
                </a:cubicBezTo>
                <a:cubicBezTo>
                  <a:pt x="305" y="66"/>
                  <a:pt x="305" y="58"/>
                  <a:pt x="301" y="60"/>
                </a:cubicBezTo>
                <a:cubicBezTo>
                  <a:pt x="303" y="66"/>
                  <a:pt x="303" y="69"/>
                  <a:pt x="307" y="72"/>
                </a:cubicBezTo>
                <a:lnTo>
                  <a:pt x="308" y="68"/>
                </a:lnTo>
                <a:close/>
                <a:moveTo>
                  <a:pt x="303" y="55"/>
                </a:moveTo>
                <a:cubicBezTo>
                  <a:pt x="297" y="57"/>
                  <a:pt x="297" y="57"/>
                  <a:pt x="297" y="57"/>
                </a:cubicBezTo>
                <a:cubicBezTo>
                  <a:pt x="300" y="65"/>
                  <a:pt x="301" y="58"/>
                  <a:pt x="303" y="55"/>
                </a:cubicBezTo>
                <a:cubicBezTo>
                  <a:pt x="304" y="54"/>
                  <a:pt x="304" y="54"/>
                  <a:pt x="304" y="54"/>
                </a:cubicBezTo>
                <a:cubicBezTo>
                  <a:pt x="304" y="54"/>
                  <a:pt x="303" y="55"/>
                  <a:pt x="303" y="55"/>
                </a:cubicBezTo>
                <a:close/>
                <a:moveTo>
                  <a:pt x="339" y="60"/>
                </a:moveTo>
                <a:cubicBezTo>
                  <a:pt x="337" y="58"/>
                  <a:pt x="337" y="58"/>
                  <a:pt x="337" y="58"/>
                </a:cubicBezTo>
                <a:cubicBezTo>
                  <a:pt x="338" y="57"/>
                  <a:pt x="338" y="56"/>
                  <a:pt x="336" y="56"/>
                </a:cubicBezTo>
                <a:cubicBezTo>
                  <a:pt x="337" y="58"/>
                  <a:pt x="337" y="58"/>
                  <a:pt x="337" y="58"/>
                </a:cubicBezTo>
                <a:cubicBezTo>
                  <a:pt x="337" y="60"/>
                  <a:pt x="335" y="62"/>
                  <a:pt x="339" y="60"/>
                </a:cubicBezTo>
                <a:close/>
                <a:moveTo>
                  <a:pt x="307" y="56"/>
                </a:moveTo>
                <a:cubicBezTo>
                  <a:pt x="312" y="57"/>
                  <a:pt x="312" y="57"/>
                  <a:pt x="312" y="57"/>
                </a:cubicBezTo>
                <a:cubicBezTo>
                  <a:pt x="310" y="58"/>
                  <a:pt x="307" y="59"/>
                  <a:pt x="307" y="56"/>
                </a:cubicBezTo>
                <a:close/>
                <a:moveTo>
                  <a:pt x="329" y="64"/>
                </a:moveTo>
                <a:cubicBezTo>
                  <a:pt x="329" y="64"/>
                  <a:pt x="334" y="63"/>
                  <a:pt x="336" y="63"/>
                </a:cubicBezTo>
                <a:cubicBezTo>
                  <a:pt x="335" y="61"/>
                  <a:pt x="330" y="60"/>
                  <a:pt x="329" y="64"/>
                </a:cubicBezTo>
                <a:close/>
                <a:moveTo>
                  <a:pt x="435" y="84"/>
                </a:moveTo>
                <a:cubicBezTo>
                  <a:pt x="433" y="88"/>
                  <a:pt x="433" y="88"/>
                  <a:pt x="433" y="88"/>
                </a:cubicBezTo>
                <a:cubicBezTo>
                  <a:pt x="436" y="89"/>
                  <a:pt x="436" y="89"/>
                  <a:pt x="436" y="89"/>
                </a:cubicBezTo>
                <a:lnTo>
                  <a:pt x="435" y="84"/>
                </a:lnTo>
                <a:close/>
                <a:moveTo>
                  <a:pt x="404" y="83"/>
                </a:moveTo>
                <a:cubicBezTo>
                  <a:pt x="403" y="83"/>
                  <a:pt x="403" y="83"/>
                  <a:pt x="403" y="83"/>
                </a:cubicBezTo>
                <a:cubicBezTo>
                  <a:pt x="401" y="85"/>
                  <a:pt x="401" y="85"/>
                  <a:pt x="401" y="85"/>
                </a:cubicBezTo>
                <a:lnTo>
                  <a:pt x="404" y="83"/>
                </a:lnTo>
                <a:close/>
                <a:moveTo>
                  <a:pt x="369" y="81"/>
                </a:moveTo>
                <a:cubicBezTo>
                  <a:pt x="370" y="81"/>
                  <a:pt x="370" y="81"/>
                  <a:pt x="370" y="80"/>
                </a:cubicBezTo>
                <a:cubicBezTo>
                  <a:pt x="373" y="78"/>
                  <a:pt x="380" y="77"/>
                  <a:pt x="383" y="78"/>
                </a:cubicBezTo>
                <a:cubicBezTo>
                  <a:pt x="385" y="76"/>
                  <a:pt x="381" y="71"/>
                  <a:pt x="380" y="69"/>
                </a:cubicBezTo>
                <a:cubicBezTo>
                  <a:pt x="380" y="85"/>
                  <a:pt x="376" y="68"/>
                  <a:pt x="372" y="73"/>
                </a:cubicBezTo>
                <a:cubicBezTo>
                  <a:pt x="373" y="74"/>
                  <a:pt x="375" y="74"/>
                  <a:pt x="375" y="77"/>
                </a:cubicBezTo>
                <a:cubicBezTo>
                  <a:pt x="374" y="78"/>
                  <a:pt x="372" y="78"/>
                  <a:pt x="371" y="77"/>
                </a:cubicBezTo>
                <a:cubicBezTo>
                  <a:pt x="371" y="76"/>
                  <a:pt x="370" y="75"/>
                  <a:pt x="370" y="75"/>
                </a:cubicBezTo>
                <a:cubicBezTo>
                  <a:pt x="370" y="76"/>
                  <a:pt x="370" y="76"/>
                  <a:pt x="371" y="77"/>
                </a:cubicBezTo>
                <a:cubicBezTo>
                  <a:pt x="371" y="78"/>
                  <a:pt x="371" y="79"/>
                  <a:pt x="370" y="80"/>
                </a:cubicBezTo>
                <a:cubicBezTo>
                  <a:pt x="370" y="80"/>
                  <a:pt x="369" y="81"/>
                  <a:pt x="369" y="81"/>
                </a:cubicBezTo>
                <a:close/>
                <a:moveTo>
                  <a:pt x="326" y="77"/>
                </a:moveTo>
                <a:cubicBezTo>
                  <a:pt x="326" y="75"/>
                  <a:pt x="328" y="74"/>
                  <a:pt x="325" y="72"/>
                </a:cubicBezTo>
                <a:cubicBezTo>
                  <a:pt x="325" y="74"/>
                  <a:pt x="325" y="75"/>
                  <a:pt x="326" y="77"/>
                </a:cubicBezTo>
                <a:cubicBezTo>
                  <a:pt x="326" y="77"/>
                  <a:pt x="327" y="78"/>
                  <a:pt x="328" y="78"/>
                </a:cubicBezTo>
                <a:cubicBezTo>
                  <a:pt x="327" y="78"/>
                  <a:pt x="327" y="77"/>
                  <a:pt x="326" y="77"/>
                </a:cubicBezTo>
                <a:close/>
                <a:moveTo>
                  <a:pt x="328" y="85"/>
                </a:moveTo>
                <a:cubicBezTo>
                  <a:pt x="322" y="78"/>
                  <a:pt x="322" y="78"/>
                  <a:pt x="322" y="78"/>
                </a:cubicBezTo>
                <a:cubicBezTo>
                  <a:pt x="324" y="82"/>
                  <a:pt x="324" y="82"/>
                  <a:pt x="324" y="82"/>
                </a:cubicBezTo>
                <a:cubicBezTo>
                  <a:pt x="321" y="78"/>
                  <a:pt x="321" y="78"/>
                  <a:pt x="321" y="78"/>
                </a:cubicBezTo>
                <a:cubicBezTo>
                  <a:pt x="321" y="82"/>
                  <a:pt x="324" y="88"/>
                  <a:pt x="328" y="85"/>
                </a:cubicBezTo>
                <a:close/>
                <a:moveTo>
                  <a:pt x="313" y="79"/>
                </a:moveTo>
                <a:cubicBezTo>
                  <a:pt x="319" y="82"/>
                  <a:pt x="319" y="82"/>
                  <a:pt x="319" y="82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8" y="78"/>
                  <a:pt x="318" y="78"/>
                  <a:pt x="318" y="78"/>
                </a:cubicBezTo>
                <a:cubicBezTo>
                  <a:pt x="319" y="81"/>
                  <a:pt x="319" y="81"/>
                  <a:pt x="319" y="81"/>
                </a:cubicBezTo>
                <a:lnTo>
                  <a:pt x="313" y="79"/>
                </a:lnTo>
                <a:close/>
                <a:moveTo>
                  <a:pt x="260" y="69"/>
                </a:moveTo>
                <a:cubicBezTo>
                  <a:pt x="257" y="69"/>
                  <a:pt x="257" y="69"/>
                  <a:pt x="257" y="69"/>
                </a:cubicBezTo>
                <a:cubicBezTo>
                  <a:pt x="257" y="69"/>
                  <a:pt x="260" y="73"/>
                  <a:pt x="263" y="72"/>
                </a:cubicBezTo>
                <a:cubicBezTo>
                  <a:pt x="259" y="82"/>
                  <a:pt x="262" y="70"/>
                  <a:pt x="256" y="74"/>
                </a:cubicBezTo>
                <a:cubicBezTo>
                  <a:pt x="263" y="74"/>
                  <a:pt x="260" y="81"/>
                  <a:pt x="259" y="85"/>
                </a:cubicBezTo>
                <a:cubicBezTo>
                  <a:pt x="258" y="79"/>
                  <a:pt x="250" y="82"/>
                  <a:pt x="253" y="70"/>
                </a:cubicBezTo>
                <a:cubicBezTo>
                  <a:pt x="255" y="72"/>
                  <a:pt x="258" y="61"/>
                  <a:pt x="260" y="69"/>
                </a:cubicBezTo>
                <a:close/>
                <a:moveTo>
                  <a:pt x="219" y="71"/>
                </a:moveTo>
                <a:cubicBezTo>
                  <a:pt x="215" y="70"/>
                  <a:pt x="215" y="70"/>
                  <a:pt x="215" y="70"/>
                </a:cubicBezTo>
                <a:cubicBezTo>
                  <a:pt x="219" y="71"/>
                  <a:pt x="219" y="71"/>
                  <a:pt x="219" y="71"/>
                </a:cubicBezTo>
                <a:close/>
                <a:moveTo>
                  <a:pt x="113" y="80"/>
                </a:moveTo>
                <a:cubicBezTo>
                  <a:pt x="114" y="86"/>
                  <a:pt x="119" y="80"/>
                  <a:pt x="119" y="77"/>
                </a:cubicBezTo>
                <a:cubicBezTo>
                  <a:pt x="118" y="79"/>
                  <a:pt x="115" y="79"/>
                  <a:pt x="113" y="80"/>
                </a:cubicBezTo>
                <a:close/>
                <a:moveTo>
                  <a:pt x="74" y="84"/>
                </a:moveTo>
                <a:cubicBezTo>
                  <a:pt x="76" y="83"/>
                  <a:pt x="80" y="89"/>
                  <a:pt x="80" y="83"/>
                </a:cubicBezTo>
                <a:cubicBezTo>
                  <a:pt x="75" y="81"/>
                  <a:pt x="75" y="81"/>
                  <a:pt x="75" y="81"/>
                </a:cubicBezTo>
                <a:cubicBezTo>
                  <a:pt x="75" y="83"/>
                  <a:pt x="73" y="81"/>
                  <a:pt x="74" y="84"/>
                </a:cubicBezTo>
                <a:close/>
                <a:moveTo>
                  <a:pt x="47" y="91"/>
                </a:moveTo>
                <a:cubicBezTo>
                  <a:pt x="44" y="85"/>
                  <a:pt x="44" y="85"/>
                  <a:pt x="44" y="85"/>
                </a:cubicBezTo>
                <a:cubicBezTo>
                  <a:pt x="46" y="86"/>
                  <a:pt x="46" y="86"/>
                  <a:pt x="46" y="86"/>
                </a:cubicBezTo>
                <a:lnTo>
                  <a:pt x="47" y="91"/>
                </a:lnTo>
                <a:close/>
                <a:moveTo>
                  <a:pt x="53" y="97"/>
                </a:moveTo>
                <a:cubicBezTo>
                  <a:pt x="53" y="98"/>
                  <a:pt x="49" y="97"/>
                  <a:pt x="50" y="94"/>
                </a:cubicBezTo>
                <a:lnTo>
                  <a:pt x="53" y="97"/>
                </a:lnTo>
                <a:close/>
                <a:moveTo>
                  <a:pt x="25" y="100"/>
                </a:moveTo>
                <a:cubicBezTo>
                  <a:pt x="28" y="105"/>
                  <a:pt x="28" y="105"/>
                  <a:pt x="28" y="105"/>
                </a:cubicBezTo>
                <a:cubicBezTo>
                  <a:pt x="26" y="106"/>
                  <a:pt x="26" y="106"/>
                  <a:pt x="26" y="106"/>
                </a:cubicBezTo>
                <a:lnTo>
                  <a:pt x="25" y="100"/>
                </a:lnTo>
                <a:close/>
                <a:moveTo>
                  <a:pt x="25" y="95"/>
                </a:moveTo>
                <a:cubicBezTo>
                  <a:pt x="26" y="96"/>
                  <a:pt x="27" y="97"/>
                  <a:pt x="27" y="98"/>
                </a:cubicBezTo>
                <a:cubicBezTo>
                  <a:pt x="28" y="99"/>
                  <a:pt x="30" y="99"/>
                  <a:pt x="31" y="97"/>
                </a:cubicBezTo>
                <a:cubicBezTo>
                  <a:pt x="30" y="95"/>
                  <a:pt x="30" y="97"/>
                  <a:pt x="29" y="96"/>
                </a:cubicBezTo>
                <a:cubicBezTo>
                  <a:pt x="29" y="96"/>
                  <a:pt x="30" y="94"/>
                  <a:pt x="31" y="94"/>
                </a:cubicBezTo>
                <a:cubicBezTo>
                  <a:pt x="31" y="100"/>
                  <a:pt x="32" y="99"/>
                  <a:pt x="33" y="104"/>
                </a:cubicBezTo>
                <a:cubicBezTo>
                  <a:pt x="30" y="108"/>
                  <a:pt x="29" y="102"/>
                  <a:pt x="27" y="98"/>
                </a:cubicBezTo>
                <a:cubicBezTo>
                  <a:pt x="26" y="97"/>
                  <a:pt x="26" y="96"/>
                  <a:pt x="25" y="95"/>
                </a:cubicBezTo>
                <a:close/>
                <a:moveTo>
                  <a:pt x="39" y="89"/>
                </a:moveTo>
                <a:cubicBezTo>
                  <a:pt x="39" y="90"/>
                  <a:pt x="39" y="91"/>
                  <a:pt x="39" y="92"/>
                </a:cubicBezTo>
                <a:cubicBezTo>
                  <a:pt x="37" y="94"/>
                  <a:pt x="35" y="96"/>
                  <a:pt x="39" y="101"/>
                </a:cubicBezTo>
                <a:cubicBezTo>
                  <a:pt x="41" y="99"/>
                  <a:pt x="41" y="99"/>
                  <a:pt x="41" y="99"/>
                </a:cubicBezTo>
                <a:cubicBezTo>
                  <a:pt x="40" y="100"/>
                  <a:pt x="40" y="99"/>
                  <a:pt x="39" y="98"/>
                </a:cubicBezTo>
                <a:cubicBezTo>
                  <a:pt x="41" y="95"/>
                  <a:pt x="43" y="99"/>
                  <a:pt x="44" y="99"/>
                </a:cubicBezTo>
                <a:cubicBezTo>
                  <a:pt x="43" y="97"/>
                  <a:pt x="40" y="96"/>
                  <a:pt x="39" y="92"/>
                </a:cubicBezTo>
                <a:cubicBezTo>
                  <a:pt x="40" y="91"/>
                  <a:pt x="40" y="91"/>
                  <a:pt x="41" y="90"/>
                </a:cubicBezTo>
                <a:cubicBezTo>
                  <a:pt x="42" y="90"/>
                  <a:pt x="42" y="91"/>
                  <a:pt x="42" y="89"/>
                </a:cubicBezTo>
                <a:cubicBezTo>
                  <a:pt x="42" y="88"/>
                  <a:pt x="42" y="88"/>
                  <a:pt x="42" y="88"/>
                </a:cubicBezTo>
                <a:cubicBezTo>
                  <a:pt x="42" y="89"/>
                  <a:pt x="41" y="89"/>
                  <a:pt x="41" y="90"/>
                </a:cubicBezTo>
                <a:cubicBezTo>
                  <a:pt x="40" y="89"/>
                  <a:pt x="40" y="88"/>
                  <a:pt x="39" y="89"/>
                </a:cubicBezTo>
                <a:close/>
                <a:moveTo>
                  <a:pt x="22" y="92"/>
                </a:moveTo>
                <a:cubicBezTo>
                  <a:pt x="21" y="91"/>
                  <a:pt x="21" y="89"/>
                  <a:pt x="20" y="88"/>
                </a:cubicBezTo>
                <a:cubicBezTo>
                  <a:pt x="18" y="87"/>
                  <a:pt x="18" y="87"/>
                  <a:pt x="18" y="87"/>
                </a:cubicBezTo>
                <a:cubicBezTo>
                  <a:pt x="17" y="90"/>
                  <a:pt x="20" y="92"/>
                  <a:pt x="22" y="92"/>
                </a:cubicBezTo>
                <a:close/>
                <a:moveTo>
                  <a:pt x="102" y="77"/>
                </a:moveTo>
                <a:cubicBezTo>
                  <a:pt x="103" y="78"/>
                  <a:pt x="107" y="77"/>
                  <a:pt x="107" y="81"/>
                </a:cubicBezTo>
                <a:cubicBezTo>
                  <a:pt x="108" y="75"/>
                  <a:pt x="108" y="75"/>
                  <a:pt x="108" y="75"/>
                </a:cubicBezTo>
                <a:cubicBezTo>
                  <a:pt x="106" y="76"/>
                  <a:pt x="103" y="72"/>
                  <a:pt x="104" y="71"/>
                </a:cubicBezTo>
                <a:cubicBezTo>
                  <a:pt x="103" y="74"/>
                  <a:pt x="101" y="72"/>
                  <a:pt x="102" y="77"/>
                </a:cubicBezTo>
                <a:close/>
                <a:moveTo>
                  <a:pt x="213" y="71"/>
                </a:moveTo>
                <a:cubicBezTo>
                  <a:pt x="211" y="69"/>
                  <a:pt x="206" y="74"/>
                  <a:pt x="205" y="67"/>
                </a:cubicBezTo>
                <a:cubicBezTo>
                  <a:pt x="203" y="74"/>
                  <a:pt x="210" y="73"/>
                  <a:pt x="213" y="71"/>
                </a:cubicBezTo>
                <a:close/>
                <a:moveTo>
                  <a:pt x="213" y="63"/>
                </a:moveTo>
                <a:cubicBezTo>
                  <a:pt x="214" y="64"/>
                  <a:pt x="214" y="64"/>
                  <a:pt x="215" y="64"/>
                </a:cubicBezTo>
                <a:cubicBezTo>
                  <a:pt x="216" y="65"/>
                  <a:pt x="216" y="71"/>
                  <a:pt x="219" y="68"/>
                </a:cubicBezTo>
                <a:cubicBezTo>
                  <a:pt x="218" y="66"/>
                  <a:pt x="217" y="68"/>
                  <a:pt x="216" y="67"/>
                </a:cubicBezTo>
                <a:cubicBezTo>
                  <a:pt x="217" y="63"/>
                  <a:pt x="216" y="64"/>
                  <a:pt x="215" y="64"/>
                </a:cubicBezTo>
                <a:cubicBezTo>
                  <a:pt x="214" y="63"/>
                  <a:pt x="214" y="63"/>
                  <a:pt x="213" y="63"/>
                </a:cubicBezTo>
                <a:close/>
                <a:moveTo>
                  <a:pt x="150" y="60"/>
                </a:moveTo>
                <a:cubicBezTo>
                  <a:pt x="153" y="59"/>
                  <a:pt x="153" y="59"/>
                  <a:pt x="153" y="59"/>
                </a:cubicBezTo>
                <a:cubicBezTo>
                  <a:pt x="155" y="64"/>
                  <a:pt x="155" y="64"/>
                  <a:pt x="155" y="64"/>
                </a:cubicBezTo>
                <a:lnTo>
                  <a:pt x="150" y="60"/>
                </a:lnTo>
                <a:close/>
                <a:moveTo>
                  <a:pt x="119" y="56"/>
                </a:moveTo>
                <a:cubicBezTo>
                  <a:pt x="122" y="57"/>
                  <a:pt x="122" y="57"/>
                  <a:pt x="122" y="57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21" y="59"/>
                  <a:pt x="121" y="61"/>
                  <a:pt x="122" y="62"/>
                </a:cubicBezTo>
                <a:cubicBezTo>
                  <a:pt x="122" y="62"/>
                  <a:pt x="123" y="62"/>
                  <a:pt x="123" y="63"/>
                </a:cubicBezTo>
                <a:cubicBezTo>
                  <a:pt x="123" y="63"/>
                  <a:pt x="122" y="62"/>
                  <a:pt x="122" y="62"/>
                </a:cubicBezTo>
                <a:cubicBezTo>
                  <a:pt x="120" y="62"/>
                  <a:pt x="117" y="63"/>
                  <a:pt x="117" y="59"/>
                </a:cubicBezTo>
                <a:cubicBezTo>
                  <a:pt x="118" y="60"/>
                  <a:pt x="121" y="60"/>
                  <a:pt x="121" y="57"/>
                </a:cubicBezTo>
                <a:lnTo>
                  <a:pt x="119" y="56"/>
                </a:lnTo>
                <a:close/>
                <a:moveTo>
                  <a:pt x="56" y="61"/>
                </a:moveTo>
                <a:cubicBezTo>
                  <a:pt x="58" y="62"/>
                  <a:pt x="58" y="63"/>
                  <a:pt x="60" y="59"/>
                </a:cubicBezTo>
                <a:cubicBezTo>
                  <a:pt x="58" y="59"/>
                  <a:pt x="56" y="59"/>
                  <a:pt x="56" y="61"/>
                </a:cubicBezTo>
                <a:close/>
                <a:moveTo>
                  <a:pt x="135" y="50"/>
                </a:moveTo>
                <a:cubicBezTo>
                  <a:pt x="135" y="53"/>
                  <a:pt x="138" y="52"/>
                  <a:pt x="137" y="56"/>
                </a:cubicBezTo>
                <a:cubicBezTo>
                  <a:pt x="136" y="57"/>
                  <a:pt x="136" y="57"/>
                  <a:pt x="136" y="57"/>
                </a:cubicBezTo>
                <a:cubicBezTo>
                  <a:pt x="138" y="55"/>
                  <a:pt x="138" y="64"/>
                  <a:pt x="141" y="60"/>
                </a:cubicBezTo>
                <a:cubicBezTo>
                  <a:pt x="139" y="60"/>
                  <a:pt x="139" y="60"/>
                  <a:pt x="139" y="60"/>
                </a:cubicBezTo>
                <a:cubicBezTo>
                  <a:pt x="141" y="58"/>
                  <a:pt x="135" y="54"/>
                  <a:pt x="139" y="52"/>
                </a:cubicBezTo>
                <a:cubicBezTo>
                  <a:pt x="140" y="51"/>
                  <a:pt x="136" y="49"/>
                  <a:pt x="135" y="50"/>
                </a:cubicBezTo>
                <a:close/>
                <a:moveTo>
                  <a:pt x="50" y="54"/>
                </a:moveTo>
                <a:cubicBezTo>
                  <a:pt x="52" y="54"/>
                  <a:pt x="53" y="62"/>
                  <a:pt x="56" y="58"/>
                </a:cubicBezTo>
                <a:cubicBezTo>
                  <a:pt x="53" y="57"/>
                  <a:pt x="52" y="50"/>
                  <a:pt x="50" y="54"/>
                </a:cubicBezTo>
                <a:close/>
                <a:moveTo>
                  <a:pt x="112" y="41"/>
                </a:moveTo>
                <a:cubicBezTo>
                  <a:pt x="112" y="40"/>
                  <a:pt x="112" y="40"/>
                  <a:pt x="112" y="40"/>
                </a:cubicBezTo>
                <a:cubicBezTo>
                  <a:pt x="115" y="42"/>
                  <a:pt x="115" y="42"/>
                  <a:pt x="115" y="42"/>
                </a:cubicBezTo>
                <a:cubicBezTo>
                  <a:pt x="115" y="43"/>
                  <a:pt x="115" y="43"/>
                  <a:pt x="115" y="43"/>
                </a:cubicBezTo>
                <a:lnTo>
                  <a:pt x="112" y="41"/>
                </a:lnTo>
                <a:close/>
                <a:moveTo>
                  <a:pt x="57" y="97"/>
                </a:moveTo>
                <a:cubicBezTo>
                  <a:pt x="57" y="97"/>
                  <a:pt x="58" y="97"/>
                  <a:pt x="58" y="97"/>
                </a:cubicBezTo>
                <a:cubicBezTo>
                  <a:pt x="58" y="97"/>
                  <a:pt x="57" y="97"/>
                  <a:pt x="57" y="97"/>
                </a:cubicBezTo>
                <a:close/>
                <a:moveTo>
                  <a:pt x="224" y="88"/>
                </a:moveTo>
                <a:cubicBezTo>
                  <a:pt x="223" y="89"/>
                  <a:pt x="223" y="89"/>
                  <a:pt x="223" y="90"/>
                </a:cubicBezTo>
                <a:cubicBezTo>
                  <a:pt x="224" y="90"/>
                  <a:pt x="224" y="89"/>
                  <a:pt x="224" y="88"/>
                </a:cubicBezTo>
                <a:close/>
                <a:moveTo>
                  <a:pt x="230" y="93"/>
                </a:moveTo>
                <a:cubicBezTo>
                  <a:pt x="230" y="93"/>
                  <a:pt x="230" y="93"/>
                  <a:pt x="230" y="93"/>
                </a:cubicBezTo>
                <a:cubicBezTo>
                  <a:pt x="230" y="93"/>
                  <a:pt x="230" y="93"/>
                  <a:pt x="230" y="93"/>
                </a:cubicBezTo>
                <a:close/>
                <a:moveTo>
                  <a:pt x="465" y="113"/>
                </a:moveTo>
                <a:cubicBezTo>
                  <a:pt x="467" y="114"/>
                  <a:pt x="468" y="119"/>
                  <a:pt x="468" y="114"/>
                </a:cubicBezTo>
                <a:cubicBezTo>
                  <a:pt x="468" y="111"/>
                  <a:pt x="467" y="114"/>
                  <a:pt x="465" y="113"/>
                </a:cubicBezTo>
                <a:close/>
                <a:moveTo>
                  <a:pt x="464" y="107"/>
                </a:moveTo>
                <a:cubicBezTo>
                  <a:pt x="463" y="106"/>
                  <a:pt x="462" y="105"/>
                  <a:pt x="462" y="103"/>
                </a:cubicBezTo>
                <a:cubicBezTo>
                  <a:pt x="462" y="106"/>
                  <a:pt x="463" y="106"/>
                  <a:pt x="464" y="107"/>
                </a:cubicBezTo>
                <a:close/>
                <a:moveTo>
                  <a:pt x="464" y="107"/>
                </a:moveTo>
                <a:cubicBezTo>
                  <a:pt x="465" y="107"/>
                  <a:pt x="466" y="108"/>
                  <a:pt x="468" y="107"/>
                </a:cubicBezTo>
                <a:cubicBezTo>
                  <a:pt x="467" y="105"/>
                  <a:pt x="465" y="107"/>
                  <a:pt x="464" y="107"/>
                </a:cubicBezTo>
                <a:close/>
                <a:moveTo>
                  <a:pt x="441" y="108"/>
                </a:moveTo>
                <a:cubicBezTo>
                  <a:pt x="441" y="105"/>
                  <a:pt x="434" y="101"/>
                  <a:pt x="441" y="100"/>
                </a:cubicBezTo>
                <a:cubicBezTo>
                  <a:pt x="441" y="100"/>
                  <a:pt x="438" y="100"/>
                  <a:pt x="437" y="97"/>
                </a:cubicBezTo>
                <a:cubicBezTo>
                  <a:pt x="438" y="102"/>
                  <a:pt x="437" y="106"/>
                  <a:pt x="441" y="108"/>
                </a:cubicBezTo>
                <a:close/>
                <a:moveTo>
                  <a:pt x="431" y="94"/>
                </a:moveTo>
                <a:cubicBezTo>
                  <a:pt x="431" y="94"/>
                  <a:pt x="430" y="94"/>
                  <a:pt x="429" y="94"/>
                </a:cubicBezTo>
                <a:cubicBezTo>
                  <a:pt x="430" y="94"/>
                  <a:pt x="430" y="94"/>
                  <a:pt x="431" y="94"/>
                </a:cubicBezTo>
                <a:close/>
                <a:moveTo>
                  <a:pt x="429" y="94"/>
                </a:moveTo>
                <a:cubicBezTo>
                  <a:pt x="428" y="93"/>
                  <a:pt x="427" y="87"/>
                  <a:pt x="424" y="89"/>
                </a:cubicBezTo>
                <a:cubicBezTo>
                  <a:pt x="425" y="92"/>
                  <a:pt x="425" y="95"/>
                  <a:pt x="426" y="96"/>
                </a:cubicBezTo>
                <a:cubicBezTo>
                  <a:pt x="426" y="93"/>
                  <a:pt x="428" y="94"/>
                  <a:pt x="429" y="94"/>
                </a:cubicBezTo>
                <a:close/>
                <a:moveTo>
                  <a:pt x="357" y="102"/>
                </a:moveTo>
                <a:cubicBezTo>
                  <a:pt x="360" y="103"/>
                  <a:pt x="360" y="103"/>
                  <a:pt x="360" y="103"/>
                </a:cubicBezTo>
                <a:cubicBezTo>
                  <a:pt x="361" y="101"/>
                  <a:pt x="359" y="101"/>
                  <a:pt x="359" y="100"/>
                </a:cubicBezTo>
                <a:cubicBezTo>
                  <a:pt x="358" y="101"/>
                  <a:pt x="356" y="101"/>
                  <a:pt x="357" y="102"/>
                </a:cubicBezTo>
                <a:close/>
                <a:moveTo>
                  <a:pt x="345" y="87"/>
                </a:moveTo>
                <a:cubicBezTo>
                  <a:pt x="344" y="93"/>
                  <a:pt x="344" y="93"/>
                  <a:pt x="344" y="93"/>
                </a:cubicBezTo>
                <a:cubicBezTo>
                  <a:pt x="345" y="94"/>
                  <a:pt x="344" y="89"/>
                  <a:pt x="347" y="90"/>
                </a:cubicBezTo>
                <a:lnTo>
                  <a:pt x="345" y="87"/>
                </a:lnTo>
                <a:close/>
                <a:moveTo>
                  <a:pt x="352" y="59"/>
                </a:moveTo>
                <a:cubicBezTo>
                  <a:pt x="353" y="59"/>
                  <a:pt x="353" y="59"/>
                  <a:pt x="353" y="59"/>
                </a:cubicBezTo>
                <a:cubicBezTo>
                  <a:pt x="353" y="59"/>
                  <a:pt x="353" y="59"/>
                  <a:pt x="353" y="59"/>
                </a:cubicBezTo>
                <a:lnTo>
                  <a:pt x="352" y="59"/>
                </a:lnTo>
                <a:close/>
                <a:moveTo>
                  <a:pt x="334" y="102"/>
                </a:moveTo>
                <a:cubicBezTo>
                  <a:pt x="333" y="94"/>
                  <a:pt x="333" y="94"/>
                  <a:pt x="333" y="94"/>
                </a:cubicBezTo>
                <a:cubicBezTo>
                  <a:pt x="332" y="94"/>
                  <a:pt x="332" y="100"/>
                  <a:pt x="334" y="102"/>
                </a:cubicBezTo>
                <a:close/>
                <a:moveTo>
                  <a:pt x="318" y="98"/>
                </a:moveTo>
                <a:cubicBezTo>
                  <a:pt x="323" y="100"/>
                  <a:pt x="323" y="100"/>
                  <a:pt x="323" y="100"/>
                </a:cubicBezTo>
                <a:cubicBezTo>
                  <a:pt x="322" y="98"/>
                  <a:pt x="322" y="98"/>
                  <a:pt x="322" y="98"/>
                </a:cubicBezTo>
                <a:lnTo>
                  <a:pt x="318" y="98"/>
                </a:lnTo>
                <a:close/>
                <a:moveTo>
                  <a:pt x="305" y="93"/>
                </a:moveTo>
                <a:cubicBezTo>
                  <a:pt x="308" y="95"/>
                  <a:pt x="308" y="95"/>
                  <a:pt x="308" y="95"/>
                </a:cubicBezTo>
                <a:cubicBezTo>
                  <a:pt x="309" y="94"/>
                  <a:pt x="309" y="94"/>
                  <a:pt x="309" y="94"/>
                </a:cubicBezTo>
                <a:lnTo>
                  <a:pt x="305" y="93"/>
                </a:lnTo>
                <a:close/>
                <a:moveTo>
                  <a:pt x="173" y="79"/>
                </a:moveTo>
                <a:cubicBezTo>
                  <a:pt x="171" y="80"/>
                  <a:pt x="165" y="78"/>
                  <a:pt x="166" y="84"/>
                </a:cubicBezTo>
                <a:cubicBezTo>
                  <a:pt x="168" y="76"/>
                  <a:pt x="172" y="86"/>
                  <a:pt x="173" y="79"/>
                </a:cubicBezTo>
                <a:close/>
                <a:moveTo>
                  <a:pt x="68" y="94"/>
                </a:moveTo>
                <a:cubicBezTo>
                  <a:pt x="63" y="93"/>
                  <a:pt x="63" y="93"/>
                  <a:pt x="63" y="93"/>
                </a:cubicBezTo>
                <a:cubicBezTo>
                  <a:pt x="67" y="94"/>
                  <a:pt x="64" y="97"/>
                  <a:pt x="68" y="94"/>
                </a:cubicBezTo>
                <a:close/>
                <a:moveTo>
                  <a:pt x="424" y="167"/>
                </a:moveTo>
                <a:cubicBezTo>
                  <a:pt x="425" y="167"/>
                  <a:pt x="425" y="167"/>
                  <a:pt x="425" y="167"/>
                </a:cubicBezTo>
                <a:cubicBezTo>
                  <a:pt x="425" y="167"/>
                  <a:pt x="425" y="167"/>
                  <a:pt x="424" y="167"/>
                </a:cubicBezTo>
                <a:close/>
                <a:moveTo>
                  <a:pt x="424" y="167"/>
                </a:moveTo>
                <a:cubicBezTo>
                  <a:pt x="422" y="165"/>
                  <a:pt x="419" y="166"/>
                  <a:pt x="418" y="167"/>
                </a:cubicBezTo>
                <a:cubicBezTo>
                  <a:pt x="421" y="173"/>
                  <a:pt x="423" y="168"/>
                  <a:pt x="424" y="167"/>
                </a:cubicBezTo>
                <a:close/>
                <a:moveTo>
                  <a:pt x="427" y="177"/>
                </a:moveTo>
                <a:cubicBezTo>
                  <a:pt x="430" y="178"/>
                  <a:pt x="430" y="178"/>
                  <a:pt x="430" y="178"/>
                </a:cubicBezTo>
                <a:cubicBezTo>
                  <a:pt x="429" y="178"/>
                  <a:pt x="427" y="174"/>
                  <a:pt x="427" y="177"/>
                </a:cubicBezTo>
                <a:close/>
                <a:moveTo>
                  <a:pt x="428" y="171"/>
                </a:moveTo>
                <a:cubicBezTo>
                  <a:pt x="426" y="170"/>
                  <a:pt x="426" y="170"/>
                  <a:pt x="426" y="170"/>
                </a:cubicBezTo>
                <a:cubicBezTo>
                  <a:pt x="427" y="172"/>
                  <a:pt x="427" y="172"/>
                  <a:pt x="427" y="172"/>
                </a:cubicBezTo>
                <a:lnTo>
                  <a:pt x="428" y="171"/>
                </a:lnTo>
                <a:close/>
                <a:moveTo>
                  <a:pt x="495" y="116"/>
                </a:moveTo>
                <a:cubicBezTo>
                  <a:pt x="498" y="117"/>
                  <a:pt x="499" y="118"/>
                  <a:pt x="501" y="118"/>
                </a:cubicBezTo>
                <a:lnTo>
                  <a:pt x="495" y="116"/>
                </a:lnTo>
                <a:close/>
                <a:moveTo>
                  <a:pt x="523" y="125"/>
                </a:moveTo>
                <a:cubicBezTo>
                  <a:pt x="523" y="125"/>
                  <a:pt x="523" y="125"/>
                  <a:pt x="523" y="125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lnTo>
                  <a:pt x="523" y="125"/>
                </a:lnTo>
                <a:close/>
                <a:moveTo>
                  <a:pt x="500" y="119"/>
                </a:moveTo>
                <a:cubicBezTo>
                  <a:pt x="500" y="120"/>
                  <a:pt x="500" y="120"/>
                  <a:pt x="500" y="120"/>
                </a:cubicBezTo>
                <a:cubicBezTo>
                  <a:pt x="501" y="120"/>
                  <a:pt x="501" y="120"/>
                  <a:pt x="500" y="119"/>
                </a:cubicBezTo>
                <a:close/>
                <a:moveTo>
                  <a:pt x="466" y="136"/>
                </a:moveTo>
                <a:cubicBezTo>
                  <a:pt x="466" y="137"/>
                  <a:pt x="468" y="139"/>
                  <a:pt x="469" y="140"/>
                </a:cubicBezTo>
                <a:cubicBezTo>
                  <a:pt x="468" y="138"/>
                  <a:pt x="466" y="134"/>
                  <a:pt x="466" y="136"/>
                </a:cubicBezTo>
                <a:close/>
                <a:moveTo>
                  <a:pt x="557" y="113"/>
                </a:moveTo>
                <a:cubicBezTo>
                  <a:pt x="560" y="114"/>
                  <a:pt x="560" y="114"/>
                  <a:pt x="560" y="114"/>
                </a:cubicBezTo>
                <a:cubicBezTo>
                  <a:pt x="560" y="113"/>
                  <a:pt x="558" y="113"/>
                  <a:pt x="557" y="113"/>
                </a:cubicBezTo>
                <a:close/>
                <a:moveTo>
                  <a:pt x="575" y="142"/>
                </a:moveTo>
                <a:cubicBezTo>
                  <a:pt x="574" y="142"/>
                  <a:pt x="574" y="142"/>
                  <a:pt x="574" y="142"/>
                </a:cubicBezTo>
                <a:cubicBezTo>
                  <a:pt x="575" y="143"/>
                  <a:pt x="576" y="143"/>
                  <a:pt x="578" y="144"/>
                </a:cubicBezTo>
                <a:lnTo>
                  <a:pt x="575" y="142"/>
                </a:lnTo>
                <a:close/>
                <a:moveTo>
                  <a:pt x="502" y="122"/>
                </a:moveTo>
                <a:cubicBezTo>
                  <a:pt x="504" y="123"/>
                  <a:pt x="504" y="123"/>
                  <a:pt x="504" y="123"/>
                </a:cubicBezTo>
                <a:cubicBezTo>
                  <a:pt x="504" y="123"/>
                  <a:pt x="504" y="123"/>
                  <a:pt x="504" y="123"/>
                </a:cubicBezTo>
                <a:cubicBezTo>
                  <a:pt x="502" y="122"/>
                  <a:pt x="502" y="122"/>
                  <a:pt x="502" y="122"/>
                </a:cubicBezTo>
                <a:close/>
                <a:moveTo>
                  <a:pt x="560" y="102"/>
                </a:moveTo>
                <a:cubicBezTo>
                  <a:pt x="558" y="102"/>
                  <a:pt x="557" y="103"/>
                  <a:pt x="556" y="103"/>
                </a:cubicBezTo>
                <a:cubicBezTo>
                  <a:pt x="558" y="103"/>
                  <a:pt x="560" y="103"/>
                  <a:pt x="560" y="102"/>
                </a:cubicBezTo>
                <a:close/>
                <a:moveTo>
                  <a:pt x="523" y="124"/>
                </a:move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lose/>
                <a:moveTo>
                  <a:pt x="567" y="146"/>
                </a:moveTo>
                <a:cubicBezTo>
                  <a:pt x="566" y="146"/>
                  <a:pt x="565" y="146"/>
                  <a:pt x="564" y="146"/>
                </a:cubicBezTo>
                <a:cubicBezTo>
                  <a:pt x="565" y="147"/>
                  <a:pt x="567" y="147"/>
                  <a:pt x="567" y="146"/>
                </a:cubicBezTo>
                <a:close/>
                <a:moveTo>
                  <a:pt x="470" y="141"/>
                </a:moveTo>
                <a:cubicBezTo>
                  <a:pt x="469" y="140"/>
                  <a:pt x="469" y="140"/>
                  <a:pt x="469" y="140"/>
                </a:cubicBezTo>
                <a:cubicBezTo>
                  <a:pt x="470" y="141"/>
                  <a:pt x="470" y="141"/>
                  <a:pt x="470" y="141"/>
                </a:cubicBezTo>
                <a:close/>
                <a:moveTo>
                  <a:pt x="431" y="163"/>
                </a:moveTo>
                <a:cubicBezTo>
                  <a:pt x="430" y="162"/>
                  <a:pt x="429" y="160"/>
                  <a:pt x="429" y="161"/>
                </a:cubicBezTo>
                <a:cubicBezTo>
                  <a:pt x="430" y="162"/>
                  <a:pt x="430" y="163"/>
                  <a:pt x="431" y="163"/>
                </a:cubicBezTo>
                <a:close/>
                <a:moveTo>
                  <a:pt x="458" y="4"/>
                </a:moveTo>
                <a:cubicBezTo>
                  <a:pt x="458" y="5"/>
                  <a:pt x="458" y="5"/>
                  <a:pt x="458" y="5"/>
                </a:cubicBezTo>
                <a:cubicBezTo>
                  <a:pt x="458" y="4"/>
                  <a:pt x="458" y="4"/>
                  <a:pt x="458" y="4"/>
                </a:cubicBezTo>
                <a:close/>
                <a:moveTo>
                  <a:pt x="461" y="34"/>
                </a:moveTo>
                <a:cubicBezTo>
                  <a:pt x="461" y="33"/>
                  <a:pt x="462" y="33"/>
                  <a:pt x="462" y="33"/>
                </a:cubicBezTo>
                <a:cubicBezTo>
                  <a:pt x="461" y="33"/>
                  <a:pt x="460" y="34"/>
                  <a:pt x="461" y="34"/>
                </a:cubicBezTo>
                <a:close/>
                <a:moveTo>
                  <a:pt x="524" y="32"/>
                </a:moveTo>
                <a:cubicBezTo>
                  <a:pt x="520" y="39"/>
                  <a:pt x="520" y="39"/>
                  <a:pt x="520" y="39"/>
                </a:cubicBezTo>
                <a:cubicBezTo>
                  <a:pt x="523" y="38"/>
                  <a:pt x="524" y="39"/>
                  <a:pt x="526" y="37"/>
                </a:cubicBezTo>
                <a:cubicBezTo>
                  <a:pt x="523" y="40"/>
                  <a:pt x="523" y="40"/>
                  <a:pt x="523" y="40"/>
                </a:cubicBezTo>
                <a:cubicBezTo>
                  <a:pt x="526" y="39"/>
                  <a:pt x="526" y="39"/>
                  <a:pt x="526" y="39"/>
                </a:cubicBezTo>
                <a:cubicBezTo>
                  <a:pt x="533" y="42"/>
                  <a:pt x="517" y="57"/>
                  <a:pt x="531" y="58"/>
                </a:cubicBezTo>
                <a:cubicBezTo>
                  <a:pt x="532" y="57"/>
                  <a:pt x="532" y="57"/>
                  <a:pt x="532" y="57"/>
                </a:cubicBezTo>
                <a:cubicBezTo>
                  <a:pt x="528" y="64"/>
                  <a:pt x="528" y="64"/>
                  <a:pt x="528" y="64"/>
                </a:cubicBezTo>
                <a:cubicBezTo>
                  <a:pt x="529" y="64"/>
                  <a:pt x="534" y="62"/>
                  <a:pt x="536" y="62"/>
                </a:cubicBezTo>
                <a:cubicBezTo>
                  <a:pt x="531" y="64"/>
                  <a:pt x="536" y="64"/>
                  <a:pt x="532" y="67"/>
                </a:cubicBezTo>
                <a:cubicBezTo>
                  <a:pt x="535" y="67"/>
                  <a:pt x="536" y="65"/>
                  <a:pt x="537" y="64"/>
                </a:cubicBezTo>
                <a:cubicBezTo>
                  <a:pt x="541" y="64"/>
                  <a:pt x="541" y="66"/>
                  <a:pt x="541" y="68"/>
                </a:cubicBezTo>
                <a:cubicBezTo>
                  <a:pt x="541" y="69"/>
                  <a:pt x="540" y="69"/>
                  <a:pt x="541" y="69"/>
                </a:cubicBezTo>
                <a:cubicBezTo>
                  <a:pt x="541" y="71"/>
                  <a:pt x="541" y="71"/>
                  <a:pt x="541" y="71"/>
                </a:cubicBezTo>
                <a:cubicBezTo>
                  <a:pt x="541" y="72"/>
                  <a:pt x="541" y="72"/>
                  <a:pt x="542" y="73"/>
                </a:cubicBezTo>
                <a:cubicBezTo>
                  <a:pt x="542" y="75"/>
                  <a:pt x="544" y="77"/>
                  <a:pt x="546" y="78"/>
                </a:cubicBezTo>
                <a:cubicBezTo>
                  <a:pt x="540" y="76"/>
                  <a:pt x="538" y="75"/>
                  <a:pt x="536" y="74"/>
                </a:cubicBezTo>
                <a:cubicBezTo>
                  <a:pt x="535" y="73"/>
                  <a:pt x="535" y="73"/>
                  <a:pt x="534" y="72"/>
                </a:cubicBezTo>
                <a:cubicBezTo>
                  <a:pt x="533" y="72"/>
                  <a:pt x="533" y="72"/>
                  <a:pt x="532" y="72"/>
                </a:cubicBezTo>
                <a:cubicBezTo>
                  <a:pt x="531" y="73"/>
                  <a:pt x="531" y="73"/>
                  <a:pt x="532" y="74"/>
                </a:cubicBezTo>
                <a:cubicBezTo>
                  <a:pt x="533" y="75"/>
                  <a:pt x="533" y="76"/>
                  <a:pt x="534" y="76"/>
                </a:cubicBezTo>
                <a:cubicBezTo>
                  <a:pt x="536" y="77"/>
                  <a:pt x="538" y="79"/>
                  <a:pt x="538" y="82"/>
                </a:cubicBezTo>
                <a:cubicBezTo>
                  <a:pt x="539" y="78"/>
                  <a:pt x="539" y="78"/>
                  <a:pt x="539" y="78"/>
                </a:cubicBezTo>
                <a:cubicBezTo>
                  <a:pt x="544" y="78"/>
                  <a:pt x="544" y="81"/>
                  <a:pt x="545" y="83"/>
                </a:cubicBezTo>
                <a:cubicBezTo>
                  <a:pt x="545" y="86"/>
                  <a:pt x="545" y="88"/>
                  <a:pt x="550" y="87"/>
                </a:cubicBezTo>
                <a:cubicBezTo>
                  <a:pt x="550" y="89"/>
                  <a:pt x="549" y="91"/>
                  <a:pt x="548" y="94"/>
                </a:cubicBezTo>
                <a:cubicBezTo>
                  <a:pt x="546" y="96"/>
                  <a:pt x="545" y="98"/>
                  <a:pt x="548" y="99"/>
                </a:cubicBezTo>
                <a:cubicBezTo>
                  <a:pt x="550" y="99"/>
                  <a:pt x="553" y="98"/>
                  <a:pt x="555" y="97"/>
                </a:cubicBezTo>
                <a:cubicBezTo>
                  <a:pt x="558" y="101"/>
                  <a:pt x="558" y="101"/>
                  <a:pt x="558" y="101"/>
                </a:cubicBezTo>
                <a:cubicBezTo>
                  <a:pt x="552" y="101"/>
                  <a:pt x="552" y="101"/>
                  <a:pt x="552" y="101"/>
                </a:cubicBezTo>
                <a:cubicBezTo>
                  <a:pt x="553" y="103"/>
                  <a:pt x="554" y="103"/>
                  <a:pt x="556" y="103"/>
                </a:cubicBezTo>
                <a:cubicBezTo>
                  <a:pt x="553" y="105"/>
                  <a:pt x="554" y="106"/>
                  <a:pt x="554" y="108"/>
                </a:cubicBezTo>
                <a:cubicBezTo>
                  <a:pt x="555" y="109"/>
                  <a:pt x="556" y="111"/>
                  <a:pt x="554" y="113"/>
                </a:cubicBezTo>
                <a:cubicBezTo>
                  <a:pt x="557" y="113"/>
                  <a:pt x="557" y="113"/>
                  <a:pt x="557" y="113"/>
                </a:cubicBezTo>
                <a:cubicBezTo>
                  <a:pt x="557" y="114"/>
                  <a:pt x="556" y="114"/>
                  <a:pt x="555" y="114"/>
                </a:cubicBezTo>
                <a:cubicBezTo>
                  <a:pt x="562" y="115"/>
                  <a:pt x="562" y="118"/>
                  <a:pt x="568" y="119"/>
                </a:cubicBezTo>
                <a:cubicBezTo>
                  <a:pt x="569" y="118"/>
                  <a:pt x="570" y="115"/>
                  <a:pt x="566" y="115"/>
                </a:cubicBezTo>
                <a:cubicBezTo>
                  <a:pt x="571" y="112"/>
                  <a:pt x="573" y="119"/>
                  <a:pt x="575" y="121"/>
                </a:cubicBezTo>
                <a:cubicBezTo>
                  <a:pt x="570" y="119"/>
                  <a:pt x="571" y="121"/>
                  <a:pt x="570" y="122"/>
                </a:cubicBezTo>
                <a:cubicBezTo>
                  <a:pt x="572" y="123"/>
                  <a:pt x="572" y="122"/>
                  <a:pt x="573" y="123"/>
                </a:cubicBezTo>
                <a:cubicBezTo>
                  <a:pt x="577" y="125"/>
                  <a:pt x="574" y="126"/>
                  <a:pt x="572" y="126"/>
                </a:cubicBezTo>
                <a:cubicBezTo>
                  <a:pt x="570" y="127"/>
                  <a:pt x="569" y="127"/>
                  <a:pt x="577" y="130"/>
                </a:cubicBezTo>
                <a:cubicBezTo>
                  <a:pt x="570" y="129"/>
                  <a:pt x="570" y="129"/>
                  <a:pt x="570" y="129"/>
                </a:cubicBezTo>
                <a:cubicBezTo>
                  <a:pt x="578" y="133"/>
                  <a:pt x="578" y="133"/>
                  <a:pt x="578" y="133"/>
                </a:cubicBezTo>
                <a:cubicBezTo>
                  <a:pt x="570" y="131"/>
                  <a:pt x="570" y="132"/>
                  <a:pt x="571" y="133"/>
                </a:cubicBezTo>
                <a:cubicBezTo>
                  <a:pt x="571" y="134"/>
                  <a:pt x="572" y="135"/>
                  <a:pt x="564" y="133"/>
                </a:cubicBezTo>
                <a:cubicBezTo>
                  <a:pt x="566" y="135"/>
                  <a:pt x="574" y="135"/>
                  <a:pt x="573" y="136"/>
                </a:cubicBezTo>
                <a:cubicBezTo>
                  <a:pt x="577" y="139"/>
                  <a:pt x="570" y="139"/>
                  <a:pt x="572" y="141"/>
                </a:cubicBezTo>
                <a:cubicBezTo>
                  <a:pt x="572" y="141"/>
                  <a:pt x="572" y="142"/>
                  <a:pt x="574" y="142"/>
                </a:cubicBezTo>
                <a:cubicBezTo>
                  <a:pt x="573" y="142"/>
                  <a:pt x="572" y="142"/>
                  <a:pt x="571" y="142"/>
                </a:cubicBezTo>
                <a:cubicBezTo>
                  <a:pt x="570" y="142"/>
                  <a:pt x="570" y="142"/>
                  <a:pt x="570" y="142"/>
                </a:cubicBezTo>
                <a:cubicBezTo>
                  <a:pt x="568" y="142"/>
                  <a:pt x="568" y="142"/>
                  <a:pt x="567" y="142"/>
                </a:cubicBezTo>
                <a:cubicBezTo>
                  <a:pt x="565" y="143"/>
                  <a:pt x="564" y="143"/>
                  <a:pt x="561" y="143"/>
                </a:cubicBezTo>
                <a:cubicBezTo>
                  <a:pt x="568" y="146"/>
                  <a:pt x="568" y="146"/>
                  <a:pt x="568" y="146"/>
                </a:cubicBezTo>
                <a:cubicBezTo>
                  <a:pt x="565" y="145"/>
                  <a:pt x="561" y="144"/>
                  <a:pt x="561" y="145"/>
                </a:cubicBezTo>
                <a:cubicBezTo>
                  <a:pt x="561" y="145"/>
                  <a:pt x="563" y="146"/>
                  <a:pt x="564" y="146"/>
                </a:cubicBezTo>
                <a:cubicBezTo>
                  <a:pt x="555" y="146"/>
                  <a:pt x="552" y="146"/>
                  <a:pt x="548" y="147"/>
                </a:cubicBezTo>
                <a:cubicBezTo>
                  <a:pt x="552" y="149"/>
                  <a:pt x="554" y="151"/>
                  <a:pt x="558" y="151"/>
                </a:cubicBezTo>
                <a:cubicBezTo>
                  <a:pt x="558" y="153"/>
                  <a:pt x="554" y="152"/>
                  <a:pt x="549" y="152"/>
                </a:cubicBezTo>
                <a:cubicBezTo>
                  <a:pt x="545" y="151"/>
                  <a:pt x="540" y="151"/>
                  <a:pt x="538" y="152"/>
                </a:cubicBezTo>
                <a:cubicBezTo>
                  <a:pt x="541" y="154"/>
                  <a:pt x="541" y="154"/>
                  <a:pt x="541" y="154"/>
                </a:cubicBezTo>
                <a:cubicBezTo>
                  <a:pt x="534" y="152"/>
                  <a:pt x="534" y="152"/>
                  <a:pt x="534" y="152"/>
                </a:cubicBezTo>
                <a:cubicBezTo>
                  <a:pt x="536" y="153"/>
                  <a:pt x="537" y="154"/>
                  <a:pt x="539" y="155"/>
                </a:cubicBezTo>
                <a:cubicBezTo>
                  <a:pt x="535" y="157"/>
                  <a:pt x="527" y="159"/>
                  <a:pt x="518" y="153"/>
                </a:cubicBezTo>
                <a:cubicBezTo>
                  <a:pt x="521" y="154"/>
                  <a:pt x="520" y="158"/>
                  <a:pt x="526" y="160"/>
                </a:cubicBezTo>
                <a:cubicBezTo>
                  <a:pt x="521" y="158"/>
                  <a:pt x="517" y="158"/>
                  <a:pt x="514" y="159"/>
                </a:cubicBezTo>
                <a:cubicBezTo>
                  <a:pt x="510" y="159"/>
                  <a:pt x="507" y="160"/>
                  <a:pt x="504" y="160"/>
                </a:cubicBezTo>
                <a:cubicBezTo>
                  <a:pt x="504" y="160"/>
                  <a:pt x="504" y="160"/>
                  <a:pt x="504" y="160"/>
                </a:cubicBezTo>
                <a:cubicBezTo>
                  <a:pt x="501" y="158"/>
                  <a:pt x="501" y="158"/>
                  <a:pt x="501" y="158"/>
                </a:cubicBezTo>
                <a:cubicBezTo>
                  <a:pt x="501" y="159"/>
                  <a:pt x="501" y="159"/>
                  <a:pt x="501" y="159"/>
                </a:cubicBezTo>
                <a:cubicBezTo>
                  <a:pt x="503" y="160"/>
                  <a:pt x="503" y="160"/>
                  <a:pt x="503" y="160"/>
                </a:cubicBezTo>
                <a:cubicBezTo>
                  <a:pt x="501" y="160"/>
                  <a:pt x="498" y="159"/>
                  <a:pt x="496" y="158"/>
                </a:cubicBezTo>
                <a:cubicBezTo>
                  <a:pt x="496" y="159"/>
                  <a:pt x="497" y="163"/>
                  <a:pt x="496" y="165"/>
                </a:cubicBezTo>
                <a:cubicBezTo>
                  <a:pt x="495" y="162"/>
                  <a:pt x="494" y="164"/>
                  <a:pt x="493" y="166"/>
                </a:cubicBezTo>
                <a:cubicBezTo>
                  <a:pt x="492" y="167"/>
                  <a:pt x="491" y="169"/>
                  <a:pt x="489" y="166"/>
                </a:cubicBezTo>
                <a:cubicBezTo>
                  <a:pt x="489" y="167"/>
                  <a:pt x="490" y="167"/>
                  <a:pt x="490" y="169"/>
                </a:cubicBezTo>
                <a:cubicBezTo>
                  <a:pt x="485" y="169"/>
                  <a:pt x="477" y="165"/>
                  <a:pt x="473" y="171"/>
                </a:cubicBezTo>
                <a:cubicBezTo>
                  <a:pt x="469" y="161"/>
                  <a:pt x="466" y="165"/>
                  <a:pt x="461" y="162"/>
                </a:cubicBezTo>
                <a:cubicBezTo>
                  <a:pt x="463" y="168"/>
                  <a:pt x="464" y="164"/>
                  <a:pt x="466" y="168"/>
                </a:cubicBezTo>
                <a:cubicBezTo>
                  <a:pt x="464" y="167"/>
                  <a:pt x="469" y="176"/>
                  <a:pt x="464" y="172"/>
                </a:cubicBezTo>
                <a:cubicBezTo>
                  <a:pt x="465" y="173"/>
                  <a:pt x="465" y="174"/>
                  <a:pt x="465" y="173"/>
                </a:cubicBezTo>
                <a:cubicBezTo>
                  <a:pt x="464" y="174"/>
                  <a:pt x="463" y="166"/>
                  <a:pt x="461" y="169"/>
                </a:cubicBezTo>
                <a:cubicBezTo>
                  <a:pt x="463" y="173"/>
                  <a:pt x="463" y="173"/>
                  <a:pt x="463" y="173"/>
                </a:cubicBezTo>
                <a:cubicBezTo>
                  <a:pt x="459" y="168"/>
                  <a:pt x="459" y="168"/>
                  <a:pt x="459" y="168"/>
                </a:cubicBezTo>
                <a:cubicBezTo>
                  <a:pt x="455" y="172"/>
                  <a:pt x="450" y="171"/>
                  <a:pt x="448" y="177"/>
                </a:cubicBezTo>
                <a:cubicBezTo>
                  <a:pt x="447" y="176"/>
                  <a:pt x="446" y="174"/>
                  <a:pt x="446" y="172"/>
                </a:cubicBezTo>
                <a:cubicBezTo>
                  <a:pt x="445" y="173"/>
                  <a:pt x="440" y="167"/>
                  <a:pt x="439" y="172"/>
                </a:cubicBezTo>
                <a:cubicBezTo>
                  <a:pt x="440" y="174"/>
                  <a:pt x="440" y="174"/>
                  <a:pt x="440" y="174"/>
                </a:cubicBezTo>
                <a:cubicBezTo>
                  <a:pt x="438" y="179"/>
                  <a:pt x="435" y="170"/>
                  <a:pt x="430" y="170"/>
                </a:cubicBezTo>
                <a:cubicBezTo>
                  <a:pt x="431" y="170"/>
                  <a:pt x="434" y="172"/>
                  <a:pt x="432" y="167"/>
                </a:cubicBezTo>
                <a:cubicBezTo>
                  <a:pt x="431" y="164"/>
                  <a:pt x="429" y="165"/>
                  <a:pt x="429" y="168"/>
                </a:cubicBezTo>
                <a:cubicBezTo>
                  <a:pt x="427" y="162"/>
                  <a:pt x="427" y="162"/>
                  <a:pt x="427" y="162"/>
                </a:cubicBezTo>
                <a:cubicBezTo>
                  <a:pt x="429" y="165"/>
                  <a:pt x="431" y="164"/>
                  <a:pt x="432" y="166"/>
                </a:cubicBezTo>
                <a:cubicBezTo>
                  <a:pt x="432" y="165"/>
                  <a:pt x="431" y="164"/>
                  <a:pt x="431" y="163"/>
                </a:cubicBezTo>
                <a:cubicBezTo>
                  <a:pt x="433" y="164"/>
                  <a:pt x="434" y="164"/>
                  <a:pt x="436" y="165"/>
                </a:cubicBezTo>
                <a:cubicBezTo>
                  <a:pt x="434" y="166"/>
                  <a:pt x="434" y="166"/>
                  <a:pt x="434" y="166"/>
                </a:cubicBezTo>
                <a:cubicBezTo>
                  <a:pt x="437" y="171"/>
                  <a:pt x="438" y="164"/>
                  <a:pt x="439" y="166"/>
                </a:cubicBezTo>
                <a:cubicBezTo>
                  <a:pt x="437" y="161"/>
                  <a:pt x="436" y="162"/>
                  <a:pt x="436" y="158"/>
                </a:cubicBezTo>
                <a:cubicBezTo>
                  <a:pt x="439" y="154"/>
                  <a:pt x="440" y="162"/>
                  <a:pt x="445" y="166"/>
                </a:cubicBezTo>
                <a:cubicBezTo>
                  <a:pt x="445" y="167"/>
                  <a:pt x="445" y="167"/>
                  <a:pt x="445" y="167"/>
                </a:cubicBezTo>
                <a:cubicBezTo>
                  <a:pt x="447" y="168"/>
                  <a:pt x="450" y="173"/>
                  <a:pt x="450" y="168"/>
                </a:cubicBezTo>
                <a:cubicBezTo>
                  <a:pt x="448" y="165"/>
                  <a:pt x="447" y="165"/>
                  <a:pt x="446" y="164"/>
                </a:cubicBezTo>
                <a:cubicBezTo>
                  <a:pt x="445" y="162"/>
                  <a:pt x="450" y="169"/>
                  <a:pt x="450" y="165"/>
                </a:cubicBezTo>
                <a:cubicBezTo>
                  <a:pt x="447" y="161"/>
                  <a:pt x="444" y="160"/>
                  <a:pt x="442" y="161"/>
                </a:cubicBezTo>
                <a:cubicBezTo>
                  <a:pt x="442" y="159"/>
                  <a:pt x="441" y="158"/>
                  <a:pt x="440" y="156"/>
                </a:cubicBezTo>
                <a:cubicBezTo>
                  <a:pt x="447" y="158"/>
                  <a:pt x="455" y="162"/>
                  <a:pt x="459" y="157"/>
                </a:cubicBezTo>
                <a:cubicBezTo>
                  <a:pt x="454" y="151"/>
                  <a:pt x="460" y="156"/>
                  <a:pt x="457" y="150"/>
                </a:cubicBezTo>
                <a:cubicBezTo>
                  <a:pt x="459" y="154"/>
                  <a:pt x="459" y="149"/>
                  <a:pt x="462" y="151"/>
                </a:cubicBezTo>
                <a:cubicBezTo>
                  <a:pt x="460" y="145"/>
                  <a:pt x="457" y="148"/>
                  <a:pt x="457" y="144"/>
                </a:cubicBezTo>
                <a:cubicBezTo>
                  <a:pt x="460" y="144"/>
                  <a:pt x="468" y="152"/>
                  <a:pt x="471" y="149"/>
                </a:cubicBezTo>
                <a:cubicBezTo>
                  <a:pt x="470" y="147"/>
                  <a:pt x="469" y="147"/>
                  <a:pt x="468" y="146"/>
                </a:cubicBezTo>
                <a:cubicBezTo>
                  <a:pt x="471" y="147"/>
                  <a:pt x="478" y="158"/>
                  <a:pt x="477" y="149"/>
                </a:cubicBezTo>
                <a:cubicBezTo>
                  <a:pt x="475" y="147"/>
                  <a:pt x="473" y="144"/>
                  <a:pt x="470" y="141"/>
                </a:cubicBezTo>
                <a:cubicBezTo>
                  <a:pt x="471" y="141"/>
                  <a:pt x="471" y="141"/>
                  <a:pt x="471" y="139"/>
                </a:cubicBezTo>
                <a:cubicBezTo>
                  <a:pt x="469" y="135"/>
                  <a:pt x="469" y="135"/>
                  <a:pt x="469" y="135"/>
                </a:cubicBezTo>
                <a:cubicBezTo>
                  <a:pt x="471" y="133"/>
                  <a:pt x="474" y="143"/>
                  <a:pt x="477" y="147"/>
                </a:cubicBezTo>
                <a:cubicBezTo>
                  <a:pt x="477" y="141"/>
                  <a:pt x="477" y="141"/>
                  <a:pt x="477" y="141"/>
                </a:cubicBezTo>
                <a:cubicBezTo>
                  <a:pt x="478" y="139"/>
                  <a:pt x="480" y="139"/>
                  <a:pt x="482" y="139"/>
                </a:cubicBezTo>
                <a:cubicBezTo>
                  <a:pt x="484" y="140"/>
                  <a:pt x="486" y="143"/>
                  <a:pt x="488" y="146"/>
                </a:cubicBezTo>
                <a:cubicBezTo>
                  <a:pt x="489" y="145"/>
                  <a:pt x="491" y="145"/>
                  <a:pt x="488" y="140"/>
                </a:cubicBezTo>
                <a:cubicBezTo>
                  <a:pt x="486" y="137"/>
                  <a:pt x="484" y="135"/>
                  <a:pt x="483" y="133"/>
                </a:cubicBezTo>
                <a:cubicBezTo>
                  <a:pt x="482" y="131"/>
                  <a:pt x="481" y="130"/>
                  <a:pt x="479" y="131"/>
                </a:cubicBezTo>
                <a:cubicBezTo>
                  <a:pt x="480" y="135"/>
                  <a:pt x="483" y="135"/>
                  <a:pt x="482" y="136"/>
                </a:cubicBezTo>
                <a:cubicBezTo>
                  <a:pt x="481" y="135"/>
                  <a:pt x="480" y="140"/>
                  <a:pt x="477" y="136"/>
                </a:cubicBezTo>
                <a:cubicBezTo>
                  <a:pt x="481" y="135"/>
                  <a:pt x="481" y="135"/>
                  <a:pt x="481" y="135"/>
                </a:cubicBezTo>
                <a:cubicBezTo>
                  <a:pt x="478" y="128"/>
                  <a:pt x="479" y="135"/>
                  <a:pt x="477" y="132"/>
                </a:cubicBezTo>
                <a:cubicBezTo>
                  <a:pt x="477" y="129"/>
                  <a:pt x="478" y="129"/>
                  <a:pt x="479" y="129"/>
                </a:cubicBezTo>
                <a:cubicBezTo>
                  <a:pt x="479" y="129"/>
                  <a:pt x="480" y="129"/>
                  <a:pt x="480" y="129"/>
                </a:cubicBezTo>
                <a:cubicBezTo>
                  <a:pt x="480" y="129"/>
                  <a:pt x="481" y="129"/>
                  <a:pt x="481" y="128"/>
                </a:cubicBezTo>
                <a:cubicBezTo>
                  <a:pt x="480" y="128"/>
                  <a:pt x="480" y="128"/>
                  <a:pt x="480" y="128"/>
                </a:cubicBezTo>
                <a:cubicBezTo>
                  <a:pt x="482" y="129"/>
                  <a:pt x="481" y="127"/>
                  <a:pt x="485" y="130"/>
                </a:cubicBezTo>
                <a:cubicBezTo>
                  <a:pt x="488" y="136"/>
                  <a:pt x="486" y="134"/>
                  <a:pt x="486" y="136"/>
                </a:cubicBezTo>
                <a:cubicBezTo>
                  <a:pt x="488" y="136"/>
                  <a:pt x="491" y="138"/>
                  <a:pt x="495" y="139"/>
                </a:cubicBezTo>
                <a:cubicBezTo>
                  <a:pt x="499" y="139"/>
                  <a:pt x="502" y="139"/>
                  <a:pt x="499" y="133"/>
                </a:cubicBezTo>
                <a:cubicBezTo>
                  <a:pt x="497" y="132"/>
                  <a:pt x="495" y="131"/>
                  <a:pt x="493" y="129"/>
                </a:cubicBezTo>
                <a:cubicBezTo>
                  <a:pt x="493" y="128"/>
                  <a:pt x="500" y="132"/>
                  <a:pt x="493" y="126"/>
                </a:cubicBezTo>
                <a:cubicBezTo>
                  <a:pt x="494" y="128"/>
                  <a:pt x="490" y="124"/>
                  <a:pt x="489" y="123"/>
                </a:cubicBezTo>
                <a:cubicBezTo>
                  <a:pt x="489" y="123"/>
                  <a:pt x="489" y="123"/>
                  <a:pt x="489" y="123"/>
                </a:cubicBezTo>
                <a:cubicBezTo>
                  <a:pt x="489" y="123"/>
                  <a:pt x="488" y="122"/>
                  <a:pt x="487" y="121"/>
                </a:cubicBezTo>
                <a:cubicBezTo>
                  <a:pt x="491" y="125"/>
                  <a:pt x="494" y="126"/>
                  <a:pt x="497" y="127"/>
                </a:cubicBezTo>
                <a:cubicBezTo>
                  <a:pt x="495" y="126"/>
                  <a:pt x="494" y="124"/>
                  <a:pt x="493" y="123"/>
                </a:cubicBezTo>
                <a:cubicBezTo>
                  <a:pt x="495" y="123"/>
                  <a:pt x="496" y="125"/>
                  <a:pt x="498" y="127"/>
                </a:cubicBezTo>
                <a:cubicBezTo>
                  <a:pt x="499" y="128"/>
                  <a:pt x="505" y="131"/>
                  <a:pt x="501" y="127"/>
                </a:cubicBezTo>
                <a:cubicBezTo>
                  <a:pt x="498" y="124"/>
                  <a:pt x="496" y="125"/>
                  <a:pt x="493" y="122"/>
                </a:cubicBezTo>
                <a:cubicBezTo>
                  <a:pt x="496" y="123"/>
                  <a:pt x="499" y="125"/>
                  <a:pt x="502" y="126"/>
                </a:cubicBezTo>
                <a:cubicBezTo>
                  <a:pt x="501" y="125"/>
                  <a:pt x="501" y="125"/>
                  <a:pt x="501" y="125"/>
                </a:cubicBezTo>
                <a:cubicBezTo>
                  <a:pt x="502" y="126"/>
                  <a:pt x="504" y="127"/>
                  <a:pt x="503" y="126"/>
                </a:cubicBezTo>
                <a:cubicBezTo>
                  <a:pt x="500" y="124"/>
                  <a:pt x="499" y="123"/>
                  <a:pt x="499" y="124"/>
                </a:cubicBezTo>
                <a:cubicBezTo>
                  <a:pt x="497" y="122"/>
                  <a:pt x="501" y="124"/>
                  <a:pt x="504" y="125"/>
                </a:cubicBezTo>
                <a:cubicBezTo>
                  <a:pt x="506" y="126"/>
                  <a:pt x="509" y="126"/>
                  <a:pt x="504" y="123"/>
                </a:cubicBezTo>
                <a:cubicBezTo>
                  <a:pt x="508" y="125"/>
                  <a:pt x="508" y="125"/>
                  <a:pt x="508" y="125"/>
                </a:cubicBezTo>
                <a:cubicBezTo>
                  <a:pt x="507" y="124"/>
                  <a:pt x="506" y="123"/>
                  <a:pt x="505" y="123"/>
                </a:cubicBezTo>
                <a:cubicBezTo>
                  <a:pt x="510" y="125"/>
                  <a:pt x="510" y="125"/>
                  <a:pt x="510" y="125"/>
                </a:cubicBezTo>
                <a:cubicBezTo>
                  <a:pt x="515" y="126"/>
                  <a:pt x="502" y="120"/>
                  <a:pt x="500" y="119"/>
                </a:cubicBezTo>
                <a:cubicBezTo>
                  <a:pt x="500" y="119"/>
                  <a:pt x="500" y="119"/>
                  <a:pt x="500" y="119"/>
                </a:cubicBezTo>
                <a:cubicBezTo>
                  <a:pt x="499" y="119"/>
                  <a:pt x="496" y="117"/>
                  <a:pt x="495" y="116"/>
                </a:cubicBezTo>
                <a:cubicBezTo>
                  <a:pt x="497" y="117"/>
                  <a:pt x="499" y="118"/>
                  <a:pt x="501" y="118"/>
                </a:cubicBezTo>
                <a:cubicBezTo>
                  <a:pt x="501" y="118"/>
                  <a:pt x="501" y="118"/>
                  <a:pt x="501" y="118"/>
                </a:cubicBezTo>
                <a:cubicBezTo>
                  <a:pt x="509" y="122"/>
                  <a:pt x="514" y="122"/>
                  <a:pt x="529" y="127"/>
                </a:cubicBezTo>
                <a:cubicBezTo>
                  <a:pt x="529" y="127"/>
                  <a:pt x="528" y="127"/>
                  <a:pt x="528" y="126"/>
                </a:cubicBezTo>
                <a:cubicBezTo>
                  <a:pt x="526" y="126"/>
                  <a:pt x="526" y="126"/>
                  <a:pt x="526" y="126"/>
                </a:cubicBezTo>
                <a:cubicBezTo>
                  <a:pt x="525" y="125"/>
                  <a:pt x="524" y="125"/>
                  <a:pt x="523" y="124"/>
                </a:cubicBezTo>
                <a:cubicBezTo>
                  <a:pt x="523" y="124"/>
                  <a:pt x="522" y="124"/>
                  <a:pt x="521" y="123"/>
                </a:cubicBezTo>
                <a:cubicBezTo>
                  <a:pt x="518" y="122"/>
                  <a:pt x="511" y="120"/>
                  <a:pt x="512" y="119"/>
                </a:cubicBezTo>
                <a:cubicBezTo>
                  <a:pt x="509" y="118"/>
                  <a:pt x="510" y="119"/>
                  <a:pt x="509" y="119"/>
                </a:cubicBezTo>
                <a:cubicBezTo>
                  <a:pt x="509" y="118"/>
                  <a:pt x="509" y="118"/>
                  <a:pt x="511" y="119"/>
                </a:cubicBezTo>
                <a:cubicBezTo>
                  <a:pt x="505" y="117"/>
                  <a:pt x="505" y="117"/>
                  <a:pt x="505" y="117"/>
                </a:cubicBezTo>
                <a:cubicBezTo>
                  <a:pt x="511" y="119"/>
                  <a:pt x="509" y="117"/>
                  <a:pt x="508" y="117"/>
                </a:cubicBezTo>
                <a:cubicBezTo>
                  <a:pt x="499" y="114"/>
                  <a:pt x="499" y="114"/>
                  <a:pt x="499" y="114"/>
                </a:cubicBezTo>
                <a:cubicBezTo>
                  <a:pt x="503" y="116"/>
                  <a:pt x="504" y="116"/>
                  <a:pt x="502" y="115"/>
                </a:cubicBezTo>
                <a:cubicBezTo>
                  <a:pt x="497" y="113"/>
                  <a:pt x="497" y="113"/>
                  <a:pt x="497" y="113"/>
                </a:cubicBezTo>
                <a:cubicBezTo>
                  <a:pt x="498" y="113"/>
                  <a:pt x="509" y="117"/>
                  <a:pt x="503" y="114"/>
                </a:cubicBezTo>
                <a:cubicBezTo>
                  <a:pt x="505" y="115"/>
                  <a:pt x="507" y="116"/>
                  <a:pt x="509" y="117"/>
                </a:cubicBezTo>
                <a:cubicBezTo>
                  <a:pt x="510" y="116"/>
                  <a:pt x="521" y="119"/>
                  <a:pt x="526" y="120"/>
                </a:cubicBezTo>
                <a:cubicBezTo>
                  <a:pt x="529" y="120"/>
                  <a:pt x="526" y="118"/>
                  <a:pt x="525" y="116"/>
                </a:cubicBezTo>
                <a:cubicBezTo>
                  <a:pt x="523" y="115"/>
                  <a:pt x="523" y="114"/>
                  <a:pt x="531" y="114"/>
                </a:cubicBezTo>
                <a:cubicBezTo>
                  <a:pt x="528" y="113"/>
                  <a:pt x="526" y="113"/>
                  <a:pt x="524" y="113"/>
                </a:cubicBezTo>
                <a:cubicBezTo>
                  <a:pt x="522" y="112"/>
                  <a:pt x="521" y="112"/>
                  <a:pt x="518" y="112"/>
                </a:cubicBezTo>
                <a:cubicBezTo>
                  <a:pt x="517" y="113"/>
                  <a:pt x="516" y="113"/>
                  <a:pt x="509" y="112"/>
                </a:cubicBezTo>
                <a:cubicBezTo>
                  <a:pt x="502" y="113"/>
                  <a:pt x="529" y="117"/>
                  <a:pt x="519" y="117"/>
                </a:cubicBezTo>
                <a:cubicBezTo>
                  <a:pt x="511" y="115"/>
                  <a:pt x="511" y="115"/>
                  <a:pt x="514" y="115"/>
                </a:cubicBezTo>
                <a:cubicBezTo>
                  <a:pt x="508" y="113"/>
                  <a:pt x="504" y="113"/>
                  <a:pt x="502" y="113"/>
                </a:cubicBezTo>
                <a:cubicBezTo>
                  <a:pt x="503" y="113"/>
                  <a:pt x="501" y="112"/>
                  <a:pt x="500" y="111"/>
                </a:cubicBezTo>
                <a:cubicBezTo>
                  <a:pt x="498" y="110"/>
                  <a:pt x="496" y="110"/>
                  <a:pt x="496" y="109"/>
                </a:cubicBezTo>
                <a:cubicBezTo>
                  <a:pt x="499" y="110"/>
                  <a:pt x="502" y="109"/>
                  <a:pt x="501" y="109"/>
                </a:cubicBezTo>
                <a:cubicBezTo>
                  <a:pt x="505" y="109"/>
                  <a:pt x="506" y="107"/>
                  <a:pt x="515" y="108"/>
                </a:cubicBezTo>
                <a:cubicBezTo>
                  <a:pt x="516" y="106"/>
                  <a:pt x="503" y="107"/>
                  <a:pt x="511" y="105"/>
                </a:cubicBezTo>
                <a:cubicBezTo>
                  <a:pt x="505" y="106"/>
                  <a:pt x="506" y="104"/>
                  <a:pt x="501" y="105"/>
                </a:cubicBezTo>
                <a:cubicBezTo>
                  <a:pt x="504" y="105"/>
                  <a:pt x="503" y="106"/>
                  <a:pt x="501" y="106"/>
                </a:cubicBezTo>
                <a:cubicBezTo>
                  <a:pt x="499" y="107"/>
                  <a:pt x="496" y="107"/>
                  <a:pt x="494" y="107"/>
                </a:cubicBezTo>
                <a:cubicBezTo>
                  <a:pt x="493" y="107"/>
                  <a:pt x="491" y="106"/>
                  <a:pt x="490" y="106"/>
                </a:cubicBezTo>
                <a:cubicBezTo>
                  <a:pt x="492" y="106"/>
                  <a:pt x="495" y="106"/>
                  <a:pt x="496" y="105"/>
                </a:cubicBezTo>
                <a:cubicBezTo>
                  <a:pt x="491" y="105"/>
                  <a:pt x="491" y="105"/>
                  <a:pt x="491" y="105"/>
                </a:cubicBezTo>
                <a:cubicBezTo>
                  <a:pt x="497" y="105"/>
                  <a:pt x="494" y="104"/>
                  <a:pt x="492" y="104"/>
                </a:cubicBezTo>
                <a:cubicBezTo>
                  <a:pt x="489" y="103"/>
                  <a:pt x="487" y="103"/>
                  <a:pt x="494" y="101"/>
                </a:cubicBezTo>
                <a:cubicBezTo>
                  <a:pt x="494" y="102"/>
                  <a:pt x="498" y="102"/>
                  <a:pt x="492" y="103"/>
                </a:cubicBezTo>
                <a:cubicBezTo>
                  <a:pt x="494" y="103"/>
                  <a:pt x="496" y="103"/>
                  <a:pt x="499" y="102"/>
                </a:cubicBezTo>
                <a:cubicBezTo>
                  <a:pt x="501" y="102"/>
                  <a:pt x="503" y="101"/>
                  <a:pt x="506" y="101"/>
                </a:cubicBezTo>
                <a:cubicBezTo>
                  <a:pt x="508" y="100"/>
                  <a:pt x="506" y="98"/>
                  <a:pt x="505" y="97"/>
                </a:cubicBezTo>
                <a:cubicBezTo>
                  <a:pt x="504" y="95"/>
                  <a:pt x="503" y="94"/>
                  <a:pt x="506" y="91"/>
                </a:cubicBezTo>
                <a:cubicBezTo>
                  <a:pt x="503" y="93"/>
                  <a:pt x="504" y="94"/>
                  <a:pt x="500" y="96"/>
                </a:cubicBezTo>
                <a:cubicBezTo>
                  <a:pt x="498" y="95"/>
                  <a:pt x="500" y="94"/>
                  <a:pt x="502" y="91"/>
                </a:cubicBezTo>
                <a:cubicBezTo>
                  <a:pt x="504" y="89"/>
                  <a:pt x="506" y="85"/>
                  <a:pt x="507" y="83"/>
                </a:cubicBezTo>
                <a:cubicBezTo>
                  <a:pt x="502" y="86"/>
                  <a:pt x="502" y="86"/>
                  <a:pt x="502" y="86"/>
                </a:cubicBezTo>
                <a:cubicBezTo>
                  <a:pt x="506" y="82"/>
                  <a:pt x="500" y="87"/>
                  <a:pt x="500" y="83"/>
                </a:cubicBezTo>
                <a:cubicBezTo>
                  <a:pt x="501" y="83"/>
                  <a:pt x="503" y="82"/>
                  <a:pt x="503" y="82"/>
                </a:cubicBezTo>
                <a:cubicBezTo>
                  <a:pt x="501" y="80"/>
                  <a:pt x="498" y="84"/>
                  <a:pt x="496" y="83"/>
                </a:cubicBezTo>
                <a:cubicBezTo>
                  <a:pt x="503" y="76"/>
                  <a:pt x="489" y="85"/>
                  <a:pt x="492" y="79"/>
                </a:cubicBezTo>
                <a:cubicBezTo>
                  <a:pt x="490" y="80"/>
                  <a:pt x="490" y="80"/>
                  <a:pt x="490" y="80"/>
                </a:cubicBezTo>
                <a:cubicBezTo>
                  <a:pt x="493" y="76"/>
                  <a:pt x="483" y="77"/>
                  <a:pt x="481" y="74"/>
                </a:cubicBezTo>
                <a:cubicBezTo>
                  <a:pt x="482" y="74"/>
                  <a:pt x="482" y="77"/>
                  <a:pt x="487" y="74"/>
                </a:cubicBezTo>
                <a:cubicBezTo>
                  <a:pt x="487" y="69"/>
                  <a:pt x="487" y="69"/>
                  <a:pt x="487" y="69"/>
                </a:cubicBezTo>
                <a:cubicBezTo>
                  <a:pt x="485" y="70"/>
                  <a:pt x="484" y="69"/>
                  <a:pt x="482" y="71"/>
                </a:cubicBezTo>
                <a:cubicBezTo>
                  <a:pt x="481" y="72"/>
                  <a:pt x="483" y="72"/>
                  <a:pt x="483" y="72"/>
                </a:cubicBezTo>
                <a:cubicBezTo>
                  <a:pt x="480" y="73"/>
                  <a:pt x="480" y="73"/>
                  <a:pt x="480" y="73"/>
                </a:cubicBezTo>
                <a:cubicBezTo>
                  <a:pt x="481" y="68"/>
                  <a:pt x="488" y="69"/>
                  <a:pt x="493" y="67"/>
                </a:cubicBezTo>
                <a:cubicBezTo>
                  <a:pt x="491" y="66"/>
                  <a:pt x="495" y="63"/>
                  <a:pt x="495" y="62"/>
                </a:cubicBezTo>
                <a:cubicBezTo>
                  <a:pt x="489" y="63"/>
                  <a:pt x="490" y="66"/>
                  <a:pt x="484" y="68"/>
                </a:cubicBezTo>
                <a:cubicBezTo>
                  <a:pt x="481" y="68"/>
                  <a:pt x="483" y="62"/>
                  <a:pt x="488" y="59"/>
                </a:cubicBezTo>
                <a:cubicBezTo>
                  <a:pt x="475" y="63"/>
                  <a:pt x="482" y="53"/>
                  <a:pt x="473" y="57"/>
                </a:cubicBezTo>
                <a:cubicBezTo>
                  <a:pt x="474" y="57"/>
                  <a:pt x="477" y="55"/>
                  <a:pt x="475" y="55"/>
                </a:cubicBezTo>
                <a:cubicBezTo>
                  <a:pt x="473" y="56"/>
                  <a:pt x="473" y="56"/>
                  <a:pt x="473" y="56"/>
                </a:cubicBezTo>
                <a:cubicBezTo>
                  <a:pt x="468" y="55"/>
                  <a:pt x="480" y="50"/>
                  <a:pt x="477" y="49"/>
                </a:cubicBezTo>
                <a:cubicBezTo>
                  <a:pt x="476" y="50"/>
                  <a:pt x="475" y="51"/>
                  <a:pt x="473" y="52"/>
                </a:cubicBezTo>
                <a:cubicBezTo>
                  <a:pt x="470" y="50"/>
                  <a:pt x="482" y="42"/>
                  <a:pt x="475" y="41"/>
                </a:cubicBezTo>
                <a:cubicBezTo>
                  <a:pt x="475" y="42"/>
                  <a:pt x="474" y="42"/>
                  <a:pt x="474" y="42"/>
                </a:cubicBezTo>
                <a:cubicBezTo>
                  <a:pt x="473" y="43"/>
                  <a:pt x="473" y="42"/>
                  <a:pt x="475" y="40"/>
                </a:cubicBezTo>
                <a:cubicBezTo>
                  <a:pt x="479" y="40"/>
                  <a:pt x="479" y="40"/>
                  <a:pt x="479" y="40"/>
                </a:cubicBezTo>
                <a:cubicBezTo>
                  <a:pt x="489" y="34"/>
                  <a:pt x="472" y="37"/>
                  <a:pt x="474" y="33"/>
                </a:cubicBezTo>
                <a:cubicBezTo>
                  <a:pt x="472" y="34"/>
                  <a:pt x="473" y="36"/>
                  <a:pt x="469" y="36"/>
                </a:cubicBezTo>
                <a:cubicBezTo>
                  <a:pt x="468" y="35"/>
                  <a:pt x="480" y="30"/>
                  <a:pt x="474" y="30"/>
                </a:cubicBezTo>
                <a:cubicBezTo>
                  <a:pt x="473" y="32"/>
                  <a:pt x="467" y="34"/>
                  <a:pt x="467" y="35"/>
                </a:cubicBezTo>
                <a:cubicBezTo>
                  <a:pt x="465" y="34"/>
                  <a:pt x="462" y="34"/>
                  <a:pt x="466" y="32"/>
                </a:cubicBezTo>
                <a:cubicBezTo>
                  <a:pt x="465" y="32"/>
                  <a:pt x="463" y="32"/>
                  <a:pt x="462" y="33"/>
                </a:cubicBezTo>
                <a:cubicBezTo>
                  <a:pt x="465" y="31"/>
                  <a:pt x="462" y="30"/>
                  <a:pt x="461" y="29"/>
                </a:cubicBezTo>
                <a:cubicBezTo>
                  <a:pt x="459" y="30"/>
                  <a:pt x="459" y="30"/>
                  <a:pt x="459" y="30"/>
                </a:cubicBezTo>
                <a:cubicBezTo>
                  <a:pt x="469" y="24"/>
                  <a:pt x="458" y="27"/>
                  <a:pt x="458" y="25"/>
                </a:cubicBezTo>
                <a:cubicBezTo>
                  <a:pt x="455" y="26"/>
                  <a:pt x="455" y="26"/>
                  <a:pt x="455" y="26"/>
                </a:cubicBezTo>
                <a:cubicBezTo>
                  <a:pt x="456" y="25"/>
                  <a:pt x="459" y="22"/>
                  <a:pt x="454" y="22"/>
                </a:cubicBezTo>
                <a:cubicBezTo>
                  <a:pt x="451" y="24"/>
                  <a:pt x="451" y="24"/>
                  <a:pt x="451" y="24"/>
                </a:cubicBezTo>
                <a:cubicBezTo>
                  <a:pt x="453" y="22"/>
                  <a:pt x="446" y="21"/>
                  <a:pt x="451" y="18"/>
                </a:cubicBezTo>
                <a:cubicBezTo>
                  <a:pt x="450" y="18"/>
                  <a:pt x="445" y="22"/>
                  <a:pt x="444" y="20"/>
                </a:cubicBezTo>
                <a:cubicBezTo>
                  <a:pt x="446" y="18"/>
                  <a:pt x="447" y="16"/>
                  <a:pt x="444" y="16"/>
                </a:cubicBezTo>
                <a:cubicBezTo>
                  <a:pt x="442" y="17"/>
                  <a:pt x="440" y="18"/>
                  <a:pt x="442" y="18"/>
                </a:cubicBezTo>
                <a:cubicBezTo>
                  <a:pt x="443" y="18"/>
                  <a:pt x="443" y="18"/>
                  <a:pt x="444" y="17"/>
                </a:cubicBezTo>
                <a:cubicBezTo>
                  <a:pt x="441" y="19"/>
                  <a:pt x="441" y="19"/>
                  <a:pt x="441" y="19"/>
                </a:cubicBezTo>
                <a:cubicBezTo>
                  <a:pt x="438" y="18"/>
                  <a:pt x="443" y="17"/>
                  <a:pt x="441" y="15"/>
                </a:cubicBezTo>
                <a:cubicBezTo>
                  <a:pt x="439" y="16"/>
                  <a:pt x="438" y="17"/>
                  <a:pt x="436" y="18"/>
                </a:cubicBezTo>
                <a:cubicBezTo>
                  <a:pt x="437" y="15"/>
                  <a:pt x="439" y="12"/>
                  <a:pt x="440" y="8"/>
                </a:cubicBezTo>
                <a:cubicBezTo>
                  <a:pt x="443" y="7"/>
                  <a:pt x="444" y="8"/>
                  <a:pt x="448" y="6"/>
                </a:cubicBezTo>
                <a:cubicBezTo>
                  <a:pt x="448" y="7"/>
                  <a:pt x="449" y="7"/>
                  <a:pt x="450" y="8"/>
                </a:cubicBezTo>
                <a:cubicBezTo>
                  <a:pt x="455" y="8"/>
                  <a:pt x="454" y="5"/>
                  <a:pt x="455" y="3"/>
                </a:cubicBezTo>
                <a:cubicBezTo>
                  <a:pt x="456" y="5"/>
                  <a:pt x="456" y="5"/>
                  <a:pt x="456" y="5"/>
                </a:cubicBezTo>
                <a:cubicBezTo>
                  <a:pt x="457" y="5"/>
                  <a:pt x="458" y="5"/>
                  <a:pt x="458" y="5"/>
                </a:cubicBezTo>
                <a:cubicBezTo>
                  <a:pt x="458" y="6"/>
                  <a:pt x="458" y="6"/>
                  <a:pt x="458" y="6"/>
                </a:cubicBezTo>
                <a:cubicBezTo>
                  <a:pt x="463" y="0"/>
                  <a:pt x="468" y="6"/>
                  <a:pt x="471" y="1"/>
                </a:cubicBezTo>
                <a:cubicBezTo>
                  <a:pt x="471" y="2"/>
                  <a:pt x="468" y="4"/>
                  <a:pt x="466" y="6"/>
                </a:cubicBezTo>
                <a:cubicBezTo>
                  <a:pt x="465" y="8"/>
                  <a:pt x="468" y="6"/>
                  <a:pt x="470" y="6"/>
                </a:cubicBezTo>
                <a:cubicBezTo>
                  <a:pt x="474" y="2"/>
                  <a:pt x="474" y="2"/>
                  <a:pt x="474" y="2"/>
                </a:cubicBezTo>
                <a:cubicBezTo>
                  <a:pt x="473" y="7"/>
                  <a:pt x="478" y="0"/>
                  <a:pt x="482" y="2"/>
                </a:cubicBezTo>
                <a:cubicBezTo>
                  <a:pt x="480" y="6"/>
                  <a:pt x="495" y="3"/>
                  <a:pt x="496" y="4"/>
                </a:cubicBezTo>
                <a:cubicBezTo>
                  <a:pt x="496" y="7"/>
                  <a:pt x="490" y="5"/>
                  <a:pt x="488" y="8"/>
                </a:cubicBezTo>
                <a:cubicBezTo>
                  <a:pt x="488" y="9"/>
                  <a:pt x="491" y="7"/>
                  <a:pt x="493" y="8"/>
                </a:cubicBezTo>
                <a:cubicBezTo>
                  <a:pt x="487" y="11"/>
                  <a:pt x="487" y="11"/>
                  <a:pt x="487" y="11"/>
                </a:cubicBezTo>
                <a:cubicBezTo>
                  <a:pt x="487" y="13"/>
                  <a:pt x="493" y="9"/>
                  <a:pt x="491" y="11"/>
                </a:cubicBezTo>
                <a:cubicBezTo>
                  <a:pt x="495" y="11"/>
                  <a:pt x="493" y="9"/>
                  <a:pt x="498" y="7"/>
                </a:cubicBezTo>
                <a:cubicBezTo>
                  <a:pt x="497" y="8"/>
                  <a:pt x="495" y="11"/>
                  <a:pt x="498" y="10"/>
                </a:cubicBezTo>
                <a:cubicBezTo>
                  <a:pt x="499" y="10"/>
                  <a:pt x="499" y="8"/>
                  <a:pt x="500" y="9"/>
                </a:cubicBezTo>
                <a:cubicBezTo>
                  <a:pt x="499" y="14"/>
                  <a:pt x="506" y="13"/>
                  <a:pt x="507" y="17"/>
                </a:cubicBezTo>
                <a:cubicBezTo>
                  <a:pt x="510" y="16"/>
                  <a:pt x="510" y="16"/>
                  <a:pt x="510" y="16"/>
                </a:cubicBezTo>
                <a:cubicBezTo>
                  <a:pt x="509" y="16"/>
                  <a:pt x="508" y="17"/>
                  <a:pt x="509" y="17"/>
                </a:cubicBezTo>
                <a:cubicBezTo>
                  <a:pt x="511" y="16"/>
                  <a:pt x="511" y="16"/>
                  <a:pt x="511" y="16"/>
                </a:cubicBezTo>
                <a:cubicBezTo>
                  <a:pt x="511" y="17"/>
                  <a:pt x="509" y="23"/>
                  <a:pt x="511" y="25"/>
                </a:cubicBezTo>
                <a:cubicBezTo>
                  <a:pt x="514" y="22"/>
                  <a:pt x="514" y="22"/>
                  <a:pt x="514" y="22"/>
                </a:cubicBezTo>
                <a:cubicBezTo>
                  <a:pt x="511" y="26"/>
                  <a:pt x="511" y="26"/>
                  <a:pt x="511" y="26"/>
                </a:cubicBezTo>
                <a:cubicBezTo>
                  <a:pt x="516" y="24"/>
                  <a:pt x="516" y="24"/>
                  <a:pt x="516" y="24"/>
                </a:cubicBezTo>
                <a:cubicBezTo>
                  <a:pt x="511" y="27"/>
                  <a:pt x="516" y="28"/>
                  <a:pt x="515" y="31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17" y="32"/>
                  <a:pt x="517" y="32"/>
                  <a:pt x="517" y="32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20" y="32"/>
                  <a:pt x="515" y="36"/>
                  <a:pt x="518" y="36"/>
                </a:cubicBezTo>
                <a:cubicBezTo>
                  <a:pt x="517" y="36"/>
                  <a:pt x="522" y="33"/>
                  <a:pt x="524" y="32"/>
                </a:cubicBezTo>
                <a:close/>
                <a:moveTo>
                  <a:pt x="552" y="103"/>
                </a:moveTo>
                <a:cubicBezTo>
                  <a:pt x="552" y="104"/>
                  <a:pt x="552" y="104"/>
                  <a:pt x="552" y="104"/>
                </a:cubicBezTo>
                <a:cubicBezTo>
                  <a:pt x="553" y="103"/>
                  <a:pt x="552" y="103"/>
                  <a:pt x="552" y="103"/>
                </a:cubicBezTo>
                <a:cubicBezTo>
                  <a:pt x="551" y="101"/>
                  <a:pt x="551" y="101"/>
                  <a:pt x="551" y="101"/>
                </a:cubicBezTo>
                <a:cubicBezTo>
                  <a:pt x="547" y="102"/>
                  <a:pt x="550" y="102"/>
                  <a:pt x="552" y="103"/>
                </a:cubicBezTo>
                <a:close/>
                <a:moveTo>
                  <a:pt x="473" y="166"/>
                </a:moveTo>
                <a:cubicBezTo>
                  <a:pt x="475" y="166"/>
                  <a:pt x="475" y="166"/>
                  <a:pt x="475" y="166"/>
                </a:cubicBezTo>
                <a:cubicBezTo>
                  <a:pt x="475" y="167"/>
                  <a:pt x="473" y="165"/>
                  <a:pt x="475" y="168"/>
                </a:cubicBezTo>
                <a:cubicBezTo>
                  <a:pt x="474" y="167"/>
                  <a:pt x="474" y="168"/>
                  <a:pt x="473" y="166"/>
                </a:cubicBezTo>
                <a:close/>
                <a:moveTo>
                  <a:pt x="509" y="103"/>
                </a:moveTo>
                <a:cubicBezTo>
                  <a:pt x="506" y="104"/>
                  <a:pt x="506" y="104"/>
                  <a:pt x="506" y="104"/>
                </a:cubicBezTo>
                <a:cubicBezTo>
                  <a:pt x="510" y="104"/>
                  <a:pt x="510" y="104"/>
                  <a:pt x="510" y="104"/>
                </a:cubicBezTo>
                <a:lnTo>
                  <a:pt x="509" y="103"/>
                </a:lnTo>
                <a:close/>
                <a:moveTo>
                  <a:pt x="502" y="93"/>
                </a:moveTo>
                <a:cubicBezTo>
                  <a:pt x="502" y="94"/>
                  <a:pt x="502" y="94"/>
                  <a:pt x="501" y="95"/>
                </a:cubicBezTo>
                <a:cubicBezTo>
                  <a:pt x="502" y="95"/>
                  <a:pt x="502" y="95"/>
                  <a:pt x="502" y="95"/>
                </a:cubicBezTo>
                <a:cubicBezTo>
                  <a:pt x="502" y="94"/>
                  <a:pt x="503" y="93"/>
                  <a:pt x="503" y="93"/>
                </a:cubicBezTo>
                <a:lnTo>
                  <a:pt x="502" y="93"/>
                </a:lnTo>
                <a:close/>
                <a:moveTo>
                  <a:pt x="523" y="61"/>
                </a:moveTo>
                <a:cubicBezTo>
                  <a:pt x="518" y="65"/>
                  <a:pt x="524" y="62"/>
                  <a:pt x="522" y="64"/>
                </a:cubicBezTo>
                <a:cubicBezTo>
                  <a:pt x="522" y="64"/>
                  <a:pt x="521" y="65"/>
                  <a:pt x="521" y="65"/>
                </a:cubicBezTo>
                <a:cubicBezTo>
                  <a:pt x="522" y="65"/>
                  <a:pt x="522" y="64"/>
                  <a:pt x="522" y="64"/>
                </a:cubicBezTo>
                <a:cubicBezTo>
                  <a:pt x="524" y="63"/>
                  <a:pt x="528" y="59"/>
                  <a:pt x="523" y="61"/>
                </a:cubicBezTo>
                <a:close/>
                <a:moveTo>
                  <a:pt x="540" y="98"/>
                </a:moveTo>
                <a:cubicBezTo>
                  <a:pt x="544" y="98"/>
                  <a:pt x="543" y="95"/>
                  <a:pt x="545" y="94"/>
                </a:cubicBezTo>
                <a:cubicBezTo>
                  <a:pt x="544" y="93"/>
                  <a:pt x="541" y="95"/>
                  <a:pt x="539" y="96"/>
                </a:cubicBezTo>
                <a:cubicBezTo>
                  <a:pt x="539" y="95"/>
                  <a:pt x="539" y="95"/>
                  <a:pt x="539" y="94"/>
                </a:cubicBezTo>
                <a:cubicBezTo>
                  <a:pt x="531" y="96"/>
                  <a:pt x="543" y="96"/>
                  <a:pt x="540" y="98"/>
                </a:cubicBezTo>
                <a:close/>
                <a:moveTo>
                  <a:pt x="562" y="140"/>
                </a:moveTo>
                <a:cubicBezTo>
                  <a:pt x="565" y="140"/>
                  <a:pt x="565" y="140"/>
                  <a:pt x="565" y="140"/>
                </a:cubicBezTo>
                <a:cubicBezTo>
                  <a:pt x="568" y="141"/>
                  <a:pt x="568" y="141"/>
                  <a:pt x="568" y="141"/>
                </a:cubicBezTo>
                <a:cubicBezTo>
                  <a:pt x="569" y="141"/>
                  <a:pt x="569" y="141"/>
                  <a:pt x="569" y="141"/>
                </a:cubicBezTo>
                <a:lnTo>
                  <a:pt x="562" y="140"/>
                </a:lnTo>
                <a:close/>
                <a:moveTo>
                  <a:pt x="556" y="144"/>
                </a:moveTo>
                <a:cubicBezTo>
                  <a:pt x="554" y="145"/>
                  <a:pt x="546" y="143"/>
                  <a:pt x="541" y="140"/>
                </a:cubicBezTo>
                <a:cubicBezTo>
                  <a:pt x="544" y="140"/>
                  <a:pt x="545" y="139"/>
                  <a:pt x="553" y="142"/>
                </a:cubicBezTo>
                <a:cubicBezTo>
                  <a:pt x="548" y="140"/>
                  <a:pt x="564" y="146"/>
                  <a:pt x="556" y="144"/>
                </a:cubicBezTo>
                <a:close/>
                <a:moveTo>
                  <a:pt x="521" y="78"/>
                </a:moveTo>
                <a:cubicBezTo>
                  <a:pt x="520" y="80"/>
                  <a:pt x="513" y="85"/>
                  <a:pt x="519" y="86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3" y="81"/>
                  <a:pt x="523" y="81"/>
                  <a:pt x="523" y="81"/>
                </a:cubicBezTo>
                <a:cubicBezTo>
                  <a:pt x="515" y="86"/>
                  <a:pt x="521" y="79"/>
                  <a:pt x="521" y="78"/>
                </a:cubicBezTo>
                <a:close/>
                <a:moveTo>
                  <a:pt x="529" y="145"/>
                </a:moveTo>
                <a:cubicBezTo>
                  <a:pt x="528" y="146"/>
                  <a:pt x="522" y="144"/>
                  <a:pt x="516" y="140"/>
                </a:cubicBezTo>
                <a:cubicBezTo>
                  <a:pt x="519" y="142"/>
                  <a:pt x="526" y="144"/>
                  <a:pt x="531" y="146"/>
                </a:cubicBezTo>
                <a:cubicBezTo>
                  <a:pt x="530" y="145"/>
                  <a:pt x="529" y="145"/>
                  <a:pt x="529" y="145"/>
                </a:cubicBezTo>
                <a:close/>
                <a:moveTo>
                  <a:pt x="523" y="141"/>
                </a:moveTo>
                <a:cubicBezTo>
                  <a:pt x="523" y="140"/>
                  <a:pt x="518" y="137"/>
                  <a:pt x="523" y="139"/>
                </a:cubicBezTo>
                <a:cubicBezTo>
                  <a:pt x="526" y="141"/>
                  <a:pt x="536" y="147"/>
                  <a:pt x="536" y="144"/>
                </a:cubicBezTo>
                <a:cubicBezTo>
                  <a:pt x="527" y="140"/>
                  <a:pt x="524" y="138"/>
                  <a:pt x="518" y="137"/>
                </a:cubicBezTo>
                <a:lnTo>
                  <a:pt x="523" y="141"/>
                </a:lnTo>
                <a:close/>
                <a:moveTo>
                  <a:pt x="541" y="148"/>
                </a:moveTo>
                <a:cubicBezTo>
                  <a:pt x="541" y="147"/>
                  <a:pt x="541" y="146"/>
                  <a:pt x="541" y="145"/>
                </a:cubicBezTo>
                <a:cubicBezTo>
                  <a:pt x="531" y="141"/>
                  <a:pt x="539" y="146"/>
                  <a:pt x="541" y="148"/>
                </a:cubicBezTo>
                <a:cubicBezTo>
                  <a:pt x="541" y="149"/>
                  <a:pt x="541" y="149"/>
                  <a:pt x="541" y="149"/>
                </a:cubicBezTo>
                <a:cubicBezTo>
                  <a:pt x="541" y="149"/>
                  <a:pt x="541" y="148"/>
                  <a:pt x="541" y="148"/>
                </a:cubicBezTo>
                <a:close/>
                <a:moveTo>
                  <a:pt x="513" y="155"/>
                </a:moveTo>
                <a:cubicBezTo>
                  <a:pt x="515" y="156"/>
                  <a:pt x="515" y="156"/>
                  <a:pt x="515" y="156"/>
                </a:cubicBezTo>
                <a:cubicBezTo>
                  <a:pt x="516" y="157"/>
                  <a:pt x="517" y="158"/>
                  <a:pt x="518" y="157"/>
                </a:cubicBezTo>
                <a:cubicBezTo>
                  <a:pt x="515" y="156"/>
                  <a:pt x="515" y="156"/>
                  <a:pt x="515" y="156"/>
                </a:cubicBezTo>
                <a:cubicBezTo>
                  <a:pt x="514" y="154"/>
                  <a:pt x="514" y="152"/>
                  <a:pt x="513" y="155"/>
                </a:cubicBezTo>
                <a:close/>
                <a:moveTo>
                  <a:pt x="537" y="149"/>
                </a:moveTo>
                <a:cubicBezTo>
                  <a:pt x="533" y="149"/>
                  <a:pt x="533" y="149"/>
                  <a:pt x="533" y="149"/>
                </a:cubicBezTo>
                <a:cubicBezTo>
                  <a:pt x="533" y="148"/>
                  <a:pt x="533" y="146"/>
                  <a:pt x="537" y="149"/>
                </a:cubicBezTo>
                <a:close/>
                <a:moveTo>
                  <a:pt x="516" y="149"/>
                </a:moveTo>
                <a:cubicBezTo>
                  <a:pt x="516" y="149"/>
                  <a:pt x="513" y="150"/>
                  <a:pt x="512" y="151"/>
                </a:cubicBezTo>
                <a:cubicBezTo>
                  <a:pt x="514" y="152"/>
                  <a:pt x="518" y="152"/>
                  <a:pt x="516" y="149"/>
                </a:cubicBezTo>
                <a:close/>
                <a:moveTo>
                  <a:pt x="455" y="166"/>
                </a:moveTo>
                <a:cubicBezTo>
                  <a:pt x="454" y="162"/>
                  <a:pt x="454" y="162"/>
                  <a:pt x="454" y="162"/>
                </a:cubicBezTo>
                <a:cubicBezTo>
                  <a:pt x="452" y="162"/>
                  <a:pt x="452" y="162"/>
                  <a:pt x="452" y="162"/>
                </a:cubicBezTo>
                <a:lnTo>
                  <a:pt x="455" y="166"/>
                </a:lnTo>
                <a:close/>
                <a:moveTo>
                  <a:pt x="468" y="155"/>
                </a:moveTo>
                <a:cubicBezTo>
                  <a:pt x="469" y="155"/>
                  <a:pt x="469" y="155"/>
                  <a:pt x="469" y="155"/>
                </a:cubicBezTo>
                <a:cubicBezTo>
                  <a:pt x="468" y="153"/>
                  <a:pt x="468" y="153"/>
                  <a:pt x="468" y="153"/>
                </a:cubicBezTo>
                <a:lnTo>
                  <a:pt x="468" y="155"/>
                </a:lnTo>
                <a:close/>
                <a:moveTo>
                  <a:pt x="484" y="145"/>
                </a:moveTo>
                <a:cubicBezTo>
                  <a:pt x="484" y="146"/>
                  <a:pt x="484" y="146"/>
                  <a:pt x="484" y="147"/>
                </a:cubicBezTo>
                <a:cubicBezTo>
                  <a:pt x="484" y="150"/>
                  <a:pt x="481" y="153"/>
                  <a:pt x="479" y="152"/>
                </a:cubicBezTo>
                <a:cubicBezTo>
                  <a:pt x="479" y="155"/>
                  <a:pt x="483" y="158"/>
                  <a:pt x="484" y="160"/>
                </a:cubicBezTo>
                <a:cubicBezTo>
                  <a:pt x="478" y="146"/>
                  <a:pt x="486" y="160"/>
                  <a:pt x="486" y="154"/>
                </a:cubicBezTo>
                <a:cubicBezTo>
                  <a:pt x="485" y="153"/>
                  <a:pt x="484" y="154"/>
                  <a:pt x="483" y="152"/>
                </a:cubicBezTo>
                <a:cubicBezTo>
                  <a:pt x="483" y="150"/>
                  <a:pt x="484" y="149"/>
                  <a:pt x="485" y="150"/>
                </a:cubicBezTo>
                <a:cubicBezTo>
                  <a:pt x="486" y="151"/>
                  <a:pt x="486" y="152"/>
                  <a:pt x="486" y="152"/>
                </a:cubicBezTo>
                <a:cubicBezTo>
                  <a:pt x="486" y="151"/>
                  <a:pt x="485" y="150"/>
                  <a:pt x="485" y="150"/>
                </a:cubicBezTo>
                <a:cubicBezTo>
                  <a:pt x="485" y="149"/>
                  <a:pt x="484" y="148"/>
                  <a:pt x="484" y="147"/>
                </a:cubicBezTo>
                <a:cubicBezTo>
                  <a:pt x="484" y="146"/>
                  <a:pt x="484" y="146"/>
                  <a:pt x="484" y="145"/>
                </a:cubicBezTo>
                <a:close/>
                <a:moveTo>
                  <a:pt x="506" y="138"/>
                </a:moveTo>
                <a:cubicBezTo>
                  <a:pt x="507" y="139"/>
                  <a:pt x="508" y="141"/>
                  <a:pt x="510" y="142"/>
                </a:cubicBezTo>
                <a:cubicBezTo>
                  <a:pt x="509" y="140"/>
                  <a:pt x="507" y="139"/>
                  <a:pt x="506" y="138"/>
                </a:cubicBezTo>
                <a:cubicBezTo>
                  <a:pt x="505" y="138"/>
                  <a:pt x="504" y="137"/>
                  <a:pt x="504" y="137"/>
                </a:cubicBezTo>
                <a:cubicBezTo>
                  <a:pt x="504" y="137"/>
                  <a:pt x="505" y="138"/>
                  <a:pt x="506" y="138"/>
                </a:cubicBezTo>
                <a:close/>
                <a:moveTo>
                  <a:pt x="498" y="132"/>
                </a:moveTo>
                <a:cubicBezTo>
                  <a:pt x="501" y="133"/>
                  <a:pt x="503" y="135"/>
                  <a:pt x="506" y="136"/>
                </a:cubicBezTo>
                <a:cubicBezTo>
                  <a:pt x="502" y="134"/>
                  <a:pt x="502" y="134"/>
                  <a:pt x="502" y="134"/>
                </a:cubicBezTo>
                <a:cubicBezTo>
                  <a:pt x="504" y="134"/>
                  <a:pt x="505" y="135"/>
                  <a:pt x="506" y="135"/>
                </a:cubicBezTo>
                <a:cubicBezTo>
                  <a:pt x="502" y="132"/>
                  <a:pt x="497" y="129"/>
                  <a:pt x="498" y="132"/>
                </a:cubicBezTo>
                <a:close/>
                <a:moveTo>
                  <a:pt x="508" y="133"/>
                </a:moveTo>
                <a:cubicBezTo>
                  <a:pt x="504" y="132"/>
                  <a:pt x="504" y="132"/>
                  <a:pt x="504" y="132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8" y="136"/>
                  <a:pt x="508" y="136"/>
                  <a:pt x="508" y="136"/>
                </a:cubicBezTo>
                <a:cubicBezTo>
                  <a:pt x="504" y="133"/>
                  <a:pt x="504" y="133"/>
                  <a:pt x="504" y="133"/>
                </a:cubicBezTo>
                <a:lnTo>
                  <a:pt x="508" y="133"/>
                </a:lnTo>
                <a:close/>
                <a:moveTo>
                  <a:pt x="539" y="127"/>
                </a:moveTo>
                <a:cubicBezTo>
                  <a:pt x="542" y="128"/>
                  <a:pt x="544" y="129"/>
                  <a:pt x="538" y="128"/>
                </a:cubicBezTo>
                <a:cubicBezTo>
                  <a:pt x="536" y="126"/>
                  <a:pt x="536" y="126"/>
                  <a:pt x="536" y="126"/>
                </a:cubicBezTo>
                <a:cubicBezTo>
                  <a:pt x="536" y="126"/>
                  <a:pt x="532" y="126"/>
                  <a:pt x="534" y="127"/>
                </a:cubicBezTo>
                <a:cubicBezTo>
                  <a:pt x="517" y="121"/>
                  <a:pt x="536" y="128"/>
                  <a:pt x="528" y="123"/>
                </a:cubicBezTo>
                <a:cubicBezTo>
                  <a:pt x="530" y="126"/>
                  <a:pt x="520" y="122"/>
                  <a:pt x="514" y="120"/>
                </a:cubicBezTo>
                <a:cubicBezTo>
                  <a:pt x="518" y="121"/>
                  <a:pt x="518" y="120"/>
                  <a:pt x="520" y="120"/>
                </a:cubicBezTo>
                <a:cubicBezTo>
                  <a:pt x="521" y="120"/>
                  <a:pt x="522" y="120"/>
                  <a:pt x="524" y="121"/>
                </a:cubicBezTo>
                <a:cubicBezTo>
                  <a:pt x="525" y="121"/>
                  <a:pt x="526" y="121"/>
                  <a:pt x="528" y="122"/>
                </a:cubicBezTo>
                <a:cubicBezTo>
                  <a:pt x="529" y="122"/>
                  <a:pt x="531" y="123"/>
                  <a:pt x="534" y="124"/>
                </a:cubicBezTo>
                <a:cubicBezTo>
                  <a:pt x="532" y="124"/>
                  <a:pt x="536" y="125"/>
                  <a:pt x="539" y="127"/>
                </a:cubicBezTo>
                <a:close/>
                <a:moveTo>
                  <a:pt x="520" y="108"/>
                </a:moveTo>
                <a:cubicBezTo>
                  <a:pt x="520" y="106"/>
                  <a:pt x="520" y="106"/>
                  <a:pt x="520" y="106"/>
                </a:cubicBezTo>
                <a:cubicBezTo>
                  <a:pt x="521" y="108"/>
                  <a:pt x="521" y="108"/>
                  <a:pt x="521" y="108"/>
                </a:cubicBezTo>
                <a:lnTo>
                  <a:pt x="520" y="108"/>
                </a:lnTo>
                <a:close/>
                <a:moveTo>
                  <a:pt x="488" y="61"/>
                </a:moveTo>
                <a:cubicBezTo>
                  <a:pt x="483" y="63"/>
                  <a:pt x="489" y="64"/>
                  <a:pt x="492" y="62"/>
                </a:cubicBezTo>
                <a:cubicBezTo>
                  <a:pt x="490" y="63"/>
                  <a:pt x="489" y="61"/>
                  <a:pt x="488" y="61"/>
                </a:cubicBezTo>
                <a:close/>
                <a:moveTo>
                  <a:pt x="480" y="41"/>
                </a:moveTo>
                <a:cubicBezTo>
                  <a:pt x="481" y="42"/>
                  <a:pt x="476" y="46"/>
                  <a:pt x="482" y="44"/>
                </a:cubicBezTo>
                <a:cubicBezTo>
                  <a:pt x="483" y="41"/>
                  <a:pt x="483" y="41"/>
                  <a:pt x="483" y="41"/>
                </a:cubicBezTo>
                <a:cubicBezTo>
                  <a:pt x="481" y="41"/>
                  <a:pt x="483" y="40"/>
                  <a:pt x="480" y="41"/>
                </a:cubicBezTo>
                <a:close/>
                <a:moveTo>
                  <a:pt x="472" y="28"/>
                </a:moveTo>
                <a:cubicBezTo>
                  <a:pt x="478" y="25"/>
                  <a:pt x="478" y="25"/>
                  <a:pt x="478" y="25"/>
                </a:cubicBezTo>
                <a:cubicBezTo>
                  <a:pt x="477" y="26"/>
                  <a:pt x="477" y="26"/>
                  <a:pt x="477" y="26"/>
                </a:cubicBezTo>
                <a:lnTo>
                  <a:pt x="472" y="28"/>
                </a:lnTo>
                <a:close/>
                <a:moveTo>
                  <a:pt x="466" y="33"/>
                </a:moveTo>
                <a:cubicBezTo>
                  <a:pt x="466" y="33"/>
                  <a:pt x="466" y="31"/>
                  <a:pt x="469" y="30"/>
                </a:cubicBezTo>
                <a:lnTo>
                  <a:pt x="466" y="33"/>
                </a:lnTo>
                <a:close/>
                <a:moveTo>
                  <a:pt x="465" y="16"/>
                </a:moveTo>
                <a:cubicBezTo>
                  <a:pt x="459" y="19"/>
                  <a:pt x="459" y="19"/>
                  <a:pt x="459" y="19"/>
                </a:cubicBezTo>
                <a:cubicBezTo>
                  <a:pt x="459" y="19"/>
                  <a:pt x="459" y="19"/>
                  <a:pt x="459" y="19"/>
                </a:cubicBezTo>
                <a:lnTo>
                  <a:pt x="465" y="16"/>
                </a:lnTo>
                <a:close/>
                <a:moveTo>
                  <a:pt x="469" y="16"/>
                </a:moveTo>
                <a:cubicBezTo>
                  <a:pt x="468" y="17"/>
                  <a:pt x="467" y="17"/>
                  <a:pt x="466" y="18"/>
                </a:cubicBezTo>
                <a:cubicBezTo>
                  <a:pt x="464" y="19"/>
                  <a:pt x="464" y="20"/>
                  <a:pt x="466" y="20"/>
                </a:cubicBezTo>
                <a:cubicBezTo>
                  <a:pt x="469" y="19"/>
                  <a:pt x="467" y="19"/>
                  <a:pt x="467" y="18"/>
                </a:cubicBezTo>
                <a:cubicBezTo>
                  <a:pt x="468" y="18"/>
                  <a:pt x="470" y="18"/>
                  <a:pt x="469" y="20"/>
                </a:cubicBezTo>
                <a:cubicBezTo>
                  <a:pt x="464" y="21"/>
                  <a:pt x="464" y="21"/>
                  <a:pt x="460" y="23"/>
                </a:cubicBezTo>
                <a:cubicBezTo>
                  <a:pt x="456" y="21"/>
                  <a:pt x="462" y="19"/>
                  <a:pt x="466" y="18"/>
                </a:cubicBezTo>
                <a:cubicBezTo>
                  <a:pt x="466" y="17"/>
                  <a:pt x="468" y="17"/>
                  <a:pt x="469" y="16"/>
                </a:cubicBezTo>
                <a:close/>
                <a:moveTo>
                  <a:pt x="474" y="23"/>
                </a:moveTo>
                <a:cubicBezTo>
                  <a:pt x="473" y="23"/>
                  <a:pt x="472" y="23"/>
                  <a:pt x="471" y="24"/>
                </a:cubicBezTo>
                <a:cubicBezTo>
                  <a:pt x="469" y="23"/>
                  <a:pt x="467" y="22"/>
                  <a:pt x="463" y="25"/>
                </a:cubicBezTo>
                <a:cubicBezTo>
                  <a:pt x="464" y="26"/>
                  <a:pt x="464" y="26"/>
                  <a:pt x="464" y="26"/>
                </a:cubicBezTo>
                <a:cubicBezTo>
                  <a:pt x="464" y="26"/>
                  <a:pt x="464" y="26"/>
                  <a:pt x="465" y="25"/>
                </a:cubicBezTo>
                <a:cubicBezTo>
                  <a:pt x="468" y="25"/>
                  <a:pt x="465" y="27"/>
                  <a:pt x="464" y="28"/>
                </a:cubicBezTo>
                <a:cubicBezTo>
                  <a:pt x="466" y="27"/>
                  <a:pt x="468" y="25"/>
                  <a:pt x="471" y="24"/>
                </a:cubicBezTo>
                <a:cubicBezTo>
                  <a:pt x="472" y="24"/>
                  <a:pt x="472" y="24"/>
                  <a:pt x="473" y="24"/>
                </a:cubicBezTo>
                <a:cubicBezTo>
                  <a:pt x="473" y="25"/>
                  <a:pt x="472" y="25"/>
                  <a:pt x="474" y="25"/>
                </a:cubicBezTo>
                <a:cubicBezTo>
                  <a:pt x="475" y="24"/>
                  <a:pt x="475" y="24"/>
                  <a:pt x="475" y="24"/>
                </a:cubicBezTo>
                <a:cubicBezTo>
                  <a:pt x="474" y="24"/>
                  <a:pt x="474" y="24"/>
                  <a:pt x="473" y="24"/>
                </a:cubicBezTo>
                <a:cubicBezTo>
                  <a:pt x="474" y="24"/>
                  <a:pt x="474" y="23"/>
                  <a:pt x="474" y="23"/>
                </a:cubicBezTo>
                <a:close/>
                <a:moveTo>
                  <a:pt x="472" y="13"/>
                </a:moveTo>
                <a:cubicBezTo>
                  <a:pt x="473" y="13"/>
                  <a:pt x="475" y="13"/>
                  <a:pt x="476" y="12"/>
                </a:cubicBezTo>
                <a:cubicBezTo>
                  <a:pt x="477" y="11"/>
                  <a:pt x="477" y="11"/>
                  <a:pt x="477" y="11"/>
                </a:cubicBezTo>
                <a:cubicBezTo>
                  <a:pt x="474" y="10"/>
                  <a:pt x="472" y="12"/>
                  <a:pt x="472" y="13"/>
                </a:cubicBezTo>
                <a:close/>
                <a:moveTo>
                  <a:pt x="489" y="54"/>
                </a:moveTo>
                <a:cubicBezTo>
                  <a:pt x="489" y="54"/>
                  <a:pt x="490" y="56"/>
                  <a:pt x="487" y="58"/>
                </a:cubicBezTo>
                <a:cubicBezTo>
                  <a:pt x="492" y="56"/>
                  <a:pt x="492" y="56"/>
                  <a:pt x="492" y="56"/>
                </a:cubicBezTo>
                <a:cubicBezTo>
                  <a:pt x="491" y="55"/>
                  <a:pt x="494" y="53"/>
                  <a:pt x="496" y="53"/>
                </a:cubicBezTo>
                <a:cubicBezTo>
                  <a:pt x="492" y="53"/>
                  <a:pt x="494" y="51"/>
                  <a:pt x="489" y="54"/>
                </a:cubicBezTo>
                <a:close/>
                <a:moveTo>
                  <a:pt x="518" y="105"/>
                </a:moveTo>
                <a:cubicBezTo>
                  <a:pt x="520" y="104"/>
                  <a:pt x="514" y="102"/>
                  <a:pt x="521" y="101"/>
                </a:cubicBezTo>
                <a:cubicBezTo>
                  <a:pt x="512" y="101"/>
                  <a:pt x="516" y="104"/>
                  <a:pt x="518" y="105"/>
                </a:cubicBezTo>
                <a:close/>
                <a:moveTo>
                  <a:pt x="528" y="105"/>
                </a:moveTo>
                <a:cubicBezTo>
                  <a:pt x="528" y="106"/>
                  <a:pt x="528" y="106"/>
                  <a:pt x="528" y="106"/>
                </a:cubicBezTo>
                <a:cubicBezTo>
                  <a:pt x="527" y="107"/>
                  <a:pt x="520" y="107"/>
                  <a:pt x="524" y="108"/>
                </a:cubicBezTo>
                <a:cubicBezTo>
                  <a:pt x="526" y="108"/>
                  <a:pt x="523" y="107"/>
                  <a:pt x="525" y="107"/>
                </a:cubicBezTo>
                <a:cubicBezTo>
                  <a:pt x="529" y="107"/>
                  <a:pt x="528" y="107"/>
                  <a:pt x="528" y="106"/>
                </a:cubicBezTo>
                <a:cubicBezTo>
                  <a:pt x="528" y="106"/>
                  <a:pt x="528" y="106"/>
                  <a:pt x="528" y="105"/>
                </a:cubicBezTo>
                <a:close/>
                <a:moveTo>
                  <a:pt x="513" y="71"/>
                </a:moveTo>
                <a:cubicBezTo>
                  <a:pt x="514" y="72"/>
                  <a:pt x="514" y="72"/>
                  <a:pt x="514" y="72"/>
                </a:cubicBezTo>
                <a:cubicBezTo>
                  <a:pt x="510" y="75"/>
                  <a:pt x="510" y="75"/>
                  <a:pt x="510" y="75"/>
                </a:cubicBezTo>
                <a:lnTo>
                  <a:pt x="513" y="71"/>
                </a:lnTo>
                <a:close/>
                <a:moveTo>
                  <a:pt x="511" y="55"/>
                </a:moveTo>
                <a:cubicBezTo>
                  <a:pt x="511" y="56"/>
                  <a:pt x="511" y="56"/>
                  <a:pt x="511" y="56"/>
                </a:cubicBezTo>
                <a:cubicBezTo>
                  <a:pt x="510" y="56"/>
                  <a:pt x="510" y="56"/>
                  <a:pt x="510" y="56"/>
                </a:cubicBezTo>
                <a:cubicBezTo>
                  <a:pt x="509" y="57"/>
                  <a:pt x="507" y="57"/>
                  <a:pt x="506" y="58"/>
                </a:cubicBezTo>
                <a:cubicBezTo>
                  <a:pt x="506" y="58"/>
                  <a:pt x="506" y="59"/>
                  <a:pt x="506" y="59"/>
                </a:cubicBezTo>
                <a:cubicBezTo>
                  <a:pt x="506" y="59"/>
                  <a:pt x="506" y="58"/>
                  <a:pt x="506" y="58"/>
                </a:cubicBezTo>
                <a:cubicBezTo>
                  <a:pt x="506" y="57"/>
                  <a:pt x="505" y="56"/>
                  <a:pt x="509" y="54"/>
                </a:cubicBezTo>
                <a:cubicBezTo>
                  <a:pt x="507" y="55"/>
                  <a:pt x="508" y="57"/>
                  <a:pt x="511" y="56"/>
                </a:cubicBezTo>
                <a:lnTo>
                  <a:pt x="511" y="55"/>
                </a:lnTo>
                <a:close/>
                <a:moveTo>
                  <a:pt x="501" y="25"/>
                </a:moveTo>
                <a:cubicBezTo>
                  <a:pt x="500" y="26"/>
                  <a:pt x="499" y="26"/>
                  <a:pt x="502" y="26"/>
                </a:cubicBezTo>
                <a:cubicBezTo>
                  <a:pt x="503" y="25"/>
                  <a:pt x="502" y="24"/>
                  <a:pt x="501" y="25"/>
                </a:cubicBezTo>
                <a:close/>
                <a:moveTo>
                  <a:pt x="519" y="60"/>
                </a:moveTo>
                <a:cubicBezTo>
                  <a:pt x="516" y="61"/>
                  <a:pt x="518" y="62"/>
                  <a:pt x="514" y="63"/>
                </a:cubicBezTo>
                <a:cubicBezTo>
                  <a:pt x="513" y="63"/>
                  <a:pt x="513" y="63"/>
                  <a:pt x="513" y="63"/>
                </a:cubicBezTo>
                <a:cubicBezTo>
                  <a:pt x="515" y="63"/>
                  <a:pt x="507" y="67"/>
                  <a:pt x="512" y="66"/>
                </a:cubicBezTo>
                <a:cubicBezTo>
                  <a:pt x="511" y="66"/>
                  <a:pt x="511" y="66"/>
                  <a:pt x="511" y="66"/>
                </a:cubicBezTo>
                <a:cubicBezTo>
                  <a:pt x="513" y="66"/>
                  <a:pt x="515" y="62"/>
                  <a:pt x="518" y="62"/>
                </a:cubicBezTo>
                <a:cubicBezTo>
                  <a:pt x="519" y="63"/>
                  <a:pt x="521" y="60"/>
                  <a:pt x="519" y="60"/>
                </a:cubicBezTo>
                <a:close/>
                <a:moveTo>
                  <a:pt x="507" y="19"/>
                </a:moveTo>
                <a:cubicBezTo>
                  <a:pt x="507" y="21"/>
                  <a:pt x="500" y="23"/>
                  <a:pt x="504" y="24"/>
                </a:cubicBezTo>
                <a:cubicBezTo>
                  <a:pt x="504" y="22"/>
                  <a:pt x="511" y="19"/>
                  <a:pt x="507" y="19"/>
                </a:cubicBezTo>
                <a:close/>
                <a:moveTo>
                  <a:pt x="524" y="45"/>
                </a:moveTo>
                <a:cubicBezTo>
                  <a:pt x="525" y="45"/>
                  <a:pt x="525" y="45"/>
                  <a:pt x="525" y="45"/>
                </a:cubicBezTo>
                <a:cubicBezTo>
                  <a:pt x="524" y="47"/>
                  <a:pt x="524" y="47"/>
                  <a:pt x="524" y="47"/>
                </a:cubicBezTo>
                <a:cubicBezTo>
                  <a:pt x="523" y="47"/>
                  <a:pt x="523" y="47"/>
                  <a:pt x="523" y="47"/>
                </a:cubicBezTo>
                <a:lnTo>
                  <a:pt x="524" y="45"/>
                </a:lnTo>
                <a:close/>
                <a:moveTo>
                  <a:pt x="467" y="35"/>
                </a:moveTo>
                <a:cubicBezTo>
                  <a:pt x="466" y="35"/>
                  <a:pt x="466" y="36"/>
                  <a:pt x="467" y="36"/>
                </a:cubicBezTo>
                <a:cubicBezTo>
                  <a:pt x="467" y="36"/>
                  <a:pt x="467" y="35"/>
                  <a:pt x="467" y="35"/>
                </a:cubicBezTo>
                <a:close/>
                <a:moveTo>
                  <a:pt x="501" y="109"/>
                </a:moveTo>
                <a:cubicBezTo>
                  <a:pt x="500" y="108"/>
                  <a:pt x="499" y="108"/>
                  <a:pt x="498" y="108"/>
                </a:cubicBezTo>
                <a:cubicBezTo>
                  <a:pt x="499" y="108"/>
                  <a:pt x="500" y="108"/>
                  <a:pt x="501" y="109"/>
                </a:cubicBezTo>
                <a:close/>
                <a:moveTo>
                  <a:pt x="496" y="109"/>
                </a:moveTo>
                <a:cubicBezTo>
                  <a:pt x="496" y="109"/>
                  <a:pt x="496" y="109"/>
                  <a:pt x="496" y="109"/>
                </a:cubicBezTo>
                <a:cubicBezTo>
                  <a:pt x="496" y="109"/>
                  <a:pt x="496" y="109"/>
                  <a:pt x="496" y="109"/>
                </a:cubicBezTo>
                <a:close/>
                <a:moveTo>
                  <a:pt x="429" y="155"/>
                </a:moveTo>
                <a:cubicBezTo>
                  <a:pt x="428" y="155"/>
                  <a:pt x="425" y="152"/>
                  <a:pt x="428" y="156"/>
                </a:cubicBezTo>
                <a:cubicBezTo>
                  <a:pt x="429" y="158"/>
                  <a:pt x="428" y="155"/>
                  <a:pt x="429" y="155"/>
                </a:cubicBezTo>
                <a:close/>
                <a:moveTo>
                  <a:pt x="433" y="159"/>
                </a:moveTo>
                <a:cubicBezTo>
                  <a:pt x="434" y="159"/>
                  <a:pt x="435" y="160"/>
                  <a:pt x="436" y="161"/>
                </a:cubicBezTo>
                <a:cubicBezTo>
                  <a:pt x="434" y="159"/>
                  <a:pt x="434" y="159"/>
                  <a:pt x="433" y="159"/>
                </a:cubicBezTo>
                <a:close/>
                <a:moveTo>
                  <a:pt x="433" y="159"/>
                </a:moveTo>
                <a:cubicBezTo>
                  <a:pt x="432" y="159"/>
                  <a:pt x="432" y="160"/>
                  <a:pt x="431" y="161"/>
                </a:cubicBezTo>
                <a:cubicBezTo>
                  <a:pt x="433" y="162"/>
                  <a:pt x="433" y="160"/>
                  <a:pt x="433" y="159"/>
                </a:cubicBezTo>
                <a:close/>
                <a:moveTo>
                  <a:pt x="442" y="148"/>
                </a:moveTo>
                <a:cubicBezTo>
                  <a:pt x="443" y="150"/>
                  <a:pt x="447" y="151"/>
                  <a:pt x="445" y="155"/>
                </a:cubicBezTo>
                <a:cubicBezTo>
                  <a:pt x="445" y="155"/>
                  <a:pt x="446" y="153"/>
                  <a:pt x="448" y="155"/>
                </a:cubicBezTo>
                <a:cubicBezTo>
                  <a:pt x="445" y="151"/>
                  <a:pt x="444" y="148"/>
                  <a:pt x="442" y="148"/>
                </a:cubicBezTo>
                <a:close/>
                <a:moveTo>
                  <a:pt x="452" y="156"/>
                </a:moveTo>
                <a:cubicBezTo>
                  <a:pt x="452" y="155"/>
                  <a:pt x="452" y="155"/>
                  <a:pt x="453" y="155"/>
                </a:cubicBezTo>
                <a:cubicBezTo>
                  <a:pt x="452" y="155"/>
                  <a:pt x="452" y="155"/>
                  <a:pt x="452" y="156"/>
                </a:cubicBezTo>
                <a:close/>
                <a:moveTo>
                  <a:pt x="453" y="155"/>
                </a:moveTo>
                <a:cubicBezTo>
                  <a:pt x="454" y="155"/>
                  <a:pt x="457" y="160"/>
                  <a:pt x="457" y="157"/>
                </a:cubicBezTo>
                <a:cubicBezTo>
                  <a:pt x="456" y="155"/>
                  <a:pt x="454" y="152"/>
                  <a:pt x="453" y="152"/>
                </a:cubicBezTo>
                <a:cubicBezTo>
                  <a:pt x="454" y="155"/>
                  <a:pt x="453" y="155"/>
                  <a:pt x="453" y="155"/>
                </a:cubicBezTo>
                <a:close/>
                <a:moveTo>
                  <a:pt x="480" y="123"/>
                </a:moveTo>
                <a:cubicBezTo>
                  <a:pt x="479" y="124"/>
                  <a:pt x="479" y="124"/>
                  <a:pt x="479" y="124"/>
                </a:cubicBezTo>
                <a:cubicBezTo>
                  <a:pt x="480" y="125"/>
                  <a:pt x="480" y="125"/>
                  <a:pt x="480" y="125"/>
                </a:cubicBezTo>
                <a:cubicBezTo>
                  <a:pt x="480" y="125"/>
                  <a:pt x="481" y="124"/>
                  <a:pt x="480" y="123"/>
                </a:cubicBezTo>
                <a:close/>
                <a:moveTo>
                  <a:pt x="491" y="134"/>
                </a:moveTo>
                <a:cubicBezTo>
                  <a:pt x="488" y="129"/>
                  <a:pt x="488" y="129"/>
                  <a:pt x="488" y="129"/>
                </a:cubicBezTo>
                <a:cubicBezTo>
                  <a:pt x="487" y="128"/>
                  <a:pt x="490" y="132"/>
                  <a:pt x="489" y="132"/>
                </a:cubicBezTo>
                <a:cubicBezTo>
                  <a:pt x="489" y="133"/>
                  <a:pt x="490" y="134"/>
                  <a:pt x="491" y="134"/>
                </a:cubicBezTo>
                <a:close/>
                <a:moveTo>
                  <a:pt x="504" y="160"/>
                </a:moveTo>
                <a:cubicBezTo>
                  <a:pt x="504" y="160"/>
                  <a:pt x="504" y="160"/>
                  <a:pt x="503" y="160"/>
                </a:cubicBezTo>
                <a:cubicBezTo>
                  <a:pt x="504" y="160"/>
                  <a:pt x="504" y="160"/>
                  <a:pt x="504" y="160"/>
                </a:cubicBezTo>
                <a:close/>
                <a:moveTo>
                  <a:pt x="484" y="120"/>
                </a:moveTo>
                <a:cubicBezTo>
                  <a:pt x="486" y="122"/>
                  <a:pt x="487" y="124"/>
                  <a:pt x="489" y="125"/>
                </a:cubicBezTo>
                <a:cubicBezTo>
                  <a:pt x="490" y="126"/>
                  <a:pt x="486" y="121"/>
                  <a:pt x="484" y="120"/>
                </a:cubicBezTo>
                <a:close/>
                <a:moveTo>
                  <a:pt x="489" y="120"/>
                </a:moveTo>
                <a:cubicBezTo>
                  <a:pt x="488" y="120"/>
                  <a:pt x="487" y="120"/>
                  <a:pt x="486" y="119"/>
                </a:cubicBezTo>
                <a:cubicBezTo>
                  <a:pt x="488" y="121"/>
                  <a:pt x="488" y="121"/>
                  <a:pt x="488" y="121"/>
                </a:cubicBezTo>
                <a:lnTo>
                  <a:pt x="489" y="120"/>
                </a:lnTo>
                <a:close/>
                <a:moveTo>
                  <a:pt x="496" y="122"/>
                </a:moveTo>
                <a:cubicBezTo>
                  <a:pt x="494" y="121"/>
                  <a:pt x="494" y="121"/>
                  <a:pt x="494" y="121"/>
                </a:cubicBezTo>
                <a:cubicBezTo>
                  <a:pt x="495" y="122"/>
                  <a:pt x="495" y="122"/>
                  <a:pt x="495" y="122"/>
                </a:cubicBezTo>
                <a:lnTo>
                  <a:pt x="496" y="122"/>
                </a:lnTo>
                <a:close/>
                <a:moveTo>
                  <a:pt x="501" y="90"/>
                </a:moveTo>
                <a:cubicBezTo>
                  <a:pt x="500" y="90"/>
                  <a:pt x="500" y="86"/>
                  <a:pt x="495" y="89"/>
                </a:cubicBezTo>
                <a:cubicBezTo>
                  <a:pt x="502" y="87"/>
                  <a:pt x="495" y="93"/>
                  <a:pt x="501" y="90"/>
                </a:cubicBezTo>
                <a:close/>
                <a:moveTo>
                  <a:pt x="470" y="41"/>
                </a:moveTo>
                <a:cubicBezTo>
                  <a:pt x="471" y="38"/>
                  <a:pt x="471" y="38"/>
                  <a:pt x="471" y="38"/>
                </a:cubicBezTo>
                <a:cubicBezTo>
                  <a:pt x="470" y="40"/>
                  <a:pt x="467" y="40"/>
                  <a:pt x="470" y="41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6" name="Téglalap 65"/>
          <p:cNvSpPr/>
          <p:nvPr/>
        </p:nvSpPr>
        <p:spPr>
          <a:xfrm>
            <a:off x="268545" y="1596716"/>
            <a:ext cx="76174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hu-HU" sz="2000" b="1" dirty="0">
                <a:solidFill>
                  <a:schemeClr val="accent2"/>
                </a:solidFill>
              </a:rPr>
              <a:t>Belső</a:t>
            </a:r>
          </a:p>
        </p:txBody>
      </p:sp>
      <p:sp>
        <p:nvSpPr>
          <p:cNvPr id="67" name="Téglalap 66"/>
          <p:cNvSpPr/>
          <p:nvPr/>
        </p:nvSpPr>
        <p:spPr>
          <a:xfrm>
            <a:off x="10888359" y="1596716"/>
            <a:ext cx="7637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r"/>
            <a:r>
              <a:rPr lang="hu-HU" sz="2000" b="1" dirty="0">
                <a:solidFill>
                  <a:schemeClr val="accent2"/>
                </a:solidFill>
              </a:rPr>
              <a:t>Külső</a:t>
            </a:r>
          </a:p>
        </p:txBody>
      </p:sp>
      <p:sp>
        <p:nvSpPr>
          <p:cNvPr id="70" name="Szövegdoboz 69"/>
          <p:cNvSpPr txBox="1"/>
          <p:nvPr/>
        </p:nvSpPr>
        <p:spPr>
          <a:xfrm>
            <a:off x="240835" y="2433880"/>
            <a:ext cx="22525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3200" dirty="0">
                <a:solidFill>
                  <a:srgbClr val="C00000"/>
                </a:solidFill>
                <a:latin typeface="KG Second Chances Sketch" panose="02000000000000000000" pitchFamily="2" charset="-18"/>
              </a:rPr>
              <a:t>A FORMA</a:t>
            </a:r>
          </a:p>
        </p:txBody>
      </p:sp>
      <p:sp>
        <p:nvSpPr>
          <p:cNvPr id="71" name="Szövegdoboz 70"/>
          <p:cNvSpPr txBox="1"/>
          <p:nvPr/>
        </p:nvSpPr>
        <p:spPr>
          <a:xfrm>
            <a:off x="9399618" y="2433880"/>
            <a:ext cx="22525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hu-HU" sz="3200" dirty="0">
                <a:solidFill>
                  <a:srgbClr val="C00000"/>
                </a:solidFill>
                <a:latin typeface="KG Second Chances Sketch" panose="02000000000000000000" pitchFamily="2" charset="-18"/>
              </a:rPr>
              <a:t>A FORMA</a:t>
            </a:r>
          </a:p>
        </p:txBody>
      </p:sp>
      <p:sp>
        <p:nvSpPr>
          <p:cNvPr id="74" name="Freeform 18"/>
          <p:cNvSpPr>
            <a:spLocks noChangeAspect="1" noEditPoints="1"/>
          </p:cNvSpPr>
          <p:nvPr/>
        </p:nvSpPr>
        <p:spPr bwMode="auto">
          <a:xfrm rot="751442" flipH="1">
            <a:off x="2445859" y="2566060"/>
            <a:ext cx="1095824" cy="356719"/>
          </a:xfrm>
          <a:custGeom>
            <a:avLst/>
            <a:gdLst>
              <a:gd name="T0" fmla="*/ 266 w 578"/>
              <a:gd name="T1" fmla="*/ 80 h 179"/>
              <a:gd name="T2" fmla="*/ 212 w 578"/>
              <a:gd name="T3" fmla="*/ 39 h 179"/>
              <a:gd name="T4" fmla="*/ 51 w 578"/>
              <a:gd name="T5" fmla="*/ 101 h 179"/>
              <a:gd name="T6" fmla="*/ 204 w 578"/>
              <a:gd name="T7" fmla="*/ 36 h 179"/>
              <a:gd name="T8" fmla="*/ 277 w 578"/>
              <a:gd name="T9" fmla="*/ 48 h 179"/>
              <a:gd name="T10" fmla="*/ 376 w 578"/>
              <a:gd name="T11" fmla="*/ 58 h 179"/>
              <a:gd name="T12" fmla="*/ 464 w 578"/>
              <a:gd name="T13" fmla="*/ 100 h 179"/>
              <a:gd name="T14" fmla="*/ 386 w 578"/>
              <a:gd name="T15" fmla="*/ 94 h 179"/>
              <a:gd name="T16" fmla="*/ 328 w 578"/>
              <a:gd name="T17" fmla="*/ 96 h 179"/>
              <a:gd name="T18" fmla="*/ 277 w 578"/>
              <a:gd name="T19" fmla="*/ 93 h 179"/>
              <a:gd name="T20" fmla="*/ 244 w 578"/>
              <a:gd name="T21" fmla="*/ 91 h 179"/>
              <a:gd name="T22" fmla="*/ 156 w 578"/>
              <a:gd name="T23" fmla="*/ 81 h 179"/>
              <a:gd name="T24" fmla="*/ 73 w 578"/>
              <a:gd name="T25" fmla="*/ 90 h 179"/>
              <a:gd name="T26" fmla="*/ 22 w 578"/>
              <a:gd name="T27" fmla="*/ 121 h 179"/>
              <a:gd name="T28" fmla="*/ 17 w 578"/>
              <a:gd name="T29" fmla="*/ 76 h 179"/>
              <a:gd name="T30" fmla="*/ 90 w 578"/>
              <a:gd name="T31" fmla="*/ 45 h 179"/>
              <a:gd name="T32" fmla="*/ 179 w 578"/>
              <a:gd name="T33" fmla="*/ 79 h 179"/>
              <a:gd name="T34" fmla="*/ 170 w 578"/>
              <a:gd name="T35" fmla="*/ 56 h 179"/>
              <a:gd name="T36" fmla="*/ 303 w 578"/>
              <a:gd name="T37" fmla="*/ 55 h 179"/>
              <a:gd name="T38" fmla="*/ 404 w 578"/>
              <a:gd name="T39" fmla="*/ 83 h 179"/>
              <a:gd name="T40" fmla="*/ 324 w 578"/>
              <a:gd name="T41" fmla="*/ 82 h 179"/>
              <a:gd name="T42" fmla="*/ 219 w 578"/>
              <a:gd name="T43" fmla="*/ 71 h 179"/>
              <a:gd name="T44" fmla="*/ 25 w 578"/>
              <a:gd name="T45" fmla="*/ 95 h 179"/>
              <a:gd name="T46" fmla="*/ 39 w 578"/>
              <a:gd name="T47" fmla="*/ 89 h 179"/>
              <a:gd name="T48" fmla="*/ 150 w 578"/>
              <a:gd name="T49" fmla="*/ 60 h 179"/>
              <a:gd name="T50" fmla="*/ 141 w 578"/>
              <a:gd name="T51" fmla="*/ 60 h 179"/>
              <a:gd name="T52" fmla="*/ 230 w 578"/>
              <a:gd name="T53" fmla="*/ 93 h 179"/>
              <a:gd name="T54" fmla="*/ 424 w 578"/>
              <a:gd name="T55" fmla="*/ 89 h 179"/>
              <a:gd name="T56" fmla="*/ 323 w 578"/>
              <a:gd name="T57" fmla="*/ 100 h 179"/>
              <a:gd name="T58" fmla="*/ 427 w 578"/>
              <a:gd name="T59" fmla="*/ 177 h 179"/>
              <a:gd name="T60" fmla="*/ 500 w 578"/>
              <a:gd name="T61" fmla="*/ 119 h 179"/>
              <a:gd name="T62" fmla="*/ 523 w 578"/>
              <a:gd name="T63" fmla="*/ 124 h 179"/>
              <a:gd name="T64" fmla="*/ 520 w 578"/>
              <a:gd name="T65" fmla="*/ 39 h 179"/>
              <a:gd name="T66" fmla="*/ 534 w 578"/>
              <a:gd name="T67" fmla="*/ 76 h 179"/>
              <a:gd name="T68" fmla="*/ 573 w 578"/>
              <a:gd name="T69" fmla="*/ 123 h 179"/>
              <a:gd name="T70" fmla="*/ 549 w 578"/>
              <a:gd name="T71" fmla="*/ 152 h 179"/>
              <a:gd name="T72" fmla="*/ 461 w 578"/>
              <a:gd name="T73" fmla="*/ 162 h 179"/>
              <a:gd name="T74" fmla="*/ 439 w 578"/>
              <a:gd name="T75" fmla="*/ 166 h 179"/>
              <a:gd name="T76" fmla="*/ 477 w 578"/>
              <a:gd name="T77" fmla="*/ 147 h 179"/>
              <a:gd name="T78" fmla="*/ 493 w 578"/>
              <a:gd name="T79" fmla="*/ 129 h 179"/>
              <a:gd name="T80" fmla="*/ 500 w 578"/>
              <a:gd name="T81" fmla="*/ 119 h 179"/>
              <a:gd name="T82" fmla="*/ 509 w 578"/>
              <a:gd name="T83" fmla="*/ 117 h 179"/>
              <a:gd name="T84" fmla="*/ 496 w 578"/>
              <a:gd name="T85" fmla="*/ 105 h 179"/>
              <a:gd name="T86" fmla="*/ 487 w 578"/>
              <a:gd name="T87" fmla="*/ 74 h 179"/>
              <a:gd name="T88" fmla="*/ 469 w 578"/>
              <a:gd name="T89" fmla="*/ 36 h 179"/>
              <a:gd name="T90" fmla="*/ 440 w 578"/>
              <a:gd name="T91" fmla="*/ 8 h 179"/>
              <a:gd name="T92" fmla="*/ 500 w 578"/>
              <a:gd name="T93" fmla="*/ 9 h 179"/>
              <a:gd name="T94" fmla="*/ 552 w 578"/>
              <a:gd name="T95" fmla="*/ 103 h 179"/>
              <a:gd name="T96" fmla="*/ 540 w 578"/>
              <a:gd name="T97" fmla="*/ 98 h 179"/>
              <a:gd name="T98" fmla="*/ 521 w 578"/>
              <a:gd name="T99" fmla="*/ 78 h 179"/>
              <a:gd name="T100" fmla="*/ 513 w 578"/>
              <a:gd name="T101" fmla="*/ 155 h 179"/>
              <a:gd name="T102" fmla="*/ 486 w 578"/>
              <a:gd name="T103" fmla="*/ 154 h 179"/>
              <a:gd name="T104" fmla="*/ 504 w 578"/>
              <a:gd name="T105" fmla="*/ 133 h 179"/>
              <a:gd name="T106" fmla="*/ 520 w 578"/>
              <a:gd name="T107" fmla="*/ 108 h 179"/>
              <a:gd name="T108" fmla="*/ 469 w 578"/>
              <a:gd name="T109" fmla="*/ 16 h 179"/>
              <a:gd name="T110" fmla="*/ 474 w 578"/>
              <a:gd name="T111" fmla="*/ 23 h 179"/>
              <a:gd name="T112" fmla="*/ 513 w 578"/>
              <a:gd name="T113" fmla="*/ 71 h 179"/>
              <a:gd name="T114" fmla="*/ 512 w 578"/>
              <a:gd name="T115" fmla="*/ 66 h 179"/>
              <a:gd name="T116" fmla="*/ 496 w 578"/>
              <a:gd name="T117" fmla="*/ 109 h 179"/>
              <a:gd name="T118" fmla="*/ 457 w 578"/>
              <a:gd name="T119" fmla="*/ 157 h 179"/>
              <a:gd name="T120" fmla="*/ 488 w 578"/>
              <a:gd name="T121" fmla="*/ 121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578" h="179">
                <a:moveTo>
                  <a:pt x="484" y="109"/>
                </a:moveTo>
                <a:cubicBezTo>
                  <a:pt x="484" y="110"/>
                  <a:pt x="484" y="110"/>
                  <a:pt x="484" y="110"/>
                </a:cubicBezTo>
                <a:cubicBezTo>
                  <a:pt x="483" y="110"/>
                  <a:pt x="483" y="110"/>
                  <a:pt x="484" y="109"/>
                </a:cubicBezTo>
                <a:close/>
                <a:moveTo>
                  <a:pt x="484" y="110"/>
                </a:moveTo>
                <a:cubicBezTo>
                  <a:pt x="486" y="114"/>
                  <a:pt x="491" y="116"/>
                  <a:pt x="494" y="118"/>
                </a:cubicBezTo>
                <a:cubicBezTo>
                  <a:pt x="496" y="111"/>
                  <a:pt x="487" y="111"/>
                  <a:pt x="484" y="110"/>
                </a:cubicBezTo>
                <a:close/>
                <a:moveTo>
                  <a:pt x="491" y="102"/>
                </a:moveTo>
                <a:cubicBezTo>
                  <a:pt x="488" y="99"/>
                  <a:pt x="488" y="99"/>
                  <a:pt x="488" y="99"/>
                </a:cubicBezTo>
                <a:cubicBezTo>
                  <a:pt x="489" y="100"/>
                  <a:pt x="488" y="103"/>
                  <a:pt x="491" y="102"/>
                </a:cubicBezTo>
                <a:close/>
                <a:moveTo>
                  <a:pt x="484" y="104"/>
                </a:moveTo>
                <a:cubicBezTo>
                  <a:pt x="485" y="108"/>
                  <a:pt x="485" y="108"/>
                  <a:pt x="485" y="108"/>
                </a:cubicBezTo>
                <a:cubicBezTo>
                  <a:pt x="486" y="105"/>
                  <a:pt x="486" y="105"/>
                  <a:pt x="486" y="105"/>
                </a:cubicBezTo>
                <a:lnTo>
                  <a:pt x="484" y="104"/>
                </a:lnTo>
                <a:close/>
                <a:moveTo>
                  <a:pt x="277" y="97"/>
                </a:moveTo>
                <a:cubicBezTo>
                  <a:pt x="277" y="96"/>
                  <a:pt x="277" y="94"/>
                  <a:pt x="277" y="93"/>
                </a:cubicBezTo>
                <a:lnTo>
                  <a:pt x="277" y="97"/>
                </a:lnTo>
                <a:close/>
                <a:moveTo>
                  <a:pt x="266" y="80"/>
                </a:moveTo>
                <a:cubicBezTo>
                  <a:pt x="267" y="80"/>
                  <a:pt x="267" y="81"/>
                  <a:pt x="268" y="81"/>
                </a:cubicBezTo>
                <a:cubicBezTo>
                  <a:pt x="267" y="80"/>
                  <a:pt x="267" y="80"/>
                  <a:pt x="266" y="80"/>
                </a:cubicBezTo>
                <a:close/>
                <a:moveTo>
                  <a:pt x="284" y="93"/>
                </a:moveTo>
                <a:cubicBezTo>
                  <a:pt x="286" y="93"/>
                  <a:pt x="286" y="93"/>
                  <a:pt x="286" y="93"/>
                </a:cubicBezTo>
                <a:cubicBezTo>
                  <a:pt x="285" y="93"/>
                  <a:pt x="284" y="93"/>
                  <a:pt x="284" y="93"/>
                </a:cubicBezTo>
                <a:close/>
                <a:moveTo>
                  <a:pt x="394" y="100"/>
                </a:moveTo>
                <a:cubicBezTo>
                  <a:pt x="393" y="99"/>
                  <a:pt x="391" y="97"/>
                  <a:pt x="390" y="95"/>
                </a:cubicBezTo>
                <a:cubicBezTo>
                  <a:pt x="391" y="97"/>
                  <a:pt x="390" y="101"/>
                  <a:pt x="394" y="100"/>
                </a:cubicBezTo>
                <a:close/>
                <a:moveTo>
                  <a:pt x="225" y="44"/>
                </a:moveTo>
                <a:cubicBezTo>
                  <a:pt x="225" y="42"/>
                  <a:pt x="225" y="42"/>
                  <a:pt x="225" y="42"/>
                </a:cubicBezTo>
                <a:cubicBezTo>
                  <a:pt x="224" y="42"/>
                  <a:pt x="224" y="43"/>
                  <a:pt x="225" y="44"/>
                </a:cubicBezTo>
                <a:close/>
                <a:moveTo>
                  <a:pt x="267" y="49"/>
                </a:moveTo>
                <a:cubicBezTo>
                  <a:pt x="267" y="49"/>
                  <a:pt x="267" y="49"/>
                  <a:pt x="267" y="49"/>
                </a:cubicBezTo>
                <a:cubicBezTo>
                  <a:pt x="267" y="48"/>
                  <a:pt x="268" y="48"/>
                  <a:pt x="268" y="46"/>
                </a:cubicBezTo>
                <a:lnTo>
                  <a:pt x="267" y="49"/>
                </a:lnTo>
                <a:close/>
                <a:moveTo>
                  <a:pt x="294" y="90"/>
                </a:moveTo>
                <a:cubicBezTo>
                  <a:pt x="293" y="89"/>
                  <a:pt x="293" y="89"/>
                  <a:pt x="293" y="89"/>
                </a:cubicBezTo>
                <a:cubicBezTo>
                  <a:pt x="292" y="89"/>
                  <a:pt x="292" y="89"/>
                  <a:pt x="292" y="89"/>
                </a:cubicBezTo>
                <a:cubicBezTo>
                  <a:pt x="293" y="90"/>
                  <a:pt x="293" y="90"/>
                  <a:pt x="294" y="90"/>
                </a:cubicBezTo>
                <a:close/>
                <a:moveTo>
                  <a:pt x="210" y="34"/>
                </a:moveTo>
                <a:cubicBezTo>
                  <a:pt x="210" y="36"/>
                  <a:pt x="211" y="38"/>
                  <a:pt x="212" y="39"/>
                </a:cubicBezTo>
                <a:cubicBezTo>
                  <a:pt x="212" y="37"/>
                  <a:pt x="211" y="35"/>
                  <a:pt x="210" y="34"/>
                </a:cubicBezTo>
                <a:close/>
                <a:moveTo>
                  <a:pt x="266" y="80"/>
                </a:move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lose/>
                <a:moveTo>
                  <a:pt x="279" y="48"/>
                </a:moveTo>
                <a:cubicBezTo>
                  <a:pt x="280" y="49"/>
                  <a:pt x="281" y="49"/>
                  <a:pt x="281" y="49"/>
                </a:cubicBezTo>
                <a:cubicBezTo>
                  <a:pt x="281" y="48"/>
                  <a:pt x="280" y="48"/>
                  <a:pt x="279" y="48"/>
                </a:cubicBezTo>
                <a:close/>
                <a:moveTo>
                  <a:pt x="389" y="93"/>
                </a:moveTo>
                <a:cubicBezTo>
                  <a:pt x="390" y="95"/>
                  <a:pt x="390" y="95"/>
                  <a:pt x="390" y="95"/>
                </a:cubicBezTo>
                <a:cubicBezTo>
                  <a:pt x="390" y="94"/>
                  <a:pt x="390" y="93"/>
                  <a:pt x="389" y="93"/>
                </a:cubicBezTo>
                <a:close/>
                <a:moveTo>
                  <a:pt x="471" y="106"/>
                </a:moveTo>
                <a:cubicBezTo>
                  <a:pt x="471" y="108"/>
                  <a:pt x="470" y="109"/>
                  <a:pt x="472" y="110"/>
                </a:cubicBezTo>
                <a:cubicBezTo>
                  <a:pt x="472" y="108"/>
                  <a:pt x="471" y="107"/>
                  <a:pt x="471" y="106"/>
                </a:cubicBezTo>
                <a:close/>
                <a:moveTo>
                  <a:pt x="5" y="110"/>
                </a:moveTo>
                <a:cubicBezTo>
                  <a:pt x="5" y="110"/>
                  <a:pt x="5" y="110"/>
                  <a:pt x="5" y="110"/>
                </a:cubicBezTo>
                <a:cubicBezTo>
                  <a:pt x="5" y="110"/>
                  <a:pt x="5" y="110"/>
                  <a:pt x="5" y="110"/>
                </a:cubicBezTo>
                <a:close/>
                <a:moveTo>
                  <a:pt x="52" y="103"/>
                </a:moveTo>
                <a:cubicBezTo>
                  <a:pt x="51" y="102"/>
                  <a:pt x="51" y="102"/>
                  <a:pt x="51" y="101"/>
                </a:cubicBezTo>
                <a:cubicBezTo>
                  <a:pt x="51" y="103"/>
                  <a:pt x="51" y="104"/>
                  <a:pt x="52" y="103"/>
                </a:cubicBezTo>
                <a:close/>
                <a:moveTo>
                  <a:pt x="87" y="38"/>
                </a:moveTo>
                <a:cubicBezTo>
                  <a:pt x="96" y="43"/>
                  <a:pt x="96" y="43"/>
                  <a:pt x="96" y="43"/>
                </a:cubicBezTo>
                <a:cubicBezTo>
                  <a:pt x="96" y="41"/>
                  <a:pt x="100" y="39"/>
                  <a:pt x="97" y="37"/>
                </a:cubicBezTo>
                <a:cubicBezTo>
                  <a:pt x="101" y="41"/>
                  <a:pt x="101" y="41"/>
                  <a:pt x="101" y="41"/>
                </a:cubicBezTo>
                <a:cubicBezTo>
                  <a:pt x="101" y="38"/>
                  <a:pt x="101" y="38"/>
                  <a:pt x="101" y="38"/>
                </a:cubicBezTo>
                <a:cubicBezTo>
                  <a:pt x="115" y="31"/>
                  <a:pt x="128" y="52"/>
                  <a:pt x="141" y="38"/>
                </a:cubicBezTo>
                <a:cubicBezTo>
                  <a:pt x="141" y="37"/>
                  <a:pt x="141" y="37"/>
                  <a:pt x="141" y="37"/>
                </a:cubicBezTo>
                <a:cubicBezTo>
                  <a:pt x="150" y="43"/>
                  <a:pt x="150" y="43"/>
                  <a:pt x="150" y="43"/>
                </a:cubicBezTo>
                <a:cubicBezTo>
                  <a:pt x="151" y="43"/>
                  <a:pt x="151" y="37"/>
                  <a:pt x="154" y="35"/>
                </a:cubicBezTo>
                <a:cubicBezTo>
                  <a:pt x="153" y="41"/>
                  <a:pt x="159" y="36"/>
                  <a:pt x="160" y="41"/>
                </a:cubicBezTo>
                <a:cubicBezTo>
                  <a:pt x="162" y="38"/>
                  <a:pt x="160" y="37"/>
                  <a:pt x="159" y="35"/>
                </a:cubicBezTo>
                <a:cubicBezTo>
                  <a:pt x="167" y="29"/>
                  <a:pt x="174" y="38"/>
                  <a:pt x="182" y="34"/>
                </a:cubicBezTo>
                <a:cubicBezTo>
                  <a:pt x="174" y="42"/>
                  <a:pt x="174" y="40"/>
                  <a:pt x="168" y="43"/>
                </a:cubicBezTo>
                <a:cubicBezTo>
                  <a:pt x="175" y="46"/>
                  <a:pt x="176" y="40"/>
                  <a:pt x="184" y="42"/>
                </a:cubicBezTo>
                <a:cubicBezTo>
                  <a:pt x="180" y="40"/>
                  <a:pt x="180" y="40"/>
                  <a:pt x="180" y="40"/>
                </a:cubicBezTo>
                <a:cubicBezTo>
                  <a:pt x="184" y="31"/>
                  <a:pt x="192" y="44"/>
                  <a:pt x="193" y="35"/>
                </a:cubicBezTo>
                <a:cubicBezTo>
                  <a:pt x="197" y="36"/>
                  <a:pt x="201" y="45"/>
                  <a:pt x="206" y="44"/>
                </a:cubicBezTo>
                <a:cubicBezTo>
                  <a:pt x="204" y="36"/>
                  <a:pt x="204" y="36"/>
                  <a:pt x="204" y="36"/>
                </a:cubicBezTo>
                <a:cubicBezTo>
                  <a:pt x="209" y="35"/>
                  <a:pt x="209" y="35"/>
                  <a:pt x="209" y="35"/>
                </a:cubicBezTo>
                <a:cubicBezTo>
                  <a:pt x="209" y="41"/>
                  <a:pt x="209" y="41"/>
                  <a:pt x="209" y="41"/>
                </a:cubicBezTo>
                <a:cubicBezTo>
                  <a:pt x="211" y="41"/>
                  <a:pt x="211" y="40"/>
                  <a:pt x="212" y="39"/>
                </a:cubicBezTo>
                <a:cubicBezTo>
                  <a:pt x="215" y="45"/>
                  <a:pt x="220" y="42"/>
                  <a:pt x="224" y="47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5"/>
                  <a:pt x="226" y="45"/>
                  <a:pt x="226" y="46"/>
                </a:cubicBezTo>
                <a:cubicBezTo>
                  <a:pt x="227" y="41"/>
                  <a:pt x="230" y="43"/>
                  <a:pt x="231" y="39"/>
                </a:cubicBezTo>
                <a:cubicBezTo>
                  <a:pt x="229" y="37"/>
                  <a:pt x="226" y="35"/>
                  <a:pt x="226" y="38"/>
                </a:cubicBezTo>
                <a:cubicBezTo>
                  <a:pt x="222" y="32"/>
                  <a:pt x="231" y="35"/>
                  <a:pt x="233" y="35"/>
                </a:cubicBezTo>
                <a:cubicBezTo>
                  <a:pt x="230" y="37"/>
                  <a:pt x="234" y="38"/>
                  <a:pt x="235" y="39"/>
                </a:cubicBezTo>
                <a:cubicBezTo>
                  <a:pt x="236" y="39"/>
                  <a:pt x="235" y="38"/>
                  <a:pt x="235" y="37"/>
                </a:cubicBezTo>
                <a:cubicBezTo>
                  <a:pt x="240" y="34"/>
                  <a:pt x="241" y="48"/>
                  <a:pt x="244" y="39"/>
                </a:cubicBezTo>
                <a:cubicBezTo>
                  <a:pt x="245" y="44"/>
                  <a:pt x="245" y="44"/>
                  <a:pt x="245" y="44"/>
                </a:cubicBezTo>
                <a:cubicBezTo>
                  <a:pt x="249" y="40"/>
                  <a:pt x="249" y="40"/>
                  <a:pt x="249" y="40"/>
                </a:cubicBezTo>
                <a:cubicBezTo>
                  <a:pt x="249" y="50"/>
                  <a:pt x="254" y="41"/>
                  <a:pt x="254" y="51"/>
                </a:cubicBezTo>
                <a:cubicBezTo>
                  <a:pt x="258" y="51"/>
                  <a:pt x="254" y="45"/>
                  <a:pt x="255" y="46"/>
                </a:cubicBezTo>
                <a:cubicBezTo>
                  <a:pt x="259" y="44"/>
                  <a:pt x="266" y="54"/>
                  <a:pt x="267" y="49"/>
                </a:cubicBezTo>
                <a:cubicBezTo>
                  <a:pt x="270" y="53"/>
                  <a:pt x="274" y="51"/>
                  <a:pt x="277" y="53"/>
                </a:cubicBezTo>
                <a:cubicBezTo>
                  <a:pt x="277" y="48"/>
                  <a:pt x="277" y="48"/>
                  <a:pt x="277" y="48"/>
                </a:cubicBezTo>
                <a:cubicBezTo>
                  <a:pt x="279" y="50"/>
                  <a:pt x="280" y="52"/>
                  <a:pt x="282" y="51"/>
                </a:cubicBezTo>
                <a:cubicBezTo>
                  <a:pt x="282" y="51"/>
                  <a:pt x="282" y="50"/>
                  <a:pt x="281" y="49"/>
                </a:cubicBezTo>
                <a:cubicBezTo>
                  <a:pt x="287" y="52"/>
                  <a:pt x="291" y="53"/>
                  <a:pt x="296" y="53"/>
                </a:cubicBezTo>
                <a:cubicBezTo>
                  <a:pt x="296" y="50"/>
                  <a:pt x="296" y="49"/>
                  <a:pt x="293" y="47"/>
                </a:cubicBezTo>
                <a:cubicBezTo>
                  <a:pt x="298" y="43"/>
                  <a:pt x="305" y="54"/>
                  <a:pt x="311" y="53"/>
                </a:cubicBezTo>
                <a:cubicBezTo>
                  <a:pt x="311" y="50"/>
                  <a:pt x="311" y="50"/>
                  <a:pt x="311" y="50"/>
                </a:cubicBezTo>
                <a:cubicBezTo>
                  <a:pt x="314" y="54"/>
                  <a:pt x="314" y="54"/>
                  <a:pt x="314" y="54"/>
                </a:cubicBezTo>
                <a:cubicBezTo>
                  <a:pt x="314" y="53"/>
                  <a:pt x="314" y="51"/>
                  <a:pt x="315" y="50"/>
                </a:cubicBezTo>
                <a:cubicBezTo>
                  <a:pt x="321" y="49"/>
                  <a:pt x="329" y="50"/>
                  <a:pt x="331" y="59"/>
                </a:cubicBezTo>
                <a:cubicBezTo>
                  <a:pt x="330" y="57"/>
                  <a:pt x="335" y="54"/>
                  <a:pt x="331" y="50"/>
                </a:cubicBezTo>
                <a:cubicBezTo>
                  <a:pt x="337" y="57"/>
                  <a:pt x="345" y="56"/>
                  <a:pt x="352" y="59"/>
                </a:cubicBezTo>
                <a:cubicBezTo>
                  <a:pt x="352" y="59"/>
                  <a:pt x="352" y="59"/>
                  <a:pt x="352" y="59"/>
                </a:cubicBezTo>
                <a:cubicBezTo>
                  <a:pt x="355" y="62"/>
                  <a:pt x="355" y="62"/>
                  <a:pt x="355" y="62"/>
                </a:cubicBezTo>
                <a:cubicBezTo>
                  <a:pt x="355" y="61"/>
                  <a:pt x="355" y="61"/>
                  <a:pt x="355" y="61"/>
                </a:cubicBezTo>
                <a:cubicBezTo>
                  <a:pt x="353" y="59"/>
                  <a:pt x="353" y="59"/>
                  <a:pt x="353" y="59"/>
                </a:cubicBezTo>
                <a:cubicBezTo>
                  <a:pt x="356" y="60"/>
                  <a:pt x="359" y="62"/>
                  <a:pt x="360" y="65"/>
                </a:cubicBezTo>
                <a:cubicBezTo>
                  <a:pt x="361" y="63"/>
                  <a:pt x="362" y="60"/>
                  <a:pt x="364" y="58"/>
                </a:cubicBezTo>
                <a:cubicBezTo>
                  <a:pt x="364" y="64"/>
                  <a:pt x="373" y="54"/>
                  <a:pt x="376" y="61"/>
                </a:cubicBezTo>
                <a:cubicBezTo>
                  <a:pt x="377" y="60"/>
                  <a:pt x="375" y="60"/>
                  <a:pt x="376" y="58"/>
                </a:cubicBezTo>
                <a:cubicBezTo>
                  <a:pt x="385" y="60"/>
                  <a:pt x="397" y="69"/>
                  <a:pt x="408" y="67"/>
                </a:cubicBezTo>
                <a:cubicBezTo>
                  <a:pt x="407" y="77"/>
                  <a:pt x="416" y="76"/>
                  <a:pt x="420" y="83"/>
                </a:cubicBezTo>
                <a:cubicBezTo>
                  <a:pt x="423" y="77"/>
                  <a:pt x="418" y="79"/>
                  <a:pt x="417" y="74"/>
                </a:cubicBezTo>
                <a:cubicBezTo>
                  <a:pt x="420" y="76"/>
                  <a:pt x="420" y="66"/>
                  <a:pt x="424" y="72"/>
                </a:cubicBezTo>
                <a:cubicBezTo>
                  <a:pt x="424" y="71"/>
                  <a:pt x="425" y="71"/>
                  <a:pt x="423" y="70"/>
                </a:cubicBezTo>
                <a:cubicBezTo>
                  <a:pt x="427" y="71"/>
                  <a:pt x="421" y="78"/>
                  <a:pt x="426" y="77"/>
                </a:cubicBezTo>
                <a:cubicBezTo>
                  <a:pt x="428" y="73"/>
                  <a:pt x="428" y="73"/>
                  <a:pt x="428" y="73"/>
                </a:cubicBezTo>
                <a:cubicBezTo>
                  <a:pt x="429" y="79"/>
                  <a:pt x="429" y="79"/>
                  <a:pt x="429" y="79"/>
                </a:cubicBezTo>
                <a:cubicBezTo>
                  <a:pt x="440" y="79"/>
                  <a:pt x="447" y="84"/>
                  <a:pt x="457" y="82"/>
                </a:cubicBezTo>
                <a:cubicBezTo>
                  <a:pt x="457" y="83"/>
                  <a:pt x="457" y="85"/>
                  <a:pt x="455" y="86"/>
                </a:cubicBezTo>
                <a:cubicBezTo>
                  <a:pt x="459" y="87"/>
                  <a:pt x="461" y="96"/>
                  <a:pt x="467" y="93"/>
                </a:cubicBezTo>
                <a:cubicBezTo>
                  <a:pt x="467" y="91"/>
                  <a:pt x="467" y="91"/>
                  <a:pt x="467" y="91"/>
                </a:cubicBezTo>
                <a:cubicBezTo>
                  <a:pt x="475" y="89"/>
                  <a:pt x="472" y="98"/>
                  <a:pt x="479" y="103"/>
                </a:cubicBezTo>
                <a:cubicBezTo>
                  <a:pt x="478" y="102"/>
                  <a:pt x="474" y="98"/>
                  <a:pt x="472" y="102"/>
                </a:cubicBezTo>
                <a:cubicBezTo>
                  <a:pt x="472" y="106"/>
                  <a:pt x="476" y="107"/>
                  <a:pt x="478" y="105"/>
                </a:cubicBezTo>
                <a:cubicBezTo>
                  <a:pt x="476" y="110"/>
                  <a:pt x="476" y="110"/>
                  <a:pt x="476" y="110"/>
                </a:cubicBezTo>
                <a:cubicBezTo>
                  <a:pt x="476" y="106"/>
                  <a:pt x="473" y="106"/>
                  <a:pt x="471" y="103"/>
                </a:cubicBezTo>
                <a:cubicBezTo>
                  <a:pt x="471" y="104"/>
                  <a:pt x="471" y="105"/>
                  <a:pt x="471" y="106"/>
                </a:cubicBezTo>
                <a:cubicBezTo>
                  <a:pt x="470" y="104"/>
                  <a:pt x="467" y="103"/>
                  <a:pt x="464" y="100"/>
                </a:cubicBezTo>
                <a:cubicBezTo>
                  <a:pt x="469" y="101"/>
                  <a:pt x="469" y="101"/>
                  <a:pt x="469" y="101"/>
                </a:cubicBezTo>
                <a:cubicBezTo>
                  <a:pt x="469" y="95"/>
                  <a:pt x="462" y="99"/>
                  <a:pt x="461" y="97"/>
                </a:cubicBezTo>
                <a:cubicBezTo>
                  <a:pt x="459" y="102"/>
                  <a:pt x="462" y="102"/>
                  <a:pt x="458" y="105"/>
                </a:cubicBezTo>
                <a:cubicBezTo>
                  <a:pt x="451" y="105"/>
                  <a:pt x="456" y="99"/>
                  <a:pt x="451" y="92"/>
                </a:cubicBezTo>
                <a:cubicBezTo>
                  <a:pt x="452" y="90"/>
                  <a:pt x="452" y="90"/>
                  <a:pt x="452" y="90"/>
                </a:cubicBezTo>
                <a:cubicBezTo>
                  <a:pt x="450" y="89"/>
                  <a:pt x="450" y="83"/>
                  <a:pt x="446" y="86"/>
                </a:cubicBezTo>
                <a:cubicBezTo>
                  <a:pt x="445" y="90"/>
                  <a:pt x="448" y="90"/>
                  <a:pt x="448" y="92"/>
                </a:cubicBezTo>
                <a:cubicBezTo>
                  <a:pt x="447" y="94"/>
                  <a:pt x="446" y="85"/>
                  <a:pt x="443" y="88"/>
                </a:cubicBezTo>
                <a:cubicBezTo>
                  <a:pt x="444" y="94"/>
                  <a:pt x="448" y="97"/>
                  <a:pt x="452" y="98"/>
                </a:cubicBezTo>
                <a:cubicBezTo>
                  <a:pt x="451" y="99"/>
                  <a:pt x="450" y="101"/>
                  <a:pt x="450" y="103"/>
                </a:cubicBezTo>
                <a:cubicBezTo>
                  <a:pt x="441" y="96"/>
                  <a:pt x="431" y="87"/>
                  <a:pt x="420" y="88"/>
                </a:cubicBezTo>
                <a:cubicBezTo>
                  <a:pt x="424" y="96"/>
                  <a:pt x="418" y="87"/>
                  <a:pt x="417" y="95"/>
                </a:cubicBezTo>
                <a:cubicBezTo>
                  <a:pt x="418" y="90"/>
                  <a:pt x="414" y="94"/>
                  <a:pt x="411" y="91"/>
                </a:cubicBezTo>
                <a:cubicBezTo>
                  <a:pt x="409" y="96"/>
                  <a:pt x="416" y="96"/>
                  <a:pt x="413" y="100"/>
                </a:cubicBezTo>
                <a:cubicBezTo>
                  <a:pt x="408" y="97"/>
                  <a:pt x="402" y="86"/>
                  <a:pt x="395" y="86"/>
                </a:cubicBezTo>
                <a:cubicBezTo>
                  <a:pt x="395" y="89"/>
                  <a:pt x="397" y="89"/>
                  <a:pt x="397" y="90"/>
                </a:cubicBezTo>
                <a:cubicBezTo>
                  <a:pt x="392" y="88"/>
                  <a:pt x="388" y="74"/>
                  <a:pt x="383" y="82"/>
                </a:cubicBezTo>
                <a:cubicBezTo>
                  <a:pt x="385" y="86"/>
                  <a:pt x="387" y="89"/>
                  <a:pt x="389" y="93"/>
                </a:cubicBezTo>
                <a:cubicBezTo>
                  <a:pt x="389" y="93"/>
                  <a:pt x="388" y="93"/>
                  <a:pt x="386" y="94"/>
                </a:cubicBezTo>
                <a:cubicBezTo>
                  <a:pt x="387" y="99"/>
                  <a:pt x="387" y="99"/>
                  <a:pt x="387" y="99"/>
                </a:cubicBezTo>
                <a:cubicBezTo>
                  <a:pt x="381" y="99"/>
                  <a:pt x="384" y="89"/>
                  <a:pt x="382" y="84"/>
                </a:cubicBezTo>
                <a:cubicBezTo>
                  <a:pt x="378" y="89"/>
                  <a:pt x="378" y="89"/>
                  <a:pt x="378" y="89"/>
                </a:cubicBezTo>
                <a:cubicBezTo>
                  <a:pt x="371" y="91"/>
                  <a:pt x="365" y="87"/>
                  <a:pt x="362" y="79"/>
                </a:cubicBezTo>
                <a:cubicBezTo>
                  <a:pt x="361" y="79"/>
                  <a:pt x="356" y="78"/>
                  <a:pt x="358" y="83"/>
                </a:cubicBezTo>
                <a:cubicBezTo>
                  <a:pt x="360" y="91"/>
                  <a:pt x="361" y="96"/>
                  <a:pt x="367" y="97"/>
                </a:cubicBezTo>
                <a:cubicBezTo>
                  <a:pt x="369" y="92"/>
                  <a:pt x="363" y="91"/>
                  <a:pt x="365" y="91"/>
                </a:cubicBezTo>
                <a:cubicBezTo>
                  <a:pt x="367" y="92"/>
                  <a:pt x="373" y="89"/>
                  <a:pt x="374" y="94"/>
                </a:cubicBezTo>
                <a:cubicBezTo>
                  <a:pt x="367" y="92"/>
                  <a:pt x="367" y="92"/>
                  <a:pt x="367" y="92"/>
                </a:cubicBezTo>
                <a:cubicBezTo>
                  <a:pt x="366" y="99"/>
                  <a:pt x="370" y="93"/>
                  <a:pt x="371" y="97"/>
                </a:cubicBezTo>
                <a:cubicBezTo>
                  <a:pt x="368" y="102"/>
                  <a:pt x="365" y="95"/>
                  <a:pt x="362" y="98"/>
                </a:cubicBezTo>
                <a:cubicBezTo>
                  <a:pt x="362" y="98"/>
                  <a:pt x="362" y="98"/>
                  <a:pt x="362" y="98"/>
                </a:cubicBezTo>
                <a:cubicBezTo>
                  <a:pt x="357" y="96"/>
                  <a:pt x="358" y="98"/>
                  <a:pt x="353" y="94"/>
                </a:cubicBezTo>
                <a:cubicBezTo>
                  <a:pt x="353" y="87"/>
                  <a:pt x="355" y="90"/>
                  <a:pt x="358" y="88"/>
                </a:cubicBezTo>
                <a:cubicBezTo>
                  <a:pt x="349" y="87"/>
                  <a:pt x="338" y="73"/>
                  <a:pt x="328" y="83"/>
                </a:cubicBezTo>
                <a:cubicBezTo>
                  <a:pt x="333" y="90"/>
                  <a:pt x="333" y="90"/>
                  <a:pt x="333" y="90"/>
                </a:cubicBezTo>
                <a:cubicBezTo>
                  <a:pt x="330" y="91"/>
                  <a:pt x="324" y="84"/>
                  <a:pt x="324" y="92"/>
                </a:cubicBezTo>
                <a:cubicBezTo>
                  <a:pt x="328" y="90"/>
                  <a:pt x="326" y="95"/>
                  <a:pt x="328" y="97"/>
                </a:cubicBezTo>
                <a:cubicBezTo>
                  <a:pt x="328" y="96"/>
                  <a:pt x="328" y="96"/>
                  <a:pt x="328" y="96"/>
                </a:cubicBezTo>
                <a:cubicBezTo>
                  <a:pt x="328" y="96"/>
                  <a:pt x="330" y="98"/>
                  <a:pt x="329" y="99"/>
                </a:cubicBezTo>
                <a:cubicBezTo>
                  <a:pt x="326" y="94"/>
                  <a:pt x="322" y="92"/>
                  <a:pt x="319" y="89"/>
                </a:cubicBezTo>
                <a:cubicBezTo>
                  <a:pt x="320" y="91"/>
                  <a:pt x="317" y="93"/>
                  <a:pt x="316" y="94"/>
                </a:cubicBezTo>
                <a:cubicBezTo>
                  <a:pt x="313" y="93"/>
                  <a:pt x="317" y="91"/>
                  <a:pt x="317" y="88"/>
                </a:cubicBezTo>
                <a:cubicBezTo>
                  <a:pt x="315" y="88"/>
                  <a:pt x="313" y="83"/>
                  <a:pt x="311" y="87"/>
                </a:cubicBezTo>
                <a:cubicBezTo>
                  <a:pt x="309" y="91"/>
                  <a:pt x="314" y="91"/>
                  <a:pt x="314" y="95"/>
                </a:cubicBezTo>
                <a:cubicBezTo>
                  <a:pt x="306" y="88"/>
                  <a:pt x="306" y="88"/>
                  <a:pt x="306" y="88"/>
                </a:cubicBezTo>
                <a:cubicBezTo>
                  <a:pt x="306" y="89"/>
                  <a:pt x="306" y="89"/>
                  <a:pt x="306" y="89"/>
                </a:cubicBezTo>
                <a:cubicBezTo>
                  <a:pt x="305" y="87"/>
                  <a:pt x="304" y="86"/>
                  <a:pt x="303" y="87"/>
                </a:cubicBezTo>
                <a:cubicBezTo>
                  <a:pt x="302" y="90"/>
                  <a:pt x="304" y="91"/>
                  <a:pt x="305" y="90"/>
                </a:cubicBezTo>
                <a:cubicBezTo>
                  <a:pt x="300" y="94"/>
                  <a:pt x="297" y="80"/>
                  <a:pt x="293" y="89"/>
                </a:cubicBezTo>
                <a:cubicBezTo>
                  <a:pt x="290" y="86"/>
                  <a:pt x="290" y="86"/>
                  <a:pt x="290" y="86"/>
                </a:cubicBezTo>
                <a:cubicBezTo>
                  <a:pt x="290" y="87"/>
                  <a:pt x="289" y="88"/>
                  <a:pt x="290" y="88"/>
                </a:cubicBezTo>
                <a:cubicBezTo>
                  <a:pt x="287" y="85"/>
                  <a:pt x="287" y="85"/>
                  <a:pt x="287" y="85"/>
                </a:cubicBezTo>
                <a:cubicBezTo>
                  <a:pt x="282" y="82"/>
                  <a:pt x="285" y="92"/>
                  <a:pt x="284" y="93"/>
                </a:cubicBezTo>
                <a:cubicBezTo>
                  <a:pt x="284" y="93"/>
                  <a:pt x="284" y="93"/>
                  <a:pt x="284" y="93"/>
                </a:cubicBezTo>
                <a:cubicBezTo>
                  <a:pt x="282" y="94"/>
                  <a:pt x="281" y="97"/>
                  <a:pt x="282" y="97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5" y="88"/>
                  <a:pt x="268" y="86"/>
                  <a:pt x="268" y="76"/>
                </a:cubicBezTo>
                <a:cubicBezTo>
                  <a:pt x="267" y="77"/>
                  <a:pt x="265" y="79"/>
                  <a:pt x="266" y="80"/>
                </a:cubicBezTo>
                <a:cubicBezTo>
                  <a:pt x="262" y="79"/>
                  <a:pt x="267" y="88"/>
                  <a:pt x="260" y="86"/>
                </a:cubicBezTo>
                <a:cubicBezTo>
                  <a:pt x="260" y="88"/>
                  <a:pt x="261" y="88"/>
                  <a:pt x="262" y="88"/>
                </a:cubicBezTo>
                <a:cubicBezTo>
                  <a:pt x="260" y="88"/>
                  <a:pt x="260" y="88"/>
                  <a:pt x="259" y="87"/>
                </a:cubicBezTo>
                <a:cubicBezTo>
                  <a:pt x="259" y="88"/>
                  <a:pt x="259" y="89"/>
                  <a:pt x="259" y="90"/>
                </a:cubicBezTo>
                <a:cubicBezTo>
                  <a:pt x="259" y="87"/>
                  <a:pt x="256" y="87"/>
                  <a:pt x="255" y="88"/>
                </a:cubicBezTo>
                <a:cubicBezTo>
                  <a:pt x="257" y="94"/>
                  <a:pt x="257" y="94"/>
                  <a:pt x="257" y="94"/>
                </a:cubicBezTo>
                <a:cubicBezTo>
                  <a:pt x="255" y="91"/>
                  <a:pt x="254" y="91"/>
                  <a:pt x="252" y="91"/>
                </a:cubicBezTo>
                <a:cubicBezTo>
                  <a:pt x="253" y="95"/>
                  <a:pt x="253" y="95"/>
                  <a:pt x="253" y="95"/>
                </a:cubicBezTo>
                <a:cubicBezTo>
                  <a:pt x="249" y="94"/>
                  <a:pt x="253" y="87"/>
                  <a:pt x="248" y="90"/>
                </a:cubicBezTo>
                <a:cubicBezTo>
                  <a:pt x="253" y="87"/>
                  <a:pt x="253" y="87"/>
                  <a:pt x="253" y="87"/>
                </a:cubicBezTo>
                <a:cubicBezTo>
                  <a:pt x="247" y="85"/>
                  <a:pt x="250" y="77"/>
                  <a:pt x="247" y="74"/>
                </a:cubicBezTo>
                <a:cubicBezTo>
                  <a:pt x="242" y="67"/>
                  <a:pt x="234" y="78"/>
                  <a:pt x="230" y="66"/>
                </a:cubicBezTo>
                <a:cubicBezTo>
                  <a:pt x="229" y="70"/>
                  <a:pt x="230" y="71"/>
                  <a:pt x="228" y="75"/>
                </a:cubicBezTo>
                <a:cubicBezTo>
                  <a:pt x="232" y="77"/>
                  <a:pt x="234" y="78"/>
                  <a:pt x="235" y="84"/>
                </a:cubicBezTo>
                <a:cubicBezTo>
                  <a:pt x="242" y="90"/>
                  <a:pt x="237" y="69"/>
                  <a:pt x="245" y="78"/>
                </a:cubicBezTo>
                <a:cubicBezTo>
                  <a:pt x="244" y="84"/>
                  <a:pt x="242" y="84"/>
                  <a:pt x="240" y="81"/>
                </a:cubicBezTo>
                <a:cubicBezTo>
                  <a:pt x="240" y="85"/>
                  <a:pt x="242" y="88"/>
                  <a:pt x="244" y="91"/>
                </a:cubicBezTo>
                <a:cubicBezTo>
                  <a:pt x="239" y="88"/>
                  <a:pt x="233" y="93"/>
                  <a:pt x="230" y="93"/>
                </a:cubicBezTo>
                <a:cubicBezTo>
                  <a:pt x="229" y="90"/>
                  <a:pt x="225" y="87"/>
                  <a:pt x="224" y="88"/>
                </a:cubicBezTo>
                <a:cubicBezTo>
                  <a:pt x="224" y="85"/>
                  <a:pt x="217" y="82"/>
                  <a:pt x="220" y="76"/>
                </a:cubicBezTo>
                <a:cubicBezTo>
                  <a:pt x="215" y="74"/>
                  <a:pt x="216" y="85"/>
                  <a:pt x="212" y="77"/>
                </a:cubicBezTo>
                <a:cubicBezTo>
                  <a:pt x="214" y="83"/>
                  <a:pt x="209" y="81"/>
                  <a:pt x="211" y="86"/>
                </a:cubicBezTo>
                <a:cubicBezTo>
                  <a:pt x="212" y="81"/>
                  <a:pt x="217" y="90"/>
                  <a:pt x="220" y="93"/>
                </a:cubicBezTo>
                <a:cubicBezTo>
                  <a:pt x="213" y="96"/>
                  <a:pt x="213" y="96"/>
                  <a:pt x="213" y="96"/>
                </a:cubicBezTo>
                <a:cubicBezTo>
                  <a:pt x="214" y="95"/>
                  <a:pt x="212" y="91"/>
                  <a:pt x="211" y="90"/>
                </a:cubicBezTo>
                <a:cubicBezTo>
                  <a:pt x="210" y="95"/>
                  <a:pt x="210" y="95"/>
                  <a:pt x="210" y="95"/>
                </a:cubicBezTo>
                <a:cubicBezTo>
                  <a:pt x="209" y="83"/>
                  <a:pt x="198" y="104"/>
                  <a:pt x="195" y="90"/>
                </a:cubicBezTo>
                <a:cubicBezTo>
                  <a:pt x="197" y="91"/>
                  <a:pt x="199" y="87"/>
                  <a:pt x="200" y="93"/>
                </a:cubicBezTo>
                <a:cubicBezTo>
                  <a:pt x="204" y="89"/>
                  <a:pt x="199" y="84"/>
                  <a:pt x="201" y="80"/>
                </a:cubicBezTo>
                <a:cubicBezTo>
                  <a:pt x="194" y="75"/>
                  <a:pt x="185" y="83"/>
                  <a:pt x="178" y="74"/>
                </a:cubicBezTo>
                <a:cubicBezTo>
                  <a:pt x="179" y="78"/>
                  <a:pt x="183" y="78"/>
                  <a:pt x="183" y="82"/>
                </a:cubicBezTo>
                <a:cubicBezTo>
                  <a:pt x="178" y="85"/>
                  <a:pt x="172" y="74"/>
                  <a:pt x="166" y="70"/>
                </a:cubicBezTo>
                <a:cubicBezTo>
                  <a:pt x="167" y="76"/>
                  <a:pt x="167" y="76"/>
                  <a:pt x="167" y="76"/>
                </a:cubicBezTo>
                <a:cubicBezTo>
                  <a:pt x="162" y="71"/>
                  <a:pt x="165" y="79"/>
                  <a:pt x="160" y="77"/>
                </a:cubicBezTo>
                <a:cubicBezTo>
                  <a:pt x="160" y="76"/>
                  <a:pt x="161" y="74"/>
                  <a:pt x="159" y="74"/>
                </a:cubicBezTo>
                <a:cubicBezTo>
                  <a:pt x="155" y="75"/>
                  <a:pt x="159" y="79"/>
                  <a:pt x="156" y="81"/>
                </a:cubicBezTo>
                <a:cubicBezTo>
                  <a:pt x="150" y="71"/>
                  <a:pt x="154" y="87"/>
                  <a:pt x="147" y="82"/>
                </a:cubicBezTo>
                <a:cubicBezTo>
                  <a:pt x="148" y="85"/>
                  <a:pt x="148" y="85"/>
                  <a:pt x="148" y="85"/>
                </a:cubicBezTo>
                <a:cubicBezTo>
                  <a:pt x="142" y="81"/>
                  <a:pt x="136" y="90"/>
                  <a:pt x="130" y="92"/>
                </a:cubicBezTo>
                <a:cubicBezTo>
                  <a:pt x="131" y="90"/>
                  <a:pt x="135" y="91"/>
                  <a:pt x="134" y="85"/>
                </a:cubicBezTo>
                <a:cubicBezTo>
                  <a:pt x="127" y="84"/>
                  <a:pt x="127" y="84"/>
                  <a:pt x="127" y="84"/>
                </a:cubicBezTo>
                <a:cubicBezTo>
                  <a:pt x="126" y="86"/>
                  <a:pt x="123" y="86"/>
                  <a:pt x="126" y="89"/>
                </a:cubicBezTo>
                <a:cubicBezTo>
                  <a:pt x="127" y="90"/>
                  <a:pt x="127" y="89"/>
                  <a:pt x="128" y="88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0" y="89"/>
                  <a:pt x="127" y="83"/>
                  <a:pt x="127" y="77"/>
                </a:cubicBezTo>
                <a:cubicBezTo>
                  <a:pt x="123" y="79"/>
                  <a:pt x="122" y="74"/>
                  <a:pt x="119" y="74"/>
                </a:cubicBezTo>
                <a:cubicBezTo>
                  <a:pt x="118" y="80"/>
                  <a:pt x="124" y="80"/>
                  <a:pt x="122" y="86"/>
                </a:cubicBezTo>
                <a:cubicBezTo>
                  <a:pt x="120" y="89"/>
                  <a:pt x="113" y="85"/>
                  <a:pt x="110" y="80"/>
                </a:cubicBezTo>
                <a:cubicBezTo>
                  <a:pt x="107" y="93"/>
                  <a:pt x="96" y="84"/>
                  <a:pt x="97" y="94"/>
                </a:cubicBezTo>
                <a:cubicBezTo>
                  <a:pt x="97" y="93"/>
                  <a:pt x="96" y="90"/>
                  <a:pt x="94" y="91"/>
                </a:cubicBezTo>
                <a:cubicBezTo>
                  <a:pt x="95" y="94"/>
                  <a:pt x="95" y="94"/>
                  <a:pt x="95" y="94"/>
                </a:cubicBezTo>
                <a:cubicBezTo>
                  <a:pt x="91" y="99"/>
                  <a:pt x="90" y="85"/>
                  <a:pt x="87" y="88"/>
                </a:cubicBezTo>
                <a:cubicBezTo>
                  <a:pt x="87" y="90"/>
                  <a:pt x="88" y="90"/>
                  <a:pt x="89" y="93"/>
                </a:cubicBezTo>
                <a:cubicBezTo>
                  <a:pt x="83" y="96"/>
                  <a:pt x="77" y="82"/>
                  <a:pt x="71" y="89"/>
                </a:cubicBezTo>
                <a:cubicBezTo>
                  <a:pt x="72" y="90"/>
                  <a:pt x="72" y="91"/>
                  <a:pt x="73" y="90"/>
                </a:cubicBezTo>
                <a:cubicBezTo>
                  <a:pt x="73" y="91"/>
                  <a:pt x="72" y="91"/>
                  <a:pt x="69" y="89"/>
                </a:cubicBezTo>
                <a:cubicBezTo>
                  <a:pt x="71" y="85"/>
                  <a:pt x="71" y="85"/>
                  <a:pt x="71" y="85"/>
                </a:cubicBezTo>
                <a:cubicBezTo>
                  <a:pt x="66" y="74"/>
                  <a:pt x="63" y="92"/>
                  <a:pt x="57" y="89"/>
                </a:cubicBezTo>
                <a:cubicBezTo>
                  <a:pt x="58" y="91"/>
                  <a:pt x="62" y="91"/>
                  <a:pt x="60" y="94"/>
                </a:cubicBezTo>
                <a:cubicBezTo>
                  <a:pt x="57" y="95"/>
                  <a:pt x="55" y="83"/>
                  <a:pt x="52" y="89"/>
                </a:cubicBezTo>
                <a:cubicBezTo>
                  <a:pt x="54" y="90"/>
                  <a:pt x="55" y="96"/>
                  <a:pt x="57" y="97"/>
                </a:cubicBezTo>
                <a:cubicBezTo>
                  <a:pt x="54" y="98"/>
                  <a:pt x="53" y="102"/>
                  <a:pt x="51" y="98"/>
                </a:cubicBezTo>
                <a:cubicBezTo>
                  <a:pt x="50" y="98"/>
                  <a:pt x="50" y="100"/>
                  <a:pt x="51" y="101"/>
                </a:cubicBezTo>
                <a:cubicBezTo>
                  <a:pt x="48" y="98"/>
                  <a:pt x="46" y="101"/>
                  <a:pt x="45" y="103"/>
                </a:cubicBezTo>
                <a:cubicBezTo>
                  <a:pt x="45" y="105"/>
                  <a:pt x="45" y="105"/>
                  <a:pt x="45" y="105"/>
                </a:cubicBezTo>
                <a:cubicBezTo>
                  <a:pt x="40" y="94"/>
                  <a:pt x="40" y="105"/>
                  <a:pt x="36" y="106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35" y="108"/>
                  <a:pt x="32" y="105"/>
                  <a:pt x="30" y="110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29" y="111"/>
                  <a:pt x="27" y="119"/>
                  <a:pt x="24" y="114"/>
                </a:cubicBezTo>
                <a:cubicBezTo>
                  <a:pt x="23" y="115"/>
                  <a:pt x="28" y="120"/>
                  <a:pt x="25" y="121"/>
                </a:cubicBezTo>
                <a:cubicBezTo>
                  <a:pt x="23" y="119"/>
                  <a:pt x="20" y="118"/>
                  <a:pt x="20" y="122"/>
                </a:cubicBezTo>
                <a:cubicBezTo>
                  <a:pt x="21" y="123"/>
                  <a:pt x="22" y="125"/>
                  <a:pt x="22" y="123"/>
                </a:cubicBezTo>
                <a:cubicBezTo>
                  <a:pt x="23" y="123"/>
                  <a:pt x="22" y="122"/>
                  <a:pt x="22" y="121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3" y="127"/>
                  <a:pt x="21" y="122"/>
                  <a:pt x="19" y="125"/>
                </a:cubicBezTo>
                <a:cubicBezTo>
                  <a:pt x="20" y="127"/>
                  <a:pt x="22" y="128"/>
                  <a:pt x="23" y="130"/>
                </a:cubicBezTo>
                <a:cubicBezTo>
                  <a:pt x="19" y="128"/>
                  <a:pt x="16" y="127"/>
                  <a:pt x="13" y="126"/>
                </a:cubicBezTo>
                <a:cubicBezTo>
                  <a:pt x="12" y="124"/>
                  <a:pt x="12" y="122"/>
                  <a:pt x="9" y="120"/>
                </a:cubicBezTo>
                <a:cubicBezTo>
                  <a:pt x="9" y="119"/>
                  <a:pt x="10" y="118"/>
                  <a:pt x="11" y="117"/>
                </a:cubicBezTo>
                <a:cubicBezTo>
                  <a:pt x="10" y="112"/>
                  <a:pt x="6" y="113"/>
                  <a:pt x="5" y="113"/>
                </a:cubicBezTo>
                <a:cubicBezTo>
                  <a:pt x="5" y="112"/>
                  <a:pt x="6" y="112"/>
                  <a:pt x="6" y="111"/>
                </a:cubicBezTo>
                <a:cubicBezTo>
                  <a:pt x="6" y="111"/>
                  <a:pt x="6" y="110"/>
                  <a:pt x="5" y="110"/>
                </a:cubicBezTo>
                <a:cubicBezTo>
                  <a:pt x="7" y="109"/>
                  <a:pt x="7" y="109"/>
                  <a:pt x="7" y="109"/>
                </a:cubicBezTo>
                <a:cubicBezTo>
                  <a:pt x="3" y="108"/>
                  <a:pt x="3" y="105"/>
                  <a:pt x="4" y="103"/>
                </a:cubicBezTo>
                <a:cubicBezTo>
                  <a:pt x="4" y="100"/>
                  <a:pt x="4" y="98"/>
                  <a:pt x="0" y="97"/>
                </a:cubicBezTo>
                <a:cubicBezTo>
                  <a:pt x="2" y="97"/>
                  <a:pt x="5" y="99"/>
                  <a:pt x="7" y="101"/>
                </a:cubicBezTo>
                <a:cubicBezTo>
                  <a:pt x="10" y="101"/>
                  <a:pt x="8" y="98"/>
                  <a:pt x="9" y="96"/>
                </a:cubicBezTo>
                <a:cubicBezTo>
                  <a:pt x="7" y="95"/>
                  <a:pt x="5" y="94"/>
                  <a:pt x="3" y="94"/>
                </a:cubicBezTo>
                <a:cubicBezTo>
                  <a:pt x="10" y="92"/>
                  <a:pt x="0" y="89"/>
                  <a:pt x="3" y="84"/>
                </a:cubicBezTo>
                <a:cubicBezTo>
                  <a:pt x="7" y="84"/>
                  <a:pt x="8" y="81"/>
                  <a:pt x="9" y="77"/>
                </a:cubicBezTo>
                <a:cubicBezTo>
                  <a:pt x="10" y="73"/>
                  <a:pt x="11" y="69"/>
                  <a:pt x="13" y="68"/>
                </a:cubicBezTo>
                <a:cubicBezTo>
                  <a:pt x="20" y="67"/>
                  <a:pt x="12" y="74"/>
                  <a:pt x="17" y="76"/>
                </a:cubicBezTo>
                <a:cubicBezTo>
                  <a:pt x="21" y="75"/>
                  <a:pt x="18" y="72"/>
                  <a:pt x="20" y="70"/>
                </a:cubicBezTo>
                <a:cubicBezTo>
                  <a:pt x="23" y="76"/>
                  <a:pt x="23" y="76"/>
                  <a:pt x="23" y="76"/>
                </a:cubicBezTo>
                <a:cubicBezTo>
                  <a:pt x="27" y="76"/>
                  <a:pt x="21" y="70"/>
                  <a:pt x="24" y="72"/>
                </a:cubicBezTo>
                <a:cubicBezTo>
                  <a:pt x="26" y="67"/>
                  <a:pt x="23" y="70"/>
                  <a:pt x="20" y="65"/>
                </a:cubicBezTo>
                <a:cubicBezTo>
                  <a:pt x="22" y="66"/>
                  <a:pt x="26" y="68"/>
                  <a:pt x="27" y="65"/>
                </a:cubicBezTo>
                <a:cubicBezTo>
                  <a:pt x="26" y="63"/>
                  <a:pt x="22" y="64"/>
                  <a:pt x="24" y="62"/>
                </a:cubicBezTo>
                <a:cubicBezTo>
                  <a:pt x="35" y="63"/>
                  <a:pt x="36" y="55"/>
                  <a:pt x="46" y="54"/>
                </a:cubicBezTo>
                <a:cubicBezTo>
                  <a:pt x="44" y="51"/>
                  <a:pt x="44" y="51"/>
                  <a:pt x="44" y="51"/>
                </a:cubicBezTo>
                <a:cubicBezTo>
                  <a:pt x="45" y="52"/>
                  <a:pt x="46" y="53"/>
                  <a:pt x="47" y="52"/>
                </a:cubicBezTo>
                <a:cubicBezTo>
                  <a:pt x="46" y="50"/>
                  <a:pt x="46" y="50"/>
                  <a:pt x="46" y="50"/>
                </a:cubicBezTo>
                <a:cubicBezTo>
                  <a:pt x="48" y="49"/>
                  <a:pt x="58" y="52"/>
                  <a:pt x="63" y="50"/>
                </a:cubicBezTo>
                <a:cubicBezTo>
                  <a:pt x="60" y="47"/>
                  <a:pt x="60" y="47"/>
                  <a:pt x="60" y="47"/>
                </a:cubicBezTo>
                <a:cubicBezTo>
                  <a:pt x="66" y="51"/>
                  <a:pt x="66" y="51"/>
                  <a:pt x="66" y="51"/>
                </a:cubicBezTo>
                <a:cubicBezTo>
                  <a:pt x="64" y="45"/>
                  <a:pt x="64" y="45"/>
                  <a:pt x="64" y="45"/>
                </a:cubicBezTo>
                <a:cubicBezTo>
                  <a:pt x="67" y="50"/>
                  <a:pt x="73" y="46"/>
                  <a:pt x="78" y="47"/>
                </a:cubicBezTo>
                <a:cubicBezTo>
                  <a:pt x="78" y="43"/>
                  <a:pt x="78" y="43"/>
                  <a:pt x="78" y="43"/>
                </a:cubicBezTo>
                <a:cubicBezTo>
                  <a:pt x="81" y="45"/>
                  <a:pt x="81" y="45"/>
                  <a:pt x="81" y="45"/>
                </a:cubicBezTo>
                <a:cubicBezTo>
                  <a:pt x="80" y="42"/>
                  <a:pt x="80" y="42"/>
                  <a:pt x="80" y="42"/>
                </a:cubicBezTo>
                <a:cubicBezTo>
                  <a:pt x="83" y="42"/>
                  <a:pt x="87" y="48"/>
                  <a:pt x="90" y="45"/>
                </a:cubicBezTo>
                <a:cubicBezTo>
                  <a:pt x="88" y="46"/>
                  <a:pt x="87" y="40"/>
                  <a:pt x="87" y="38"/>
                </a:cubicBezTo>
                <a:close/>
                <a:moveTo>
                  <a:pt x="211" y="42"/>
                </a:moveTo>
                <a:cubicBezTo>
                  <a:pt x="212" y="42"/>
                  <a:pt x="212" y="42"/>
                  <a:pt x="212" y="42"/>
                </a:cubicBezTo>
                <a:cubicBezTo>
                  <a:pt x="212" y="42"/>
                  <a:pt x="211" y="42"/>
                  <a:pt x="211" y="42"/>
                </a:cubicBezTo>
                <a:cubicBezTo>
                  <a:pt x="209" y="42"/>
                  <a:pt x="209" y="42"/>
                  <a:pt x="209" y="42"/>
                </a:cubicBezTo>
                <a:cubicBezTo>
                  <a:pt x="209" y="45"/>
                  <a:pt x="210" y="43"/>
                  <a:pt x="211" y="42"/>
                </a:cubicBezTo>
                <a:close/>
                <a:moveTo>
                  <a:pt x="403" y="71"/>
                </a:moveTo>
                <a:cubicBezTo>
                  <a:pt x="400" y="69"/>
                  <a:pt x="400" y="69"/>
                  <a:pt x="400" y="69"/>
                </a:cubicBezTo>
                <a:cubicBezTo>
                  <a:pt x="401" y="69"/>
                  <a:pt x="403" y="71"/>
                  <a:pt x="402" y="69"/>
                </a:cubicBezTo>
                <a:cubicBezTo>
                  <a:pt x="403" y="69"/>
                  <a:pt x="404" y="69"/>
                  <a:pt x="403" y="71"/>
                </a:cubicBezTo>
                <a:close/>
                <a:moveTo>
                  <a:pt x="206" y="78"/>
                </a:moveTo>
                <a:cubicBezTo>
                  <a:pt x="208" y="81"/>
                  <a:pt x="208" y="81"/>
                  <a:pt x="208" y="81"/>
                </a:cubicBezTo>
                <a:cubicBezTo>
                  <a:pt x="209" y="78"/>
                  <a:pt x="209" y="78"/>
                  <a:pt x="209" y="78"/>
                </a:cubicBezTo>
                <a:lnTo>
                  <a:pt x="206" y="78"/>
                </a:lnTo>
                <a:close/>
                <a:moveTo>
                  <a:pt x="179" y="79"/>
                </a:moveTo>
                <a:cubicBezTo>
                  <a:pt x="182" y="81"/>
                  <a:pt x="182" y="81"/>
                  <a:pt x="182" y="81"/>
                </a:cubicBezTo>
                <a:cubicBezTo>
                  <a:pt x="182" y="80"/>
                  <a:pt x="182" y="80"/>
                  <a:pt x="182" y="80"/>
                </a:cubicBezTo>
                <a:cubicBezTo>
                  <a:pt x="179" y="78"/>
                  <a:pt x="179" y="78"/>
                  <a:pt x="179" y="78"/>
                </a:cubicBezTo>
                <a:lnTo>
                  <a:pt x="179" y="79"/>
                </a:lnTo>
                <a:close/>
                <a:moveTo>
                  <a:pt x="140" y="47"/>
                </a:moveTo>
                <a:cubicBezTo>
                  <a:pt x="142" y="53"/>
                  <a:pt x="143" y="47"/>
                  <a:pt x="146" y="49"/>
                </a:cubicBezTo>
                <a:cubicBezTo>
                  <a:pt x="146" y="50"/>
                  <a:pt x="146" y="50"/>
                  <a:pt x="146" y="50"/>
                </a:cubicBezTo>
                <a:cubicBezTo>
                  <a:pt x="146" y="50"/>
                  <a:pt x="146" y="49"/>
                  <a:pt x="146" y="49"/>
                </a:cubicBezTo>
                <a:cubicBezTo>
                  <a:pt x="144" y="47"/>
                  <a:pt x="142" y="41"/>
                  <a:pt x="140" y="47"/>
                </a:cubicBezTo>
                <a:close/>
                <a:moveTo>
                  <a:pt x="204" y="49"/>
                </a:moveTo>
                <a:cubicBezTo>
                  <a:pt x="204" y="46"/>
                  <a:pt x="200" y="45"/>
                  <a:pt x="199" y="42"/>
                </a:cubicBezTo>
                <a:cubicBezTo>
                  <a:pt x="198" y="43"/>
                  <a:pt x="200" y="46"/>
                  <a:pt x="200" y="49"/>
                </a:cubicBezTo>
                <a:cubicBezTo>
                  <a:pt x="200" y="49"/>
                  <a:pt x="199" y="49"/>
                  <a:pt x="198" y="48"/>
                </a:cubicBezTo>
                <a:cubicBezTo>
                  <a:pt x="199" y="56"/>
                  <a:pt x="201" y="45"/>
                  <a:pt x="204" y="49"/>
                </a:cubicBezTo>
                <a:close/>
                <a:moveTo>
                  <a:pt x="270" y="55"/>
                </a:moveTo>
                <a:cubicBezTo>
                  <a:pt x="268" y="52"/>
                  <a:pt x="268" y="52"/>
                  <a:pt x="268" y="52"/>
                </a:cubicBezTo>
                <a:cubicBezTo>
                  <a:pt x="269" y="52"/>
                  <a:pt x="269" y="52"/>
                  <a:pt x="269" y="52"/>
                </a:cubicBezTo>
                <a:lnTo>
                  <a:pt x="270" y="55"/>
                </a:lnTo>
                <a:close/>
                <a:moveTo>
                  <a:pt x="284" y="53"/>
                </a:moveTo>
                <a:cubicBezTo>
                  <a:pt x="287" y="53"/>
                  <a:pt x="290" y="58"/>
                  <a:pt x="289" y="62"/>
                </a:cubicBezTo>
                <a:cubicBezTo>
                  <a:pt x="286" y="61"/>
                  <a:pt x="282" y="61"/>
                  <a:pt x="281" y="56"/>
                </a:cubicBezTo>
                <a:cubicBezTo>
                  <a:pt x="282" y="59"/>
                  <a:pt x="281" y="49"/>
                  <a:pt x="284" y="53"/>
                </a:cubicBezTo>
                <a:close/>
                <a:moveTo>
                  <a:pt x="170" y="56"/>
                </a:moveTo>
                <a:cubicBezTo>
                  <a:pt x="172" y="57"/>
                  <a:pt x="175" y="66"/>
                  <a:pt x="178" y="61"/>
                </a:cubicBezTo>
                <a:cubicBezTo>
                  <a:pt x="175" y="59"/>
                  <a:pt x="175" y="59"/>
                  <a:pt x="175" y="59"/>
                </a:cubicBezTo>
                <a:cubicBezTo>
                  <a:pt x="176" y="59"/>
                  <a:pt x="176" y="59"/>
                  <a:pt x="176" y="59"/>
                </a:cubicBezTo>
                <a:cubicBezTo>
                  <a:pt x="175" y="55"/>
                  <a:pt x="175" y="55"/>
                  <a:pt x="175" y="55"/>
                </a:cubicBezTo>
                <a:cubicBezTo>
                  <a:pt x="176" y="64"/>
                  <a:pt x="171" y="56"/>
                  <a:pt x="170" y="56"/>
                </a:cubicBezTo>
                <a:close/>
                <a:moveTo>
                  <a:pt x="310" y="61"/>
                </a:moveTo>
                <a:cubicBezTo>
                  <a:pt x="311" y="62"/>
                  <a:pt x="315" y="65"/>
                  <a:pt x="314" y="71"/>
                </a:cubicBezTo>
                <a:cubicBezTo>
                  <a:pt x="315" y="68"/>
                  <a:pt x="311" y="64"/>
                  <a:pt x="308" y="61"/>
                </a:cubicBezTo>
                <a:cubicBezTo>
                  <a:pt x="309" y="61"/>
                  <a:pt x="309" y="62"/>
                  <a:pt x="310" y="61"/>
                </a:cubicBezTo>
                <a:close/>
                <a:moveTo>
                  <a:pt x="308" y="68"/>
                </a:moveTo>
                <a:cubicBezTo>
                  <a:pt x="307" y="68"/>
                  <a:pt x="307" y="72"/>
                  <a:pt x="305" y="69"/>
                </a:cubicBezTo>
                <a:cubicBezTo>
                  <a:pt x="305" y="66"/>
                  <a:pt x="305" y="58"/>
                  <a:pt x="301" y="60"/>
                </a:cubicBezTo>
                <a:cubicBezTo>
                  <a:pt x="303" y="66"/>
                  <a:pt x="303" y="69"/>
                  <a:pt x="307" y="72"/>
                </a:cubicBezTo>
                <a:lnTo>
                  <a:pt x="308" y="68"/>
                </a:lnTo>
                <a:close/>
                <a:moveTo>
                  <a:pt x="303" y="55"/>
                </a:moveTo>
                <a:cubicBezTo>
                  <a:pt x="297" y="57"/>
                  <a:pt x="297" y="57"/>
                  <a:pt x="297" y="57"/>
                </a:cubicBezTo>
                <a:cubicBezTo>
                  <a:pt x="300" y="65"/>
                  <a:pt x="301" y="58"/>
                  <a:pt x="303" y="55"/>
                </a:cubicBezTo>
                <a:cubicBezTo>
                  <a:pt x="304" y="54"/>
                  <a:pt x="304" y="54"/>
                  <a:pt x="304" y="54"/>
                </a:cubicBezTo>
                <a:cubicBezTo>
                  <a:pt x="304" y="54"/>
                  <a:pt x="303" y="55"/>
                  <a:pt x="303" y="55"/>
                </a:cubicBezTo>
                <a:close/>
                <a:moveTo>
                  <a:pt x="339" y="60"/>
                </a:moveTo>
                <a:cubicBezTo>
                  <a:pt x="337" y="58"/>
                  <a:pt x="337" y="58"/>
                  <a:pt x="337" y="58"/>
                </a:cubicBezTo>
                <a:cubicBezTo>
                  <a:pt x="338" y="57"/>
                  <a:pt x="338" y="56"/>
                  <a:pt x="336" y="56"/>
                </a:cubicBezTo>
                <a:cubicBezTo>
                  <a:pt x="337" y="58"/>
                  <a:pt x="337" y="58"/>
                  <a:pt x="337" y="58"/>
                </a:cubicBezTo>
                <a:cubicBezTo>
                  <a:pt x="337" y="60"/>
                  <a:pt x="335" y="62"/>
                  <a:pt x="339" y="60"/>
                </a:cubicBezTo>
                <a:close/>
                <a:moveTo>
                  <a:pt x="307" y="56"/>
                </a:moveTo>
                <a:cubicBezTo>
                  <a:pt x="312" y="57"/>
                  <a:pt x="312" y="57"/>
                  <a:pt x="312" y="57"/>
                </a:cubicBezTo>
                <a:cubicBezTo>
                  <a:pt x="310" y="58"/>
                  <a:pt x="307" y="59"/>
                  <a:pt x="307" y="56"/>
                </a:cubicBezTo>
                <a:close/>
                <a:moveTo>
                  <a:pt x="329" y="64"/>
                </a:moveTo>
                <a:cubicBezTo>
                  <a:pt x="329" y="64"/>
                  <a:pt x="334" y="63"/>
                  <a:pt x="336" y="63"/>
                </a:cubicBezTo>
                <a:cubicBezTo>
                  <a:pt x="335" y="61"/>
                  <a:pt x="330" y="60"/>
                  <a:pt x="329" y="64"/>
                </a:cubicBezTo>
                <a:close/>
                <a:moveTo>
                  <a:pt x="435" y="84"/>
                </a:moveTo>
                <a:cubicBezTo>
                  <a:pt x="433" y="88"/>
                  <a:pt x="433" y="88"/>
                  <a:pt x="433" y="88"/>
                </a:cubicBezTo>
                <a:cubicBezTo>
                  <a:pt x="436" y="89"/>
                  <a:pt x="436" y="89"/>
                  <a:pt x="436" y="89"/>
                </a:cubicBezTo>
                <a:lnTo>
                  <a:pt x="435" y="84"/>
                </a:lnTo>
                <a:close/>
                <a:moveTo>
                  <a:pt x="404" y="83"/>
                </a:moveTo>
                <a:cubicBezTo>
                  <a:pt x="403" y="83"/>
                  <a:pt x="403" y="83"/>
                  <a:pt x="403" y="83"/>
                </a:cubicBezTo>
                <a:cubicBezTo>
                  <a:pt x="401" y="85"/>
                  <a:pt x="401" y="85"/>
                  <a:pt x="401" y="85"/>
                </a:cubicBezTo>
                <a:lnTo>
                  <a:pt x="404" y="83"/>
                </a:lnTo>
                <a:close/>
                <a:moveTo>
                  <a:pt x="369" y="81"/>
                </a:moveTo>
                <a:cubicBezTo>
                  <a:pt x="370" y="81"/>
                  <a:pt x="370" y="81"/>
                  <a:pt x="370" y="80"/>
                </a:cubicBezTo>
                <a:cubicBezTo>
                  <a:pt x="373" y="78"/>
                  <a:pt x="380" y="77"/>
                  <a:pt x="383" y="78"/>
                </a:cubicBezTo>
                <a:cubicBezTo>
                  <a:pt x="385" y="76"/>
                  <a:pt x="381" y="71"/>
                  <a:pt x="380" y="69"/>
                </a:cubicBezTo>
                <a:cubicBezTo>
                  <a:pt x="380" y="85"/>
                  <a:pt x="376" y="68"/>
                  <a:pt x="372" y="73"/>
                </a:cubicBezTo>
                <a:cubicBezTo>
                  <a:pt x="373" y="74"/>
                  <a:pt x="375" y="74"/>
                  <a:pt x="375" y="77"/>
                </a:cubicBezTo>
                <a:cubicBezTo>
                  <a:pt x="374" y="78"/>
                  <a:pt x="372" y="78"/>
                  <a:pt x="371" y="77"/>
                </a:cubicBezTo>
                <a:cubicBezTo>
                  <a:pt x="371" y="76"/>
                  <a:pt x="370" y="75"/>
                  <a:pt x="370" y="75"/>
                </a:cubicBezTo>
                <a:cubicBezTo>
                  <a:pt x="370" y="76"/>
                  <a:pt x="370" y="76"/>
                  <a:pt x="371" y="77"/>
                </a:cubicBezTo>
                <a:cubicBezTo>
                  <a:pt x="371" y="78"/>
                  <a:pt x="371" y="79"/>
                  <a:pt x="370" y="80"/>
                </a:cubicBezTo>
                <a:cubicBezTo>
                  <a:pt x="370" y="80"/>
                  <a:pt x="369" y="81"/>
                  <a:pt x="369" y="81"/>
                </a:cubicBezTo>
                <a:close/>
                <a:moveTo>
                  <a:pt x="326" y="77"/>
                </a:moveTo>
                <a:cubicBezTo>
                  <a:pt x="326" y="75"/>
                  <a:pt x="328" y="74"/>
                  <a:pt x="325" y="72"/>
                </a:cubicBezTo>
                <a:cubicBezTo>
                  <a:pt x="325" y="74"/>
                  <a:pt x="325" y="75"/>
                  <a:pt x="326" y="77"/>
                </a:cubicBezTo>
                <a:cubicBezTo>
                  <a:pt x="326" y="77"/>
                  <a:pt x="327" y="78"/>
                  <a:pt x="328" y="78"/>
                </a:cubicBezTo>
                <a:cubicBezTo>
                  <a:pt x="327" y="78"/>
                  <a:pt x="327" y="77"/>
                  <a:pt x="326" y="77"/>
                </a:cubicBezTo>
                <a:close/>
                <a:moveTo>
                  <a:pt x="328" y="85"/>
                </a:moveTo>
                <a:cubicBezTo>
                  <a:pt x="322" y="78"/>
                  <a:pt x="322" y="78"/>
                  <a:pt x="322" y="78"/>
                </a:cubicBezTo>
                <a:cubicBezTo>
                  <a:pt x="324" y="82"/>
                  <a:pt x="324" y="82"/>
                  <a:pt x="324" y="82"/>
                </a:cubicBezTo>
                <a:cubicBezTo>
                  <a:pt x="321" y="78"/>
                  <a:pt x="321" y="78"/>
                  <a:pt x="321" y="78"/>
                </a:cubicBezTo>
                <a:cubicBezTo>
                  <a:pt x="321" y="82"/>
                  <a:pt x="324" y="88"/>
                  <a:pt x="328" y="85"/>
                </a:cubicBezTo>
                <a:close/>
                <a:moveTo>
                  <a:pt x="313" y="79"/>
                </a:moveTo>
                <a:cubicBezTo>
                  <a:pt x="319" y="82"/>
                  <a:pt x="319" y="82"/>
                  <a:pt x="319" y="82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8" y="78"/>
                  <a:pt x="318" y="78"/>
                  <a:pt x="318" y="78"/>
                </a:cubicBezTo>
                <a:cubicBezTo>
                  <a:pt x="319" y="81"/>
                  <a:pt x="319" y="81"/>
                  <a:pt x="319" y="81"/>
                </a:cubicBezTo>
                <a:lnTo>
                  <a:pt x="313" y="79"/>
                </a:lnTo>
                <a:close/>
                <a:moveTo>
                  <a:pt x="260" y="69"/>
                </a:moveTo>
                <a:cubicBezTo>
                  <a:pt x="257" y="69"/>
                  <a:pt x="257" y="69"/>
                  <a:pt x="257" y="69"/>
                </a:cubicBezTo>
                <a:cubicBezTo>
                  <a:pt x="257" y="69"/>
                  <a:pt x="260" y="73"/>
                  <a:pt x="263" y="72"/>
                </a:cubicBezTo>
                <a:cubicBezTo>
                  <a:pt x="259" y="82"/>
                  <a:pt x="262" y="70"/>
                  <a:pt x="256" y="74"/>
                </a:cubicBezTo>
                <a:cubicBezTo>
                  <a:pt x="263" y="74"/>
                  <a:pt x="260" y="81"/>
                  <a:pt x="259" y="85"/>
                </a:cubicBezTo>
                <a:cubicBezTo>
                  <a:pt x="258" y="79"/>
                  <a:pt x="250" y="82"/>
                  <a:pt x="253" y="70"/>
                </a:cubicBezTo>
                <a:cubicBezTo>
                  <a:pt x="255" y="72"/>
                  <a:pt x="258" y="61"/>
                  <a:pt x="260" y="69"/>
                </a:cubicBezTo>
                <a:close/>
                <a:moveTo>
                  <a:pt x="219" y="71"/>
                </a:moveTo>
                <a:cubicBezTo>
                  <a:pt x="215" y="70"/>
                  <a:pt x="215" y="70"/>
                  <a:pt x="215" y="70"/>
                </a:cubicBezTo>
                <a:cubicBezTo>
                  <a:pt x="219" y="71"/>
                  <a:pt x="219" y="71"/>
                  <a:pt x="219" y="71"/>
                </a:cubicBezTo>
                <a:close/>
                <a:moveTo>
                  <a:pt x="113" y="80"/>
                </a:moveTo>
                <a:cubicBezTo>
                  <a:pt x="114" y="86"/>
                  <a:pt x="119" y="80"/>
                  <a:pt x="119" y="77"/>
                </a:cubicBezTo>
                <a:cubicBezTo>
                  <a:pt x="118" y="79"/>
                  <a:pt x="115" y="79"/>
                  <a:pt x="113" y="80"/>
                </a:cubicBezTo>
                <a:close/>
                <a:moveTo>
                  <a:pt x="74" y="84"/>
                </a:moveTo>
                <a:cubicBezTo>
                  <a:pt x="76" y="83"/>
                  <a:pt x="80" y="89"/>
                  <a:pt x="80" y="83"/>
                </a:cubicBezTo>
                <a:cubicBezTo>
                  <a:pt x="75" y="81"/>
                  <a:pt x="75" y="81"/>
                  <a:pt x="75" y="81"/>
                </a:cubicBezTo>
                <a:cubicBezTo>
                  <a:pt x="75" y="83"/>
                  <a:pt x="73" y="81"/>
                  <a:pt x="74" y="84"/>
                </a:cubicBezTo>
                <a:close/>
                <a:moveTo>
                  <a:pt x="47" y="91"/>
                </a:moveTo>
                <a:cubicBezTo>
                  <a:pt x="44" y="85"/>
                  <a:pt x="44" y="85"/>
                  <a:pt x="44" y="85"/>
                </a:cubicBezTo>
                <a:cubicBezTo>
                  <a:pt x="46" y="86"/>
                  <a:pt x="46" y="86"/>
                  <a:pt x="46" y="86"/>
                </a:cubicBezTo>
                <a:lnTo>
                  <a:pt x="47" y="91"/>
                </a:lnTo>
                <a:close/>
                <a:moveTo>
                  <a:pt x="53" y="97"/>
                </a:moveTo>
                <a:cubicBezTo>
                  <a:pt x="53" y="98"/>
                  <a:pt x="49" y="97"/>
                  <a:pt x="50" y="94"/>
                </a:cubicBezTo>
                <a:lnTo>
                  <a:pt x="53" y="97"/>
                </a:lnTo>
                <a:close/>
                <a:moveTo>
                  <a:pt x="25" y="100"/>
                </a:moveTo>
                <a:cubicBezTo>
                  <a:pt x="28" y="105"/>
                  <a:pt x="28" y="105"/>
                  <a:pt x="28" y="105"/>
                </a:cubicBezTo>
                <a:cubicBezTo>
                  <a:pt x="26" y="106"/>
                  <a:pt x="26" y="106"/>
                  <a:pt x="26" y="106"/>
                </a:cubicBezTo>
                <a:lnTo>
                  <a:pt x="25" y="100"/>
                </a:lnTo>
                <a:close/>
                <a:moveTo>
                  <a:pt x="25" y="95"/>
                </a:moveTo>
                <a:cubicBezTo>
                  <a:pt x="26" y="96"/>
                  <a:pt x="27" y="97"/>
                  <a:pt x="27" y="98"/>
                </a:cubicBezTo>
                <a:cubicBezTo>
                  <a:pt x="28" y="99"/>
                  <a:pt x="30" y="99"/>
                  <a:pt x="31" y="97"/>
                </a:cubicBezTo>
                <a:cubicBezTo>
                  <a:pt x="30" y="95"/>
                  <a:pt x="30" y="97"/>
                  <a:pt x="29" y="96"/>
                </a:cubicBezTo>
                <a:cubicBezTo>
                  <a:pt x="29" y="96"/>
                  <a:pt x="30" y="94"/>
                  <a:pt x="31" y="94"/>
                </a:cubicBezTo>
                <a:cubicBezTo>
                  <a:pt x="31" y="100"/>
                  <a:pt x="32" y="99"/>
                  <a:pt x="33" y="104"/>
                </a:cubicBezTo>
                <a:cubicBezTo>
                  <a:pt x="30" y="108"/>
                  <a:pt x="29" y="102"/>
                  <a:pt x="27" y="98"/>
                </a:cubicBezTo>
                <a:cubicBezTo>
                  <a:pt x="26" y="97"/>
                  <a:pt x="26" y="96"/>
                  <a:pt x="25" y="95"/>
                </a:cubicBezTo>
                <a:close/>
                <a:moveTo>
                  <a:pt x="39" y="89"/>
                </a:moveTo>
                <a:cubicBezTo>
                  <a:pt x="39" y="90"/>
                  <a:pt x="39" y="91"/>
                  <a:pt x="39" y="92"/>
                </a:cubicBezTo>
                <a:cubicBezTo>
                  <a:pt x="37" y="94"/>
                  <a:pt x="35" y="96"/>
                  <a:pt x="39" y="101"/>
                </a:cubicBezTo>
                <a:cubicBezTo>
                  <a:pt x="41" y="99"/>
                  <a:pt x="41" y="99"/>
                  <a:pt x="41" y="99"/>
                </a:cubicBezTo>
                <a:cubicBezTo>
                  <a:pt x="40" y="100"/>
                  <a:pt x="40" y="99"/>
                  <a:pt x="39" y="98"/>
                </a:cubicBezTo>
                <a:cubicBezTo>
                  <a:pt x="41" y="95"/>
                  <a:pt x="43" y="99"/>
                  <a:pt x="44" y="99"/>
                </a:cubicBezTo>
                <a:cubicBezTo>
                  <a:pt x="43" y="97"/>
                  <a:pt x="40" y="96"/>
                  <a:pt x="39" y="92"/>
                </a:cubicBezTo>
                <a:cubicBezTo>
                  <a:pt x="40" y="91"/>
                  <a:pt x="40" y="91"/>
                  <a:pt x="41" y="90"/>
                </a:cubicBezTo>
                <a:cubicBezTo>
                  <a:pt x="42" y="90"/>
                  <a:pt x="42" y="91"/>
                  <a:pt x="42" y="89"/>
                </a:cubicBezTo>
                <a:cubicBezTo>
                  <a:pt x="42" y="88"/>
                  <a:pt x="42" y="88"/>
                  <a:pt x="42" y="88"/>
                </a:cubicBezTo>
                <a:cubicBezTo>
                  <a:pt x="42" y="89"/>
                  <a:pt x="41" y="89"/>
                  <a:pt x="41" y="90"/>
                </a:cubicBezTo>
                <a:cubicBezTo>
                  <a:pt x="40" y="89"/>
                  <a:pt x="40" y="88"/>
                  <a:pt x="39" y="89"/>
                </a:cubicBezTo>
                <a:close/>
                <a:moveTo>
                  <a:pt x="22" y="92"/>
                </a:moveTo>
                <a:cubicBezTo>
                  <a:pt x="21" y="91"/>
                  <a:pt x="21" y="89"/>
                  <a:pt x="20" y="88"/>
                </a:cubicBezTo>
                <a:cubicBezTo>
                  <a:pt x="18" y="87"/>
                  <a:pt x="18" y="87"/>
                  <a:pt x="18" y="87"/>
                </a:cubicBezTo>
                <a:cubicBezTo>
                  <a:pt x="17" y="90"/>
                  <a:pt x="20" y="92"/>
                  <a:pt x="22" y="92"/>
                </a:cubicBezTo>
                <a:close/>
                <a:moveTo>
                  <a:pt x="102" y="77"/>
                </a:moveTo>
                <a:cubicBezTo>
                  <a:pt x="103" y="78"/>
                  <a:pt x="107" y="77"/>
                  <a:pt x="107" y="81"/>
                </a:cubicBezTo>
                <a:cubicBezTo>
                  <a:pt x="108" y="75"/>
                  <a:pt x="108" y="75"/>
                  <a:pt x="108" y="75"/>
                </a:cubicBezTo>
                <a:cubicBezTo>
                  <a:pt x="106" y="76"/>
                  <a:pt x="103" y="72"/>
                  <a:pt x="104" y="71"/>
                </a:cubicBezTo>
                <a:cubicBezTo>
                  <a:pt x="103" y="74"/>
                  <a:pt x="101" y="72"/>
                  <a:pt x="102" y="77"/>
                </a:cubicBezTo>
                <a:close/>
                <a:moveTo>
                  <a:pt x="213" y="71"/>
                </a:moveTo>
                <a:cubicBezTo>
                  <a:pt x="211" y="69"/>
                  <a:pt x="206" y="74"/>
                  <a:pt x="205" y="67"/>
                </a:cubicBezTo>
                <a:cubicBezTo>
                  <a:pt x="203" y="74"/>
                  <a:pt x="210" y="73"/>
                  <a:pt x="213" y="71"/>
                </a:cubicBezTo>
                <a:close/>
                <a:moveTo>
                  <a:pt x="213" y="63"/>
                </a:moveTo>
                <a:cubicBezTo>
                  <a:pt x="214" y="64"/>
                  <a:pt x="214" y="64"/>
                  <a:pt x="215" y="64"/>
                </a:cubicBezTo>
                <a:cubicBezTo>
                  <a:pt x="216" y="65"/>
                  <a:pt x="216" y="71"/>
                  <a:pt x="219" y="68"/>
                </a:cubicBezTo>
                <a:cubicBezTo>
                  <a:pt x="218" y="66"/>
                  <a:pt x="217" y="68"/>
                  <a:pt x="216" y="67"/>
                </a:cubicBezTo>
                <a:cubicBezTo>
                  <a:pt x="217" y="63"/>
                  <a:pt x="216" y="64"/>
                  <a:pt x="215" y="64"/>
                </a:cubicBezTo>
                <a:cubicBezTo>
                  <a:pt x="214" y="63"/>
                  <a:pt x="214" y="63"/>
                  <a:pt x="213" y="63"/>
                </a:cubicBezTo>
                <a:close/>
                <a:moveTo>
                  <a:pt x="150" y="60"/>
                </a:moveTo>
                <a:cubicBezTo>
                  <a:pt x="153" y="59"/>
                  <a:pt x="153" y="59"/>
                  <a:pt x="153" y="59"/>
                </a:cubicBezTo>
                <a:cubicBezTo>
                  <a:pt x="155" y="64"/>
                  <a:pt x="155" y="64"/>
                  <a:pt x="155" y="64"/>
                </a:cubicBezTo>
                <a:lnTo>
                  <a:pt x="150" y="60"/>
                </a:lnTo>
                <a:close/>
                <a:moveTo>
                  <a:pt x="119" y="56"/>
                </a:moveTo>
                <a:cubicBezTo>
                  <a:pt x="122" y="57"/>
                  <a:pt x="122" y="57"/>
                  <a:pt x="122" y="57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21" y="59"/>
                  <a:pt x="121" y="61"/>
                  <a:pt x="122" y="62"/>
                </a:cubicBezTo>
                <a:cubicBezTo>
                  <a:pt x="122" y="62"/>
                  <a:pt x="123" y="62"/>
                  <a:pt x="123" y="63"/>
                </a:cubicBezTo>
                <a:cubicBezTo>
                  <a:pt x="123" y="63"/>
                  <a:pt x="122" y="62"/>
                  <a:pt x="122" y="62"/>
                </a:cubicBezTo>
                <a:cubicBezTo>
                  <a:pt x="120" y="62"/>
                  <a:pt x="117" y="63"/>
                  <a:pt x="117" y="59"/>
                </a:cubicBezTo>
                <a:cubicBezTo>
                  <a:pt x="118" y="60"/>
                  <a:pt x="121" y="60"/>
                  <a:pt x="121" y="57"/>
                </a:cubicBezTo>
                <a:lnTo>
                  <a:pt x="119" y="56"/>
                </a:lnTo>
                <a:close/>
                <a:moveTo>
                  <a:pt x="56" y="61"/>
                </a:moveTo>
                <a:cubicBezTo>
                  <a:pt x="58" y="62"/>
                  <a:pt x="58" y="63"/>
                  <a:pt x="60" y="59"/>
                </a:cubicBezTo>
                <a:cubicBezTo>
                  <a:pt x="58" y="59"/>
                  <a:pt x="56" y="59"/>
                  <a:pt x="56" y="61"/>
                </a:cubicBezTo>
                <a:close/>
                <a:moveTo>
                  <a:pt x="135" y="50"/>
                </a:moveTo>
                <a:cubicBezTo>
                  <a:pt x="135" y="53"/>
                  <a:pt x="138" y="52"/>
                  <a:pt x="137" y="56"/>
                </a:cubicBezTo>
                <a:cubicBezTo>
                  <a:pt x="136" y="57"/>
                  <a:pt x="136" y="57"/>
                  <a:pt x="136" y="57"/>
                </a:cubicBezTo>
                <a:cubicBezTo>
                  <a:pt x="138" y="55"/>
                  <a:pt x="138" y="64"/>
                  <a:pt x="141" y="60"/>
                </a:cubicBezTo>
                <a:cubicBezTo>
                  <a:pt x="139" y="60"/>
                  <a:pt x="139" y="60"/>
                  <a:pt x="139" y="60"/>
                </a:cubicBezTo>
                <a:cubicBezTo>
                  <a:pt x="141" y="58"/>
                  <a:pt x="135" y="54"/>
                  <a:pt x="139" y="52"/>
                </a:cubicBezTo>
                <a:cubicBezTo>
                  <a:pt x="140" y="51"/>
                  <a:pt x="136" y="49"/>
                  <a:pt x="135" y="50"/>
                </a:cubicBezTo>
                <a:close/>
                <a:moveTo>
                  <a:pt x="50" y="54"/>
                </a:moveTo>
                <a:cubicBezTo>
                  <a:pt x="52" y="54"/>
                  <a:pt x="53" y="62"/>
                  <a:pt x="56" y="58"/>
                </a:cubicBezTo>
                <a:cubicBezTo>
                  <a:pt x="53" y="57"/>
                  <a:pt x="52" y="50"/>
                  <a:pt x="50" y="54"/>
                </a:cubicBezTo>
                <a:close/>
                <a:moveTo>
                  <a:pt x="112" y="41"/>
                </a:moveTo>
                <a:cubicBezTo>
                  <a:pt x="112" y="40"/>
                  <a:pt x="112" y="40"/>
                  <a:pt x="112" y="40"/>
                </a:cubicBezTo>
                <a:cubicBezTo>
                  <a:pt x="115" y="42"/>
                  <a:pt x="115" y="42"/>
                  <a:pt x="115" y="42"/>
                </a:cubicBezTo>
                <a:cubicBezTo>
                  <a:pt x="115" y="43"/>
                  <a:pt x="115" y="43"/>
                  <a:pt x="115" y="43"/>
                </a:cubicBezTo>
                <a:lnTo>
                  <a:pt x="112" y="41"/>
                </a:lnTo>
                <a:close/>
                <a:moveTo>
                  <a:pt x="57" y="97"/>
                </a:moveTo>
                <a:cubicBezTo>
                  <a:pt x="57" y="97"/>
                  <a:pt x="58" y="97"/>
                  <a:pt x="58" y="97"/>
                </a:cubicBezTo>
                <a:cubicBezTo>
                  <a:pt x="58" y="97"/>
                  <a:pt x="57" y="97"/>
                  <a:pt x="57" y="97"/>
                </a:cubicBezTo>
                <a:close/>
                <a:moveTo>
                  <a:pt x="224" y="88"/>
                </a:moveTo>
                <a:cubicBezTo>
                  <a:pt x="223" y="89"/>
                  <a:pt x="223" y="89"/>
                  <a:pt x="223" y="90"/>
                </a:cubicBezTo>
                <a:cubicBezTo>
                  <a:pt x="224" y="90"/>
                  <a:pt x="224" y="89"/>
                  <a:pt x="224" y="88"/>
                </a:cubicBezTo>
                <a:close/>
                <a:moveTo>
                  <a:pt x="230" y="93"/>
                </a:moveTo>
                <a:cubicBezTo>
                  <a:pt x="230" y="93"/>
                  <a:pt x="230" y="93"/>
                  <a:pt x="230" y="93"/>
                </a:cubicBezTo>
                <a:cubicBezTo>
                  <a:pt x="230" y="93"/>
                  <a:pt x="230" y="93"/>
                  <a:pt x="230" y="93"/>
                </a:cubicBezTo>
                <a:close/>
                <a:moveTo>
                  <a:pt x="465" y="113"/>
                </a:moveTo>
                <a:cubicBezTo>
                  <a:pt x="467" y="114"/>
                  <a:pt x="468" y="119"/>
                  <a:pt x="468" y="114"/>
                </a:cubicBezTo>
                <a:cubicBezTo>
                  <a:pt x="468" y="111"/>
                  <a:pt x="467" y="114"/>
                  <a:pt x="465" y="113"/>
                </a:cubicBezTo>
                <a:close/>
                <a:moveTo>
                  <a:pt x="464" y="107"/>
                </a:moveTo>
                <a:cubicBezTo>
                  <a:pt x="463" y="106"/>
                  <a:pt x="462" y="105"/>
                  <a:pt x="462" y="103"/>
                </a:cubicBezTo>
                <a:cubicBezTo>
                  <a:pt x="462" y="106"/>
                  <a:pt x="463" y="106"/>
                  <a:pt x="464" y="107"/>
                </a:cubicBezTo>
                <a:close/>
                <a:moveTo>
                  <a:pt x="464" y="107"/>
                </a:moveTo>
                <a:cubicBezTo>
                  <a:pt x="465" y="107"/>
                  <a:pt x="466" y="108"/>
                  <a:pt x="468" y="107"/>
                </a:cubicBezTo>
                <a:cubicBezTo>
                  <a:pt x="467" y="105"/>
                  <a:pt x="465" y="107"/>
                  <a:pt x="464" y="107"/>
                </a:cubicBezTo>
                <a:close/>
                <a:moveTo>
                  <a:pt x="441" y="108"/>
                </a:moveTo>
                <a:cubicBezTo>
                  <a:pt x="441" y="105"/>
                  <a:pt x="434" y="101"/>
                  <a:pt x="441" y="100"/>
                </a:cubicBezTo>
                <a:cubicBezTo>
                  <a:pt x="441" y="100"/>
                  <a:pt x="438" y="100"/>
                  <a:pt x="437" y="97"/>
                </a:cubicBezTo>
                <a:cubicBezTo>
                  <a:pt x="438" y="102"/>
                  <a:pt x="437" y="106"/>
                  <a:pt x="441" y="108"/>
                </a:cubicBezTo>
                <a:close/>
                <a:moveTo>
                  <a:pt x="431" y="94"/>
                </a:moveTo>
                <a:cubicBezTo>
                  <a:pt x="431" y="94"/>
                  <a:pt x="430" y="94"/>
                  <a:pt x="429" y="94"/>
                </a:cubicBezTo>
                <a:cubicBezTo>
                  <a:pt x="430" y="94"/>
                  <a:pt x="430" y="94"/>
                  <a:pt x="431" y="94"/>
                </a:cubicBezTo>
                <a:close/>
                <a:moveTo>
                  <a:pt x="429" y="94"/>
                </a:moveTo>
                <a:cubicBezTo>
                  <a:pt x="428" y="93"/>
                  <a:pt x="427" y="87"/>
                  <a:pt x="424" y="89"/>
                </a:cubicBezTo>
                <a:cubicBezTo>
                  <a:pt x="425" y="92"/>
                  <a:pt x="425" y="95"/>
                  <a:pt x="426" y="96"/>
                </a:cubicBezTo>
                <a:cubicBezTo>
                  <a:pt x="426" y="93"/>
                  <a:pt x="428" y="94"/>
                  <a:pt x="429" y="94"/>
                </a:cubicBezTo>
                <a:close/>
                <a:moveTo>
                  <a:pt x="357" y="102"/>
                </a:moveTo>
                <a:cubicBezTo>
                  <a:pt x="360" y="103"/>
                  <a:pt x="360" y="103"/>
                  <a:pt x="360" y="103"/>
                </a:cubicBezTo>
                <a:cubicBezTo>
                  <a:pt x="361" y="101"/>
                  <a:pt x="359" y="101"/>
                  <a:pt x="359" y="100"/>
                </a:cubicBezTo>
                <a:cubicBezTo>
                  <a:pt x="358" y="101"/>
                  <a:pt x="356" y="101"/>
                  <a:pt x="357" y="102"/>
                </a:cubicBezTo>
                <a:close/>
                <a:moveTo>
                  <a:pt x="345" y="87"/>
                </a:moveTo>
                <a:cubicBezTo>
                  <a:pt x="344" y="93"/>
                  <a:pt x="344" y="93"/>
                  <a:pt x="344" y="93"/>
                </a:cubicBezTo>
                <a:cubicBezTo>
                  <a:pt x="345" y="94"/>
                  <a:pt x="344" y="89"/>
                  <a:pt x="347" y="90"/>
                </a:cubicBezTo>
                <a:lnTo>
                  <a:pt x="345" y="87"/>
                </a:lnTo>
                <a:close/>
                <a:moveTo>
                  <a:pt x="352" y="59"/>
                </a:moveTo>
                <a:cubicBezTo>
                  <a:pt x="353" y="59"/>
                  <a:pt x="353" y="59"/>
                  <a:pt x="353" y="59"/>
                </a:cubicBezTo>
                <a:cubicBezTo>
                  <a:pt x="353" y="59"/>
                  <a:pt x="353" y="59"/>
                  <a:pt x="353" y="59"/>
                </a:cubicBezTo>
                <a:lnTo>
                  <a:pt x="352" y="59"/>
                </a:lnTo>
                <a:close/>
                <a:moveTo>
                  <a:pt x="334" y="102"/>
                </a:moveTo>
                <a:cubicBezTo>
                  <a:pt x="333" y="94"/>
                  <a:pt x="333" y="94"/>
                  <a:pt x="333" y="94"/>
                </a:cubicBezTo>
                <a:cubicBezTo>
                  <a:pt x="332" y="94"/>
                  <a:pt x="332" y="100"/>
                  <a:pt x="334" y="102"/>
                </a:cubicBezTo>
                <a:close/>
                <a:moveTo>
                  <a:pt x="318" y="98"/>
                </a:moveTo>
                <a:cubicBezTo>
                  <a:pt x="323" y="100"/>
                  <a:pt x="323" y="100"/>
                  <a:pt x="323" y="100"/>
                </a:cubicBezTo>
                <a:cubicBezTo>
                  <a:pt x="322" y="98"/>
                  <a:pt x="322" y="98"/>
                  <a:pt x="322" y="98"/>
                </a:cubicBezTo>
                <a:lnTo>
                  <a:pt x="318" y="98"/>
                </a:lnTo>
                <a:close/>
                <a:moveTo>
                  <a:pt x="305" y="93"/>
                </a:moveTo>
                <a:cubicBezTo>
                  <a:pt x="308" y="95"/>
                  <a:pt x="308" y="95"/>
                  <a:pt x="308" y="95"/>
                </a:cubicBezTo>
                <a:cubicBezTo>
                  <a:pt x="309" y="94"/>
                  <a:pt x="309" y="94"/>
                  <a:pt x="309" y="94"/>
                </a:cubicBezTo>
                <a:lnTo>
                  <a:pt x="305" y="93"/>
                </a:lnTo>
                <a:close/>
                <a:moveTo>
                  <a:pt x="173" y="79"/>
                </a:moveTo>
                <a:cubicBezTo>
                  <a:pt x="171" y="80"/>
                  <a:pt x="165" y="78"/>
                  <a:pt x="166" y="84"/>
                </a:cubicBezTo>
                <a:cubicBezTo>
                  <a:pt x="168" y="76"/>
                  <a:pt x="172" y="86"/>
                  <a:pt x="173" y="79"/>
                </a:cubicBezTo>
                <a:close/>
                <a:moveTo>
                  <a:pt x="68" y="94"/>
                </a:moveTo>
                <a:cubicBezTo>
                  <a:pt x="63" y="93"/>
                  <a:pt x="63" y="93"/>
                  <a:pt x="63" y="93"/>
                </a:cubicBezTo>
                <a:cubicBezTo>
                  <a:pt x="67" y="94"/>
                  <a:pt x="64" y="97"/>
                  <a:pt x="68" y="94"/>
                </a:cubicBezTo>
                <a:close/>
                <a:moveTo>
                  <a:pt x="424" y="167"/>
                </a:moveTo>
                <a:cubicBezTo>
                  <a:pt x="425" y="167"/>
                  <a:pt x="425" y="167"/>
                  <a:pt x="425" y="167"/>
                </a:cubicBezTo>
                <a:cubicBezTo>
                  <a:pt x="425" y="167"/>
                  <a:pt x="425" y="167"/>
                  <a:pt x="424" y="167"/>
                </a:cubicBezTo>
                <a:close/>
                <a:moveTo>
                  <a:pt x="424" y="167"/>
                </a:moveTo>
                <a:cubicBezTo>
                  <a:pt x="422" y="165"/>
                  <a:pt x="419" y="166"/>
                  <a:pt x="418" y="167"/>
                </a:cubicBezTo>
                <a:cubicBezTo>
                  <a:pt x="421" y="173"/>
                  <a:pt x="423" y="168"/>
                  <a:pt x="424" y="167"/>
                </a:cubicBezTo>
                <a:close/>
                <a:moveTo>
                  <a:pt x="427" y="177"/>
                </a:moveTo>
                <a:cubicBezTo>
                  <a:pt x="430" y="178"/>
                  <a:pt x="430" y="178"/>
                  <a:pt x="430" y="178"/>
                </a:cubicBezTo>
                <a:cubicBezTo>
                  <a:pt x="429" y="178"/>
                  <a:pt x="427" y="174"/>
                  <a:pt x="427" y="177"/>
                </a:cubicBezTo>
                <a:close/>
                <a:moveTo>
                  <a:pt x="428" y="171"/>
                </a:moveTo>
                <a:cubicBezTo>
                  <a:pt x="426" y="170"/>
                  <a:pt x="426" y="170"/>
                  <a:pt x="426" y="170"/>
                </a:cubicBezTo>
                <a:cubicBezTo>
                  <a:pt x="427" y="172"/>
                  <a:pt x="427" y="172"/>
                  <a:pt x="427" y="172"/>
                </a:cubicBezTo>
                <a:lnTo>
                  <a:pt x="428" y="171"/>
                </a:lnTo>
                <a:close/>
                <a:moveTo>
                  <a:pt x="495" y="116"/>
                </a:moveTo>
                <a:cubicBezTo>
                  <a:pt x="498" y="117"/>
                  <a:pt x="499" y="118"/>
                  <a:pt x="501" y="118"/>
                </a:cubicBezTo>
                <a:lnTo>
                  <a:pt x="495" y="116"/>
                </a:lnTo>
                <a:close/>
                <a:moveTo>
                  <a:pt x="523" y="125"/>
                </a:moveTo>
                <a:cubicBezTo>
                  <a:pt x="523" y="125"/>
                  <a:pt x="523" y="125"/>
                  <a:pt x="523" y="125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lnTo>
                  <a:pt x="523" y="125"/>
                </a:lnTo>
                <a:close/>
                <a:moveTo>
                  <a:pt x="500" y="119"/>
                </a:moveTo>
                <a:cubicBezTo>
                  <a:pt x="500" y="120"/>
                  <a:pt x="500" y="120"/>
                  <a:pt x="500" y="120"/>
                </a:cubicBezTo>
                <a:cubicBezTo>
                  <a:pt x="501" y="120"/>
                  <a:pt x="501" y="120"/>
                  <a:pt x="500" y="119"/>
                </a:cubicBezTo>
                <a:close/>
                <a:moveTo>
                  <a:pt x="466" y="136"/>
                </a:moveTo>
                <a:cubicBezTo>
                  <a:pt x="466" y="137"/>
                  <a:pt x="468" y="139"/>
                  <a:pt x="469" y="140"/>
                </a:cubicBezTo>
                <a:cubicBezTo>
                  <a:pt x="468" y="138"/>
                  <a:pt x="466" y="134"/>
                  <a:pt x="466" y="136"/>
                </a:cubicBezTo>
                <a:close/>
                <a:moveTo>
                  <a:pt x="557" y="113"/>
                </a:moveTo>
                <a:cubicBezTo>
                  <a:pt x="560" y="114"/>
                  <a:pt x="560" y="114"/>
                  <a:pt x="560" y="114"/>
                </a:cubicBezTo>
                <a:cubicBezTo>
                  <a:pt x="560" y="113"/>
                  <a:pt x="558" y="113"/>
                  <a:pt x="557" y="113"/>
                </a:cubicBezTo>
                <a:close/>
                <a:moveTo>
                  <a:pt x="575" y="142"/>
                </a:moveTo>
                <a:cubicBezTo>
                  <a:pt x="574" y="142"/>
                  <a:pt x="574" y="142"/>
                  <a:pt x="574" y="142"/>
                </a:cubicBezTo>
                <a:cubicBezTo>
                  <a:pt x="575" y="143"/>
                  <a:pt x="576" y="143"/>
                  <a:pt x="578" y="144"/>
                </a:cubicBezTo>
                <a:lnTo>
                  <a:pt x="575" y="142"/>
                </a:lnTo>
                <a:close/>
                <a:moveTo>
                  <a:pt x="502" y="122"/>
                </a:moveTo>
                <a:cubicBezTo>
                  <a:pt x="504" y="123"/>
                  <a:pt x="504" y="123"/>
                  <a:pt x="504" y="123"/>
                </a:cubicBezTo>
                <a:cubicBezTo>
                  <a:pt x="504" y="123"/>
                  <a:pt x="504" y="123"/>
                  <a:pt x="504" y="123"/>
                </a:cubicBezTo>
                <a:cubicBezTo>
                  <a:pt x="502" y="122"/>
                  <a:pt x="502" y="122"/>
                  <a:pt x="502" y="122"/>
                </a:cubicBezTo>
                <a:close/>
                <a:moveTo>
                  <a:pt x="560" y="102"/>
                </a:moveTo>
                <a:cubicBezTo>
                  <a:pt x="558" y="102"/>
                  <a:pt x="557" y="103"/>
                  <a:pt x="556" y="103"/>
                </a:cubicBezTo>
                <a:cubicBezTo>
                  <a:pt x="558" y="103"/>
                  <a:pt x="560" y="103"/>
                  <a:pt x="560" y="102"/>
                </a:cubicBezTo>
                <a:close/>
                <a:moveTo>
                  <a:pt x="523" y="124"/>
                </a:move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lose/>
                <a:moveTo>
                  <a:pt x="567" y="146"/>
                </a:moveTo>
                <a:cubicBezTo>
                  <a:pt x="566" y="146"/>
                  <a:pt x="565" y="146"/>
                  <a:pt x="564" y="146"/>
                </a:cubicBezTo>
                <a:cubicBezTo>
                  <a:pt x="565" y="147"/>
                  <a:pt x="567" y="147"/>
                  <a:pt x="567" y="146"/>
                </a:cubicBezTo>
                <a:close/>
                <a:moveTo>
                  <a:pt x="470" y="141"/>
                </a:moveTo>
                <a:cubicBezTo>
                  <a:pt x="469" y="140"/>
                  <a:pt x="469" y="140"/>
                  <a:pt x="469" y="140"/>
                </a:cubicBezTo>
                <a:cubicBezTo>
                  <a:pt x="470" y="141"/>
                  <a:pt x="470" y="141"/>
                  <a:pt x="470" y="141"/>
                </a:cubicBezTo>
                <a:close/>
                <a:moveTo>
                  <a:pt x="431" y="163"/>
                </a:moveTo>
                <a:cubicBezTo>
                  <a:pt x="430" y="162"/>
                  <a:pt x="429" y="160"/>
                  <a:pt x="429" y="161"/>
                </a:cubicBezTo>
                <a:cubicBezTo>
                  <a:pt x="430" y="162"/>
                  <a:pt x="430" y="163"/>
                  <a:pt x="431" y="163"/>
                </a:cubicBezTo>
                <a:close/>
                <a:moveTo>
                  <a:pt x="458" y="4"/>
                </a:moveTo>
                <a:cubicBezTo>
                  <a:pt x="458" y="5"/>
                  <a:pt x="458" y="5"/>
                  <a:pt x="458" y="5"/>
                </a:cubicBezTo>
                <a:cubicBezTo>
                  <a:pt x="458" y="4"/>
                  <a:pt x="458" y="4"/>
                  <a:pt x="458" y="4"/>
                </a:cubicBezTo>
                <a:close/>
                <a:moveTo>
                  <a:pt x="461" y="34"/>
                </a:moveTo>
                <a:cubicBezTo>
                  <a:pt x="461" y="33"/>
                  <a:pt x="462" y="33"/>
                  <a:pt x="462" y="33"/>
                </a:cubicBezTo>
                <a:cubicBezTo>
                  <a:pt x="461" y="33"/>
                  <a:pt x="460" y="34"/>
                  <a:pt x="461" y="34"/>
                </a:cubicBezTo>
                <a:close/>
                <a:moveTo>
                  <a:pt x="524" y="32"/>
                </a:moveTo>
                <a:cubicBezTo>
                  <a:pt x="520" y="39"/>
                  <a:pt x="520" y="39"/>
                  <a:pt x="520" y="39"/>
                </a:cubicBezTo>
                <a:cubicBezTo>
                  <a:pt x="523" y="38"/>
                  <a:pt x="524" y="39"/>
                  <a:pt x="526" y="37"/>
                </a:cubicBezTo>
                <a:cubicBezTo>
                  <a:pt x="523" y="40"/>
                  <a:pt x="523" y="40"/>
                  <a:pt x="523" y="40"/>
                </a:cubicBezTo>
                <a:cubicBezTo>
                  <a:pt x="526" y="39"/>
                  <a:pt x="526" y="39"/>
                  <a:pt x="526" y="39"/>
                </a:cubicBezTo>
                <a:cubicBezTo>
                  <a:pt x="533" y="42"/>
                  <a:pt x="517" y="57"/>
                  <a:pt x="531" y="58"/>
                </a:cubicBezTo>
                <a:cubicBezTo>
                  <a:pt x="532" y="57"/>
                  <a:pt x="532" y="57"/>
                  <a:pt x="532" y="57"/>
                </a:cubicBezTo>
                <a:cubicBezTo>
                  <a:pt x="528" y="64"/>
                  <a:pt x="528" y="64"/>
                  <a:pt x="528" y="64"/>
                </a:cubicBezTo>
                <a:cubicBezTo>
                  <a:pt x="529" y="64"/>
                  <a:pt x="534" y="62"/>
                  <a:pt x="536" y="62"/>
                </a:cubicBezTo>
                <a:cubicBezTo>
                  <a:pt x="531" y="64"/>
                  <a:pt x="536" y="64"/>
                  <a:pt x="532" y="67"/>
                </a:cubicBezTo>
                <a:cubicBezTo>
                  <a:pt x="535" y="67"/>
                  <a:pt x="536" y="65"/>
                  <a:pt x="537" y="64"/>
                </a:cubicBezTo>
                <a:cubicBezTo>
                  <a:pt x="541" y="64"/>
                  <a:pt x="541" y="66"/>
                  <a:pt x="541" y="68"/>
                </a:cubicBezTo>
                <a:cubicBezTo>
                  <a:pt x="541" y="69"/>
                  <a:pt x="540" y="69"/>
                  <a:pt x="541" y="69"/>
                </a:cubicBezTo>
                <a:cubicBezTo>
                  <a:pt x="541" y="71"/>
                  <a:pt x="541" y="71"/>
                  <a:pt x="541" y="71"/>
                </a:cubicBezTo>
                <a:cubicBezTo>
                  <a:pt x="541" y="72"/>
                  <a:pt x="541" y="72"/>
                  <a:pt x="542" y="73"/>
                </a:cubicBezTo>
                <a:cubicBezTo>
                  <a:pt x="542" y="75"/>
                  <a:pt x="544" y="77"/>
                  <a:pt x="546" y="78"/>
                </a:cubicBezTo>
                <a:cubicBezTo>
                  <a:pt x="540" y="76"/>
                  <a:pt x="538" y="75"/>
                  <a:pt x="536" y="74"/>
                </a:cubicBezTo>
                <a:cubicBezTo>
                  <a:pt x="535" y="73"/>
                  <a:pt x="535" y="73"/>
                  <a:pt x="534" y="72"/>
                </a:cubicBezTo>
                <a:cubicBezTo>
                  <a:pt x="533" y="72"/>
                  <a:pt x="533" y="72"/>
                  <a:pt x="532" y="72"/>
                </a:cubicBezTo>
                <a:cubicBezTo>
                  <a:pt x="531" y="73"/>
                  <a:pt x="531" y="73"/>
                  <a:pt x="532" y="74"/>
                </a:cubicBezTo>
                <a:cubicBezTo>
                  <a:pt x="533" y="75"/>
                  <a:pt x="533" y="76"/>
                  <a:pt x="534" y="76"/>
                </a:cubicBezTo>
                <a:cubicBezTo>
                  <a:pt x="536" y="77"/>
                  <a:pt x="538" y="79"/>
                  <a:pt x="538" y="82"/>
                </a:cubicBezTo>
                <a:cubicBezTo>
                  <a:pt x="539" y="78"/>
                  <a:pt x="539" y="78"/>
                  <a:pt x="539" y="78"/>
                </a:cubicBezTo>
                <a:cubicBezTo>
                  <a:pt x="544" y="78"/>
                  <a:pt x="544" y="81"/>
                  <a:pt x="545" y="83"/>
                </a:cubicBezTo>
                <a:cubicBezTo>
                  <a:pt x="545" y="86"/>
                  <a:pt x="545" y="88"/>
                  <a:pt x="550" y="87"/>
                </a:cubicBezTo>
                <a:cubicBezTo>
                  <a:pt x="550" y="89"/>
                  <a:pt x="549" y="91"/>
                  <a:pt x="548" y="94"/>
                </a:cubicBezTo>
                <a:cubicBezTo>
                  <a:pt x="546" y="96"/>
                  <a:pt x="545" y="98"/>
                  <a:pt x="548" y="99"/>
                </a:cubicBezTo>
                <a:cubicBezTo>
                  <a:pt x="550" y="99"/>
                  <a:pt x="553" y="98"/>
                  <a:pt x="555" y="97"/>
                </a:cubicBezTo>
                <a:cubicBezTo>
                  <a:pt x="558" y="101"/>
                  <a:pt x="558" y="101"/>
                  <a:pt x="558" y="101"/>
                </a:cubicBezTo>
                <a:cubicBezTo>
                  <a:pt x="552" y="101"/>
                  <a:pt x="552" y="101"/>
                  <a:pt x="552" y="101"/>
                </a:cubicBezTo>
                <a:cubicBezTo>
                  <a:pt x="553" y="103"/>
                  <a:pt x="554" y="103"/>
                  <a:pt x="556" y="103"/>
                </a:cubicBezTo>
                <a:cubicBezTo>
                  <a:pt x="553" y="105"/>
                  <a:pt x="554" y="106"/>
                  <a:pt x="554" y="108"/>
                </a:cubicBezTo>
                <a:cubicBezTo>
                  <a:pt x="555" y="109"/>
                  <a:pt x="556" y="111"/>
                  <a:pt x="554" y="113"/>
                </a:cubicBezTo>
                <a:cubicBezTo>
                  <a:pt x="557" y="113"/>
                  <a:pt x="557" y="113"/>
                  <a:pt x="557" y="113"/>
                </a:cubicBezTo>
                <a:cubicBezTo>
                  <a:pt x="557" y="114"/>
                  <a:pt x="556" y="114"/>
                  <a:pt x="555" y="114"/>
                </a:cubicBezTo>
                <a:cubicBezTo>
                  <a:pt x="562" y="115"/>
                  <a:pt x="562" y="118"/>
                  <a:pt x="568" y="119"/>
                </a:cubicBezTo>
                <a:cubicBezTo>
                  <a:pt x="569" y="118"/>
                  <a:pt x="570" y="115"/>
                  <a:pt x="566" y="115"/>
                </a:cubicBezTo>
                <a:cubicBezTo>
                  <a:pt x="571" y="112"/>
                  <a:pt x="573" y="119"/>
                  <a:pt x="575" y="121"/>
                </a:cubicBezTo>
                <a:cubicBezTo>
                  <a:pt x="570" y="119"/>
                  <a:pt x="571" y="121"/>
                  <a:pt x="570" y="122"/>
                </a:cubicBezTo>
                <a:cubicBezTo>
                  <a:pt x="572" y="123"/>
                  <a:pt x="572" y="122"/>
                  <a:pt x="573" y="123"/>
                </a:cubicBezTo>
                <a:cubicBezTo>
                  <a:pt x="577" y="125"/>
                  <a:pt x="574" y="126"/>
                  <a:pt x="572" y="126"/>
                </a:cubicBezTo>
                <a:cubicBezTo>
                  <a:pt x="570" y="127"/>
                  <a:pt x="569" y="127"/>
                  <a:pt x="577" y="130"/>
                </a:cubicBezTo>
                <a:cubicBezTo>
                  <a:pt x="570" y="129"/>
                  <a:pt x="570" y="129"/>
                  <a:pt x="570" y="129"/>
                </a:cubicBezTo>
                <a:cubicBezTo>
                  <a:pt x="578" y="133"/>
                  <a:pt x="578" y="133"/>
                  <a:pt x="578" y="133"/>
                </a:cubicBezTo>
                <a:cubicBezTo>
                  <a:pt x="570" y="131"/>
                  <a:pt x="570" y="132"/>
                  <a:pt x="571" y="133"/>
                </a:cubicBezTo>
                <a:cubicBezTo>
                  <a:pt x="571" y="134"/>
                  <a:pt x="572" y="135"/>
                  <a:pt x="564" y="133"/>
                </a:cubicBezTo>
                <a:cubicBezTo>
                  <a:pt x="566" y="135"/>
                  <a:pt x="574" y="135"/>
                  <a:pt x="573" y="136"/>
                </a:cubicBezTo>
                <a:cubicBezTo>
                  <a:pt x="577" y="139"/>
                  <a:pt x="570" y="139"/>
                  <a:pt x="572" y="141"/>
                </a:cubicBezTo>
                <a:cubicBezTo>
                  <a:pt x="572" y="141"/>
                  <a:pt x="572" y="142"/>
                  <a:pt x="574" y="142"/>
                </a:cubicBezTo>
                <a:cubicBezTo>
                  <a:pt x="573" y="142"/>
                  <a:pt x="572" y="142"/>
                  <a:pt x="571" y="142"/>
                </a:cubicBezTo>
                <a:cubicBezTo>
                  <a:pt x="570" y="142"/>
                  <a:pt x="570" y="142"/>
                  <a:pt x="570" y="142"/>
                </a:cubicBezTo>
                <a:cubicBezTo>
                  <a:pt x="568" y="142"/>
                  <a:pt x="568" y="142"/>
                  <a:pt x="567" y="142"/>
                </a:cubicBezTo>
                <a:cubicBezTo>
                  <a:pt x="565" y="143"/>
                  <a:pt x="564" y="143"/>
                  <a:pt x="561" y="143"/>
                </a:cubicBezTo>
                <a:cubicBezTo>
                  <a:pt x="568" y="146"/>
                  <a:pt x="568" y="146"/>
                  <a:pt x="568" y="146"/>
                </a:cubicBezTo>
                <a:cubicBezTo>
                  <a:pt x="565" y="145"/>
                  <a:pt x="561" y="144"/>
                  <a:pt x="561" y="145"/>
                </a:cubicBezTo>
                <a:cubicBezTo>
                  <a:pt x="561" y="145"/>
                  <a:pt x="563" y="146"/>
                  <a:pt x="564" y="146"/>
                </a:cubicBezTo>
                <a:cubicBezTo>
                  <a:pt x="555" y="146"/>
                  <a:pt x="552" y="146"/>
                  <a:pt x="548" y="147"/>
                </a:cubicBezTo>
                <a:cubicBezTo>
                  <a:pt x="552" y="149"/>
                  <a:pt x="554" y="151"/>
                  <a:pt x="558" y="151"/>
                </a:cubicBezTo>
                <a:cubicBezTo>
                  <a:pt x="558" y="153"/>
                  <a:pt x="554" y="152"/>
                  <a:pt x="549" y="152"/>
                </a:cubicBezTo>
                <a:cubicBezTo>
                  <a:pt x="545" y="151"/>
                  <a:pt x="540" y="151"/>
                  <a:pt x="538" y="152"/>
                </a:cubicBezTo>
                <a:cubicBezTo>
                  <a:pt x="541" y="154"/>
                  <a:pt x="541" y="154"/>
                  <a:pt x="541" y="154"/>
                </a:cubicBezTo>
                <a:cubicBezTo>
                  <a:pt x="534" y="152"/>
                  <a:pt x="534" y="152"/>
                  <a:pt x="534" y="152"/>
                </a:cubicBezTo>
                <a:cubicBezTo>
                  <a:pt x="536" y="153"/>
                  <a:pt x="537" y="154"/>
                  <a:pt x="539" y="155"/>
                </a:cubicBezTo>
                <a:cubicBezTo>
                  <a:pt x="535" y="157"/>
                  <a:pt x="527" y="159"/>
                  <a:pt x="518" y="153"/>
                </a:cubicBezTo>
                <a:cubicBezTo>
                  <a:pt x="521" y="154"/>
                  <a:pt x="520" y="158"/>
                  <a:pt x="526" y="160"/>
                </a:cubicBezTo>
                <a:cubicBezTo>
                  <a:pt x="521" y="158"/>
                  <a:pt x="517" y="158"/>
                  <a:pt x="514" y="159"/>
                </a:cubicBezTo>
                <a:cubicBezTo>
                  <a:pt x="510" y="159"/>
                  <a:pt x="507" y="160"/>
                  <a:pt x="504" y="160"/>
                </a:cubicBezTo>
                <a:cubicBezTo>
                  <a:pt x="504" y="160"/>
                  <a:pt x="504" y="160"/>
                  <a:pt x="504" y="160"/>
                </a:cubicBezTo>
                <a:cubicBezTo>
                  <a:pt x="501" y="158"/>
                  <a:pt x="501" y="158"/>
                  <a:pt x="501" y="158"/>
                </a:cubicBezTo>
                <a:cubicBezTo>
                  <a:pt x="501" y="159"/>
                  <a:pt x="501" y="159"/>
                  <a:pt x="501" y="159"/>
                </a:cubicBezTo>
                <a:cubicBezTo>
                  <a:pt x="503" y="160"/>
                  <a:pt x="503" y="160"/>
                  <a:pt x="503" y="160"/>
                </a:cubicBezTo>
                <a:cubicBezTo>
                  <a:pt x="501" y="160"/>
                  <a:pt x="498" y="159"/>
                  <a:pt x="496" y="158"/>
                </a:cubicBezTo>
                <a:cubicBezTo>
                  <a:pt x="496" y="159"/>
                  <a:pt x="497" y="163"/>
                  <a:pt x="496" y="165"/>
                </a:cubicBezTo>
                <a:cubicBezTo>
                  <a:pt x="495" y="162"/>
                  <a:pt x="494" y="164"/>
                  <a:pt x="493" y="166"/>
                </a:cubicBezTo>
                <a:cubicBezTo>
                  <a:pt x="492" y="167"/>
                  <a:pt x="491" y="169"/>
                  <a:pt x="489" y="166"/>
                </a:cubicBezTo>
                <a:cubicBezTo>
                  <a:pt x="489" y="167"/>
                  <a:pt x="490" y="167"/>
                  <a:pt x="490" y="169"/>
                </a:cubicBezTo>
                <a:cubicBezTo>
                  <a:pt x="485" y="169"/>
                  <a:pt x="477" y="165"/>
                  <a:pt x="473" y="171"/>
                </a:cubicBezTo>
                <a:cubicBezTo>
                  <a:pt x="469" y="161"/>
                  <a:pt x="466" y="165"/>
                  <a:pt x="461" y="162"/>
                </a:cubicBezTo>
                <a:cubicBezTo>
                  <a:pt x="463" y="168"/>
                  <a:pt x="464" y="164"/>
                  <a:pt x="466" y="168"/>
                </a:cubicBezTo>
                <a:cubicBezTo>
                  <a:pt x="464" y="167"/>
                  <a:pt x="469" y="176"/>
                  <a:pt x="464" y="172"/>
                </a:cubicBezTo>
                <a:cubicBezTo>
                  <a:pt x="465" y="173"/>
                  <a:pt x="465" y="174"/>
                  <a:pt x="465" y="173"/>
                </a:cubicBezTo>
                <a:cubicBezTo>
                  <a:pt x="464" y="174"/>
                  <a:pt x="463" y="166"/>
                  <a:pt x="461" y="169"/>
                </a:cubicBezTo>
                <a:cubicBezTo>
                  <a:pt x="463" y="173"/>
                  <a:pt x="463" y="173"/>
                  <a:pt x="463" y="173"/>
                </a:cubicBezTo>
                <a:cubicBezTo>
                  <a:pt x="459" y="168"/>
                  <a:pt x="459" y="168"/>
                  <a:pt x="459" y="168"/>
                </a:cubicBezTo>
                <a:cubicBezTo>
                  <a:pt x="455" y="172"/>
                  <a:pt x="450" y="171"/>
                  <a:pt x="448" y="177"/>
                </a:cubicBezTo>
                <a:cubicBezTo>
                  <a:pt x="447" y="176"/>
                  <a:pt x="446" y="174"/>
                  <a:pt x="446" y="172"/>
                </a:cubicBezTo>
                <a:cubicBezTo>
                  <a:pt x="445" y="173"/>
                  <a:pt x="440" y="167"/>
                  <a:pt x="439" y="172"/>
                </a:cubicBezTo>
                <a:cubicBezTo>
                  <a:pt x="440" y="174"/>
                  <a:pt x="440" y="174"/>
                  <a:pt x="440" y="174"/>
                </a:cubicBezTo>
                <a:cubicBezTo>
                  <a:pt x="438" y="179"/>
                  <a:pt x="435" y="170"/>
                  <a:pt x="430" y="170"/>
                </a:cubicBezTo>
                <a:cubicBezTo>
                  <a:pt x="431" y="170"/>
                  <a:pt x="434" y="172"/>
                  <a:pt x="432" y="167"/>
                </a:cubicBezTo>
                <a:cubicBezTo>
                  <a:pt x="431" y="164"/>
                  <a:pt x="429" y="165"/>
                  <a:pt x="429" y="168"/>
                </a:cubicBezTo>
                <a:cubicBezTo>
                  <a:pt x="427" y="162"/>
                  <a:pt x="427" y="162"/>
                  <a:pt x="427" y="162"/>
                </a:cubicBezTo>
                <a:cubicBezTo>
                  <a:pt x="429" y="165"/>
                  <a:pt x="431" y="164"/>
                  <a:pt x="432" y="166"/>
                </a:cubicBezTo>
                <a:cubicBezTo>
                  <a:pt x="432" y="165"/>
                  <a:pt x="431" y="164"/>
                  <a:pt x="431" y="163"/>
                </a:cubicBezTo>
                <a:cubicBezTo>
                  <a:pt x="433" y="164"/>
                  <a:pt x="434" y="164"/>
                  <a:pt x="436" y="165"/>
                </a:cubicBezTo>
                <a:cubicBezTo>
                  <a:pt x="434" y="166"/>
                  <a:pt x="434" y="166"/>
                  <a:pt x="434" y="166"/>
                </a:cubicBezTo>
                <a:cubicBezTo>
                  <a:pt x="437" y="171"/>
                  <a:pt x="438" y="164"/>
                  <a:pt x="439" y="166"/>
                </a:cubicBezTo>
                <a:cubicBezTo>
                  <a:pt x="437" y="161"/>
                  <a:pt x="436" y="162"/>
                  <a:pt x="436" y="158"/>
                </a:cubicBezTo>
                <a:cubicBezTo>
                  <a:pt x="439" y="154"/>
                  <a:pt x="440" y="162"/>
                  <a:pt x="445" y="166"/>
                </a:cubicBezTo>
                <a:cubicBezTo>
                  <a:pt x="445" y="167"/>
                  <a:pt x="445" y="167"/>
                  <a:pt x="445" y="167"/>
                </a:cubicBezTo>
                <a:cubicBezTo>
                  <a:pt x="447" y="168"/>
                  <a:pt x="450" y="173"/>
                  <a:pt x="450" y="168"/>
                </a:cubicBezTo>
                <a:cubicBezTo>
                  <a:pt x="448" y="165"/>
                  <a:pt x="447" y="165"/>
                  <a:pt x="446" y="164"/>
                </a:cubicBezTo>
                <a:cubicBezTo>
                  <a:pt x="445" y="162"/>
                  <a:pt x="450" y="169"/>
                  <a:pt x="450" y="165"/>
                </a:cubicBezTo>
                <a:cubicBezTo>
                  <a:pt x="447" y="161"/>
                  <a:pt x="444" y="160"/>
                  <a:pt x="442" y="161"/>
                </a:cubicBezTo>
                <a:cubicBezTo>
                  <a:pt x="442" y="159"/>
                  <a:pt x="441" y="158"/>
                  <a:pt x="440" y="156"/>
                </a:cubicBezTo>
                <a:cubicBezTo>
                  <a:pt x="447" y="158"/>
                  <a:pt x="455" y="162"/>
                  <a:pt x="459" y="157"/>
                </a:cubicBezTo>
                <a:cubicBezTo>
                  <a:pt x="454" y="151"/>
                  <a:pt x="460" y="156"/>
                  <a:pt x="457" y="150"/>
                </a:cubicBezTo>
                <a:cubicBezTo>
                  <a:pt x="459" y="154"/>
                  <a:pt x="459" y="149"/>
                  <a:pt x="462" y="151"/>
                </a:cubicBezTo>
                <a:cubicBezTo>
                  <a:pt x="460" y="145"/>
                  <a:pt x="457" y="148"/>
                  <a:pt x="457" y="144"/>
                </a:cubicBezTo>
                <a:cubicBezTo>
                  <a:pt x="460" y="144"/>
                  <a:pt x="468" y="152"/>
                  <a:pt x="471" y="149"/>
                </a:cubicBezTo>
                <a:cubicBezTo>
                  <a:pt x="470" y="147"/>
                  <a:pt x="469" y="147"/>
                  <a:pt x="468" y="146"/>
                </a:cubicBezTo>
                <a:cubicBezTo>
                  <a:pt x="471" y="147"/>
                  <a:pt x="478" y="158"/>
                  <a:pt x="477" y="149"/>
                </a:cubicBezTo>
                <a:cubicBezTo>
                  <a:pt x="475" y="147"/>
                  <a:pt x="473" y="144"/>
                  <a:pt x="470" y="141"/>
                </a:cubicBezTo>
                <a:cubicBezTo>
                  <a:pt x="471" y="141"/>
                  <a:pt x="471" y="141"/>
                  <a:pt x="471" y="139"/>
                </a:cubicBezTo>
                <a:cubicBezTo>
                  <a:pt x="469" y="135"/>
                  <a:pt x="469" y="135"/>
                  <a:pt x="469" y="135"/>
                </a:cubicBezTo>
                <a:cubicBezTo>
                  <a:pt x="471" y="133"/>
                  <a:pt x="474" y="143"/>
                  <a:pt x="477" y="147"/>
                </a:cubicBezTo>
                <a:cubicBezTo>
                  <a:pt x="477" y="141"/>
                  <a:pt x="477" y="141"/>
                  <a:pt x="477" y="141"/>
                </a:cubicBezTo>
                <a:cubicBezTo>
                  <a:pt x="478" y="139"/>
                  <a:pt x="480" y="139"/>
                  <a:pt x="482" y="139"/>
                </a:cubicBezTo>
                <a:cubicBezTo>
                  <a:pt x="484" y="140"/>
                  <a:pt x="486" y="143"/>
                  <a:pt x="488" y="146"/>
                </a:cubicBezTo>
                <a:cubicBezTo>
                  <a:pt x="489" y="145"/>
                  <a:pt x="491" y="145"/>
                  <a:pt x="488" y="140"/>
                </a:cubicBezTo>
                <a:cubicBezTo>
                  <a:pt x="486" y="137"/>
                  <a:pt x="484" y="135"/>
                  <a:pt x="483" y="133"/>
                </a:cubicBezTo>
                <a:cubicBezTo>
                  <a:pt x="482" y="131"/>
                  <a:pt x="481" y="130"/>
                  <a:pt x="479" y="131"/>
                </a:cubicBezTo>
                <a:cubicBezTo>
                  <a:pt x="480" y="135"/>
                  <a:pt x="483" y="135"/>
                  <a:pt x="482" y="136"/>
                </a:cubicBezTo>
                <a:cubicBezTo>
                  <a:pt x="481" y="135"/>
                  <a:pt x="480" y="140"/>
                  <a:pt x="477" y="136"/>
                </a:cubicBezTo>
                <a:cubicBezTo>
                  <a:pt x="481" y="135"/>
                  <a:pt x="481" y="135"/>
                  <a:pt x="481" y="135"/>
                </a:cubicBezTo>
                <a:cubicBezTo>
                  <a:pt x="478" y="128"/>
                  <a:pt x="479" y="135"/>
                  <a:pt x="477" y="132"/>
                </a:cubicBezTo>
                <a:cubicBezTo>
                  <a:pt x="477" y="129"/>
                  <a:pt x="478" y="129"/>
                  <a:pt x="479" y="129"/>
                </a:cubicBezTo>
                <a:cubicBezTo>
                  <a:pt x="479" y="129"/>
                  <a:pt x="480" y="129"/>
                  <a:pt x="480" y="129"/>
                </a:cubicBezTo>
                <a:cubicBezTo>
                  <a:pt x="480" y="129"/>
                  <a:pt x="481" y="129"/>
                  <a:pt x="481" y="128"/>
                </a:cubicBezTo>
                <a:cubicBezTo>
                  <a:pt x="480" y="128"/>
                  <a:pt x="480" y="128"/>
                  <a:pt x="480" y="128"/>
                </a:cubicBezTo>
                <a:cubicBezTo>
                  <a:pt x="482" y="129"/>
                  <a:pt x="481" y="127"/>
                  <a:pt x="485" y="130"/>
                </a:cubicBezTo>
                <a:cubicBezTo>
                  <a:pt x="488" y="136"/>
                  <a:pt x="486" y="134"/>
                  <a:pt x="486" y="136"/>
                </a:cubicBezTo>
                <a:cubicBezTo>
                  <a:pt x="488" y="136"/>
                  <a:pt x="491" y="138"/>
                  <a:pt x="495" y="139"/>
                </a:cubicBezTo>
                <a:cubicBezTo>
                  <a:pt x="499" y="139"/>
                  <a:pt x="502" y="139"/>
                  <a:pt x="499" y="133"/>
                </a:cubicBezTo>
                <a:cubicBezTo>
                  <a:pt x="497" y="132"/>
                  <a:pt x="495" y="131"/>
                  <a:pt x="493" y="129"/>
                </a:cubicBezTo>
                <a:cubicBezTo>
                  <a:pt x="493" y="128"/>
                  <a:pt x="500" y="132"/>
                  <a:pt x="493" y="126"/>
                </a:cubicBezTo>
                <a:cubicBezTo>
                  <a:pt x="494" y="128"/>
                  <a:pt x="490" y="124"/>
                  <a:pt x="489" y="123"/>
                </a:cubicBezTo>
                <a:cubicBezTo>
                  <a:pt x="489" y="123"/>
                  <a:pt x="489" y="123"/>
                  <a:pt x="489" y="123"/>
                </a:cubicBezTo>
                <a:cubicBezTo>
                  <a:pt x="489" y="123"/>
                  <a:pt x="488" y="122"/>
                  <a:pt x="487" y="121"/>
                </a:cubicBezTo>
                <a:cubicBezTo>
                  <a:pt x="491" y="125"/>
                  <a:pt x="494" y="126"/>
                  <a:pt x="497" y="127"/>
                </a:cubicBezTo>
                <a:cubicBezTo>
                  <a:pt x="495" y="126"/>
                  <a:pt x="494" y="124"/>
                  <a:pt x="493" y="123"/>
                </a:cubicBezTo>
                <a:cubicBezTo>
                  <a:pt x="495" y="123"/>
                  <a:pt x="496" y="125"/>
                  <a:pt x="498" y="127"/>
                </a:cubicBezTo>
                <a:cubicBezTo>
                  <a:pt x="499" y="128"/>
                  <a:pt x="505" y="131"/>
                  <a:pt x="501" y="127"/>
                </a:cubicBezTo>
                <a:cubicBezTo>
                  <a:pt x="498" y="124"/>
                  <a:pt x="496" y="125"/>
                  <a:pt x="493" y="122"/>
                </a:cubicBezTo>
                <a:cubicBezTo>
                  <a:pt x="496" y="123"/>
                  <a:pt x="499" y="125"/>
                  <a:pt x="502" y="126"/>
                </a:cubicBezTo>
                <a:cubicBezTo>
                  <a:pt x="501" y="125"/>
                  <a:pt x="501" y="125"/>
                  <a:pt x="501" y="125"/>
                </a:cubicBezTo>
                <a:cubicBezTo>
                  <a:pt x="502" y="126"/>
                  <a:pt x="504" y="127"/>
                  <a:pt x="503" y="126"/>
                </a:cubicBezTo>
                <a:cubicBezTo>
                  <a:pt x="500" y="124"/>
                  <a:pt x="499" y="123"/>
                  <a:pt x="499" y="124"/>
                </a:cubicBezTo>
                <a:cubicBezTo>
                  <a:pt x="497" y="122"/>
                  <a:pt x="501" y="124"/>
                  <a:pt x="504" y="125"/>
                </a:cubicBezTo>
                <a:cubicBezTo>
                  <a:pt x="506" y="126"/>
                  <a:pt x="509" y="126"/>
                  <a:pt x="504" y="123"/>
                </a:cubicBezTo>
                <a:cubicBezTo>
                  <a:pt x="508" y="125"/>
                  <a:pt x="508" y="125"/>
                  <a:pt x="508" y="125"/>
                </a:cubicBezTo>
                <a:cubicBezTo>
                  <a:pt x="507" y="124"/>
                  <a:pt x="506" y="123"/>
                  <a:pt x="505" y="123"/>
                </a:cubicBezTo>
                <a:cubicBezTo>
                  <a:pt x="510" y="125"/>
                  <a:pt x="510" y="125"/>
                  <a:pt x="510" y="125"/>
                </a:cubicBezTo>
                <a:cubicBezTo>
                  <a:pt x="515" y="126"/>
                  <a:pt x="502" y="120"/>
                  <a:pt x="500" y="119"/>
                </a:cubicBezTo>
                <a:cubicBezTo>
                  <a:pt x="500" y="119"/>
                  <a:pt x="500" y="119"/>
                  <a:pt x="500" y="119"/>
                </a:cubicBezTo>
                <a:cubicBezTo>
                  <a:pt x="499" y="119"/>
                  <a:pt x="496" y="117"/>
                  <a:pt x="495" y="116"/>
                </a:cubicBezTo>
                <a:cubicBezTo>
                  <a:pt x="497" y="117"/>
                  <a:pt x="499" y="118"/>
                  <a:pt x="501" y="118"/>
                </a:cubicBezTo>
                <a:cubicBezTo>
                  <a:pt x="501" y="118"/>
                  <a:pt x="501" y="118"/>
                  <a:pt x="501" y="118"/>
                </a:cubicBezTo>
                <a:cubicBezTo>
                  <a:pt x="509" y="122"/>
                  <a:pt x="514" y="122"/>
                  <a:pt x="529" y="127"/>
                </a:cubicBezTo>
                <a:cubicBezTo>
                  <a:pt x="529" y="127"/>
                  <a:pt x="528" y="127"/>
                  <a:pt x="528" y="126"/>
                </a:cubicBezTo>
                <a:cubicBezTo>
                  <a:pt x="526" y="126"/>
                  <a:pt x="526" y="126"/>
                  <a:pt x="526" y="126"/>
                </a:cubicBezTo>
                <a:cubicBezTo>
                  <a:pt x="525" y="125"/>
                  <a:pt x="524" y="125"/>
                  <a:pt x="523" y="124"/>
                </a:cubicBezTo>
                <a:cubicBezTo>
                  <a:pt x="523" y="124"/>
                  <a:pt x="522" y="124"/>
                  <a:pt x="521" y="123"/>
                </a:cubicBezTo>
                <a:cubicBezTo>
                  <a:pt x="518" y="122"/>
                  <a:pt x="511" y="120"/>
                  <a:pt x="512" y="119"/>
                </a:cubicBezTo>
                <a:cubicBezTo>
                  <a:pt x="509" y="118"/>
                  <a:pt x="510" y="119"/>
                  <a:pt x="509" y="119"/>
                </a:cubicBezTo>
                <a:cubicBezTo>
                  <a:pt x="509" y="118"/>
                  <a:pt x="509" y="118"/>
                  <a:pt x="511" y="119"/>
                </a:cubicBezTo>
                <a:cubicBezTo>
                  <a:pt x="505" y="117"/>
                  <a:pt x="505" y="117"/>
                  <a:pt x="505" y="117"/>
                </a:cubicBezTo>
                <a:cubicBezTo>
                  <a:pt x="511" y="119"/>
                  <a:pt x="509" y="117"/>
                  <a:pt x="508" y="117"/>
                </a:cubicBezTo>
                <a:cubicBezTo>
                  <a:pt x="499" y="114"/>
                  <a:pt x="499" y="114"/>
                  <a:pt x="499" y="114"/>
                </a:cubicBezTo>
                <a:cubicBezTo>
                  <a:pt x="503" y="116"/>
                  <a:pt x="504" y="116"/>
                  <a:pt x="502" y="115"/>
                </a:cubicBezTo>
                <a:cubicBezTo>
                  <a:pt x="497" y="113"/>
                  <a:pt x="497" y="113"/>
                  <a:pt x="497" y="113"/>
                </a:cubicBezTo>
                <a:cubicBezTo>
                  <a:pt x="498" y="113"/>
                  <a:pt x="509" y="117"/>
                  <a:pt x="503" y="114"/>
                </a:cubicBezTo>
                <a:cubicBezTo>
                  <a:pt x="505" y="115"/>
                  <a:pt x="507" y="116"/>
                  <a:pt x="509" y="117"/>
                </a:cubicBezTo>
                <a:cubicBezTo>
                  <a:pt x="510" y="116"/>
                  <a:pt x="521" y="119"/>
                  <a:pt x="526" y="120"/>
                </a:cubicBezTo>
                <a:cubicBezTo>
                  <a:pt x="529" y="120"/>
                  <a:pt x="526" y="118"/>
                  <a:pt x="525" y="116"/>
                </a:cubicBezTo>
                <a:cubicBezTo>
                  <a:pt x="523" y="115"/>
                  <a:pt x="523" y="114"/>
                  <a:pt x="531" y="114"/>
                </a:cubicBezTo>
                <a:cubicBezTo>
                  <a:pt x="528" y="113"/>
                  <a:pt x="526" y="113"/>
                  <a:pt x="524" y="113"/>
                </a:cubicBezTo>
                <a:cubicBezTo>
                  <a:pt x="522" y="112"/>
                  <a:pt x="521" y="112"/>
                  <a:pt x="518" y="112"/>
                </a:cubicBezTo>
                <a:cubicBezTo>
                  <a:pt x="517" y="113"/>
                  <a:pt x="516" y="113"/>
                  <a:pt x="509" y="112"/>
                </a:cubicBezTo>
                <a:cubicBezTo>
                  <a:pt x="502" y="113"/>
                  <a:pt x="529" y="117"/>
                  <a:pt x="519" y="117"/>
                </a:cubicBezTo>
                <a:cubicBezTo>
                  <a:pt x="511" y="115"/>
                  <a:pt x="511" y="115"/>
                  <a:pt x="514" y="115"/>
                </a:cubicBezTo>
                <a:cubicBezTo>
                  <a:pt x="508" y="113"/>
                  <a:pt x="504" y="113"/>
                  <a:pt x="502" y="113"/>
                </a:cubicBezTo>
                <a:cubicBezTo>
                  <a:pt x="503" y="113"/>
                  <a:pt x="501" y="112"/>
                  <a:pt x="500" y="111"/>
                </a:cubicBezTo>
                <a:cubicBezTo>
                  <a:pt x="498" y="110"/>
                  <a:pt x="496" y="110"/>
                  <a:pt x="496" y="109"/>
                </a:cubicBezTo>
                <a:cubicBezTo>
                  <a:pt x="499" y="110"/>
                  <a:pt x="502" y="109"/>
                  <a:pt x="501" y="109"/>
                </a:cubicBezTo>
                <a:cubicBezTo>
                  <a:pt x="505" y="109"/>
                  <a:pt x="506" y="107"/>
                  <a:pt x="515" y="108"/>
                </a:cubicBezTo>
                <a:cubicBezTo>
                  <a:pt x="516" y="106"/>
                  <a:pt x="503" y="107"/>
                  <a:pt x="511" y="105"/>
                </a:cubicBezTo>
                <a:cubicBezTo>
                  <a:pt x="505" y="106"/>
                  <a:pt x="506" y="104"/>
                  <a:pt x="501" y="105"/>
                </a:cubicBezTo>
                <a:cubicBezTo>
                  <a:pt x="504" y="105"/>
                  <a:pt x="503" y="106"/>
                  <a:pt x="501" y="106"/>
                </a:cubicBezTo>
                <a:cubicBezTo>
                  <a:pt x="499" y="107"/>
                  <a:pt x="496" y="107"/>
                  <a:pt x="494" y="107"/>
                </a:cubicBezTo>
                <a:cubicBezTo>
                  <a:pt x="493" y="107"/>
                  <a:pt x="491" y="106"/>
                  <a:pt x="490" y="106"/>
                </a:cubicBezTo>
                <a:cubicBezTo>
                  <a:pt x="492" y="106"/>
                  <a:pt x="495" y="106"/>
                  <a:pt x="496" y="105"/>
                </a:cubicBezTo>
                <a:cubicBezTo>
                  <a:pt x="491" y="105"/>
                  <a:pt x="491" y="105"/>
                  <a:pt x="491" y="105"/>
                </a:cubicBezTo>
                <a:cubicBezTo>
                  <a:pt x="497" y="105"/>
                  <a:pt x="494" y="104"/>
                  <a:pt x="492" y="104"/>
                </a:cubicBezTo>
                <a:cubicBezTo>
                  <a:pt x="489" y="103"/>
                  <a:pt x="487" y="103"/>
                  <a:pt x="494" y="101"/>
                </a:cubicBezTo>
                <a:cubicBezTo>
                  <a:pt x="494" y="102"/>
                  <a:pt x="498" y="102"/>
                  <a:pt x="492" y="103"/>
                </a:cubicBezTo>
                <a:cubicBezTo>
                  <a:pt x="494" y="103"/>
                  <a:pt x="496" y="103"/>
                  <a:pt x="499" y="102"/>
                </a:cubicBezTo>
                <a:cubicBezTo>
                  <a:pt x="501" y="102"/>
                  <a:pt x="503" y="101"/>
                  <a:pt x="506" y="101"/>
                </a:cubicBezTo>
                <a:cubicBezTo>
                  <a:pt x="508" y="100"/>
                  <a:pt x="506" y="98"/>
                  <a:pt x="505" y="97"/>
                </a:cubicBezTo>
                <a:cubicBezTo>
                  <a:pt x="504" y="95"/>
                  <a:pt x="503" y="94"/>
                  <a:pt x="506" y="91"/>
                </a:cubicBezTo>
                <a:cubicBezTo>
                  <a:pt x="503" y="93"/>
                  <a:pt x="504" y="94"/>
                  <a:pt x="500" y="96"/>
                </a:cubicBezTo>
                <a:cubicBezTo>
                  <a:pt x="498" y="95"/>
                  <a:pt x="500" y="94"/>
                  <a:pt x="502" y="91"/>
                </a:cubicBezTo>
                <a:cubicBezTo>
                  <a:pt x="504" y="89"/>
                  <a:pt x="506" y="85"/>
                  <a:pt x="507" y="83"/>
                </a:cubicBezTo>
                <a:cubicBezTo>
                  <a:pt x="502" y="86"/>
                  <a:pt x="502" y="86"/>
                  <a:pt x="502" y="86"/>
                </a:cubicBezTo>
                <a:cubicBezTo>
                  <a:pt x="506" y="82"/>
                  <a:pt x="500" y="87"/>
                  <a:pt x="500" y="83"/>
                </a:cubicBezTo>
                <a:cubicBezTo>
                  <a:pt x="501" y="83"/>
                  <a:pt x="503" y="82"/>
                  <a:pt x="503" y="82"/>
                </a:cubicBezTo>
                <a:cubicBezTo>
                  <a:pt x="501" y="80"/>
                  <a:pt x="498" y="84"/>
                  <a:pt x="496" y="83"/>
                </a:cubicBezTo>
                <a:cubicBezTo>
                  <a:pt x="503" y="76"/>
                  <a:pt x="489" y="85"/>
                  <a:pt x="492" y="79"/>
                </a:cubicBezTo>
                <a:cubicBezTo>
                  <a:pt x="490" y="80"/>
                  <a:pt x="490" y="80"/>
                  <a:pt x="490" y="80"/>
                </a:cubicBezTo>
                <a:cubicBezTo>
                  <a:pt x="493" y="76"/>
                  <a:pt x="483" y="77"/>
                  <a:pt x="481" y="74"/>
                </a:cubicBezTo>
                <a:cubicBezTo>
                  <a:pt x="482" y="74"/>
                  <a:pt x="482" y="77"/>
                  <a:pt x="487" y="74"/>
                </a:cubicBezTo>
                <a:cubicBezTo>
                  <a:pt x="487" y="69"/>
                  <a:pt x="487" y="69"/>
                  <a:pt x="487" y="69"/>
                </a:cubicBezTo>
                <a:cubicBezTo>
                  <a:pt x="485" y="70"/>
                  <a:pt x="484" y="69"/>
                  <a:pt x="482" y="71"/>
                </a:cubicBezTo>
                <a:cubicBezTo>
                  <a:pt x="481" y="72"/>
                  <a:pt x="483" y="72"/>
                  <a:pt x="483" y="72"/>
                </a:cubicBezTo>
                <a:cubicBezTo>
                  <a:pt x="480" y="73"/>
                  <a:pt x="480" y="73"/>
                  <a:pt x="480" y="73"/>
                </a:cubicBezTo>
                <a:cubicBezTo>
                  <a:pt x="481" y="68"/>
                  <a:pt x="488" y="69"/>
                  <a:pt x="493" y="67"/>
                </a:cubicBezTo>
                <a:cubicBezTo>
                  <a:pt x="491" y="66"/>
                  <a:pt x="495" y="63"/>
                  <a:pt x="495" y="62"/>
                </a:cubicBezTo>
                <a:cubicBezTo>
                  <a:pt x="489" y="63"/>
                  <a:pt x="490" y="66"/>
                  <a:pt x="484" y="68"/>
                </a:cubicBezTo>
                <a:cubicBezTo>
                  <a:pt x="481" y="68"/>
                  <a:pt x="483" y="62"/>
                  <a:pt x="488" y="59"/>
                </a:cubicBezTo>
                <a:cubicBezTo>
                  <a:pt x="475" y="63"/>
                  <a:pt x="482" y="53"/>
                  <a:pt x="473" y="57"/>
                </a:cubicBezTo>
                <a:cubicBezTo>
                  <a:pt x="474" y="57"/>
                  <a:pt x="477" y="55"/>
                  <a:pt x="475" y="55"/>
                </a:cubicBezTo>
                <a:cubicBezTo>
                  <a:pt x="473" y="56"/>
                  <a:pt x="473" y="56"/>
                  <a:pt x="473" y="56"/>
                </a:cubicBezTo>
                <a:cubicBezTo>
                  <a:pt x="468" y="55"/>
                  <a:pt x="480" y="50"/>
                  <a:pt x="477" y="49"/>
                </a:cubicBezTo>
                <a:cubicBezTo>
                  <a:pt x="476" y="50"/>
                  <a:pt x="475" y="51"/>
                  <a:pt x="473" y="52"/>
                </a:cubicBezTo>
                <a:cubicBezTo>
                  <a:pt x="470" y="50"/>
                  <a:pt x="482" y="42"/>
                  <a:pt x="475" y="41"/>
                </a:cubicBezTo>
                <a:cubicBezTo>
                  <a:pt x="475" y="42"/>
                  <a:pt x="474" y="42"/>
                  <a:pt x="474" y="42"/>
                </a:cubicBezTo>
                <a:cubicBezTo>
                  <a:pt x="473" y="43"/>
                  <a:pt x="473" y="42"/>
                  <a:pt x="475" y="40"/>
                </a:cubicBezTo>
                <a:cubicBezTo>
                  <a:pt x="479" y="40"/>
                  <a:pt x="479" y="40"/>
                  <a:pt x="479" y="40"/>
                </a:cubicBezTo>
                <a:cubicBezTo>
                  <a:pt x="489" y="34"/>
                  <a:pt x="472" y="37"/>
                  <a:pt x="474" y="33"/>
                </a:cubicBezTo>
                <a:cubicBezTo>
                  <a:pt x="472" y="34"/>
                  <a:pt x="473" y="36"/>
                  <a:pt x="469" y="36"/>
                </a:cubicBezTo>
                <a:cubicBezTo>
                  <a:pt x="468" y="35"/>
                  <a:pt x="480" y="30"/>
                  <a:pt x="474" y="30"/>
                </a:cubicBezTo>
                <a:cubicBezTo>
                  <a:pt x="473" y="32"/>
                  <a:pt x="467" y="34"/>
                  <a:pt x="467" y="35"/>
                </a:cubicBezTo>
                <a:cubicBezTo>
                  <a:pt x="465" y="34"/>
                  <a:pt x="462" y="34"/>
                  <a:pt x="466" y="32"/>
                </a:cubicBezTo>
                <a:cubicBezTo>
                  <a:pt x="465" y="32"/>
                  <a:pt x="463" y="32"/>
                  <a:pt x="462" y="33"/>
                </a:cubicBezTo>
                <a:cubicBezTo>
                  <a:pt x="465" y="31"/>
                  <a:pt x="462" y="30"/>
                  <a:pt x="461" y="29"/>
                </a:cubicBezTo>
                <a:cubicBezTo>
                  <a:pt x="459" y="30"/>
                  <a:pt x="459" y="30"/>
                  <a:pt x="459" y="30"/>
                </a:cubicBezTo>
                <a:cubicBezTo>
                  <a:pt x="469" y="24"/>
                  <a:pt x="458" y="27"/>
                  <a:pt x="458" y="25"/>
                </a:cubicBezTo>
                <a:cubicBezTo>
                  <a:pt x="455" y="26"/>
                  <a:pt x="455" y="26"/>
                  <a:pt x="455" y="26"/>
                </a:cubicBezTo>
                <a:cubicBezTo>
                  <a:pt x="456" y="25"/>
                  <a:pt x="459" y="22"/>
                  <a:pt x="454" y="22"/>
                </a:cubicBezTo>
                <a:cubicBezTo>
                  <a:pt x="451" y="24"/>
                  <a:pt x="451" y="24"/>
                  <a:pt x="451" y="24"/>
                </a:cubicBezTo>
                <a:cubicBezTo>
                  <a:pt x="453" y="22"/>
                  <a:pt x="446" y="21"/>
                  <a:pt x="451" y="18"/>
                </a:cubicBezTo>
                <a:cubicBezTo>
                  <a:pt x="450" y="18"/>
                  <a:pt x="445" y="22"/>
                  <a:pt x="444" y="20"/>
                </a:cubicBezTo>
                <a:cubicBezTo>
                  <a:pt x="446" y="18"/>
                  <a:pt x="447" y="16"/>
                  <a:pt x="444" y="16"/>
                </a:cubicBezTo>
                <a:cubicBezTo>
                  <a:pt x="442" y="17"/>
                  <a:pt x="440" y="18"/>
                  <a:pt x="442" y="18"/>
                </a:cubicBezTo>
                <a:cubicBezTo>
                  <a:pt x="443" y="18"/>
                  <a:pt x="443" y="18"/>
                  <a:pt x="444" y="17"/>
                </a:cubicBezTo>
                <a:cubicBezTo>
                  <a:pt x="441" y="19"/>
                  <a:pt x="441" y="19"/>
                  <a:pt x="441" y="19"/>
                </a:cubicBezTo>
                <a:cubicBezTo>
                  <a:pt x="438" y="18"/>
                  <a:pt x="443" y="17"/>
                  <a:pt x="441" y="15"/>
                </a:cubicBezTo>
                <a:cubicBezTo>
                  <a:pt x="439" y="16"/>
                  <a:pt x="438" y="17"/>
                  <a:pt x="436" y="18"/>
                </a:cubicBezTo>
                <a:cubicBezTo>
                  <a:pt x="437" y="15"/>
                  <a:pt x="439" y="12"/>
                  <a:pt x="440" y="8"/>
                </a:cubicBezTo>
                <a:cubicBezTo>
                  <a:pt x="443" y="7"/>
                  <a:pt x="444" y="8"/>
                  <a:pt x="448" y="6"/>
                </a:cubicBezTo>
                <a:cubicBezTo>
                  <a:pt x="448" y="7"/>
                  <a:pt x="449" y="7"/>
                  <a:pt x="450" y="8"/>
                </a:cubicBezTo>
                <a:cubicBezTo>
                  <a:pt x="455" y="8"/>
                  <a:pt x="454" y="5"/>
                  <a:pt x="455" y="3"/>
                </a:cubicBezTo>
                <a:cubicBezTo>
                  <a:pt x="456" y="5"/>
                  <a:pt x="456" y="5"/>
                  <a:pt x="456" y="5"/>
                </a:cubicBezTo>
                <a:cubicBezTo>
                  <a:pt x="457" y="5"/>
                  <a:pt x="458" y="5"/>
                  <a:pt x="458" y="5"/>
                </a:cubicBezTo>
                <a:cubicBezTo>
                  <a:pt x="458" y="6"/>
                  <a:pt x="458" y="6"/>
                  <a:pt x="458" y="6"/>
                </a:cubicBezTo>
                <a:cubicBezTo>
                  <a:pt x="463" y="0"/>
                  <a:pt x="468" y="6"/>
                  <a:pt x="471" y="1"/>
                </a:cubicBezTo>
                <a:cubicBezTo>
                  <a:pt x="471" y="2"/>
                  <a:pt x="468" y="4"/>
                  <a:pt x="466" y="6"/>
                </a:cubicBezTo>
                <a:cubicBezTo>
                  <a:pt x="465" y="8"/>
                  <a:pt x="468" y="6"/>
                  <a:pt x="470" y="6"/>
                </a:cubicBezTo>
                <a:cubicBezTo>
                  <a:pt x="474" y="2"/>
                  <a:pt x="474" y="2"/>
                  <a:pt x="474" y="2"/>
                </a:cubicBezTo>
                <a:cubicBezTo>
                  <a:pt x="473" y="7"/>
                  <a:pt x="478" y="0"/>
                  <a:pt x="482" y="2"/>
                </a:cubicBezTo>
                <a:cubicBezTo>
                  <a:pt x="480" y="6"/>
                  <a:pt x="495" y="3"/>
                  <a:pt x="496" y="4"/>
                </a:cubicBezTo>
                <a:cubicBezTo>
                  <a:pt x="496" y="7"/>
                  <a:pt x="490" y="5"/>
                  <a:pt x="488" y="8"/>
                </a:cubicBezTo>
                <a:cubicBezTo>
                  <a:pt x="488" y="9"/>
                  <a:pt x="491" y="7"/>
                  <a:pt x="493" y="8"/>
                </a:cubicBezTo>
                <a:cubicBezTo>
                  <a:pt x="487" y="11"/>
                  <a:pt x="487" y="11"/>
                  <a:pt x="487" y="11"/>
                </a:cubicBezTo>
                <a:cubicBezTo>
                  <a:pt x="487" y="13"/>
                  <a:pt x="493" y="9"/>
                  <a:pt x="491" y="11"/>
                </a:cubicBezTo>
                <a:cubicBezTo>
                  <a:pt x="495" y="11"/>
                  <a:pt x="493" y="9"/>
                  <a:pt x="498" y="7"/>
                </a:cubicBezTo>
                <a:cubicBezTo>
                  <a:pt x="497" y="8"/>
                  <a:pt x="495" y="11"/>
                  <a:pt x="498" y="10"/>
                </a:cubicBezTo>
                <a:cubicBezTo>
                  <a:pt x="499" y="10"/>
                  <a:pt x="499" y="8"/>
                  <a:pt x="500" y="9"/>
                </a:cubicBezTo>
                <a:cubicBezTo>
                  <a:pt x="499" y="14"/>
                  <a:pt x="506" y="13"/>
                  <a:pt x="507" y="17"/>
                </a:cubicBezTo>
                <a:cubicBezTo>
                  <a:pt x="510" y="16"/>
                  <a:pt x="510" y="16"/>
                  <a:pt x="510" y="16"/>
                </a:cubicBezTo>
                <a:cubicBezTo>
                  <a:pt x="509" y="16"/>
                  <a:pt x="508" y="17"/>
                  <a:pt x="509" y="17"/>
                </a:cubicBezTo>
                <a:cubicBezTo>
                  <a:pt x="511" y="16"/>
                  <a:pt x="511" y="16"/>
                  <a:pt x="511" y="16"/>
                </a:cubicBezTo>
                <a:cubicBezTo>
                  <a:pt x="511" y="17"/>
                  <a:pt x="509" y="23"/>
                  <a:pt x="511" y="25"/>
                </a:cubicBezTo>
                <a:cubicBezTo>
                  <a:pt x="514" y="22"/>
                  <a:pt x="514" y="22"/>
                  <a:pt x="514" y="22"/>
                </a:cubicBezTo>
                <a:cubicBezTo>
                  <a:pt x="511" y="26"/>
                  <a:pt x="511" y="26"/>
                  <a:pt x="511" y="26"/>
                </a:cubicBezTo>
                <a:cubicBezTo>
                  <a:pt x="516" y="24"/>
                  <a:pt x="516" y="24"/>
                  <a:pt x="516" y="24"/>
                </a:cubicBezTo>
                <a:cubicBezTo>
                  <a:pt x="511" y="27"/>
                  <a:pt x="516" y="28"/>
                  <a:pt x="515" y="31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17" y="32"/>
                  <a:pt x="517" y="32"/>
                  <a:pt x="517" y="32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20" y="32"/>
                  <a:pt x="515" y="36"/>
                  <a:pt x="518" y="36"/>
                </a:cubicBezTo>
                <a:cubicBezTo>
                  <a:pt x="517" y="36"/>
                  <a:pt x="522" y="33"/>
                  <a:pt x="524" y="32"/>
                </a:cubicBezTo>
                <a:close/>
                <a:moveTo>
                  <a:pt x="552" y="103"/>
                </a:moveTo>
                <a:cubicBezTo>
                  <a:pt x="552" y="104"/>
                  <a:pt x="552" y="104"/>
                  <a:pt x="552" y="104"/>
                </a:cubicBezTo>
                <a:cubicBezTo>
                  <a:pt x="553" y="103"/>
                  <a:pt x="552" y="103"/>
                  <a:pt x="552" y="103"/>
                </a:cubicBezTo>
                <a:cubicBezTo>
                  <a:pt x="551" y="101"/>
                  <a:pt x="551" y="101"/>
                  <a:pt x="551" y="101"/>
                </a:cubicBezTo>
                <a:cubicBezTo>
                  <a:pt x="547" y="102"/>
                  <a:pt x="550" y="102"/>
                  <a:pt x="552" y="103"/>
                </a:cubicBezTo>
                <a:close/>
                <a:moveTo>
                  <a:pt x="473" y="166"/>
                </a:moveTo>
                <a:cubicBezTo>
                  <a:pt x="475" y="166"/>
                  <a:pt x="475" y="166"/>
                  <a:pt x="475" y="166"/>
                </a:cubicBezTo>
                <a:cubicBezTo>
                  <a:pt x="475" y="167"/>
                  <a:pt x="473" y="165"/>
                  <a:pt x="475" y="168"/>
                </a:cubicBezTo>
                <a:cubicBezTo>
                  <a:pt x="474" y="167"/>
                  <a:pt x="474" y="168"/>
                  <a:pt x="473" y="166"/>
                </a:cubicBezTo>
                <a:close/>
                <a:moveTo>
                  <a:pt x="509" y="103"/>
                </a:moveTo>
                <a:cubicBezTo>
                  <a:pt x="506" y="104"/>
                  <a:pt x="506" y="104"/>
                  <a:pt x="506" y="104"/>
                </a:cubicBezTo>
                <a:cubicBezTo>
                  <a:pt x="510" y="104"/>
                  <a:pt x="510" y="104"/>
                  <a:pt x="510" y="104"/>
                </a:cubicBezTo>
                <a:lnTo>
                  <a:pt x="509" y="103"/>
                </a:lnTo>
                <a:close/>
                <a:moveTo>
                  <a:pt x="502" y="93"/>
                </a:moveTo>
                <a:cubicBezTo>
                  <a:pt x="502" y="94"/>
                  <a:pt x="502" y="94"/>
                  <a:pt x="501" y="95"/>
                </a:cubicBezTo>
                <a:cubicBezTo>
                  <a:pt x="502" y="95"/>
                  <a:pt x="502" y="95"/>
                  <a:pt x="502" y="95"/>
                </a:cubicBezTo>
                <a:cubicBezTo>
                  <a:pt x="502" y="94"/>
                  <a:pt x="503" y="93"/>
                  <a:pt x="503" y="93"/>
                </a:cubicBezTo>
                <a:lnTo>
                  <a:pt x="502" y="93"/>
                </a:lnTo>
                <a:close/>
                <a:moveTo>
                  <a:pt x="523" y="61"/>
                </a:moveTo>
                <a:cubicBezTo>
                  <a:pt x="518" y="65"/>
                  <a:pt x="524" y="62"/>
                  <a:pt x="522" y="64"/>
                </a:cubicBezTo>
                <a:cubicBezTo>
                  <a:pt x="522" y="64"/>
                  <a:pt x="521" y="65"/>
                  <a:pt x="521" y="65"/>
                </a:cubicBezTo>
                <a:cubicBezTo>
                  <a:pt x="522" y="65"/>
                  <a:pt x="522" y="64"/>
                  <a:pt x="522" y="64"/>
                </a:cubicBezTo>
                <a:cubicBezTo>
                  <a:pt x="524" y="63"/>
                  <a:pt x="528" y="59"/>
                  <a:pt x="523" y="61"/>
                </a:cubicBezTo>
                <a:close/>
                <a:moveTo>
                  <a:pt x="540" y="98"/>
                </a:moveTo>
                <a:cubicBezTo>
                  <a:pt x="544" y="98"/>
                  <a:pt x="543" y="95"/>
                  <a:pt x="545" y="94"/>
                </a:cubicBezTo>
                <a:cubicBezTo>
                  <a:pt x="544" y="93"/>
                  <a:pt x="541" y="95"/>
                  <a:pt x="539" y="96"/>
                </a:cubicBezTo>
                <a:cubicBezTo>
                  <a:pt x="539" y="95"/>
                  <a:pt x="539" y="95"/>
                  <a:pt x="539" y="94"/>
                </a:cubicBezTo>
                <a:cubicBezTo>
                  <a:pt x="531" y="96"/>
                  <a:pt x="543" y="96"/>
                  <a:pt x="540" y="98"/>
                </a:cubicBezTo>
                <a:close/>
                <a:moveTo>
                  <a:pt x="562" y="140"/>
                </a:moveTo>
                <a:cubicBezTo>
                  <a:pt x="565" y="140"/>
                  <a:pt x="565" y="140"/>
                  <a:pt x="565" y="140"/>
                </a:cubicBezTo>
                <a:cubicBezTo>
                  <a:pt x="568" y="141"/>
                  <a:pt x="568" y="141"/>
                  <a:pt x="568" y="141"/>
                </a:cubicBezTo>
                <a:cubicBezTo>
                  <a:pt x="569" y="141"/>
                  <a:pt x="569" y="141"/>
                  <a:pt x="569" y="141"/>
                </a:cubicBezTo>
                <a:lnTo>
                  <a:pt x="562" y="140"/>
                </a:lnTo>
                <a:close/>
                <a:moveTo>
                  <a:pt x="556" y="144"/>
                </a:moveTo>
                <a:cubicBezTo>
                  <a:pt x="554" y="145"/>
                  <a:pt x="546" y="143"/>
                  <a:pt x="541" y="140"/>
                </a:cubicBezTo>
                <a:cubicBezTo>
                  <a:pt x="544" y="140"/>
                  <a:pt x="545" y="139"/>
                  <a:pt x="553" y="142"/>
                </a:cubicBezTo>
                <a:cubicBezTo>
                  <a:pt x="548" y="140"/>
                  <a:pt x="564" y="146"/>
                  <a:pt x="556" y="144"/>
                </a:cubicBezTo>
                <a:close/>
                <a:moveTo>
                  <a:pt x="521" y="78"/>
                </a:moveTo>
                <a:cubicBezTo>
                  <a:pt x="520" y="80"/>
                  <a:pt x="513" y="85"/>
                  <a:pt x="519" y="86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3" y="81"/>
                  <a:pt x="523" y="81"/>
                  <a:pt x="523" y="81"/>
                </a:cubicBezTo>
                <a:cubicBezTo>
                  <a:pt x="515" y="86"/>
                  <a:pt x="521" y="79"/>
                  <a:pt x="521" y="78"/>
                </a:cubicBezTo>
                <a:close/>
                <a:moveTo>
                  <a:pt x="529" y="145"/>
                </a:moveTo>
                <a:cubicBezTo>
                  <a:pt x="528" y="146"/>
                  <a:pt x="522" y="144"/>
                  <a:pt x="516" y="140"/>
                </a:cubicBezTo>
                <a:cubicBezTo>
                  <a:pt x="519" y="142"/>
                  <a:pt x="526" y="144"/>
                  <a:pt x="531" y="146"/>
                </a:cubicBezTo>
                <a:cubicBezTo>
                  <a:pt x="530" y="145"/>
                  <a:pt x="529" y="145"/>
                  <a:pt x="529" y="145"/>
                </a:cubicBezTo>
                <a:close/>
                <a:moveTo>
                  <a:pt x="523" y="141"/>
                </a:moveTo>
                <a:cubicBezTo>
                  <a:pt x="523" y="140"/>
                  <a:pt x="518" y="137"/>
                  <a:pt x="523" y="139"/>
                </a:cubicBezTo>
                <a:cubicBezTo>
                  <a:pt x="526" y="141"/>
                  <a:pt x="536" y="147"/>
                  <a:pt x="536" y="144"/>
                </a:cubicBezTo>
                <a:cubicBezTo>
                  <a:pt x="527" y="140"/>
                  <a:pt x="524" y="138"/>
                  <a:pt x="518" y="137"/>
                </a:cubicBezTo>
                <a:lnTo>
                  <a:pt x="523" y="141"/>
                </a:lnTo>
                <a:close/>
                <a:moveTo>
                  <a:pt x="541" y="148"/>
                </a:moveTo>
                <a:cubicBezTo>
                  <a:pt x="541" y="147"/>
                  <a:pt x="541" y="146"/>
                  <a:pt x="541" y="145"/>
                </a:cubicBezTo>
                <a:cubicBezTo>
                  <a:pt x="531" y="141"/>
                  <a:pt x="539" y="146"/>
                  <a:pt x="541" y="148"/>
                </a:cubicBezTo>
                <a:cubicBezTo>
                  <a:pt x="541" y="149"/>
                  <a:pt x="541" y="149"/>
                  <a:pt x="541" y="149"/>
                </a:cubicBezTo>
                <a:cubicBezTo>
                  <a:pt x="541" y="149"/>
                  <a:pt x="541" y="148"/>
                  <a:pt x="541" y="148"/>
                </a:cubicBezTo>
                <a:close/>
                <a:moveTo>
                  <a:pt x="513" y="155"/>
                </a:moveTo>
                <a:cubicBezTo>
                  <a:pt x="515" y="156"/>
                  <a:pt x="515" y="156"/>
                  <a:pt x="515" y="156"/>
                </a:cubicBezTo>
                <a:cubicBezTo>
                  <a:pt x="516" y="157"/>
                  <a:pt x="517" y="158"/>
                  <a:pt x="518" y="157"/>
                </a:cubicBezTo>
                <a:cubicBezTo>
                  <a:pt x="515" y="156"/>
                  <a:pt x="515" y="156"/>
                  <a:pt x="515" y="156"/>
                </a:cubicBezTo>
                <a:cubicBezTo>
                  <a:pt x="514" y="154"/>
                  <a:pt x="514" y="152"/>
                  <a:pt x="513" y="155"/>
                </a:cubicBezTo>
                <a:close/>
                <a:moveTo>
                  <a:pt x="537" y="149"/>
                </a:moveTo>
                <a:cubicBezTo>
                  <a:pt x="533" y="149"/>
                  <a:pt x="533" y="149"/>
                  <a:pt x="533" y="149"/>
                </a:cubicBezTo>
                <a:cubicBezTo>
                  <a:pt x="533" y="148"/>
                  <a:pt x="533" y="146"/>
                  <a:pt x="537" y="149"/>
                </a:cubicBezTo>
                <a:close/>
                <a:moveTo>
                  <a:pt x="516" y="149"/>
                </a:moveTo>
                <a:cubicBezTo>
                  <a:pt x="516" y="149"/>
                  <a:pt x="513" y="150"/>
                  <a:pt x="512" y="151"/>
                </a:cubicBezTo>
                <a:cubicBezTo>
                  <a:pt x="514" y="152"/>
                  <a:pt x="518" y="152"/>
                  <a:pt x="516" y="149"/>
                </a:cubicBezTo>
                <a:close/>
                <a:moveTo>
                  <a:pt x="455" y="166"/>
                </a:moveTo>
                <a:cubicBezTo>
                  <a:pt x="454" y="162"/>
                  <a:pt x="454" y="162"/>
                  <a:pt x="454" y="162"/>
                </a:cubicBezTo>
                <a:cubicBezTo>
                  <a:pt x="452" y="162"/>
                  <a:pt x="452" y="162"/>
                  <a:pt x="452" y="162"/>
                </a:cubicBezTo>
                <a:lnTo>
                  <a:pt x="455" y="166"/>
                </a:lnTo>
                <a:close/>
                <a:moveTo>
                  <a:pt x="468" y="155"/>
                </a:moveTo>
                <a:cubicBezTo>
                  <a:pt x="469" y="155"/>
                  <a:pt x="469" y="155"/>
                  <a:pt x="469" y="155"/>
                </a:cubicBezTo>
                <a:cubicBezTo>
                  <a:pt x="468" y="153"/>
                  <a:pt x="468" y="153"/>
                  <a:pt x="468" y="153"/>
                </a:cubicBezTo>
                <a:lnTo>
                  <a:pt x="468" y="155"/>
                </a:lnTo>
                <a:close/>
                <a:moveTo>
                  <a:pt x="484" y="145"/>
                </a:moveTo>
                <a:cubicBezTo>
                  <a:pt x="484" y="146"/>
                  <a:pt x="484" y="146"/>
                  <a:pt x="484" y="147"/>
                </a:cubicBezTo>
                <a:cubicBezTo>
                  <a:pt x="484" y="150"/>
                  <a:pt x="481" y="153"/>
                  <a:pt x="479" y="152"/>
                </a:cubicBezTo>
                <a:cubicBezTo>
                  <a:pt x="479" y="155"/>
                  <a:pt x="483" y="158"/>
                  <a:pt x="484" y="160"/>
                </a:cubicBezTo>
                <a:cubicBezTo>
                  <a:pt x="478" y="146"/>
                  <a:pt x="486" y="160"/>
                  <a:pt x="486" y="154"/>
                </a:cubicBezTo>
                <a:cubicBezTo>
                  <a:pt x="485" y="153"/>
                  <a:pt x="484" y="154"/>
                  <a:pt x="483" y="152"/>
                </a:cubicBezTo>
                <a:cubicBezTo>
                  <a:pt x="483" y="150"/>
                  <a:pt x="484" y="149"/>
                  <a:pt x="485" y="150"/>
                </a:cubicBezTo>
                <a:cubicBezTo>
                  <a:pt x="486" y="151"/>
                  <a:pt x="486" y="152"/>
                  <a:pt x="486" y="152"/>
                </a:cubicBezTo>
                <a:cubicBezTo>
                  <a:pt x="486" y="151"/>
                  <a:pt x="485" y="150"/>
                  <a:pt x="485" y="150"/>
                </a:cubicBezTo>
                <a:cubicBezTo>
                  <a:pt x="485" y="149"/>
                  <a:pt x="484" y="148"/>
                  <a:pt x="484" y="147"/>
                </a:cubicBezTo>
                <a:cubicBezTo>
                  <a:pt x="484" y="146"/>
                  <a:pt x="484" y="146"/>
                  <a:pt x="484" y="145"/>
                </a:cubicBezTo>
                <a:close/>
                <a:moveTo>
                  <a:pt x="506" y="138"/>
                </a:moveTo>
                <a:cubicBezTo>
                  <a:pt x="507" y="139"/>
                  <a:pt x="508" y="141"/>
                  <a:pt x="510" y="142"/>
                </a:cubicBezTo>
                <a:cubicBezTo>
                  <a:pt x="509" y="140"/>
                  <a:pt x="507" y="139"/>
                  <a:pt x="506" y="138"/>
                </a:cubicBezTo>
                <a:cubicBezTo>
                  <a:pt x="505" y="138"/>
                  <a:pt x="504" y="137"/>
                  <a:pt x="504" y="137"/>
                </a:cubicBezTo>
                <a:cubicBezTo>
                  <a:pt x="504" y="137"/>
                  <a:pt x="505" y="138"/>
                  <a:pt x="506" y="138"/>
                </a:cubicBezTo>
                <a:close/>
                <a:moveTo>
                  <a:pt x="498" y="132"/>
                </a:moveTo>
                <a:cubicBezTo>
                  <a:pt x="501" y="133"/>
                  <a:pt x="503" y="135"/>
                  <a:pt x="506" y="136"/>
                </a:cubicBezTo>
                <a:cubicBezTo>
                  <a:pt x="502" y="134"/>
                  <a:pt x="502" y="134"/>
                  <a:pt x="502" y="134"/>
                </a:cubicBezTo>
                <a:cubicBezTo>
                  <a:pt x="504" y="134"/>
                  <a:pt x="505" y="135"/>
                  <a:pt x="506" y="135"/>
                </a:cubicBezTo>
                <a:cubicBezTo>
                  <a:pt x="502" y="132"/>
                  <a:pt x="497" y="129"/>
                  <a:pt x="498" y="132"/>
                </a:cubicBezTo>
                <a:close/>
                <a:moveTo>
                  <a:pt x="508" y="133"/>
                </a:moveTo>
                <a:cubicBezTo>
                  <a:pt x="504" y="132"/>
                  <a:pt x="504" y="132"/>
                  <a:pt x="504" y="132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8" y="136"/>
                  <a:pt x="508" y="136"/>
                  <a:pt x="508" y="136"/>
                </a:cubicBezTo>
                <a:cubicBezTo>
                  <a:pt x="504" y="133"/>
                  <a:pt x="504" y="133"/>
                  <a:pt x="504" y="133"/>
                </a:cubicBezTo>
                <a:lnTo>
                  <a:pt x="508" y="133"/>
                </a:lnTo>
                <a:close/>
                <a:moveTo>
                  <a:pt x="539" y="127"/>
                </a:moveTo>
                <a:cubicBezTo>
                  <a:pt x="542" y="128"/>
                  <a:pt x="544" y="129"/>
                  <a:pt x="538" y="128"/>
                </a:cubicBezTo>
                <a:cubicBezTo>
                  <a:pt x="536" y="126"/>
                  <a:pt x="536" y="126"/>
                  <a:pt x="536" y="126"/>
                </a:cubicBezTo>
                <a:cubicBezTo>
                  <a:pt x="536" y="126"/>
                  <a:pt x="532" y="126"/>
                  <a:pt x="534" y="127"/>
                </a:cubicBezTo>
                <a:cubicBezTo>
                  <a:pt x="517" y="121"/>
                  <a:pt x="536" y="128"/>
                  <a:pt x="528" y="123"/>
                </a:cubicBezTo>
                <a:cubicBezTo>
                  <a:pt x="530" y="126"/>
                  <a:pt x="520" y="122"/>
                  <a:pt x="514" y="120"/>
                </a:cubicBezTo>
                <a:cubicBezTo>
                  <a:pt x="518" y="121"/>
                  <a:pt x="518" y="120"/>
                  <a:pt x="520" y="120"/>
                </a:cubicBezTo>
                <a:cubicBezTo>
                  <a:pt x="521" y="120"/>
                  <a:pt x="522" y="120"/>
                  <a:pt x="524" y="121"/>
                </a:cubicBezTo>
                <a:cubicBezTo>
                  <a:pt x="525" y="121"/>
                  <a:pt x="526" y="121"/>
                  <a:pt x="528" y="122"/>
                </a:cubicBezTo>
                <a:cubicBezTo>
                  <a:pt x="529" y="122"/>
                  <a:pt x="531" y="123"/>
                  <a:pt x="534" y="124"/>
                </a:cubicBezTo>
                <a:cubicBezTo>
                  <a:pt x="532" y="124"/>
                  <a:pt x="536" y="125"/>
                  <a:pt x="539" y="127"/>
                </a:cubicBezTo>
                <a:close/>
                <a:moveTo>
                  <a:pt x="520" y="108"/>
                </a:moveTo>
                <a:cubicBezTo>
                  <a:pt x="520" y="106"/>
                  <a:pt x="520" y="106"/>
                  <a:pt x="520" y="106"/>
                </a:cubicBezTo>
                <a:cubicBezTo>
                  <a:pt x="521" y="108"/>
                  <a:pt x="521" y="108"/>
                  <a:pt x="521" y="108"/>
                </a:cubicBezTo>
                <a:lnTo>
                  <a:pt x="520" y="108"/>
                </a:lnTo>
                <a:close/>
                <a:moveTo>
                  <a:pt x="488" y="61"/>
                </a:moveTo>
                <a:cubicBezTo>
                  <a:pt x="483" y="63"/>
                  <a:pt x="489" y="64"/>
                  <a:pt x="492" y="62"/>
                </a:cubicBezTo>
                <a:cubicBezTo>
                  <a:pt x="490" y="63"/>
                  <a:pt x="489" y="61"/>
                  <a:pt x="488" y="61"/>
                </a:cubicBezTo>
                <a:close/>
                <a:moveTo>
                  <a:pt x="480" y="41"/>
                </a:moveTo>
                <a:cubicBezTo>
                  <a:pt x="481" y="42"/>
                  <a:pt x="476" y="46"/>
                  <a:pt x="482" y="44"/>
                </a:cubicBezTo>
                <a:cubicBezTo>
                  <a:pt x="483" y="41"/>
                  <a:pt x="483" y="41"/>
                  <a:pt x="483" y="41"/>
                </a:cubicBezTo>
                <a:cubicBezTo>
                  <a:pt x="481" y="41"/>
                  <a:pt x="483" y="40"/>
                  <a:pt x="480" y="41"/>
                </a:cubicBezTo>
                <a:close/>
                <a:moveTo>
                  <a:pt x="472" y="28"/>
                </a:moveTo>
                <a:cubicBezTo>
                  <a:pt x="478" y="25"/>
                  <a:pt x="478" y="25"/>
                  <a:pt x="478" y="25"/>
                </a:cubicBezTo>
                <a:cubicBezTo>
                  <a:pt x="477" y="26"/>
                  <a:pt x="477" y="26"/>
                  <a:pt x="477" y="26"/>
                </a:cubicBezTo>
                <a:lnTo>
                  <a:pt x="472" y="28"/>
                </a:lnTo>
                <a:close/>
                <a:moveTo>
                  <a:pt x="466" y="33"/>
                </a:moveTo>
                <a:cubicBezTo>
                  <a:pt x="466" y="33"/>
                  <a:pt x="466" y="31"/>
                  <a:pt x="469" y="30"/>
                </a:cubicBezTo>
                <a:lnTo>
                  <a:pt x="466" y="33"/>
                </a:lnTo>
                <a:close/>
                <a:moveTo>
                  <a:pt x="465" y="16"/>
                </a:moveTo>
                <a:cubicBezTo>
                  <a:pt x="459" y="19"/>
                  <a:pt x="459" y="19"/>
                  <a:pt x="459" y="19"/>
                </a:cubicBezTo>
                <a:cubicBezTo>
                  <a:pt x="459" y="19"/>
                  <a:pt x="459" y="19"/>
                  <a:pt x="459" y="19"/>
                </a:cubicBezTo>
                <a:lnTo>
                  <a:pt x="465" y="16"/>
                </a:lnTo>
                <a:close/>
                <a:moveTo>
                  <a:pt x="469" y="16"/>
                </a:moveTo>
                <a:cubicBezTo>
                  <a:pt x="468" y="17"/>
                  <a:pt x="467" y="17"/>
                  <a:pt x="466" y="18"/>
                </a:cubicBezTo>
                <a:cubicBezTo>
                  <a:pt x="464" y="19"/>
                  <a:pt x="464" y="20"/>
                  <a:pt x="466" y="20"/>
                </a:cubicBezTo>
                <a:cubicBezTo>
                  <a:pt x="469" y="19"/>
                  <a:pt x="467" y="19"/>
                  <a:pt x="467" y="18"/>
                </a:cubicBezTo>
                <a:cubicBezTo>
                  <a:pt x="468" y="18"/>
                  <a:pt x="470" y="18"/>
                  <a:pt x="469" y="20"/>
                </a:cubicBezTo>
                <a:cubicBezTo>
                  <a:pt x="464" y="21"/>
                  <a:pt x="464" y="21"/>
                  <a:pt x="460" y="23"/>
                </a:cubicBezTo>
                <a:cubicBezTo>
                  <a:pt x="456" y="21"/>
                  <a:pt x="462" y="19"/>
                  <a:pt x="466" y="18"/>
                </a:cubicBezTo>
                <a:cubicBezTo>
                  <a:pt x="466" y="17"/>
                  <a:pt x="468" y="17"/>
                  <a:pt x="469" y="16"/>
                </a:cubicBezTo>
                <a:close/>
                <a:moveTo>
                  <a:pt x="474" y="23"/>
                </a:moveTo>
                <a:cubicBezTo>
                  <a:pt x="473" y="23"/>
                  <a:pt x="472" y="23"/>
                  <a:pt x="471" y="24"/>
                </a:cubicBezTo>
                <a:cubicBezTo>
                  <a:pt x="469" y="23"/>
                  <a:pt x="467" y="22"/>
                  <a:pt x="463" y="25"/>
                </a:cubicBezTo>
                <a:cubicBezTo>
                  <a:pt x="464" y="26"/>
                  <a:pt x="464" y="26"/>
                  <a:pt x="464" y="26"/>
                </a:cubicBezTo>
                <a:cubicBezTo>
                  <a:pt x="464" y="26"/>
                  <a:pt x="464" y="26"/>
                  <a:pt x="465" y="25"/>
                </a:cubicBezTo>
                <a:cubicBezTo>
                  <a:pt x="468" y="25"/>
                  <a:pt x="465" y="27"/>
                  <a:pt x="464" y="28"/>
                </a:cubicBezTo>
                <a:cubicBezTo>
                  <a:pt x="466" y="27"/>
                  <a:pt x="468" y="25"/>
                  <a:pt x="471" y="24"/>
                </a:cubicBezTo>
                <a:cubicBezTo>
                  <a:pt x="472" y="24"/>
                  <a:pt x="472" y="24"/>
                  <a:pt x="473" y="24"/>
                </a:cubicBezTo>
                <a:cubicBezTo>
                  <a:pt x="473" y="25"/>
                  <a:pt x="472" y="25"/>
                  <a:pt x="474" y="25"/>
                </a:cubicBezTo>
                <a:cubicBezTo>
                  <a:pt x="475" y="24"/>
                  <a:pt x="475" y="24"/>
                  <a:pt x="475" y="24"/>
                </a:cubicBezTo>
                <a:cubicBezTo>
                  <a:pt x="474" y="24"/>
                  <a:pt x="474" y="24"/>
                  <a:pt x="473" y="24"/>
                </a:cubicBezTo>
                <a:cubicBezTo>
                  <a:pt x="474" y="24"/>
                  <a:pt x="474" y="23"/>
                  <a:pt x="474" y="23"/>
                </a:cubicBezTo>
                <a:close/>
                <a:moveTo>
                  <a:pt x="472" y="13"/>
                </a:moveTo>
                <a:cubicBezTo>
                  <a:pt x="473" y="13"/>
                  <a:pt x="475" y="13"/>
                  <a:pt x="476" y="12"/>
                </a:cubicBezTo>
                <a:cubicBezTo>
                  <a:pt x="477" y="11"/>
                  <a:pt x="477" y="11"/>
                  <a:pt x="477" y="11"/>
                </a:cubicBezTo>
                <a:cubicBezTo>
                  <a:pt x="474" y="10"/>
                  <a:pt x="472" y="12"/>
                  <a:pt x="472" y="13"/>
                </a:cubicBezTo>
                <a:close/>
                <a:moveTo>
                  <a:pt x="489" y="54"/>
                </a:moveTo>
                <a:cubicBezTo>
                  <a:pt x="489" y="54"/>
                  <a:pt x="490" y="56"/>
                  <a:pt x="487" y="58"/>
                </a:cubicBezTo>
                <a:cubicBezTo>
                  <a:pt x="492" y="56"/>
                  <a:pt x="492" y="56"/>
                  <a:pt x="492" y="56"/>
                </a:cubicBezTo>
                <a:cubicBezTo>
                  <a:pt x="491" y="55"/>
                  <a:pt x="494" y="53"/>
                  <a:pt x="496" y="53"/>
                </a:cubicBezTo>
                <a:cubicBezTo>
                  <a:pt x="492" y="53"/>
                  <a:pt x="494" y="51"/>
                  <a:pt x="489" y="54"/>
                </a:cubicBezTo>
                <a:close/>
                <a:moveTo>
                  <a:pt x="518" y="105"/>
                </a:moveTo>
                <a:cubicBezTo>
                  <a:pt x="520" y="104"/>
                  <a:pt x="514" y="102"/>
                  <a:pt x="521" y="101"/>
                </a:cubicBezTo>
                <a:cubicBezTo>
                  <a:pt x="512" y="101"/>
                  <a:pt x="516" y="104"/>
                  <a:pt x="518" y="105"/>
                </a:cubicBezTo>
                <a:close/>
                <a:moveTo>
                  <a:pt x="528" y="105"/>
                </a:moveTo>
                <a:cubicBezTo>
                  <a:pt x="528" y="106"/>
                  <a:pt x="528" y="106"/>
                  <a:pt x="528" y="106"/>
                </a:cubicBezTo>
                <a:cubicBezTo>
                  <a:pt x="527" y="107"/>
                  <a:pt x="520" y="107"/>
                  <a:pt x="524" y="108"/>
                </a:cubicBezTo>
                <a:cubicBezTo>
                  <a:pt x="526" y="108"/>
                  <a:pt x="523" y="107"/>
                  <a:pt x="525" y="107"/>
                </a:cubicBezTo>
                <a:cubicBezTo>
                  <a:pt x="529" y="107"/>
                  <a:pt x="528" y="107"/>
                  <a:pt x="528" y="106"/>
                </a:cubicBezTo>
                <a:cubicBezTo>
                  <a:pt x="528" y="106"/>
                  <a:pt x="528" y="106"/>
                  <a:pt x="528" y="105"/>
                </a:cubicBezTo>
                <a:close/>
                <a:moveTo>
                  <a:pt x="513" y="71"/>
                </a:moveTo>
                <a:cubicBezTo>
                  <a:pt x="514" y="72"/>
                  <a:pt x="514" y="72"/>
                  <a:pt x="514" y="72"/>
                </a:cubicBezTo>
                <a:cubicBezTo>
                  <a:pt x="510" y="75"/>
                  <a:pt x="510" y="75"/>
                  <a:pt x="510" y="75"/>
                </a:cubicBezTo>
                <a:lnTo>
                  <a:pt x="513" y="71"/>
                </a:lnTo>
                <a:close/>
                <a:moveTo>
                  <a:pt x="511" y="55"/>
                </a:moveTo>
                <a:cubicBezTo>
                  <a:pt x="511" y="56"/>
                  <a:pt x="511" y="56"/>
                  <a:pt x="511" y="56"/>
                </a:cubicBezTo>
                <a:cubicBezTo>
                  <a:pt x="510" y="56"/>
                  <a:pt x="510" y="56"/>
                  <a:pt x="510" y="56"/>
                </a:cubicBezTo>
                <a:cubicBezTo>
                  <a:pt x="509" y="57"/>
                  <a:pt x="507" y="57"/>
                  <a:pt x="506" y="58"/>
                </a:cubicBezTo>
                <a:cubicBezTo>
                  <a:pt x="506" y="58"/>
                  <a:pt x="506" y="59"/>
                  <a:pt x="506" y="59"/>
                </a:cubicBezTo>
                <a:cubicBezTo>
                  <a:pt x="506" y="59"/>
                  <a:pt x="506" y="58"/>
                  <a:pt x="506" y="58"/>
                </a:cubicBezTo>
                <a:cubicBezTo>
                  <a:pt x="506" y="57"/>
                  <a:pt x="505" y="56"/>
                  <a:pt x="509" y="54"/>
                </a:cubicBezTo>
                <a:cubicBezTo>
                  <a:pt x="507" y="55"/>
                  <a:pt x="508" y="57"/>
                  <a:pt x="511" y="56"/>
                </a:cubicBezTo>
                <a:lnTo>
                  <a:pt x="511" y="55"/>
                </a:lnTo>
                <a:close/>
                <a:moveTo>
                  <a:pt x="501" y="25"/>
                </a:moveTo>
                <a:cubicBezTo>
                  <a:pt x="500" y="26"/>
                  <a:pt x="499" y="26"/>
                  <a:pt x="502" y="26"/>
                </a:cubicBezTo>
                <a:cubicBezTo>
                  <a:pt x="503" y="25"/>
                  <a:pt x="502" y="24"/>
                  <a:pt x="501" y="25"/>
                </a:cubicBezTo>
                <a:close/>
                <a:moveTo>
                  <a:pt x="519" y="60"/>
                </a:moveTo>
                <a:cubicBezTo>
                  <a:pt x="516" y="61"/>
                  <a:pt x="518" y="62"/>
                  <a:pt x="514" y="63"/>
                </a:cubicBezTo>
                <a:cubicBezTo>
                  <a:pt x="513" y="63"/>
                  <a:pt x="513" y="63"/>
                  <a:pt x="513" y="63"/>
                </a:cubicBezTo>
                <a:cubicBezTo>
                  <a:pt x="515" y="63"/>
                  <a:pt x="507" y="67"/>
                  <a:pt x="512" y="66"/>
                </a:cubicBezTo>
                <a:cubicBezTo>
                  <a:pt x="511" y="66"/>
                  <a:pt x="511" y="66"/>
                  <a:pt x="511" y="66"/>
                </a:cubicBezTo>
                <a:cubicBezTo>
                  <a:pt x="513" y="66"/>
                  <a:pt x="515" y="62"/>
                  <a:pt x="518" y="62"/>
                </a:cubicBezTo>
                <a:cubicBezTo>
                  <a:pt x="519" y="63"/>
                  <a:pt x="521" y="60"/>
                  <a:pt x="519" y="60"/>
                </a:cubicBezTo>
                <a:close/>
                <a:moveTo>
                  <a:pt x="507" y="19"/>
                </a:moveTo>
                <a:cubicBezTo>
                  <a:pt x="507" y="21"/>
                  <a:pt x="500" y="23"/>
                  <a:pt x="504" y="24"/>
                </a:cubicBezTo>
                <a:cubicBezTo>
                  <a:pt x="504" y="22"/>
                  <a:pt x="511" y="19"/>
                  <a:pt x="507" y="19"/>
                </a:cubicBezTo>
                <a:close/>
                <a:moveTo>
                  <a:pt x="524" y="45"/>
                </a:moveTo>
                <a:cubicBezTo>
                  <a:pt x="525" y="45"/>
                  <a:pt x="525" y="45"/>
                  <a:pt x="525" y="45"/>
                </a:cubicBezTo>
                <a:cubicBezTo>
                  <a:pt x="524" y="47"/>
                  <a:pt x="524" y="47"/>
                  <a:pt x="524" y="47"/>
                </a:cubicBezTo>
                <a:cubicBezTo>
                  <a:pt x="523" y="47"/>
                  <a:pt x="523" y="47"/>
                  <a:pt x="523" y="47"/>
                </a:cubicBezTo>
                <a:lnTo>
                  <a:pt x="524" y="45"/>
                </a:lnTo>
                <a:close/>
                <a:moveTo>
                  <a:pt x="467" y="35"/>
                </a:moveTo>
                <a:cubicBezTo>
                  <a:pt x="466" y="35"/>
                  <a:pt x="466" y="36"/>
                  <a:pt x="467" y="36"/>
                </a:cubicBezTo>
                <a:cubicBezTo>
                  <a:pt x="467" y="36"/>
                  <a:pt x="467" y="35"/>
                  <a:pt x="467" y="35"/>
                </a:cubicBezTo>
                <a:close/>
                <a:moveTo>
                  <a:pt x="501" y="109"/>
                </a:moveTo>
                <a:cubicBezTo>
                  <a:pt x="500" y="108"/>
                  <a:pt x="499" y="108"/>
                  <a:pt x="498" y="108"/>
                </a:cubicBezTo>
                <a:cubicBezTo>
                  <a:pt x="499" y="108"/>
                  <a:pt x="500" y="108"/>
                  <a:pt x="501" y="109"/>
                </a:cubicBezTo>
                <a:close/>
                <a:moveTo>
                  <a:pt x="496" y="109"/>
                </a:moveTo>
                <a:cubicBezTo>
                  <a:pt x="496" y="109"/>
                  <a:pt x="496" y="109"/>
                  <a:pt x="496" y="109"/>
                </a:cubicBezTo>
                <a:cubicBezTo>
                  <a:pt x="496" y="109"/>
                  <a:pt x="496" y="109"/>
                  <a:pt x="496" y="109"/>
                </a:cubicBezTo>
                <a:close/>
                <a:moveTo>
                  <a:pt x="429" y="155"/>
                </a:moveTo>
                <a:cubicBezTo>
                  <a:pt x="428" y="155"/>
                  <a:pt x="425" y="152"/>
                  <a:pt x="428" y="156"/>
                </a:cubicBezTo>
                <a:cubicBezTo>
                  <a:pt x="429" y="158"/>
                  <a:pt x="428" y="155"/>
                  <a:pt x="429" y="155"/>
                </a:cubicBezTo>
                <a:close/>
                <a:moveTo>
                  <a:pt x="433" y="159"/>
                </a:moveTo>
                <a:cubicBezTo>
                  <a:pt x="434" y="159"/>
                  <a:pt x="435" y="160"/>
                  <a:pt x="436" y="161"/>
                </a:cubicBezTo>
                <a:cubicBezTo>
                  <a:pt x="434" y="159"/>
                  <a:pt x="434" y="159"/>
                  <a:pt x="433" y="159"/>
                </a:cubicBezTo>
                <a:close/>
                <a:moveTo>
                  <a:pt x="433" y="159"/>
                </a:moveTo>
                <a:cubicBezTo>
                  <a:pt x="432" y="159"/>
                  <a:pt x="432" y="160"/>
                  <a:pt x="431" y="161"/>
                </a:cubicBezTo>
                <a:cubicBezTo>
                  <a:pt x="433" y="162"/>
                  <a:pt x="433" y="160"/>
                  <a:pt x="433" y="159"/>
                </a:cubicBezTo>
                <a:close/>
                <a:moveTo>
                  <a:pt x="442" y="148"/>
                </a:moveTo>
                <a:cubicBezTo>
                  <a:pt x="443" y="150"/>
                  <a:pt x="447" y="151"/>
                  <a:pt x="445" y="155"/>
                </a:cubicBezTo>
                <a:cubicBezTo>
                  <a:pt x="445" y="155"/>
                  <a:pt x="446" y="153"/>
                  <a:pt x="448" y="155"/>
                </a:cubicBezTo>
                <a:cubicBezTo>
                  <a:pt x="445" y="151"/>
                  <a:pt x="444" y="148"/>
                  <a:pt x="442" y="148"/>
                </a:cubicBezTo>
                <a:close/>
                <a:moveTo>
                  <a:pt x="452" y="156"/>
                </a:moveTo>
                <a:cubicBezTo>
                  <a:pt x="452" y="155"/>
                  <a:pt x="452" y="155"/>
                  <a:pt x="453" y="155"/>
                </a:cubicBezTo>
                <a:cubicBezTo>
                  <a:pt x="452" y="155"/>
                  <a:pt x="452" y="155"/>
                  <a:pt x="452" y="156"/>
                </a:cubicBezTo>
                <a:close/>
                <a:moveTo>
                  <a:pt x="453" y="155"/>
                </a:moveTo>
                <a:cubicBezTo>
                  <a:pt x="454" y="155"/>
                  <a:pt x="457" y="160"/>
                  <a:pt x="457" y="157"/>
                </a:cubicBezTo>
                <a:cubicBezTo>
                  <a:pt x="456" y="155"/>
                  <a:pt x="454" y="152"/>
                  <a:pt x="453" y="152"/>
                </a:cubicBezTo>
                <a:cubicBezTo>
                  <a:pt x="454" y="155"/>
                  <a:pt x="453" y="155"/>
                  <a:pt x="453" y="155"/>
                </a:cubicBezTo>
                <a:close/>
                <a:moveTo>
                  <a:pt x="480" y="123"/>
                </a:moveTo>
                <a:cubicBezTo>
                  <a:pt x="479" y="124"/>
                  <a:pt x="479" y="124"/>
                  <a:pt x="479" y="124"/>
                </a:cubicBezTo>
                <a:cubicBezTo>
                  <a:pt x="480" y="125"/>
                  <a:pt x="480" y="125"/>
                  <a:pt x="480" y="125"/>
                </a:cubicBezTo>
                <a:cubicBezTo>
                  <a:pt x="480" y="125"/>
                  <a:pt x="481" y="124"/>
                  <a:pt x="480" y="123"/>
                </a:cubicBezTo>
                <a:close/>
                <a:moveTo>
                  <a:pt x="491" y="134"/>
                </a:moveTo>
                <a:cubicBezTo>
                  <a:pt x="488" y="129"/>
                  <a:pt x="488" y="129"/>
                  <a:pt x="488" y="129"/>
                </a:cubicBezTo>
                <a:cubicBezTo>
                  <a:pt x="487" y="128"/>
                  <a:pt x="490" y="132"/>
                  <a:pt x="489" y="132"/>
                </a:cubicBezTo>
                <a:cubicBezTo>
                  <a:pt x="489" y="133"/>
                  <a:pt x="490" y="134"/>
                  <a:pt x="491" y="134"/>
                </a:cubicBezTo>
                <a:close/>
                <a:moveTo>
                  <a:pt x="504" y="160"/>
                </a:moveTo>
                <a:cubicBezTo>
                  <a:pt x="504" y="160"/>
                  <a:pt x="504" y="160"/>
                  <a:pt x="503" y="160"/>
                </a:cubicBezTo>
                <a:cubicBezTo>
                  <a:pt x="504" y="160"/>
                  <a:pt x="504" y="160"/>
                  <a:pt x="504" y="160"/>
                </a:cubicBezTo>
                <a:close/>
                <a:moveTo>
                  <a:pt x="484" y="120"/>
                </a:moveTo>
                <a:cubicBezTo>
                  <a:pt x="486" y="122"/>
                  <a:pt x="487" y="124"/>
                  <a:pt x="489" y="125"/>
                </a:cubicBezTo>
                <a:cubicBezTo>
                  <a:pt x="490" y="126"/>
                  <a:pt x="486" y="121"/>
                  <a:pt x="484" y="120"/>
                </a:cubicBezTo>
                <a:close/>
                <a:moveTo>
                  <a:pt x="489" y="120"/>
                </a:moveTo>
                <a:cubicBezTo>
                  <a:pt x="488" y="120"/>
                  <a:pt x="487" y="120"/>
                  <a:pt x="486" y="119"/>
                </a:cubicBezTo>
                <a:cubicBezTo>
                  <a:pt x="488" y="121"/>
                  <a:pt x="488" y="121"/>
                  <a:pt x="488" y="121"/>
                </a:cubicBezTo>
                <a:lnTo>
                  <a:pt x="489" y="120"/>
                </a:lnTo>
                <a:close/>
                <a:moveTo>
                  <a:pt x="496" y="122"/>
                </a:moveTo>
                <a:cubicBezTo>
                  <a:pt x="494" y="121"/>
                  <a:pt x="494" y="121"/>
                  <a:pt x="494" y="121"/>
                </a:cubicBezTo>
                <a:cubicBezTo>
                  <a:pt x="495" y="122"/>
                  <a:pt x="495" y="122"/>
                  <a:pt x="495" y="122"/>
                </a:cubicBezTo>
                <a:lnTo>
                  <a:pt x="496" y="122"/>
                </a:lnTo>
                <a:close/>
                <a:moveTo>
                  <a:pt x="501" y="90"/>
                </a:moveTo>
                <a:cubicBezTo>
                  <a:pt x="500" y="90"/>
                  <a:pt x="500" y="86"/>
                  <a:pt x="495" y="89"/>
                </a:cubicBezTo>
                <a:cubicBezTo>
                  <a:pt x="502" y="87"/>
                  <a:pt x="495" y="93"/>
                  <a:pt x="501" y="90"/>
                </a:cubicBezTo>
                <a:close/>
                <a:moveTo>
                  <a:pt x="470" y="41"/>
                </a:moveTo>
                <a:cubicBezTo>
                  <a:pt x="471" y="38"/>
                  <a:pt x="471" y="38"/>
                  <a:pt x="471" y="38"/>
                </a:cubicBezTo>
                <a:cubicBezTo>
                  <a:pt x="470" y="40"/>
                  <a:pt x="467" y="40"/>
                  <a:pt x="470" y="41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5" name="Freeform 18"/>
          <p:cNvSpPr>
            <a:spLocks noChangeAspect="1" noEditPoints="1"/>
          </p:cNvSpPr>
          <p:nvPr/>
        </p:nvSpPr>
        <p:spPr bwMode="auto">
          <a:xfrm rot="20848558">
            <a:off x="8064990" y="2566060"/>
            <a:ext cx="1095824" cy="356719"/>
          </a:xfrm>
          <a:custGeom>
            <a:avLst/>
            <a:gdLst>
              <a:gd name="T0" fmla="*/ 266 w 578"/>
              <a:gd name="T1" fmla="*/ 80 h 179"/>
              <a:gd name="T2" fmla="*/ 212 w 578"/>
              <a:gd name="T3" fmla="*/ 39 h 179"/>
              <a:gd name="T4" fmla="*/ 51 w 578"/>
              <a:gd name="T5" fmla="*/ 101 h 179"/>
              <a:gd name="T6" fmla="*/ 204 w 578"/>
              <a:gd name="T7" fmla="*/ 36 h 179"/>
              <a:gd name="T8" fmla="*/ 277 w 578"/>
              <a:gd name="T9" fmla="*/ 48 h 179"/>
              <a:gd name="T10" fmla="*/ 376 w 578"/>
              <a:gd name="T11" fmla="*/ 58 h 179"/>
              <a:gd name="T12" fmla="*/ 464 w 578"/>
              <a:gd name="T13" fmla="*/ 100 h 179"/>
              <a:gd name="T14" fmla="*/ 386 w 578"/>
              <a:gd name="T15" fmla="*/ 94 h 179"/>
              <a:gd name="T16" fmla="*/ 328 w 578"/>
              <a:gd name="T17" fmla="*/ 96 h 179"/>
              <a:gd name="T18" fmla="*/ 277 w 578"/>
              <a:gd name="T19" fmla="*/ 93 h 179"/>
              <a:gd name="T20" fmla="*/ 244 w 578"/>
              <a:gd name="T21" fmla="*/ 91 h 179"/>
              <a:gd name="T22" fmla="*/ 156 w 578"/>
              <a:gd name="T23" fmla="*/ 81 h 179"/>
              <a:gd name="T24" fmla="*/ 73 w 578"/>
              <a:gd name="T25" fmla="*/ 90 h 179"/>
              <a:gd name="T26" fmla="*/ 22 w 578"/>
              <a:gd name="T27" fmla="*/ 121 h 179"/>
              <a:gd name="T28" fmla="*/ 17 w 578"/>
              <a:gd name="T29" fmla="*/ 76 h 179"/>
              <a:gd name="T30" fmla="*/ 90 w 578"/>
              <a:gd name="T31" fmla="*/ 45 h 179"/>
              <a:gd name="T32" fmla="*/ 179 w 578"/>
              <a:gd name="T33" fmla="*/ 79 h 179"/>
              <a:gd name="T34" fmla="*/ 170 w 578"/>
              <a:gd name="T35" fmla="*/ 56 h 179"/>
              <a:gd name="T36" fmla="*/ 303 w 578"/>
              <a:gd name="T37" fmla="*/ 55 h 179"/>
              <a:gd name="T38" fmla="*/ 404 w 578"/>
              <a:gd name="T39" fmla="*/ 83 h 179"/>
              <a:gd name="T40" fmla="*/ 324 w 578"/>
              <a:gd name="T41" fmla="*/ 82 h 179"/>
              <a:gd name="T42" fmla="*/ 219 w 578"/>
              <a:gd name="T43" fmla="*/ 71 h 179"/>
              <a:gd name="T44" fmla="*/ 25 w 578"/>
              <a:gd name="T45" fmla="*/ 95 h 179"/>
              <a:gd name="T46" fmla="*/ 39 w 578"/>
              <a:gd name="T47" fmla="*/ 89 h 179"/>
              <a:gd name="T48" fmla="*/ 150 w 578"/>
              <a:gd name="T49" fmla="*/ 60 h 179"/>
              <a:gd name="T50" fmla="*/ 141 w 578"/>
              <a:gd name="T51" fmla="*/ 60 h 179"/>
              <a:gd name="T52" fmla="*/ 230 w 578"/>
              <a:gd name="T53" fmla="*/ 93 h 179"/>
              <a:gd name="T54" fmla="*/ 424 w 578"/>
              <a:gd name="T55" fmla="*/ 89 h 179"/>
              <a:gd name="T56" fmla="*/ 323 w 578"/>
              <a:gd name="T57" fmla="*/ 100 h 179"/>
              <a:gd name="T58" fmla="*/ 427 w 578"/>
              <a:gd name="T59" fmla="*/ 177 h 179"/>
              <a:gd name="T60" fmla="*/ 500 w 578"/>
              <a:gd name="T61" fmla="*/ 119 h 179"/>
              <a:gd name="T62" fmla="*/ 523 w 578"/>
              <a:gd name="T63" fmla="*/ 124 h 179"/>
              <a:gd name="T64" fmla="*/ 520 w 578"/>
              <a:gd name="T65" fmla="*/ 39 h 179"/>
              <a:gd name="T66" fmla="*/ 534 w 578"/>
              <a:gd name="T67" fmla="*/ 76 h 179"/>
              <a:gd name="T68" fmla="*/ 573 w 578"/>
              <a:gd name="T69" fmla="*/ 123 h 179"/>
              <a:gd name="T70" fmla="*/ 549 w 578"/>
              <a:gd name="T71" fmla="*/ 152 h 179"/>
              <a:gd name="T72" fmla="*/ 461 w 578"/>
              <a:gd name="T73" fmla="*/ 162 h 179"/>
              <a:gd name="T74" fmla="*/ 439 w 578"/>
              <a:gd name="T75" fmla="*/ 166 h 179"/>
              <a:gd name="T76" fmla="*/ 477 w 578"/>
              <a:gd name="T77" fmla="*/ 147 h 179"/>
              <a:gd name="T78" fmla="*/ 493 w 578"/>
              <a:gd name="T79" fmla="*/ 129 h 179"/>
              <a:gd name="T80" fmla="*/ 500 w 578"/>
              <a:gd name="T81" fmla="*/ 119 h 179"/>
              <a:gd name="T82" fmla="*/ 509 w 578"/>
              <a:gd name="T83" fmla="*/ 117 h 179"/>
              <a:gd name="T84" fmla="*/ 496 w 578"/>
              <a:gd name="T85" fmla="*/ 105 h 179"/>
              <a:gd name="T86" fmla="*/ 487 w 578"/>
              <a:gd name="T87" fmla="*/ 74 h 179"/>
              <a:gd name="T88" fmla="*/ 469 w 578"/>
              <a:gd name="T89" fmla="*/ 36 h 179"/>
              <a:gd name="T90" fmla="*/ 440 w 578"/>
              <a:gd name="T91" fmla="*/ 8 h 179"/>
              <a:gd name="T92" fmla="*/ 500 w 578"/>
              <a:gd name="T93" fmla="*/ 9 h 179"/>
              <a:gd name="T94" fmla="*/ 552 w 578"/>
              <a:gd name="T95" fmla="*/ 103 h 179"/>
              <a:gd name="T96" fmla="*/ 540 w 578"/>
              <a:gd name="T97" fmla="*/ 98 h 179"/>
              <a:gd name="T98" fmla="*/ 521 w 578"/>
              <a:gd name="T99" fmla="*/ 78 h 179"/>
              <a:gd name="T100" fmla="*/ 513 w 578"/>
              <a:gd name="T101" fmla="*/ 155 h 179"/>
              <a:gd name="T102" fmla="*/ 486 w 578"/>
              <a:gd name="T103" fmla="*/ 154 h 179"/>
              <a:gd name="T104" fmla="*/ 504 w 578"/>
              <a:gd name="T105" fmla="*/ 133 h 179"/>
              <a:gd name="T106" fmla="*/ 520 w 578"/>
              <a:gd name="T107" fmla="*/ 108 h 179"/>
              <a:gd name="T108" fmla="*/ 469 w 578"/>
              <a:gd name="T109" fmla="*/ 16 h 179"/>
              <a:gd name="T110" fmla="*/ 474 w 578"/>
              <a:gd name="T111" fmla="*/ 23 h 179"/>
              <a:gd name="T112" fmla="*/ 513 w 578"/>
              <a:gd name="T113" fmla="*/ 71 h 179"/>
              <a:gd name="T114" fmla="*/ 512 w 578"/>
              <a:gd name="T115" fmla="*/ 66 h 179"/>
              <a:gd name="T116" fmla="*/ 496 w 578"/>
              <a:gd name="T117" fmla="*/ 109 h 179"/>
              <a:gd name="T118" fmla="*/ 457 w 578"/>
              <a:gd name="T119" fmla="*/ 157 h 179"/>
              <a:gd name="T120" fmla="*/ 488 w 578"/>
              <a:gd name="T121" fmla="*/ 121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578" h="179">
                <a:moveTo>
                  <a:pt x="484" y="109"/>
                </a:moveTo>
                <a:cubicBezTo>
                  <a:pt x="484" y="110"/>
                  <a:pt x="484" y="110"/>
                  <a:pt x="484" y="110"/>
                </a:cubicBezTo>
                <a:cubicBezTo>
                  <a:pt x="483" y="110"/>
                  <a:pt x="483" y="110"/>
                  <a:pt x="484" y="109"/>
                </a:cubicBezTo>
                <a:close/>
                <a:moveTo>
                  <a:pt x="484" y="110"/>
                </a:moveTo>
                <a:cubicBezTo>
                  <a:pt x="486" y="114"/>
                  <a:pt x="491" y="116"/>
                  <a:pt x="494" y="118"/>
                </a:cubicBezTo>
                <a:cubicBezTo>
                  <a:pt x="496" y="111"/>
                  <a:pt x="487" y="111"/>
                  <a:pt x="484" y="110"/>
                </a:cubicBezTo>
                <a:close/>
                <a:moveTo>
                  <a:pt x="491" y="102"/>
                </a:moveTo>
                <a:cubicBezTo>
                  <a:pt x="488" y="99"/>
                  <a:pt x="488" y="99"/>
                  <a:pt x="488" y="99"/>
                </a:cubicBezTo>
                <a:cubicBezTo>
                  <a:pt x="489" y="100"/>
                  <a:pt x="488" y="103"/>
                  <a:pt x="491" y="102"/>
                </a:cubicBezTo>
                <a:close/>
                <a:moveTo>
                  <a:pt x="484" y="104"/>
                </a:moveTo>
                <a:cubicBezTo>
                  <a:pt x="485" y="108"/>
                  <a:pt x="485" y="108"/>
                  <a:pt x="485" y="108"/>
                </a:cubicBezTo>
                <a:cubicBezTo>
                  <a:pt x="486" y="105"/>
                  <a:pt x="486" y="105"/>
                  <a:pt x="486" y="105"/>
                </a:cubicBezTo>
                <a:lnTo>
                  <a:pt x="484" y="104"/>
                </a:lnTo>
                <a:close/>
                <a:moveTo>
                  <a:pt x="277" y="97"/>
                </a:moveTo>
                <a:cubicBezTo>
                  <a:pt x="277" y="96"/>
                  <a:pt x="277" y="94"/>
                  <a:pt x="277" y="93"/>
                </a:cubicBezTo>
                <a:lnTo>
                  <a:pt x="277" y="97"/>
                </a:lnTo>
                <a:close/>
                <a:moveTo>
                  <a:pt x="266" y="80"/>
                </a:moveTo>
                <a:cubicBezTo>
                  <a:pt x="267" y="80"/>
                  <a:pt x="267" y="81"/>
                  <a:pt x="268" y="81"/>
                </a:cubicBezTo>
                <a:cubicBezTo>
                  <a:pt x="267" y="80"/>
                  <a:pt x="267" y="80"/>
                  <a:pt x="266" y="80"/>
                </a:cubicBezTo>
                <a:close/>
                <a:moveTo>
                  <a:pt x="284" y="93"/>
                </a:moveTo>
                <a:cubicBezTo>
                  <a:pt x="286" y="93"/>
                  <a:pt x="286" y="93"/>
                  <a:pt x="286" y="93"/>
                </a:cubicBezTo>
                <a:cubicBezTo>
                  <a:pt x="285" y="93"/>
                  <a:pt x="284" y="93"/>
                  <a:pt x="284" y="93"/>
                </a:cubicBezTo>
                <a:close/>
                <a:moveTo>
                  <a:pt x="394" y="100"/>
                </a:moveTo>
                <a:cubicBezTo>
                  <a:pt x="393" y="99"/>
                  <a:pt x="391" y="97"/>
                  <a:pt x="390" y="95"/>
                </a:cubicBezTo>
                <a:cubicBezTo>
                  <a:pt x="391" y="97"/>
                  <a:pt x="390" y="101"/>
                  <a:pt x="394" y="100"/>
                </a:cubicBezTo>
                <a:close/>
                <a:moveTo>
                  <a:pt x="225" y="44"/>
                </a:moveTo>
                <a:cubicBezTo>
                  <a:pt x="225" y="42"/>
                  <a:pt x="225" y="42"/>
                  <a:pt x="225" y="42"/>
                </a:cubicBezTo>
                <a:cubicBezTo>
                  <a:pt x="224" y="42"/>
                  <a:pt x="224" y="43"/>
                  <a:pt x="225" y="44"/>
                </a:cubicBezTo>
                <a:close/>
                <a:moveTo>
                  <a:pt x="267" y="49"/>
                </a:moveTo>
                <a:cubicBezTo>
                  <a:pt x="267" y="49"/>
                  <a:pt x="267" y="49"/>
                  <a:pt x="267" y="49"/>
                </a:cubicBezTo>
                <a:cubicBezTo>
                  <a:pt x="267" y="48"/>
                  <a:pt x="268" y="48"/>
                  <a:pt x="268" y="46"/>
                </a:cubicBezTo>
                <a:lnTo>
                  <a:pt x="267" y="49"/>
                </a:lnTo>
                <a:close/>
                <a:moveTo>
                  <a:pt x="294" y="90"/>
                </a:moveTo>
                <a:cubicBezTo>
                  <a:pt x="293" y="89"/>
                  <a:pt x="293" y="89"/>
                  <a:pt x="293" y="89"/>
                </a:cubicBezTo>
                <a:cubicBezTo>
                  <a:pt x="292" y="89"/>
                  <a:pt x="292" y="89"/>
                  <a:pt x="292" y="89"/>
                </a:cubicBezTo>
                <a:cubicBezTo>
                  <a:pt x="293" y="90"/>
                  <a:pt x="293" y="90"/>
                  <a:pt x="294" y="90"/>
                </a:cubicBezTo>
                <a:close/>
                <a:moveTo>
                  <a:pt x="210" y="34"/>
                </a:moveTo>
                <a:cubicBezTo>
                  <a:pt x="210" y="36"/>
                  <a:pt x="211" y="38"/>
                  <a:pt x="212" y="39"/>
                </a:cubicBezTo>
                <a:cubicBezTo>
                  <a:pt x="212" y="37"/>
                  <a:pt x="211" y="35"/>
                  <a:pt x="210" y="34"/>
                </a:cubicBezTo>
                <a:close/>
                <a:moveTo>
                  <a:pt x="266" y="80"/>
                </a:move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lose/>
                <a:moveTo>
                  <a:pt x="279" y="48"/>
                </a:moveTo>
                <a:cubicBezTo>
                  <a:pt x="280" y="49"/>
                  <a:pt x="281" y="49"/>
                  <a:pt x="281" y="49"/>
                </a:cubicBezTo>
                <a:cubicBezTo>
                  <a:pt x="281" y="48"/>
                  <a:pt x="280" y="48"/>
                  <a:pt x="279" y="48"/>
                </a:cubicBezTo>
                <a:close/>
                <a:moveTo>
                  <a:pt x="389" y="93"/>
                </a:moveTo>
                <a:cubicBezTo>
                  <a:pt x="390" y="95"/>
                  <a:pt x="390" y="95"/>
                  <a:pt x="390" y="95"/>
                </a:cubicBezTo>
                <a:cubicBezTo>
                  <a:pt x="390" y="94"/>
                  <a:pt x="390" y="93"/>
                  <a:pt x="389" y="93"/>
                </a:cubicBezTo>
                <a:close/>
                <a:moveTo>
                  <a:pt x="471" y="106"/>
                </a:moveTo>
                <a:cubicBezTo>
                  <a:pt x="471" y="108"/>
                  <a:pt x="470" y="109"/>
                  <a:pt x="472" y="110"/>
                </a:cubicBezTo>
                <a:cubicBezTo>
                  <a:pt x="472" y="108"/>
                  <a:pt x="471" y="107"/>
                  <a:pt x="471" y="106"/>
                </a:cubicBezTo>
                <a:close/>
                <a:moveTo>
                  <a:pt x="5" y="110"/>
                </a:moveTo>
                <a:cubicBezTo>
                  <a:pt x="5" y="110"/>
                  <a:pt x="5" y="110"/>
                  <a:pt x="5" y="110"/>
                </a:cubicBezTo>
                <a:cubicBezTo>
                  <a:pt x="5" y="110"/>
                  <a:pt x="5" y="110"/>
                  <a:pt x="5" y="110"/>
                </a:cubicBezTo>
                <a:close/>
                <a:moveTo>
                  <a:pt x="52" y="103"/>
                </a:moveTo>
                <a:cubicBezTo>
                  <a:pt x="51" y="102"/>
                  <a:pt x="51" y="102"/>
                  <a:pt x="51" y="101"/>
                </a:cubicBezTo>
                <a:cubicBezTo>
                  <a:pt x="51" y="103"/>
                  <a:pt x="51" y="104"/>
                  <a:pt x="52" y="103"/>
                </a:cubicBezTo>
                <a:close/>
                <a:moveTo>
                  <a:pt x="87" y="38"/>
                </a:moveTo>
                <a:cubicBezTo>
                  <a:pt x="96" y="43"/>
                  <a:pt x="96" y="43"/>
                  <a:pt x="96" y="43"/>
                </a:cubicBezTo>
                <a:cubicBezTo>
                  <a:pt x="96" y="41"/>
                  <a:pt x="100" y="39"/>
                  <a:pt x="97" y="37"/>
                </a:cubicBezTo>
                <a:cubicBezTo>
                  <a:pt x="101" y="41"/>
                  <a:pt x="101" y="41"/>
                  <a:pt x="101" y="41"/>
                </a:cubicBezTo>
                <a:cubicBezTo>
                  <a:pt x="101" y="38"/>
                  <a:pt x="101" y="38"/>
                  <a:pt x="101" y="38"/>
                </a:cubicBezTo>
                <a:cubicBezTo>
                  <a:pt x="115" y="31"/>
                  <a:pt x="128" y="52"/>
                  <a:pt x="141" y="38"/>
                </a:cubicBezTo>
                <a:cubicBezTo>
                  <a:pt x="141" y="37"/>
                  <a:pt x="141" y="37"/>
                  <a:pt x="141" y="37"/>
                </a:cubicBezTo>
                <a:cubicBezTo>
                  <a:pt x="150" y="43"/>
                  <a:pt x="150" y="43"/>
                  <a:pt x="150" y="43"/>
                </a:cubicBezTo>
                <a:cubicBezTo>
                  <a:pt x="151" y="43"/>
                  <a:pt x="151" y="37"/>
                  <a:pt x="154" y="35"/>
                </a:cubicBezTo>
                <a:cubicBezTo>
                  <a:pt x="153" y="41"/>
                  <a:pt x="159" y="36"/>
                  <a:pt x="160" y="41"/>
                </a:cubicBezTo>
                <a:cubicBezTo>
                  <a:pt x="162" y="38"/>
                  <a:pt x="160" y="37"/>
                  <a:pt x="159" y="35"/>
                </a:cubicBezTo>
                <a:cubicBezTo>
                  <a:pt x="167" y="29"/>
                  <a:pt x="174" y="38"/>
                  <a:pt x="182" y="34"/>
                </a:cubicBezTo>
                <a:cubicBezTo>
                  <a:pt x="174" y="42"/>
                  <a:pt x="174" y="40"/>
                  <a:pt x="168" y="43"/>
                </a:cubicBezTo>
                <a:cubicBezTo>
                  <a:pt x="175" y="46"/>
                  <a:pt x="176" y="40"/>
                  <a:pt x="184" y="42"/>
                </a:cubicBezTo>
                <a:cubicBezTo>
                  <a:pt x="180" y="40"/>
                  <a:pt x="180" y="40"/>
                  <a:pt x="180" y="40"/>
                </a:cubicBezTo>
                <a:cubicBezTo>
                  <a:pt x="184" y="31"/>
                  <a:pt x="192" y="44"/>
                  <a:pt x="193" y="35"/>
                </a:cubicBezTo>
                <a:cubicBezTo>
                  <a:pt x="197" y="36"/>
                  <a:pt x="201" y="45"/>
                  <a:pt x="206" y="44"/>
                </a:cubicBezTo>
                <a:cubicBezTo>
                  <a:pt x="204" y="36"/>
                  <a:pt x="204" y="36"/>
                  <a:pt x="204" y="36"/>
                </a:cubicBezTo>
                <a:cubicBezTo>
                  <a:pt x="209" y="35"/>
                  <a:pt x="209" y="35"/>
                  <a:pt x="209" y="35"/>
                </a:cubicBezTo>
                <a:cubicBezTo>
                  <a:pt x="209" y="41"/>
                  <a:pt x="209" y="41"/>
                  <a:pt x="209" y="41"/>
                </a:cubicBezTo>
                <a:cubicBezTo>
                  <a:pt x="211" y="41"/>
                  <a:pt x="211" y="40"/>
                  <a:pt x="212" y="39"/>
                </a:cubicBezTo>
                <a:cubicBezTo>
                  <a:pt x="215" y="45"/>
                  <a:pt x="220" y="42"/>
                  <a:pt x="224" y="47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5"/>
                  <a:pt x="226" y="45"/>
                  <a:pt x="226" y="46"/>
                </a:cubicBezTo>
                <a:cubicBezTo>
                  <a:pt x="227" y="41"/>
                  <a:pt x="230" y="43"/>
                  <a:pt x="231" y="39"/>
                </a:cubicBezTo>
                <a:cubicBezTo>
                  <a:pt x="229" y="37"/>
                  <a:pt x="226" y="35"/>
                  <a:pt x="226" y="38"/>
                </a:cubicBezTo>
                <a:cubicBezTo>
                  <a:pt x="222" y="32"/>
                  <a:pt x="231" y="35"/>
                  <a:pt x="233" y="35"/>
                </a:cubicBezTo>
                <a:cubicBezTo>
                  <a:pt x="230" y="37"/>
                  <a:pt x="234" y="38"/>
                  <a:pt x="235" y="39"/>
                </a:cubicBezTo>
                <a:cubicBezTo>
                  <a:pt x="236" y="39"/>
                  <a:pt x="235" y="38"/>
                  <a:pt x="235" y="37"/>
                </a:cubicBezTo>
                <a:cubicBezTo>
                  <a:pt x="240" y="34"/>
                  <a:pt x="241" y="48"/>
                  <a:pt x="244" y="39"/>
                </a:cubicBezTo>
                <a:cubicBezTo>
                  <a:pt x="245" y="44"/>
                  <a:pt x="245" y="44"/>
                  <a:pt x="245" y="44"/>
                </a:cubicBezTo>
                <a:cubicBezTo>
                  <a:pt x="249" y="40"/>
                  <a:pt x="249" y="40"/>
                  <a:pt x="249" y="40"/>
                </a:cubicBezTo>
                <a:cubicBezTo>
                  <a:pt x="249" y="50"/>
                  <a:pt x="254" y="41"/>
                  <a:pt x="254" y="51"/>
                </a:cubicBezTo>
                <a:cubicBezTo>
                  <a:pt x="258" y="51"/>
                  <a:pt x="254" y="45"/>
                  <a:pt x="255" y="46"/>
                </a:cubicBezTo>
                <a:cubicBezTo>
                  <a:pt x="259" y="44"/>
                  <a:pt x="266" y="54"/>
                  <a:pt x="267" y="49"/>
                </a:cubicBezTo>
                <a:cubicBezTo>
                  <a:pt x="270" y="53"/>
                  <a:pt x="274" y="51"/>
                  <a:pt x="277" y="53"/>
                </a:cubicBezTo>
                <a:cubicBezTo>
                  <a:pt x="277" y="48"/>
                  <a:pt x="277" y="48"/>
                  <a:pt x="277" y="48"/>
                </a:cubicBezTo>
                <a:cubicBezTo>
                  <a:pt x="279" y="50"/>
                  <a:pt x="280" y="52"/>
                  <a:pt x="282" y="51"/>
                </a:cubicBezTo>
                <a:cubicBezTo>
                  <a:pt x="282" y="51"/>
                  <a:pt x="282" y="50"/>
                  <a:pt x="281" y="49"/>
                </a:cubicBezTo>
                <a:cubicBezTo>
                  <a:pt x="287" y="52"/>
                  <a:pt x="291" y="53"/>
                  <a:pt x="296" y="53"/>
                </a:cubicBezTo>
                <a:cubicBezTo>
                  <a:pt x="296" y="50"/>
                  <a:pt x="296" y="49"/>
                  <a:pt x="293" y="47"/>
                </a:cubicBezTo>
                <a:cubicBezTo>
                  <a:pt x="298" y="43"/>
                  <a:pt x="305" y="54"/>
                  <a:pt x="311" y="53"/>
                </a:cubicBezTo>
                <a:cubicBezTo>
                  <a:pt x="311" y="50"/>
                  <a:pt x="311" y="50"/>
                  <a:pt x="311" y="50"/>
                </a:cubicBezTo>
                <a:cubicBezTo>
                  <a:pt x="314" y="54"/>
                  <a:pt x="314" y="54"/>
                  <a:pt x="314" y="54"/>
                </a:cubicBezTo>
                <a:cubicBezTo>
                  <a:pt x="314" y="53"/>
                  <a:pt x="314" y="51"/>
                  <a:pt x="315" y="50"/>
                </a:cubicBezTo>
                <a:cubicBezTo>
                  <a:pt x="321" y="49"/>
                  <a:pt x="329" y="50"/>
                  <a:pt x="331" y="59"/>
                </a:cubicBezTo>
                <a:cubicBezTo>
                  <a:pt x="330" y="57"/>
                  <a:pt x="335" y="54"/>
                  <a:pt x="331" y="50"/>
                </a:cubicBezTo>
                <a:cubicBezTo>
                  <a:pt x="337" y="57"/>
                  <a:pt x="345" y="56"/>
                  <a:pt x="352" y="59"/>
                </a:cubicBezTo>
                <a:cubicBezTo>
                  <a:pt x="352" y="59"/>
                  <a:pt x="352" y="59"/>
                  <a:pt x="352" y="59"/>
                </a:cubicBezTo>
                <a:cubicBezTo>
                  <a:pt x="355" y="62"/>
                  <a:pt x="355" y="62"/>
                  <a:pt x="355" y="62"/>
                </a:cubicBezTo>
                <a:cubicBezTo>
                  <a:pt x="355" y="61"/>
                  <a:pt x="355" y="61"/>
                  <a:pt x="355" y="61"/>
                </a:cubicBezTo>
                <a:cubicBezTo>
                  <a:pt x="353" y="59"/>
                  <a:pt x="353" y="59"/>
                  <a:pt x="353" y="59"/>
                </a:cubicBezTo>
                <a:cubicBezTo>
                  <a:pt x="356" y="60"/>
                  <a:pt x="359" y="62"/>
                  <a:pt x="360" y="65"/>
                </a:cubicBezTo>
                <a:cubicBezTo>
                  <a:pt x="361" y="63"/>
                  <a:pt x="362" y="60"/>
                  <a:pt x="364" y="58"/>
                </a:cubicBezTo>
                <a:cubicBezTo>
                  <a:pt x="364" y="64"/>
                  <a:pt x="373" y="54"/>
                  <a:pt x="376" y="61"/>
                </a:cubicBezTo>
                <a:cubicBezTo>
                  <a:pt x="377" y="60"/>
                  <a:pt x="375" y="60"/>
                  <a:pt x="376" y="58"/>
                </a:cubicBezTo>
                <a:cubicBezTo>
                  <a:pt x="385" y="60"/>
                  <a:pt x="397" y="69"/>
                  <a:pt x="408" y="67"/>
                </a:cubicBezTo>
                <a:cubicBezTo>
                  <a:pt x="407" y="77"/>
                  <a:pt x="416" y="76"/>
                  <a:pt x="420" y="83"/>
                </a:cubicBezTo>
                <a:cubicBezTo>
                  <a:pt x="423" y="77"/>
                  <a:pt x="418" y="79"/>
                  <a:pt x="417" y="74"/>
                </a:cubicBezTo>
                <a:cubicBezTo>
                  <a:pt x="420" y="76"/>
                  <a:pt x="420" y="66"/>
                  <a:pt x="424" y="72"/>
                </a:cubicBezTo>
                <a:cubicBezTo>
                  <a:pt x="424" y="71"/>
                  <a:pt x="425" y="71"/>
                  <a:pt x="423" y="70"/>
                </a:cubicBezTo>
                <a:cubicBezTo>
                  <a:pt x="427" y="71"/>
                  <a:pt x="421" y="78"/>
                  <a:pt x="426" y="77"/>
                </a:cubicBezTo>
                <a:cubicBezTo>
                  <a:pt x="428" y="73"/>
                  <a:pt x="428" y="73"/>
                  <a:pt x="428" y="73"/>
                </a:cubicBezTo>
                <a:cubicBezTo>
                  <a:pt x="429" y="79"/>
                  <a:pt x="429" y="79"/>
                  <a:pt x="429" y="79"/>
                </a:cubicBezTo>
                <a:cubicBezTo>
                  <a:pt x="440" y="79"/>
                  <a:pt x="447" y="84"/>
                  <a:pt x="457" y="82"/>
                </a:cubicBezTo>
                <a:cubicBezTo>
                  <a:pt x="457" y="83"/>
                  <a:pt x="457" y="85"/>
                  <a:pt x="455" y="86"/>
                </a:cubicBezTo>
                <a:cubicBezTo>
                  <a:pt x="459" y="87"/>
                  <a:pt x="461" y="96"/>
                  <a:pt x="467" y="93"/>
                </a:cubicBezTo>
                <a:cubicBezTo>
                  <a:pt x="467" y="91"/>
                  <a:pt x="467" y="91"/>
                  <a:pt x="467" y="91"/>
                </a:cubicBezTo>
                <a:cubicBezTo>
                  <a:pt x="475" y="89"/>
                  <a:pt x="472" y="98"/>
                  <a:pt x="479" y="103"/>
                </a:cubicBezTo>
                <a:cubicBezTo>
                  <a:pt x="478" y="102"/>
                  <a:pt x="474" y="98"/>
                  <a:pt x="472" y="102"/>
                </a:cubicBezTo>
                <a:cubicBezTo>
                  <a:pt x="472" y="106"/>
                  <a:pt x="476" y="107"/>
                  <a:pt x="478" y="105"/>
                </a:cubicBezTo>
                <a:cubicBezTo>
                  <a:pt x="476" y="110"/>
                  <a:pt x="476" y="110"/>
                  <a:pt x="476" y="110"/>
                </a:cubicBezTo>
                <a:cubicBezTo>
                  <a:pt x="476" y="106"/>
                  <a:pt x="473" y="106"/>
                  <a:pt x="471" y="103"/>
                </a:cubicBezTo>
                <a:cubicBezTo>
                  <a:pt x="471" y="104"/>
                  <a:pt x="471" y="105"/>
                  <a:pt x="471" y="106"/>
                </a:cubicBezTo>
                <a:cubicBezTo>
                  <a:pt x="470" y="104"/>
                  <a:pt x="467" y="103"/>
                  <a:pt x="464" y="100"/>
                </a:cubicBezTo>
                <a:cubicBezTo>
                  <a:pt x="469" y="101"/>
                  <a:pt x="469" y="101"/>
                  <a:pt x="469" y="101"/>
                </a:cubicBezTo>
                <a:cubicBezTo>
                  <a:pt x="469" y="95"/>
                  <a:pt x="462" y="99"/>
                  <a:pt x="461" y="97"/>
                </a:cubicBezTo>
                <a:cubicBezTo>
                  <a:pt x="459" y="102"/>
                  <a:pt x="462" y="102"/>
                  <a:pt x="458" y="105"/>
                </a:cubicBezTo>
                <a:cubicBezTo>
                  <a:pt x="451" y="105"/>
                  <a:pt x="456" y="99"/>
                  <a:pt x="451" y="92"/>
                </a:cubicBezTo>
                <a:cubicBezTo>
                  <a:pt x="452" y="90"/>
                  <a:pt x="452" y="90"/>
                  <a:pt x="452" y="90"/>
                </a:cubicBezTo>
                <a:cubicBezTo>
                  <a:pt x="450" y="89"/>
                  <a:pt x="450" y="83"/>
                  <a:pt x="446" y="86"/>
                </a:cubicBezTo>
                <a:cubicBezTo>
                  <a:pt x="445" y="90"/>
                  <a:pt x="448" y="90"/>
                  <a:pt x="448" y="92"/>
                </a:cubicBezTo>
                <a:cubicBezTo>
                  <a:pt x="447" y="94"/>
                  <a:pt x="446" y="85"/>
                  <a:pt x="443" y="88"/>
                </a:cubicBezTo>
                <a:cubicBezTo>
                  <a:pt x="444" y="94"/>
                  <a:pt x="448" y="97"/>
                  <a:pt x="452" y="98"/>
                </a:cubicBezTo>
                <a:cubicBezTo>
                  <a:pt x="451" y="99"/>
                  <a:pt x="450" y="101"/>
                  <a:pt x="450" y="103"/>
                </a:cubicBezTo>
                <a:cubicBezTo>
                  <a:pt x="441" y="96"/>
                  <a:pt x="431" y="87"/>
                  <a:pt x="420" y="88"/>
                </a:cubicBezTo>
                <a:cubicBezTo>
                  <a:pt x="424" y="96"/>
                  <a:pt x="418" y="87"/>
                  <a:pt x="417" y="95"/>
                </a:cubicBezTo>
                <a:cubicBezTo>
                  <a:pt x="418" y="90"/>
                  <a:pt x="414" y="94"/>
                  <a:pt x="411" y="91"/>
                </a:cubicBezTo>
                <a:cubicBezTo>
                  <a:pt x="409" y="96"/>
                  <a:pt x="416" y="96"/>
                  <a:pt x="413" y="100"/>
                </a:cubicBezTo>
                <a:cubicBezTo>
                  <a:pt x="408" y="97"/>
                  <a:pt x="402" y="86"/>
                  <a:pt x="395" y="86"/>
                </a:cubicBezTo>
                <a:cubicBezTo>
                  <a:pt x="395" y="89"/>
                  <a:pt x="397" y="89"/>
                  <a:pt x="397" y="90"/>
                </a:cubicBezTo>
                <a:cubicBezTo>
                  <a:pt x="392" y="88"/>
                  <a:pt x="388" y="74"/>
                  <a:pt x="383" y="82"/>
                </a:cubicBezTo>
                <a:cubicBezTo>
                  <a:pt x="385" y="86"/>
                  <a:pt x="387" y="89"/>
                  <a:pt x="389" y="93"/>
                </a:cubicBezTo>
                <a:cubicBezTo>
                  <a:pt x="389" y="93"/>
                  <a:pt x="388" y="93"/>
                  <a:pt x="386" y="94"/>
                </a:cubicBezTo>
                <a:cubicBezTo>
                  <a:pt x="387" y="99"/>
                  <a:pt x="387" y="99"/>
                  <a:pt x="387" y="99"/>
                </a:cubicBezTo>
                <a:cubicBezTo>
                  <a:pt x="381" y="99"/>
                  <a:pt x="384" y="89"/>
                  <a:pt x="382" y="84"/>
                </a:cubicBezTo>
                <a:cubicBezTo>
                  <a:pt x="378" y="89"/>
                  <a:pt x="378" y="89"/>
                  <a:pt x="378" y="89"/>
                </a:cubicBezTo>
                <a:cubicBezTo>
                  <a:pt x="371" y="91"/>
                  <a:pt x="365" y="87"/>
                  <a:pt x="362" y="79"/>
                </a:cubicBezTo>
                <a:cubicBezTo>
                  <a:pt x="361" y="79"/>
                  <a:pt x="356" y="78"/>
                  <a:pt x="358" y="83"/>
                </a:cubicBezTo>
                <a:cubicBezTo>
                  <a:pt x="360" y="91"/>
                  <a:pt x="361" y="96"/>
                  <a:pt x="367" y="97"/>
                </a:cubicBezTo>
                <a:cubicBezTo>
                  <a:pt x="369" y="92"/>
                  <a:pt x="363" y="91"/>
                  <a:pt x="365" y="91"/>
                </a:cubicBezTo>
                <a:cubicBezTo>
                  <a:pt x="367" y="92"/>
                  <a:pt x="373" y="89"/>
                  <a:pt x="374" y="94"/>
                </a:cubicBezTo>
                <a:cubicBezTo>
                  <a:pt x="367" y="92"/>
                  <a:pt x="367" y="92"/>
                  <a:pt x="367" y="92"/>
                </a:cubicBezTo>
                <a:cubicBezTo>
                  <a:pt x="366" y="99"/>
                  <a:pt x="370" y="93"/>
                  <a:pt x="371" y="97"/>
                </a:cubicBezTo>
                <a:cubicBezTo>
                  <a:pt x="368" y="102"/>
                  <a:pt x="365" y="95"/>
                  <a:pt x="362" y="98"/>
                </a:cubicBezTo>
                <a:cubicBezTo>
                  <a:pt x="362" y="98"/>
                  <a:pt x="362" y="98"/>
                  <a:pt x="362" y="98"/>
                </a:cubicBezTo>
                <a:cubicBezTo>
                  <a:pt x="357" y="96"/>
                  <a:pt x="358" y="98"/>
                  <a:pt x="353" y="94"/>
                </a:cubicBezTo>
                <a:cubicBezTo>
                  <a:pt x="353" y="87"/>
                  <a:pt x="355" y="90"/>
                  <a:pt x="358" y="88"/>
                </a:cubicBezTo>
                <a:cubicBezTo>
                  <a:pt x="349" y="87"/>
                  <a:pt x="338" y="73"/>
                  <a:pt x="328" y="83"/>
                </a:cubicBezTo>
                <a:cubicBezTo>
                  <a:pt x="333" y="90"/>
                  <a:pt x="333" y="90"/>
                  <a:pt x="333" y="90"/>
                </a:cubicBezTo>
                <a:cubicBezTo>
                  <a:pt x="330" y="91"/>
                  <a:pt x="324" y="84"/>
                  <a:pt x="324" y="92"/>
                </a:cubicBezTo>
                <a:cubicBezTo>
                  <a:pt x="328" y="90"/>
                  <a:pt x="326" y="95"/>
                  <a:pt x="328" y="97"/>
                </a:cubicBezTo>
                <a:cubicBezTo>
                  <a:pt x="328" y="96"/>
                  <a:pt x="328" y="96"/>
                  <a:pt x="328" y="96"/>
                </a:cubicBezTo>
                <a:cubicBezTo>
                  <a:pt x="328" y="96"/>
                  <a:pt x="330" y="98"/>
                  <a:pt x="329" y="99"/>
                </a:cubicBezTo>
                <a:cubicBezTo>
                  <a:pt x="326" y="94"/>
                  <a:pt x="322" y="92"/>
                  <a:pt x="319" y="89"/>
                </a:cubicBezTo>
                <a:cubicBezTo>
                  <a:pt x="320" y="91"/>
                  <a:pt x="317" y="93"/>
                  <a:pt x="316" y="94"/>
                </a:cubicBezTo>
                <a:cubicBezTo>
                  <a:pt x="313" y="93"/>
                  <a:pt x="317" y="91"/>
                  <a:pt x="317" y="88"/>
                </a:cubicBezTo>
                <a:cubicBezTo>
                  <a:pt x="315" y="88"/>
                  <a:pt x="313" y="83"/>
                  <a:pt x="311" y="87"/>
                </a:cubicBezTo>
                <a:cubicBezTo>
                  <a:pt x="309" y="91"/>
                  <a:pt x="314" y="91"/>
                  <a:pt x="314" y="95"/>
                </a:cubicBezTo>
                <a:cubicBezTo>
                  <a:pt x="306" y="88"/>
                  <a:pt x="306" y="88"/>
                  <a:pt x="306" y="88"/>
                </a:cubicBezTo>
                <a:cubicBezTo>
                  <a:pt x="306" y="89"/>
                  <a:pt x="306" y="89"/>
                  <a:pt x="306" y="89"/>
                </a:cubicBezTo>
                <a:cubicBezTo>
                  <a:pt x="305" y="87"/>
                  <a:pt x="304" y="86"/>
                  <a:pt x="303" y="87"/>
                </a:cubicBezTo>
                <a:cubicBezTo>
                  <a:pt x="302" y="90"/>
                  <a:pt x="304" y="91"/>
                  <a:pt x="305" y="90"/>
                </a:cubicBezTo>
                <a:cubicBezTo>
                  <a:pt x="300" y="94"/>
                  <a:pt x="297" y="80"/>
                  <a:pt x="293" y="89"/>
                </a:cubicBezTo>
                <a:cubicBezTo>
                  <a:pt x="290" y="86"/>
                  <a:pt x="290" y="86"/>
                  <a:pt x="290" y="86"/>
                </a:cubicBezTo>
                <a:cubicBezTo>
                  <a:pt x="290" y="87"/>
                  <a:pt x="289" y="88"/>
                  <a:pt x="290" y="88"/>
                </a:cubicBezTo>
                <a:cubicBezTo>
                  <a:pt x="287" y="85"/>
                  <a:pt x="287" y="85"/>
                  <a:pt x="287" y="85"/>
                </a:cubicBezTo>
                <a:cubicBezTo>
                  <a:pt x="282" y="82"/>
                  <a:pt x="285" y="92"/>
                  <a:pt x="284" y="93"/>
                </a:cubicBezTo>
                <a:cubicBezTo>
                  <a:pt x="284" y="93"/>
                  <a:pt x="284" y="93"/>
                  <a:pt x="284" y="93"/>
                </a:cubicBezTo>
                <a:cubicBezTo>
                  <a:pt x="282" y="94"/>
                  <a:pt x="281" y="97"/>
                  <a:pt x="282" y="97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5" y="88"/>
                  <a:pt x="268" y="86"/>
                  <a:pt x="268" y="76"/>
                </a:cubicBezTo>
                <a:cubicBezTo>
                  <a:pt x="267" y="77"/>
                  <a:pt x="265" y="79"/>
                  <a:pt x="266" y="80"/>
                </a:cubicBezTo>
                <a:cubicBezTo>
                  <a:pt x="262" y="79"/>
                  <a:pt x="267" y="88"/>
                  <a:pt x="260" y="86"/>
                </a:cubicBezTo>
                <a:cubicBezTo>
                  <a:pt x="260" y="88"/>
                  <a:pt x="261" y="88"/>
                  <a:pt x="262" y="88"/>
                </a:cubicBezTo>
                <a:cubicBezTo>
                  <a:pt x="260" y="88"/>
                  <a:pt x="260" y="88"/>
                  <a:pt x="259" y="87"/>
                </a:cubicBezTo>
                <a:cubicBezTo>
                  <a:pt x="259" y="88"/>
                  <a:pt x="259" y="89"/>
                  <a:pt x="259" y="90"/>
                </a:cubicBezTo>
                <a:cubicBezTo>
                  <a:pt x="259" y="87"/>
                  <a:pt x="256" y="87"/>
                  <a:pt x="255" y="88"/>
                </a:cubicBezTo>
                <a:cubicBezTo>
                  <a:pt x="257" y="94"/>
                  <a:pt x="257" y="94"/>
                  <a:pt x="257" y="94"/>
                </a:cubicBezTo>
                <a:cubicBezTo>
                  <a:pt x="255" y="91"/>
                  <a:pt x="254" y="91"/>
                  <a:pt x="252" y="91"/>
                </a:cubicBezTo>
                <a:cubicBezTo>
                  <a:pt x="253" y="95"/>
                  <a:pt x="253" y="95"/>
                  <a:pt x="253" y="95"/>
                </a:cubicBezTo>
                <a:cubicBezTo>
                  <a:pt x="249" y="94"/>
                  <a:pt x="253" y="87"/>
                  <a:pt x="248" y="90"/>
                </a:cubicBezTo>
                <a:cubicBezTo>
                  <a:pt x="253" y="87"/>
                  <a:pt x="253" y="87"/>
                  <a:pt x="253" y="87"/>
                </a:cubicBezTo>
                <a:cubicBezTo>
                  <a:pt x="247" y="85"/>
                  <a:pt x="250" y="77"/>
                  <a:pt x="247" y="74"/>
                </a:cubicBezTo>
                <a:cubicBezTo>
                  <a:pt x="242" y="67"/>
                  <a:pt x="234" y="78"/>
                  <a:pt x="230" y="66"/>
                </a:cubicBezTo>
                <a:cubicBezTo>
                  <a:pt x="229" y="70"/>
                  <a:pt x="230" y="71"/>
                  <a:pt x="228" y="75"/>
                </a:cubicBezTo>
                <a:cubicBezTo>
                  <a:pt x="232" y="77"/>
                  <a:pt x="234" y="78"/>
                  <a:pt x="235" y="84"/>
                </a:cubicBezTo>
                <a:cubicBezTo>
                  <a:pt x="242" y="90"/>
                  <a:pt x="237" y="69"/>
                  <a:pt x="245" y="78"/>
                </a:cubicBezTo>
                <a:cubicBezTo>
                  <a:pt x="244" y="84"/>
                  <a:pt x="242" y="84"/>
                  <a:pt x="240" y="81"/>
                </a:cubicBezTo>
                <a:cubicBezTo>
                  <a:pt x="240" y="85"/>
                  <a:pt x="242" y="88"/>
                  <a:pt x="244" y="91"/>
                </a:cubicBezTo>
                <a:cubicBezTo>
                  <a:pt x="239" y="88"/>
                  <a:pt x="233" y="93"/>
                  <a:pt x="230" y="93"/>
                </a:cubicBezTo>
                <a:cubicBezTo>
                  <a:pt x="229" y="90"/>
                  <a:pt x="225" y="87"/>
                  <a:pt x="224" y="88"/>
                </a:cubicBezTo>
                <a:cubicBezTo>
                  <a:pt x="224" y="85"/>
                  <a:pt x="217" y="82"/>
                  <a:pt x="220" y="76"/>
                </a:cubicBezTo>
                <a:cubicBezTo>
                  <a:pt x="215" y="74"/>
                  <a:pt x="216" y="85"/>
                  <a:pt x="212" y="77"/>
                </a:cubicBezTo>
                <a:cubicBezTo>
                  <a:pt x="214" y="83"/>
                  <a:pt x="209" y="81"/>
                  <a:pt x="211" y="86"/>
                </a:cubicBezTo>
                <a:cubicBezTo>
                  <a:pt x="212" y="81"/>
                  <a:pt x="217" y="90"/>
                  <a:pt x="220" y="93"/>
                </a:cubicBezTo>
                <a:cubicBezTo>
                  <a:pt x="213" y="96"/>
                  <a:pt x="213" y="96"/>
                  <a:pt x="213" y="96"/>
                </a:cubicBezTo>
                <a:cubicBezTo>
                  <a:pt x="214" y="95"/>
                  <a:pt x="212" y="91"/>
                  <a:pt x="211" y="90"/>
                </a:cubicBezTo>
                <a:cubicBezTo>
                  <a:pt x="210" y="95"/>
                  <a:pt x="210" y="95"/>
                  <a:pt x="210" y="95"/>
                </a:cubicBezTo>
                <a:cubicBezTo>
                  <a:pt x="209" y="83"/>
                  <a:pt x="198" y="104"/>
                  <a:pt x="195" y="90"/>
                </a:cubicBezTo>
                <a:cubicBezTo>
                  <a:pt x="197" y="91"/>
                  <a:pt x="199" y="87"/>
                  <a:pt x="200" y="93"/>
                </a:cubicBezTo>
                <a:cubicBezTo>
                  <a:pt x="204" y="89"/>
                  <a:pt x="199" y="84"/>
                  <a:pt x="201" y="80"/>
                </a:cubicBezTo>
                <a:cubicBezTo>
                  <a:pt x="194" y="75"/>
                  <a:pt x="185" y="83"/>
                  <a:pt x="178" y="74"/>
                </a:cubicBezTo>
                <a:cubicBezTo>
                  <a:pt x="179" y="78"/>
                  <a:pt x="183" y="78"/>
                  <a:pt x="183" y="82"/>
                </a:cubicBezTo>
                <a:cubicBezTo>
                  <a:pt x="178" y="85"/>
                  <a:pt x="172" y="74"/>
                  <a:pt x="166" y="70"/>
                </a:cubicBezTo>
                <a:cubicBezTo>
                  <a:pt x="167" y="76"/>
                  <a:pt x="167" y="76"/>
                  <a:pt x="167" y="76"/>
                </a:cubicBezTo>
                <a:cubicBezTo>
                  <a:pt x="162" y="71"/>
                  <a:pt x="165" y="79"/>
                  <a:pt x="160" y="77"/>
                </a:cubicBezTo>
                <a:cubicBezTo>
                  <a:pt x="160" y="76"/>
                  <a:pt x="161" y="74"/>
                  <a:pt x="159" y="74"/>
                </a:cubicBezTo>
                <a:cubicBezTo>
                  <a:pt x="155" y="75"/>
                  <a:pt x="159" y="79"/>
                  <a:pt x="156" y="81"/>
                </a:cubicBezTo>
                <a:cubicBezTo>
                  <a:pt x="150" y="71"/>
                  <a:pt x="154" y="87"/>
                  <a:pt x="147" y="82"/>
                </a:cubicBezTo>
                <a:cubicBezTo>
                  <a:pt x="148" y="85"/>
                  <a:pt x="148" y="85"/>
                  <a:pt x="148" y="85"/>
                </a:cubicBezTo>
                <a:cubicBezTo>
                  <a:pt x="142" y="81"/>
                  <a:pt x="136" y="90"/>
                  <a:pt x="130" y="92"/>
                </a:cubicBezTo>
                <a:cubicBezTo>
                  <a:pt x="131" y="90"/>
                  <a:pt x="135" y="91"/>
                  <a:pt x="134" y="85"/>
                </a:cubicBezTo>
                <a:cubicBezTo>
                  <a:pt x="127" y="84"/>
                  <a:pt x="127" y="84"/>
                  <a:pt x="127" y="84"/>
                </a:cubicBezTo>
                <a:cubicBezTo>
                  <a:pt x="126" y="86"/>
                  <a:pt x="123" y="86"/>
                  <a:pt x="126" y="89"/>
                </a:cubicBezTo>
                <a:cubicBezTo>
                  <a:pt x="127" y="90"/>
                  <a:pt x="127" y="89"/>
                  <a:pt x="128" y="88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0" y="89"/>
                  <a:pt x="127" y="83"/>
                  <a:pt x="127" y="77"/>
                </a:cubicBezTo>
                <a:cubicBezTo>
                  <a:pt x="123" y="79"/>
                  <a:pt x="122" y="74"/>
                  <a:pt x="119" y="74"/>
                </a:cubicBezTo>
                <a:cubicBezTo>
                  <a:pt x="118" y="80"/>
                  <a:pt x="124" y="80"/>
                  <a:pt x="122" y="86"/>
                </a:cubicBezTo>
                <a:cubicBezTo>
                  <a:pt x="120" y="89"/>
                  <a:pt x="113" y="85"/>
                  <a:pt x="110" y="80"/>
                </a:cubicBezTo>
                <a:cubicBezTo>
                  <a:pt x="107" y="93"/>
                  <a:pt x="96" y="84"/>
                  <a:pt x="97" y="94"/>
                </a:cubicBezTo>
                <a:cubicBezTo>
                  <a:pt x="97" y="93"/>
                  <a:pt x="96" y="90"/>
                  <a:pt x="94" y="91"/>
                </a:cubicBezTo>
                <a:cubicBezTo>
                  <a:pt x="95" y="94"/>
                  <a:pt x="95" y="94"/>
                  <a:pt x="95" y="94"/>
                </a:cubicBezTo>
                <a:cubicBezTo>
                  <a:pt x="91" y="99"/>
                  <a:pt x="90" y="85"/>
                  <a:pt x="87" y="88"/>
                </a:cubicBezTo>
                <a:cubicBezTo>
                  <a:pt x="87" y="90"/>
                  <a:pt x="88" y="90"/>
                  <a:pt x="89" y="93"/>
                </a:cubicBezTo>
                <a:cubicBezTo>
                  <a:pt x="83" y="96"/>
                  <a:pt x="77" y="82"/>
                  <a:pt x="71" y="89"/>
                </a:cubicBezTo>
                <a:cubicBezTo>
                  <a:pt x="72" y="90"/>
                  <a:pt x="72" y="91"/>
                  <a:pt x="73" y="90"/>
                </a:cubicBezTo>
                <a:cubicBezTo>
                  <a:pt x="73" y="91"/>
                  <a:pt x="72" y="91"/>
                  <a:pt x="69" y="89"/>
                </a:cubicBezTo>
                <a:cubicBezTo>
                  <a:pt x="71" y="85"/>
                  <a:pt x="71" y="85"/>
                  <a:pt x="71" y="85"/>
                </a:cubicBezTo>
                <a:cubicBezTo>
                  <a:pt x="66" y="74"/>
                  <a:pt x="63" y="92"/>
                  <a:pt x="57" y="89"/>
                </a:cubicBezTo>
                <a:cubicBezTo>
                  <a:pt x="58" y="91"/>
                  <a:pt x="62" y="91"/>
                  <a:pt x="60" y="94"/>
                </a:cubicBezTo>
                <a:cubicBezTo>
                  <a:pt x="57" y="95"/>
                  <a:pt x="55" y="83"/>
                  <a:pt x="52" y="89"/>
                </a:cubicBezTo>
                <a:cubicBezTo>
                  <a:pt x="54" y="90"/>
                  <a:pt x="55" y="96"/>
                  <a:pt x="57" y="97"/>
                </a:cubicBezTo>
                <a:cubicBezTo>
                  <a:pt x="54" y="98"/>
                  <a:pt x="53" y="102"/>
                  <a:pt x="51" y="98"/>
                </a:cubicBezTo>
                <a:cubicBezTo>
                  <a:pt x="50" y="98"/>
                  <a:pt x="50" y="100"/>
                  <a:pt x="51" y="101"/>
                </a:cubicBezTo>
                <a:cubicBezTo>
                  <a:pt x="48" y="98"/>
                  <a:pt x="46" y="101"/>
                  <a:pt x="45" y="103"/>
                </a:cubicBezTo>
                <a:cubicBezTo>
                  <a:pt x="45" y="105"/>
                  <a:pt x="45" y="105"/>
                  <a:pt x="45" y="105"/>
                </a:cubicBezTo>
                <a:cubicBezTo>
                  <a:pt x="40" y="94"/>
                  <a:pt x="40" y="105"/>
                  <a:pt x="36" y="106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35" y="108"/>
                  <a:pt x="32" y="105"/>
                  <a:pt x="30" y="110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29" y="111"/>
                  <a:pt x="27" y="119"/>
                  <a:pt x="24" y="114"/>
                </a:cubicBezTo>
                <a:cubicBezTo>
                  <a:pt x="23" y="115"/>
                  <a:pt x="28" y="120"/>
                  <a:pt x="25" y="121"/>
                </a:cubicBezTo>
                <a:cubicBezTo>
                  <a:pt x="23" y="119"/>
                  <a:pt x="20" y="118"/>
                  <a:pt x="20" y="122"/>
                </a:cubicBezTo>
                <a:cubicBezTo>
                  <a:pt x="21" y="123"/>
                  <a:pt x="22" y="125"/>
                  <a:pt x="22" y="123"/>
                </a:cubicBezTo>
                <a:cubicBezTo>
                  <a:pt x="23" y="123"/>
                  <a:pt x="22" y="122"/>
                  <a:pt x="22" y="121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3" y="127"/>
                  <a:pt x="21" y="122"/>
                  <a:pt x="19" y="125"/>
                </a:cubicBezTo>
                <a:cubicBezTo>
                  <a:pt x="20" y="127"/>
                  <a:pt x="22" y="128"/>
                  <a:pt x="23" y="130"/>
                </a:cubicBezTo>
                <a:cubicBezTo>
                  <a:pt x="19" y="128"/>
                  <a:pt x="16" y="127"/>
                  <a:pt x="13" y="126"/>
                </a:cubicBezTo>
                <a:cubicBezTo>
                  <a:pt x="12" y="124"/>
                  <a:pt x="12" y="122"/>
                  <a:pt x="9" y="120"/>
                </a:cubicBezTo>
                <a:cubicBezTo>
                  <a:pt x="9" y="119"/>
                  <a:pt x="10" y="118"/>
                  <a:pt x="11" y="117"/>
                </a:cubicBezTo>
                <a:cubicBezTo>
                  <a:pt x="10" y="112"/>
                  <a:pt x="6" y="113"/>
                  <a:pt x="5" y="113"/>
                </a:cubicBezTo>
                <a:cubicBezTo>
                  <a:pt x="5" y="112"/>
                  <a:pt x="6" y="112"/>
                  <a:pt x="6" y="111"/>
                </a:cubicBezTo>
                <a:cubicBezTo>
                  <a:pt x="6" y="111"/>
                  <a:pt x="6" y="110"/>
                  <a:pt x="5" y="110"/>
                </a:cubicBezTo>
                <a:cubicBezTo>
                  <a:pt x="7" y="109"/>
                  <a:pt x="7" y="109"/>
                  <a:pt x="7" y="109"/>
                </a:cubicBezTo>
                <a:cubicBezTo>
                  <a:pt x="3" y="108"/>
                  <a:pt x="3" y="105"/>
                  <a:pt x="4" y="103"/>
                </a:cubicBezTo>
                <a:cubicBezTo>
                  <a:pt x="4" y="100"/>
                  <a:pt x="4" y="98"/>
                  <a:pt x="0" y="97"/>
                </a:cubicBezTo>
                <a:cubicBezTo>
                  <a:pt x="2" y="97"/>
                  <a:pt x="5" y="99"/>
                  <a:pt x="7" y="101"/>
                </a:cubicBezTo>
                <a:cubicBezTo>
                  <a:pt x="10" y="101"/>
                  <a:pt x="8" y="98"/>
                  <a:pt x="9" y="96"/>
                </a:cubicBezTo>
                <a:cubicBezTo>
                  <a:pt x="7" y="95"/>
                  <a:pt x="5" y="94"/>
                  <a:pt x="3" y="94"/>
                </a:cubicBezTo>
                <a:cubicBezTo>
                  <a:pt x="10" y="92"/>
                  <a:pt x="0" y="89"/>
                  <a:pt x="3" y="84"/>
                </a:cubicBezTo>
                <a:cubicBezTo>
                  <a:pt x="7" y="84"/>
                  <a:pt x="8" y="81"/>
                  <a:pt x="9" y="77"/>
                </a:cubicBezTo>
                <a:cubicBezTo>
                  <a:pt x="10" y="73"/>
                  <a:pt x="11" y="69"/>
                  <a:pt x="13" y="68"/>
                </a:cubicBezTo>
                <a:cubicBezTo>
                  <a:pt x="20" y="67"/>
                  <a:pt x="12" y="74"/>
                  <a:pt x="17" y="76"/>
                </a:cubicBezTo>
                <a:cubicBezTo>
                  <a:pt x="21" y="75"/>
                  <a:pt x="18" y="72"/>
                  <a:pt x="20" y="70"/>
                </a:cubicBezTo>
                <a:cubicBezTo>
                  <a:pt x="23" y="76"/>
                  <a:pt x="23" y="76"/>
                  <a:pt x="23" y="76"/>
                </a:cubicBezTo>
                <a:cubicBezTo>
                  <a:pt x="27" y="76"/>
                  <a:pt x="21" y="70"/>
                  <a:pt x="24" y="72"/>
                </a:cubicBezTo>
                <a:cubicBezTo>
                  <a:pt x="26" y="67"/>
                  <a:pt x="23" y="70"/>
                  <a:pt x="20" y="65"/>
                </a:cubicBezTo>
                <a:cubicBezTo>
                  <a:pt x="22" y="66"/>
                  <a:pt x="26" y="68"/>
                  <a:pt x="27" y="65"/>
                </a:cubicBezTo>
                <a:cubicBezTo>
                  <a:pt x="26" y="63"/>
                  <a:pt x="22" y="64"/>
                  <a:pt x="24" y="62"/>
                </a:cubicBezTo>
                <a:cubicBezTo>
                  <a:pt x="35" y="63"/>
                  <a:pt x="36" y="55"/>
                  <a:pt x="46" y="54"/>
                </a:cubicBezTo>
                <a:cubicBezTo>
                  <a:pt x="44" y="51"/>
                  <a:pt x="44" y="51"/>
                  <a:pt x="44" y="51"/>
                </a:cubicBezTo>
                <a:cubicBezTo>
                  <a:pt x="45" y="52"/>
                  <a:pt x="46" y="53"/>
                  <a:pt x="47" y="52"/>
                </a:cubicBezTo>
                <a:cubicBezTo>
                  <a:pt x="46" y="50"/>
                  <a:pt x="46" y="50"/>
                  <a:pt x="46" y="50"/>
                </a:cubicBezTo>
                <a:cubicBezTo>
                  <a:pt x="48" y="49"/>
                  <a:pt x="58" y="52"/>
                  <a:pt x="63" y="50"/>
                </a:cubicBezTo>
                <a:cubicBezTo>
                  <a:pt x="60" y="47"/>
                  <a:pt x="60" y="47"/>
                  <a:pt x="60" y="47"/>
                </a:cubicBezTo>
                <a:cubicBezTo>
                  <a:pt x="66" y="51"/>
                  <a:pt x="66" y="51"/>
                  <a:pt x="66" y="51"/>
                </a:cubicBezTo>
                <a:cubicBezTo>
                  <a:pt x="64" y="45"/>
                  <a:pt x="64" y="45"/>
                  <a:pt x="64" y="45"/>
                </a:cubicBezTo>
                <a:cubicBezTo>
                  <a:pt x="67" y="50"/>
                  <a:pt x="73" y="46"/>
                  <a:pt x="78" y="47"/>
                </a:cubicBezTo>
                <a:cubicBezTo>
                  <a:pt x="78" y="43"/>
                  <a:pt x="78" y="43"/>
                  <a:pt x="78" y="43"/>
                </a:cubicBezTo>
                <a:cubicBezTo>
                  <a:pt x="81" y="45"/>
                  <a:pt x="81" y="45"/>
                  <a:pt x="81" y="45"/>
                </a:cubicBezTo>
                <a:cubicBezTo>
                  <a:pt x="80" y="42"/>
                  <a:pt x="80" y="42"/>
                  <a:pt x="80" y="42"/>
                </a:cubicBezTo>
                <a:cubicBezTo>
                  <a:pt x="83" y="42"/>
                  <a:pt x="87" y="48"/>
                  <a:pt x="90" y="45"/>
                </a:cubicBezTo>
                <a:cubicBezTo>
                  <a:pt x="88" y="46"/>
                  <a:pt x="87" y="40"/>
                  <a:pt x="87" y="38"/>
                </a:cubicBezTo>
                <a:close/>
                <a:moveTo>
                  <a:pt x="211" y="42"/>
                </a:moveTo>
                <a:cubicBezTo>
                  <a:pt x="212" y="42"/>
                  <a:pt x="212" y="42"/>
                  <a:pt x="212" y="42"/>
                </a:cubicBezTo>
                <a:cubicBezTo>
                  <a:pt x="212" y="42"/>
                  <a:pt x="211" y="42"/>
                  <a:pt x="211" y="42"/>
                </a:cubicBezTo>
                <a:cubicBezTo>
                  <a:pt x="209" y="42"/>
                  <a:pt x="209" y="42"/>
                  <a:pt x="209" y="42"/>
                </a:cubicBezTo>
                <a:cubicBezTo>
                  <a:pt x="209" y="45"/>
                  <a:pt x="210" y="43"/>
                  <a:pt x="211" y="42"/>
                </a:cubicBezTo>
                <a:close/>
                <a:moveTo>
                  <a:pt x="403" y="71"/>
                </a:moveTo>
                <a:cubicBezTo>
                  <a:pt x="400" y="69"/>
                  <a:pt x="400" y="69"/>
                  <a:pt x="400" y="69"/>
                </a:cubicBezTo>
                <a:cubicBezTo>
                  <a:pt x="401" y="69"/>
                  <a:pt x="403" y="71"/>
                  <a:pt x="402" y="69"/>
                </a:cubicBezTo>
                <a:cubicBezTo>
                  <a:pt x="403" y="69"/>
                  <a:pt x="404" y="69"/>
                  <a:pt x="403" y="71"/>
                </a:cubicBezTo>
                <a:close/>
                <a:moveTo>
                  <a:pt x="206" y="78"/>
                </a:moveTo>
                <a:cubicBezTo>
                  <a:pt x="208" y="81"/>
                  <a:pt x="208" y="81"/>
                  <a:pt x="208" y="81"/>
                </a:cubicBezTo>
                <a:cubicBezTo>
                  <a:pt x="209" y="78"/>
                  <a:pt x="209" y="78"/>
                  <a:pt x="209" y="78"/>
                </a:cubicBezTo>
                <a:lnTo>
                  <a:pt x="206" y="78"/>
                </a:lnTo>
                <a:close/>
                <a:moveTo>
                  <a:pt x="179" y="79"/>
                </a:moveTo>
                <a:cubicBezTo>
                  <a:pt x="182" y="81"/>
                  <a:pt x="182" y="81"/>
                  <a:pt x="182" y="81"/>
                </a:cubicBezTo>
                <a:cubicBezTo>
                  <a:pt x="182" y="80"/>
                  <a:pt x="182" y="80"/>
                  <a:pt x="182" y="80"/>
                </a:cubicBezTo>
                <a:cubicBezTo>
                  <a:pt x="179" y="78"/>
                  <a:pt x="179" y="78"/>
                  <a:pt x="179" y="78"/>
                </a:cubicBezTo>
                <a:lnTo>
                  <a:pt x="179" y="79"/>
                </a:lnTo>
                <a:close/>
                <a:moveTo>
                  <a:pt x="140" y="47"/>
                </a:moveTo>
                <a:cubicBezTo>
                  <a:pt x="142" y="53"/>
                  <a:pt x="143" y="47"/>
                  <a:pt x="146" y="49"/>
                </a:cubicBezTo>
                <a:cubicBezTo>
                  <a:pt x="146" y="50"/>
                  <a:pt x="146" y="50"/>
                  <a:pt x="146" y="50"/>
                </a:cubicBezTo>
                <a:cubicBezTo>
                  <a:pt x="146" y="50"/>
                  <a:pt x="146" y="49"/>
                  <a:pt x="146" y="49"/>
                </a:cubicBezTo>
                <a:cubicBezTo>
                  <a:pt x="144" y="47"/>
                  <a:pt x="142" y="41"/>
                  <a:pt x="140" y="47"/>
                </a:cubicBezTo>
                <a:close/>
                <a:moveTo>
                  <a:pt x="204" y="49"/>
                </a:moveTo>
                <a:cubicBezTo>
                  <a:pt x="204" y="46"/>
                  <a:pt x="200" y="45"/>
                  <a:pt x="199" y="42"/>
                </a:cubicBezTo>
                <a:cubicBezTo>
                  <a:pt x="198" y="43"/>
                  <a:pt x="200" y="46"/>
                  <a:pt x="200" y="49"/>
                </a:cubicBezTo>
                <a:cubicBezTo>
                  <a:pt x="200" y="49"/>
                  <a:pt x="199" y="49"/>
                  <a:pt x="198" y="48"/>
                </a:cubicBezTo>
                <a:cubicBezTo>
                  <a:pt x="199" y="56"/>
                  <a:pt x="201" y="45"/>
                  <a:pt x="204" y="49"/>
                </a:cubicBezTo>
                <a:close/>
                <a:moveTo>
                  <a:pt x="270" y="55"/>
                </a:moveTo>
                <a:cubicBezTo>
                  <a:pt x="268" y="52"/>
                  <a:pt x="268" y="52"/>
                  <a:pt x="268" y="52"/>
                </a:cubicBezTo>
                <a:cubicBezTo>
                  <a:pt x="269" y="52"/>
                  <a:pt x="269" y="52"/>
                  <a:pt x="269" y="52"/>
                </a:cubicBezTo>
                <a:lnTo>
                  <a:pt x="270" y="55"/>
                </a:lnTo>
                <a:close/>
                <a:moveTo>
                  <a:pt x="284" y="53"/>
                </a:moveTo>
                <a:cubicBezTo>
                  <a:pt x="287" y="53"/>
                  <a:pt x="290" y="58"/>
                  <a:pt x="289" y="62"/>
                </a:cubicBezTo>
                <a:cubicBezTo>
                  <a:pt x="286" y="61"/>
                  <a:pt x="282" y="61"/>
                  <a:pt x="281" y="56"/>
                </a:cubicBezTo>
                <a:cubicBezTo>
                  <a:pt x="282" y="59"/>
                  <a:pt x="281" y="49"/>
                  <a:pt x="284" y="53"/>
                </a:cubicBezTo>
                <a:close/>
                <a:moveTo>
                  <a:pt x="170" y="56"/>
                </a:moveTo>
                <a:cubicBezTo>
                  <a:pt x="172" y="57"/>
                  <a:pt x="175" y="66"/>
                  <a:pt x="178" y="61"/>
                </a:cubicBezTo>
                <a:cubicBezTo>
                  <a:pt x="175" y="59"/>
                  <a:pt x="175" y="59"/>
                  <a:pt x="175" y="59"/>
                </a:cubicBezTo>
                <a:cubicBezTo>
                  <a:pt x="176" y="59"/>
                  <a:pt x="176" y="59"/>
                  <a:pt x="176" y="59"/>
                </a:cubicBezTo>
                <a:cubicBezTo>
                  <a:pt x="175" y="55"/>
                  <a:pt x="175" y="55"/>
                  <a:pt x="175" y="55"/>
                </a:cubicBezTo>
                <a:cubicBezTo>
                  <a:pt x="176" y="64"/>
                  <a:pt x="171" y="56"/>
                  <a:pt x="170" y="56"/>
                </a:cubicBezTo>
                <a:close/>
                <a:moveTo>
                  <a:pt x="310" y="61"/>
                </a:moveTo>
                <a:cubicBezTo>
                  <a:pt x="311" y="62"/>
                  <a:pt x="315" y="65"/>
                  <a:pt x="314" y="71"/>
                </a:cubicBezTo>
                <a:cubicBezTo>
                  <a:pt x="315" y="68"/>
                  <a:pt x="311" y="64"/>
                  <a:pt x="308" y="61"/>
                </a:cubicBezTo>
                <a:cubicBezTo>
                  <a:pt x="309" y="61"/>
                  <a:pt x="309" y="62"/>
                  <a:pt x="310" y="61"/>
                </a:cubicBezTo>
                <a:close/>
                <a:moveTo>
                  <a:pt x="308" y="68"/>
                </a:moveTo>
                <a:cubicBezTo>
                  <a:pt x="307" y="68"/>
                  <a:pt x="307" y="72"/>
                  <a:pt x="305" y="69"/>
                </a:cubicBezTo>
                <a:cubicBezTo>
                  <a:pt x="305" y="66"/>
                  <a:pt x="305" y="58"/>
                  <a:pt x="301" y="60"/>
                </a:cubicBezTo>
                <a:cubicBezTo>
                  <a:pt x="303" y="66"/>
                  <a:pt x="303" y="69"/>
                  <a:pt x="307" y="72"/>
                </a:cubicBezTo>
                <a:lnTo>
                  <a:pt x="308" y="68"/>
                </a:lnTo>
                <a:close/>
                <a:moveTo>
                  <a:pt x="303" y="55"/>
                </a:moveTo>
                <a:cubicBezTo>
                  <a:pt x="297" y="57"/>
                  <a:pt x="297" y="57"/>
                  <a:pt x="297" y="57"/>
                </a:cubicBezTo>
                <a:cubicBezTo>
                  <a:pt x="300" y="65"/>
                  <a:pt x="301" y="58"/>
                  <a:pt x="303" y="55"/>
                </a:cubicBezTo>
                <a:cubicBezTo>
                  <a:pt x="304" y="54"/>
                  <a:pt x="304" y="54"/>
                  <a:pt x="304" y="54"/>
                </a:cubicBezTo>
                <a:cubicBezTo>
                  <a:pt x="304" y="54"/>
                  <a:pt x="303" y="55"/>
                  <a:pt x="303" y="55"/>
                </a:cubicBezTo>
                <a:close/>
                <a:moveTo>
                  <a:pt x="339" y="60"/>
                </a:moveTo>
                <a:cubicBezTo>
                  <a:pt x="337" y="58"/>
                  <a:pt x="337" y="58"/>
                  <a:pt x="337" y="58"/>
                </a:cubicBezTo>
                <a:cubicBezTo>
                  <a:pt x="338" y="57"/>
                  <a:pt x="338" y="56"/>
                  <a:pt x="336" y="56"/>
                </a:cubicBezTo>
                <a:cubicBezTo>
                  <a:pt x="337" y="58"/>
                  <a:pt x="337" y="58"/>
                  <a:pt x="337" y="58"/>
                </a:cubicBezTo>
                <a:cubicBezTo>
                  <a:pt x="337" y="60"/>
                  <a:pt x="335" y="62"/>
                  <a:pt x="339" y="60"/>
                </a:cubicBezTo>
                <a:close/>
                <a:moveTo>
                  <a:pt x="307" y="56"/>
                </a:moveTo>
                <a:cubicBezTo>
                  <a:pt x="312" y="57"/>
                  <a:pt x="312" y="57"/>
                  <a:pt x="312" y="57"/>
                </a:cubicBezTo>
                <a:cubicBezTo>
                  <a:pt x="310" y="58"/>
                  <a:pt x="307" y="59"/>
                  <a:pt x="307" y="56"/>
                </a:cubicBezTo>
                <a:close/>
                <a:moveTo>
                  <a:pt x="329" y="64"/>
                </a:moveTo>
                <a:cubicBezTo>
                  <a:pt x="329" y="64"/>
                  <a:pt x="334" y="63"/>
                  <a:pt x="336" y="63"/>
                </a:cubicBezTo>
                <a:cubicBezTo>
                  <a:pt x="335" y="61"/>
                  <a:pt x="330" y="60"/>
                  <a:pt x="329" y="64"/>
                </a:cubicBezTo>
                <a:close/>
                <a:moveTo>
                  <a:pt x="435" y="84"/>
                </a:moveTo>
                <a:cubicBezTo>
                  <a:pt x="433" y="88"/>
                  <a:pt x="433" y="88"/>
                  <a:pt x="433" y="88"/>
                </a:cubicBezTo>
                <a:cubicBezTo>
                  <a:pt x="436" y="89"/>
                  <a:pt x="436" y="89"/>
                  <a:pt x="436" y="89"/>
                </a:cubicBezTo>
                <a:lnTo>
                  <a:pt x="435" y="84"/>
                </a:lnTo>
                <a:close/>
                <a:moveTo>
                  <a:pt x="404" y="83"/>
                </a:moveTo>
                <a:cubicBezTo>
                  <a:pt x="403" y="83"/>
                  <a:pt x="403" y="83"/>
                  <a:pt x="403" y="83"/>
                </a:cubicBezTo>
                <a:cubicBezTo>
                  <a:pt x="401" y="85"/>
                  <a:pt x="401" y="85"/>
                  <a:pt x="401" y="85"/>
                </a:cubicBezTo>
                <a:lnTo>
                  <a:pt x="404" y="83"/>
                </a:lnTo>
                <a:close/>
                <a:moveTo>
                  <a:pt x="369" y="81"/>
                </a:moveTo>
                <a:cubicBezTo>
                  <a:pt x="370" y="81"/>
                  <a:pt x="370" y="81"/>
                  <a:pt x="370" y="80"/>
                </a:cubicBezTo>
                <a:cubicBezTo>
                  <a:pt x="373" y="78"/>
                  <a:pt x="380" y="77"/>
                  <a:pt x="383" y="78"/>
                </a:cubicBezTo>
                <a:cubicBezTo>
                  <a:pt x="385" y="76"/>
                  <a:pt x="381" y="71"/>
                  <a:pt x="380" y="69"/>
                </a:cubicBezTo>
                <a:cubicBezTo>
                  <a:pt x="380" y="85"/>
                  <a:pt x="376" y="68"/>
                  <a:pt x="372" y="73"/>
                </a:cubicBezTo>
                <a:cubicBezTo>
                  <a:pt x="373" y="74"/>
                  <a:pt x="375" y="74"/>
                  <a:pt x="375" y="77"/>
                </a:cubicBezTo>
                <a:cubicBezTo>
                  <a:pt x="374" y="78"/>
                  <a:pt x="372" y="78"/>
                  <a:pt x="371" y="77"/>
                </a:cubicBezTo>
                <a:cubicBezTo>
                  <a:pt x="371" y="76"/>
                  <a:pt x="370" y="75"/>
                  <a:pt x="370" y="75"/>
                </a:cubicBezTo>
                <a:cubicBezTo>
                  <a:pt x="370" y="76"/>
                  <a:pt x="370" y="76"/>
                  <a:pt x="371" y="77"/>
                </a:cubicBezTo>
                <a:cubicBezTo>
                  <a:pt x="371" y="78"/>
                  <a:pt x="371" y="79"/>
                  <a:pt x="370" y="80"/>
                </a:cubicBezTo>
                <a:cubicBezTo>
                  <a:pt x="370" y="80"/>
                  <a:pt x="369" y="81"/>
                  <a:pt x="369" y="81"/>
                </a:cubicBezTo>
                <a:close/>
                <a:moveTo>
                  <a:pt x="326" y="77"/>
                </a:moveTo>
                <a:cubicBezTo>
                  <a:pt x="326" y="75"/>
                  <a:pt x="328" y="74"/>
                  <a:pt x="325" y="72"/>
                </a:cubicBezTo>
                <a:cubicBezTo>
                  <a:pt x="325" y="74"/>
                  <a:pt x="325" y="75"/>
                  <a:pt x="326" y="77"/>
                </a:cubicBezTo>
                <a:cubicBezTo>
                  <a:pt x="326" y="77"/>
                  <a:pt x="327" y="78"/>
                  <a:pt x="328" y="78"/>
                </a:cubicBezTo>
                <a:cubicBezTo>
                  <a:pt x="327" y="78"/>
                  <a:pt x="327" y="77"/>
                  <a:pt x="326" y="77"/>
                </a:cubicBezTo>
                <a:close/>
                <a:moveTo>
                  <a:pt x="328" y="85"/>
                </a:moveTo>
                <a:cubicBezTo>
                  <a:pt x="322" y="78"/>
                  <a:pt x="322" y="78"/>
                  <a:pt x="322" y="78"/>
                </a:cubicBezTo>
                <a:cubicBezTo>
                  <a:pt x="324" y="82"/>
                  <a:pt x="324" y="82"/>
                  <a:pt x="324" y="82"/>
                </a:cubicBezTo>
                <a:cubicBezTo>
                  <a:pt x="321" y="78"/>
                  <a:pt x="321" y="78"/>
                  <a:pt x="321" y="78"/>
                </a:cubicBezTo>
                <a:cubicBezTo>
                  <a:pt x="321" y="82"/>
                  <a:pt x="324" y="88"/>
                  <a:pt x="328" y="85"/>
                </a:cubicBezTo>
                <a:close/>
                <a:moveTo>
                  <a:pt x="313" y="79"/>
                </a:moveTo>
                <a:cubicBezTo>
                  <a:pt x="319" y="82"/>
                  <a:pt x="319" y="82"/>
                  <a:pt x="319" y="82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8" y="78"/>
                  <a:pt x="318" y="78"/>
                  <a:pt x="318" y="78"/>
                </a:cubicBezTo>
                <a:cubicBezTo>
                  <a:pt x="319" y="81"/>
                  <a:pt x="319" y="81"/>
                  <a:pt x="319" y="81"/>
                </a:cubicBezTo>
                <a:lnTo>
                  <a:pt x="313" y="79"/>
                </a:lnTo>
                <a:close/>
                <a:moveTo>
                  <a:pt x="260" y="69"/>
                </a:moveTo>
                <a:cubicBezTo>
                  <a:pt x="257" y="69"/>
                  <a:pt x="257" y="69"/>
                  <a:pt x="257" y="69"/>
                </a:cubicBezTo>
                <a:cubicBezTo>
                  <a:pt x="257" y="69"/>
                  <a:pt x="260" y="73"/>
                  <a:pt x="263" y="72"/>
                </a:cubicBezTo>
                <a:cubicBezTo>
                  <a:pt x="259" y="82"/>
                  <a:pt x="262" y="70"/>
                  <a:pt x="256" y="74"/>
                </a:cubicBezTo>
                <a:cubicBezTo>
                  <a:pt x="263" y="74"/>
                  <a:pt x="260" y="81"/>
                  <a:pt x="259" y="85"/>
                </a:cubicBezTo>
                <a:cubicBezTo>
                  <a:pt x="258" y="79"/>
                  <a:pt x="250" y="82"/>
                  <a:pt x="253" y="70"/>
                </a:cubicBezTo>
                <a:cubicBezTo>
                  <a:pt x="255" y="72"/>
                  <a:pt x="258" y="61"/>
                  <a:pt x="260" y="69"/>
                </a:cubicBezTo>
                <a:close/>
                <a:moveTo>
                  <a:pt x="219" y="71"/>
                </a:moveTo>
                <a:cubicBezTo>
                  <a:pt x="215" y="70"/>
                  <a:pt x="215" y="70"/>
                  <a:pt x="215" y="70"/>
                </a:cubicBezTo>
                <a:cubicBezTo>
                  <a:pt x="219" y="71"/>
                  <a:pt x="219" y="71"/>
                  <a:pt x="219" y="71"/>
                </a:cubicBezTo>
                <a:close/>
                <a:moveTo>
                  <a:pt x="113" y="80"/>
                </a:moveTo>
                <a:cubicBezTo>
                  <a:pt x="114" y="86"/>
                  <a:pt x="119" y="80"/>
                  <a:pt x="119" y="77"/>
                </a:cubicBezTo>
                <a:cubicBezTo>
                  <a:pt x="118" y="79"/>
                  <a:pt x="115" y="79"/>
                  <a:pt x="113" y="80"/>
                </a:cubicBezTo>
                <a:close/>
                <a:moveTo>
                  <a:pt x="74" y="84"/>
                </a:moveTo>
                <a:cubicBezTo>
                  <a:pt x="76" y="83"/>
                  <a:pt x="80" y="89"/>
                  <a:pt x="80" y="83"/>
                </a:cubicBezTo>
                <a:cubicBezTo>
                  <a:pt x="75" y="81"/>
                  <a:pt x="75" y="81"/>
                  <a:pt x="75" y="81"/>
                </a:cubicBezTo>
                <a:cubicBezTo>
                  <a:pt x="75" y="83"/>
                  <a:pt x="73" y="81"/>
                  <a:pt x="74" y="84"/>
                </a:cubicBezTo>
                <a:close/>
                <a:moveTo>
                  <a:pt x="47" y="91"/>
                </a:moveTo>
                <a:cubicBezTo>
                  <a:pt x="44" y="85"/>
                  <a:pt x="44" y="85"/>
                  <a:pt x="44" y="85"/>
                </a:cubicBezTo>
                <a:cubicBezTo>
                  <a:pt x="46" y="86"/>
                  <a:pt x="46" y="86"/>
                  <a:pt x="46" y="86"/>
                </a:cubicBezTo>
                <a:lnTo>
                  <a:pt x="47" y="91"/>
                </a:lnTo>
                <a:close/>
                <a:moveTo>
                  <a:pt x="53" y="97"/>
                </a:moveTo>
                <a:cubicBezTo>
                  <a:pt x="53" y="98"/>
                  <a:pt x="49" y="97"/>
                  <a:pt x="50" y="94"/>
                </a:cubicBezTo>
                <a:lnTo>
                  <a:pt x="53" y="97"/>
                </a:lnTo>
                <a:close/>
                <a:moveTo>
                  <a:pt x="25" y="100"/>
                </a:moveTo>
                <a:cubicBezTo>
                  <a:pt x="28" y="105"/>
                  <a:pt x="28" y="105"/>
                  <a:pt x="28" y="105"/>
                </a:cubicBezTo>
                <a:cubicBezTo>
                  <a:pt x="26" y="106"/>
                  <a:pt x="26" y="106"/>
                  <a:pt x="26" y="106"/>
                </a:cubicBezTo>
                <a:lnTo>
                  <a:pt x="25" y="100"/>
                </a:lnTo>
                <a:close/>
                <a:moveTo>
                  <a:pt x="25" y="95"/>
                </a:moveTo>
                <a:cubicBezTo>
                  <a:pt x="26" y="96"/>
                  <a:pt x="27" y="97"/>
                  <a:pt x="27" y="98"/>
                </a:cubicBezTo>
                <a:cubicBezTo>
                  <a:pt x="28" y="99"/>
                  <a:pt x="30" y="99"/>
                  <a:pt x="31" y="97"/>
                </a:cubicBezTo>
                <a:cubicBezTo>
                  <a:pt x="30" y="95"/>
                  <a:pt x="30" y="97"/>
                  <a:pt x="29" y="96"/>
                </a:cubicBezTo>
                <a:cubicBezTo>
                  <a:pt x="29" y="96"/>
                  <a:pt x="30" y="94"/>
                  <a:pt x="31" y="94"/>
                </a:cubicBezTo>
                <a:cubicBezTo>
                  <a:pt x="31" y="100"/>
                  <a:pt x="32" y="99"/>
                  <a:pt x="33" y="104"/>
                </a:cubicBezTo>
                <a:cubicBezTo>
                  <a:pt x="30" y="108"/>
                  <a:pt x="29" y="102"/>
                  <a:pt x="27" y="98"/>
                </a:cubicBezTo>
                <a:cubicBezTo>
                  <a:pt x="26" y="97"/>
                  <a:pt x="26" y="96"/>
                  <a:pt x="25" y="95"/>
                </a:cubicBezTo>
                <a:close/>
                <a:moveTo>
                  <a:pt x="39" y="89"/>
                </a:moveTo>
                <a:cubicBezTo>
                  <a:pt x="39" y="90"/>
                  <a:pt x="39" y="91"/>
                  <a:pt x="39" y="92"/>
                </a:cubicBezTo>
                <a:cubicBezTo>
                  <a:pt x="37" y="94"/>
                  <a:pt x="35" y="96"/>
                  <a:pt x="39" y="101"/>
                </a:cubicBezTo>
                <a:cubicBezTo>
                  <a:pt x="41" y="99"/>
                  <a:pt x="41" y="99"/>
                  <a:pt x="41" y="99"/>
                </a:cubicBezTo>
                <a:cubicBezTo>
                  <a:pt x="40" y="100"/>
                  <a:pt x="40" y="99"/>
                  <a:pt x="39" y="98"/>
                </a:cubicBezTo>
                <a:cubicBezTo>
                  <a:pt x="41" y="95"/>
                  <a:pt x="43" y="99"/>
                  <a:pt x="44" y="99"/>
                </a:cubicBezTo>
                <a:cubicBezTo>
                  <a:pt x="43" y="97"/>
                  <a:pt x="40" y="96"/>
                  <a:pt x="39" y="92"/>
                </a:cubicBezTo>
                <a:cubicBezTo>
                  <a:pt x="40" y="91"/>
                  <a:pt x="40" y="91"/>
                  <a:pt x="41" y="90"/>
                </a:cubicBezTo>
                <a:cubicBezTo>
                  <a:pt x="42" y="90"/>
                  <a:pt x="42" y="91"/>
                  <a:pt x="42" y="89"/>
                </a:cubicBezTo>
                <a:cubicBezTo>
                  <a:pt x="42" y="88"/>
                  <a:pt x="42" y="88"/>
                  <a:pt x="42" y="88"/>
                </a:cubicBezTo>
                <a:cubicBezTo>
                  <a:pt x="42" y="89"/>
                  <a:pt x="41" y="89"/>
                  <a:pt x="41" y="90"/>
                </a:cubicBezTo>
                <a:cubicBezTo>
                  <a:pt x="40" y="89"/>
                  <a:pt x="40" y="88"/>
                  <a:pt x="39" y="89"/>
                </a:cubicBezTo>
                <a:close/>
                <a:moveTo>
                  <a:pt x="22" y="92"/>
                </a:moveTo>
                <a:cubicBezTo>
                  <a:pt x="21" y="91"/>
                  <a:pt x="21" y="89"/>
                  <a:pt x="20" y="88"/>
                </a:cubicBezTo>
                <a:cubicBezTo>
                  <a:pt x="18" y="87"/>
                  <a:pt x="18" y="87"/>
                  <a:pt x="18" y="87"/>
                </a:cubicBezTo>
                <a:cubicBezTo>
                  <a:pt x="17" y="90"/>
                  <a:pt x="20" y="92"/>
                  <a:pt x="22" y="92"/>
                </a:cubicBezTo>
                <a:close/>
                <a:moveTo>
                  <a:pt x="102" y="77"/>
                </a:moveTo>
                <a:cubicBezTo>
                  <a:pt x="103" y="78"/>
                  <a:pt x="107" y="77"/>
                  <a:pt x="107" y="81"/>
                </a:cubicBezTo>
                <a:cubicBezTo>
                  <a:pt x="108" y="75"/>
                  <a:pt x="108" y="75"/>
                  <a:pt x="108" y="75"/>
                </a:cubicBezTo>
                <a:cubicBezTo>
                  <a:pt x="106" y="76"/>
                  <a:pt x="103" y="72"/>
                  <a:pt x="104" y="71"/>
                </a:cubicBezTo>
                <a:cubicBezTo>
                  <a:pt x="103" y="74"/>
                  <a:pt x="101" y="72"/>
                  <a:pt x="102" y="77"/>
                </a:cubicBezTo>
                <a:close/>
                <a:moveTo>
                  <a:pt x="213" y="71"/>
                </a:moveTo>
                <a:cubicBezTo>
                  <a:pt x="211" y="69"/>
                  <a:pt x="206" y="74"/>
                  <a:pt x="205" y="67"/>
                </a:cubicBezTo>
                <a:cubicBezTo>
                  <a:pt x="203" y="74"/>
                  <a:pt x="210" y="73"/>
                  <a:pt x="213" y="71"/>
                </a:cubicBezTo>
                <a:close/>
                <a:moveTo>
                  <a:pt x="213" y="63"/>
                </a:moveTo>
                <a:cubicBezTo>
                  <a:pt x="214" y="64"/>
                  <a:pt x="214" y="64"/>
                  <a:pt x="215" y="64"/>
                </a:cubicBezTo>
                <a:cubicBezTo>
                  <a:pt x="216" y="65"/>
                  <a:pt x="216" y="71"/>
                  <a:pt x="219" y="68"/>
                </a:cubicBezTo>
                <a:cubicBezTo>
                  <a:pt x="218" y="66"/>
                  <a:pt x="217" y="68"/>
                  <a:pt x="216" y="67"/>
                </a:cubicBezTo>
                <a:cubicBezTo>
                  <a:pt x="217" y="63"/>
                  <a:pt x="216" y="64"/>
                  <a:pt x="215" y="64"/>
                </a:cubicBezTo>
                <a:cubicBezTo>
                  <a:pt x="214" y="63"/>
                  <a:pt x="214" y="63"/>
                  <a:pt x="213" y="63"/>
                </a:cubicBezTo>
                <a:close/>
                <a:moveTo>
                  <a:pt x="150" y="60"/>
                </a:moveTo>
                <a:cubicBezTo>
                  <a:pt x="153" y="59"/>
                  <a:pt x="153" y="59"/>
                  <a:pt x="153" y="59"/>
                </a:cubicBezTo>
                <a:cubicBezTo>
                  <a:pt x="155" y="64"/>
                  <a:pt x="155" y="64"/>
                  <a:pt x="155" y="64"/>
                </a:cubicBezTo>
                <a:lnTo>
                  <a:pt x="150" y="60"/>
                </a:lnTo>
                <a:close/>
                <a:moveTo>
                  <a:pt x="119" y="56"/>
                </a:moveTo>
                <a:cubicBezTo>
                  <a:pt x="122" y="57"/>
                  <a:pt x="122" y="57"/>
                  <a:pt x="122" y="57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21" y="59"/>
                  <a:pt x="121" y="61"/>
                  <a:pt x="122" y="62"/>
                </a:cubicBezTo>
                <a:cubicBezTo>
                  <a:pt x="122" y="62"/>
                  <a:pt x="123" y="62"/>
                  <a:pt x="123" y="63"/>
                </a:cubicBezTo>
                <a:cubicBezTo>
                  <a:pt x="123" y="63"/>
                  <a:pt x="122" y="62"/>
                  <a:pt x="122" y="62"/>
                </a:cubicBezTo>
                <a:cubicBezTo>
                  <a:pt x="120" y="62"/>
                  <a:pt x="117" y="63"/>
                  <a:pt x="117" y="59"/>
                </a:cubicBezTo>
                <a:cubicBezTo>
                  <a:pt x="118" y="60"/>
                  <a:pt x="121" y="60"/>
                  <a:pt x="121" y="57"/>
                </a:cubicBezTo>
                <a:lnTo>
                  <a:pt x="119" y="56"/>
                </a:lnTo>
                <a:close/>
                <a:moveTo>
                  <a:pt x="56" y="61"/>
                </a:moveTo>
                <a:cubicBezTo>
                  <a:pt x="58" y="62"/>
                  <a:pt x="58" y="63"/>
                  <a:pt x="60" y="59"/>
                </a:cubicBezTo>
                <a:cubicBezTo>
                  <a:pt x="58" y="59"/>
                  <a:pt x="56" y="59"/>
                  <a:pt x="56" y="61"/>
                </a:cubicBezTo>
                <a:close/>
                <a:moveTo>
                  <a:pt x="135" y="50"/>
                </a:moveTo>
                <a:cubicBezTo>
                  <a:pt x="135" y="53"/>
                  <a:pt x="138" y="52"/>
                  <a:pt x="137" y="56"/>
                </a:cubicBezTo>
                <a:cubicBezTo>
                  <a:pt x="136" y="57"/>
                  <a:pt x="136" y="57"/>
                  <a:pt x="136" y="57"/>
                </a:cubicBezTo>
                <a:cubicBezTo>
                  <a:pt x="138" y="55"/>
                  <a:pt x="138" y="64"/>
                  <a:pt x="141" y="60"/>
                </a:cubicBezTo>
                <a:cubicBezTo>
                  <a:pt x="139" y="60"/>
                  <a:pt x="139" y="60"/>
                  <a:pt x="139" y="60"/>
                </a:cubicBezTo>
                <a:cubicBezTo>
                  <a:pt x="141" y="58"/>
                  <a:pt x="135" y="54"/>
                  <a:pt x="139" y="52"/>
                </a:cubicBezTo>
                <a:cubicBezTo>
                  <a:pt x="140" y="51"/>
                  <a:pt x="136" y="49"/>
                  <a:pt x="135" y="50"/>
                </a:cubicBezTo>
                <a:close/>
                <a:moveTo>
                  <a:pt x="50" y="54"/>
                </a:moveTo>
                <a:cubicBezTo>
                  <a:pt x="52" y="54"/>
                  <a:pt x="53" y="62"/>
                  <a:pt x="56" y="58"/>
                </a:cubicBezTo>
                <a:cubicBezTo>
                  <a:pt x="53" y="57"/>
                  <a:pt x="52" y="50"/>
                  <a:pt x="50" y="54"/>
                </a:cubicBezTo>
                <a:close/>
                <a:moveTo>
                  <a:pt x="112" y="41"/>
                </a:moveTo>
                <a:cubicBezTo>
                  <a:pt x="112" y="40"/>
                  <a:pt x="112" y="40"/>
                  <a:pt x="112" y="40"/>
                </a:cubicBezTo>
                <a:cubicBezTo>
                  <a:pt x="115" y="42"/>
                  <a:pt x="115" y="42"/>
                  <a:pt x="115" y="42"/>
                </a:cubicBezTo>
                <a:cubicBezTo>
                  <a:pt x="115" y="43"/>
                  <a:pt x="115" y="43"/>
                  <a:pt x="115" y="43"/>
                </a:cubicBezTo>
                <a:lnTo>
                  <a:pt x="112" y="41"/>
                </a:lnTo>
                <a:close/>
                <a:moveTo>
                  <a:pt x="57" y="97"/>
                </a:moveTo>
                <a:cubicBezTo>
                  <a:pt x="57" y="97"/>
                  <a:pt x="58" y="97"/>
                  <a:pt x="58" y="97"/>
                </a:cubicBezTo>
                <a:cubicBezTo>
                  <a:pt x="58" y="97"/>
                  <a:pt x="57" y="97"/>
                  <a:pt x="57" y="97"/>
                </a:cubicBezTo>
                <a:close/>
                <a:moveTo>
                  <a:pt x="224" y="88"/>
                </a:moveTo>
                <a:cubicBezTo>
                  <a:pt x="223" y="89"/>
                  <a:pt x="223" y="89"/>
                  <a:pt x="223" y="90"/>
                </a:cubicBezTo>
                <a:cubicBezTo>
                  <a:pt x="224" y="90"/>
                  <a:pt x="224" y="89"/>
                  <a:pt x="224" y="88"/>
                </a:cubicBezTo>
                <a:close/>
                <a:moveTo>
                  <a:pt x="230" y="93"/>
                </a:moveTo>
                <a:cubicBezTo>
                  <a:pt x="230" y="93"/>
                  <a:pt x="230" y="93"/>
                  <a:pt x="230" y="93"/>
                </a:cubicBezTo>
                <a:cubicBezTo>
                  <a:pt x="230" y="93"/>
                  <a:pt x="230" y="93"/>
                  <a:pt x="230" y="93"/>
                </a:cubicBezTo>
                <a:close/>
                <a:moveTo>
                  <a:pt x="465" y="113"/>
                </a:moveTo>
                <a:cubicBezTo>
                  <a:pt x="467" y="114"/>
                  <a:pt x="468" y="119"/>
                  <a:pt x="468" y="114"/>
                </a:cubicBezTo>
                <a:cubicBezTo>
                  <a:pt x="468" y="111"/>
                  <a:pt x="467" y="114"/>
                  <a:pt x="465" y="113"/>
                </a:cubicBezTo>
                <a:close/>
                <a:moveTo>
                  <a:pt x="464" y="107"/>
                </a:moveTo>
                <a:cubicBezTo>
                  <a:pt x="463" y="106"/>
                  <a:pt x="462" y="105"/>
                  <a:pt x="462" y="103"/>
                </a:cubicBezTo>
                <a:cubicBezTo>
                  <a:pt x="462" y="106"/>
                  <a:pt x="463" y="106"/>
                  <a:pt x="464" y="107"/>
                </a:cubicBezTo>
                <a:close/>
                <a:moveTo>
                  <a:pt x="464" y="107"/>
                </a:moveTo>
                <a:cubicBezTo>
                  <a:pt x="465" y="107"/>
                  <a:pt x="466" y="108"/>
                  <a:pt x="468" y="107"/>
                </a:cubicBezTo>
                <a:cubicBezTo>
                  <a:pt x="467" y="105"/>
                  <a:pt x="465" y="107"/>
                  <a:pt x="464" y="107"/>
                </a:cubicBezTo>
                <a:close/>
                <a:moveTo>
                  <a:pt x="441" y="108"/>
                </a:moveTo>
                <a:cubicBezTo>
                  <a:pt x="441" y="105"/>
                  <a:pt x="434" y="101"/>
                  <a:pt x="441" y="100"/>
                </a:cubicBezTo>
                <a:cubicBezTo>
                  <a:pt x="441" y="100"/>
                  <a:pt x="438" y="100"/>
                  <a:pt x="437" y="97"/>
                </a:cubicBezTo>
                <a:cubicBezTo>
                  <a:pt x="438" y="102"/>
                  <a:pt x="437" y="106"/>
                  <a:pt x="441" y="108"/>
                </a:cubicBezTo>
                <a:close/>
                <a:moveTo>
                  <a:pt x="431" y="94"/>
                </a:moveTo>
                <a:cubicBezTo>
                  <a:pt x="431" y="94"/>
                  <a:pt x="430" y="94"/>
                  <a:pt x="429" y="94"/>
                </a:cubicBezTo>
                <a:cubicBezTo>
                  <a:pt x="430" y="94"/>
                  <a:pt x="430" y="94"/>
                  <a:pt x="431" y="94"/>
                </a:cubicBezTo>
                <a:close/>
                <a:moveTo>
                  <a:pt x="429" y="94"/>
                </a:moveTo>
                <a:cubicBezTo>
                  <a:pt x="428" y="93"/>
                  <a:pt x="427" y="87"/>
                  <a:pt x="424" y="89"/>
                </a:cubicBezTo>
                <a:cubicBezTo>
                  <a:pt x="425" y="92"/>
                  <a:pt x="425" y="95"/>
                  <a:pt x="426" y="96"/>
                </a:cubicBezTo>
                <a:cubicBezTo>
                  <a:pt x="426" y="93"/>
                  <a:pt x="428" y="94"/>
                  <a:pt x="429" y="94"/>
                </a:cubicBezTo>
                <a:close/>
                <a:moveTo>
                  <a:pt x="357" y="102"/>
                </a:moveTo>
                <a:cubicBezTo>
                  <a:pt x="360" y="103"/>
                  <a:pt x="360" y="103"/>
                  <a:pt x="360" y="103"/>
                </a:cubicBezTo>
                <a:cubicBezTo>
                  <a:pt x="361" y="101"/>
                  <a:pt x="359" y="101"/>
                  <a:pt x="359" y="100"/>
                </a:cubicBezTo>
                <a:cubicBezTo>
                  <a:pt x="358" y="101"/>
                  <a:pt x="356" y="101"/>
                  <a:pt x="357" y="102"/>
                </a:cubicBezTo>
                <a:close/>
                <a:moveTo>
                  <a:pt x="345" y="87"/>
                </a:moveTo>
                <a:cubicBezTo>
                  <a:pt x="344" y="93"/>
                  <a:pt x="344" y="93"/>
                  <a:pt x="344" y="93"/>
                </a:cubicBezTo>
                <a:cubicBezTo>
                  <a:pt x="345" y="94"/>
                  <a:pt x="344" y="89"/>
                  <a:pt x="347" y="90"/>
                </a:cubicBezTo>
                <a:lnTo>
                  <a:pt x="345" y="87"/>
                </a:lnTo>
                <a:close/>
                <a:moveTo>
                  <a:pt x="352" y="59"/>
                </a:moveTo>
                <a:cubicBezTo>
                  <a:pt x="353" y="59"/>
                  <a:pt x="353" y="59"/>
                  <a:pt x="353" y="59"/>
                </a:cubicBezTo>
                <a:cubicBezTo>
                  <a:pt x="353" y="59"/>
                  <a:pt x="353" y="59"/>
                  <a:pt x="353" y="59"/>
                </a:cubicBezTo>
                <a:lnTo>
                  <a:pt x="352" y="59"/>
                </a:lnTo>
                <a:close/>
                <a:moveTo>
                  <a:pt x="334" y="102"/>
                </a:moveTo>
                <a:cubicBezTo>
                  <a:pt x="333" y="94"/>
                  <a:pt x="333" y="94"/>
                  <a:pt x="333" y="94"/>
                </a:cubicBezTo>
                <a:cubicBezTo>
                  <a:pt x="332" y="94"/>
                  <a:pt x="332" y="100"/>
                  <a:pt x="334" y="102"/>
                </a:cubicBezTo>
                <a:close/>
                <a:moveTo>
                  <a:pt x="318" y="98"/>
                </a:moveTo>
                <a:cubicBezTo>
                  <a:pt x="323" y="100"/>
                  <a:pt x="323" y="100"/>
                  <a:pt x="323" y="100"/>
                </a:cubicBezTo>
                <a:cubicBezTo>
                  <a:pt x="322" y="98"/>
                  <a:pt x="322" y="98"/>
                  <a:pt x="322" y="98"/>
                </a:cubicBezTo>
                <a:lnTo>
                  <a:pt x="318" y="98"/>
                </a:lnTo>
                <a:close/>
                <a:moveTo>
                  <a:pt x="305" y="93"/>
                </a:moveTo>
                <a:cubicBezTo>
                  <a:pt x="308" y="95"/>
                  <a:pt x="308" y="95"/>
                  <a:pt x="308" y="95"/>
                </a:cubicBezTo>
                <a:cubicBezTo>
                  <a:pt x="309" y="94"/>
                  <a:pt x="309" y="94"/>
                  <a:pt x="309" y="94"/>
                </a:cubicBezTo>
                <a:lnTo>
                  <a:pt x="305" y="93"/>
                </a:lnTo>
                <a:close/>
                <a:moveTo>
                  <a:pt x="173" y="79"/>
                </a:moveTo>
                <a:cubicBezTo>
                  <a:pt x="171" y="80"/>
                  <a:pt x="165" y="78"/>
                  <a:pt x="166" y="84"/>
                </a:cubicBezTo>
                <a:cubicBezTo>
                  <a:pt x="168" y="76"/>
                  <a:pt x="172" y="86"/>
                  <a:pt x="173" y="79"/>
                </a:cubicBezTo>
                <a:close/>
                <a:moveTo>
                  <a:pt x="68" y="94"/>
                </a:moveTo>
                <a:cubicBezTo>
                  <a:pt x="63" y="93"/>
                  <a:pt x="63" y="93"/>
                  <a:pt x="63" y="93"/>
                </a:cubicBezTo>
                <a:cubicBezTo>
                  <a:pt x="67" y="94"/>
                  <a:pt x="64" y="97"/>
                  <a:pt x="68" y="94"/>
                </a:cubicBezTo>
                <a:close/>
                <a:moveTo>
                  <a:pt x="424" y="167"/>
                </a:moveTo>
                <a:cubicBezTo>
                  <a:pt x="425" y="167"/>
                  <a:pt x="425" y="167"/>
                  <a:pt x="425" y="167"/>
                </a:cubicBezTo>
                <a:cubicBezTo>
                  <a:pt x="425" y="167"/>
                  <a:pt x="425" y="167"/>
                  <a:pt x="424" y="167"/>
                </a:cubicBezTo>
                <a:close/>
                <a:moveTo>
                  <a:pt x="424" y="167"/>
                </a:moveTo>
                <a:cubicBezTo>
                  <a:pt x="422" y="165"/>
                  <a:pt x="419" y="166"/>
                  <a:pt x="418" y="167"/>
                </a:cubicBezTo>
                <a:cubicBezTo>
                  <a:pt x="421" y="173"/>
                  <a:pt x="423" y="168"/>
                  <a:pt x="424" y="167"/>
                </a:cubicBezTo>
                <a:close/>
                <a:moveTo>
                  <a:pt x="427" y="177"/>
                </a:moveTo>
                <a:cubicBezTo>
                  <a:pt x="430" y="178"/>
                  <a:pt x="430" y="178"/>
                  <a:pt x="430" y="178"/>
                </a:cubicBezTo>
                <a:cubicBezTo>
                  <a:pt x="429" y="178"/>
                  <a:pt x="427" y="174"/>
                  <a:pt x="427" y="177"/>
                </a:cubicBezTo>
                <a:close/>
                <a:moveTo>
                  <a:pt x="428" y="171"/>
                </a:moveTo>
                <a:cubicBezTo>
                  <a:pt x="426" y="170"/>
                  <a:pt x="426" y="170"/>
                  <a:pt x="426" y="170"/>
                </a:cubicBezTo>
                <a:cubicBezTo>
                  <a:pt x="427" y="172"/>
                  <a:pt x="427" y="172"/>
                  <a:pt x="427" y="172"/>
                </a:cubicBezTo>
                <a:lnTo>
                  <a:pt x="428" y="171"/>
                </a:lnTo>
                <a:close/>
                <a:moveTo>
                  <a:pt x="495" y="116"/>
                </a:moveTo>
                <a:cubicBezTo>
                  <a:pt x="498" y="117"/>
                  <a:pt x="499" y="118"/>
                  <a:pt x="501" y="118"/>
                </a:cubicBezTo>
                <a:lnTo>
                  <a:pt x="495" y="116"/>
                </a:lnTo>
                <a:close/>
                <a:moveTo>
                  <a:pt x="523" y="125"/>
                </a:moveTo>
                <a:cubicBezTo>
                  <a:pt x="523" y="125"/>
                  <a:pt x="523" y="125"/>
                  <a:pt x="523" y="125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lnTo>
                  <a:pt x="523" y="125"/>
                </a:lnTo>
                <a:close/>
                <a:moveTo>
                  <a:pt x="500" y="119"/>
                </a:moveTo>
                <a:cubicBezTo>
                  <a:pt x="500" y="120"/>
                  <a:pt x="500" y="120"/>
                  <a:pt x="500" y="120"/>
                </a:cubicBezTo>
                <a:cubicBezTo>
                  <a:pt x="501" y="120"/>
                  <a:pt x="501" y="120"/>
                  <a:pt x="500" y="119"/>
                </a:cubicBezTo>
                <a:close/>
                <a:moveTo>
                  <a:pt x="466" y="136"/>
                </a:moveTo>
                <a:cubicBezTo>
                  <a:pt x="466" y="137"/>
                  <a:pt x="468" y="139"/>
                  <a:pt x="469" y="140"/>
                </a:cubicBezTo>
                <a:cubicBezTo>
                  <a:pt x="468" y="138"/>
                  <a:pt x="466" y="134"/>
                  <a:pt x="466" y="136"/>
                </a:cubicBezTo>
                <a:close/>
                <a:moveTo>
                  <a:pt x="557" y="113"/>
                </a:moveTo>
                <a:cubicBezTo>
                  <a:pt x="560" y="114"/>
                  <a:pt x="560" y="114"/>
                  <a:pt x="560" y="114"/>
                </a:cubicBezTo>
                <a:cubicBezTo>
                  <a:pt x="560" y="113"/>
                  <a:pt x="558" y="113"/>
                  <a:pt x="557" y="113"/>
                </a:cubicBezTo>
                <a:close/>
                <a:moveTo>
                  <a:pt x="575" y="142"/>
                </a:moveTo>
                <a:cubicBezTo>
                  <a:pt x="574" y="142"/>
                  <a:pt x="574" y="142"/>
                  <a:pt x="574" y="142"/>
                </a:cubicBezTo>
                <a:cubicBezTo>
                  <a:pt x="575" y="143"/>
                  <a:pt x="576" y="143"/>
                  <a:pt x="578" y="144"/>
                </a:cubicBezTo>
                <a:lnTo>
                  <a:pt x="575" y="142"/>
                </a:lnTo>
                <a:close/>
                <a:moveTo>
                  <a:pt x="502" y="122"/>
                </a:moveTo>
                <a:cubicBezTo>
                  <a:pt x="504" y="123"/>
                  <a:pt x="504" y="123"/>
                  <a:pt x="504" y="123"/>
                </a:cubicBezTo>
                <a:cubicBezTo>
                  <a:pt x="504" y="123"/>
                  <a:pt x="504" y="123"/>
                  <a:pt x="504" y="123"/>
                </a:cubicBezTo>
                <a:cubicBezTo>
                  <a:pt x="502" y="122"/>
                  <a:pt x="502" y="122"/>
                  <a:pt x="502" y="122"/>
                </a:cubicBezTo>
                <a:close/>
                <a:moveTo>
                  <a:pt x="560" y="102"/>
                </a:moveTo>
                <a:cubicBezTo>
                  <a:pt x="558" y="102"/>
                  <a:pt x="557" y="103"/>
                  <a:pt x="556" y="103"/>
                </a:cubicBezTo>
                <a:cubicBezTo>
                  <a:pt x="558" y="103"/>
                  <a:pt x="560" y="103"/>
                  <a:pt x="560" y="102"/>
                </a:cubicBezTo>
                <a:close/>
                <a:moveTo>
                  <a:pt x="523" y="124"/>
                </a:move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lose/>
                <a:moveTo>
                  <a:pt x="567" y="146"/>
                </a:moveTo>
                <a:cubicBezTo>
                  <a:pt x="566" y="146"/>
                  <a:pt x="565" y="146"/>
                  <a:pt x="564" y="146"/>
                </a:cubicBezTo>
                <a:cubicBezTo>
                  <a:pt x="565" y="147"/>
                  <a:pt x="567" y="147"/>
                  <a:pt x="567" y="146"/>
                </a:cubicBezTo>
                <a:close/>
                <a:moveTo>
                  <a:pt x="470" y="141"/>
                </a:moveTo>
                <a:cubicBezTo>
                  <a:pt x="469" y="140"/>
                  <a:pt x="469" y="140"/>
                  <a:pt x="469" y="140"/>
                </a:cubicBezTo>
                <a:cubicBezTo>
                  <a:pt x="470" y="141"/>
                  <a:pt x="470" y="141"/>
                  <a:pt x="470" y="141"/>
                </a:cubicBezTo>
                <a:close/>
                <a:moveTo>
                  <a:pt x="431" y="163"/>
                </a:moveTo>
                <a:cubicBezTo>
                  <a:pt x="430" y="162"/>
                  <a:pt x="429" y="160"/>
                  <a:pt x="429" y="161"/>
                </a:cubicBezTo>
                <a:cubicBezTo>
                  <a:pt x="430" y="162"/>
                  <a:pt x="430" y="163"/>
                  <a:pt x="431" y="163"/>
                </a:cubicBezTo>
                <a:close/>
                <a:moveTo>
                  <a:pt x="458" y="4"/>
                </a:moveTo>
                <a:cubicBezTo>
                  <a:pt x="458" y="5"/>
                  <a:pt x="458" y="5"/>
                  <a:pt x="458" y="5"/>
                </a:cubicBezTo>
                <a:cubicBezTo>
                  <a:pt x="458" y="4"/>
                  <a:pt x="458" y="4"/>
                  <a:pt x="458" y="4"/>
                </a:cubicBezTo>
                <a:close/>
                <a:moveTo>
                  <a:pt x="461" y="34"/>
                </a:moveTo>
                <a:cubicBezTo>
                  <a:pt x="461" y="33"/>
                  <a:pt x="462" y="33"/>
                  <a:pt x="462" y="33"/>
                </a:cubicBezTo>
                <a:cubicBezTo>
                  <a:pt x="461" y="33"/>
                  <a:pt x="460" y="34"/>
                  <a:pt x="461" y="34"/>
                </a:cubicBezTo>
                <a:close/>
                <a:moveTo>
                  <a:pt x="524" y="32"/>
                </a:moveTo>
                <a:cubicBezTo>
                  <a:pt x="520" y="39"/>
                  <a:pt x="520" y="39"/>
                  <a:pt x="520" y="39"/>
                </a:cubicBezTo>
                <a:cubicBezTo>
                  <a:pt x="523" y="38"/>
                  <a:pt x="524" y="39"/>
                  <a:pt x="526" y="37"/>
                </a:cubicBezTo>
                <a:cubicBezTo>
                  <a:pt x="523" y="40"/>
                  <a:pt x="523" y="40"/>
                  <a:pt x="523" y="40"/>
                </a:cubicBezTo>
                <a:cubicBezTo>
                  <a:pt x="526" y="39"/>
                  <a:pt x="526" y="39"/>
                  <a:pt x="526" y="39"/>
                </a:cubicBezTo>
                <a:cubicBezTo>
                  <a:pt x="533" y="42"/>
                  <a:pt x="517" y="57"/>
                  <a:pt x="531" y="58"/>
                </a:cubicBezTo>
                <a:cubicBezTo>
                  <a:pt x="532" y="57"/>
                  <a:pt x="532" y="57"/>
                  <a:pt x="532" y="57"/>
                </a:cubicBezTo>
                <a:cubicBezTo>
                  <a:pt x="528" y="64"/>
                  <a:pt x="528" y="64"/>
                  <a:pt x="528" y="64"/>
                </a:cubicBezTo>
                <a:cubicBezTo>
                  <a:pt x="529" y="64"/>
                  <a:pt x="534" y="62"/>
                  <a:pt x="536" y="62"/>
                </a:cubicBezTo>
                <a:cubicBezTo>
                  <a:pt x="531" y="64"/>
                  <a:pt x="536" y="64"/>
                  <a:pt x="532" y="67"/>
                </a:cubicBezTo>
                <a:cubicBezTo>
                  <a:pt x="535" y="67"/>
                  <a:pt x="536" y="65"/>
                  <a:pt x="537" y="64"/>
                </a:cubicBezTo>
                <a:cubicBezTo>
                  <a:pt x="541" y="64"/>
                  <a:pt x="541" y="66"/>
                  <a:pt x="541" y="68"/>
                </a:cubicBezTo>
                <a:cubicBezTo>
                  <a:pt x="541" y="69"/>
                  <a:pt x="540" y="69"/>
                  <a:pt x="541" y="69"/>
                </a:cubicBezTo>
                <a:cubicBezTo>
                  <a:pt x="541" y="71"/>
                  <a:pt x="541" y="71"/>
                  <a:pt x="541" y="71"/>
                </a:cubicBezTo>
                <a:cubicBezTo>
                  <a:pt x="541" y="72"/>
                  <a:pt x="541" y="72"/>
                  <a:pt x="542" y="73"/>
                </a:cubicBezTo>
                <a:cubicBezTo>
                  <a:pt x="542" y="75"/>
                  <a:pt x="544" y="77"/>
                  <a:pt x="546" y="78"/>
                </a:cubicBezTo>
                <a:cubicBezTo>
                  <a:pt x="540" y="76"/>
                  <a:pt x="538" y="75"/>
                  <a:pt x="536" y="74"/>
                </a:cubicBezTo>
                <a:cubicBezTo>
                  <a:pt x="535" y="73"/>
                  <a:pt x="535" y="73"/>
                  <a:pt x="534" y="72"/>
                </a:cubicBezTo>
                <a:cubicBezTo>
                  <a:pt x="533" y="72"/>
                  <a:pt x="533" y="72"/>
                  <a:pt x="532" y="72"/>
                </a:cubicBezTo>
                <a:cubicBezTo>
                  <a:pt x="531" y="73"/>
                  <a:pt x="531" y="73"/>
                  <a:pt x="532" y="74"/>
                </a:cubicBezTo>
                <a:cubicBezTo>
                  <a:pt x="533" y="75"/>
                  <a:pt x="533" y="76"/>
                  <a:pt x="534" y="76"/>
                </a:cubicBezTo>
                <a:cubicBezTo>
                  <a:pt x="536" y="77"/>
                  <a:pt x="538" y="79"/>
                  <a:pt x="538" y="82"/>
                </a:cubicBezTo>
                <a:cubicBezTo>
                  <a:pt x="539" y="78"/>
                  <a:pt x="539" y="78"/>
                  <a:pt x="539" y="78"/>
                </a:cubicBezTo>
                <a:cubicBezTo>
                  <a:pt x="544" y="78"/>
                  <a:pt x="544" y="81"/>
                  <a:pt x="545" y="83"/>
                </a:cubicBezTo>
                <a:cubicBezTo>
                  <a:pt x="545" y="86"/>
                  <a:pt x="545" y="88"/>
                  <a:pt x="550" y="87"/>
                </a:cubicBezTo>
                <a:cubicBezTo>
                  <a:pt x="550" y="89"/>
                  <a:pt x="549" y="91"/>
                  <a:pt x="548" y="94"/>
                </a:cubicBezTo>
                <a:cubicBezTo>
                  <a:pt x="546" y="96"/>
                  <a:pt x="545" y="98"/>
                  <a:pt x="548" y="99"/>
                </a:cubicBezTo>
                <a:cubicBezTo>
                  <a:pt x="550" y="99"/>
                  <a:pt x="553" y="98"/>
                  <a:pt x="555" y="97"/>
                </a:cubicBezTo>
                <a:cubicBezTo>
                  <a:pt x="558" y="101"/>
                  <a:pt x="558" y="101"/>
                  <a:pt x="558" y="101"/>
                </a:cubicBezTo>
                <a:cubicBezTo>
                  <a:pt x="552" y="101"/>
                  <a:pt x="552" y="101"/>
                  <a:pt x="552" y="101"/>
                </a:cubicBezTo>
                <a:cubicBezTo>
                  <a:pt x="553" y="103"/>
                  <a:pt x="554" y="103"/>
                  <a:pt x="556" y="103"/>
                </a:cubicBezTo>
                <a:cubicBezTo>
                  <a:pt x="553" y="105"/>
                  <a:pt x="554" y="106"/>
                  <a:pt x="554" y="108"/>
                </a:cubicBezTo>
                <a:cubicBezTo>
                  <a:pt x="555" y="109"/>
                  <a:pt x="556" y="111"/>
                  <a:pt x="554" y="113"/>
                </a:cubicBezTo>
                <a:cubicBezTo>
                  <a:pt x="557" y="113"/>
                  <a:pt x="557" y="113"/>
                  <a:pt x="557" y="113"/>
                </a:cubicBezTo>
                <a:cubicBezTo>
                  <a:pt x="557" y="114"/>
                  <a:pt x="556" y="114"/>
                  <a:pt x="555" y="114"/>
                </a:cubicBezTo>
                <a:cubicBezTo>
                  <a:pt x="562" y="115"/>
                  <a:pt x="562" y="118"/>
                  <a:pt x="568" y="119"/>
                </a:cubicBezTo>
                <a:cubicBezTo>
                  <a:pt x="569" y="118"/>
                  <a:pt x="570" y="115"/>
                  <a:pt x="566" y="115"/>
                </a:cubicBezTo>
                <a:cubicBezTo>
                  <a:pt x="571" y="112"/>
                  <a:pt x="573" y="119"/>
                  <a:pt x="575" y="121"/>
                </a:cubicBezTo>
                <a:cubicBezTo>
                  <a:pt x="570" y="119"/>
                  <a:pt x="571" y="121"/>
                  <a:pt x="570" y="122"/>
                </a:cubicBezTo>
                <a:cubicBezTo>
                  <a:pt x="572" y="123"/>
                  <a:pt x="572" y="122"/>
                  <a:pt x="573" y="123"/>
                </a:cubicBezTo>
                <a:cubicBezTo>
                  <a:pt x="577" y="125"/>
                  <a:pt x="574" y="126"/>
                  <a:pt x="572" y="126"/>
                </a:cubicBezTo>
                <a:cubicBezTo>
                  <a:pt x="570" y="127"/>
                  <a:pt x="569" y="127"/>
                  <a:pt x="577" y="130"/>
                </a:cubicBezTo>
                <a:cubicBezTo>
                  <a:pt x="570" y="129"/>
                  <a:pt x="570" y="129"/>
                  <a:pt x="570" y="129"/>
                </a:cubicBezTo>
                <a:cubicBezTo>
                  <a:pt x="578" y="133"/>
                  <a:pt x="578" y="133"/>
                  <a:pt x="578" y="133"/>
                </a:cubicBezTo>
                <a:cubicBezTo>
                  <a:pt x="570" y="131"/>
                  <a:pt x="570" y="132"/>
                  <a:pt x="571" y="133"/>
                </a:cubicBezTo>
                <a:cubicBezTo>
                  <a:pt x="571" y="134"/>
                  <a:pt x="572" y="135"/>
                  <a:pt x="564" y="133"/>
                </a:cubicBezTo>
                <a:cubicBezTo>
                  <a:pt x="566" y="135"/>
                  <a:pt x="574" y="135"/>
                  <a:pt x="573" y="136"/>
                </a:cubicBezTo>
                <a:cubicBezTo>
                  <a:pt x="577" y="139"/>
                  <a:pt x="570" y="139"/>
                  <a:pt x="572" y="141"/>
                </a:cubicBezTo>
                <a:cubicBezTo>
                  <a:pt x="572" y="141"/>
                  <a:pt x="572" y="142"/>
                  <a:pt x="574" y="142"/>
                </a:cubicBezTo>
                <a:cubicBezTo>
                  <a:pt x="573" y="142"/>
                  <a:pt x="572" y="142"/>
                  <a:pt x="571" y="142"/>
                </a:cubicBezTo>
                <a:cubicBezTo>
                  <a:pt x="570" y="142"/>
                  <a:pt x="570" y="142"/>
                  <a:pt x="570" y="142"/>
                </a:cubicBezTo>
                <a:cubicBezTo>
                  <a:pt x="568" y="142"/>
                  <a:pt x="568" y="142"/>
                  <a:pt x="567" y="142"/>
                </a:cubicBezTo>
                <a:cubicBezTo>
                  <a:pt x="565" y="143"/>
                  <a:pt x="564" y="143"/>
                  <a:pt x="561" y="143"/>
                </a:cubicBezTo>
                <a:cubicBezTo>
                  <a:pt x="568" y="146"/>
                  <a:pt x="568" y="146"/>
                  <a:pt x="568" y="146"/>
                </a:cubicBezTo>
                <a:cubicBezTo>
                  <a:pt x="565" y="145"/>
                  <a:pt x="561" y="144"/>
                  <a:pt x="561" y="145"/>
                </a:cubicBezTo>
                <a:cubicBezTo>
                  <a:pt x="561" y="145"/>
                  <a:pt x="563" y="146"/>
                  <a:pt x="564" y="146"/>
                </a:cubicBezTo>
                <a:cubicBezTo>
                  <a:pt x="555" y="146"/>
                  <a:pt x="552" y="146"/>
                  <a:pt x="548" y="147"/>
                </a:cubicBezTo>
                <a:cubicBezTo>
                  <a:pt x="552" y="149"/>
                  <a:pt x="554" y="151"/>
                  <a:pt x="558" y="151"/>
                </a:cubicBezTo>
                <a:cubicBezTo>
                  <a:pt x="558" y="153"/>
                  <a:pt x="554" y="152"/>
                  <a:pt x="549" y="152"/>
                </a:cubicBezTo>
                <a:cubicBezTo>
                  <a:pt x="545" y="151"/>
                  <a:pt x="540" y="151"/>
                  <a:pt x="538" y="152"/>
                </a:cubicBezTo>
                <a:cubicBezTo>
                  <a:pt x="541" y="154"/>
                  <a:pt x="541" y="154"/>
                  <a:pt x="541" y="154"/>
                </a:cubicBezTo>
                <a:cubicBezTo>
                  <a:pt x="534" y="152"/>
                  <a:pt x="534" y="152"/>
                  <a:pt x="534" y="152"/>
                </a:cubicBezTo>
                <a:cubicBezTo>
                  <a:pt x="536" y="153"/>
                  <a:pt x="537" y="154"/>
                  <a:pt x="539" y="155"/>
                </a:cubicBezTo>
                <a:cubicBezTo>
                  <a:pt x="535" y="157"/>
                  <a:pt x="527" y="159"/>
                  <a:pt x="518" y="153"/>
                </a:cubicBezTo>
                <a:cubicBezTo>
                  <a:pt x="521" y="154"/>
                  <a:pt x="520" y="158"/>
                  <a:pt x="526" y="160"/>
                </a:cubicBezTo>
                <a:cubicBezTo>
                  <a:pt x="521" y="158"/>
                  <a:pt x="517" y="158"/>
                  <a:pt x="514" y="159"/>
                </a:cubicBezTo>
                <a:cubicBezTo>
                  <a:pt x="510" y="159"/>
                  <a:pt x="507" y="160"/>
                  <a:pt x="504" y="160"/>
                </a:cubicBezTo>
                <a:cubicBezTo>
                  <a:pt x="504" y="160"/>
                  <a:pt x="504" y="160"/>
                  <a:pt x="504" y="160"/>
                </a:cubicBezTo>
                <a:cubicBezTo>
                  <a:pt x="501" y="158"/>
                  <a:pt x="501" y="158"/>
                  <a:pt x="501" y="158"/>
                </a:cubicBezTo>
                <a:cubicBezTo>
                  <a:pt x="501" y="159"/>
                  <a:pt x="501" y="159"/>
                  <a:pt x="501" y="159"/>
                </a:cubicBezTo>
                <a:cubicBezTo>
                  <a:pt x="503" y="160"/>
                  <a:pt x="503" y="160"/>
                  <a:pt x="503" y="160"/>
                </a:cubicBezTo>
                <a:cubicBezTo>
                  <a:pt x="501" y="160"/>
                  <a:pt x="498" y="159"/>
                  <a:pt x="496" y="158"/>
                </a:cubicBezTo>
                <a:cubicBezTo>
                  <a:pt x="496" y="159"/>
                  <a:pt x="497" y="163"/>
                  <a:pt x="496" y="165"/>
                </a:cubicBezTo>
                <a:cubicBezTo>
                  <a:pt x="495" y="162"/>
                  <a:pt x="494" y="164"/>
                  <a:pt x="493" y="166"/>
                </a:cubicBezTo>
                <a:cubicBezTo>
                  <a:pt x="492" y="167"/>
                  <a:pt x="491" y="169"/>
                  <a:pt x="489" y="166"/>
                </a:cubicBezTo>
                <a:cubicBezTo>
                  <a:pt x="489" y="167"/>
                  <a:pt x="490" y="167"/>
                  <a:pt x="490" y="169"/>
                </a:cubicBezTo>
                <a:cubicBezTo>
                  <a:pt x="485" y="169"/>
                  <a:pt x="477" y="165"/>
                  <a:pt x="473" y="171"/>
                </a:cubicBezTo>
                <a:cubicBezTo>
                  <a:pt x="469" y="161"/>
                  <a:pt x="466" y="165"/>
                  <a:pt x="461" y="162"/>
                </a:cubicBezTo>
                <a:cubicBezTo>
                  <a:pt x="463" y="168"/>
                  <a:pt x="464" y="164"/>
                  <a:pt x="466" y="168"/>
                </a:cubicBezTo>
                <a:cubicBezTo>
                  <a:pt x="464" y="167"/>
                  <a:pt x="469" y="176"/>
                  <a:pt x="464" y="172"/>
                </a:cubicBezTo>
                <a:cubicBezTo>
                  <a:pt x="465" y="173"/>
                  <a:pt x="465" y="174"/>
                  <a:pt x="465" y="173"/>
                </a:cubicBezTo>
                <a:cubicBezTo>
                  <a:pt x="464" y="174"/>
                  <a:pt x="463" y="166"/>
                  <a:pt x="461" y="169"/>
                </a:cubicBezTo>
                <a:cubicBezTo>
                  <a:pt x="463" y="173"/>
                  <a:pt x="463" y="173"/>
                  <a:pt x="463" y="173"/>
                </a:cubicBezTo>
                <a:cubicBezTo>
                  <a:pt x="459" y="168"/>
                  <a:pt x="459" y="168"/>
                  <a:pt x="459" y="168"/>
                </a:cubicBezTo>
                <a:cubicBezTo>
                  <a:pt x="455" y="172"/>
                  <a:pt x="450" y="171"/>
                  <a:pt x="448" y="177"/>
                </a:cubicBezTo>
                <a:cubicBezTo>
                  <a:pt x="447" y="176"/>
                  <a:pt x="446" y="174"/>
                  <a:pt x="446" y="172"/>
                </a:cubicBezTo>
                <a:cubicBezTo>
                  <a:pt x="445" y="173"/>
                  <a:pt x="440" y="167"/>
                  <a:pt x="439" y="172"/>
                </a:cubicBezTo>
                <a:cubicBezTo>
                  <a:pt x="440" y="174"/>
                  <a:pt x="440" y="174"/>
                  <a:pt x="440" y="174"/>
                </a:cubicBezTo>
                <a:cubicBezTo>
                  <a:pt x="438" y="179"/>
                  <a:pt x="435" y="170"/>
                  <a:pt x="430" y="170"/>
                </a:cubicBezTo>
                <a:cubicBezTo>
                  <a:pt x="431" y="170"/>
                  <a:pt x="434" y="172"/>
                  <a:pt x="432" y="167"/>
                </a:cubicBezTo>
                <a:cubicBezTo>
                  <a:pt x="431" y="164"/>
                  <a:pt x="429" y="165"/>
                  <a:pt x="429" y="168"/>
                </a:cubicBezTo>
                <a:cubicBezTo>
                  <a:pt x="427" y="162"/>
                  <a:pt x="427" y="162"/>
                  <a:pt x="427" y="162"/>
                </a:cubicBezTo>
                <a:cubicBezTo>
                  <a:pt x="429" y="165"/>
                  <a:pt x="431" y="164"/>
                  <a:pt x="432" y="166"/>
                </a:cubicBezTo>
                <a:cubicBezTo>
                  <a:pt x="432" y="165"/>
                  <a:pt x="431" y="164"/>
                  <a:pt x="431" y="163"/>
                </a:cubicBezTo>
                <a:cubicBezTo>
                  <a:pt x="433" y="164"/>
                  <a:pt x="434" y="164"/>
                  <a:pt x="436" y="165"/>
                </a:cubicBezTo>
                <a:cubicBezTo>
                  <a:pt x="434" y="166"/>
                  <a:pt x="434" y="166"/>
                  <a:pt x="434" y="166"/>
                </a:cubicBezTo>
                <a:cubicBezTo>
                  <a:pt x="437" y="171"/>
                  <a:pt x="438" y="164"/>
                  <a:pt x="439" y="166"/>
                </a:cubicBezTo>
                <a:cubicBezTo>
                  <a:pt x="437" y="161"/>
                  <a:pt x="436" y="162"/>
                  <a:pt x="436" y="158"/>
                </a:cubicBezTo>
                <a:cubicBezTo>
                  <a:pt x="439" y="154"/>
                  <a:pt x="440" y="162"/>
                  <a:pt x="445" y="166"/>
                </a:cubicBezTo>
                <a:cubicBezTo>
                  <a:pt x="445" y="167"/>
                  <a:pt x="445" y="167"/>
                  <a:pt x="445" y="167"/>
                </a:cubicBezTo>
                <a:cubicBezTo>
                  <a:pt x="447" y="168"/>
                  <a:pt x="450" y="173"/>
                  <a:pt x="450" y="168"/>
                </a:cubicBezTo>
                <a:cubicBezTo>
                  <a:pt x="448" y="165"/>
                  <a:pt x="447" y="165"/>
                  <a:pt x="446" y="164"/>
                </a:cubicBezTo>
                <a:cubicBezTo>
                  <a:pt x="445" y="162"/>
                  <a:pt x="450" y="169"/>
                  <a:pt x="450" y="165"/>
                </a:cubicBezTo>
                <a:cubicBezTo>
                  <a:pt x="447" y="161"/>
                  <a:pt x="444" y="160"/>
                  <a:pt x="442" y="161"/>
                </a:cubicBezTo>
                <a:cubicBezTo>
                  <a:pt x="442" y="159"/>
                  <a:pt x="441" y="158"/>
                  <a:pt x="440" y="156"/>
                </a:cubicBezTo>
                <a:cubicBezTo>
                  <a:pt x="447" y="158"/>
                  <a:pt x="455" y="162"/>
                  <a:pt x="459" y="157"/>
                </a:cubicBezTo>
                <a:cubicBezTo>
                  <a:pt x="454" y="151"/>
                  <a:pt x="460" y="156"/>
                  <a:pt x="457" y="150"/>
                </a:cubicBezTo>
                <a:cubicBezTo>
                  <a:pt x="459" y="154"/>
                  <a:pt x="459" y="149"/>
                  <a:pt x="462" y="151"/>
                </a:cubicBezTo>
                <a:cubicBezTo>
                  <a:pt x="460" y="145"/>
                  <a:pt x="457" y="148"/>
                  <a:pt x="457" y="144"/>
                </a:cubicBezTo>
                <a:cubicBezTo>
                  <a:pt x="460" y="144"/>
                  <a:pt x="468" y="152"/>
                  <a:pt x="471" y="149"/>
                </a:cubicBezTo>
                <a:cubicBezTo>
                  <a:pt x="470" y="147"/>
                  <a:pt x="469" y="147"/>
                  <a:pt x="468" y="146"/>
                </a:cubicBezTo>
                <a:cubicBezTo>
                  <a:pt x="471" y="147"/>
                  <a:pt x="478" y="158"/>
                  <a:pt x="477" y="149"/>
                </a:cubicBezTo>
                <a:cubicBezTo>
                  <a:pt x="475" y="147"/>
                  <a:pt x="473" y="144"/>
                  <a:pt x="470" y="141"/>
                </a:cubicBezTo>
                <a:cubicBezTo>
                  <a:pt x="471" y="141"/>
                  <a:pt x="471" y="141"/>
                  <a:pt x="471" y="139"/>
                </a:cubicBezTo>
                <a:cubicBezTo>
                  <a:pt x="469" y="135"/>
                  <a:pt x="469" y="135"/>
                  <a:pt x="469" y="135"/>
                </a:cubicBezTo>
                <a:cubicBezTo>
                  <a:pt x="471" y="133"/>
                  <a:pt x="474" y="143"/>
                  <a:pt x="477" y="147"/>
                </a:cubicBezTo>
                <a:cubicBezTo>
                  <a:pt x="477" y="141"/>
                  <a:pt x="477" y="141"/>
                  <a:pt x="477" y="141"/>
                </a:cubicBezTo>
                <a:cubicBezTo>
                  <a:pt x="478" y="139"/>
                  <a:pt x="480" y="139"/>
                  <a:pt x="482" y="139"/>
                </a:cubicBezTo>
                <a:cubicBezTo>
                  <a:pt x="484" y="140"/>
                  <a:pt x="486" y="143"/>
                  <a:pt x="488" y="146"/>
                </a:cubicBezTo>
                <a:cubicBezTo>
                  <a:pt x="489" y="145"/>
                  <a:pt x="491" y="145"/>
                  <a:pt x="488" y="140"/>
                </a:cubicBezTo>
                <a:cubicBezTo>
                  <a:pt x="486" y="137"/>
                  <a:pt x="484" y="135"/>
                  <a:pt x="483" y="133"/>
                </a:cubicBezTo>
                <a:cubicBezTo>
                  <a:pt x="482" y="131"/>
                  <a:pt x="481" y="130"/>
                  <a:pt x="479" y="131"/>
                </a:cubicBezTo>
                <a:cubicBezTo>
                  <a:pt x="480" y="135"/>
                  <a:pt x="483" y="135"/>
                  <a:pt x="482" y="136"/>
                </a:cubicBezTo>
                <a:cubicBezTo>
                  <a:pt x="481" y="135"/>
                  <a:pt x="480" y="140"/>
                  <a:pt x="477" y="136"/>
                </a:cubicBezTo>
                <a:cubicBezTo>
                  <a:pt x="481" y="135"/>
                  <a:pt x="481" y="135"/>
                  <a:pt x="481" y="135"/>
                </a:cubicBezTo>
                <a:cubicBezTo>
                  <a:pt x="478" y="128"/>
                  <a:pt x="479" y="135"/>
                  <a:pt x="477" y="132"/>
                </a:cubicBezTo>
                <a:cubicBezTo>
                  <a:pt x="477" y="129"/>
                  <a:pt x="478" y="129"/>
                  <a:pt x="479" y="129"/>
                </a:cubicBezTo>
                <a:cubicBezTo>
                  <a:pt x="479" y="129"/>
                  <a:pt x="480" y="129"/>
                  <a:pt x="480" y="129"/>
                </a:cubicBezTo>
                <a:cubicBezTo>
                  <a:pt x="480" y="129"/>
                  <a:pt x="481" y="129"/>
                  <a:pt x="481" y="128"/>
                </a:cubicBezTo>
                <a:cubicBezTo>
                  <a:pt x="480" y="128"/>
                  <a:pt x="480" y="128"/>
                  <a:pt x="480" y="128"/>
                </a:cubicBezTo>
                <a:cubicBezTo>
                  <a:pt x="482" y="129"/>
                  <a:pt x="481" y="127"/>
                  <a:pt x="485" y="130"/>
                </a:cubicBezTo>
                <a:cubicBezTo>
                  <a:pt x="488" y="136"/>
                  <a:pt x="486" y="134"/>
                  <a:pt x="486" y="136"/>
                </a:cubicBezTo>
                <a:cubicBezTo>
                  <a:pt x="488" y="136"/>
                  <a:pt x="491" y="138"/>
                  <a:pt x="495" y="139"/>
                </a:cubicBezTo>
                <a:cubicBezTo>
                  <a:pt x="499" y="139"/>
                  <a:pt x="502" y="139"/>
                  <a:pt x="499" y="133"/>
                </a:cubicBezTo>
                <a:cubicBezTo>
                  <a:pt x="497" y="132"/>
                  <a:pt x="495" y="131"/>
                  <a:pt x="493" y="129"/>
                </a:cubicBezTo>
                <a:cubicBezTo>
                  <a:pt x="493" y="128"/>
                  <a:pt x="500" y="132"/>
                  <a:pt x="493" y="126"/>
                </a:cubicBezTo>
                <a:cubicBezTo>
                  <a:pt x="494" y="128"/>
                  <a:pt x="490" y="124"/>
                  <a:pt x="489" y="123"/>
                </a:cubicBezTo>
                <a:cubicBezTo>
                  <a:pt x="489" y="123"/>
                  <a:pt x="489" y="123"/>
                  <a:pt x="489" y="123"/>
                </a:cubicBezTo>
                <a:cubicBezTo>
                  <a:pt x="489" y="123"/>
                  <a:pt x="488" y="122"/>
                  <a:pt x="487" y="121"/>
                </a:cubicBezTo>
                <a:cubicBezTo>
                  <a:pt x="491" y="125"/>
                  <a:pt x="494" y="126"/>
                  <a:pt x="497" y="127"/>
                </a:cubicBezTo>
                <a:cubicBezTo>
                  <a:pt x="495" y="126"/>
                  <a:pt x="494" y="124"/>
                  <a:pt x="493" y="123"/>
                </a:cubicBezTo>
                <a:cubicBezTo>
                  <a:pt x="495" y="123"/>
                  <a:pt x="496" y="125"/>
                  <a:pt x="498" y="127"/>
                </a:cubicBezTo>
                <a:cubicBezTo>
                  <a:pt x="499" y="128"/>
                  <a:pt x="505" y="131"/>
                  <a:pt x="501" y="127"/>
                </a:cubicBezTo>
                <a:cubicBezTo>
                  <a:pt x="498" y="124"/>
                  <a:pt x="496" y="125"/>
                  <a:pt x="493" y="122"/>
                </a:cubicBezTo>
                <a:cubicBezTo>
                  <a:pt x="496" y="123"/>
                  <a:pt x="499" y="125"/>
                  <a:pt x="502" y="126"/>
                </a:cubicBezTo>
                <a:cubicBezTo>
                  <a:pt x="501" y="125"/>
                  <a:pt x="501" y="125"/>
                  <a:pt x="501" y="125"/>
                </a:cubicBezTo>
                <a:cubicBezTo>
                  <a:pt x="502" y="126"/>
                  <a:pt x="504" y="127"/>
                  <a:pt x="503" y="126"/>
                </a:cubicBezTo>
                <a:cubicBezTo>
                  <a:pt x="500" y="124"/>
                  <a:pt x="499" y="123"/>
                  <a:pt x="499" y="124"/>
                </a:cubicBezTo>
                <a:cubicBezTo>
                  <a:pt x="497" y="122"/>
                  <a:pt x="501" y="124"/>
                  <a:pt x="504" y="125"/>
                </a:cubicBezTo>
                <a:cubicBezTo>
                  <a:pt x="506" y="126"/>
                  <a:pt x="509" y="126"/>
                  <a:pt x="504" y="123"/>
                </a:cubicBezTo>
                <a:cubicBezTo>
                  <a:pt x="508" y="125"/>
                  <a:pt x="508" y="125"/>
                  <a:pt x="508" y="125"/>
                </a:cubicBezTo>
                <a:cubicBezTo>
                  <a:pt x="507" y="124"/>
                  <a:pt x="506" y="123"/>
                  <a:pt x="505" y="123"/>
                </a:cubicBezTo>
                <a:cubicBezTo>
                  <a:pt x="510" y="125"/>
                  <a:pt x="510" y="125"/>
                  <a:pt x="510" y="125"/>
                </a:cubicBezTo>
                <a:cubicBezTo>
                  <a:pt x="515" y="126"/>
                  <a:pt x="502" y="120"/>
                  <a:pt x="500" y="119"/>
                </a:cubicBezTo>
                <a:cubicBezTo>
                  <a:pt x="500" y="119"/>
                  <a:pt x="500" y="119"/>
                  <a:pt x="500" y="119"/>
                </a:cubicBezTo>
                <a:cubicBezTo>
                  <a:pt x="499" y="119"/>
                  <a:pt x="496" y="117"/>
                  <a:pt x="495" y="116"/>
                </a:cubicBezTo>
                <a:cubicBezTo>
                  <a:pt x="497" y="117"/>
                  <a:pt x="499" y="118"/>
                  <a:pt x="501" y="118"/>
                </a:cubicBezTo>
                <a:cubicBezTo>
                  <a:pt x="501" y="118"/>
                  <a:pt x="501" y="118"/>
                  <a:pt x="501" y="118"/>
                </a:cubicBezTo>
                <a:cubicBezTo>
                  <a:pt x="509" y="122"/>
                  <a:pt x="514" y="122"/>
                  <a:pt x="529" y="127"/>
                </a:cubicBezTo>
                <a:cubicBezTo>
                  <a:pt x="529" y="127"/>
                  <a:pt x="528" y="127"/>
                  <a:pt x="528" y="126"/>
                </a:cubicBezTo>
                <a:cubicBezTo>
                  <a:pt x="526" y="126"/>
                  <a:pt x="526" y="126"/>
                  <a:pt x="526" y="126"/>
                </a:cubicBezTo>
                <a:cubicBezTo>
                  <a:pt x="525" y="125"/>
                  <a:pt x="524" y="125"/>
                  <a:pt x="523" y="124"/>
                </a:cubicBezTo>
                <a:cubicBezTo>
                  <a:pt x="523" y="124"/>
                  <a:pt x="522" y="124"/>
                  <a:pt x="521" y="123"/>
                </a:cubicBezTo>
                <a:cubicBezTo>
                  <a:pt x="518" y="122"/>
                  <a:pt x="511" y="120"/>
                  <a:pt x="512" y="119"/>
                </a:cubicBezTo>
                <a:cubicBezTo>
                  <a:pt x="509" y="118"/>
                  <a:pt x="510" y="119"/>
                  <a:pt x="509" y="119"/>
                </a:cubicBezTo>
                <a:cubicBezTo>
                  <a:pt x="509" y="118"/>
                  <a:pt x="509" y="118"/>
                  <a:pt x="511" y="119"/>
                </a:cubicBezTo>
                <a:cubicBezTo>
                  <a:pt x="505" y="117"/>
                  <a:pt x="505" y="117"/>
                  <a:pt x="505" y="117"/>
                </a:cubicBezTo>
                <a:cubicBezTo>
                  <a:pt x="511" y="119"/>
                  <a:pt x="509" y="117"/>
                  <a:pt x="508" y="117"/>
                </a:cubicBezTo>
                <a:cubicBezTo>
                  <a:pt x="499" y="114"/>
                  <a:pt x="499" y="114"/>
                  <a:pt x="499" y="114"/>
                </a:cubicBezTo>
                <a:cubicBezTo>
                  <a:pt x="503" y="116"/>
                  <a:pt x="504" y="116"/>
                  <a:pt x="502" y="115"/>
                </a:cubicBezTo>
                <a:cubicBezTo>
                  <a:pt x="497" y="113"/>
                  <a:pt x="497" y="113"/>
                  <a:pt x="497" y="113"/>
                </a:cubicBezTo>
                <a:cubicBezTo>
                  <a:pt x="498" y="113"/>
                  <a:pt x="509" y="117"/>
                  <a:pt x="503" y="114"/>
                </a:cubicBezTo>
                <a:cubicBezTo>
                  <a:pt x="505" y="115"/>
                  <a:pt x="507" y="116"/>
                  <a:pt x="509" y="117"/>
                </a:cubicBezTo>
                <a:cubicBezTo>
                  <a:pt x="510" y="116"/>
                  <a:pt x="521" y="119"/>
                  <a:pt x="526" y="120"/>
                </a:cubicBezTo>
                <a:cubicBezTo>
                  <a:pt x="529" y="120"/>
                  <a:pt x="526" y="118"/>
                  <a:pt x="525" y="116"/>
                </a:cubicBezTo>
                <a:cubicBezTo>
                  <a:pt x="523" y="115"/>
                  <a:pt x="523" y="114"/>
                  <a:pt x="531" y="114"/>
                </a:cubicBezTo>
                <a:cubicBezTo>
                  <a:pt x="528" y="113"/>
                  <a:pt x="526" y="113"/>
                  <a:pt x="524" y="113"/>
                </a:cubicBezTo>
                <a:cubicBezTo>
                  <a:pt x="522" y="112"/>
                  <a:pt x="521" y="112"/>
                  <a:pt x="518" y="112"/>
                </a:cubicBezTo>
                <a:cubicBezTo>
                  <a:pt x="517" y="113"/>
                  <a:pt x="516" y="113"/>
                  <a:pt x="509" y="112"/>
                </a:cubicBezTo>
                <a:cubicBezTo>
                  <a:pt x="502" y="113"/>
                  <a:pt x="529" y="117"/>
                  <a:pt x="519" y="117"/>
                </a:cubicBezTo>
                <a:cubicBezTo>
                  <a:pt x="511" y="115"/>
                  <a:pt x="511" y="115"/>
                  <a:pt x="514" y="115"/>
                </a:cubicBezTo>
                <a:cubicBezTo>
                  <a:pt x="508" y="113"/>
                  <a:pt x="504" y="113"/>
                  <a:pt x="502" y="113"/>
                </a:cubicBezTo>
                <a:cubicBezTo>
                  <a:pt x="503" y="113"/>
                  <a:pt x="501" y="112"/>
                  <a:pt x="500" y="111"/>
                </a:cubicBezTo>
                <a:cubicBezTo>
                  <a:pt x="498" y="110"/>
                  <a:pt x="496" y="110"/>
                  <a:pt x="496" y="109"/>
                </a:cubicBezTo>
                <a:cubicBezTo>
                  <a:pt x="499" y="110"/>
                  <a:pt x="502" y="109"/>
                  <a:pt x="501" y="109"/>
                </a:cubicBezTo>
                <a:cubicBezTo>
                  <a:pt x="505" y="109"/>
                  <a:pt x="506" y="107"/>
                  <a:pt x="515" y="108"/>
                </a:cubicBezTo>
                <a:cubicBezTo>
                  <a:pt x="516" y="106"/>
                  <a:pt x="503" y="107"/>
                  <a:pt x="511" y="105"/>
                </a:cubicBezTo>
                <a:cubicBezTo>
                  <a:pt x="505" y="106"/>
                  <a:pt x="506" y="104"/>
                  <a:pt x="501" y="105"/>
                </a:cubicBezTo>
                <a:cubicBezTo>
                  <a:pt x="504" y="105"/>
                  <a:pt x="503" y="106"/>
                  <a:pt x="501" y="106"/>
                </a:cubicBezTo>
                <a:cubicBezTo>
                  <a:pt x="499" y="107"/>
                  <a:pt x="496" y="107"/>
                  <a:pt x="494" y="107"/>
                </a:cubicBezTo>
                <a:cubicBezTo>
                  <a:pt x="493" y="107"/>
                  <a:pt x="491" y="106"/>
                  <a:pt x="490" y="106"/>
                </a:cubicBezTo>
                <a:cubicBezTo>
                  <a:pt x="492" y="106"/>
                  <a:pt x="495" y="106"/>
                  <a:pt x="496" y="105"/>
                </a:cubicBezTo>
                <a:cubicBezTo>
                  <a:pt x="491" y="105"/>
                  <a:pt x="491" y="105"/>
                  <a:pt x="491" y="105"/>
                </a:cubicBezTo>
                <a:cubicBezTo>
                  <a:pt x="497" y="105"/>
                  <a:pt x="494" y="104"/>
                  <a:pt x="492" y="104"/>
                </a:cubicBezTo>
                <a:cubicBezTo>
                  <a:pt x="489" y="103"/>
                  <a:pt x="487" y="103"/>
                  <a:pt x="494" y="101"/>
                </a:cubicBezTo>
                <a:cubicBezTo>
                  <a:pt x="494" y="102"/>
                  <a:pt x="498" y="102"/>
                  <a:pt x="492" y="103"/>
                </a:cubicBezTo>
                <a:cubicBezTo>
                  <a:pt x="494" y="103"/>
                  <a:pt x="496" y="103"/>
                  <a:pt x="499" y="102"/>
                </a:cubicBezTo>
                <a:cubicBezTo>
                  <a:pt x="501" y="102"/>
                  <a:pt x="503" y="101"/>
                  <a:pt x="506" y="101"/>
                </a:cubicBezTo>
                <a:cubicBezTo>
                  <a:pt x="508" y="100"/>
                  <a:pt x="506" y="98"/>
                  <a:pt x="505" y="97"/>
                </a:cubicBezTo>
                <a:cubicBezTo>
                  <a:pt x="504" y="95"/>
                  <a:pt x="503" y="94"/>
                  <a:pt x="506" y="91"/>
                </a:cubicBezTo>
                <a:cubicBezTo>
                  <a:pt x="503" y="93"/>
                  <a:pt x="504" y="94"/>
                  <a:pt x="500" y="96"/>
                </a:cubicBezTo>
                <a:cubicBezTo>
                  <a:pt x="498" y="95"/>
                  <a:pt x="500" y="94"/>
                  <a:pt x="502" y="91"/>
                </a:cubicBezTo>
                <a:cubicBezTo>
                  <a:pt x="504" y="89"/>
                  <a:pt x="506" y="85"/>
                  <a:pt x="507" y="83"/>
                </a:cubicBezTo>
                <a:cubicBezTo>
                  <a:pt x="502" y="86"/>
                  <a:pt x="502" y="86"/>
                  <a:pt x="502" y="86"/>
                </a:cubicBezTo>
                <a:cubicBezTo>
                  <a:pt x="506" y="82"/>
                  <a:pt x="500" y="87"/>
                  <a:pt x="500" y="83"/>
                </a:cubicBezTo>
                <a:cubicBezTo>
                  <a:pt x="501" y="83"/>
                  <a:pt x="503" y="82"/>
                  <a:pt x="503" y="82"/>
                </a:cubicBezTo>
                <a:cubicBezTo>
                  <a:pt x="501" y="80"/>
                  <a:pt x="498" y="84"/>
                  <a:pt x="496" y="83"/>
                </a:cubicBezTo>
                <a:cubicBezTo>
                  <a:pt x="503" y="76"/>
                  <a:pt x="489" y="85"/>
                  <a:pt x="492" y="79"/>
                </a:cubicBezTo>
                <a:cubicBezTo>
                  <a:pt x="490" y="80"/>
                  <a:pt x="490" y="80"/>
                  <a:pt x="490" y="80"/>
                </a:cubicBezTo>
                <a:cubicBezTo>
                  <a:pt x="493" y="76"/>
                  <a:pt x="483" y="77"/>
                  <a:pt x="481" y="74"/>
                </a:cubicBezTo>
                <a:cubicBezTo>
                  <a:pt x="482" y="74"/>
                  <a:pt x="482" y="77"/>
                  <a:pt x="487" y="74"/>
                </a:cubicBezTo>
                <a:cubicBezTo>
                  <a:pt x="487" y="69"/>
                  <a:pt x="487" y="69"/>
                  <a:pt x="487" y="69"/>
                </a:cubicBezTo>
                <a:cubicBezTo>
                  <a:pt x="485" y="70"/>
                  <a:pt x="484" y="69"/>
                  <a:pt x="482" y="71"/>
                </a:cubicBezTo>
                <a:cubicBezTo>
                  <a:pt x="481" y="72"/>
                  <a:pt x="483" y="72"/>
                  <a:pt x="483" y="72"/>
                </a:cubicBezTo>
                <a:cubicBezTo>
                  <a:pt x="480" y="73"/>
                  <a:pt x="480" y="73"/>
                  <a:pt x="480" y="73"/>
                </a:cubicBezTo>
                <a:cubicBezTo>
                  <a:pt x="481" y="68"/>
                  <a:pt x="488" y="69"/>
                  <a:pt x="493" y="67"/>
                </a:cubicBezTo>
                <a:cubicBezTo>
                  <a:pt x="491" y="66"/>
                  <a:pt x="495" y="63"/>
                  <a:pt x="495" y="62"/>
                </a:cubicBezTo>
                <a:cubicBezTo>
                  <a:pt x="489" y="63"/>
                  <a:pt x="490" y="66"/>
                  <a:pt x="484" y="68"/>
                </a:cubicBezTo>
                <a:cubicBezTo>
                  <a:pt x="481" y="68"/>
                  <a:pt x="483" y="62"/>
                  <a:pt x="488" y="59"/>
                </a:cubicBezTo>
                <a:cubicBezTo>
                  <a:pt x="475" y="63"/>
                  <a:pt x="482" y="53"/>
                  <a:pt x="473" y="57"/>
                </a:cubicBezTo>
                <a:cubicBezTo>
                  <a:pt x="474" y="57"/>
                  <a:pt x="477" y="55"/>
                  <a:pt x="475" y="55"/>
                </a:cubicBezTo>
                <a:cubicBezTo>
                  <a:pt x="473" y="56"/>
                  <a:pt x="473" y="56"/>
                  <a:pt x="473" y="56"/>
                </a:cubicBezTo>
                <a:cubicBezTo>
                  <a:pt x="468" y="55"/>
                  <a:pt x="480" y="50"/>
                  <a:pt x="477" y="49"/>
                </a:cubicBezTo>
                <a:cubicBezTo>
                  <a:pt x="476" y="50"/>
                  <a:pt x="475" y="51"/>
                  <a:pt x="473" y="52"/>
                </a:cubicBezTo>
                <a:cubicBezTo>
                  <a:pt x="470" y="50"/>
                  <a:pt x="482" y="42"/>
                  <a:pt x="475" y="41"/>
                </a:cubicBezTo>
                <a:cubicBezTo>
                  <a:pt x="475" y="42"/>
                  <a:pt x="474" y="42"/>
                  <a:pt x="474" y="42"/>
                </a:cubicBezTo>
                <a:cubicBezTo>
                  <a:pt x="473" y="43"/>
                  <a:pt x="473" y="42"/>
                  <a:pt x="475" y="40"/>
                </a:cubicBezTo>
                <a:cubicBezTo>
                  <a:pt x="479" y="40"/>
                  <a:pt x="479" y="40"/>
                  <a:pt x="479" y="40"/>
                </a:cubicBezTo>
                <a:cubicBezTo>
                  <a:pt x="489" y="34"/>
                  <a:pt x="472" y="37"/>
                  <a:pt x="474" y="33"/>
                </a:cubicBezTo>
                <a:cubicBezTo>
                  <a:pt x="472" y="34"/>
                  <a:pt x="473" y="36"/>
                  <a:pt x="469" y="36"/>
                </a:cubicBezTo>
                <a:cubicBezTo>
                  <a:pt x="468" y="35"/>
                  <a:pt x="480" y="30"/>
                  <a:pt x="474" y="30"/>
                </a:cubicBezTo>
                <a:cubicBezTo>
                  <a:pt x="473" y="32"/>
                  <a:pt x="467" y="34"/>
                  <a:pt x="467" y="35"/>
                </a:cubicBezTo>
                <a:cubicBezTo>
                  <a:pt x="465" y="34"/>
                  <a:pt x="462" y="34"/>
                  <a:pt x="466" y="32"/>
                </a:cubicBezTo>
                <a:cubicBezTo>
                  <a:pt x="465" y="32"/>
                  <a:pt x="463" y="32"/>
                  <a:pt x="462" y="33"/>
                </a:cubicBezTo>
                <a:cubicBezTo>
                  <a:pt x="465" y="31"/>
                  <a:pt x="462" y="30"/>
                  <a:pt x="461" y="29"/>
                </a:cubicBezTo>
                <a:cubicBezTo>
                  <a:pt x="459" y="30"/>
                  <a:pt x="459" y="30"/>
                  <a:pt x="459" y="30"/>
                </a:cubicBezTo>
                <a:cubicBezTo>
                  <a:pt x="469" y="24"/>
                  <a:pt x="458" y="27"/>
                  <a:pt x="458" y="25"/>
                </a:cubicBezTo>
                <a:cubicBezTo>
                  <a:pt x="455" y="26"/>
                  <a:pt x="455" y="26"/>
                  <a:pt x="455" y="26"/>
                </a:cubicBezTo>
                <a:cubicBezTo>
                  <a:pt x="456" y="25"/>
                  <a:pt x="459" y="22"/>
                  <a:pt x="454" y="22"/>
                </a:cubicBezTo>
                <a:cubicBezTo>
                  <a:pt x="451" y="24"/>
                  <a:pt x="451" y="24"/>
                  <a:pt x="451" y="24"/>
                </a:cubicBezTo>
                <a:cubicBezTo>
                  <a:pt x="453" y="22"/>
                  <a:pt x="446" y="21"/>
                  <a:pt x="451" y="18"/>
                </a:cubicBezTo>
                <a:cubicBezTo>
                  <a:pt x="450" y="18"/>
                  <a:pt x="445" y="22"/>
                  <a:pt x="444" y="20"/>
                </a:cubicBezTo>
                <a:cubicBezTo>
                  <a:pt x="446" y="18"/>
                  <a:pt x="447" y="16"/>
                  <a:pt x="444" y="16"/>
                </a:cubicBezTo>
                <a:cubicBezTo>
                  <a:pt x="442" y="17"/>
                  <a:pt x="440" y="18"/>
                  <a:pt x="442" y="18"/>
                </a:cubicBezTo>
                <a:cubicBezTo>
                  <a:pt x="443" y="18"/>
                  <a:pt x="443" y="18"/>
                  <a:pt x="444" y="17"/>
                </a:cubicBezTo>
                <a:cubicBezTo>
                  <a:pt x="441" y="19"/>
                  <a:pt x="441" y="19"/>
                  <a:pt x="441" y="19"/>
                </a:cubicBezTo>
                <a:cubicBezTo>
                  <a:pt x="438" y="18"/>
                  <a:pt x="443" y="17"/>
                  <a:pt x="441" y="15"/>
                </a:cubicBezTo>
                <a:cubicBezTo>
                  <a:pt x="439" y="16"/>
                  <a:pt x="438" y="17"/>
                  <a:pt x="436" y="18"/>
                </a:cubicBezTo>
                <a:cubicBezTo>
                  <a:pt x="437" y="15"/>
                  <a:pt x="439" y="12"/>
                  <a:pt x="440" y="8"/>
                </a:cubicBezTo>
                <a:cubicBezTo>
                  <a:pt x="443" y="7"/>
                  <a:pt x="444" y="8"/>
                  <a:pt x="448" y="6"/>
                </a:cubicBezTo>
                <a:cubicBezTo>
                  <a:pt x="448" y="7"/>
                  <a:pt x="449" y="7"/>
                  <a:pt x="450" y="8"/>
                </a:cubicBezTo>
                <a:cubicBezTo>
                  <a:pt x="455" y="8"/>
                  <a:pt x="454" y="5"/>
                  <a:pt x="455" y="3"/>
                </a:cubicBezTo>
                <a:cubicBezTo>
                  <a:pt x="456" y="5"/>
                  <a:pt x="456" y="5"/>
                  <a:pt x="456" y="5"/>
                </a:cubicBezTo>
                <a:cubicBezTo>
                  <a:pt x="457" y="5"/>
                  <a:pt x="458" y="5"/>
                  <a:pt x="458" y="5"/>
                </a:cubicBezTo>
                <a:cubicBezTo>
                  <a:pt x="458" y="6"/>
                  <a:pt x="458" y="6"/>
                  <a:pt x="458" y="6"/>
                </a:cubicBezTo>
                <a:cubicBezTo>
                  <a:pt x="463" y="0"/>
                  <a:pt x="468" y="6"/>
                  <a:pt x="471" y="1"/>
                </a:cubicBezTo>
                <a:cubicBezTo>
                  <a:pt x="471" y="2"/>
                  <a:pt x="468" y="4"/>
                  <a:pt x="466" y="6"/>
                </a:cubicBezTo>
                <a:cubicBezTo>
                  <a:pt x="465" y="8"/>
                  <a:pt x="468" y="6"/>
                  <a:pt x="470" y="6"/>
                </a:cubicBezTo>
                <a:cubicBezTo>
                  <a:pt x="474" y="2"/>
                  <a:pt x="474" y="2"/>
                  <a:pt x="474" y="2"/>
                </a:cubicBezTo>
                <a:cubicBezTo>
                  <a:pt x="473" y="7"/>
                  <a:pt x="478" y="0"/>
                  <a:pt x="482" y="2"/>
                </a:cubicBezTo>
                <a:cubicBezTo>
                  <a:pt x="480" y="6"/>
                  <a:pt x="495" y="3"/>
                  <a:pt x="496" y="4"/>
                </a:cubicBezTo>
                <a:cubicBezTo>
                  <a:pt x="496" y="7"/>
                  <a:pt x="490" y="5"/>
                  <a:pt x="488" y="8"/>
                </a:cubicBezTo>
                <a:cubicBezTo>
                  <a:pt x="488" y="9"/>
                  <a:pt x="491" y="7"/>
                  <a:pt x="493" y="8"/>
                </a:cubicBezTo>
                <a:cubicBezTo>
                  <a:pt x="487" y="11"/>
                  <a:pt x="487" y="11"/>
                  <a:pt x="487" y="11"/>
                </a:cubicBezTo>
                <a:cubicBezTo>
                  <a:pt x="487" y="13"/>
                  <a:pt x="493" y="9"/>
                  <a:pt x="491" y="11"/>
                </a:cubicBezTo>
                <a:cubicBezTo>
                  <a:pt x="495" y="11"/>
                  <a:pt x="493" y="9"/>
                  <a:pt x="498" y="7"/>
                </a:cubicBezTo>
                <a:cubicBezTo>
                  <a:pt x="497" y="8"/>
                  <a:pt x="495" y="11"/>
                  <a:pt x="498" y="10"/>
                </a:cubicBezTo>
                <a:cubicBezTo>
                  <a:pt x="499" y="10"/>
                  <a:pt x="499" y="8"/>
                  <a:pt x="500" y="9"/>
                </a:cubicBezTo>
                <a:cubicBezTo>
                  <a:pt x="499" y="14"/>
                  <a:pt x="506" y="13"/>
                  <a:pt x="507" y="17"/>
                </a:cubicBezTo>
                <a:cubicBezTo>
                  <a:pt x="510" y="16"/>
                  <a:pt x="510" y="16"/>
                  <a:pt x="510" y="16"/>
                </a:cubicBezTo>
                <a:cubicBezTo>
                  <a:pt x="509" y="16"/>
                  <a:pt x="508" y="17"/>
                  <a:pt x="509" y="17"/>
                </a:cubicBezTo>
                <a:cubicBezTo>
                  <a:pt x="511" y="16"/>
                  <a:pt x="511" y="16"/>
                  <a:pt x="511" y="16"/>
                </a:cubicBezTo>
                <a:cubicBezTo>
                  <a:pt x="511" y="17"/>
                  <a:pt x="509" y="23"/>
                  <a:pt x="511" y="25"/>
                </a:cubicBezTo>
                <a:cubicBezTo>
                  <a:pt x="514" y="22"/>
                  <a:pt x="514" y="22"/>
                  <a:pt x="514" y="22"/>
                </a:cubicBezTo>
                <a:cubicBezTo>
                  <a:pt x="511" y="26"/>
                  <a:pt x="511" y="26"/>
                  <a:pt x="511" y="26"/>
                </a:cubicBezTo>
                <a:cubicBezTo>
                  <a:pt x="516" y="24"/>
                  <a:pt x="516" y="24"/>
                  <a:pt x="516" y="24"/>
                </a:cubicBezTo>
                <a:cubicBezTo>
                  <a:pt x="511" y="27"/>
                  <a:pt x="516" y="28"/>
                  <a:pt x="515" y="31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17" y="32"/>
                  <a:pt x="517" y="32"/>
                  <a:pt x="517" y="32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20" y="32"/>
                  <a:pt x="515" y="36"/>
                  <a:pt x="518" y="36"/>
                </a:cubicBezTo>
                <a:cubicBezTo>
                  <a:pt x="517" y="36"/>
                  <a:pt x="522" y="33"/>
                  <a:pt x="524" y="32"/>
                </a:cubicBezTo>
                <a:close/>
                <a:moveTo>
                  <a:pt x="552" y="103"/>
                </a:moveTo>
                <a:cubicBezTo>
                  <a:pt x="552" y="104"/>
                  <a:pt x="552" y="104"/>
                  <a:pt x="552" y="104"/>
                </a:cubicBezTo>
                <a:cubicBezTo>
                  <a:pt x="553" y="103"/>
                  <a:pt x="552" y="103"/>
                  <a:pt x="552" y="103"/>
                </a:cubicBezTo>
                <a:cubicBezTo>
                  <a:pt x="551" y="101"/>
                  <a:pt x="551" y="101"/>
                  <a:pt x="551" y="101"/>
                </a:cubicBezTo>
                <a:cubicBezTo>
                  <a:pt x="547" y="102"/>
                  <a:pt x="550" y="102"/>
                  <a:pt x="552" y="103"/>
                </a:cubicBezTo>
                <a:close/>
                <a:moveTo>
                  <a:pt x="473" y="166"/>
                </a:moveTo>
                <a:cubicBezTo>
                  <a:pt x="475" y="166"/>
                  <a:pt x="475" y="166"/>
                  <a:pt x="475" y="166"/>
                </a:cubicBezTo>
                <a:cubicBezTo>
                  <a:pt x="475" y="167"/>
                  <a:pt x="473" y="165"/>
                  <a:pt x="475" y="168"/>
                </a:cubicBezTo>
                <a:cubicBezTo>
                  <a:pt x="474" y="167"/>
                  <a:pt x="474" y="168"/>
                  <a:pt x="473" y="166"/>
                </a:cubicBezTo>
                <a:close/>
                <a:moveTo>
                  <a:pt x="509" y="103"/>
                </a:moveTo>
                <a:cubicBezTo>
                  <a:pt x="506" y="104"/>
                  <a:pt x="506" y="104"/>
                  <a:pt x="506" y="104"/>
                </a:cubicBezTo>
                <a:cubicBezTo>
                  <a:pt x="510" y="104"/>
                  <a:pt x="510" y="104"/>
                  <a:pt x="510" y="104"/>
                </a:cubicBezTo>
                <a:lnTo>
                  <a:pt x="509" y="103"/>
                </a:lnTo>
                <a:close/>
                <a:moveTo>
                  <a:pt x="502" y="93"/>
                </a:moveTo>
                <a:cubicBezTo>
                  <a:pt x="502" y="94"/>
                  <a:pt x="502" y="94"/>
                  <a:pt x="501" y="95"/>
                </a:cubicBezTo>
                <a:cubicBezTo>
                  <a:pt x="502" y="95"/>
                  <a:pt x="502" y="95"/>
                  <a:pt x="502" y="95"/>
                </a:cubicBezTo>
                <a:cubicBezTo>
                  <a:pt x="502" y="94"/>
                  <a:pt x="503" y="93"/>
                  <a:pt x="503" y="93"/>
                </a:cubicBezTo>
                <a:lnTo>
                  <a:pt x="502" y="93"/>
                </a:lnTo>
                <a:close/>
                <a:moveTo>
                  <a:pt x="523" y="61"/>
                </a:moveTo>
                <a:cubicBezTo>
                  <a:pt x="518" y="65"/>
                  <a:pt x="524" y="62"/>
                  <a:pt x="522" y="64"/>
                </a:cubicBezTo>
                <a:cubicBezTo>
                  <a:pt x="522" y="64"/>
                  <a:pt x="521" y="65"/>
                  <a:pt x="521" y="65"/>
                </a:cubicBezTo>
                <a:cubicBezTo>
                  <a:pt x="522" y="65"/>
                  <a:pt x="522" y="64"/>
                  <a:pt x="522" y="64"/>
                </a:cubicBezTo>
                <a:cubicBezTo>
                  <a:pt x="524" y="63"/>
                  <a:pt x="528" y="59"/>
                  <a:pt x="523" y="61"/>
                </a:cubicBezTo>
                <a:close/>
                <a:moveTo>
                  <a:pt x="540" y="98"/>
                </a:moveTo>
                <a:cubicBezTo>
                  <a:pt x="544" y="98"/>
                  <a:pt x="543" y="95"/>
                  <a:pt x="545" y="94"/>
                </a:cubicBezTo>
                <a:cubicBezTo>
                  <a:pt x="544" y="93"/>
                  <a:pt x="541" y="95"/>
                  <a:pt x="539" y="96"/>
                </a:cubicBezTo>
                <a:cubicBezTo>
                  <a:pt x="539" y="95"/>
                  <a:pt x="539" y="95"/>
                  <a:pt x="539" y="94"/>
                </a:cubicBezTo>
                <a:cubicBezTo>
                  <a:pt x="531" y="96"/>
                  <a:pt x="543" y="96"/>
                  <a:pt x="540" y="98"/>
                </a:cubicBezTo>
                <a:close/>
                <a:moveTo>
                  <a:pt x="562" y="140"/>
                </a:moveTo>
                <a:cubicBezTo>
                  <a:pt x="565" y="140"/>
                  <a:pt x="565" y="140"/>
                  <a:pt x="565" y="140"/>
                </a:cubicBezTo>
                <a:cubicBezTo>
                  <a:pt x="568" y="141"/>
                  <a:pt x="568" y="141"/>
                  <a:pt x="568" y="141"/>
                </a:cubicBezTo>
                <a:cubicBezTo>
                  <a:pt x="569" y="141"/>
                  <a:pt x="569" y="141"/>
                  <a:pt x="569" y="141"/>
                </a:cubicBezTo>
                <a:lnTo>
                  <a:pt x="562" y="140"/>
                </a:lnTo>
                <a:close/>
                <a:moveTo>
                  <a:pt x="556" y="144"/>
                </a:moveTo>
                <a:cubicBezTo>
                  <a:pt x="554" y="145"/>
                  <a:pt x="546" y="143"/>
                  <a:pt x="541" y="140"/>
                </a:cubicBezTo>
                <a:cubicBezTo>
                  <a:pt x="544" y="140"/>
                  <a:pt x="545" y="139"/>
                  <a:pt x="553" y="142"/>
                </a:cubicBezTo>
                <a:cubicBezTo>
                  <a:pt x="548" y="140"/>
                  <a:pt x="564" y="146"/>
                  <a:pt x="556" y="144"/>
                </a:cubicBezTo>
                <a:close/>
                <a:moveTo>
                  <a:pt x="521" y="78"/>
                </a:moveTo>
                <a:cubicBezTo>
                  <a:pt x="520" y="80"/>
                  <a:pt x="513" y="85"/>
                  <a:pt x="519" y="86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3" y="81"/>
                  <a:pt x="523" y="81"/>
                  <a:pt x="523" y="81"/>
                </a:cubicBezTo>
                <a:cubicBezTo>
                  <a:pt x="515" y="86"/>
                  <a:pt x="521" y="79"/>
                  <a:pt x="521" y="78"/>
                </a:cubicBezTo>
                <a:close/>
                <a:moveTo>
                  <a:pt x="529" y="145"/>
                </a:moveTo>
                <a:cubicBezTo>
                  <a:pt x="528" y="146"/>
                  <a:pt x="522" y="144"/>
                  <a:pt x="516" y="140"/>
                </a:cubicBezTo>
                <a:cubicBezTo>
                  <a:pt x="519" y="142"/>
                  <a:pt x="526" y="144"/>
                  <a:pt x="531" y="146"/>
                </a:cubicBezTo>
                <a:cubicBezTo>
                  <a:pt x="530" y="145"/>
                  <a:pt x="529" y="145"/>
                  <a:pt x="529" y="145"/>
                </a:cubicBezTo>
                <a:close/>
                <a:moveTo>
                  <a:pt x="523" y="141"/>
                </a:moveTo>
                <a:cubicBezTo>
                  <a:pt x="523" y="140"/>
                  <a:pt x="518" y="137"/>
                  <a:pt x="523" y="139"/>
                </a:cubicBezTo>
                <a:cubicBezTo>
                  <a:pt x="526" y="141"/>
                  <a:pt x="536" y="147"/>
                  <a:pt x="536" y="144"/>
                </a:cubicBezTo>
                <a:cubicBezTo>
                  <a:pt x="527" y="140"/>
                  <a:pt x="524" y="138"/>
                  <a:pt x="518" y="137"/>
                </a:cubicBezTo>
                <a:lnTo>
                  <a:pt x="523" y="141"/>
                </a:lnTo>
                <a:close/>
                <a:moveTo>
                  <a:pt x="541" y="148"/>
                </a:moveTo>
                <a:cubicBezTo>
                  <a:pt x="541" y="147"/>
                  <a:pt x="541" y="146"/>
                  <a:pt x="541" y="145"/>
                </a:cubicBezTo>
                <a:cubicBezTo>
                  <a:pt x="531" y="141"/>
                  <a:pt x="539" y="146"/>
                  <a:pt x="541" y="148"/>
                </a:cubicBezTo>
                <a:cubicBezTo>
                  <a:pt x="541" y="149"/>
                  <a:pt x="541" y="149"/>
                  <a:pt x="541" y="149"/>
                </a:cubicBezTo>
                <a:cubicBezTo>
                  <a:pt x="541" y="149"/>
                  <a:pt x="541" y="148"/>
                  <a:pt x="541" y="148"/>
                </a:cubicBezTo>
                <a:close/>
                <a:moveTo>
                  <a:pt x="513" y="155"/>
                </a:moveTo>
                <a:cubicBezTo>
                  <a:pt x="515" y="156"/>
                  <a:pt x="515" y="156"/>
                  <a:pt x="515" y="156"/>
                </a:cubicBezTo>
                <a:cubicBezTo>
                  <a:pt x="516" y="157"/>
                  <a:pt x="517" y="158"/>
                  <a:pt x="518" y="157"/>
                </a:cubicBezTo>
                <a:cubicBezTo>
                  <a:pt x="515" y="156"/>
                  <a:pt x="515" y="156"/>
                  <a:pt x="515" y="156"/>
                </a:cubicBezTo>
                <a:cubicBezTo>
                  <a:pt x="514" y="154"/>
                  <a:pt x="514" y="152"/>
                  <a:pt x="513" y="155"/>
                </a:cubicBezTo>
                <a:close/>
                <a:moveTo>
                  <a:pt x="537" y="149"/>
                </a:moveTo>
                <a:cubicBezTo>
                  <a:pt x="533" y="149"/>
                  <a:pt x="533" y="149"/>
                  <a:pt x="533" y="149"/>
                </a:cubicBezTo>
                <a:cubicBezTo>
                  <a:pt x="533" y="148"/>
                  <a:pt x="533" y="146"/>
                  <a:pt x="537" y="149"/>
                </a:cubicBezTo>
                <a:close/>
                <a:moveTo>
                  <a:pt x="516" y="149"/>
                </a:moveTo>
                <a:cubicBezTo>
                  <a:pt x="516" y="149"/>
                  <a:pt x="513" y="150"/>
                  <a:pt x="512" y="151"/>
                </a:cubicBezTo>
                <a:cubicBezTo>
                  <a:pt x="514" y="152"/>
                  <a:pt x="518" y="152"/>
                  <a:pt x="516" y="149"/>
                </a:cubicBezTo>
                <a:close/>
                <a:moveTo>
                  <a:pt x="455" y="166"/>
                </a:moveTo>
                <a:cubicBezTo>
                  <a:pt x="454" y="162"/>
                  <a:pt x="454" y="162"/>
                  <a:pt x="454" y="162"/>
                </a:cubicBezTo>
                <a:cubicBezTo>
                  <a:pt x="452" y="162"/>
                  <a:pt x="452" y="162"/>
                  <a:pt x="452" y="162"/>
                </a:cubicBezTo>
                <a:lnTo>
                  <a:pt x="455" y="166"/>
                </a:lnTo>
                <a:close/>
                <a:moveTo>
                  <a:pt x="468" y="155"/>
                </a:moveTo>
                <a:cubicBezTo>
                  <a:pt x="469" y="155"/>
                  <a:pt x="469" y="155"/>
                  <a:pt x="469" y="155"/>
                </a:cubicBezTo>
                <a:cubicBezTo>
                  <a:pt x="468" y="153"/>
                  <a:pt x="468" y="153"/>
                  <a:pt x="468" y="153"/>
                </a:cubicBezTo>
                <a:lnTo>
                  <a:pt x="468" y="155"/>
                </a:lnTo>
                <a:close/>
                <a:moveTo>
                  <a:pt x="484" y="145"/>
                </a:moveTo>
                <a:cubicBezTo>
                  <a:pt x="484" y="146"/>
                  <a:pt x="484" y="146"/>
                  <a:pt x="484" y="147"/>
                </a:cubicBezTo>
                <a:cubicBezTo>
                  <a:pt x="484" y="150"/>
                  <a:pt x="481" y="153"/>
                  <a:pt x="479" y="152"/>
                </a:cubicBezTo>
                <a:cubicBezTo>
                  <a:pt x="479" y="155"/>
                  <a:pt x="483" y="158"/>
                  <a:pt x="484" y="160"/>
                </a:cubicBezTo>
                <a:cubicBezTo>
                  <a:pt x="478" y="146"/>
                  <a:pt x="486" y="160"/>
                  <a:pt x="486" y="154"/>
                </a:cubicBezTo>
                <a:cubicBezTo>
                  <a:pt x="485" y="153"/>
                  <a:pt x="484" y="154"/>
                  <a:pt x="483" y="152"/>
                </a:cubicBezTo>
                <a:cubicBezTo>
                  <a:pt x="483" y="150"/>
                  <a:pt x="484" y="149"/>
                  <a:pt x="485" y="150"/>
                </a:cubicBezTo>
                <a:cubicBezTo>
                  <a:pt x="486" y="151"/>
                  <a:pt x="486" y="152"/>
                  <a:pt x="486" y="152"/>
                </a:cubicBezTo>
                <a:cubicBezTo>
                  <a:pt x="486" y="151"/>
                  <a:pt x="485" y="150"/>
                  <a:pt x="485" y="150"/>
                </a:cubicBezTo>
                <a:cubicBezTo>
                  <a:pt x="485" y="149"/>
                  <a:pt x="484" y="148"/>
                  <a:pt x="484" y="147"/>
                </a:cubicBezTo>
                <a:cubicBezTo>
                  <a:pt x="484" y="146"/>
                  <a:pt x="484" y="146"/>
                  <a:pt x="484" y="145"/>
                </a:cubicBezTo>
                <a:close/>
                <a:moveTo>
                  <a:pt x="506" y="138"/>
                </a:moveTo>
                <a:cubicBezTo>
                  <a:pt x="507" y="139"/>
                  <a:pt x="508" y="141"/>
                  <a:pt x="510" y="142"/>
                </a:cubicBezTo>
                <a:cubicBezTo>
                  <a:pt x="509" y="140"/>
                  <a:pt x="507" y="139"/>
                  <a:pt x="506" y="138"/>
                </a:cubicBezTo>
                <a:cubicBezTo>
                  <a:pt x="505" y="138"/>
                  <a:pt x="504" y="137"/>
                  <a:pt x="504" y="137"/>
                </a:cubicBezTo>
                <a:cubicBezTo>
                  <a:pt x="504" y="137"/>
                  <a:pt x="505" y="138"/>
                  <a:pt x="506" y="138"/>
                </a:cubicBezTo>
                <a:close/>
                <a:moveTo>
                  <a:pt x="498" y="132"/>
                </a:moveTo>
                <a:cubicBezTo>
                  <a:pt x="501" y="133"/>
                  <a:pt x="503" y="135"/>
                  <a:pt x="506" y="136"/>
                </a:cubicBezTo>
                <a:cubicBezTo>
                  <a:pt x="502" y="134"/>
                  <a:pt x="502" y="134"/>
                  <a:pt x="502" y="134"/>
                </a:cubicBezTo>
                <a:cubicBezTo>
                  <a:pt x="504" y="134"/>
                  <a:pt x="505" y="135"/>
                  <a:pt x="506" y="135"/>
                </a:cubicBezTo>
                <a:cubicBezTo>
                  <a:pt x="502" y="132"/>
                  <a:pt x="497" y="129"/>
                  <a:pt x="498" y="132"/>
                </a:cubicBezTo>
                <a:close/>
                <a:moveTo>
                  <a:pt x="508" y="133"/>
                </a:moveTo>
                <a:cubicBezTo>
                  <a:pt x="504" y="132"/>
                  <a:pt x="504" y="132"/>
                  <a:pt x="504" y="132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8" y="136"/>
                  <a:pt x="508" y="136"/>
                  <a:pt x="508" y="136"/>
                </a:cubicBezTo>
                <a:cubicBezTo>
                  <a:pt x="504" y="133"/>
                  <a:pt x="504" y="133"/>
                  <a:pt x="504" y="133"/>
                </a:cubicBezTo>
                <a:lnTo>
                  <a:pt x="508" y="133"/>
                </a:lnTo>
                <a:close/>
                <a:moveTo>
                  <a:pt x="539" y="127"/>
                </a:moveTo>
                <a:cubicBezTo>
                  <a:pt x="542" y="128"/>
                  <a:pt x="544" y="129"/>
                  <a:pt x="538" y="128"/>
                </a:cubicBezTo>
                <a:cubicBezTo>
                  <a:pt x="536" y="126"/>
                  <a:pt x="536" y="126"/>
                  <a:pt x="536" y="126"/>
                </a:cubicBezTo>
                <a:cubicBezTo>
                  <a:pt x="536" y="126"/>
                  <a:pt x="532" y="126"/>
                  <a:pt x="534" y="127"/>
                </a:cubicBezTo>
                <a:cubicBezTo>
                  <a:pt x="517" y="121"/>
                  <a:pt x="536" y="128"/>
                  <a:pt x="528" y="123"/>
                </a:cubicBezTo>
                <a:cubicBezTo>
                  <a:pt x="530" y="126"/>
                  <a:pt x="520" y="122"/>
                  <a:pt x="514" y="120"/>
                </a:cubicBezTo>
                <a:cubicBezTo>
                  <a:pt x="518" y="121"/>
                  <a:pt x="518" y="120"/>
                  <a:pt x="520" y="120"/>
                </a:cubicBezTo>
                <a:cubicBezTo>
                  <a:pt x="521" y="120"/>
                  <a:pt x="522" y="120"/>
                  <a:pt x="524" y="121"/>
                </a:cubicBezTo>
                <a:cubicBezTo>
                  <a:pt x="525" y="121"/>
                  <a:pt x="526" y="121"/>
                  <a:pt x="528" y="122"/>
                </a:cubicBezTo>
                <a:cubicBezTo>
                  <a:pt x="529" y="122"/>
                  <a:pt x="531" y="123"/>
                  <a:pt x="534" y="124"/>
                </a:cubicBezTo>
                <a:cubicBezTo>
                  <a:pt x="532" y="124"/>
                  <a:pt x="536" y="125"/>
                  <a:pt x="539" y="127"/>
                </a:cubicBezTo>
                <a:close/>
                <a:moveTo>
                  <a:pt x="520" y="108"/>
                </a:moveTo>
                <a:cubicBezTo>
                  <a:pt x="520" y="106"/>
                  <a:pt x="520" y="106"/>
                  <a:pt x="520" y="106"/>
                </a:cubicBezTo>
                <a:cubicBezTo>
                  <a:pt x="521" y="108"/>
                  <a:pt x="521" y="108"/>
                  <a:pt x="521" y="108"/>
                </a:cubicBezTo>
                <a:lnTo>
                  <a:pt x="520" y="108"/>
                </a:lnTo>
                <a:close/>
                <a:moveTo>
                  <a:pt x="488" y="61"/>
                </a:moveTo>
                <a:cubicBezTo>
                  <a:pt x="483" y="63"/>
                  <a:pt x="489" y="64"/>
                  <a:pt x="492" y="62"/>
                </a:cubicBezTo>
                <a:cubicBezTo>
                  <a:pt x="490" y="63"/>
                  <a:pt x="489" y="61"/>
                  <a:pt x="488" y="61"/>
                </a:cubicBezTo>
                <a:close/>
                <a:moveTo>
                  <a:pt x="480" y="41"/>
                </a:moveTo>
                <a:cubicBezTo>
                  <a:pt x="481" y="42"/>
                  <a:pt x="476" y="46"/>
                  <a:pt x="482" y="44"/>
                </a:cubicBezTo>
                <a:cubicBezTo>
                  <a:pt x="483" y="41"/>
                  <a:pt x="483" y="41"/>
                  <a:pt x="483" y="41"/>
                </a:cubicBezTo>
                <a:cubicBezTo>
                  <a:pt x="481" y="41"/>
                  <a:pt x="483" y="40"/>
                  <a:pt x="480" y="41"/>
                </a:cubicBezTo>
                <a:close/>
                <a:moveTo>
                  <a:pt x="472" y="28"/>
                </a:moveTo>
                <a:cubicBezTo>
                  <a:pt x="478" y="25"/>
                  <a:pt x="478" y="25"/>
                  <a:pt x="478" y="25"/>
                </a:cubicBezTo>
                <a:cubicBezTo>
                  <a:pt x="477" y="26"/>
                  <a:pt x="477" y="26"/>
                  <a:pt x="477" y="26"/>
                </a:cubicBezTo>
                <a:lnTo>
                  <a:pt x="472" y="28"/>
                </a:lnTo>
                <a:close/>
                <a:moveTo>
                  <a:pt x="466" y="33"/>
                </a:moveTo>
                <a:cubicBezTo>
                  <a:pt x="466" y="33"/>
                  <a:pt x="466" y="31"/>
                  <a:pt x="469" y="30"/>
                </a:cubicBezTo>
                <a:lnTo>
                  <a:pt x="466" y="33"/>
                </a:lnTo>
                <a:close/>
                <a:moveTo>
                  <a:pt x="465" y="16"/>
                </a:moveTo>
                <a:cubicBezTo>
                  <a:pt x="459" y="19"/>
                  <a:pt x="459" y="19"/>
                  <a:pt x="459" y="19"/>
                </a:cubicBezTo>
                <a:cubicBezTo>
                  <a:pt x="459" y="19"/>
                  <a:pt x="459" y="19"/>
                  <a:pt x="459" y="19"/>
                </a:cubicBezTo>
                <a:lnTo>
                  <a:pt x="465" y="16"/>
                </a:lnTo>
                <a:close/>
                <a:moveTo>
                  <a:pt x="469" y="16"/>
                </a:moveTo>
                <a:cubicBezTo>
                  <a:pt x="468" y="17"/>
                  <a:pt x="467" y="17"/>
                  <a:pt x="466" y="18"/>
                </a:cubicBezTo>
                <a:cubicBezTo>
                  <a:pt x="464" y="19"/>
                  <a:pt x="464" y="20"/>
                  <a:pt x="466" y="20"/>
                </a:cubicBezTo>
                <a:cubicBezTo>
                  <a:pt x="469" y="19"/>
                  <a:pt x="467" y="19"/>
                  <a:pt x="467" y="18"/>
                </a:cubicBezTo>
                <a:cubicBezTo>
                  <a:pt x="468" y="18"/>
                  <a:pt x="470" y="18"/>
                  <a:pt x="469" y="20"/>
                </a:cubicBezTo>
                <a:cubicBezTo>
                  <a:pt x="464" y="21"/>
                  <a:pt x="464" y="21"/>
                  <a:pt x="460" y="23"/>
                </a:cubicBezTo>
                <a:cubicBezTo>
                  <a:pt x="456" y="21"/>
                  <a:pt x="462" y="19"/>
                  <a:pt x="466" y="18"/>
                </a:cubicBezTo>
                <a:cubicBezTo>
                  <a:pt x="466" y="17"/>
                  <a:pt x="468" y="17"/>
                  <a:pt x="469" y="16"/>
                </a:cubicBezTo>
                <a:close/>
                <a:moveTo>
                  <a:pt x="474" y="23"/>
                </a:moveTo>
                <a:cubicBezTo>
                  <a:pt x="473" y="23"/>
                  <a:pt x="472" y="23"/>
                  <a:pt x="471" y="24"/>
                </a:cubicBezTo>
                <a:cubicBezTo>
                  <a:pt x="469" y="23"/>
                  <a:pt x="467" y="22"/>
                  <a:pt x="463" y="25"/>
                </a:cubicBezTo>
                <a:cubicBezTo>
                  <a:pt x="464" y="26"/>
                  <a:pt x="464" y="26"/>
                  <a:pt x="464" y="26"/>
                </a:cubicBezTo>
                <a:cubicBezTo>
                  <a:pt x="464" y="26"/>
                  <a:pt x="464" y="26"/>
                  <a:pt x="465" y="25"/>
                </a:cubicBezTo>
                <a:cubicBezTo>
                  <a:pt x="468" y="25"/>
                  <a:pt x="465" y="27"/>
                  <a:pt x="464" y="28"/>
                </a:cubicBezTo>
                <a:cubicBezTo>
                  <a:pt x="466" y="27"/>
                  <a:pt x="468" y="25"/>
                  <a:pt x="471" y="24"/>
                </a:cubicBezTo>
                <a:cubicBezTo>
                  <a:pt x="472" y="24"/>
                  <a:pt x="472" y="24"/>
                  <a:pt x="473" y="24"/>
                </a:cubicBezTo>
                <a:cubicBezTo>
                  <a:pt x="473" y="25"/>
                  <a:pt x="472" y="25"/>
                  <a:pt x="474" y="25"/>
                </a:cubicBezTo>
                <a:cubicBezTo>
                  <a:pt x="475" y="24"/>
                  <a:pt x="475" y="24"/>
                  <a:pt x="475" y="24"/>
                </a:cubicBezTo>
                <a:cubicBezTo>
                  <a:pt x="474" y="24"/>
                  <a:pt x="474" y="24"/>
                  <a:pt x="473" y="24"/>
                </a:cubicBezTo>
                <a:cubicBezTo>
                  <a:pt x="474" y="24"/>
                  <a:pt x="474" y="23"/>
                  <a:pt x="474" y="23"/>
                </a:cubicBezTo>
                <a:close/>
                <a:moveTo>
                  <a:pt x="472" y="13"/>
                </a:moveTo>
                <a:cubicBezTo>
                  <a:pt x="473" y="13"/>
                  <a:pt x="475" y="13"/>
                  <a:pt x="476" y="12"/>
                </a:cubicBezTo>
                <a:cubicBezTo>
                  <a:pt x="477" y="11"/>
                  <a:pt x="477" y="11"/>
                  <a:pt x="477" y="11"/>
                </a:cubicBezTo>
                <a:cubicBezTo>
                  <a:pt x="474" y="10"/>
                  <a:pt x="472" y="12"/>
                  <a:pt x="472" y="13"/>
                </a:cubicBezTo>
                <a:close/>
                <a:moveTo>
                  <a:pt x="489" y="54"/>
                </a:moveTo>
                <a:cubicBezTo>
                  <a:pt x="489" y="54"/>
                  <a:pt x="490" y="56"/>
                  <a:pt x="487" y="58"/>
                </a:cubicBezTo>
                <a:cubicBezTo>
                  <a:pt x="492" y="56"/>
                  <a:pt x="492" y="56"/>
                  <a:pt x="492" y="56"/>
                </a:cubicBezTo>
                <a:cubicBezTo>
                  <a:pt x="491" y="55"/>
                  <a:pt x="494" y="53"/>
                  <a:pt x="496" y="53"/>
                </a:cubicBezTo>
                <a:cubicBezTo>
                  <a:pt x="492" y="53"/>
                  <a:pt x="494" y="51"/>
                  <a:pt x="489" y="54"/>
                </a:cubicBezTo>
                <a:close/>
                <a:moveTo>
                  <a:pt x="518" y="105"/>
                </a:moveTo>
                <a:cubicBezTo>
                  <a:pt x="520" y="104"/>
                  <a:pt x="514" y="102"/>
                  <a:pt x="521" y="101"/>
                </a:cubicBezTo>
                <a:cubicBezTo>
                  <a:pt x="512" y="101"/>
                  <a:pt x="516" y="104"/>
                  <a:pt x="518" y="105"/>
                </a:cubicBezTo>
                <a:close/>
                <a:moveTo>
                  <a:pt x="528" y="105"/>
                </a:moveTo>
                <a:cubicBezTo>
                  <a:pt x="528" y="106"/>
                  <a:pt x="528" y="106"/>
                  <a:pt x="528" y="106"/>
                </a:cubicBezTo>
                <a:cubicBezTo>
                  <a:pt x="527" y="107"/>
                  <a:pt x="520" y="107"/>
                  <a:pt x="524" y="108"/>
                </a:cubicBezTo>
                <a:cubicBezTo>
                  <a:pt x="526" y="108"/>
                  <a:pt x="523" y="107"/>
                  <a:pt x="525" y="107"/>
                </a:cubicBezTo>
                <a:cubicBezTo>
                  <a:pt x="529" y="107"/>
                  <a:pt x="528" y="107"/>
                  <a:pt x="528" y="106"/>
                </a:cubicBezTo>
                <a:cubicBezTo>
                  <a:pt x="528" y="106"/>
                  <a:pt x="528" y="106"/>
                  <a:pt x="528" y="105"/>
                </a:cubicBezTo>
                <a:close/>
                <a:moveTo>
                  <a:pt x="513" y="71"/>
                </a:moveTo>
                <a:cubicBezTo>
                  <a:pt x="514" y="72"/>
                  <a:pt x="514" y="72"/>
                  <a:pt x="514" y="72"/>
                </a:cubicBezTo>
                <a:cubicBezTo>
                  <a:pt x="510" y="75"/>
                  <a:pt x="510" y="75"/>
                  <a:pt x="510" y="75"/>
                </a:cubicBezTo>
                <a:lnTo>
                  <a:pt x="513" y="71"/>
                </a:lnTo>
                <a:close/>
                <a:moveTo>
                  <a:pt x="511" y="55"/>
                </a:moveTo>
                <a:cubicBezTo>
                  <a:pt x="511" y="56"/>
                  <a:pt x="511" y="56"/>
                  <a:pt x="511" y="56"/>
                </a:cubicBezTo>
                <a:cubicBezTo>
                  <a:pt x="510" y="56"/>
                  <a:pt x="510" y="56"/>
                  <a:pt x="510" y="56"/>
                </a:cubicBezTo>
                <a:cubicBezTo>
                  <a:pt x="509" y="57"/>
                  <a:pt x="507" y="57"/>
                  <a:pt x="506" y="58"/>
                </a:cubicBezTo>
                <a:cubicBezTo>
                  <a:pt x="506" y="58"/>
                  <a:pt x="506" y="59"/>
                  <a:pt x="506" y="59"/>
                </a:cubicBezTo>
                <a:cubicBezTo>
                  <a:pt x="506" y="59"/>
                  <a:pt x="506" y="58"/>
                  <a:pt x="506" y="58"/>
                </a:cubicBezTo>
                <a:cubicBezTo>
                  <a:pt x="506" y="57"/>
                  <a:pt x="505" y="56"/>
                  <a:pt x="509" y="54"/>
                </a:cubicBezTo>
                <a:cubicBezTo>
                  <a:pt x="507" y="55"/>
                  <a:pt x="508" y="57"/>
                  <a:pt x="511" y="56"/>
                </a:cubicBezTo>
                <a:lnTo>
                  <a:pt x="511" y="55"/>
                </a:lnTo>
                <a:close/>
                <a:moveTo>
                  <a:pt x="501" y="25"/>
                </a:moveTo>
                <a:cubicBezTo>
                  <a:pt x="500" y="26"/>
                  <a:pt x="499" y="26"/>
                  <a:pt x="502" y="26"/>
                </a:cubicBezTo>
                <a:cubicBezTo>
                  <a:pt x="503" y="25"/>
                  <a:pt x="502" y="24"/>
                  <a:pt x="501" y="25"/>
                </a:cubicBezTo>
                <a:close/>
                <a:moveTo>
                  <a:pt x="519" y="60"/>
                </a:moveTo>
                <a:cubicBezTo>
                  <a:pt x="516" y="61"/>
                  <a:pt x="518" y="62"/>
                  <a:pt x="514" y="63"/>
                </a:cubicBezTo>
                <a:cubicBezTo>
                  <a:pt x="513" y="63"/>
                  <a:pt x="513" y="63"/>
                  <a:pt x="513" y="63"/>
                </a:cubicBezTo>
                <a:cubicBezTo>
                  <a:pt x="515" y="63"/>
                  <a:pt x="507" y="67"/>
                  <a:pt x="512" y="66"/>
                </a:cubicBezTo>
                <a:cubicBezTo>
                  <a:pt x="511" y="66"/>
                  <a:pt x="511" y="66"/>
                  <a:pt x="511" y="66"/>
                </a:cubicBezTo>
                <a:cubicBezTo>
                  <a:pt x="513" y="66"/>
                  <a:pt x="515" y="62"/>
                  <a:pt x="518" y="62"/>
                </a:cubicBezTo>
                <a:cubicBezTo>
                  <a:pt x="519" y="63"/>
                  <a:pt x="521" y="60"/>
                  <a:pt x="519" y="60"/>
                </a:cubicBezTo>
                <a:close/>
                <a:moveTo>
                  <a:pt x="507" y="19"/>
                </a:moveTo>
                <a:cubicBezTo>
                  <a:pt x="507" y="21"/>
                  <a:pt x="500" y="23"/>
                  <a:pt x="504" y="24"/>
                </a:cubicBezTo>
                <a:cubicBezTo>
                  <a:pt x="504" y="22"/>
                  <a:pt x="511" y="19"/>
                  <a:pt x="507" y="19"/>
                </a:cubicBezTo>
                <a:close/>
                <a:moveTo>
                  <a:pt x="524" y="45"/>
                </a:moveTo>
                <a:cubicBezTo>
                  <a:pt x="525" y="45"/>
                  <a:pt x="525" y="45"/>
                  <a:pt x="525" y="45"/>
                </a:cubicBezTo>
                <a:cubicBezTo>
                  <a:pt x="524" y="47"/>
                  <a:pt x="524" y="47"/>
                  <a:pt x="524" y="47"/>
                </a:cubicBezTo>
                <a:cubicBezTo>
                  <a:pt x="523" y="47"/>
                  <a:pt x="523" y="47"/>
                  <a:pt x="523" y="47"/>
                </a:cubicBezTo>
                <a:lnTo>
                  <a:pt x="524" y="45"/>
                </a:lnTo>
                <a:close/>
                <a:moveTo>
                  <a:pt x="467" y="35"/>
                </a:moveTo>
                <a:cubicBezTo>
                  <a:pt x="466" y="35"/>
                  <a:pt x="466" y="36"/>
                  <a:pt x="467" y="36"/>
                </a:cubicBezTo>
                <a:cubicBezTo>
                  <a:pt x="467" y="36"/>
                  <a:pt x="467" y="35"/>
                  <a:pt x="467" y="35"/>
                </a:cubicBezTo>
                <a:close/>
                <a:moveTo>
                  <a:pt x="501" y="109"/>
                </a:moveTo>
                <a:cubicBezTo>
                  <a:pt x="500" y="108"/>
                  <a:pt x="499" y="108"/>
                  <a:pt x="498" y="108"/>
                </a:cubicBezTo>
                <a:cubicBezTo>
                  <a:pt x="499" y="108"/>
                  <a:pt x="500" y="108"/>
                  <a:pt x="501" y="109"/>
                </a:cubicBezTo>
                <a:close/>
                <a:moveTo>
                  <a:pt x="496" y="109"/>
                </a:moveTo>
                <a:cubicBezTo>
                  <a:pt x="496" y="109"/>
                  <a:pt x="496" y="109"/>
                  <a:pt x="496" y="109"/>
                </a:cubicBezTo>
                <a:cubicBezTo>
                  <a:pt x="496" y="109"/>
                  <a:pt x="496" y="109"/>
                  <a:pt x="496" y="109"/>
                </a:cubicBezTo>
                <a:close/>
                <a:moveTo>
                  <a:pt x="429" y="155"/>
                </a:moveTo>
                <a:cubicBezTo>
                  <a:pt x="428" y="155"/>
                  <a:pt x="425" y="152"/>
                  <a:pt x="428" y="156"/>
                </a:cubicBezTo>
                <a:cubicBezTo>
                  <a:pt x="429" y="158"/>
                  <a:pt x="428" y="155"/>
                  <a:pt x="429" y="155"/>
                </a:cubicBezTo>
                <a:close/>
                <a:moveTo>
                  <a:pt x="433" y="159"/>
                </a:moveTo>
                <a:cubicBezTo>
                  <a:pt x="434" y="159"/>
                  <a:pt x="435" y="160"/>
                  <a:pt x="436" y="161"/>
                </a:cubicBezTo>
                <a:cubicBezTo>
                  <a:pt x="434" y="159"/>
                  <a:pt x="434" y="159"/>
                  <a:pt x="433" y="159"/>
                </a:cubicBezTo>
                <a:close/>
                <a:moveTo>
                  <a:pt x="433" y="159"/>
                </a:moveTo>
                <a:cubicBezTo>
                  <a:pt x="432" y="159"/>
                  <a:pt x="432" y="160"/>
                  <a:pt x="431" y="161"/>
                </a:cubicBezTo>
                <a:cubicBezTo>
                  <a:pt x="433" y="162"/>
                  <a:pt x="433" y="160"/>
                  <a:pt x="433" y="159"/>
                </a:cubicBezTo>
                <a:close/>
                <a:moveTo>
                  <a:pt x="442" y="148"/>
                </a:moveTo>
                <a:cubicBezTo>
                  <a:pt x="443" y="150"/>
                  <a:pt x="447" y="151"/>
                  <a:pt x="445" y="155"/>
                </a:cubicBezTo>
                <a:cubicBezTo>
                  <a:pt x="445" y="155"/>
                  <a:pt x="446" y="153"/>
                  <a:pt x="448" y="155"/>
                </a:cubicBezTo>
                <a:cubicBezTo>
                  <a:pt x="445" y="151"/>
                  <a:pt x="444" y="148"/>
                  <a:pt x="442" y="148"/>
                </a:cubicBezTo>
                <a:close/>
                <a:moveTo>
                  <a:pt x="452" y="156"/>
                </a:moveTo>
                <a:cubicBezTo>
                  <a:pt x="452" y="155"/>
                  <a:pt x="452" y="155"/>
                  <a:pt x="453" y="155"/>
                </a:cubicBezTo>
                <a:cubicBezTo>
                  <a:pt x="452" y="155"/>
                  <a:pt x="452" y="155"/>
                  <a:pt x="452" y="156"/>
                </a:cubicBezTo>
                <a:close/>
                <a:moveTo>
                  <a:pt x="453" y="155"/>
                </a:moveTo>
                <a:cubicBezTo>
                  <a:pt x="454" y="155"/>
                  <a:pt x="457" y="160"/>
                  <a:pt x="457" y="157"/>
                </a:cubicBezTo>
                <a:cubicBezTo>
                  <a:pt x="456" y="155"/>
                  <a:pt x="454" y="152"/>
                  <a:pt x="453" y="152"/>
                </a:cubicBezTo>
                <a:cubicBezTo>
                  <a:pt x="454" y="155"/>
                  <a:pt x="453" y="155"/>
                  <a:pt x="453" y="155"/>
                </a:cubicBezTo>
                <a:close/>
                <a:moveTo>
                  <a:pt x="480" y="123"/>
                </a:moveTo>
                <a:cubicBezTo>
                  <a:pt x="479" y="124"/>
                  <a:pt x="479" y="124"/>
                  <a:pt x="479" y="124"/>
                </a:cubicBezTo>
                <a:cubicBezTo>
                  <a:pt x="480" y="125"/>
                  <a:pt x="480" y="125"/>
                  <a:pt x="480" y="125"/>
                </a:cubicBezTo>
                <a:cubicBezTo>
                  <a:pt x="480" y="125"/>
                  <a:pt x="481" y="124"/>
                  <a:pt x="480" y="123"/>
                </a:cubicBezTo>
                <a:close/>
                <a:moveTo>
                  <a:pt x="491" y="134"/>
                </a:moveTo>
                <a:cubicBezTo>
                  <a:pt x="488" y="129"/>
                  <a:pt x="488" y="129"/>
                  <a:pt x="488" y="129"/>
                </a:cubicBezTo>
                <a:cubicBezTo>
                  <a:pt x="487" y="128"/>
                  <a:pt x="490" y="132"/>
                  <a:pt x="489" y="132"/>
                </a:cubicBezTo>
                <a:cubicBezTo>
                  <a:pt x="489" y="133"/>
                  <a:pt x="490" y="134"/>
                  <a:pt x="491" y="134"/>
                </a:cubicBezTo>
                <a:close/>
                <a:moveTo>
                  <a:pt x="504" y="160"/>
                </a:moveTo>
                <a:cubicBezTo>
                  <a:pt x="504" y="160"/>
                  <a:pt x="504" y="160"/>
                  <a:pt x="503" y="160"/>
                </a:cubicBezTo>
                <a:cubicBezTo>
                  <a:pt x="504" y="160"/>
                  <a:pt x="504" y="160"/>
                  <a:pt x="504" y="160"/>
                </a:cubicBezTo>
                <a:close/>
                <a:moveTo>
                  <a:pt x="484" y="120"/>
                </a:moveTo>
                <a:cubicBezTo>
                  <a:pt x="486" y="122"/>
                  <a:pt x="487" y="124"/>
                  <a:pt x="489" y="125"/>
                </a:cubicBezTo>
                <a:cubicBezTo>
                  <a:pt x="490" y="126"/>
                  <a:pt x="486" y="121"/>
                  <a:pt x="484" y="120"/>
                </a:cubicBezTo>
                <a:close/>
                <a:moveTo>
                  <a:pt x="489" y="120"/>
                </a:moveTo>
                <a:cubicBezTo>
                  <a:pt x="488" y="120"/>
                  <a:pt x="487" y="120"/>
                  <a:pt x="486" y="119"/>
                </a:cubicBezTo>
                <a:cubicBezTo>
                  <a:pt x="488" y="121"/>
                  <a:pt x="488" y="121"/>
                  <a:pt x="488" y="121"/>
                </a:cubicBezTo>
                <a:lnTo>
                  <a:pt x="489" y="120"/>
                </a:lnTo>
                <a:close/>
                <a:moveTo>
                  <a:pt x="496" y="122"/>
                </a:moveTo>
                <a:cubicBezTo>
                  <a:pt x="494" y="121"/>
                  <a:pt x="494" y="121"/>
                  <a:pt x="494" y="121"/>
                </a:cubicBezTo>
                <a:cubicBezTo>
                  <a:pt x="495" y="122"/>
                  <a:pt x="495" y="122"/>
                  <a:pt x="495" y="122"/>
                </a:cubicBezTo>
                <a:lnTo>
                  <a:pt x="496" y="122"/>
                </a:lnTo>
                <a:close/>
                <a:moveTo>
                  <a:pt x="501" y="90"/>
                </a:moveTo>
                <a:cubicBezTo>
                  <a:pt x="500" y="90"/>
                  <a:pt x="500" y="86"/>
                  <a:pt x="495" y="89"/>
                </a:cubicBezTo>
                <a:cubicBezTo>
                  <a:pt x="502" y="87"/>
                  <a:pt x="495" y="93"/>
                  <a:pt x="501" y="90"/>
                </a:cubicBezTo>
                <a:close/>
                <a:moveTo>
                  <a:pt x="470" y="41"/>
                </a:moveTo>
                <a:cubicBezTo>
                  <a:pt x="471" y="38"/>
                  <a:pt x="471" y="38"/>
                  <a:pt x="471" y="38"/>
                </a:cubicBezTo>
                <a:cubicBezTo>
                  <a:pt x="470" y="40"/>
                  <a:pt x="467" y="40"/>
                  <a:pt x="470" y="41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8" name="Szövegdoboz 77"/>
          <p:cNvSpPr txBox="1"/>
          <p:nvPr/>
        </p:nvSpPr>
        <p:spPr>
          <a:xfrm>
            <a:off x="240835" y="4556103"/>
            <a:ext cx="25010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3200" dirty="0">
                <a:solidFill>
                  <a:srgbClr val="C00000"/>
                </a:solidFill>
                <a:latin typeface="KG Second Chances Sketch" panose="02000000000000000000" pitchFamily="2" charset="-18"/>
              </a:rPr>
              <a:t>AZ ESZKÖZ</a:t>
            </a:r>
          </a:p>
        </p:txBody>
      </p:sp>
      <p:sp>
        <p:nvSpPr>
          <p:cNvPr id="79" name="Szövegdoboz 78"/>
          <p:cNvSpPr txBox="1"/>
          <p:nvPr/>
        </p:nvSpPr>
        <p:spPr>
          <a:xfrm>
            <a:off x="9151153" y="4556103"/>
            <a:ext cx="25010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hu-HU" sz="3200" dirty="0">
                <a:solidFill>
                  <a:srgbClr val="C00000"/>
                </a:solidFill>
                <a:latin typeface="KG Second Chances Sketch" panose="02000000000000000000" pitchFamily="2" charset="-18"/>
              </a:rPr>
              <a:t>AZ ESZKÖZ</a:t>
            </a:r>
          </a:p>
        </p:txBody>
      </p:sp>
      <p:sp>
        <p:nvSpPr>
          <p:cNvPr id="81" name="Téglalap 80"/>
          <p:cNvSpPr/>
          <p:nvPr/>
        </p:nvSpPr>
        <p:spPr>
          <a:xfrm>
            <a:off x="268545" y="5112743"/>
            <a:ext cx="2352119" cy="11387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hu-HU" sz="2000" b="1" dirty="0">
                <a:solidFill>
                  <a:schemeClr val="accent2"/>
                </a:solidFill>
              </a:rPr>
              <a:t>Orvoslátogató (88%)</a:t>
            </a:r>
          </a:p>
          <a:p>
            <a:pPr marL="0" lvl="1"/>
            <a:r>
              <a:rPr lang="hu-HU" sz="2000" b="1" dirty="0">
                <a:solidFill>
                  <a:schemeClr val="accent2"/>
                </a:solidFill>
              </a:rPr>
              <a:t>E-mail (75%)</a:t>
            </a:r>
          </a:p>
          <a:p>
            <a:pPr marL="0" lvl="1"/>
            <a:r>
              <a:rPr lang="hu-HU" sz="1400" b="1" dirty="0">
                <a:solidFill>
                  <a:schemeClr val="accent2"/>
                </a:solidFill>
              </a:rPr>
              <a:t>Hagyományos média (31%) </a:t>
            </a:r>
          </a:p>
          <a:p>
            <a:pPr marL="0" lvl="1"/>
            <a:r>
              <a:rPr lang="hu-HU" sz="1400" b="1" dirty="0">
                <a:solidFill>
                  <a:schemeClr val="accent2"/>
                </a:solidFill>
              </a:rPr>
              <a:t>Közösségi média (25%)</a:t>
            </a:r>
          </a:p>
        </p:txBody>
      </p:sp>
      <p:sp>
        <p:nvSpPr>
          <p:cNvPr id="85" name="Freeform 18"/>
          <p:cNvSpPr>
            <a:spLocks noChangeAspect="1" noEditPoints="1"/>
          </p:cNvSpPr>
          <p:nvPr/>
        </p:nvSpPr>
        <p:spPr bwMode="auto">
          <a:xfrm rot="2777314" flipV="1">
            <a:off x="7679055" y="4136798"/>
            <a:ext cx="1509469" cy="491371"/>
          </a:xfrm>
          <a:custGeom>
            <a:avLst/>
            <a:gdLst>
              <a:gd name="T0" fmla="*/ 266 w 578"/>
              <a:gd name="T1" fmla="*/ 80 h 179"/>
              <a:gd name="T2" fmla="*/ 212 w 578"/>
              <a:gd name="T3" fmla="*/ 39 h 179"/>
              <a:gd name="T4" fmla="*/ 51 w 578"/>
              <a:gd name="T5" fmla="*/ 101 h 179"/>
              <a:gd name="T6" fmla="*/ 204 w 578"/>
              <a:gd name="T7" fmla="*/ 36 h 179"/>
              <a:gd name="T8" fmla="*/ 277 w 578"/>
              <a:gd name="T9" fmla="*/ 48 h 179"/>
              <a:gd name="T10" fmla="*/ 376 w 578"/>
              <a:gd name="T11" fmla="*/ 58 h 179"/>
              <a:gd name="T12" fmla="*/ 464 w 578"/>
              <a:gd name="T13" fmla="*/ 100 h 179"/>
              <a:gd name="T14" fmla="*/ 386 w 578"/>
              <a:gd name="T15" fmla="*/ 94 h 179"/>
              <a:gd name="T16" fmla="*/ 328 w 578"/>
              <a:gd name="T17" fmla="*/ 96 h 179"/>
              <a:gd name="T18" fmla="*/ 277 w 578"/>
              <a:gd name="T19" fmla="*/ 93 h 179"/>
              <a:gd name="T20" fmla="*/ 244 w 578"/>
              <a:gd name="T21" fmla="*/ 91 h 179"/>
              <a:gd name="T22" fmla="*/ 156 w 578"/>
              <a:gd name="T23" fmla="*/ 81 h 179"/>
              <a:gd name="T24" fmla="*/ 73 w 578"/>
              <a:gd name="T25" fmla="*/ 90 h 179"/>
              <a:gd name="T26" fmla="*/ 22 w 578"/>
              <a:gd name="T27" fmla="*/ 121 h 179"/>
              <a:gd name="T28" fmla="*/ 17 w 578"/>
              <a:gd name="T29" fmla="*/ 76 h 179"/>
              <a:gd name="T30" fmla="*/ 90 w 578"/>
              <a:gd name="T31" fmla="*/ 45 h 179"/>
              <a:gd name="T32" fmla="*/ 179 w 578"/>
              <a:gd name="T33" fmla="*/ 79 h 179"/>
              <a:gd name="T34" fmla="*/ 170 w 578"/>
              <a:gd name="T35" fmla="*/ 56 h 179"/>
              <a:gd name="T36" fmla="*/ 303 w 578"/>
              <a:gd name="T37" fmla="*/ 55 h 179"/>
              <a:gd name="T38" fmla="*/ 404 w 578"/>
              <a:gd name="T39" fmla="*/ 83 h 179"/>
              <a:gd name="T40" fmla="*/ 324 w 578"/>
              <a:gd name="T41" fmla="*/ 82 h 179"/>
              <a:gd name="T42" fmla="*/ 219 w 578"/>
              <a:gd name="T43" fmla="*/ 71 h 179"/>
              <a:gd name="T44" fmla="*/ 25 w 578"/>
              <a:gd name="T45" fmla="*/ 95 h 179"/>
              <a:gd name="T46" fmla="*/ 39 w 578"/>
              <a:gd name="T47" fmla="*/ 89 h 179"/>
              <a:gd name="T48" fmla="*/ 150 w 578"/>
              <a:gd name="T49" fmla="*/ 60 h 179"/>
              <a:gd name="T50" fmla="*/ 141 w 578"/>
              <a:gd name="T51" fmla="*/ 60 h 179"/>
              <a:gd name="T52" fmla="*/ 230 w 578"/>
              <a:gd name="T53" fmla="*/ 93 h 179"/>
              <a:gd name="T54" fmla="*/ 424 w 578"/>
              <a:gd name="T55" fmla="*/ 89 h 179"/>
              <a:gd name="T56" fmla="*/ 323 w 578"/>
              <a:gd name="T57" fmla="*/ 100 h 179"/>
              <a:gd name="T58" fmla="*/ 427 w 578"/>
              <a:gd name="T59" fmla="*/ 177 h 179"/>
              <a:gd name="T60" fmla="*/ 500 w 578"/>
              <a:gd name="T61" fmla="*/ 119 h 179"/>
              <a:gd name="T62" fmla="*/ 523 w 578"/>
              <a:gd name="T63" fmla="*/ 124 h 179"/>
              <a:gd name="T64" fmla="*/ 520 w 578"/>
              <a:gd name="T65" fmla="*/ 39 h 179"/>
              <a:gd name="T66" fmla="*/ 534 w 578"/>
              <a:gd name="T67" fmla="*/ 76 h 179"/>
              <a:gd name="T68" fmla="*/ 573 w 578"/>
              <a:gd name="T69" fmla="*/ 123 h 179"/>
              <a:gd name="T70" fmla="*/ 549 w 578"/>
              <a:gd name="T71" fmla="*/ 152 h 179"/>
              <a:gd name="T72" fmla="*/ 461 w 578"/>
              <a:gd name="T73" fmla="*/ 162 h 179"/>
              <a:gd name="T74" fmla="*/ 439 w 578"/>
              <a:gd name="T75" fmla="*/ 166 h 179"/>
              <a:gd name="T76" fmla="*/ 477 w 578"/>
              <a:gd name="T77" fmla="*/ 147 h 179"/>
              <a:gd name="T78" fmla="*/ 493 w 578"/>
              <a:gd name="T79" fmla="*/ 129 h 179"/>
              <a:gd name="T80" fmla="*/ 500 w 578"/>
              <a:gd name="T81" fmla="*/ 119 h 179"/>
              <a:gd name="T82" fmla="*/ 509 w 578"/>
              <a:gd name="T83" fmla="*/ 117 h 179"/>
              <a:gd name="T84" fmla="*/ 496 w 578"/>
              <a:gd name="T85" fmla="*/ 105 h 179"/>
              <a:gd name="T86" fmla="*/ 487 w 578"/>
              <a:gd name="T87" fmla="*/ 74 h 179"/>
              <a:gd name="T88" fmla="*/ 469 w 578"/>
              <a:gd name="T89" fmla="*/ 36 h 179"/>
              <a:gd name="T90" fmla="*/ 440 w 578"/>
              <a:gd name="T91" fmla="*/ 8 h 179"/>
              <a:gd name="T92" fmla="*/ 500 w 578"/>
              <a:gd name="T93" fmla="*/ 9 h 179"/>
              <a:gd name="T94" fmla="*/ 552 w 578"/>
              <a:gd name="T95" fmla="*/ 103 h 179"/>
              <a:gd name="T96" fmla="*/ 540 w 578"/>
              <a:gd name="T97" fmla="*/ 98 h 179"/>
              <a:gd name="T98" fmla="*/ 521 w 578"/>
              <a:gd name="T99" fmla="*/ 78 h 179"/>
              <a:gd name="T100" fmla="*/ 513 w 578"/>
              <a:gd name="T101" fmla="*/ 155 h 179"/>
              <a:gd name="T102" fmla="*/ 486 w 578"/>
              <a:gd name="T103" fmla="*/ 154 h 179"/>
              <a:gd name="T104" fmla="*/ 504 w 578"/>
              <a:gd name="T105" fmla="*/ 133 h 179"/>
              <a:gd name="T106" fmla="*/ 520 w 578"/>
              <a:gd name="T107" fmla="*/ 108 h 179"/>
              <a:gd name="T108" fmla="*/ 469 w 578"/>
              <a:gd name="T109" fmla="*/ 16 h 179"/>
              <a:gd name="T110" fmla="*/ 474 w 578"/>
              <a:gd name="T111" fmla="*/ 23 h 179"/>
              <a:gd name="T112" fmla="*/ 513 w 578"/>
              <a:gd name="T113" fmla="*/ 71 h 179"/>
              <a:gd name="T114" fmla="*/ 512 w 578"/>
              <a:gd name="T115" fmla="*/ 66 h 179"/>
              <a:gd name="T116" fmla="*/ 496 w 578"/>
              <a:gd name="T117" fmla="*/ 109 h 179"/>
              <a:gd name="T118" fmla="*/ 457 w 578"/>
              <a:gd name="T119" fmla="*/ 157 h 179"/>
              <a:gd name="T120" fmla="*/ 488 w 578"/>
              <a:gd name="T121" fmla="*/ 121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578" h="179">
                <a:moveTo>
                  <a:pt x="484" y="109"/>
                </a:moveTo>
                <a:cubicBezTo>
                  <a:pt x="484" y="110"/>
                  <a:pt x="484" y="110"/>
                  <a:pt x="484" y="110"/>
                </a:cubicBezTo>
                <a:cubicBezTo>
                  <a:pt x="483" y="110"/>
                  <a:pt x="483" y="110"/>
                  <a:pt x="484" y="109"/>
                </a:cubicBezTo>
                <a:close/>
                <a:moveTo>
                  <a:pt x="484" y="110"/>
                </a:moveTo>
                <a:cubicBezTo>
                  <a:pt x="486" y="114"/>
                  <a:pt x="491" y="116"/>
                  <a:pt x="494" y="118"/>
                </a:cubicBezTo>
                <a:cubicBezTo>
                  <a:pt x="496" y="111"/>
                  <a:pt x="487" y="111"/>
                  <a:pt x="484" y="110"/>
                </a:cubicBezTo>
                <a:close/>
                <a:moveTo>
                  <a:pt x="491" y="102"/>
                </a:moveTo>
                <a:cubicBezTo>
                  <a:pt x="488" y="99"/>
                  <a:pt x="488" y="99"/>
                  <a:pt x="488" y="99"/>
                </a:cubicBezTo>
                <a:cubicBezTo>
                  <a:pt x="489" y="100"/>
                  <a:pt x="488" y="103"/>
                  <a:pt x="491" y="102"/>
                </a:cubicBezTo>
                <a:close/>
                <a:moveTo>
                  <a:pt x="484" y="104"/>
                </a:moveTo>
                <a:cubicBezTo>
                  <a:pt x="485" y="108"/>
                  <a:pt x="485" y="108"/>
                  <a:pt x="485" y="108"/>
                </a:cubicBezTo>
                <a:cubicBezTo>
                  <a:pt x="486" y="105"/>
                  <a:pt x="486" y="105"/>
                  <a:pt x="486" y="105"/>
                </a:cubicBezTo>
                <a:lnTo>
                  <a:pt x="484" y="104"/>
                </a:lnTo>
                <a:close/>
                <a:moveTo>
                  <a:pt x="277" y="97"/>
                </a:moveTo>
                <a:cubicBezTo>
                  <a:pt x="277" y="96"/>
                  <a:pt x="277" y="94"/>
                  <a:pt x="277" y="93"/>
                </a:cubicBezTo>
                <a:lnTo>
                  <a:pt x="277" y="97"/>
                </a:lnTo>
                <a:close/>
                <a:moveTo>
                  <a:pt x="266" y="80"/>
                </a:moveTo>
                <a:cubicBezTo>
                  <a:pt x="267" y="80"/>
                  <a:pt x="267" y="81"/>
                  <a:pt x="268" y="81"/>
                </a:cubicBezTo>
                <a:cubicBezTo>
                  <a:pt x="267" y="80"/>
                  <a:pt x="267" y="80"/>
                  <a:pt x="266" y="80"/>
                </a:cubicBezTo>
                <a:close/>
                <a:moveTo>
                  <a:pt x="284" y="93"/>
                </a:moveTo>
                <a:cubicBezTo>
                  <a:pt x="286" y="93"/>
                  <a:pt x="286" y="93"/>
                  <a:pt x="286" y="93"/>
                </a:cubicBezTo>
                <a:cubicBezTo>
                  <a:pt x="285" y="93"/>
                  <a:pt x="284" y="93"/>
                  <a:pt x="284" y="93"/>
                </a:cubicBezTo>
                <a:close/>
                <a:moveTo>
                  <a:pt x="394" y="100"/>
                </a:moveTo>
                <a:cubicBezTo>
                  <a:pt x="393" y="99"/>
                  <a:pt x="391" y="97"/>
                  <a:pt x="390" y="95"/>
                </a:cubicBezTo>
                <a:cubicBezTo>
                  <a:pt x="391" y="97"/>
                  <a:pt x="390" y="101"/>
                  <a:pt x="394" y="100"/>
                </a:cubicBezTo>
                <a:close/>
                <a:moveTo>
                  <a:pt x="225" y="44"/>
                </a:moveTo>
                <a:cubicBezTo>
                  <a:pt x="225" y="42"/>
                  <a:pt x="225" y="42"/>
                  <a:pt x="225" y="42"/>
                </a:cubicBezTo>
                <a:cubicBezTo>
                  <a:pt x="224" y="42"/>
                  <a:pt x="224" y="43"/>
                  <a:pt x="225" y="44"/>
                </a:cubicBezTo>
                <a:close/>
                <a:moveTo>
                  <a:pt x="267" y="49"/>
                </a:moveTo>
                <a:cubicBezTo>
                  <a:pt x="267" y="49"/>
                  <a:pt x="267" y="49"/>
                  <a:pt x="267" y="49"/>
                </a:cubicBezTo>
                <a:cubicBezTo>
                  <a:pt x="267" y="48"/>
                  <a:pt x="268" y="48"/>
                  <a:pt x="268" y="46"/>
                </a:cubicBezTo>
                <a:lnTo>
                  <a:pt x="267" y="49"/>
                </a:lnTo>
                <a:close/>
                <a:moveTo>
                  <a:pt x="294" y="90"/>
                </a:moveTo>
                <a:cubicBezTo>
                  <a:pt x="293" y="89"/>
                  <a:pt x="293" y="89"/>
                  <a:pt x="293" y="89"/>
                </a:cubicBezTo>
                <a:cubicBezTo>
                  <a:pt x="292" y="89"/>
                  <a:pt x="292" y="89"/>
                  <a:pt x="292" y="89"/>
                </a:cubicBezTo>
                <a:cubicBezTo>
                  <a:pt x="293" y="90"/>
                  <a:pt x="293" y="90"/>
                  <a:pt x="294" y="90"/>
                </a:cubicBezTo>
                <a:close/>
                <a:moveTo>
                  <a:pt x="210" y="34"/>
                </a:moveTo>
                <a:cubicBezTo>
                  <a:pt x="210" y="36"/>
                  <a:pt x="211" y="38"/>
                  <a:pt x="212" y="39"/>
                </a:cubicBezTo>
                <a:cubicBezTo>
                  <a:pt x="212" y="37"/>
                  <a:pt x="211" y="35"/>
                  <a:pt x="210" y="34"/>
                </a:cubicBezTo>
                <a:close/>
                <a:moveTo>
                  <a:pt x="266" y="80"/>
                </a:move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lose/>
                <a:moveTo>
                  <a:pt x="279" y="48"/>
                </a:moveTo>
                <a:cubicBezTo>
                  <a:pt x="280" y="49"/>
                  <a:pt x="281" y="49"/>
                  <a:pt x="281" y="49"/>
                </a:cubicBezTo>
                <a:cubicBezTo>
                  <a:pt x="281" y="48"/>
                  <a:pt x="280" y="48"/>
                  <a:pt x="279" y="48"/>
                </a:cubicBezTo>
                <a:close/>
                <a:moveTo>
                  <a:pt x="389" y="93"/>
                </a:moveTo>
                <a:cubicBezTo>
                  <a:pt x="390" y="95"/>
                  <a:pt x="390" y="95"/>
                  <a:pt x="390" y="95"/>
                </a:cubicBezTo>
                <a:cubicBezTo>
                  <a:pt x="390" y="94"/>
                  <a:pt x="390" y="93"/>
                  <a:pt x="389" y="93"/>
                </a:cubicBezTo>
                <a:close/>
                <a:moveTo>
                  <a:pt x="471" y="106"/>
                </a:moveTo>
                <a:cubicBezTo>
                  <a:pt x="471" y="108"/>
                  <a:pt x="470" y="109"/>
                  <a:pt x="472" y="110"/>
                </a:cubicBezTo>
                <a:cubicBezTo>
                  <a:pt x="472" y="108"/>
                  <a:pt x="471" y="107"/>
                  <a:pt x="471" y="106"/>
                </a:cubicBezTo>
                <a:close/>
                <a:moveTo>
                  <a:pt x="5" y="110"/>
                </a:moveTo>
                <a:cubicBezTo>
                  <a:pt x="5" y="110"/>
                  <a:pt x="5" y="110"/>
                  <a:pt x="5" y="110"/>
                </a:cubicBezTo>
                <a:cubicBezTo>
                  <a:pt x="5" y="110"/>
                  <a:pt x="5" y="110"/>
                  <a:pt x="5" y="110"/>
                </a:cubicBezTo>
                <a:close/>
                <a:moveTo>
                  <a:pt x="52" y="103"/>
                </a:moveTo>
                <a:cubicBezTo>
                  <a:pt x="51" y="102"/>
                  <a:pt x="51" y="102"/>
                  <a:pt x="51" y="101"/>
                </a:cubicBezTo>
                <a:cubicBezTo>
                  <a:pt x="51" y="103"/>
                  <a:pt x="51" y="104"/>
                  <a:pt x="52" y="103"/>
                </a:cubicBezTo>
                <a:close/>
                <a:moveTo>
                  <a:pt x="87" y="38"/>
                </a:moveTo>
                <a:cubicBezTo>
                  <a:pt x="96" y="43"/>
                  <a:pt x="96" y="43"/>
                  <a:pt x="96" y="43"/>
                </a:cubicBezTo>
                <a:cubicBezTo>
                  <a:pt x="96" y="41"/>
                  <a:pt x="100" y="39"/>
                  <a:pt x="97" y="37"/>
                </a:cubicBezTo>
                <a:cubicBezTo>
                  <a:pt x="101" y="41"/>
                  <a:pt x="101" y="41"/>
                  <a:pt x="101" y="41"/>
                </a:cubicBezTo>
                <a:cubicBezTo>
                  <a:pt x="101" y="38"/>
                  <a:pt x="101" y="38"/>
                  <a:pt x="101" y="38"/>
                </a:cubicBezTo>
                <a:cubicBezTo>
                  <a:pt x="115" y="31"/>
                  <a:pt x="128" y="52"/>
                  <a:pt x="141" y="38"/>
                </a:cubicBezTo>
                <a:cubicBezTo>
                  <a:pt x="141" y="37"/>
                  <a:pt x="141" y="37"/>
                  <a:pt x="141" y="37"/>
                </a:cubicBezTo>
                <a:cubicBezTo>
                  <a:pt x="150" y="43"/>
                  <a:pt x="150" y="43"/>
                  <a:pt x="150" y="43"/>
                </a:cubicBezTo>
                <a:cubicBezTo>
                  <a:pt x="151" y="43"/>
                  <a:pt x="151" y="37"/>
                  <a:pt x="154" y="35"/>
                </a:cubicBezTo>
                <a:cubicBezTo>
                  <a:pt x="153" y="41"/>
                  <a:pt x="159" y="36"/>
                  <a:pt x="160" y="41"/>
                </a:cubicBezTo>
                <a:cubicBezTo>
                  <a:pt x="162" y="38"/>
                  <a:pt x="160" y="37"/>
                  <a:pt x="159" y="35"/>
                </a:cubicBezTo>
                <a:cubicBezTo>
                  <a:pt x="167" y="29"/>
                  <a:pt x="174" y="38"/>
                  <a:pt x="182" y="34"/>
                </a:cubicBezTo>
                <a:cubicBezTo>
                  <a:pt x="174" y="42"/>
                  <a:pt x="174" y="40"/>
                  <a:pt x="168" y="43"/>
                </a:cubicBezTo>
                <a:cubicBezTo>
                  <a:pt x="175" y="46"/>
                  <a:pt x="176" y="40"/>
                  <a:pt x="184" y="42"/>
                </a:cubicBezTo>
                <a:cubicBezTo>
                  <a:pt x="180" y="40"/>
                  <a:pt x="180" y="40"/>
                  <a:pt x="180" y="40"/>
                </a:cubicBezTo>
                <a:cubicBezTo>
                  <a:pt x="184" y="31"/>
                  <a:pt x="192" y="44"/>
                  <a:pt x="193" y="35"/>
                </a:cubicBezTo>
                <a:cubicBezTo>
                  <a:pt x="197" y="36"/>
                  <a:pt x="201" y="45"/>
                  <a:pt x="206" y="44"/>
                </a:cubicBezTo>
                <a:cubicBezTo>
                  <a:pt x="204" y="36"/>
                  <a:pt x="204" y="36"/>
                  <a:pt x="204" y="36"/>
                </a:cubicBezTo>
                <a:cubicBezTo>
                  <a:pt x="209" y="35"/>
                  <a:pt x="209" y="35"/>
                  <a:pt x="209" y="35"/>
                </a:cubicBezTo>
                <a:cubicBezTo>
                  <a:pt x="209" y="41"/>
                  <a:pt x="209" y="41"/>
                  <a:pt x="209" y="41"/>
                </a:cubicBezTo>
                <a:cubicBezTo>
                  <a:pt x="211" y="41"/>
                  <a:pt x="211" y="40"/>
                  <a:pt x="212" y="39"/>
                </a:cubicBezTo>
                <a:cubicBezTo>
                  <a:pt x="215" y="45"/>
                  <a:pt x="220" y="42"/>
                  <a:pt x="224" y="47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5"/>
                  <a:pt x="226" y="45"/>
                  <a:pt x="226" y="46"/>
                </a:cubicBezTo>
                <a:cubicBezTo>
                  <a:pt x="227" y="41"/>
                  <a:pt x="230" y="43"/>
                  <a:pt x="231" y="39"/>
                </a:cubicBezTo>
                <a:cubicBezTo>
                  <a:pt x="229" y="37"/>
                  <a:pt x="226" y="35"/>
                  <a:pt x="226" y="38"/>
                </a:cubicBezTo>
                <a:cubicBezTo>
                  <a:pt x="222" y="32"/>
                  <a:pt x="231" y="35"/>
                  <a:pt x="233" y="35"/>
                </a:cubicBezTo>
                <a:cubicBezTo>
                  <a:pt x="230" y="37"/>
                  <a:pt x="234" y="38"/>
                  <a:pt x="235" y="39"/>
                </a:cubicBezTo>
                <a:cubicBezTo>
                  <a:pt x="236" y="39"/>
                  <a:pt x="235" y="38"/>
                  <a:pt x="235" y="37"/>
                </a:cubicBezTo>
                <a:cubicBezTo>
                  <a:pt x="240" y="34"/>
                  <a:pt x="241" y="48"/>
                  <a:pt x="244" y="39"/>
                </a:cubicBezTo>
                <a:cubicBezTo>
                  <a:pt x="245" y="44"/>
                  <a:pt x="245" y="44"/>
                  <a:pt x="245" y="44"/>
                </a:cubicBezTo>
                <a:cubicBezTo>
                  <a:pt x="249" y="40"/>
                  <a:pt x="249" y="40"/>
                  <a:pt x="249" y="40"/>
                </a:cubicBezTo>
                <a:cubicBezTo>
                  <a:pt x="249" y="50"/>
                  <a:pt x="254" y="41"/>
                  <a:pt x="254" y="51"/>
                </a:cubicBezTo>
                <a:cubicBezTo>
                  <a:pt x="258" y="51"/>
                  <a:pt x="254" y="45"/>
                  <a:pt x="255" y="46"/>
                </a:cubicBezTo>
                <a:cubicBezTo>
                  <a:pt x="259" y="44"/>
                  <a:pt x="266" y="54"/>
                  <a:pt x="267" y="49"/>
                </a:cubicBezTo>
                <a:cubicBezTo>
                  <a:pt x="270" y="53"/>
                  <a:pt x="274" y="51"/>
                  <a:pt x="277" y="53"/>
                </a:cubicBezTo>
                <a:cubicBezTo>
                  <a:pt x="277" y="48"/>
                  <a:pt x="277" y="48"/>
                  <a:pt x="277" y="48"/>
                </a:cubicBezTo>
                <a:cubicBezTo>
                  <a:pt x="279" y="50"/>
                  <a:pt x="280" y="52"/>
                  <a:pt x="282" y="51"/>
                </a:cubicBezTo>
                <a:cubicBezTo>
                  <a:pt x="282" y="51"/>
                  <a:pt x="282" y="50"/>
                  <a:pt x="281" y="49"/>
                </a:cubicBezTo>
                <a:cubicBezTo>
                  <a:pt x="287" y="52"/>
                  <a:pt x="291" y="53"/>
                  <a:pt x="296" y="53"/>
                </a:cubicBezTo>
                <a:cubicBezTo>
                  <a:pt x="296" y="50"/>
                  <a:pt x="296" y="49"/>
                  <a:pt x="293" y="47"/>
                </a:cubicBezTo>
                <a:cubicBezTo>
                  <a:pt x="298" y="43"/>
                  <a:pt x="305" y="54"/>
                  <a:pt x="311" y="53"/>
                </a:cubicBezTo>
                <a:cubicBezTo>
                  <a:pt x="311" y="50"/>
                  <a:pt x="311" y="50"/>
                  <a:pt x="311" y="50"/>
                </a:cubicBezTo>
                <a:cubicBezTo>
                  <a:pt x="314" y="54"/>
                  <a:pt x="314" y="54"/>
                  <a:pt x="314" y="54"/>
                </a:cubicBezTo>
                <a:cubicBezTo>
                  <a:pt x="314" y="53"/>
                  <a:pt x="314" y="51"/>
                  <a:pt x="315" y="50"/>
                </a:cubicBezTo>
                <a:cubicBezTo>
                  <a:pt x="321" y="49"/>
                  <a:pt x="329" y="50"/>
                  <a:pt x="331" y="59"/>
                </a:cubicBezTo>
                <a:cubicBezTo>
                  <a:pt x="330" y="57"/>
                  <a:pt x="335" y="54"/>
                  <a:pt x="331" y="50"/>
                </a:cubicBezTo>
                <a:cubicBezTo>
                  <a:pt x="337" y="57"/>
                  <a:pt x="345" y="56"/>
                  <a:pt x="352" y="59"/>
                </a:cubicBezTo>
                <a:cubicBezTo>
                  <a:pt x="352" y="59"/>
                  <a:pt x="352" y="59"/>
                  <a:pt x="352" y="59"/>
                </a:cubicBezTo>
                <a:cubicBezTo>
                  <a:pt x="355" y="62"/>
                  <a:pt x="355" y="62"/>
                  <a:pt x="355" y="62"/>
                </a:cubicBezTo>
                <a:cubicBezTo>
                  <a:pt x="355" y="61"/>
                  <a:pt x="355" y="61"/>
                  <a:pt x="355" y="61"/>
                </a:cubicBezTo>
                <a:cubicBezTo>
                  <a:pt x="353" y="59"/>
                  <a:pt x="353" y="59"/>
                  <a:pt x="353" y="59"/>
                </a:cubicBezTo>
                <a:cubicBezTo>
                  <a:pt x="356" y="60"/>
                  <a:pt x="359" y="62"/>
                  <a:pt x="360" y="65"/>
                </a:cubicBezTo>
                <a:cubicBezTo>
                  <a:pt x="361" y="63"/>
                  <a:pt x="362" y="60"/>
                  <a:pt x="364" y="58"/>
                </a:cubicBezTo>
                <a:cubicBezTo>
                  <a:pt x="364" y="64"/>
                  <a:pt x="373" y="54"/>
                  <a:pt x="376" y="61"/>
                </a:cubicBezTo>
                <a:cubicBezTo>
                  <a:pt x="377" y="60"/>
                  <a:pt x="375" y="60"/>
                  <a:pt x="376" y="58"/>
                </a:cubicBezTo>
                <a:cubicBezTo>
                  <a:pt x="385" y="60"/>
                  <a:pt x="397" y="69"/>
                  <a:pt x="408" y="67"/>
                </a:cubicBezTo>
                <a:cubicBezTo>
                  <a:pt x="407" y="77"/>
                  <a:pt x="416" y="76"/>
                  <a:pt x="420" y="83"/>
                </a:cubicBezTo>
                <a:cubicBezTo>
                  <a:pt x="423" y="77"/>
                  <a:pt x="418" y="79"/>
                  <a:pt x="417" y="74"/>
                </a:cubicBezTo>
                <a:cubicBezTo>
                  <a:pt x="420" y="76"/>
                  <a:pt x="420" y="66"/>
                  <a:pt x="424" y="72"/>
                </a:cubicBezTo>
                <a:cubicBezTo>
                  <a:pt x="424" y="71"/>
                  <a:pt x="425" y="71"/>
                  <a:pt x="423" y="70"/>
                </a:cubicBezTo>
                <a:cubicBezTo>
                  <a:pt x="427" y="71"/>
                  <a:pt x="421" y="78"/>
                  <a:pt x="426" y="77"/>
                </a:cubicBezTo>
                <a:cubicBezTo>
                  <a:pt x="428" y="73"/>
                  <a:pt x="428" y="73"/>
                  <a:pt x="428" y="73"/>
                </a:cubicBezTo>
                <a:cubicBezTo>
                  <a:pt x="429" y="79"/>
                  <a:pt x="429" y="79"/>
                  <a:pt x="429" y="79"/>
                </a:cubicBezTo>
                <a:cubicBezTo>
                  <a:pt x="440" y="79"/>
                  <a:pt x="447" y="84"/>
                  <a:pt x="457" y="82"/>
                </a:cubicBezTo>
                <a:cubicBezTo>
                  <a:pt x="457" y="83"/>
                  <a:pt x="457" y="85"/>
                  <a:pt x="455" y="86"/>
                </a:cubicBezTo>
                <a:cubicBezTo>
                  <a:pt x="459" y="87"/>
                  <a:pt x="461" y="96"/>
                  <a:pt x="467" y="93"/>
                </a:cubicBezTo>
                <a:cubicBezTo>
                  <a:pt x="467" y="91"/>
                  <a:pt x="467" y="91"/>
                  <a:pt x="467" y="91"/>
                </a:cubicBezTo>
                <a:cubicBezTo>
                  <a:pt x="475" y="89"/>
                  <a:pt x="472" y="98"/>
                  <a:pt x="479" y="103"/>
                </a:cubicBezTo>
                <a:cubicBezTo>
                  <a:pt x="478" y="102"/>
                  <a:pt x="474" y="98"/>
                  <a:pt x="472" y="102"/>
                </a:cubicBezTo>
                <a:cubicBezTo>
                  <a:pt x="472" y="106"/>
                  <a:pt x="476" y="107"/>
                  <a:pt x="478" y="105"/>
                </a:cubicBezTo>
                <a:cubicBezTo>
                  <a:pt x="476" y="110"/>
                  <a:pt x="476" y="110"/>
                  <a:pt x="476" y="110"/>
                </a:cubicBezTo>
                <a:cubicBezTo>
                  <a:pt x="476" y="106"/>
                  <a:pt x="473" y="106"/>
                  <a:pt x="471" y="103"/>
                </a:cubicBezTo>
                <a:cubicBezTo>
                  <a:pt x="471" y="104"/>
                  <a:pt x="471" y="105"/>
                  <a:pt x="471" y="106"/>
                </a:cubicBezTo>
                <a:cubicBezTo>
                  <a:pt x="470" y="104"/>
                  <a:pt x="467" y="103"/>
                  <a:pt x="464" y="100"/>
                </a:cubicBezTo>
                <a:cubicBezTo>
                  <a:pt x="469" y="101"/>
                  <a:pt x="469" y="101"/>
                  <a:pt x="469" y="101"/>
                </a:cubicBezTo>
                <a:cubicBezTo>
                  <a:pt x="469" y="95"/>
                  <a:pt x="462" y="99"/>
                  <a:pt x="461" y="97"/>
                </a:cubicBezTo>
                <a:cubicBezTo>
                  <a:pt x="459" y="102"/>
                  <a:pt x="462" y="102"/>
                  <a:pt x="458" y="105"/>
                </a:cubicBezTo>
                <a:cubicBezTo>
                  <a:pt x="451" y="105"/>
                  <a:pt x="456" y="99"/>
                  <a:pt x="451" y="92"/>
                </a:cubicBezTo>
                <a:cubicBezTo>
                  <a:pt x="452" y="90"/>
                  <a:pt x="452" y="90"/>
                  <a:pt x="452" y="90"/>
                </a:cubicBezTo>
                <a:cubicBezTo>
                  <a:pt x="450" y="89"/>
                  <a:pt x="450" y="83"/>
                  <a:pt x="446" y="86"/>
                </a:cubicBezTo>
                <a:cubicBezTo>
                  <a:pt x="445" y="90"/>
                  <a:pt x="448" y="90"/>
                  <a:pt x="448" y="92"/>
                </a:cubicBezTo>
                <a:cubicBezTo>
                  <a:pt x="447" y="94"/>
                  <a:pt x="446" y="85"/>
                  <a:pt x="443" y="88"/>
                </a:cubicBezTo>
                <a:cubicBezTo>
                  <a:pt x="444" y="94"/>
                  <a:pt x="448" y="97"/>
                  <a:pt x="452" y="98"/>
                </a:cubicBezTo>
                <a:cubicBezTo>
                  <a:pt x="451" y="99"/>
                  <a:pt x="450" y="101"/>
                  <a:pt x="450" y="103"/>
                </a:cubicBezTo>
                <a:cubicBezTo>
                  <a:pt x="441" y="96"/>
                  <a:pt x="431" y="87"/>
                  <a:pt x="420" y="88"/>
                </a:cubicBezTo>
                <a:cubicBezTo>
                  <a:pt x="424" y="96"/>
                  <a:pt x="418" y="87"/>
                  <a:pt x="417" y="95"/>
                </a:cubicBezTo>
                <a:cubicBezTo>
                  <a:pt x="418" y="90"/>
                  <a:pt x="414" y="94"/>
                  <a:pt x="411" y="91"/>
                </a:cubicBezTo>
                <a:cubicBezTo>
                  <a:pt x="409" y="96"/>
                  <a:pt x="416" y="96"/>
                  <a:pt x="413" y="100"/>
                </a:cubicBezTo>
                <a:cubicBezTo>
                  <a:pt x="408" y="97"/>
                  <a:pt x="402" y="86"/>
                  <a:pt x="395" y="86"/>
                </a:cubicBezTo>
                <a:cubicBezTo>
                  <a:pt x="395" y="89"/>
                  <a:pt x="397" y="89"/>
                  <a:pt x="397" y="90"/>
                </a:cubicBezTo>
                <a:cubicBezTo>
                  <a:pt x="392" y="88"/>
                  <a:pt x="388" y="74"/>
                  <a:pt x="383" y="82"/>
                </a:cubicBezTo>
                <a:cubicBezTo>
                  <a:pt x="385" y="86"/>
                  <a:pt x="387" y="89"/>
                  <a:pt x="389" y="93"/>
                </a:cubicBezTo>
                <a:cubicBezTo>
                  <a:pt x="389" y="93"/>
                  <a:pt x="388" y="93"/>
                  <a:pt x="386" y="94"/>
                </a:cubicBezTo>
                <a:cubicBezTo>
                  <a:pt x="387" y="99"/>
                  <a:pt x="387" y="99"/>
                  <a:pt x="387" y="99"/>
                </a:cubicBezTo>
                <a:cubicBezTo>
                  <a:pt x="381" y="99"/>
                  <a:pt x="384" y="89"/>
                  <a:pt x="382" y="84"/>
                </a:cubicBezTo>
                <a:cubicBezTo>
                  <a:pt x="378" y="89"/>
                  <a:pt x="378" y="89"/>
                  <a:pt x="378" y="89"/>
                </a:cubicBezTo>
                <a:cubicBezTo>
                  <a:pt x="371" y="91"/>
                  <a:pt x="365" y="87"/>
                  <a:pt x="362" y="79"/>
                </a:cubicBezTo>
                <a:cubicBezTo>
                  <a:pt x="361" y="79"/>
                  <a:pt x="356" y="78"/>
                  <a:pt x="358" y="83"/>
                </a:cubicBezTo>
                <a:cubicBezTo>
                  <a:pt x="360" y="91"/>
                  <a:pt x="361" y="96"/>
                  <a:pt x="367" y="97"/>
                </a:cubicBezTo>
                <a:cubicBezTo>
                  <a:pt x="369" y="92"/>
                  <a:pt x="363" y="91"/>
                  <a:pt x="365" y="91"/>
                </a:cubicBezTo>
                <a:cubicBezTo>
                  <a:pt x="367" y="92"/>
                  <a:pt x="373" y="89"/>
                  <a:pt x="374" y="94"/>
                </a:cubicBezTo>
                <a:cubicBezTo>
                  <a:pt x="367" y="92"/>
                  <a:pt x="367" y="92"/>
                  <a:pt x="367" y="92"/>
                </a:cubicBezTo>
                <a:cubicBezTo>
                  <a:pt x="366" y="99"/>
                  <a:pt x="370" y="93"/>
                  <a:pt x="371" y="97"/>
                </a:cubicBezTo>
                <a:cubicBezTo>
                  <a:pt x="368" y="102"/>
                  <a:pt x="365" y="95"/>
                  <a:pt x="362" y="98"/>
                </a:cubicBezTo>
                <a:cubicBezTo>
                  <a:pt x="362" y="98"/>
                  <a:pt x="362" y="98"/>
                  <a:pt x="362" y="98"/>
                </a:cubicBezTo>
                <a:cubicBezTo>
                  <a:pt x="357" y="96"/>
                  <a:pt x="358" y="98"/>
                  <a:pt x="353" y="94"/>
                </a:cubicBezTo>
                <a:cubicBezTo>
                  <a:pt x="353" y="87"/>
                  <a:pt x="355" y="90"/>
                  <a:pt x="358" y="88"/>
                </a:cubicBezTo>
                <a:cubicBezTo>
                  <a:pt x="349" y="87"/>
                  <a:pt x="338" y="73"/>
                  <a:pt x="328" y="83"/>
                </a:cubicBezTo>
                <a:cubicBezTo>
                  <a:pt x="333" y="90"/>
                  <a:pt x="333" y="90"/>
                  <a:pt x="333" y="90"/>
                </a:cubicBezTo>
                <a:cubicBezTo>
                  <a:pt x="330" y="91"/>
                  <a:pt x="324" y="84"/>
                  <a:pt x="324" y="92"/>
                </a:cubicBezTo>
                <a:cubicBezTo>
                  <a:pt x="328" y="90"/>
                  <a:pt x="326" y="95"/>
                  <a:pt x="328" y="97"/>
                </a:cubicBezTo>
                <a:cubicBezTo>
                  <a:pt x="328" y="96"/>
                  <a:pt x="328" y="96"/>
                  <a:pt x="328" y="96"/>
                </a:cubicBezTo>
                <a:cubicBezTo>
                  <a:pt x="328" y="96"/>
                  <a:pt x="330" y="98"/>
                  <a:pt x="329" y="99"/>
                </a:cubicBezTo>
                <a:cubicBezTo>
                  <a:pt x="326" y="94"/>
                  <a:pt x="322" y="92"/>
                  <a:pt x="319" y="89"/>
                </a:cubicBezTo>
                <a:cubicBezTo>
                  <a:pt x="320" y="91"/>
                  <a:pt x="317" y="93"/>
                  <a:pt x="316" y="94"/>
                </a:cubicBezTo>
                <a:cubicBezTo>
                  <a:pt x="313" y="93"/>
                  <a:pt x="317" y="91"/>
                  <a:pt x="317" y="88"/>
                </a:cubicBezTo>
                <a:cubicBezTo>
                  <a:pt x="315" y="88"/>
                  <a:pt x="313" y="83"/>
                  <a:pt x="311" y="87"/>
                </a:cubicBezTo>
                <a:cubicBezTo>
                  <a:pt x="309" y="91"/>
                  <a:pt x="314" y="91"/>
                  <a:pt x="314" y="95"/>
                </a:cubicBezTo>
                <a:cubicBezTo>
                  <a:pt x="306" y="88"/>
                  <a:pt x="306" y="88"/>
                  <a:pt x="306" y="88"/>
                </a:cubicBezTo>
                <a:cubicBezTo>
                  <a:pt x="306" y="89"/>
                  <a:pt x="306" y="89"/>
                  <a:pt x="306" y="89"/>
                </a:cubicBezTo>
                <a:cubicBezTo>
                  <a:pt x="305" y="87"/>
                  <a:pt x="304" y="86"/>
                  <a:pt x="303" y="87"/>
                </a:cubicBezTo>
                <a:cubicBezTo>
                  <a:pt x="302" y="90"/>
                  <a:pt x="304" y="91"/>
                  <a:pt x="305" y="90"/>
                </a:cubicBezTo>
                <a:cubicBezTo>
                  <a:pt x="300" y="94"/>
                  <a:pt x="297" y="80"/>
                  <a:pt x="293" y="89"/>
                </a:cubicBezTo>
                <a:cubicBezTo>
                  <a:pt x="290" y="86"/>
                  <a:pt x="290" y="86"/>
                  <a:pt x="290" y="86"/>
                </a:cubicBezTo>
                <a:cubicBezTo>
                  <a:pt x="290" y="87"/>
                  <a:pt x="289" y="88"/>
                  <a:pt x="290" y="88"/>
                </a:cubicBezTo>
                <a:cubicBezTo>
                  <a:pt x="287" y="85"/>
                  <a:pt x="287" y="85"/>
                  <a:pt x="287" y="85"/>
                </a:cubicBezTo>
                <a:cubicBezTo>
                  <a:pt x="282" y="82"/>
                  <a:pt x="285" y="92"/>
                  <a:pt x="284" y="93"/>
                </a:cubicBezTo>
                <a:cubicBezTo>
                  <a:pt x="284" y="93"/>
                  <a:pt x="284" y="93"/>
                  <a:pt x="284" y="93"/>
                </a:cubicBezTo>
                <a:cubicBezTo>
                  <a:pt x="282" y="94"/>
                  <a:pt x="281" y="97"/>
                  <a:pt x="282" y="97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5" y="88"/>
                  <a:pt x="268" y="86"/>
                  <a:pt x="268" y="76"/>
                </a:cubicBezTo>
                <a:cubicBezTo>
                  <a:pt x="267" y="77"/>
                  <a:pt x="265" y="79"/>
                  <a:pt x="266" y="80"/>
                </a:cubicBezTo>
                <a:cubicBezTo>
                  <a:pt x="262" y="79"/>
                  <a:pt x="267" y="88"/>
                  <a:pt x="260" y="86"/>
                </a:cubicBezTo>
                <a:cubicBezTo>
                  <a:pt x="260" y="88"/>
                  <a:pt x="261" y="88"/>
                  <a:pt x="262" y="88"/>
                </a:cubicBezTo>
                <a:cubicBezTo>
                  <a:pt x="260" y="88"/>
                  <a:pt x="260" y="88"/>
                  <a:pt x="259" y="87"/>
                </a:cubicBezTo>
                <a:cubicBezTo>
                  <a:pt x="259" y="88"/>
                  <a:pt x="259" y="89"/>
                  <a:pt x="259" y="90"/>
                </a:cubicBezTo>
                <a:cubicBezTo>
                  <a:pt x="259" y="87"/>
                  <a:pt x="256" y="87"/>
                  <a:pt x="255" y="88"/>
                </a:cubicBezTo>
                <a:cubicBezTo>
                  <a:pt x="257" y="94"/>
                  <a:pt x="257" y="94"/>
                  <a:pt x="257" y="94"/>
                </a:cubicBezTo>
                <a:cubicBezTo>
                  <a:pt x="255" y="91"/>
                  <a:pt x="254" y="91"/>
                  <a:pt x="252" y="91"/>
                </a:cubicBezTo>
                <a:cubicBezTo>
                  <a:pt x="253" y="95"/>
                  <a:pt x="253" y="95"/>
                  <a:pt x="253" y="95"/>
                </a:cubicBezTo>
                <a:cubicBezTo>
                  <a:pt x="249" y="94"/>
                  <a:pt x="253" y="87"/>
                  <a:pt x="248" y="90"/>
                </a:cubicBezTo>
                <a:cubicBezTo>
                  <a:pt x="253" y="87"/>
                  <a:pt x="253" y="87"/>
                  <a:pt x="253" y="87"/>
                </a:cubicBezTo>
                <a:cubicBezTo>
                  <a:pt x="247" y="85"/>
                  <a:pt x="250" y="77"/>
                  <a:pt x="247" y="74"/>
                </a:cubicBezTo>
                <a:cubicBezTo>
                  <a:pt x="242" y="67"/>
                  <a:pt x="234" y="78"/>
                  <a:pt x="230" y="66"/>
                </a:cubicBezTo>
                <a:cubicBezTo>
                  <a:pt x="229" y="70"/>
                  <a:pt x="230" y="71"/>
                  <a:pt x="228" y="75"/>
                </a:cubicBezTo>
                <a:cubicBezTo>
                  <a:pt x="232" y="77"/>
                  <a:pt x="234" y="78"/>
                  <a:pt x="235" y="84"/>
                </a:cubicBezTo>
                <a:cubicBezTo>
                  <a:pt x="242" y="90"/>
                  <a:pt x="237" y="69"/>
                  <a:pt x="245" y="78"/>
                </a:cubicBezTo>
                <a:cubicBezTo>
                  <a:pt x="244" y="84"/>
                  <a:pt x="242" y="84"/>
                  <a:pt x="240" y="81"/>
                </a:cubicBezTo>
                <a:cubicBezTo>
                  <a:pt x="240" y="85"/>
                  <a:pt x="242" y="88"/>
                  <a:pt x="244" y="91"/>
                </a:cubicBezTo>
                <a:cubicBezTo>
                  <a:pt x="239" y="88"/>
                  <a:pt x="233" y="93"/>
                  <a:pt x="230" y="93"/>
                </a:cubicBezTo>
                <a:cubicBezTo>
                  <a:pt x="229" y="90"/>
                  <a:pt x="225" y="87"/>
                  <a:pt x="224" y="88"/>
                </a:cubicBezTo>
                <a:cubicBezTo>
                  <a:pt x="224" y="85"/>
                  <a:pt x="217" y="82"/>
                  <a:pt x="220" y="76"/>
                </a:cubicBezTo>
                <a:cubicBezTo>
                  <a:pt x="215" y="74"/>
                  <a:pt x="216" y="85"/>
                  <a:pt x="212" y="77"/>
                </a:cubicBezTo>
                <a:cubicBezTo>
                  <a:pt x="214" y="83"/>
                  <a:pt x="209" y="81"/>
                  <a:pt x="211" y="86"/>
                </a:cubicBezTo>
                <a:cubicBezTo>
                  <a:pt x="212" y="81"/>
                  <a:pt x="217" y="90"/>
                  <a:pt x="220" y="93"/>
                </a:cubicBezTo>
                <a:cubicBezTo>
                  <a:pt x="213" y="96"/>
                  <a:pt x="213" y="96"/>
                  <a:pt x="213" y="96"/>
                </a:cubicBezTo>
                <a:cubicBezTo>
                  <a:pt x="214" y="95"/>
                  <a:pt x="212" y="91"/>
                  <a:pt x="211" y="90"/>
                </a:cubicBezTo>
                <a:cubicBezTo>
                  <a:pt x="210" y="95"/>
                  <a:pt x="210" y="95"/>
                  <a:pt x="210" y="95"/>
                </a:cubicBezTo>
                <a:cubicBezTo>
                  <a:pt x="209" y="83"/>
                  <a:pt x="198" y="104"/>
                  <a:pt x="195" y="90"/>
                </a:cubicBezTo>
                <a:cubicBezTo>
                  <a:pt x="197" y="91"/>
                  <a:pt x="199" y="87"/>
                  <a:pt x="200" y="93"/>
                </a:cubicBezTo>
                <a:cubicBezTo>
                  <a:pt x="204" y="89"/>
                  <a:pt x="199" y="84"/>
                  <a:pt x="201" y="80"/>
                </a:cubicBezTo>
                <a:cubicBezTo>
                  <a:pt x="194" y="75"/>
                  <a:pt x="185" y="83"/>
                  <a:pt x="178" y="74"/>
                </a:cubicBezTo>
                <a:cubicBezTo>
                  <a:pt x="179" y="78"/>
                  <a:pt x="183" y="78"/>
                  <a:pt x="183" y="82"/>
                </a:cubicBezTo>
                <a:cubicBezTo>
                  <a:pt x="178" y="85"/>
                  <a:pt x="172" y="74"/>
                  <a:pt x="166" y="70"/>
                </a:cubicBezTo>
                <a:cubicBezTo>
                  <a:pt x="167" y="76"/>
                  <a:pt x="167" y="76"/>
                  <a:pt x="167" y="76"/>
                </a:cubicBezTo>
                <a:cubicBezTo>
                  <a:pt x="162" y="71"/>
                  <a:pt x="165" y="79"/>
                  <a:pt x="160" y="77"/>
                </a:cubicBezTo>
                <a:cubicBezTo>
                  <a:pt x="160" y="76"/>
                  <a:pt x="161" y="74"/>
                  <a:pt x="159" y="74"/>
                </a:cubicBezTo>
                <a:cubicBezTo>
                  <a:pt x="155" y="75"/>
                  <a:pt x="159" y="79"/>
                  <a:pt x="156" y="81"/>
                </a:cubicBezTo>
                <a:cubicBezTo>
                  <a:pt x="150" y="71"/>
                  <a:pt x="154" y="87"/>
                  <a:pt x="147" y="82"/>
                </a:cubicBezTo>
                <a:cubicBezTo>
                  <a:pt x="148" y="85"/>
                  <a:pt x="148" y="85"/>
                  <a:pt x="148" y="85"/>
                </a:cubicBezTo>
                <a:cubicBezTo>
                  <a:pt x="142" y="81"/>
                  <a:pt x="136" y="90"/>
                  <a:pt x="130" y="92"/>
                </a:cubicBezTo>
                <a:cubicBezTo>
                  <a:pt x="131" y="90"/>
                  <a:pt x="135" y="91"/>
                  <a:pt x="134" y="85"/>
                </a:cubicBezTo>
                <a:cubicBezTo>
                  <a:pt x="127" y="84"/>
                  <a:pt x="127" y="84"/>
                  <a:pt x="127" y="84"/>
                </a:cubicBezTo>
                <a:cubicBezTo>
                  <a:pt x="126" y="86"/>
                  <a:pt x="123" y="86"/>
                  <a:pt x="126" y="89"/>
                </a:cubicBezTo>
                <a:cubicBezTo>
                  <a:pt x="127" y="90"/>
                  <a:pt x="127" y="89"/>
                  <a:pt x="128" y="88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0" y="89"/>
                  <a:pt x="127" y="83"/>
                  <a:pt x="127" y="77"/>
                </a:cubicBezTo>
                <a:cubicBezTo>
                  <a:pt x="123" y="79"/>
                  <a:pt x="122" y="74"/>
                  <a:pt x="119" y="74"/>
                </a:cubicBezTo>
                <a:cubicBezTo>
                  <a:pt x="118" y="80"/>
                  <a:pt x="124" y="80"/>
                  <a:pt x="122" y="86"/>
                </a:cubicBezTo>
                <a:cubicBezTo>
                  <a:pt x="120" y="89"/>
                  <a:pt x="113" y="85"/>
                  <a:pt x="110" y="80"/>
                </a:cubicBezTo>
                <a:cubicBezTo>
                  <a:pt x="107" y="93"/>
                  <a:pt x="96" y="84"/>
                  <a:pt x="97" y="94"/>
                </a:cubicBezTo>
                <a:cubicBezTo>
                  <a:pt x="97" y="93"/>
                  <a:pt x="96" y="90"/>
                  <a:pt x="94" y="91"/>
                </a:cubicBezTo>
                <a:cubicBezTo>
                  <a:pt x="95" y="94"/>
                  <a:pt x="95" y="94"/>
                  <a:pt x="95" y="94"/>
                </a:cubicBezTo>
                <a:cubicBezTo>
                  <a:pt x="91" y="99"/>
                  <a:pt x="90" y="85"/>
                  <a:pt x="87" y="88"/>
                </a:cubicBezTo>
                <a:cubicBezTo>
                  <a:pt x="87" y="90"/>
                  <a:pt x="88" y="90"/>
                  <a:pt x="89" y="93"/>
                </a:cubicBezTo>
                <a:cubicBezTo>
                  <a:pt x="83" y="96"/>
                  <a:pt x="77" y="82"/>
                  <a:pt x="71" y="89"/>
                </a:cubicBezTo>
                <a:cubicBezTo>
                  <a:pt x="72" y="90"/>
                  <a:pt x="72" y="91"/>
                  <a:pt x="73" y="90"/>
                </a:cubicBezTo>
                <a:cubicBezTo>
                  <a:pt x="73" y="91"/>
                  <a:pt x="72" y="91"/>
                  <a:pt x="69" y="89"/>
                </a:cubicBezTo>
                <a:cubicBezTo>
                  <a:pt x="71" y="85"/>
                  <a:pt x="71" y="85"/>
                  <a:pt x="71" y="85"/>
                </a:cubicBezTo>
                <a:cubicBezTo>
                  <a:pt x="66" y="74"/>
                  <a:pt x="63" y="92"/>
                  <a:pt x="57" y="89"/>
                </a:cubicBezTo>
                <a:cubicBezTo>
                  <a:pt x="58" y="91"/>
                  <a:pt x="62" y="91"/>
                  <a:pt x="60" y="94"/>
                </a:cubicBezTo>
                <a:cubicBezTo>
                  <a:pt x="57" y="95"/>
                  <a:pt x="55" y="83"/>
                  <a:pt x="52" y="89"/>
                </a:cubicBezTo>
                <a:cubicBezTo>
                  <a:pt x="54" y="90"/>
                  <a:pt x="55" y="96"/>
                  <a:pt x="57" y="97"/>
                </a:cubicBezTo>
                <a:cubicBezTo>
                  <a:pt x="54" y="98"/>
                  <a:pt x="53" y="102"/>
                  <a:pt x="51" y="98"/>
                </a:cubicBezTo>
                <a:cubicBezTo>
                  <a:pt x="50" y="98"/>
                  <a:pt x="50" y="100"/>
                  <a:pt x="51" y="101"/>
                </a:cubicBezTo>
                <a:cubicBezTo>
                  <a:pt x="48" y="98"/>
                  <a:pt x="46" y="101"/>
                  <a:pt x="45" y="103"/>
                </a:cubicBezTo>
                <a:cubicBezTo>
                  <a:pt x="45" y="105"/>
                  <a:pt x="45" y="105"/>
                  <a:pt x="45" y="105"/>
                </a:cubicBezTo>
                <a:cubicBezTo>
                  <a:pt x="40" y="94"/>
                  <a:pt x="40" y="105"/>
                  <a:pt x="36" y="106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35" y="108"/>
                  <a:pt x="32" y="105"/>
                  <a:pt x="30" y="110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29" y="111"/>
                  <a:pt x="27" y="119"/>
                  <a:pt x="24" y="114"/>
                </a:cubicBezTo>
                <a:cubicBezTo>
                  <a:pt x="23" y="115"/>
                  <a:pt x="28" y="120"/>
                  <a:pt x="25" y="121"/>
                </a:cubicBezTo>
                <a:cubicBezTo>
                  <a:pt x="23" y="119"/>
                  <a:pt x="20" y="118"/>
                  <a:pt x="20" y="122"/>
                </a:cubicBezTo>
                <a:cubicBezTo>
                  <a:pt x="21" y="123"/>
                  <a:pt x="22" y="125"/>
                  <a:pt x="22" y="123"/>
                </a:cubicBezTo>
                <a:cubicBezTo>
                  <a:pt x="23" y="123"/>
                  <a:pt x="22" y="122"/>
                  <a:pt x="22" y="121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3" y="127"/>
                  <a:pt x="21" y="122"/>
                  <a:pt x="19" y="125"/>
                </a:cubicBezTo>
                <a:cubicBezTo>
                  <a:pt x="20" y="127"/>
                  <a:pt x="22" y="128"/>
                  <a:pt x="23" y="130"/>
                </a:cubicBezTo>
                <a:cubicBezTo>
                  <a:pt x="19" y="128"/>
                  <a:pt x="16" y="127"/>
                  <a:pt x="13" y="126"/>
                </a:cubicBezTo>
                <a:cubicBezTo>
                  <a:pt x="12" y="124"/>
                  <a:pt x="12" y="122"/>
                  <a:pt x="9" y="120"/>
                </a:cubicBezTo>
                <a:cubicBezTo>
                  <a:pt x="9" y="119"/>
                  <a:pt x="10" y="118"/>
                  <a:pt x="11" y="117"/>
                </a:cubicBezTo>
                <a:cubicBezTo>
                  <a:pt x="10" y="112"/>
                  <a:pt x="6" y="113"/>
                  <a:pt x="5" y="113"/>
                </a:cubicBezTo>
                <a:cubicBezTo>
                  <a:pt x="5" y="112"/>
                  <a:pt x="6" y="112"/>
                  <a:pt x="6" y="111"/>
                </a:cubicBezTo>
                <a:cubicBezTo>
                  <a:pt x="6" y="111"/>
                  <a:pt x="6" y="110"/>
                  <a:pt x="5" y="110"/>
                </a:cubicBezTo>
                <a:cubicBezTo>
                  <a:pt x="7" y="109"/>
                  <a:pt x="7" y="109"/>
                  <a:pt x="7" y="109"/>
                </a:cubicBezTo>
                <a:cubicBezTo>
                  <a:pt x="3" y="108"/>
                  <a:pt x="3" y="105"/>
                  <a:pt x="4" y="103"/>
                </a:cubicBezTo>
                <a:cubicBezTo>
                  <a:pt x="4" y="100"/>
                  <a:pt x="4" y="98"/>
                  <a:pt x="0" y="97"/>
                </a:cubicBezTo>
                <a:cubicBezTo>
                  <a:pt x="2" y="97"/>
                  <a:pt x="5" y="99"/>
                  <a:pt x="7" y="101"/>
                </a:cubicBezTo>
                <a:cubicBezTo>
                  <a:pt x="10" y="101"/>
                  <a:pt x="8" y="98"/>
                  <a:pt x="9" y="96"/>
                </a:cubicBezTo>
                <a:cubicBezTo>
                  <a:pt x="7" y="95"/>
                  <a:pt x="5" y="94"/>
                  <a:pt x="3" y="94"/>
                </a:cubicBezTo>
                <a:cubicBezTo>
                  <a:pt x="10" y="92"/>
                  <a:pt x="0" y="89"/>
                  <a:pt x="3" y="84"/>
                </a:cubicBezTo>
                <a:cubicBezTo>
                  <a:pt x="7" y="84"/>
                  <a:pt x="8" y="81"/>
                  <a:pt x="9" y="77"/>
                </a:cubicBezTo>
                <a:cubicBezTo>
                  <a:pt x="10" y="73"/>
                  <a:pt x="11" y="69"/>
                  <a:pt x="13" y="68"/>
                </a:cubicBezTo>
                <a:cubicBezTo>
                  <a:pt x="20" y="67"/>
                  <a:pt x="12" y="74"/>
                  <a:pt x="17" y="76"/>
                </a:cubicBezTo>
                <a:cubicBezTo>
                  <a:pt x="21" y="75"/>
                  <a:pt x="18" y="72"/>
                  <a:pt x="20" y="70"/>
                </a:cubicBezTo>
                <a:cubicBezTo>
                  <a:pt x="23" y="76"/>
                  <a:pt x="23" y="76"/>
                  <a:pt x="23" y="76"/>
                </a:cubicBezTo>
                <a:cubicBezTo>
                  <a:pt x="27" y="76"/>
                  <a:pt x="21" y="70"/>
                  <a:pt x="24" y="72"/>
                </a:cubicBezTo>
                <a:cubicBezTo>
                  <a:pt x="26" y="67"/>
                  <a:pt x="23" y="70"/>
                  <a:pt x="20" y="65"/>
                </a:cubicBezTo>
                <a:cubicBezTo>
                  <a:pt x="22" y="66"/>
                  <a:pt x="26" y="68"/>
                  <a:pt x="27" y="65"/>
                </a:cubicBezTo>
                <a:cubicBezTo>
                  <a:pt x="26" y="63"/>
                  <a:pt x="22" y="64"/>
                  <a:pt x="24" y="62"/>
                </a:cubicBezTo>
                <a:cubicBezTo>
                  <a:pt x="35" y="63"/>
                  <a:pt x="36" y="55"/>
                  <a:pt x="46" y="54"/>
                </a:cubicBezTo>
                <a:cubicBezTo>
                  <a:pt x="44" y="51"/>
                  <a:pt x="44" y="51"/>
                  <a:pt x="44" y="51"/>
                </a:cubicBezTo>
                <a:cubicBezTo>
                  <a:pt x="45" y="52"/>
                  <a:pt x="46" y="53"/>
                  <a:pt x="47" y="52"/>
                </a:cubicBezTo>
                <a:cubicBezTo>
                  <a:pt x="46" y="50"/>
                  <a:pt x="46" y="50"/>
                  <a:pt x="46" y="50"/>
                </a:cubicBezTo>
                <a:cubicBezTo>
                  <a:pt x="48" y="49"/>
                  <a:pt x="58" y="52"/>
                  <a:pt x="63" y="50"/>
                </a:cubicBezTo>
                <a:cubicBezTo>
                  <a:pt x="60" y="47"/>
                  <a:pt x="60" y="47"/>
                  <a:pt x="60" y="47"/>
                </a:cubicBezTo>
                <a:cubicBezTo>
                  <a:pt x="66" y="51"/>
                  <a:pt x="66" y="51"/>
                  <a:pt x="66" y="51"/>
                </a:cubicBezTo>
                <a:cubicBezTo>
                  <a:pt x="64" y="45"/>
                  <a:pt x="64" y="45"/>
                  <a:pt x="64" y="45"/>
                </a:cubicBezTo>
                <a:cubicBezTo>
                  <a:pt x="67" y="50"/>
                  <a:pt x="73" y="46"/>
                  <a:pt x="78" y="47"/>
                </a:cubicBezTo>
                <a:cubicBezTo>
                  <a:pt x="78" y="43"/>
                  <a:pt x="78" y="43"/>
                  <a:pt x="78" y="43"/>
                </a:cubicBezTo>
                <a:cubicBezTo>
                  <a:pt x="81" y="45"/>
                  <a:pt x="81" y="45"/>
                  <a:pt x="81" y="45"/>
                </a:cubicBezTo>
                <a:cubicBezTo>
                  <a:pt x="80" y="42"/>
                  <a:pt x="80" y="42"/>
                  <a:pt x="80" y="42"/>
                </a:cubicBezTo>
                <a:cubicBezTo>
                  <a:pt x="83" y="42"/>
                  <a:pt x="87" y="48"/>
                  <a:pt x="90" y="45"/>
                </a:cubicBezTo>
                <a:cubicBezTo>
                  <a:pt x="88" y="46"/>
                  <a:pt x="87" y="40"/>
                  <a:pt x="87" y="38"/>
                </a:cubicBezTo>
                <a:close/>
                <a:moveTo>
                  <a:pt x="211" y="42"/>
                </a:moveTo>
                <a:cubicBezTo>
                  <a:pt x="212" y="42"/>
                  <a:pt x="212" y="42"/>
                  <a:pt x="212" y="42"/>
                </a:cubicBezTo>
                <a:cubicBezTo>
                  <a:pt x="212" y="42"/>
                  <a:pt x="211" y="42"/>
                  <a:pt x="211" y="42"/>
                </a:cubicBezTo>
                <a:cubicBezTo>
                  <a:pt x="209" y="42"/>
                  <a:pt x="209" y="42"/>
                  <a:pt x="209" y="42"/>
                </a:cubicBezTo>
                <a:cubicBezTo>
                  <a:pt x="209" y="45"/>
                  <a:pt x="210" y="43"/>
                  <a:pt x="211" y="42"/>
                </a:cubicBezTo>
                <a:close/>
                <a:moveTo>
                  <a:pt x="403" y="71"/>
                </a:moveTo>
                <a:cubicBezTo>
                  <a:pt x="400" y="69"/>
                  <a:pt x="400" y="69"/>
                  <a:pt x="400" y="69"/>
                </a:cubicBezTo>
                <a:cubicBezTo>
                  <a:pt x="401" y="69"/>
                  <a:pt x="403" y="71"/>
                  <a:pt x="402" y="69"/>
                </a:cubicBezTo>
                <a:cubicBezTo>
                  <a:pt x="403" y="69"/>
                  <a:pt x="404" y="69"/>
                  <a:pt x="403" y="71"/>
                </a:cubicBezTo>
                <a:close/>
                <a:moveTo>
                  <a:pt x="206" y="78"/>
                </a:moveTo>
                <a:cubicBezTo>
                  <a:pt x="208" y="81"/>
                  <a:pt x="208" y="81"/>
                  <a:pt x="208" y="81"/>
                </a:cubicBezTo>
                <a:cubicBezTo>
                  <a:pt x="209" y="78"/>
                  <a:pt x="209" y="78"/>
                  <a:pt x="209" y="78"/>
                </a:cubicBezTo>
                <a:lnTo>
                  <a:pt x="206" y="78"/>
                </a:lnTo>
                <a:close/>
                <a:moveTo>
                  <a:pt x="179" y="79"/>
                </a:moveTo>
                <a:cubicBezTo>
                  <a:pt x="182" y="81"/>
                  <a:pt x="182" y="81"/>
                  <a:pt x="182" y="81"/>
                </a:cubicBezTo>
                <a:cubicBezTo>
                  <a:pt x="182" y="80"/>
                  <a:pt x="182" y="80"/>
                  <a:pt x="182" y="80"/>
                </a:cubicBezTo>
                <a:cubicBezTo>
                  <a:pt x="179" y="78"/>
                  <a:pt x="179" y="78"/>
                  <a:pt x="179" y="78"/>
                </a:cubicBezTo>
                <a:lnTo>
                  <a:pt x="179" y="79"/>
                </a:lnTo>
                <a:close/>
                <a:moveTo>
                  <a:pt x="140" y="47"/>
                </a:moveTo>
                <a:cubicBezTo>
                  <a:pt x="142" y="53"/>
                  <a:pt x="143" y="47"/>
                  <a:pt x="146" y="49"/>
                </a:cubicBezTo>
                <a:cubicBezTo>
                  <a:pt x="146" y="50"/>
                  <a:pt x="146" y="50"/>
                  <a:pt x="146" y="50"/>
                </a:cubicBezTo>
                <a:cubicBezTo>
                  <a:pt x="146" y="50"/>
                  <a:pt x="146" y="49"/>
                  <a:pt x="146" y="49"/>
                </a:cubicBezTo>
                <a:cubicBezTo>
                  <a:pt x="144" y="47"/>
                  <a:pt x="142" y="41"/>
                  <a:pt x="140" y="47"/>
                </a:cubicBezTo>
                <a:close/>
                <a:moveTo>
                  <a:pt x="204" y="49"/>
                </a:moveTo>
                <a:cubicBezTo>
                  <a:pt x="204" y="46"/>
                  <a:pt x="200" y="45"/>
                  <a:pt x="199" y="42"/>
                </a:cubicBezTo>
                <a:cubicBezTo>
                  <a:pt x="198" y="43"/>
                  <a:pt x="200" y="46"/>
                  <a:pt x="200" y="49"/>
                </a:cubicBezTo>
                <a:cubicBezTo>
                  <a:pt x="200" y="49"/>
                  <a:pt x="199" y="49"/>
                  <a:pt x="198" y="48"/>
                </a:cubicBezTo>
                <a:cubicBezTo>
                  <a:pt x="199" y="56"/>
                  <a:pt x="201" y="45"/>
                  <a:pt x="204" y="49"/>
                </a:cubicBezTo>
                <a:close/>
                <a:moveTo>
                  <a:pt x="270" y="55"/>
                </a:moveTo>
                <a:cubicBezTo>
                  <a:pt x="268" y="52"/>
                  <a:pt x="268" y="52"/>
                  <a:pt x="268" y="52"/>
                </a:cubicBezTo>
                <a:cubicBezTo>
                  <a:pt x="269" y="52"/>
                  <a:pt x="269" y="52"/>
                  <a:pt x="269" y="52"/>
                </a:cubicBezTo>
                <a:lnTo>
                  <a:pt x="270" y="55"/>
                </a:lnTo>
                <a:close/>
                <a:moveTo>
                  <a:pt x="284" y="53"/>
                </a:moveTo>
                <a:cubicBezTo>
                  <a:pt x="287" y="53"/>
                  <a:pt x="290" y="58"/>
                  <a:pt x="289" y="62"/>
                </a:cubicBezTo>
                <a:cubicBezTo>
                  <a:pt x="286" y="61"/>
                  <a:pt x="282" y="61"/>
                  <a:pt x="281" y="56"/>
                </a:cubicBezTo>
                <a:cubicBezTo>
                  <a:pt x="282" y="59"/>
                  <a:pt x="281" y="49"/>
                  <a:pt x="284" y="53"/>
                </a:cubicBezTo>
                <a:close/>
                <a:moveTo>
                  <a:pt x="170" y="56"/>
                </a:moveTo>
                <a:cubicBezTo>
                  <a:pt x="172" y="57"/>
                  <a:pt x="175" y="66"/>
                  <a:pt x="178" y="61"/>
                </a:cubicBezTo>
                <a:cubicBezTo>
                  <a:pt x="175" y="59"/>
                  <a:pt x="175" y="59"/>
                  <a:pt x="175" y="59"/>
                </a:cubicBezTo>
                <a:cubicBezTo>
                  <a:pt x="176" y="59"/>
                  <a:pt x="176" y="59"/>
                  <a:pt x="176" y="59"/>
                </a:cubicBezTo>
                <a:cubicBezTo>
                  <a:pt x="175" y="55"/>
                  <a:pt x="175" y="55"/>
                  <a:pt x="175" y="55"/>
                </a:cubicBezTo>
                <a:cubicBezTo>
                  <a:pt x="176" y="64"/>
                  <a:pt x="171" y="56"/>
                  <a:pt x="170" y="56"/>
                </a:cubicBezTo>
                <a:close/>
                <a:moveTo>
                  <a:pt x="310" y="61"/>
                </a:moveTo>
                <a:cubicBezTo>
                  <a:pt x="311" y="62"/>
                  <a:pt x="315" y="65"/>
                  <a:pt x="314" y="71"/>
                </a:cubicBezTo>
                <a:cubicBezTo>
                  <a:pt x="315" y="68"/>
                  <a:pt x="311" y="64"/>
                  <a:pt x="308" y="61"/>
                </a:cubicBezTo>
                <a:cubicBezTo>
                  <a:pt x="309" y="61"/>
                  <a:pt x="309" y="62"/>
                  <a:pt x="310" y="61"/>
                </a:cubicBezTo>
                <a:close/>
                <a:moveTo>
                  <a:pt x="308" y="68"/>
                </a:moveTo>
                <a:cubicBezTo>
                  <a:pt x="307" y="68"/>
                  <a:pt x="307" y="72"/>
                  <a:pt x="305" y="69"/>
                </a:cubicBezTo>
                <a:cubicBezTo>
                  <a:pt x="305" y="66"/>
                  <a:pt x="305" y="58"/>
                  <a:pt x="301" y="60"/>
                </a:cubicBezTo>
                <a:cubicBezTo>
                  <a:pt x="303" y="66"/>
                  <a:pt x="303" y="69"/>
                  <a:pt x="307" y="72"/>
                </a:cubicBezTo>
                <a:lnTo>
                  <a:pt x="308" y="68"/>
                </a:lnTo>
                <a:close/>
                <a:moveTo>
                  <a:pt x="303" y="55"/>
                </a:moveTo>
                <a:cubicBezTo>
                  <a:pt x="297" y="57"/>
                  <a:pt x="297" y="57"/>
                  <a:pt x="297" y="57"/>
                </a:cubicBezTo>
                <a:cubicBezTo>
                  <a:pt x="300" y="65"/>
                  <a:pt x="301" y="58"/>
                  <a:pt x="303" y="55"/>
                </a:cubicBezTo>
                <a:cubicBezTo>
                  <a:pt x="304" y="54"/>
                  <a:pt x="304" y="54"/>
                  <a:pt x="304" y="54"/>
                </a:cubicBezTo>
                <a:cubicBezTo>
                  <a:pt x="304" y="54"/>
                  <a:pt x="303" y="55"/>
                  <a:pt x="303" y="55"/>
                </a:cubicBezTo>
                <a:close/>
                <a:moveTo>
                  <a:pt x="339" y="60"/>
                </a:moveTo>
                <a:cubicBezTo>
                  <a:pt x="337" y="58"/>
                  <a:pt x="337" y="58"/>
                  <a:pt x="337" y="58"/>
                </a:cubicBezTo>
                <a:cubicBezTo>
                  <a:pt x="338" y="57"/>
                  <a:pt x="338" y="56"/>
                  <a:pt x="336" y="56"/>
                </a:cubicBezTo>
                <a:cubicBezTo>
                  <a:pt x="337" y="58"/>
                  <a:pt x="337" y="58"/>
                  <a:pt x="337" y="58"/>
                </a:cubicBezTo>
                <a:cubicBezTo>
                  <a:pt x="337" y="60"/>
                  <a:pt x="335" y="62"/>
                  <a:pt x="339" y="60"/>
                </a:cubicBezTo>
                <a:close/>
                <a:moveTo>
                  <a:pt x="307" y="56"/>
                </a:moveTo>
                <a:cubicBezTo>
                  <a:pt x="312" y="57"/>
                  <a:pt x="312" y="57"/>
                  <a:pt x="312" y="57"/>
                </a:cubicBezTo>
                <a:cubicBezTo>
                  <a:pt x="310" y="58"/>
                  <a:pt x="307" y="59"/>
                  <a:pt x="307" y="56"/>
                </a:cubicBezTo>
                <a:close/>
                <a:moveTo>
                  <a:pt x="329" y="64"/>
                </a:moveTo>
                <a:cubicBezTo>
                  <a:pt x="329" y="64"/>
                  <a:pt x="334" y="63"/>
                  <a:pt x="336" y="63"/>
                </a:cubicBezTo>
                <a:cubicBezTo>
                  <a:pt x="335" y="61"/>
                  <a:pt x="330" y="60"/>
                  <a:pt x="329" y="64"/>
                </a:cubicBezTo>
                <a:close/>
                <a:moveTo>
                  <a:pt x="435" y="84"/>
                </a:moveTo>
                <a:cubicBezTo>
                  <a:pt x="433" y="88"/>
                  <a:pt x="433" y="88"/>
                  <a:pt x="433" y="88"/>
                </a:cubicBezTo>
                <a:cubicBezTo>
                  <a:pt x="436" y="89"/>
                  <a:pt x="436" y="89"/>
                  <a:pt x="436" y="89"/>
                </a:cubicBezTo>
                <a:lnTo>
                  <a:pt x="435" y="84"/>
                </a:lnTo>
                <a:close/>
                <a:moveTo>
                  <a:pt x="404" y="83"/>
                </a:moveTo>
                <a:cubicBezTo>
                  <a:pt x="403" y="83"/>
                  <a:pt x="403" y="83"/>
                  <a:pt x="403" y="83"/>
                </a:cubicBezTo>
                <a:cubicBezTo>
                  <a:pt x="401" y="85"/>
                  <a:pt x="401" y="85"/>
                  <a:pt x="401" y="85"/>
                </a:cubicBezTo>
                <a:lnTo>
                  <a:pt x="404" y="83"/>
                </a:lnTo>
                <a:close/>
                <a:moveTo>
                  <a:pt x="369" y="81"/>
                </a:moveTo>
                <a:cubicBezTo>
                  <a:pt x="370" y="81"/>
                  <a:pt x="370" y="81"/>
                  <a:pt x="370" y="80"/>
                </a:cubicBezTo>
                <a:cubicBezTo>
                  <a:pt x="373" y="78"/>
                  <a:pt x="380" y="77"/>
                  <a:pt x="383" y="78"/>
                </a:cubicBezTo>
                <a:cubicBezTo>
                  <a:pt x="385" y="76"/>
                  <a:pt x="381" y="71"/>
                  <a:pt x="380" y="69"/>
                </a:cubicBezTo>
                <a:cubicBezTo>
                  <a:pt x="380" y="85"/>
                  <a:pt x="376" y="68"/>
                  <a:pt x="372" y="73"/>
                </a:cubicBezTo>
                <a:cubicBezTo>
                  <a:pt x="373" y="74"/>
                  <a:pt x="375" y="74"/>
                  <a:pt x="375" y="77"/>
                </a:cubicBezTo>
                <a:cubicBezTo>
                  <a:pt x="374" y="78"/>
                  <a:pt x="372" y="78"/>
                  <a:pt x="371" y="77"/>
                </a:cubicBezTo>
                <a:cubicBezTo>
                  <a:pt x="371" y="76"/>
                  <a:pt x="370" y="75"/>
                  <a:pt x="370" y="75"/>
                </a:cubicBezTo>
                <a:cubicBezTo>
                  <a:pt x="370" y="76"/>
                  <a:pt x="370" y="76"/>
                  <a:pt x="371" y="77"/>
                </a:cubicBezTo>
                <a:cubicBezTo>
                  <a:pt x="371" y="78"/>
                  <a:pt x="371" y="79"/>
                  <a:pt x="370" y="80"/>
                </a:cubicBezTo>
                <a:cubicBezTo>
                  <a:pt x="370" y="80"/>
                  <a:pt x="369" y="81"/>
                  <a:pt x="369" y="81"/>
                </a:cubicBezTo>
                <a:close/>
                <a:moveTo>
                  <a:pt x="326" y="77"/>
                </a:moveTo>
                <a:cubicBezTo>
                  <a:pt x="326" y="75"/>
                  <a:pt x="328" y="74"/>
                  <a:pt x="325" y="72"/>
                </a:cubicBezTo>
                <a:cubicBezTo>
                  <a:pt x="325" y="74"/>
                  <a:pt x="325" y="75"/>
                  <a:pt x="326" y="77"/>
                </a:cubicBezTo>
                <a:cubicBezTo>
                  <a:pt x="326" y="77"/>
                  <a:pt x="327" y="78"/>
                  <a:pt x="328" y="78"/>
                </a:cubicBezTo>
                <a:cubicBezTo>
                  <a:pt x="327" y="78"/>
                  <a:pt x="327" y="77"/>
                  <a:pt x="326" y="77"/>
                </a:cubicBezTo>
                <a:close/>
                <a:moveTo>
                  <a:pt x="328" y="85"/>
                </a:moveTo>
                <a:cubicBezTo>
                  <a:pt x="322" y="78"/>
                  <a:pt x="322" y="78"/>
                  <a:pt x="322" y="78"/>
                </a:cubicBezTo>
                <a:cubicBezTo>
                  <a:pt x="324" y="82"/>
                  <a:pt x="324" y="82"/>
                  <a:pt x="324" y="82"/>
                </a:cubicBezTo>
                <a:cubicBezTo>
                  <a:pt x="321" y="78"/>
                  <a:pt x="321" y="78"/>
                  <a:pt x="321" y="78"/>
                </a:cubicBezTo>
                <a:cubicBezTo>
                  <a:pt x="321" y="82"/>
                  <a:pt x="324" y="88"/>
                  <a:pt x="328" y="85"/>
                </a:cubicBezTo>
                <a:close/>
                <a:moveTo>
                  <a:pt x="313" y="79"/>
                </a:moveTo>
                <a:cubicBezTo>
                  <a:pt x="319" y="82"/>
                  <a:pt x="319" y="82"/>
                  <a:pt x="319" y="82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8" y="78"/>
                  <a:pt x="318" y="78"/>
                  <a:pt x="318" y="78"/>
                </a:cubicBezTo>
                <a:cubicBezTo>
                  <a:pt x="319" y="81"/>
                  <a:pt x="319" y="81"/>
                  <a:pt x="319" y="81"/>
                </a:cubicBezTo>
                <a:lnTo>
                  <a:pt x="313" y="79"/>
                </a:lnTo>
                <a:close/>
                <a:moveTo>
                  <a:pt x="260" y="69"/>
                </a:moveTo>
                <a:cubicBezTo>
                  <a:pt x="257" y="69"/>
                  <a:pt x="257" y="69"/>
                  <a:pt x="257" y="69"/>
                </a:cubicBezTo>
                <a:cubicBezTo>
                  <a:pt x="257" y="69"/>
                  <a:pt x="260" y="73"/>
                  <a:pt x="263" y="72"/>
                </a:cubicBezTo>
                <a:cubicBezTo>
                  <a:pt x="259" y="82"/>
                  <a:pt x="262" y="70"/>
                  <a:pt x="256" y="74"/>
                </a:cubicBezTo>
                <a:cubicBezTo>
                  <a:pt x="263" y="74"/>
                  <a:pt x="260" y="81"/>
                  <a:pt x="259" y="85"/>
                </a:cubicBezTo>
                <a:cubicBezTo>
                  <a:pt x="258" y="79"/>
                  <a:pt x="250" y="82"/>
                  <a:pt x="253" y="70"/>
                </a:cubicBezTo>
                <a:cubicBezTo>
                  <a:pt x="255" y="72"/>
                  <a:pt x="258" y="61"/>
                  <a:pt x="260" y="69"/>
                </a:cubicBezTo>
                <a:close/>
                <a:moveTo>
                  <a:pt x="219" y="71"/>
                </a:moveTo>
                <a:cubicBezTo>
                  <a:pt x="215" y="70"/>
                  <a:pt x="215" y="70"/>
                  <a:pt x="215" y="70"/>
                </a:cubicBezTo>
                <a:cubicBezTo>
                  <a:pt x="219" y="71"/>
                  <a:pt x="219" y="71"/>
                  <a:pt x="219" y="71"/>
                </a:cubicBezTo>
                <a:close/>
                <a:moveTo>
                  <a:pt x="113" y="80"/>
                </a:moveTo>
                <a:cubicBezTo>
                  <a:pt x="114" y="86"/>
                  <a:pt x="119" y="80"/>
                  <a:pt x="119" y="77"/>
                </a:cubicBezTo>
                <a:cubicBezTo>
                  <a:pt x="118" y="79"/>
                  <a:pt x="115" y="79"/>
                  <a:pt x="113" y="80"/>
                </a:cubicBezTo>
                <a:close/>
                <a:moveTo>
                  <a:pt x="74" y="84"/>
                </a:moveTo>
                <a:cubicBezTo>
                  <a:pt x="76" y="83"/>
                  <a:pt x="80" y="89"/>
                  <a:pt x="80" y="83"/>
                </a:cubicBezTo>
                <a:cubicBezTo>
                  <a:pt x="75" y="81"/>
                  <a:pt x="75" y="81"/>
                  <a:pt x="75" y="81"/>
                </a:cubicBezTo>
                <a:cubicBezTo>
                  <a:pt x="75" y="83"/>
                  <a:pt x="73" y="81"/>
                  <a:pt x="74" y="84"/>
                </a:cubicBezTo>
                <a:close/>
                <a:moveTo>
                  <a:pt x="47" y="91"/>
                </a:moveTo>
                <a:cubicBezTo>
                  <a:pt x="44" y="85"/>
                  <a:pt x="44" y="85"/>
                  <a:pt x="44" y="85"/>
                </a:cubicBezTo>
                <a:cubicBezTo>
                  <a:pt x="46" y="86"/>
                  <a:pt x="46" y="86"/>
                  <a:pt x="46" y="86"/>
                </a:cubicBezTo>
                <a:lnTo>
                  <a:pt x="47" y="91"/>
                </a:lnTo>
                <a:close/>
                <a:moveTo>
                  <a:pt x="53" y="97"/>
                </a:moveTo>
                <a:cubicBezTo>
                  <a:pt x="53" y="98"/>
                  <a:pt x="49" y="97"/>
                  <a:pt x="50" y="94"/>
                </a:cubicBezTo>
                <a:lnTo>
                  <a:pt x="53" y="97"/>
                </a:lnTo>
                <a:close/>
                <a:moveTo>
                  <a:pt x="25" y="100"/>
                </a:moveTo>
                <a:cubicBezTo>
                  <a:pt x="28" y="105"/>
                  <a:pt x="28" y="105"/>
                  <a:pt x="28" y="105"/>
                </a:cubicBezTo>
                <a:cubicBezTo>
                  <a:pt x="26" y="106"/>
                  <a:pt x="26" y="106"/>
                  <a:pt x="26" y="106"/>
                </a:cubicBezTo>
                <a:lnTo>
                  <a:pt x="25" y="100"/>
                </a:lnTo>
                <a:close/>
                <a:moveTo>
                  <a:pt x="25" y="95"/>
                </a:moveTo>
                <a:cubicBezTo>
                  <a:pt x="26" y="96"/>
                  <a:pt x="27" y="97"/>
                  <a:pt x="27" y="98"/>
                </a:cubicBezTo>
                <a:cubicBezTo>
                  <a:pt x="28" y="99"/>
                  <a:pt x="30" y="99"/>
                  <a:pt x="31" y="97"/>
                </a:cubicBezTo>
                <a:cubicBezTo>
                  <a:pt x="30" y="95"/>
                  <a:pt x="30" y="97"/>
                  <a:pt x="29" y="96"/>
                </a:cubicBezTo>
                <a:cubicBezTo>
                  <a:pt x="29" y="96"/>
                  <a:pt x="30" y="94"/>
                  <a:pt x="31" y="94"/>
                </a:cubicBezTo>
                <a:cubicBezTo>
                  <a:pt x="31" y="100"/>
                  <a:pt x="32" y="99"/>
                  <a:pt x="33" y="104"/>
                </a:cubicBezTo>
                <a:cubicBezTo>
                  <a:pt x="30" y="108"/>
                  <a:pt x="29" y="102"/>
                  <a:pt x="27" y="98"/>
                </a:cubicBezTo>
                <a:cubicBezTo>
                  <a:pt x="26" y="97"/>
                  <a:pt x="26" y="96"/>
                  <a:pt x="25" y="95"/>
                </a:cubicBezTo>
                <a:close/>
                <a:moveTo>
                  <a:pt x="39" y="89"/>
                </a:moveTo>
                <a:cubicBezTo>
                  <a:pt x="39" y="90"/>
                  <a:pt x="39" y="91"/>
                  <a:pt x="39" y="92"/>
                </a:cubicBezTo>
                <a:cubicBezTo>
                  <a:pt x="37" y="94"/>
                  <a:pt x="35" y="96"/>
                  <a:pt x="39" y="101"/>
                </a:cubicBezTo>
                <a:cubicBezTo>
                  <a:pt x="41" y="99"/>
                  <a:pt x="41" y="99"/>
                  <a:pt x="41" y="99"/>
                </a:cubicBezTo>
                <a:cubicBezTo>
                  <a:pt x="40" y="100"/>
                  <a:pt x="40" y="99"/>
                  <a:pt x="39" y="98"/>
                </a:cubicBezTo>
                <a:cubicBezTo>
                  <a:pt x="41" y="95"/>
                  <a:pt x="43" y="99"/>
                  <a:pt x="44" y="99"/>
                </a:cubicBezTo>
                <a:cubicBezTo>
                  <a:pt x="43" y="97"/>
                  <a:pt x="40" y="96"/>
                  <a:pt x="39" y="92"/>
                </a:cubicBezTo>
                <a:cubicBezTo>
                  <a:pt x="40" y="91"/>
                  <a:pt x="40" y="91"/>
                  <a:pt x="41" y="90"/>
                </a:cubicBezTo>
                <a:cubicBezTo>
                  <a:pt x="42" y="90"/>
                  <a:pt x="42" y="91"/>
                  <a:pt x="42" y="89"/>
                </a:cubicBezTo>
                <a:cubicBezTo>
                  <a:pt x="42" y="88"/>
                  <a:pt x="42" y="88"/>
                  <a:pt x="42" y="88"/>
                </a:cubicBezTo>
                <a:cubicBezTo>
                  <a:pt x="42" y="89"/>
                  <a:pt x="41" y="89"/>
                  <a:pt x="41" y="90"/>
                </a:cubicBezTo>
                <a:cubicBezTo>
                  <a:pt x="40" y="89"/>
                  <a:pt x="40" y="88"/>
                  <a:pt x="39" y="89"/>
                </a:cubicBezTo>
                <a:close/>
                <a:moveTo>
                  <a:pt x="22" y="92"/>
                </a:moveTo>
                <a:cubicBezTo>
                  <a:pt x="21" y="91"/>
                  <a:pt x="21" y="89"/>
                  <a:pt x="20" y="88"/>
                </a:cubicBezTo>
                <a:cubicBezTo>
                  <a:pt x="18" y="87"/>
                  <a:pt x="18" y="87"/>
                  <a:pt x="18" y="87"/>
                </a:cubicBezTo>
                <a:cubicBezTo>
                  <a:pt x="17" y="90"/>
                  <a:pt x="20" y="92"/>
                  <a:pt x="22" y="92"/>
                </a:cubicBezTo>
                <a:close/>
                <a:moveTo>
                  <a:pt x="102" y="77"/>
                </a:moveTo>
                <a:cubicBezTo>
                  <a:pt x="103" y="78"/>
                  <a:pt x="107" y="77"/>
                  <a:pt x="107" y="81"/>
                </a:cubicBezTo>
                <a:cubicBezTo>
                  <a:pt x="108" y="75"/>
                  <a:pt x="108" y="75"/>
                  <a:pt x="108" y="75"/>
                </a:cubicBezTo>
                <a:cubicBezTo>
                  <a:pt x="106" y="76"/>
                  <a:pt x="103" y="72"/>
                  <a:pt x="104" y="71"/>
                </a:cubicBezTo>
                <a:cubicBezTo>
                  <a:pt x="103" y="74"/>
                  <a:pt x="101" y="72"/>
                  <a:pt x="102" y="77"/>
                </a:cubicBezTo>
                <a:close/>
                <a:moveTo>
                  <a:pt x="213" y="71"/>
                </a:moveTo>
                <a:cubicBezTo>
                  <a:pt x="211" y="69"/>
                  <a:pt x="206" y="74"/>
                  <a:pt x="205" y="67"/>
                </a:cubicBezTo>
                <a:cubicBezTo>
                  <a:pt x="203" y="74"/>
                  <a:pt x="210" y="73"/>
                  <a:pt x="213" y="71"/>
                </a:cubicBezTo>
                <a:close/>
                <a:moveTo>
                  <a:pt x="213" y="63"/>
                </a:moveTo>
                <a:cubicBezTo>
                  <a:pt x="214" y="64"/>
                  <a:pt x="214" y="64"/>
                  <a:pt x="215" y="64"/>
                </a:cubicBezTo>
                <a:cubicBezTo>
                  <a:pt x="216" y="65"/>
                  <a:pt x="216" y="71"/>
                  <a:pt x="219" y="68"/>
                </a:cubicBezTo>
                <a:cubicBezTo>
                  <a:pt x="218" y="66"/>
                  <a:pt x="217" y="68"/>
                  <a:pt x="216" y="67"/>
                </a:cubicBezTo>
                <a:cubicBezTo>
                  <a:pt x="217" y="63"/>
                  <a:pt x="216" y="64"/>
                  <a:pt x="215" y="64"/>
                </a:cubicBezTo>
                <a:cubicBezTo>
                  <a:pt x="214" y="63"/>
                  <a:pt x="214" y="63"/>
                  <a:pt x="213" y="63"/>
                </a:cubicBezTo>
                <a:close/>
                <a:moveTo>
                  <a:pt x="150" y="60"/>
                </a:moveTo>
                <a:cubicBezTo>
                  <a:pt x="153" y="59"/>
                  <a:pt x="153" y="59"/>
                  <a:pt x="153" y="59"/>
                </a:cubicBezTo>
                <a:cubicBezTo>
                  <a:pt x="155" y="64"/>
                  <a:pt x="155" y="64"/>
                  <a:pt x="155" y="64"/>
                </a:cubicBezTo>
                <a:lnTo>
                  <a:pt x="150" y="60"/>
                </a:lnTo>
                <a:close/>
                <a:moveTo>
                  <a:pt x="119" y="56"/>
                </a:moveTo>
                <a:cubicBezTo>
                  <a:pt x="122" y="57"/>
                  <a:pt x="122" y="57"/>
                  <a:pt x="122" y="57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21" y="59"/>
                  <a:pt x="121" y="61"/>
                  <a:pt x="122" y="62"/>
                </a:cubicBezTo>
                <a:cubicBezTo>
                  <a:pt x="122" y="62"/>
                  <a:pt x="123" y="62"/>
                  <a:pt x="123" y="63"/>
                </a:cubicBezTo>
                <a:cubicBezTo>
                  <a:pt x="123" y="63"/>
                  <a:pt x="122" y="62"/>
                  <a:pt x="122" y="62"/>
                </a:cubicBezTo>
                <a:cubicBezTo>
                  <a:pt x="120" y="62"/>
                  <a:pt x="117" y="63"/>
                  <a:pt x="117" y="59"/>
                </a:cubicBezTo>
                <a:cubicBezTo>
                  <a:pt x="118" y="60"/>
                  <a:pt x="121" y="60"/>
                  <a:pt x="121" y="57"/>
                </a:cubicBezTo>
                <a:lnTo>
                  <a:pt x="119" y="56"/>
                </a:lnTo>
                <a:close/>
                <a:moveTo>
                  <a:pt x="56" y="61"/>
                </a:moveTo>
                <a:cubicBezTo>
                  <a:pt x="58" y="62"/>
                  <a:pt x="58" y="63"/>
                  <a:pt x="60" y="59"/>
                </a:cubicBezTo>
                <a:cubicBezTo>
                  <a:pt x="58" y="59"/>
                  <a:pt x="56" y="59"/>
                  <a:pt x="56" y="61"/>
                </a:cubicBezTo>
                <a:close/>
                <a:moveTo>
                  <a:pt x="135" y="50"/>
                </a:moveTo>
                <a:cubicBezTo>
                  <a:pt x="135" y="53"/>
                  <a:pt x="138" y="52"/>
                  <a:pt x="137" y="56"/>
                </a:cubicBezTo>
                <a:cubicBezTo>
                  <a:pt x="136" y="57"/>
                  <a:pt x="136" y="57"/>
                  <a:pt x="136" y="57"/>
                </a:cubicBezTo>
                <a:cubicBezTo>
                  <a:pt x="138" y="55"/>
                  <a:pt x="138" y="64"/>
                  <a:pt x="141" y="60"/>
                </a:cubicBezTo>
                <a:cubicBezTo>
                  <a:pt x="139" y="60"/>
                  <a:pt x="139" y="60"/>
                  <a:pt x="139" y="60"/>
                </a:cubicBezTo>
                <a:cubicBezTo>
                  <a:pt x="141" y="58"/>
                  <a:pt x="135" y="54"/>
                  <a:pt x="139" y="52"/>
                </a:cubicBezTo>
                <a:cubicBezTo>
                  <a:pt x="140" y="51"/>
                  <a:pt x="136" y="49"/>
                  <a:pt x="135" y="50"/>
                </a:cubicBezTo>
                <a:close/>
                <a:moveTo>
                  <a:pt x="50" y="54"/>
                </a:moveTo>
                <a:cubicBezTo>
                  <a:pt x="52" y="54"/>
                  <a:pt x="53" y="62"/>
                  <a:pt x="56" y="58"/>
                </a:cubicBezTo>
                <a:cubicBezTo>
                  <a:pt x="53" y="57"/>
                  <a:pt x="52" y="50"/>
                  <a:pt x="50" y="54"/>
                </a:cubicBezTo>
                <a:close/>
                <a:moveTo>
                  <a:pt x="112" y="41"/>
                </a:moveTo>
                <a:cubicBezTo>
                  <a:pt x="112" y="40"/>
                  <a:pt x="112" y="40"/>
                  <a:pt x="112" y="40"/>
                </a:cubicBezTo>
                <a:cubicBezTo>
                  <a:pt x="115" y="42"/>
                  <a:pt x="115" y="42"/>
                  <a:pt x="115" y="42"/>
                </a:cubicBezTo>
                <a:cubicBezTo>
                  <a:pt x="115" y="43"/>
                  <a:pt x="115" y="43"/>
                  <a:pt x="115" y="43"/>
                </a:cubicBezTo>
                <a:lnTo>
                  <a:pt x="112" y="41"/>
                </a:lnTo>
                <a:close/>
                <a:moveTo>
                  <a:pt x="57" y="97"/>
                </a:moveTo>
                <a:cubicBezTo>
                  <a:pt x="57" y="97"/>
                  <a:pt x="58" y="97"/>
                  <a:pt x="58" y="97"/>
                </a:cubicBezTo>
                <a:cubicBezTo>
                  <a:pt x="58" y="97"/>
                  <a:pt x="57" y="97"/>
                  <a:pt x="57" y="97"/>
                </a:cubicBezTo>
                <a:close/>
                <a:moveTo>
                  <a:pt x="224" y="88"/>
                </a:moveTo>
                <a:cubicBezTo>
                  <a:pt x="223" y="89"/>
                  <a:pt x="223" y="89"/>
                  <a:pt x="223" y="90"/>
                </a:cubicBezTo>
                <a:cubicBezTo>
                  <a:pt x="224" y="90"/>
                  <a:pt x="224" y="89"/>
                  <a:pt x="224" y="88"/>
                </a:cubicBezTo>
                <a:close/>
                <a:moveTo>
                  <a:pt x="230" y="93"/>
                </a:moveTo>
                <a:cubicBezTo>
                  <a:pt x="230" y="93"/>
                  <a:pt x="230" y="93"/>
                  <a:pt x="230" y="93"/>
                </a:cubicBezTo>
                <a:cubicBezTo>
                  <a:pt x="230" y="93"/>
                  <a:pt x="230" y="93"/>
                  <a:pt x="230" y="93"/>
                </a:cubicBezTo>
                <a:close/>
                <a:moveTo>
                  <a:pt x="465" y="113"/>
                </a:moveTo>
                <a:cubicBezTo>
                  <a:pt x="467" y="114"/>
                  <a:pt x="468" y="119"/>
                  <a:pt x="468" y="114"/>
                </a:cubicBezTo>
                <a:cubicBezTo>
                  <a:pt x="468" y="111"/>
                  <a:pt x="467" y="114"/>
                  <a:pt x="465" y="113"/>
                </a:cubicBezTo>
                <a:close/>
                <a:moveTo>
                  <a:pt x="464" y="107"/>
                </a:moveTo>
                <a:cubicBezTo>
                  <a:pt x="463" y="106"/>
                  <a:pt x="462" y="105"/>
                  <a:pt x="462" y="103"/>
                </a:cubicBezTo>
                <a:cubicBezTo>
                  <a:pt x="462" y="106"/>
                  <a:pt x="463" y="106"/>
                  <a:pt x="464" y="107"/>
                </a:cubicBezTo>
                <a:close/>
                <a:moveTo>
                  <a:pt x="464" y="107"/>
                </a:moveTo>
                <a:cubicBezTo>
                  <a:pt x="465" y="107"/>
                  <a:pt x="466" y="108"/>
                  <a:pt x="468" y="107"/>
                </a:cubicBezTo>
                <a:cubicBezTo>
                  <a:pt x="467" y="105"/>
                  <a:pt x="465" y="107"/>
                  <a:pt x="464" y="107"/>
                </a:cubicBezTo>
                <a:close/>
                <a:moveTo>
                  <a:pt x="441" y="108"/>
                </a:moveTo>
                <a:cubicBezTo>
                  <a:pt x="441" y="105"/>
                  <a:pt x="434" y="101"/>
                  <a:pt x="441" y="100"/>
                </a:cubicBezTo>
                <a:cubicBezTo>
                  <a:pt x="441" y="100"/>
                  <a:pt x="438" y="100"/>
                  <a:pt x="437" y="97"/>
                </a:cubicBezTo>
                <a:cubicBezTo>
                  <a:pt x="438" y="102"/>
                  <a:pt x="437" y="106"/>
                  <a:pt x="441" y="108"/>
                </a:cubicBezTo>
                <a:close/>
                <a:moveTo>
                  <a:pt x="431" y="94"/>
                </a:moveTo>
                <a:cubicBezTo>
                  <a:pt x="431" y="94"/>
                  <a:pt x="430" y="94"/>
                  <a:pt x="429" y="94"/>
                </a:cubicBezTo>
                <a:cubicBezTo>
                  <a:pt x="430" y="94"/>
                  <a:pt x="430" y="94"/>
                  <a:pt x="431" y="94"/>
                </a:cubicBezTo>
                <a:close/>
                <a:moveTo>
                  <a:pt x="429" y="94"/>
                </a:moveTo>
                <a:cubicBezTo>
                  <a:pt x="428" y="93"/>
                  <a:pt x="427" y="87"/>
                  <a:pt x="424" y="89"/>
                </a:cubicBezTo>
                <a:cubicBezTo>
                  <a:pt x="425" y="92"/>
                  <a:pt x="425" y="95"/>
                  <a:pt x="426" y="96"/>
                </a:cubicBezTo>
                <a:cubicBezTo>
                  <a:pt x="426" y="93"/>
                  <a:pt x="428" y="94"/>
                  <a:pt x="429" y="94"/>
                </a:cubicBezTo>
                <a:close/>
                <a:moveTo>
                  <a:pt x="357" y="102"/>
                </a:moveTo>
                <a:cubicBezTo>
                  <a:pt x="360" y="103"/>
                  <a:pt x="360" y="103"/>
                  <a:pt x="360" y="103"/>
                </a:cubicBezTo>
                <a:cubicBezTo>
                  <a:pt x="361" y="101"/>
                  <a:pt x="359" y="101"/>
                  <a:pt x="359" y="100"/>
                </a:cubicBezTo>
                <a:cubicBezTo>
                  <a:pt x="358" y="101"/>
                  <a:pt x="356" y="101"/>
                  <a:pt x="357" y="102"/>
                </a:cubicBezTo>
                <a:close/>
                <a:moveTo>
                  <a:pt x="345" y="87"/>
                </a:moveTo>
                <a:cubicBezTo>
                  <a:pt x="344" y="93"/>
                  <a:pt x="344" y="93"/>
                  <a:pt x="344" y="93"/>
                </a:cubicBezTo>
                <a:cubicBezTo>
                  <a:pt x="345" y="94"/>
                  <a:pt x="344" y="89"/>
                  <a:pt x="347" y="90"/>
                </a:cubicBezTo>
                <a:lnTo>
                  <a:pt x="345" y="87"/>
                </a:lnTo>
                <a:close/>
                <a:moveTo>
                  <a:pt x="352" y="59"/>
                </a:moveTo>
                <a:cubicBezTo>
                  <a:pt x="353" y="59"/>
                  <a:pt x="353" y="59"/>
                  <a:pt x="353" y="59"/>
                </a:cubicBezTo>
                <a:cubicBezTo>
                  <a:pt x="353" y="59"/>
                  <a:pt x="353" y="59"/>
                  <a:pt x="353" y="59"/>
                </a:cubicBezTo>
                <a:lnTo>
                  <a:pt x="352" y="59"/>
                </a:lnTo>
                <a:close/>
                <a:moveTo>
                  <a:pt x="334" y="102"/>
                </a:moveTo>
                <a:cubicBezTo>
                  <a:pt x="333" y="94"/>
                  <a:pt x="333" y="94"/>
                  <a:pt x="333" y="94"/>
                </a:cubicBezTo>
                <a:cubicBezTo>
                  <a:pt x="332" y="94"/>
                  <a:pt x="332" y="100"/>
                  <a:pt x="334" y="102"/>
                </a:cubicBezTo>
                <a:close/>
                <a:moveTo>
                  <a:pt x="318" y="98"/>
                </a:moveTo>
                <a:cubicBezTo>
                  <a:pt x="323" y="100"/>
                  <a:pt x="323" y="100"/>
                  <a:pt x="323" y="100"/>
                </a:cubicBezTo>
                <a:cubicBezTo>
                  <a:pt x="322" y="98"/>
                  <a:pt x="322" y="98"/>
                  <a:pt x="322" y="98"/>
                </a:cubicBezTo>
                <a:lnTo>
                  <a:pt x="318" y="98"/>
                </a:lnTo>
                <a:close/>
                <a:moveTo>
                  <a:pt x="305" y="93"/>
                </a:moveTo>
                <a:cubicBezTo>
                  <a:pt x="308" y="95"/>
                  <a:pt x="308" y="95"/>
                  <a:pt x="308" y="95"/>
                </a:cubicBezTo>
                <a:cubicBezTo>
                  <a:pt x="309" y="94"/>
                  <a:pt x="309" y="94"/>
                  <a:pt x="309" y="94"/>
                </a:cubicBezTo>
                <a:lnTo>
                  <a:pt x="305" y="93"/>
                </a:lnTo>
                <a:close/>
                <a:moveTo>
                  <a:pt x="173" y="79"/>
                </a:moveTo>
                <a:cubicBezTo>
                  <a:pt x="171" y="80"/>
                  <a:pt x="165" y="78"/>
                  <a:pt x="166" y="84"/>
                </a:cubicBezTo>
                <a:cubicBezTo>
                  <a:pt x="168" y="76"/>
                  <a:pt x="172" y="86"/>
                  <a:pt x="173" y="79"/>
                </a:cubicBezTo>
                <a:close/>
                <a:moveTo>
                  <a:pt x="68" y="94"/>
                </a:moveTo>
                <a:cubicBezTo>
                  <a:pt x="63" y="93"/>
                  <a:pt x="63" y="93"/>
                  <a:pt x="63" y="93"/>
                </a:cubicBezTo>
                <a:cubicBezTo>
                  <a:pt x="67" y="94"/>
                  <a:pt x="64" y="97"/>
                  <a:pt x="68" y="94"/>
                </a:cubicBezTo>
                <a:close/>
                <a:moveTo>
                  <a:pt x="424" y="167"/>
                </a:moveTo>
                <a:cubicBezTo>
                  <a:pt x="425" y="167"/>
                  <a:pt x="425" y="167"/>
                  <a:pt x="425" y="167"/>
                </a:cubicBezTo>
                <a:cubicBezTo>
                  <a:pt x="425" y="167"/>
                  <a:pt x="425" y="167"/>
                  <a:pt x="424" y="167"/>
                </a:cubicBezTo>
                <a:close/>
                <a:moveTo>
                  <a:pt x="424" y="167"/>
                </a:moveTo>
                <a:cubicBezTo>
                  <a:pt x="422" y="165"/>
                  <a:pt x="419" y="166"/>
                  <a:pt x="418" y="167"/>
                </a:cubicBezTo>
                <a:cubicBezTo>
                  <a:pt x="421" y="173"/>
                  <a:pt x="423" y="168"/>
                  <a:pt x="424" y="167"/>
                </a:cubicBezTo>
                <a:close/>
                <a:moveTo>
                  <a:pt x="427" y="177"/>
                </a:moveTo>
                <a:cubicBezTo>
                  <a:pt x="430" y="178"/>
                  <a:pt x="430" y="178"/>
                  <a:pt x="430" y="178"/>
                </a:cubicBezTo>
                <a:cubicBezTo>
                  <a:pt x="429" y="178"/>
                  <a:pt x="427" y="174"/>
                  <a:pt x="427" y="177"/>
                </a:cubicBezTo>
                <a:close/>
                <a:moveTo>
                  <a:pt x="428" y="171"/>
                </a:moveTo>
                <a:cubicBezTo>
                  <a:pt x="426" y="170"/>
                  <a:pt x="426" y="170"/>
                  <a:pt x="426" y="170"/>
                </a:cubicBezTo>
                <a:cubicBezTo>
                  <a:pt x="427" y="172"/>
                  <a:pt x="427" y="172"/>
                  <a:pt x="427" y="172"/>
                </a:cubicBezTo>
                <a:lnTo>
                  <a:pt x="428" y="171"/>
                </a:lnTo>
                <a:close/>
                <a:moveTo>
                  <a:pt x="495" y="116"/>
                </a:moveTo>
                <a:cubicBezTo>
                  <a:pt x="498" y="117"/>
                  <a:pt x="499" y="118"/>
                  <a:pt x="501" y="118"/>
                </a:cubicBezTo>
                <a:lnTo>
                  <a:pt x="495" y="116"/>
                </a:lnTo>
                <a:close/>
                <a:moveTo>
                  <a:pt x="523" y="125"/>
                </a:moveTo>
                <a:cubicBezTo>
                  <a:pt x="523" y="125"/>
                  <a:pt x="523" y="125"/>
                  <a:pt x="523" y="125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lnTo>
                  <a:pt x="523" y="125"/>
                </a:lnTo>
                <a:close/>
                <a:moveTo>
                  <a:pt x="500" y="119"/>
                </a:moveTo>
                <a:cubicBezTo>
                  <a:pt x="500" y="120"/>
                  <a:pt x="500" y="120"/>
                  <a:pt x="500" y="120"/>
                </a:cubicBezTo>
                <a:cubicBezTo>
                  <a:pt x="501" y="120"/>
                  <a:pt x="501" y="120"/>
                  <a:pt x="500" y="119"/>
                </a:cubicBezTo>
                <a:close/>
                <a:moveTo>
                  <a:pt x="466" y="136"/>
                </a:moveTo>
                <a:cubicBezTo>
                  <a:pt x="466" y="137"/>
                  <a:pt x="468" y="139"/>
                  <a:pt x="469" y="140"/>
                </a:cubicBezTo>
                <a:cubicBezTo>
                  <a:pt x="468" y="138"/>
                  <a:pt x="466" y="134"/>
                  <a:pt x="466" y="136"/>
                </a:cubicBezTo>
                <a:close/>
                <a:moveTo>
                  <a:pt x="557" y="113"/>
                </a:moveTo>
                <a:cubicBezTo>
                  <a:pt x="560" y="114"/>
                  <a:pt x="560" y="114"/>
                  <a:pt x="560" y="114"/>
                </a:cubicBezTo>
                <a:cubicBezTo>
                  <a:pt x="560" y="113"/>
                  <a:pt x="558" y="113"/>
                  <a:pt x="557" y="113"/>
                </a:cubicBezTo>
                <a:close/>
                <a:moveTo>
                  <a:pt x="575" y="142"/>
                </a:moveTo>
                <a:cubicBezTo>
                  <a:pt x="574" y="142"/>
                  <a:pt x="574" y="142"/>
                  <a:pt x="574" y="142"/>
                </a:cubicBezTo>
                <a:cubicBezTo>
                  <a:pt x="575" y="143"/>
                  <a:pt x="576" y="143"/>
                  <a:pt x="578" y="144"/>
                </a:cubicBezTo>
                <a:lnTo>
                  <a:pt x="575" y="142"/>
                </a:lnTo>
                <a:close/>
                <a:moveTo>
                  <a:pt x="502" y="122"/>
                </a:moveTo>
                <a:cubicBezTo>
                  <a:pt x="504" y="123"/>
                  <a:pt x="504" y="123"/>
                  <a:pt x="504" y="123"/>
                </a:cubicBezTo>
                <a:cubicBezTo>
                  <a:pt x="504" y="123"/>
                  <a:pt x="504" y="123"/>
                  <a:pt x="504" y="123"/>
                </a:cubicBezTo>
                <a:cubicBezTo>
                  <a:pt x="502" y="122"/>
                  <a:pt x="502" y="122"/>
                  <a:pt x="502" y="122"/>
                </a:cubicBezTo>
                <a:close/>
                <a:moveTo>
                  <a:pt x="560" y="102"/>
                </a:moveTo>
                <a:cubicBezTo>
                  <a:pt x="558" y="102"/>
                  <a:pt x="557" y="103"/>
                  <a:pt x="556" y="103"/>
                </a:cubicBezTo>
                <a:cubicBezTo>
                  <a:pt x="558" y="103"/>
                  <a:pt x="560" y="103"/>
                  <a:pt x="560" y="102"/>
                </a:cubicBezTo>
                <a:close/>
                <a:moveTo>
                  <a:pt x="523" y="124"/>
                </a:move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lose/>
                <a:moveTo>
                  <a:pt x="567" y="146"/>
                </a:moveTo>
                <a:cubicBezTo>
                  <a:pt x="566" y="146"/>
                  <a:pt x="565" y="146"/>
                  <a:pt x="564" y="146"/>
                </a:cubicBezTo>
                <a:cubicBezTo>
                  <a:pt x="565" y="147"/>
                  <a:pt x="567" y="147"/>
                  <a:pt x="567" y="146"/>
                </a:cubicBezTo>
                <a:close/>
                <a:moveTo>
                  <a:pt x="470" y="141"/>
                </a:moveTo>
                <a:cubicBezTo>
                  <a:pt x="469" y="140"/>
                  <a:pt x="469" y="140"/>
                  <a:pt x="469" y="140"/>
                </a:cubicBezTo>
                <a:cubicBezTo>
                  <a:pt x="470" y="141"/>
                  <a:pt x="470" y="141"/>
                  <a:pt x="470" y="141"/>
                </a:cubicBezTo>
                <a:close/>
                <a:moveTo>
                  <a:pt x="431" y="163"/>
                </a:moveTo>
                <a:cubicBezTo>
                  <a:pt x="430" y="162"/>
                  <a:pt x="429" y="160"/>
                  <a:pt x="429" y="161"/>
                </a:cubicBezTo>
                <a:cubicBezTo>
                  <a:pt x="430" y="162"/>
                  <a:pt x="430" y="163"/>
                  <a:pt x="431" y="163"/>
                </a:cubicBezTo>
                <a:close/>
                <a:moveTo>
                  <a:pt x="458" y="4"/>
                </a:moveTo>
                <a:cubicBezTo>
                  <a:pt x="458" y="5"/>
                  <a:pt x="458" y="5"/>
                  <a:pt x="458" y="5"/>
                </a:cubicBezTo>
                <a:cubicBezTo>
                  <a:pt x="458" y="4"/>
                  <a:pt x="458" y="4"/>
                  <a:pt x="458" y="4"/>
                </a:cubicBezTo>
                <a:close/>
                <a:moveTo>
                  <a:pt x="461" y="34"/>
                </a:moveTo>
                <a:cubicBezTo>
                  <a:pt x="461" y="33"/>
                  <a:pt x="462" y="33"/>
                  <a:pt x="462" y="33"/>
                </a:cubicBezTo>
                <a:cubicBezTo>
                  <a:pt x="461" y="33"/>
                  <a:pt x="460" y="34"/>
                  <a:pt x="461" y="34"/>
                </a:cubicBezTo>
                <a:close/>
                <a:moveTo>
                  <a:pt x="524" y="32"/>
                </a:moveTo>
                <a:cubicBezTo>
                  <a:pt x="520" y="39"/>
                  <a:pt x="520" y="39"/>
                  <a:pt x="520" y="39"/>
                </a:cubicBezTo>
                <a:cubicBezTo>
                  <a:pt x="523" y="38"/>
                  <a:pt x="524" y="39"/>
                  <a:pt x="526" y="37"/>
                </a:cubicBezTo>
                <a:cubicBezTo>
                  <a:pt x="523" y="40"/>
                  <a:pt x="523" y="40"/>
                  <a:pt x="523" y="40"/>
                </a:cubicBezTo>
                <a:cubicBezTo>
                  <a:pt x="526" y="39"/>
                  <a:pt x="526" y="39"/>
                  <a:pt x="526" y="39"/>
                </a:cubicBezTo>
                <a:cubicBezTo>
                  <a:pt x="533" y="42"/>
                  <a:pt x="517" y="57"/>
                  <a:pt x="531" y="58"/>
                </a:cubicBezTo>
                <a:cubicBezTo>
                  <a:pt x="532" y="57"/>
                  <a:pt x="532" y="57"/>
                  <a:pt x="532" y="57"/>
                </a:cubicBezTo>
                <a:cubicBezTo>
                  <a:pt x="528" y="64"/>
                  <a:pt x="528" y="64"/>
                  <a:pt x="528" y="64"/>
                </a:cubicBezTo>
                <a:cubicBezTo>
                  <a:pt x="529" y="64"/>
                  <a:pt x="534" y="62"/>
                  <a:pt x="536" y="62"/>
                </a:cubicBezTo>
                <a:cubicBezTo>
                  <a:pt x="531" y="64"/>
                  <a:pt x="536" y="64"/>
                  <a:pt x="532" y="67"/>
                </a:cubicBezTo>
                <a:cubicBezTo>
                  <a:pt x="535" y="67"/>
                  <a:pt x="536" y="65"/>
                  <a:pt x="537" y="64"/>
                </a:cubicBezTo>
                <a:cubicBezTo>
                  <a:pt x="541" y="64"/>
                  <a:pt x="541" y="66"/>
                  <a:pt x="541" y="68"/>
                </a:cubicBezTo>
                <a:cubicBezTo>
                  <a:pt x="541" y="69"/>
                  <a:pt x="540" y="69"/>
                  <a:pt x="541" y="69"/>
                </a:cubicBezTo>
                <a:cubicBezTo>
                  <a:pt x="541" y="71"/>
                  <a:pt x="541" y="71"/>
                  <a:pt x="541" y="71"/>
                </a:cubicBezTo>
                <a:cubicBezTo>
                  <a:pt x="541" y="72"/>
                  <a:pt x="541" y="72"/>
                  <a:pt x="542" y="73"/>
                </a:cubicBezTo>
                <a:cubicBezTo>
                  <a:pt x="542" y="75"/>
                  <a:pt x="544" y="77"/>
                  <a:pt x="546" y="78"/>
                </a:cubicBezTo>
                <a:cubicBezTo>
                  <a:pt x="540" y="76"/>
                  <a:pt x="538" y="75"/>
                  <a:pt x="536" y="74"/>
                </a:cubicBezTo>
                <a:cubicBezTo>
                  <a:pt x="535" y="73"/>
                  <a:pt x="535" y="73"/>
                  <a:pt x="534" y="72"/>
                </a:cubicBezTo>
                <a:cubicBezTo>
                  <a:pt x="533" y="72"/>
                  <a:pt x="533" y="72"/>
                  <a:pt x="532" y="72"/>
                </a:cubicBezTo>
                <a:cubicBezTo>
                  <a:pt x="531" y="73"/>
                  <a:pt x="531" y="73"/>
                  <a:pt x="532" y="74"/>
                </a:cubicBezTo>
                <a:cubicBezTo>
                  <a:pt x="533" y="75"/>
                  <a:pt x="533" y="76"/>
                  <a:pt x="534" y="76"/>
                </a:cubicBezTo>
                <a:cubicBezTo>
                  <a:pt x="536" y="77"/>
                  <a:pt x="538" y="79"/>
                  <a:pt x="538" y="82"/>
                </a:cubicBezTo>
                <a:cubicBezTo>
                  <a:pt x="539" y="78"/>
                  <a:pt x="539" y="78"/>
                  <a:pt x="539" y="78"/>
                </a:cubicBezTo>
                <a:cubicBezTo>
                  <a:pt x="544" y="78"/>
                  <a:pt x="544" y="81"/>
                  <a:pt x="545" y="83"/>
                </a:cubicBezTo>
                <a:cubicBezTo>
                  <a:pt x="545" y="86"/>
                  <a:pt x="545" y="88"/>
                  <a:pt x="550" y="87"/>
                </a:cubicBezTo>
                <a:cubicBezTo>
                  <a:pt x="550" y="89"/>
                  <a:pt x="549" y="91"/>
                  <a:pt x="548" y="94"/>
                </a:cubicBezTo>
                <a:cubicBezTo>
                  <a:pt x="546" y="96"/>
                  <a:pt x="545" y="98"/>
                  <a:pt x="548" y="99"/>
                </a:cubicBezTo>
                <a:cubicBezTo>
                  <a:pt x="550" y="99"/>
                  <a:pt x="553" y="98"/>
                  <a:pt x="555" y="97"/>
                </a:cubicBezTo>
                <a:cubicBezTo>
                  <a:pt x="558" y="101"/>
                  <a:pt x="558" y="101"/>
                  <a:pt x="558" y="101"/>
                </a:cubicBezTo>
                <a:cubicBezTo>
                  <a:pt x="552" y="101"/>
                  <a:pt x="552" y="101"/>
                  <a:pt x="552" y="101"/>
                </a:cubicBezTo>
                <a:cubicBezTo>
                  <a:pt x="553" y="103"/>
                  <a:pt x="554" y="103"/>
                  <a:pt x="556" y="103"/>
                </a:cubicBezTo>
                <a:cubicBezTo>
                  <a:pt x="553" y="105"/>
                  <a:pt x="554" y="106"/>
                  <a:pt x="554" y="108"/>
                </a:cubicBezTo>
                <a:cubicBezTo>
                  <a:pt x="555" y="109"/>
                  <a:pt x="556" y="111"/>
                  <a:pt x="554" y="113"/>
                </a:cubicBezTo>
                <a:cubicBezTo>
                  <a:pt x="557" y="113"/>
                  <a:pt x="557" y="113"/>
                  <a:pt x="557" y="113"/>
                </a:cubicBezTo>
                <a:cubicBezTo>
                  <a:pt x="557" y="114"/>
                  <a:pt x="556" y="114"/>
                  <a:pt x="555" y="114"/>
                </a:cubicBezTo>
                <a:cubicBezTo>
                  <a:pt x="562" y="115"/>
                  <a:pt x="562" y="118"/>
                  <a:pt x="568" y="119"/>
                </a:cubicBezTo>
                <a:cubicBezTo>
                  <a:pt x="569" y="118"/>
                  <a:pt x="570" y="115"/>
                  <a:pt x="566" y="115"/>
                </a:cubicBezTo>
                <a:cubicBezTo>
                  <a:pt x="571" y="112"/>
                  <a:pt x="573" y="119"/>
                  <a:pt x="575" y="121"/>
                </a:cubicBezTo>
                <a:cubicBezTo>
                  <a:pt x="570" y="119"/>
                  <a:pt x="571" y="121"/>
                  <a:pt x="570" y="122"/>
                </a:cubicBezTo>
                <a:cubicBezTo>
                  <a:pt x="572" y="123"/>
                  <a:pt x="572" y="122"/>
                  <a:pt x="573" y="123"/>
                </a:cubicBezTo>
                <a:cubicBezTo>
                  <a:pt x="577" y="125"/>
                  <a:pt x="574" y="126"/>
                  <a:pt x="572" y="126"/>
                </a:cubicBezTo>
                <a:cubicBezTo>
                  <a:pt x="570" y="127"/>
                  <a:pt x="569" y="127"/>
                  <a:pt x="577" y="130"/>
                </a:cubicBezTo>
                <a:cubicBezTo>
                  <a:pt x="570" y="129"/>
                  <a:pt x="570" y="129"/>
                  <a:pt x="570" y="129"/>
                </a:cubicBezTo>
                <a:cubicBezTo>
                  <a:pt x="578" y="133"/>
                  <a:pt x="578" y="133"/>
                  <a:pt x="578" y="133"/>
                </a:cubicBezTo>
                <a:cubicBezTo>
                  <a:pt x="570" y="131"/>
                  <a:pt x="570" y="132"/>
                  <a:pt x="571" y="133"/>
                </a:cubicBezTo>
                <a:cubicBezTo>
                  <a:pt x="571" y="134"/>
                  <a:pt x="572" y="135"/>
                  <a:pt x="564" y="133"/>
                </a:cubicBezTo>
                <a:cubicBezTo>
                  <a:pt x="566" y="135"/>
                  <a:pt x="574" y="135"/>
                  <a:pt x="573" y="136"/>
                </a:cubicBezTo>
                <a:cubicBezTo>
                  <a:pt x="577" y="139"/>
                  <a:pt x="570" y="139"/>
                  <a:pt x="572" y="141"/>
                </a:cubicBezTo>
                <a:cubicBezTo>
                  <a:pt x="572" y="141"/>
                  <a:pt x="572" y="142"/>
                  <a:pt x="574" y="142"/>
                </a:cubicBezTo>
                <a:cubicBezTo>
                  <a:pt x="573" y="142"/>
                  <a:pt x="572" y="142"/>
                  <a:pt x="571" y="142"/>
                </a:cubicBezTo>
                <a:cubicBezTo>
                  <a:pt x="570" y="142"/>
                  <a:pt x="570" y="142"/>
                  <a:pt x="570" y="142"/>
                </a:cubicBezTo>
                <a:cubicBezTo>
                  <a:pt x="568" y="142"/>
                  <a:pt x="568" y="142"/>
                  <a:pt x="567" y="142"/>
                </a:cubicBezTo>
                <a:cubicBezTo>
                  <a:pt x="565" y="143"/>
                  <a:pt x="564" y="143"/>
                  <a:pt x="561" y="143"/>
                </a:cubicBezTo>
                <a:cubicBezTo>
                  <a:pt x="568" y="146"/>
                  <a:pt x="568" y="146"/>
                  <a:pt x="568" y="146"/>
                </a:cubicBezTo>
                <a:cubicBezTo>
                  <a:pt x="565" y="145"/>
                  <a:pt x="561" y="144"/>
                  <a:pt x="561" y="145"/>
                </a:cubicBezTo>
                <a:cubicBezTo>
                  <a:pt x="561" y="145"/>
                  <a:pt x="563" y="146"/>
                  <a:pt x="564" y="146"/>
                </a:cubicBezTo>
                <a:cubicBezTo>
                  <a:pt x="555" y="146"/>
                  <a:pt x="552" y="146"/>
                  <a:pt x="548" y="147"/>
                </a:cubicBezTo>
                <a:cubicBezTo>
                  <a:pt x="552" y="149"/>
                  <a:pt x="554" y="151"/>
                  <a:pt x="558" y="151"/>
                </a:cubicBezTo>
                <a:cubicBezTo>
                  <a:pt x="558" y="153"/>
                  <a:pt x="554" y="152"/>
                  <a:pt x="549" y="152"/>
                </a:cubicBezTo>
                <a:cubicBezTo>
                  <a:pt x="545" y="151"/>
                  <a:pt x="540" y="151"/>
                  <a:pt x="538" y="152"/>
                </a:cubicBezTo>
                <a:cubicBezTo>
                  <a:pt x="541" y="154"/>
                  <a:pt x="541" y="154"/>
                  <a:pt x="541" y="154"/>
                </a:cubicBezTo>
                <a:cubicBezTo>
                  <a:pt x="534" y="152"/>
                  <a:pt x="534" y="152"/>
                  <a:pt x="534" y="152"/>
                </a:cubicBezTo>
                <a:cubicBezTo>
                  <a:pt x="536" y="153"/>
                  <a:pt x="537" y="154"/>
                  <a:pt x="539" y="155"/>
                </a:cubicBezTo>
                <a:cubicBezTo>
                  <a:pt x="535" y="157"/>
                  <a:pt x="527" y="159"/>
                  <a:pt x="518" y="153"/>
                </a:cubicBezTo>
                <a:cubicBezTo>
                  <a:pt x="521" y="154"/>
                  <a:pt x="520" y="158"/>
                  <a:pt x="526" y="160"/>
                </a:cubicBezTo>
                <a:cubicBezTo>
                  <a:pt x="521" y="158"/>
                  <a:pt x="517" y="158"/>
                  <a:pt x="514" y="159"/>
                </a:cubicBezTo>
                <a:cubicBezTo>
                  <a:pt x="510" y="159"/>
                  <a:pt x="507" y="160"/>
                  <a:pt x="504" y="160"/>
                </a:cubicBezTo>
                <a:cubicBezTo>
                  <a:pt x="504" y="160"/>
                  <a:pt x="504" y="160"/>
                  <a:pt x="504" y="160"/>
                </a:cubicBezTo>
                <a:cubicBezTo>
                  <a:pt x="501" y="158"/>
                  <a:pt x="501" y="158"/>
                  <a:pt x="501" y="158"/>
                </a:cubicBezTo>
                <a:cubicBezTo>
                  <a:pt x="501" y="159"/>
                  <a:pt x="501" y="159"/>
                  <a:pt x="501" y="159"/>
                </a:cubicBezTo>
                <a:cubicBezTo>
                  <a:pt x="503" y="160"/>
                  <a:pt x="503" y="160"/>
                  <a:pt x="503" y="160"/>
                </a:cubicBezTo>
                <a:cubicBezTo>
                  <a:pt x="501" y="160"/>
                  <a:pt x="498" y="159"/>
                  <a:pt x="496" y="158"/>
                </a:cubicBezTo>
                <a:cubicBezTo>
                  <a:pt x="496" y="159"/>
                  <a:pt x="497" y="163"/>
                  <a:pt x="496" y="165"/>
                </a:cubicBezTo>
                <a:cubicBezTo>
                  <a:pt x="495" y="162"/>
                  <a:pt x="494" y="164"/>
                  <a:pt x="493" y="166"/>
                </a:cubicBezTo>
                <a:cubicBezTo>
                  <a:pt x="492" y="167"/>
                  <a:pt x="491" y="169"/>
                  <a:pt x="489" y="166"/>
                </a:cubicBezTo>
                <a:cubicBezTo>
                  <a:pt x="489" y="167"/>
                  <a:pt x="490" y="167"/>
                  <a:pt x="490" y="169"/>
                </a:cubicBezTo>
                <a:cubicBezTo>
                  <a:pt x="485" y="169"/>
                  <a:pt x="477" y="165"/>
                  <a:pt x="473" y="171"/>
                </a:cubicBezTo>
                <a:cubicBezTo>
                  <a:pt x="469" y="161"/>
                  <a:pt x="466" y="165"/>
                  <a:pt x="461" y="162"/>
                </a:cubicBezTo>
                <a:cubicBezTo>
                  <a:pt x="463" y="168"/>
                  <a:pt x="464" y="164"/>
                  <a:pt x="466" y="168"/>
                </a:cubicBezTo>
                <a:cubicBezTo>
                  <a:pt x="464" y="167"/>
                  <a:pt x="469" y="176"/>
                  <a:pt x="464" y="172"/>
                </a:cubicBezTo>
                <a:cubicBezTo>
                  <a:pt x="465" y="173"/>
                  <a:pt x="465" y="174"/>
                  <a:pt x="465" y="173"/>
                </a:cubicBezTo>
                <a:cubicBezTo>
                  <a:pt x="464" y="174"/>
                  <a:pt x="463" y="166"/>
                  <a:pt x="461" y="169"/>
                </a:cubicBezTo>
                <a:cubicBezTo>
                  <a:pt x="463" y="173"/>
                  <a:pt x="463" y="173"/>
                  <a:pt x="463" y="173"/>
                </a:cubicBezTo>
                <a:cubicBezTo>
                  <a:pt x="459" y="168"/>
                  <a:pt x="459" y="168"/>
                  <a:pt x="459" y="168"/>
                </a:cubicBezTo>
                <a:cubicBezTo>
                  <a:pt x="455" y="172"/>
                  <a:pt x="450" y="171"/>
                  <a:pt x="448" y="177"/>
                </a:cubicBezTo>
                <a:cubicBezTo>
                  <a:pt x="447" y="176"/>
                  <a:pt x="446" y="174"/>
                  <a:pt x="446" y="172"/>
                </a:cubicBezTo>
                <a:cubicBezTo>
                  <a:pt x="445" y="173"/>
                  <a:pt x="440" y="167"/>
                  <a:pt x="439" y="172"/>
                </a:cubicBezTo>
                <a:cubicBezTo>
                  <a:pt x="440" y="174"/>
                  <a:pt x="440" y="174"/>
                  <a:pt x="440" y="174"/>
                </a:cubicBezTo>
                <a:cubicBezTo>
                  <a:pt x="438" y="179"/>
                  <a:pt x="435" y="170"/>
                  <a:pt x="430" y="170"/>
                </a:cubicBezTo>
                <a:cubicBezTo>
                  <a:pt x="431" y="170"/>
                  <a:pt x="434" y="172"/>
                  <a:pt x="432" y="167"/>
                </a:cubicBezTo>
                <a:cubicBezTo>
                  <a:pt x="431" y="164"/>
                  <a:pt x="429" y="165"/>
                  <a:pt x="429" y="168"/>
                </a:cubicBezTo>
                <a:cubicBezTo>
                  <a:pt x="427" y="162"/>
                  <a:pt x="427" y="162"/>
                  <a:pt x="427" y="162"/>
                </a:cubicBezTo>
                <a:cubicBezTo>
                  <a:pt x="429" y="165"/>
                  <a:pt x="431" y="164"/>
                  <a:pt x="432" y="166"/>
                </a:cubicBezTo>
                <a:cubicBezTo>
                  <a:pt x="432" y="165"/>
                  <a:pt x="431" y="164"/>
                  <a:pt x="431" y="163"/>
                </a:cubicBezTo>
                <a:cubicBezTo>
                  <a:pt x="433" y="164"/>
                  <a:pt x="434" y="164"/>
                  <a:pt x="436" y="165"/>
                </a:cubicBezTo>
                <a:cubicBezTo>
                  <a:pt x="434" y="166"/>
                  <a:pt x="434" y="166"/>
                  <a:pt x="434" y="166"/>
                </a:cubicBezTo>
                <a:cubicBezTo>
                  <a:pt x="437" y="171"/>
                  <a:pt x="438" y="164"/>
                  <a:pt x="439" y="166"/>
                </a:cubicBezTo>
                <a:cubicBezTo>
                  <a:pt x="437" y="161"/>
                  <a:pt x="436" y="162"/>
                  <a:pt x="436" y="158"/>
                </a:cubicBezTo>
                <a:cubicBezTo>
                  <a:pt x="439" y="154"/>
                  <a:pt x="440" y="162"/>
                  <a:pt x="445" y="166"/>
                </a:cubicBezTo>
                <a:cubicBezTo>
                  <a:pt x="445" y="167"/>
                  <a:pt x="445" y="167"/>
                  <a:pt x="445" y="167"/>
                </a:cubicBezTo>
                <a:cubicBezTo>
                  <a:pt x="447" y="168"/>
                  <a:pt x="450" y="173"/>
                  <a:pt x="450" y="168"/>
                </a:cubicBezTo>
                <a:cubicBezTo>
                  <a:pt x="448" y="165"/>
                  <a:pt x="447" y="165"/>
                  <a:pt x="446" y="164"/>
                </a:cubicBezTo>
                <a:cubicBezTo>
                  <a:pt x="445" y="162"/>
                  <a:pt x="450" y="169"/>
                  <a:pt x="450" y="165"/>
                </a:cubicBezTo>
                <a:cubicBezTo>
                  <a:pt x="447" y="161"/>
                  <a:pt x="444" y="160"/>
                  <a:pt x="442" y="161"/>
                </a:cubicBezTo>
                <a:cubicBezTo>
                  <a:pt x="442" y="159"/>
                  <a:pt x="441" y="158"/>
                  <a:pt x="440" y="156"/>
                </a:cubicBezTo>
                <a:cubicBezTo>
                  <a:pt x="447" y="158"/>
                  <a:pt x="455" y="162"/>
                  <a:pt x="459" y="157"/>
                </a:cubicBezTo>
                <a:cubicBezTo>
                  <a:pt x="454" y="151"/>
                  <a:pt x="460" y="156"/>
                  <a:pt x="457" y="150"/>
                </a:cubicBezTo>
                <a:cubicBezTo>
                  <a:pt x="459" y="154"/>
                  <a:pt x="459" y="149"/>
                  <a:pt x="462" y="151"/>
                </a:cubicBezTo>
                <a:cubicBezTo>
                  <a:pt x="460" y="145"/>
                  <a:pt x="457" y="148"/>
                  <a:pt x="457" y="144"/>
                </a:cubicBezTo>
                <a:cubicBezTo>
                  <a:pt x="460" y="144"/>
                  <a:pt x="468" y="152"/>
                  <a:pt x="471" y="149"/>
                </a:cubicBezTo>
                <a:cubicBezTo>
                  <a:pt x="470" y="147"/>
                  <a:pt x="469" y="147"/>
                  <a:pt x="468" y="146"/>
                </a:cubicBezTo>
                <a:cubicBezTo>
                  <a:pt x="471" y="147"/>
                  <a:pt x="478" y="158"/>
                  <a:pt x="477" y="149"/>
                </a:cubicBezTo>
                <a:cubicBezTo>
                  <a:pt x="475" y="147"/>
                  <a:pt x="473" y="144"/>
                  <a:pt x="470" y="141"/>
                </a:cubicBezTo>
                <a:cubicBezTo>
                  <a:pt x="471" y="141"/>
                  <a:pt x="471" y="141"/>
                  <a:pt x="471" y="139"/>
                </a:cubicBezTo>
                <a:cubicBezTo>
                  <a:pt x="469" y="135"/>
                  <a:pt x="469" y="135"/>
                  <a:pt x="469" y="135"/>
                </a:cubicBezTo>
                <a:cubicBezTo>
                  <a:pt x="471" y="133"/>
                  <a:pt x="474" y="143"/>
                  <a:pt x="477" y="147"/>
                </a:cubicBezTo>
                <a:cubicBezTo>
                  <a:pt x="477" y="141"/>
                  <a:pt x="477" y="141"/>
                  <a:pt x="477" y="141"/>
                </a:cubicBezTo>
                <a:cubicBezTo>
                  <a:pt x="478" y="139"/>
                  <a:pt x="480" y="139"/>
                  <a:pt x="482" y="139"/>
                </a:cubicBezTo>
                <a:cubicBezTo>
                  <a:pt x="484" y="140"/>
                  <a:pt x="486" y="143"/>
                  <a:pt x="488" y="146"/>
                </a:cubicBezTo>
                <a:cubicBezTo>
                  <a:pt x="489" y="145"/>
                  <a:pt x="491" y="145"/>
                  <a:pt x="488" y="140"/>
                </a:cubicBezTo>
                <a:cubicBezTo>
                  <a:pt x="486" y="137"/>
                  <a:pt x="484" y="135"/>
                  <a:pt x="483" y="133"/>
                </a:cubicBezTo>
                <a:cubicBezTo>
                  <a:pt x="482" y="131"/>
                  <a:pt x="481" y="130"/>
                  <a:pt x="479" y="131"/>
                </a:cubicBezTo>
                <a:cubicBezTo>
                  <a:pt x="480" y="135"/>
                  <a:pt x="483" y="135"/>
                  <a:pt x="482" y="136"/>
                </a:cubicBezTo>
                <a:cubicBezTo>
                  <a:pt x="481" y="135"/>
                  <a:pt x="480" y="140"/>
                  <a:pt x="477" y="136"/>
                </a:cubicBezTo>
                <a:cubicBezTo>
                  <a:pt x="481" y="135"/>
                  <a:pt x="481" y="135"/>
                  <a:pt x="481" y="135"/>
                </a:cubicBezTo>
                <a:cubicBezTo>
                  <a:pt x="478" y="128"/>
                  <a:pt x="479" y="135"/>
                  <a:pt x="477" y="132"/>
                </a:cubicBezTo>
                <a:cubicBezTo>
                  <a:pt x="477" y="129"/>
                  <a:pt x="478" y="129"/>
                  <a:pt x="479" y="129"/>
                </a:cubicBezTo>
                <a:cubicBezTo>
                  <a:pt x="479" y="129"/>
                  <a:pt x="480" y="129"/>
                  <a:pt x="480" y="129"/>
                </a:cubicBezTo>
                <a:cubicBezTo>
                  <a:pt x="480" y="129"/>
                  <a:pt x="481" y="129"/>
                  <a:pt x="481" y="128"/>
                </a:cubicBezTo>
                <a:cubicBezTo>
                  <a:pt x="480" y="128"/>
                  <a:pt x="480" y="128"/>
                  <a:pt x="480" y="128"/>
                </a:cubicBezTo>
                <a:cubicBezTo>
                  <a:pt x="482" y="129"/>
                  <a:pt x="481" y="127"/>
                  <a:pt x="485" y="130"/>
                </a:cubicBezTo>
                <a:cubicBezTo>
                  <a:pt x="488" y="136"/>
                  <a:pt x="486" y="134"/>
                  <a:pt x="486" y="136"/>
                </a:cubicBezTo>
                <a:cubicBezTo>
                  <a:pt x="488" y="136"/>
                  <a:pt x="491" y="138"/>
                  <a:pt x="495" y="139"/>
                </a:cubicBezTo>
                <a:cubicBezTo>
                  <a:pt x="499" y="139"/>
                  <a:pt x="502" y="139"/>
                  <a:pt x="499" y="133"/>
                </a:cubicBezTo>
                <a:cubicBezTo>
                  <a:pt x="497" y="132"/>
                  <a:pt x="495" y="131"/>
                  <a:pt x="493" y="129"/>
                </a:cubicBezTo>
                <a:cubicBezTo>
                  <a:pt x="493" y="128"/>
                  <a:pt x="500" y="132"/>
                  <a:pt x="493" y="126"/>
                </a:cubicBezTo>
                <a:cubicBezTo>
                  <a:pt x="494" y="128"/>
                  <a:pt x="490" y="124"/>
                  <a:pt x="489" y="123"/>
                </a:cubicBezTo>
                <a:cubicBezTo>
                  <a:pt x="489" y="123"/>
                  <a:pt x="489" y="123"/>
                  <a:pt x="489" y="123"/>
                </a:cubicBezTo>
                <a:cubicBezTo>
                  <a:pt x="489" y="123"/>
                  <a:pt x="488" y="122"/>
                  <a:pt x="487" y="121"/>
                </a:cubicBezTo>
                <a:cubicBezTo>
                  <a:pt x="491" y="125"/>
                  <a:pt x="494" y="126"/>
                  <a:pt x="497" y="127"/>
                </a:cubicBezTo>
                <a:cubicBezTo>
                  <a:pt x="495" y="126"/>
                  <a:pt x="494" y="124"/>
                  <a:pt x="493" y="123"/>
                </a:cubicBezTo>
                <a:cubicBezTo>
                  <a:pt x="495" y="123"/>
                  <a:pt x="496" y="125"/>
                  <a:pt x="498" y="127"/>
                </a:cubicBezTo>
                <a:cubicBezTo>
                  <a:pt x="499" y="128"/>
                  <a:pt x="505" y="131"/>
                  <a:pt x="501" y="127"/>
                </a:cubicBezTo>
                <a:cubicBezTo>
                  <a:pt x="498" y="124"/>
                  <a:pt x="496" y="125"/>
                  <a:pt x="493" y="122"/>
                </a:cubicBezTo>
                <a:cubicBezTo>
                  <a:pt x="496" y="123"/>
                  <a:pt x="499" y="125"/>
                  <a:pt x="502" y="126"/>
                </a:cubicBezTo>
                <a:cubicBezTo>
                  <a:pt x="501" y="125"/>
                  <a:pt x="501" y="125"/>
                  <a:pt x="501" y="125"/>
                </a:cubicBezTo>
                <a:cubicBezTo>
                  <a:pt x="502" y="126"/>
                  <a:pt x="504" y="127"/>
                  <a:pt x="503" y="126"/>
                </a:cubicBezTo>
                <a:cubicBezTo>
                  <a:pt x="500" y="124"/>
                  <a:pt x="499" y="123"/>
                  <a:pt x="499" y="124"/>
                </a:cubicBezTo>
                <a:cubicBezTo>
                  <a:pt x="497" y="122"/>
                  <a:pt x="501" y="124"/>
                  <a:pt x="504" y="125"/>
                </a:cubicBezTo>
                <a:cubicBezTo>
                  <a:pt x="506" y="126"/>
                  <a:pt x="509" y="126"/>
                  <a:pt x="504" y="123"/>
                </a:cubicBezTo>
                <a:cubicBezTo>
                  <a:pt x="508" y="125"/>
                  <a:pt x="508" y="125"/>
                  <a:pt x="508" y="125"/>
                </a:cubicBezTo>
                <a:cubicBezTo>
                  <a:pt x="507" y="124"/>
                  <a:pt x="506" y="123"/>
                  <a:pt x="505" y="123"/>
                </a:cubicBezTo>
                <a:cubicBezTo>
                  <a:pt x="510" y="125"/>
                  <a:pt x="510" y="125"/>
                  <a:pt x="510" y="125"/>
                </a:cubicBezTo>
                <a:cubicBezTo>
                  <a:pt x="515" y="126"/>
                  <a:pt x="502" y="120"/>
                  <a:pt x="500" y="119"/>
                </a:cubicBezTo>
                <a:cubicBezTo>
                  <a:pt x="500" y="119"/>
                  <a:pt x="500" y="119"/>
                  <a:pt x="500" y="119"/>
                </a:cubicBezTo>
                <a:cubicBezTo>
                  <a:pt x="499" y="119"/>
                  <a:pt x="496" y="117"/>
                  <a:pt x="495" y="116"/>
                </a:cubicBezTo>
                <a:cubicBezTo>
                  <a:pt x="497" y="117"/>
                  <a:pt x="499" y="118"/>
                  <a:pt x="501" y="118"/>
                </a:cubicBezTo>
                <a:cubicBezTo>
                  <a:pt x="501" y="118"/>
                  <a:pt x="501" y="118"/>
                  <a:pt x="501" y="118"/>
                </a:cubicBezTo>
                <a:cubicBezTo>
                  <a:pt x="509" y="122"/>
                  <a:pt x="514" y="122"/>
                  <a:pt x="529" y="127"/>
                </a:cubicBezTo>
                <a:cubicBezTo>
                  <a:pt x="529" y="127"/>
                  <a:pt x="528" y="127"/>
                  <a:pt x="528" y="126"/>
                </a:cubicBezTo>
                <a:cubicBezTo>
                  <a:pt x="526" y="126"/>
                  <a:pt x="526" y="126"/>
                  <a:pt x="526" y="126"/>
                </a:cubicBezTo>
                <a:cubicBezTo>
                  <a:pt x="525" y="125"/>
                  <a:pt x="524" y="125"/>
                  <a:pt x="523" y="124"/>
                </a:cubicBezTo>
                <a:cubicBezTo>
                  <a:pt x="523" y="124"/>
                  <a:pt x="522" y="124"/>
                  <a:pt x="521" y="123"/>
                </a:cubicBezTo>
                <a:cubicBezTo>
                  <a:pt x="518" y="122"/>
                  <a:pt x="511" y="120"/>
                  <a:pt x="512" y="119"/>
                </a:cubicBezTo>
                <a:cubicBezTo>
                  <a:pt x="509" y="118"/>
                  <a:pt x="510" y="119"/>
                  <a:pt x="509" y="119"/>
                </a:cubicBezTo>
                <a:cubicBezTo>
                  <a:pt x="509" y="118"/>
                  <a:pt x="509" y="118"/>
                  <a:pt x="511" y="119"/>
                </a:cubicBezTo>
                <a:cubicBezTo>
                  <a:pt x="505" y="117"/>
                  <a:pt x="505" y="117"/>
                  <a:pt x="505" y="117"/>
                </a:cubicBezTo>
                <a:cubicBezTo>
                  <a:pt x="511" y="119"/>
                  <a:pt x="509" y="117"/>
                  <a:pt x="508" y="117"/>
                </a:cubicBezTo>
                <a:cubicBezTo>
                  <a:pt x="499" y="114"/>
                  <a:pt x="499" y="114"/>
                  <a:pt x="499" y="114"/>
                </a:cubicBezTo>
                <a:cubicBezTo>
                  <a:pt x="503" y="116"/>
                  <a:pt x="504" y="116"/>
                  <a:pt x="502" y="115"/>
                </a:cubicBezTo>
                <a:cubicBezTo>
                  <a:pt x="497" y="113"/>
                  <a:pt x="497" y="113"/>
                  <a:pt x="497" y="113"/>
                </a:cubicBezTo>
                <a:cubicBezTo>
                  <a:pt x="498" y="113"/>
                  <a:pt x="509" y="117"/>
                  <a:pt x="503" y="114"/>
                </a:cubicBezTo>
                <a:cubicBezTo>
                  <a:pt x="505" y="115"/>
                  <a:pt x="507" y="116"/>
                  <a:pt x="509" y="117"/>
                </a:cubicBezTo>
                <a:cubicBezTo>
                  <a:pt x="510" y="116"/>
                  <a:pt x="521" y="119"/>
                  <a:pt x="526" y="120"/>
                </a:cubicBezTo>
                <a:cubicBezTo>
                  <a:pt x="529" y="120"/>
                  <a:pt x="526" y="118"/>
                  <a:pt x="525" y="116"/>
                </a:cubicBezTo>
                <a:cubicBezTo>
                  <a:pt x="523" y="115"/>
                  <a:pt x="523" y="114"/>
                  <a:pt x="531" y="114"/>
                </a:cubicBezTo>
                <a:cubicBezTo>
                  <a:pt x="528" y="113"/>
                  <a:pt x="526" y="113"/>
                  <a:pt x="524" y="113"/>
                </a:cubicBezTo>
                <a:cubicBezTo>
                  <a:pt x="522" y="112"/>
                  <a:pt x="521" y="112"/>
                  <a:pt x="518" y="112"/>
                </a:cubicBezTo>
                <a:cubicBezTo>
                  <a:pt x="517" y="113"/>
                  <a:pt x="516" y="113"/>
                  <a:pt x="509" y="112"/>
                </a:cubicBezTo>
                <a:cubicBezTo>
                  <a:pt x="502" y="113"/>
                  <a:pt x="529" y="117"/>
                  <a:pt x="519" y="117"/>
                </a:cubicBezTo>
                <a:cubicBezTo>
                  <a:pt x="511" y="115"/>
                  <a:pt x="511" y="115"/>
                  <a:pt x="514" y="115"/>
                </a:cubicBezTo>
                <a:cubicBezTo>
                  <a:pt x="508" y="113"/>
                  <a:pt x="504" y="113"/>
                  <a:pt x="502" y="113"/>
                </a:cubicBezTo>
                <a:cubicBezTo>
                  <a:pt x="503" y="113"/>
                  <a:pt x="501" y="112"/>
                  <a:pt x="500" y="111"/>
                </a:cubicBezTo>
                <a:cubicBezTo>
                  <a:pt x="498" y="110"/>
                  <a:pt x="496" y="110"/>
                  <a:pt x="496" y="109"/>
                </a:cubicBezTo>
                <a:cubicBezTo>
                  <a:pt x="499" y="110"/>
                  <a:pt x="502" y="109"/>
                  <a:pt x="501" y="109"/>
                </a:cubicBezTo>
                <a:cubicBezTo>
                  <a:pt x="505" y="109"/>
                  <a:pt x="506" y="107"/>
                  <a:pt x="515" y="108"/>
                </a:cubicBezTo>
                <a:cubicBezTo>
                  <a:pt x="516" y="106"/>
                  <a:pt x="503" y="107"/>
                  <a:pt x="511" y="105"/>
                </a:cubicBezTo>
                <a:cubicBezTo>
                  <a:pt x="505" y="106"/>
                  <a:pt x="506" y="104"/>
                  <a:pt x="501" y="105"/>
                </a:cubicBezTo>
                <a:cubicBezTo>
                  <a:pt x="504" y="105"/>
                  <a:pt x="503" y="106"/>
                  <a:pt x="501" y="106"/>
                </a:cubicBezTo>
                <a:cubicBezTo>
                  <a:pt x="499" y="107"/>
                  <a:pt x="496" y="107"/>
                  <a:pt x="494" y="107"/>
                </a:cubicBezTo>
                <a:cubicBezTo>
                  <a:pt x="493" y="107"/>
                  <a:pt x="491" y="106"/>
                  <a:pt x="490" y="106"/>
                </a:cubicBezTo>
                <a:cubicBezTo>
                  <a:pt x="492" y="106"/>
                  <a:pt x="495" y="106"/>
                  <a:pt x="496" y="105"/>
                </a:cubicBezTo>
                <a:cubicBezTo>
                  <a:pt x="491" y="105"/>
                  <a:pt x="491" y="105"/>
                  <a:pt x="491" y="105"/>
                </a:cubicBezTo>
                <a:cubicBezTo>
                  <a:pt x="497" y="105"/>
                  <a:pt x="494" y="104"/>
                  <a:pt x="492" y="104"/>
                </a:cubicBezTo>
                <a:cubicBezTo>
                  <a:pt x="489" y="103"/>
                  <a:pt x="487" y="103"/>
                  <a:pt x="494" y="101"/>
                </a:cubicBezTo>
                <a:cubicBezTo>
                  <a:pt x="494" y="102"/>
                  <a:pt x="498" y="102"/>
                  <a:pt x="492" y="103"/>
                </a:cubicBezTo>
                <a:cubicBezTo>
                  <a:pt x="494" y="103"/>
                  <a:pt x="496" y="103"/>
                  <a:pt x="499" y="102"/>
                </a:cubicBezTo>
                <a:cubicBezTo>
                  <a:pt x="501" y="102"/>
                  <a:pt x="503" y="101"/>
                  <a:pt x="506" y="101"/>
                </a:cubicBezTo>
                <a:cubicBezTo>
                  <a:pt x="508" y="100"/>
                  <a:pt x="506" y="98"/>
                  <a:pt x="505" y="97"/>
                </a:cubicBezTo>
                <a:cubicBezTo>
                  <a:pt x="504" y="95"/>
                  <a:pt x="503" y="94"/>
                  <a:pt x="506" y="91"/>
                </a:cubicBezTo>
                <a:cubicBezTo>
                  <a:pt x="503" y="93"/>
                  <a:pt x="504" y="94"/>
                  <a:pt x="500" y="96"/>
                </a:cubicBezTo>
                <a:cubicBezTo>
                  <a:pt x="498" y="95"/>
                  <a:pt x="500" y="94"/>
                  <a:pt x="502" y="91"/>
                </a:cubicBezTo>
                <a:cubicBezTo>
                  <a:pt x="504" y="89"/>
                  <a:pt x="506" y="85"/>
                  <a:pt x="507" y="83"/>
                </a:cubicBezTo>
                <a:cubicBezTo>
                  <a:pt x="502" y="86"/>
                  <a:pt x="502" y="86"/>
                  <a:pt x="502" y="86"/>
                </a:cubicBezTo>
                <a:cubicBezTo>
                  <a:pt x="506" y="82"/>
                  <a:pt x="500" y="87"/>
                  <a:pt x="500" y="83"/>
                </a:cubicBezTo>
                <a:cubicBezTo>
                  <a:pt x="501" y="83"/>
                  <a:pt x="503" y="82"/>
                  <a:pt x="503" y="82"/>
                </a:cubicBezTo>
                <a:cubicBezTo>
                  <a:pt x="501" y="80"/>
                  <a:pt x="498" y="84"/>
                  <a:pt x="496" y="83"/>
                </a:cubicBezTo>
                <a:cubicBezTo>
                  <a:pt x="503" y="76"/>
                  <a:pt x="489" y="85"/>
                  <a:pt x="492" y="79"/>
                </a:cubicBezTo>
                <a:cubicBezTo>
                  <a:pt x="490" y="80"/>
                  <a:pt x="490" y="80"/>
                  <a:pt x="490" y="80"/>
                </a:cubicBezTo>
                <a:cubicBezTo>
                  <a:pt x="493" y="76"/>
                  <a:pt x="483" y="77"/>
                  <a:pt x="481" y="74"/>
                </a:cubicBezTo>
                <a:cubicBezTo>
                  <a:pt x="482" y="74"/>
                  <a:pt x="482" y="77"/>
                  <a:pt x="487" y="74"/>
                </a:cubicBezTo>
                <a:cubicBezTo>
                  <a:pt x="487" y="69"/>
                  <a:pt x="487" y="69"/>
                  <a:pt x="487" y="69"/>
                </a:cubicBezTo>
                <a:cubicBezTo>
                  <a:pt x="485" y="70"/>
                  <a:pt x="484" y="69"/>
                  <a:pt x="482" y="71"/>
                </a:cubicBezTo>
                <a:cubicBezTo>
                  <a:pt x="481" y="72"/>
                  <a:pt x="483" y="72"/>
                  <a:pt x="483" y="72"/>
                </a:cubicBezTo>
                <a:cubicBezTo>
                  <a:pt x="480" y="73"/>
                  <a:pt x="480" y="73"/>
                  <a:pt x="480" y="73"/>
                </a:cubicBezTo>
                <a:cubicBezTo>
                  <a:pt x="481" y="68"/>
                  <a:pt x="488" y="69"/>
                  <a:pt x="493" y="67"/>
                </a:cubicBezTo>
                <a:cubicBezTo>
                  <a:pt x="491" y="66"/>
                  <a:pt x="495" y="63"/>
                  <a:pt x="495" y="62"/>
                </a:cubicBezTo>
                <a:cubicBezTo>
                  <a:pt x="489" y="63"/>
                  <a:pt x="490" y="66"/>
                  <a:pt x="484" y="68"/>
                </a:cubicBezTo>
                <a:cubicBezTo>
                  <a:pt x="481" y="68"/>
                  <a:pt x="483" y="62"/>
                  <a:pt x="488" y="59"/>
                </a:cubicBezTo>
                <a:cubicBezTo>
                  <a:pt x="475" y="63"/>
                  <a:pt x="482" y="53"/>
                  <a:pt x="473" y="57"/>
                </a:cubicBezTo>
                <a:cubicBezTo>
                  <a:pt x="474" y="57"/>
                  <a:pt x="477" y="55"/>
                  <a:pt x="475" y="55"/>
                </a:cubicBezTo>
                <a:cubicBezTo>
                  <a:pt x="473" y="56"/>
                  <a:pt x="473" y="56"/>
                  <a:pt x="473" y="56"/>
                </a:cubicBezTo>
                <a:cubicBezTo>
                  <a:pt x="468" y="55"/>
                  <a:pt x="480" y="50"/>
                  <a:pt x="477" y="49"/>
                </a:cubicBezTo>
                <a:cubicBezTo>
                  <a:pt x="476" y="50"/>
                  <a:pt x="475" y="51"/>
                  <a:pt x="473" y="52"/>
                </a:cubicBezTo>
                <a:cubicBezTo>
                  <a:pt x="470" y="50"/>
                  <a:pt x="482" y="42"/>
                  <a:pt x="475" y="41"/>
                </a:cubicBezTo>
                <a:cubicBezTo>
                  <a:pt x="475" y="42"/>
                  <a:pt x="474" y="42"/>
                  <a:pt x="474" y="42"/>
                </a:cubicBezTo>
                <a:cubicBezTo>
                  <a:pt x="473" y="43"/>
                  <a:pt x="473" y="42"/>
                  <a:pt x="475" y="40"/>
                </a:cubicBezTo>
                <a:cubicBezTo>
                  <a:pt x="479" y="40"/>
                  <a:pt x="479" y="40"/>
                  <a:pt x="479" y="40"/>
                </a:cubicBezTo>
                <a:cubicBezTo>
                  <a:pt x="489" y="34"/>
                  <a:pt x="472" y="37"/>
                  <a:pt x="474" y="33"/>
                </a:cubicBezTo>
                <a:cubicBezTo>
                  <a:pt x="472" y="34"/>
                  <a:pt x="473" y="36"/>
                  <a:pt x="469" y="36"/>
                </a:cubicBezTo>
                <a:cubicBezTo>
                  <a:pt x="468" y="35"/>
                  <a:pt x="480" y="30"/>
                  <a:pt x="474" y="30"/>
                </a:cubicBezTo>
                <a:cubicBezTo>
                  <a:pt x="473" y="32"/>
                  <a:pt x="467" y="34"/>
                  <a:pt x="467" y="35"/>
                </a:cubicBezTo>
                <a:cubicBezTo>
                  <a:pt x="465" y="34"/>
                  <a:pt x="462" y="34"/>
                  <a:pt x="466" y="32"/>
                </a:cubicBezTo>
                <a:cubicBezTo>
                  <a:pt x="465" y="32"/>
                  <a:pt x="463" y="32"/>
                  <a:pt x="462" y="33"/>
                </a:cubicBezTo>
                <a:cubicBezTo>
                  <a:pt x="465" y="31"/>
                  <a:pt x="462" y="30"/>
                  <a:pt x="461" y="29"/>
                </a:cubicBezTo>
                <a:cubicBezTo>
                  <a:pt x="459" y="30"/>
                  <a:pt x="459" y="30"/>
                  <a:pt x="459" y="30"/>
                </a:cubicBezTo>
                <a:cubicBezTo>
                  <a:pt x="469" y="24"/>
                  <a:pt x="458" y="27"/>
                  <a:pt x="458" y="25"/>
                </a:cubicBezTo>
                <a:cubicBezTo>
                  <a:pt x="455" y="26"/>
                  <a:pt x="455" y="26"/>
                  <a:pt x="455" y="26"/>
                </a:cubicBezTo>
                <a:cubicBezTo>
                  <a:pt x="456" y="25"/>
                  <a:pt x="459" y="22"/>
                  <a:pt x="454" y="22"/>
                </a:cubicBezTo>
                <a:cubicBezTo>
                  <a:pt x="451" y="24"/>
                  <a:pt x="451" y="24"/>
                  <a:pt x="451" y="24"/>
                </a:cubicBezTo>
                <a:cubicBezTo>
                  <a:pt x="453" y="22"/>
                  <a:pt x="446" y="21"/>
                  <a:pt x="451" y="18"/>
                </a:cubicBezTo>
                <a:cubicBezTo>
                  <a:pt x="450" y="18"/>
                  <a:pt x="445" y="22"/>
                  <a:pt x="444" y="20"/>
                </a:cubicBezTo>
                <a:cubicBezTo>
                  <a:pt x="446" y="18"/>
                  <a:pt x="447" y="16"/>
                  <a:pt x="444" y="16"/>
                </a:cubicBezTo>
                <a:cubicBezTo>
                  <a:pt x="442" y="17"/>
                  <a:pt x="440" y="18"/>
                  <a:pt x="442" y="18"/>
                </a:cubicBezTo>
                <a:cubicBezTo>
                  <a:pt x="443" y="18"/>
                  <a:pt x="443" y="18"/>
                  <a:pt x="444" y="17"/>
                </a:cubicBezTo>
                <a:cubicBezTo>
                  <a:pt x="441" y="19"/>
                  <a:pt x="441" y="19"/>
                  <a:pt x="441" y="19"/>
                </a:cubicBezTo>
                <a:cubicBezTo>
                  <a:pt x="438" y="18"/>
                  <a:pt x="443" y="17"/>
                  <a:pt x="441" y="15"/>
                </a:cubicBezTo>
                <a:cubicBezTo>
                  <a:pt x="439" y="16"/>
                  <a:pt x="438" y="17"/>
                  <a:pt x="436" y="18"/>
                </a:cubicBezTo>
                <a:cubicBezTo>
                  <a:pt x="437" y="15"/>
                  <a:pt x="439" y="12"/>
                  <a:pt x="440" y="8"/>
                </a:cubicBezTo>
                <a:cubicBezTo>
                  <a:pt x="443" y="7"/>
                  <a:pt x="444" y="8"/>
                  <a:pt x="448" y="6"/>
                </a:cubicBezTo>
                <a:cubicBezTo>
                  <a:pt x="448" y="7"/>
                  <a:pt x="449" y="7"/>
                  <a:pt x="450" y="8"/>
                </a:cubicBezTo>
                <a:cubicBezTo>
                  <a:pt x="455" y="8"/>
                  <a:pt x="454" y="5"/>
                  <a:pt x="455" y="3"/>
                </a:cubicBezTo>
                <a:cubicBezTo>
                  <a:pt x="456" y="5"/>
                  <a:pt x="456" y="5"/>
                  <a:pt x="456" y="5"/>
                </a:cubicBezTo>
                <a:cubicBezTo>
                  <a:pt x="457" y="5"/>
                  <a:pt x="458" y="5"/>
                  <a:pt x="458" y="5"/>
                </a:cubicBezTo>
                <a:cubicBezTo>
                  <a:pt x="458" y="6"/>
                  <a:pt x="458" y="6"/>
                  <a:pt x="458" y="6"/>
                </a:cubicBezTo>
                <a:cubicBezTo>
                  <a:pt x="463" y="0"/>
                  <a:pt x="468" y="6"/>
                  <a:pt x="471" y="1"/>
                </a:cubicBezTo>
                <a:cubicBezTo>
                  <a:pt x="471" y="2"/>
                  <a:pt x="468" y="4"/>
                  <a:pt x="466" y="6"/>
                </a:cubicBezTo>
                <a:cubicBezTo>
                  <a:pt x="465" y="8"/>
                  <a:pt x="468" y="6"/>
                  <a:pt x="470" y="6"/>
                </a:cubicBezTo>
                <a:cubicBezTo>
                  <a:pt x="474" y="2"/>
                  <a:pt x="474" y="2"/>
                  <a:pt x="474" y="2"/>
                </a:cubicBezTo>
                <a:cubicBezTo>
                  <a:pt x="473" y="7"/>
                  <a:pt x="478" y="0"/>
                  <a:pt x="482" y="2"/>
                </a:cubicBezTo>
                <a:cubicBezTo>
                  <a:pt x="480" y="6"/>
                  <a:pt x="495" y="3"/>
                  <a:pt x="496" y="4"/>
                </a:cubicBezTo>
                <a:cubicBezTo>
                  <a:pt x="496" y="7"/>
                  <a:pt x="490" y="5"/>
                  <a:pt x="488" y="8"/>
                </a:cubicBezTo>
                <a:cubicBezTo>
                  <a:pt x="488" y="9"/>
                  <a:pt x="491" y="7"/>
                  <a:pt x="493" y="8"/>
                </a:cubicBezTo>
                <a:cubicBezTo>
                  <a:pt x="487" y="11"/>
                  <a:pt x="487" y="11"/>
                  <a:pt x="487" y="11"/>
                </a:cubicBezTo>
                <a:cubicBezTo>
                  <a:pt x="487" y="13"/>
                  <a:pt x="493" y="9"/>
                  <a:pt x="491" y="11"/>
                </a:cubicBezTo>
                <a:cubicBezTo>
                  <a:pt x="495" y="11"/>
                  <a:pt x="493" y="9"/>
                  <a:pt x="498" y="7"/>
                </a:cubicBezTo>
                <a:cubicBezTo>
                  <a:pt x="497" y="8"/>
                  <a:pt x="495" y="11"/>
                  <a:pt x="498" y="10"/>
                </a:cubicBezTo>
                <a:cubicBezTo>
                  <a:pt x="499" y="10"/>
                  <a:pt x="499" y="8"/>
                  <a:pt x="500" y="9"/>
                </a:cubicBezTo>
                <a:cubicBezTo>
                  <a:pt x="499" y="14"/>
                  <a:pt x="506" y="13"/>
                  <a:pt x="507" y="17"/>
                </a:cubicBezTo>
                <a:cubicBezTo>
                  <a:pt x="510" y="16"/>
                  <a:pt x="510" y="16"/>
                  <a:pt x="510" y="16"/>
                </a:cubicBezTo>
                <a:cubicBezTo>
                  <a:pt x="509" y="16"/>
                  <a:pt x="508" y="17"/>
                  <a:pt x="509" y="17"/>
                </a:cubicBezTo>
                <a:cubicBezTo>
                  <a:pt x="511" y="16"/>
                  <a:pt x="511" y="16"/>
                  <a:pt x="511" y="16"/>
                </a:cubicBezTo>
                <a:cubicBezTo>
                  <a:pt x="511" y="17"/>
                  <a:pt x="509" y="23"/>
                  <a:pt x="511" y="25"/>
                </a:cubicBezTo>
                <a:cubicBezTo>
                  <a:pt x="514" y="22"/>
                  <a:pt x="514" y="22"/>
                  <a:pt x="514" y="22"/>
                </a:cubicBezTo>
                <a:cubicBezTo>
                  <a:pt x="511" y="26"/>
                  <a:pt x="511" y="26"/>
                  <a:pt x="511" y="26"/>
                </a:cubicBezTo>
                <a:cubicBezTo>
                  <a:pt x="516" y="24"/>
                  <a:pt x="516" y="24"/>
                  <a:pt x="516" y="24"/>
                </a:cubicBezTo>
                <a:cubicBezTo>
                  <a:pt x="511" y="27"/>
                  <a:pt x="516" y="28"/>
                  <a:pt x="515" y="31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17" y="32"/>
                  <a:pt x="517" y="32"/>
                  <a:pt x="517" y="32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20" y="32"/>
                  <a:pt x="515" y="36"/>
                  <a:pt x="518" y="36"/>
                </a:cubicBezTo>
                <a:cubicBezTo>
                  <a:pt x="517" y="36"/>
                  <a:pt x="522" y="33"/>
                  <a:pt x="524" y="32"/>
                </a:cubicBezTo>
                <a:close/>
                <a:moveTo>
                  <a:pt x="552" y="103"/>
                </a:moveTo>
                <a:cubicBezTo>
                  <a:pt x="552" y="104"/>
                  <a:pt x="552" y="104"/>
                  <a:pt x="552" y="104"/>
                </a:cubicBezTo>
                <a:cubicBezTo>
                  <a:pt x="553" y="103"/>
                  <a:pt x="552" y="103"/>
                  <a:pt x="552" y="103"/>
                </a:cubicBezTo>
                <a:cubicBezTo>
                  <a:pt x="551" y="101"/>
                  <a:pt x="551" y="101"/>
                  <a:pt x="551" y="101"/>
                </a:cubicBezTo>
                <a:cubicBezTo>
                  <a:pt x="547" y="102"/>
                  <a:pt x="550" y="102"/>
                  <a:pt x="552" y="103"/>
                </a:cubicBezTo>
                <a:close/>
                <a:moveTo>
                  <a:pt x="473" y="166"/>
                </a:moveTo>
                <a:cubicBezTo>
                  <a:pt x="475" y="166"/>
                  <a:pt x="475" y="166"/>
                  <a:pt x="475" y="166"/>
                </a:cubicBezTo>
                <a:cubicBezTo>
                  <a:pt x="475" y="167"/>
                  <a:pt x="473" y="165"/>
                  <a:pt x="475" y="168"/>
                </a:cubicBezTo>
                <a:cubicBezTo>
                  <a:pt x="474" y="167"/>
                  <a:pt x="474" y="168"/>
                  <a:pt x="473" y="166"/>
                </a:cubicBezTo>
                <a:close/>
                <a:moveTo>
                  <a:pt x="509" y="103"/>
                </a:moveTo>
                <a:cubicBezTo>
                  <a:pt x="506" y="104"/>
                  <a:pt x="506" y="104"/>
                  <a:pt x="506" y="104"/>
                </a:cubicBezTo>
                <a:cubicBezTo>
                  <a:pt x="510" y="104"/>
                  <a:pt x="510" y="104"/>
                  <a:pt x="510" y="104"/>
                </a:cubicBezTo>
                <a:lnTo>
                  <a:pt x="509" y="103"/>
                </a:lnTo>
                <a:close/>
                <a:moveTo>
                  <a:pt x="502" y="93"/>
                </a:moveTo>
                <a:cubicBezTo>
                  <a:pt x="502" y="94"/>
                  <a:pt x="502" y="94"/>
                  <a:pt x="501" y="95"/>
                </a:cubicBezTo>
                <a:cubicBezTo>
                  <a:pt x="502" y="95"/>
                  <a:pt x="502" y="95"/>
                  <a:pt x="502" y="95"/>
                </a:cubicBezTo>
                <a:cubicBezTo>
                  <a:pt x="502" y="94"/>
                  <a:pt x="503" y="93"/>
                  <a:pt x="503" y="93"/>
                </a:cubicBezTo>
                <a:lnTo>
                  <a:pt x="502" y="93"/>
                </a:lnTo>
                <a:close/>
                <a:moveTo>
                  <a:pt x="523" y="61"/>
                </a:moveTo>
                <a:cubicBezTo>
                  <a:pt x="518" y="65"/>
                  <a:pt x="524" y="62"/>
                  <a:pt x="522" y="64"/>
                </a:cubicBezTo>
                <a:cubicBezTo>
                  <a:pt x="522" y="64"/>
                  <a:pt x="521" y="65"/>
                  <a:pt x="521" y="65"/>
                </a:cubicBezTo>
                <a:cubicBezTo>
                  <a:pt x="522" y="65"/>
                  <a:pt x="522" y="64"/>
                  <a:pt x="522" y="64"/>
                </a:cubicBezTo>
                <a:cubicBezTo>
                  <a:pt x="524" y="63"/>
                  <a:pt x="528" y="59"/>
                  <a:pt x="523" y="61"/>
                </a:cubicBezTo>
                <a:close/>
                <a:moveTo>
                  <a:pt x="540" y="98"/>
                </a:moveTo>
                <a:cubicBezTo>
                  <a:pt x="544" y="98"/>
                  <a:pt x="543" y="95"/>
                  <a:pt x="545" y="94"/>
                </a:cubicBezTo>
                <a:cubicBezTo>
                  <a:pt x="544" y="93"/>
                  <a:pt x="541" y="95"/>
                  <a:pt x="539" y="96"/>
                </a:cubicBezTo>
                <a:cubicBezTo>
                  <a:pt x="539" y="95"/>
                  <a:pt x="539" y="95"/>
                  <a:pt x="539" y="94"/>
                </a:cubicBezTo>
                <a:cubicBezTo>
                  <a:pt x="531" y="96"/>
                  <a:pt x="543" y="96"/>
                  <a:pt x="540" y="98"/>
                </a:cubicBezTo>
                <a:close/>
                <a:moveTo>
                  <a:pt x="562" y="140"/>
                </a:moveTo>
                <a:cubicBezTo>
                  <a:pt x="565" y="140"/>
                  <a:pt x="565" y="140"/>
                  <a:pt x="565" y="140"/>
                </a:cubicBezTo>
                <a:cubicBezTo>
                  <a:pt x="568" y="141"/>
                  <a:pt x="568" y="141"/>
                  <a:pt x="568" y="141"/>
                </a:cubicBezTo>
                <a:cubicBezTo>
                  <a:pt x="569" y="141"/>
                  <a:pt x="569" y="141"/>
                  <a:pt x="569" y="141"/>
                </a:cubicBezTo>
                <a:lnTo>
                  <a:pt x="562" y="140"/>
                </a:lnTo>
                <a:close/>
                <a:moveTo>
                  <a:pt x="556" y="144"/>
                </a:moveTo>
                <a:cubicBezTo>
                  <a:pt x="554" y="145"/>
                  <a:pt x="546" y="143"/>
                  <a:pt x="541" y="140"/>
                </a:cubicBezTo>
                <a:cubicBezTo>
                  <a:pt x="544" y="140"/>
                  <a:pt x="545" y="139"/>
                  <a:pt x="553" y="142"/>
                </a:cubicBezTo>
                <a:cubicBezTo>
                  <a:pt x="548" y="140"/>
                  <a:pt x="564" y="146"/>
                  <a:pt x="556" y="144"/>
                </a:cubicBezTo>
                <a:close/>
                <a:moveTo>
                  <a:pt x="521" y="78"/>
                </a:moveTo>
                <a:cubicBezTo>
                  <a:pt x="520" y="80"/>
                  <a:pt x="513" y="85"/>
                  <a:pt x="519" y="86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3" y="81"/>
                  <a:pt x="523" y="81"/>
                  <a:pt x="523" y="81"/>
                </a:cubicBezTo>
                <a:cubicBezTo>
                  <a:pt x="515" y="86"/>
                  <a:pt x="521" y="79"/>
                  <a:pt x="521" y="78"/>
                </a:cubicBezTo>
                <a:close/>
                <a:moveTo>
                  <a:pt x="529" y="145"/>
                </a:moveTo>
                <a:cubicBezTo>
                  <a:pt x="528" y="146"/>
                  <a:pt x="522" y="144"/>
                  <a:pt x="516" y="140"/>
                </a:cubicBezTo>
                <a:cubicBezTo>
                  <a:pt x="519" y="142"/>
                  <a:pt x="526" y="144"/>
                  <a:pt x="531" y="146"/>
                </a:cubicBezTo>
                <a:cubicBezTo>
                  <a:pt x="530" y="145"/>
                  <a:pt x="529" y="145"/>
                  <a:pt x="529" y="145"/>
                </a:cubicBezTo>
                <a:close/>
                <a:moveTo>
                  <a:pt x="523" y="141"/>
                </a:moveTo>
                <a:cubicBezTo>
                  <a:pt x="523" y="140"/>
                  <a:pt x="518" y="137"/>
                  <a:pt x="523" y="139"/>
                </a:cubicBezTo>
                <a:cubicBezTo>
                  <a:pt x="526" y="141"/>
                  <a:pt x="536" y="147"/>
                  <a:pt x="536" y="144"/>
                </a:cubicBezTo>
                <a:cubicBezTo>
                  <a:pt x="527" y="140"/>
                  <a:pt x="524" y="138"/>
                  <a:pt x="518" y="137"/>
                </a:cubicBezTo>
                <a:lnTo>
                  <a:pt x="523" y="141"/>
                </a:lnTo>
                <a:close/>
                <a:moveTo>
                  <a:pt x="541" y="148"/>
                </a:moveTo>
                <a:cubicBezTo>
                  <a:pt x="541" y="147"/>
                  <a:pt x="541" y="146"/>
                  <a:pt x="541" y="145"/>
                </a:cubicBezTo>
                <a:cubicBezTo>
                  <a:pt x="531" y="141"/>
                  <a:pt x="539" y="146"/>
                  <a:pt x="541" y="148"/>
                </a:cubicBezTo>
                <a:cubicBezTo>
                  <a:pt x="541" y="149"/>
                  <a:pt x="541" y="149"/>
                  <a:pt x="541" y="149"/>
                </a:cubicBezTo>
                <a:cubicBezTo>
                  <a:pt x="541" y="149"/>
                  <a:pt x="541" y="148"/>
                  <a:pt x="541" y="148"/>
                </a:cubicBezTo>
                <a:close/>
                <a:moveTo>
                  <a:pt x="513" y="155"/>
                </a:moveTo>
                <a:cubicBezTo>
                  <a:pt x="515" y="156"/>
                  <a:pt x="515" y="156"/>
                  <a:pt x="515" y="156"/>
                </a:cubicBezTo>
                <a:cubicBezTo>
                  <a:pt x="516" y="157"/>
                  <a:pt x="517" y="158"/>
                  <a:pt x="518" y="157"/>
                </a:cubicBezTo>
                <a:cubicBezTo>
                  <a:pt x="515" y="156"/>
                  <a:pt x="515" y="156"/>
                  <a:pt x="515" y="156"/>
                </a:cubicBezTo>
                <a:cubicBezTo>
                  <a:pt x="514" y="154"/>
                  <a:pt x="514" y="152"/>
                  <a:pt x="513" y="155"/>
                </a:cubicBezTo>
                <a:close/>
                <a:moveTo>
                  <a:pt x="537" y="149"/>
                </a:moveTo>
                <a:cubicBezTo>
                  <a:pt x="533" y="149"/>
                  <a:pt x="533" y="149"/>
                  <a:pt x="533" y="149"/>
                </a:cubicBezTo>
                <a:cubicBezTo>
                  <a:pt x="533" y="148"/>
                  <a:pt x="533" y="146"/>
                  <a:pt x="537" y="149"/>
                </a:cubicBezTo>
                <a:close/>
                <a:moveTo>
                  <a:pt x="516" y="149"/>
                </a:moveTo>
                <a:cubicBezTo>
                  <a:pt x="516" y="149"/>
                  <a:pt x="513" y="150"/>
                  <a:pt x="512" y="151"/>
                </a:cubicBezTo>
                <a:cubicBezTo>
                  <a:pt x="514" y="152"/>
                  <a:pt x="518" y="152"/>
                  <a:pt x="516" y="149"/>
                </a:cubicBezTo>
                <a:close/>
                <a:moveTo>
                  <a:pt x="455" y="166"/>
                </a:moveTo>
                <a:cubicBezTo>
                  <a:pt x="454" y="162"/>
                  <a:pt x="454" y="162"/>
                  <a:pt x="454" y="162"/>
                </a:cubicBezTo>
                <a:cubicBezTo>
                  <a:pt x="452" y="162"/>
                  <a:pt x="452" y="162"/>
                  <a:pt x="452" y="162"/>
                </a:cubicBezTo>
                <a:lnTo>
                  <a:pt x="455" y="166"/>
                </a:lnTo>
                <a:close/>
                <a:moveTo>
                  <a:pt x="468" y="155"/>
                </a:moveTo>
                <a:cubicBezTo>
                  <a:pt x="469" y="155"/>
                  <a:pt x="469" y="155"/>
                  <a:pt x="469" y="155"/>
                </a:cubicBezTo>
                <a:cubicBezTo>
                  <a:pt x="468" y="153"/>
                  <a:pt x="468" y="153"/>
                  <a:pt x="468" y="153"/>
                </a:cubicBezTo>
                <a:lnTo>
                  <a:pt x="468" y="155"/>
                </a:lnTo>
                <a:close/>
                <a:moveTo>
                  <a:pt x="484" y="145"/>
                </a:moveTo>
                <a:cubicBezTo>
                  <a:pt x="484" y="146"/>
                  <a:pt x="484" y="146"/>
                  <a:pt x="484" y="147"/>
                </a:cubicBezTo>
                <a:cubicBezTo>
                  <a:pt x="484" y="150"/>
                  <a:pt x="481" y="153"/>
                  <a:pt x="479" y="152"/>
                </a:cubicBezTo>
                <a:cubicBezTo>
                  <a:pt x="479" y="155"/>
                  <a:pt x="483" y="158"/>
                  <a:pt x="484" y="160"/>
                </a:cubicBezTo>
                <a:cubicBezTo>
                  <a:pt x="478" y="146"/>
                  <a:pt x="486" y="160"/>
                  <a:pt x="486" y="154"/>
                </a:cubicBezTo>
                <a:cubicBezTo>
                  <a:pt x="485" y="153"/>
                  <a:pt x="484" y="154"/>
                  <a:pt x="483" y="152"/>
                </a:cubicBezTo>
                <a:cubicBezTo>
                  <a:pt x="483" y="150"/>
                  <a:pt x="484" y="149"/>
                  <a:pt x="485" y="150"/>
                </a:cubicBezTo>
                <a:cubicBezTo>
                  <a:pt x="486" y="151"/>
                  <a:pt x="486" y="152"/>
                  <a:pt x="486" y="152"/>
                </a:cubicBezTo>
                <a:cubicBezTo>
                  <a:pt x="486" y="151"/>
                  <a:pt x="485" y="150"/>
                  <a:pt x="485" y="150"/>
                </a:cubicBezTo>
                <a:cubicBezTo>
                  <a:pt x="485" y="149"/>
                  <a:pt x="484" y="148"/>
                  <a:pt x="484" y="147"/>
                </a:cubicBezTo>
                <a:cubicBezTo>
                  <a:pt x="484" y="146"/>
                  <a:pt x="484" y="146"/>
                  <a:pt x="484" y="145"/>
                </a:cubicBezTo>
                <a:close/>
                <a:moveTo>
                  <a:pt x="506" y="138"/>
                </a:moveTo>
                <a:cubicBezTo>
                  <a:pt x="507" y="139"/>
                  <a:pt x="508" y="141"/>
                  <a:pt x="510" y="142"/>
                </a:cubicBezTo>
                <a:cubicBezTo>
                  <a:pt x="509" y="140"/>
                  <a:pt x="507" y="139"/>
                  <a:pt x="506" y="138"/>
                </a:cubicBezTo>
                <a:cubicBezTo>
                  <a:pt x="505" y="138"/>
                  <a:pt x="504" y="137"/>
                  <a:pt x="504" y="137"/>
                </a:cubicBezTo>
                <a:cubicBezTo>
                  <a:pt x="504" y="137"/>
                  <a:pt x="505" y="138"/>
                  <a:pt x="506" y="138"/>
                </a:cubicBezTo>
                <a:close/>
                <a:moveTo>
                  <a:pt x="498" y="132"/>
                </a:moveTo>
                <a:cubicBezTo>
                  <a:pt x="501" y="133"/>
                  <a:pt x="503" y="135"/>
                  <a:pt x="506" y="136"/>
                </a:cubicBezTo>
                <a:cubicBezTo>
                  <a:pt x="502" y="134"/>
                  <a:pt x="502" y="134"/>
                  <a:pt x="502" y="134"/>
                </a:cubicBezTo>
                <a:cubicBezTo>
                  <a:pt x="504" y="134"/>
                  <a:pt x="505" y="135"/>
                  <a:pt x="506" y="135"/>
                </a:cubicBezTo>
                <a:cubicBezTo>
                  <a:pt x="502" y="132"/>
                  <a:pt x="497" y="129"/>
                  <a:pt x="498" y="132"/>
                </a:cubicBezTo>
                <a:close/>
                <a:moveTo>
                  <a:pt x="508" y="133"/>
                </a:moveTo>
                <a:cubicBezTo>
                  <a:pt x="504" y="132"/>
                  <a:pt x="504" y="132"/>
                  <a:pt x="504" y="132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8" y="136"/>
                  <a:pt x="508" y="136"/>
                  <a:pt x="508" y="136"/>
                </a:cubicBezTo>
                <a:cubicBezTo>
                  <a:pt x="504" y="133"/>
                  <a:pt x="504" y="133"/>
                  <a:pt x="504" y="133"/>
                </a:cubicBezTo>
                <a:lnTo>
                  <a:pt x="508" y="133"/>
                </a:lnTo>
                <a:close/>
                <a:moveTo>
                  <a:pt x="539" y="127"/>
                </a:moveTo>
                <a:cubicBezTo>
                  <a:pt x="542" y="128"/>
                  <a:pt x="544" y="129"/>
                  <a:pt x="538" y="128"/>
                </a:cubicBezTo>
                <a:cubicBezTo>
                  <a:pt x="536" y="126"/>
                  <a:pt x="536" y="126"/>
                  <a:pt x="536" y="126"/>
                </a:cubicBezTo>
                <a:cubicBezTo>
                  <a:pt x="536" y="126"/>
                  <a:pt x="532" y="126"/>
                  <a:pt x="534" y="127"/>
                </a:cubicBezTo>
                <a:cubicBezTo>
                  <a:pt x="517" y="121"/>
                  <a:pt x="536" y="128"/>
                  <a:pt x="528" y="123"/>
                </a:cubicBezTo>
                <a:cubicBezTo>
                  <a:pt x="530" y="126"/>
                  <a:pt x="520" y="122"/>
                  <a:pt x="514" y="120"/>
                </a:cubicBezTo>
                <a:cubicBezTo>
                  <a:pt x="518" y="121"/>
                  <a:pt x="518" y="120"/>
                  <a:pt x="520" y="120"/>
                </a:cubicBezTo>
                <a:cubicBezTo>
                  <a:pt x="521" y="120"/>
                  <a:pt x="522" y="120"/>
                  <a:pt x="524" y="121"/>
                </a:cubicBezTo>
                <a:cubicBezTo>
                  <a:pt x="525" y="121"/>
                  <a:pt x="526" y="121"/>
                  <a:pt x="528" y="122"/>
                </a:cubicBezTo>
                <a:cubicBezTo>
                  <a:pt x="529" y="122"/>
                  <a:pt x="531" y="123"/>
                  <a:pt x="534" y="124"/>
                </a:cubicBezTo>
                <a:cubicBezTo>
                  <a:pt x="532" y="124"/>
                  <a:pt x="536" y="125"/>
                  <a:pt x="539" y="127"/>
                </a:cubicBezTo>
                <a:close/>
                <a:moveTo>
                  <a:pt x="520" y="108"/>
                </a:moveTo>
                <a:cubicBezTo>
                  <a:pt x="520" y="106"/>
                  <a:pt x="520" y="106"/>
                  <a:pt x="520" y="106"/>
                </a:cubicBezTo>
                <a:cubicBezTo>
                  <a:pt x="521" y="108"/>
                  <a:pt x="521" y="108"/>
                  <a:pt x="521" y="108"/>
                </a:cubicBezTo>
                <a:lnTo>
                  <a:pt x="520" y="108"/>
                </a:lnTo>
                <a:close/>
                <a:moveTo>
                  <a:pt x="488" y="61"/>
                </a:moveTo>
                <a:cubicBezTo>
                  <a:pt x="483" y="63"/>
                  <a:pt x="489" y="64"/>
                  <a:pt x="492" y="62"/>
                </a:cubicBezTo>
                <a:cubicBezTo>
                  <a:pt x="490" y="63"/>
                  <a:pt x="489" y="61"/>
                  <a:pt x="488" y="61"/>
                </a:cubicBezTo>
                <a:close/>
                <a:moveTo>
                  <a:pt x="480" y="41"/>
                </a:moveTo>
                <a:cubicBezTo>
                  <a:pt x="481" y="42"/>
                  <a:pt x="476" y="46"/>
                  <a:pt x="482" y="44"/>
                </a:cubicBezTo>
                <a:cubicBezTo>
                  <a:pt x="483" y="41"/>
                  <a:pt x="483" y="41"/>
                  <a:pt x="483" y="41"/>
                </a:cubicBezTo>
                <a:cubicBezTo>
                  <a:pt x="481" y="41"/>
                  <a:pt x="483" y="40"/>
                  <a:pt x="480" y="41"/>
                </a:cubicBezTo>
                <a:close/>
                <a:moveTo>
                  <a:pt x="472" y="28"/>
                </a:moveTo>
                <a:cubicBezTo>
                  <a:pt x="478" y="25"/>
                  <a:pt x="478" y="25"/>
                  <a:pt x="478" y="25"/>
                </a:cubicBezTo>
                <a:cubicBezTo>
                  <a:pt x="477" y="26"/>
                  <a:pt x="477" y="26"/>
                  <a:pt x="477" y="26"/>
                </a:cubicBezTo>
                <a:lnTo>
                  <a:pt x="472" y="28"/>
                </a:lnTo>
                <a:close/>
                <a:moveTo>
                  <a:pt x="466" y="33"/>
                </a:moveTo>
                <a:cubicBezTo>
                  <a:pt x="466" y="33"/>
                  <a:pt x="466" y="31"/>
                  <a:pt x="469" y="30"/>
                </a:cubicBezTo>
                <a:lnTo>
                  <a:pt x="466" y="33"/>
                </a:lnTo>
                <a:close/>
                <a:moveTo>
                  <a:pt x="465" y="16"/>
                </a:moveTo>
                <a:cubicBezTo>
                  <a:pt x="459" y="19"/>
                  <a:pt x="459" y="19"/>
                  <a:pt x="459" y="19"/>
                </a:cubicBezTo>
                <a:cubicBezTo>
                  <a:pt x="459" y="19"/>
                  <a:pt x="459" y="19"/>
                  <a:pt x="459" y="19"/>
                </a:cubicBezTo>
                <a:lnTo>
                  <a:pt x="465" y="16"/>
                </a:lnTo>
                <a:close/>
                <a:moveTo>
                  <a:pt x="469" y="16"/>
                </a:moveTo>
                <a:cubicBezTo>
                  <a:pt x="468" y="17"/>
                  <a:pt x="467" y="17"/>
                  <a:pt x="466" y="18"/>
                </a:cubicBezTo>
                <a:cubicBezTo>
                  <a:pt x="464" y="19"/>
                  <a:pt x="464" y="20"/>
                  <a:pt x="466" y="20"/>
                </a:cubicBezTo>
                <a:cubicBezTo>
                  <a:pt x="469" y="19"/>
                  <a:pt x="467" y="19"/>
                  <a:pt x="467" y="18"/>
                </a:cubicBezTo>
                <a:cubicBezTo>
                  <a:pt x="468" y="18"/>
                  <a:pt x="470" y="18"/>
                  <a:pt x="469" y="20"/>
                </a:cubicBezTo>
                <a:cubicBezTo>
                  <a:pt x="464" y="21"/>
                  <a:pt x="464" y="21"/>
                  <a:pt x="460" y="23"/>
                </a:cubicBezTo>
                <a:cubicBezTo>
                  <a:pt x="456" y="21"/>
                  <a:pt x="462" y="19"/>
                  <a:pt x="466" y="18"/>
                </a:cubicBezTo>
                <a:cubicBezTo>
                  <a:pt x="466" y="17"/>
                  <a:pt x="468" y="17"/>
                  <a:pt x="469" y="16"/>
                </a:cubicBezTo>
                <a:close/>
                <a:moveTo>
                  <a:pt x="474" y="23"/>
                </a:moveTo>
                <a:cubicBezTo>
                  <a:pt x="473" y="23"/>
                  <a:pt x="472" y="23"/>
                  <a:pt x="471" y="24"/>
                </a:cubicBezTo>
                <a:cubicBezTo>
                  <a:pt x="469" y="23"/>
                  <a:pt x="467" y="22"/>
                  <a:pt x="463" y="25"/>
                </a:cubicBezTo>
                <a:cubicBezTo>
                  <a:pt x="464" y="26"/>
                  <a:pt x="464" y="26"/>
                  <a:pt x="464" y="26"/>
                </a:cubicBezTo>
                <a:cubicBezTo>
                  <a:pt x="464" y="26"/>
                  <a:pt x="464" y="26"/>
                  <a:pt x="465" y="25"/>
                </a:cubicBezTo>
                <a:cubicBezTo>
                  <a:pt x="468" y="25"/>
                  <a:pt x="465" y="27"/>
                  <a:pt x="464" y="28"/>
                </a:cubicBezTo>
                <a:cubicBezTo>
                  <a:pt x="466" y="27"/>
                  <a:pt x="468" y="25"/>
                  <a:pt x="471" y="24"/>
                </a:cubicBezTo>
                <a:cubicBezTo>
                  <a:pt x="472" y="24"/>
                  <a:pt x="472" y="24"/>
                  <a:pt x="473" y="24"/>
                </a:cubicBezTo>
                <a:cubicBezTo>
                  <a:pt x="473" y="25"/>
                  <a:pt x="472" y="25"/>
                  <a:pt x="474" y="25"/>
                </a:cubicBezTo>
                <a:cubicBezTo>
                  <a:pt x="475" y="24"/>
                  <a:pt x="475" y="24"/>
                  <a:pt x="475" y="24"/>
                </a:cubicBezTo>
                <a:cubicBezTo>
                  <a:pt x="474" y="24"/>
                  <a:pt x="474" y="24"/>
                  <a:pt x="473" y="24"/>
                </a:cubicBezTo>
                <a:cubicBezTo>
                  <a:pt x="474" y="24"/>
                  <a:pt x="474" y="23"/>
                  <a:pt x="474" y="23"/>
                </a:cubicBezTo>
                <a:close/>
                <a:moveTo>
                  <a:pt x="472" y="13"/>
                </a:moveTo>
                <a:cubicBezTo>
                  <a:pt x="473" y="13"/>
                  <a:pt x="475" y="13"/>
                  <a:pt x="476" y="12"/>
                </a:cubicBezTo>
                <a:cubicBezTo>
                  <a:pt x="477" y="11"/>
                  <a:pt x="477" y="11"/>
                  <a:pt x="477" y="11"/>
                </a:cubicBezTo>
                <a:cubicBezTo>
                  <a:pt x="474" y="10"/>
                  <a:pt x="472" y="12"/>
                  <a:pt x="472" y="13"/>
                </a:cubicBezTo>
                <a:close/>
                <a:moveTo>
                  <a:pt x="489" y="54"/>
                </a:moveTo>
                <a:cubicBezTo>
                  <a:pt x="489" y="54"/>
                  <a:pt x="490" y="56"/>
                  <a:pt x="487" y="58"/>
                </a:cubicBezTo>
                <a:cubicBezTo>
                  <a:pt x="492" y="56"/>
                  <a:pt x="492" y="56"/>
                  <a:pt x="492" y="56"/>
                </a:cubicBezTo>
                <a:cubicBezTo>
                  <a:pt x="491" y="55"/>
                  <a:pt x="494" y="53"/>
                  <a:pt x="496" y="53"/>
                </a:cubicBezTo>
                <a:cubicBezTo>
                  <a:pt x="492" y="53"/>
                  <a:pt x="494" y="51"/>
                  <a:pt x="489" y="54"/>
                </a:cubicBezTo>
                <a:close/>
                <a:moveTo>
                  <a:pt x="518" y="105"/>
                </a:moveTo>
                <a:cubicBezTo>
                  <a:pt x="520" y="104"/>
                  <a:pt x="514" y="102"/>
                  <a:pt x="521" y="101"/>
                </a:cubicBezTo>
                <a:cubicBezTo>
                  <a:pt x="512" y="101"/>
                  <a:pt x="516" y="104"/>
                  <a:pt x="518" y="105"/>
                </a:cubicBezTo>
                <a:close/>
                <a:moveTo>
                  <a:pt x="528" y="105"/>
                </a:moveTo>
                <a:cubicBezTo>
                  <a:pt x="528" y="106"/>
                  <a:pt x="528" y="106"/>
                  <a:pt x="528" y="106"/>
                </a:cubicBezTo>
                <a:cubicBezTo>
                  <a:pt x="527" y="107"/>
                  <a:pt x="520" y="107"/>
                  <a:pt x="524" y="108"/>
                </a:cubicBezTo>
                <a:cubicBezTo>
                  <a:pt x="526" y="108"/>
                  <a:pt x="523" y="107"/>
                  <a:pt x="525" y="107"/>
                </a:cubicBezTo>
                <a:cubicBezTo>
                  <a:pt x="529" y="107"/>
                  <a:pt x="528" y="107"/>
                  <a:pt x="528" y="106"/>
                </a:cubicBezTo>
                <a:cubicBezTo>
                  <a:pt x="528" y="106"/>
                  <a:pt x="528" y="106"/>
                  <a:pt x="528" y="105"/>
                </a:cubicBezTo>
                <a:close/>
                <a:moveTo>
                  <a:pt x="513" y="71"/>
                </a:moveTo>
                <a:cubicBezTo>
                  <a:pt x="514" y="72"/>
                  <a:pt x="514" y="72"/>
                  <a:pt x="514" y="72"/>
                </a:cubicBezTo>
                <a:cubicBezTo>
                  <a:pt x="510" y="75"/>
                  <a:pt x="510" y="75"/>
                  <a:pt x="510" y="75"/>
                </a:cubicBezTo>
                <a:lnTo>
                  <a:pt x="513" y="71"/>
                </a:lnTo>
                <a:close/>
                <a:moveTo>
                  <a:pt x="511" y="55"/>
                </a:moveTo>
                <a:cubicBezTo>
                  <a:pt x="511" y="56"/>
                  <a:pt x="511" y="56"/>
                  <a:pt x="511" y="56"/>
                </a:cubicBezTo>
                <a:cubicBezTo>
                  <a:pt x="510" y="56"/>
                  <a:pt x="510" y="56"/>
                  <a:pt x="510" y="56"/>
                </a:cubicBezTo>
                <a:cubicBezTo>
                  <a:pt x="509" y="57"/>
                  <a:pt x="507" y="57"/>
                  <a:pt x="506" y="58"/>
                </a:cubicBezTo>
                <a:cubicBezTo>
                  <a:pt x="506" y="58"/>
                  <a:pt x="506" y="59"/>
                  <a:pt x="506" y="59"/>
                </a:cubicBezTo>
                <a:cubicBezTo>
                  <a:pt x="506" y="59"/>
                  <a:pt x="506" y="58"/>
                  <a:pt x="506" y="58"/>
                </a:cubicBezTo>
                <a:cubicBezTo>
                  <a:pt x="506" y="57"/>
                  <a:pt x="505" y="56"/>
                  <a:pt x="509" y="54"/>
                </a:cubicBezTo>
                <a:cubicBezTo>
                  <a:pt x="507" y="55"/>
                  <a:pt x="508" y="57"/>
                  <a:pt x="511" y="56"/>
                </a:cubicBezTo>
                <a:lnTo>
                  <a:pt x="511" y="55"/>
                </a:lnTo>
                <a:close/>
                <a:moveTo>
                  <a:pt x="501" y="25"/>
                </a:moveTo>
                <a:cubicBezTo>
                  <a:pt x="500" y="26"/>
                  <a:pt x="499" y="26"/>
                  <a:pt x="502" y="26"/>
                </a:cubicBezTo>
                <a:cubicBezTo>
                  <a:pt x="503" y="25"/>
                  <a:pt x="502" y="24"/>
                  <a:pt x="501" y="25"/>
                </a:cubicBezTo>
                <a:close/>
                <a:moveTo>
                  <a:pt x="519" y="60"/>
                </a:moveTo>
                <a:cubicBezTo>
                  <a:pt x="516" y="61"/>
                  <a:pt x="518" y="62"/>
                  <a:pt x="514" y="63"/>
                </a:cubicBezTo>
                <a:cubicBezTo>
                  <a:pt x="513" y="63"/>
                  <a:pt x="513" y="63"/>
                  <a:pt x="513" y="63"/>
                </a:cubicBezTo>
                <a:cubicBezTo>
                  <a:pt x="515" y="63"/>
                  <a:pt x="507" y="67"/>
                  <a:pt x="512" y="66"/>
                </a:cubicBezTo>
                <a:cubicBezTo>
                  <a:pt x="511" y="66"/>
                  <a:pt x="511" y="66"/>
                  <a:pt x="511" y="66"/>
                </a:cubicBezTo>
                <a:cubicBezTo>
                  <a:pt x="513" y="66"/>
                  <a:pt x="515" y="62"/>
                  <a:pt x="518" y="62"/>
                </a:cubicBezTo>
                <a:cubicBezTo>
                  <a:pt x="519" y="63"/>
                  <a:pt x="521" y="60"/>
                  <a:pt x="519" y="60"/>
                </a:cubicBezTo>
                <a:close/>
                <a:moveTo>
                  <a:pt x="507" y="19"/>
                </a:moveTo>
                <a:cubicBezTo>
                  <a:pt x="507" y="21"/>
                  <a:pt x="500" y="23"/>
                  <a:pt x="504" y="24"/>
                </a:cubicBezTo>
                <a:cubicBezTo>
                  <a:pt x="504" y="22"/>
                  <a:pt x="511" y="19"/>
                  <a:pt x="507" y="19"/>
                </a:cubicBezTo>
                <a:close/>
                <a:moveTo>
                  <a:pt x="524" y="45"/>
                </a:moveTo>
                <a:cubicBezTo>
                  <a:pt x="525" y="45"/>
                  <a:pt x="525" y="45"/>
                  <a:pt x="525" y="45"/>
                </a:cubicBezTo>
                <a:cubicBezTo>
                  <a:pt x="524" y="47"/>
                  <a:pt x="524" y="47"/>
                  <a:pt x="524" y="47"/>
                </a:cubicBezTo>
                <a:cubicBezTo>
                  <a:pt x="523" y="47"/>
                  <a:pt x="523" y="47"/>
                  <a:pt x="523" y="47"/>
                </a:cubicBezTo>
                <a:lnTo>
                  <a:pt x="524" y="45"/>
                </a:lnTo>
                <a:close/>
                <a:moveTo>
                  <a:pt x="467" y="35"/>
                </a:moveTo>
                <a:cubicBezTo>
                  <a:pt x="466" y="35"/>
                  <a:pt x="466" y="36"/>
                  <a:pt x="467" y="36"/>
                </a:cubicBezTo>
                <a:cubicBezTo>
                  <a:pt x="467" y="36"/>
                  <a:pt x="467" y="35"/>
                  <a:pt x="467" y="35"/>
                </a:cubicBezTo>
                <a:close/>
                <a:moveTo>
                  <a:pt x="501" y="109"/>
                </a:moveTo>
                <a:cubicBezTo>
                  <a:pt x="500" y="108"/>
                  <a:pt x="499" y="108"/>
                  <a:pt x="498" y="108"/>
                </a:cubicBezTo>
                <a:cubicBezTo>
                  <a:pt x="499" y="108"/>
                  <a:pt x="500" y="108"/>
                  <a:pt x="501" y="109"/>
                </a:cubicBezTo>
                <a:close/>
                <a:moveTo>
                  <a:pt x="496" y="109"/>
                </a:moveTo>
                <a:cubicBezTo>
                  <a:pt x="496" y="109"/>
                  <a:pt x="496" y="109"/>
                  <a:pt x="496" y="109"/>
                </a:cubicBezTo>
                <a:cubicBezTo>
                  <a:pt x="496" y="109"/>
                  <a:pt x="496" y="109"/>
                  <a:pt x="496" y="109"/>
                </a:cubicBezTo>
                <a:close/>
                <a:moveTo>
                  <a:pt x="429" y="155"/>
                </a:moveTo>
                <a:cubicBezTo>
                  <a:pt x="428" y="155"/>
                  <a:pt x="425" y="152"/>
                  <a:pt x="428" y="156"/>
                </a:cubicBezTo>
                <a:cubicBezTo>
                  <a:pt x="429" y="158"/>
                  <a:pt x="428" y="155"/>
                  <a:pt x="429" y="155"/>
                </a:cubicBezTo>
                <a:close/>
                <a:moveTo>
                  <a:pt x="433" y="159"/>
                </a:moveTo>
                <a:cubicBezTo>
                  <a:pt x="434" y="159"/>
                  <a:pt x="435" y="160"/>
                  <a:pt x="436" y="161"/>
                </a:cubicBezTo>
                <a:cubicBezTo>
                  <a:pt x="434" y="159"/>
                  <a:pt x="434" y="159"/>
                  <a:pt x="433" y="159"/>
                </a:cubicBezTo>
                <a:close/>
                <a:moveTo>
                  <a:pt x="433" y="159"/>
                </a:moveTo>
                <a:cubicBezTo>
                  <a:pt x="432" y="159"/>
                  <a:pt x="432" y="160"/>
                  <a:pt x="431" y="161"/>
                </a:cubicBezTo>
                <a:cubicBezTo>
                  <a:pt x="433" y="162"/>
                  <a:pt x="433" y="160"/>
                  <a:pt x="433" y="159"/>
                </a:cubicBezTo>
                <a:close/>
                <a:moveTo>
                  <a:pt x="442" y="148"/>
                </a:moveTo>
                <a:cubicBezTo>
                  <a:pt x="443" y="150"/>
                  <a:pt x="447" y="151"/>
                  <a:pt x="445" y="155"/>
                </a:cubicBezTo>
                <a:cubicBezTo>
                  <a:pt x="445" y="155"/>
                  <a:pt x="446" y="153"/>
                  <a:pt x="448" y="155"/>
                </a:cubicBezTo>
                <a:cubicBezTo>
                  <a:pt x="445" y="151"/>
                  <a:pt x="444" y="148"/>
                  <a:pt x="442" y="148"/>
                </a:cubicBezTo>
                <a:close/>
                <a:moveTo>
                  <a:pt x="452" y="156"/>
                </a:moveTo>
                <a:cubicBezTo>
                  <a:pt x="452" y="155"/>
                  <a:pt x="452" y="155"/>
                  <a:pt x="453" y="155"/>
                </a:cubicBezTo>
                <a:cubicBezTo>
                  <a:pt x="452" y="155"/>
                  <a:pt x="452" y="155"/>
                  <a:pt x="452" y="156"/>
                </a:cubicBezTo>
                <a:close/>
                <a:moveTo>
                  <a:pt x="453" y="155"/>
                </a:moveTo>
                <a:cubicBezTo>
                  <a:pt x="454" y="155"/>
                  <a:pt x="457" y="160"/>
                  <a:pt x="457" y="157"/>
                </a:cubicBezTo>
                <a:cubicBezTo>
                  <a:pt x="456" y="155"/>
                  <a:pt x="454" y="152"/>
                  <a:pt x="453" y="152"/>
                </a:cubicBezTo>
                <a:cubicBezTo>
                  <a:pt x="454" y="155"/>
                  <a:pt x="453" y="155"/>
                  <a:pt x="453" y="155"/>
                </a:cubicBezTo>
                <a:close/>
                <a:moveTo>
                  <a:pt x="480" y="123"/>
                </a:moveTo>
                <a:cubicBezTo>
                  <a:pt x="479" y="124"/>
                  <a:pt x="479" y="124"/>
                  <a:pt x="479" y="124"/>
                </a:cubicBezTo>
                <a:cubicBezTo>
                  <a:pt x="480" y="125"/>
                  <a:pt x="480" y="125"/>
                  <a:pt x="480" y="125"/>
                </a:cubicBezTo>
                <a:cubicBezTo>
                  <a:pt x="480" y="125"/>
                  <a:pt x="481" y="124"/>
                  <a:pt x="480" y="123"/>
                </a:cubicBezTo>
                <a:close/>
                <a:moveTo>
                  <a:pt x="491" y="134"/>
                </a:moveTo>
                <a:cubicBezTo>
                  <a:pt x="488" y="129"/>
                  <a:pt x="488" y="129"/>
                  <a:pt x="488" y="129"/>
                </a:cubicBezTo>
                <a:cubicBezTo>
                  <a:pt x="487" y="128"/>
                  <a:pt x="490" y="132"/>
                  <a:pt x="489" y="132"/>
                </a:cubicBezTo>
                <a:cubicBezTo>
                  <a:pt x="489" y="133"/>
                  <a:pt x="490" y="134"/>
                  <a:pt x="491" y="134"/>
                </a:cubicBezTo>
                <a:close/>
                <a:moveTo>
                  <a:pt x="504" y="160"/>
                </a:moveTo>
                <a:cubicBezTo>
                  <a:pt x="504" y="160"/>
                  <a:pt x="504" y="160"/>
                  <a:pt x="503" y="160"/>
                </a:cubicBezTo>
                <a:cubicBezTo>
                  <a:pt x="504" y="160"/>
                  <a:pt x="504" y="160"/>
                  <a:pt x="504" y="160"/>
                </a:cubicBezTo>
                <a:close/>
                <a:moveTo>
                  <a:pt x="484" y="120"/>
                </a:moveTo>
                <a:cubicBezTo>
                  <a:pt x="486" y="122"/>
                  <a:pt x="487" y="124"/>
                  <a:pt x="489" y="125"/>
                </a:cubicBezTo>
                <a:cubicBezTo>
                  <a:pt x="490" y="126"/>
                  <a:pt x="486" y="121"/>
                  <a:pt x="484" y="120"/>
                </a:cubicBezTo>
                <a:close/>
                <a:moveTo>
                  <a:pt x="489" y="120"/>
                </a:moveTo>
                <a:cubicBezTo>
                  <a:pt x="488" y="120"/>
                  <a:pt x="487" y="120"/>
                  <a:pt x="486" y="119"/>
                </a:cubicBezTo>
                <a:cubicBezTo>
                  <a:pt x="488" y="121"/>
                  <a:pt x="488" y="121"/>
                  <a:pt x="488" y="121"/>
                </a:cubicBezTo>
                <a:lnTo>
                  <a:pt x="489" y="120"/>
                </a:lnTo>
                <a:close/>
                <a:moveTo>
                  <a:pt x="496" y="122"/>
                </a:moveTo>
                <a:cubicBezTo>
                  <a:pt x="494" y="121"/>
                  <a:pt x="494" y="121"/>
                  <a:pt x="494" y="121"/>
                </a:cubicBezTo>
                <a:cubicBezTo>
                  <a:pt x="495" y="122"/>
                  <a:pt x="495" y="122"/>
                  <a:pt x="495" y="122"/>
                </a:cubicBezTo>
                <a:lnTo>
                  <a:pt x="496" y="122"/>
                </a:lnTo>
                <a:close/>
                <a:moveTo>
                  <a:pt x="501" y="90"/>
                </a:moveTo>
                <a:cubicBezTo>
                  <a:pt x="500" y="90"/>
                  <a:pt x="500" y="86"/>
                  <a:pt x="495" y="89"/>
                </a:cubicBezTo>
                <a:cubicBezTo>
                  <a:pt x="502" y="87"/>
                  <a:pt x="495" y="93"/>
                  <a:pt x="501" y="90"/>
                </a:cubicBezTo>
                <a:close/>
                <a:moveTo>
                  <a:pt x="470" y="41"/>
                </a:moveTo>
                <a:cubicBezTo>
                  <a:pt x="471" y="38"/>
                  <a:pt x="471" y="38"/>
                  <a:pt x="471" y="38"/>
                </a:cubicBezTo>
                <a:cubicBezTo>
                  <a:pt x="470" y="40"/>
                  <a:pt x="467" y="40"/>
                  <a:pt x="470" y="41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6" name="Freeform 18"/>
          <p:cNvSpPr>
            <a:spLocks noChangeAspect="1" noEditPoints="1"/>
          </p:cNvSpPr>
          <p:nvPr/>
        </p:nvSpPr>
        <p:spPr bwMode="auto">
          <a:xfrm rot="18822686" flipH="1" flipV="1">
            <a:off x="2526797" y="4136798"/>
            <a:ext cx="1509469" cy="491371"/>
          </a:xfrm>
          <a:custGeom>
            <a:avLst/>
            <a:gdLst>
              <a:gd name="T0" fmla="*/ 266 w 578"/>
              <a:gd name="T1" fmla="*/ 80 h 179"/>
              <a:gd name="T2" fmla="*/ 212 w 578"/>
              <a:gd name="T3" fmla="*/ 39 h 179"/>
              <a:gd name="T4" fmla="*/ 51 w 578"/>
              <a:gd name="T5" fmla="*/ 101 h 179"/>
              <a:gd name="T6" fmla="*/ 204 w 578"/>
              <a:gd name="T7" fmla="*/ 36 h 179"/>
              <a:gd name="T8" fmla="*/ 277 w 578"/>
              <a:gd name="T9" fmla="*/ 48 h 179"/>
              <a:gd name="T10" fmla="*/ 376 w 578"/>
              <a:gd name="T11" fmla="*/ 58 h 179"/>
              <a:gd name="T12" fmla="*/ 464 w 578"/>
              <a:gd name="T13" fmla="*/ 100 h 179"/>
              <a:gd name="T14" fmla="*/ 386 w 578"/>
              <a:gd name="T15" fmla="*/ 94 h 179"/>
              <a:gd name="T16" fmla="*/ 328 w 578"/>
              <a:gd name="T17" fmla="*/ 96 h 179"/>
              <a:gd name="T18" fmla="*/ 277 w 578"/>
              <a:gd name="T19" fmla="*/ 93 h 179"/>
              <a:gd name="T20" fmla="*/ 244 w 578"/>
              <a:gd name="T21" fmla="*/ 91 h 179"/>
              <a:gd name="T22" fmla="*/ 156 w 578"/>
              <a:gd name="T23" fmla="*/ 81 h 179"/>
              <a:gd name="T24" fmla="*/ 73 w 578"/>
              <a:gd name="T25" fmla="*/ 90 h 179"/>
              <a:gd name="T26" fmla="*/ 22 w 578"/>
              <a:gd name="T27" fmla="*/ 121 h 179"/>
              <a:gd name="T28" fmla="*/ 17 w 578"/>
              <a:gd name="T29" fmla="*/ 76 h 179"/>
              <a:gd name="T30" fmla="*/ 90 w 578"/>
              <a:gd name="T31" fmla="*/ 45 h 179"/>
              <a:gd name="T32" fmla="*/ 179 w 578"/>
              <a:gd name="T33" fmla="*/ 79 h 179"/>
              <a:gd name="T34" fmla="*/ 170 w 578"/>
              <a:gd name="T35" fmla="*/ 56 h 179"/>
              <a:gd name="T36" fmla="*/ 303 w 578"/>
              <a:gd name="T37" fmla="*/ 55 h 179"/>
              <a:gd name="T38" fmla="*/ 404 w 578"/>
              <a:gd name="T39" fmla="*/ 83 h 179"/>
              <a:gd name="T40" fmla="*/ 324 w 578"/>
              <a:gd name="T41" fmla="*/ 82 h 179"/>
              <a:gd name="T42" fmla="*/ 219 w 578"/>
              <a:gd name="T43" fmla="*/ 71 h 179"/>
              <a:gd name="T44" fmla="*/ 25 w 578"/>
              <a:gd name="T45" fmla="*/ 95 h 179"/>
              <a:gd name="T46" fmla="*/ 39 w 578"/>
              <a:gd name="T47" fmla="*/ 89 h 179"/>
              <a:gd name="T48" fmla="*/ 150 w 578"/>
              <a:gd name="T49" fmla="*/ 60 h 179"/>
              <a:gd name="T50" fmla="*/ 141 w 578"/>
              <a:gd name="T51" fmla="*/ 60 h 179"/>
              <a:gd name="T52" fmla="*/ 230 w 578"/>
              <a:gd name="T53" fmla="*/ 93 h 179"/>
              <a:gd name="T54" fmla="*/ 424 w 578"/>
              <a:gd name="T55" fmla="*/ 89 h 179"/>
              <a:gd name="T56" fmla="*/ 323 w 578"/>
              <a:gd name="T57" fmla="*/ 100 h 179"/>
              <a:gd name="T58" fmla="*/ 427 w 578"/>
              <a:gd name="T59" fmla="*/ 177 h 179"/>
              <a:gd name="T60" fmla="*/ 500 w 578"/>
              <a:gd name="T61" fmla="*/ 119 h 179"/>
              <a:gd name="T62" fmla="*/ 523 w 578"/>
              <a:gd name="T63" fmla="*/ 124 h 179"/>
              <a:gd name="T64" fmla="*/ 520 w 578"/>
              <a:gd name="T65" fmla="*/ 39 h 179"/>
              <a:gd name="T66" fmla="*/ 534 w 578"/>
              <a:gd name="T67" fmla="*/ 76 h 179"/>
              <a:gd name="T68" fmla="*/ 573 w 578"/>
              <a:gd name="T69" fmla="*/ 123 h 179"/>
              <a:gd name="T70" fmla="*/ 549 w 578"/>
              <a:gd name="T71" fmla="*/ 152 h 179"/>
              <a:gd name="T72" fmla="*/ 461 w 578"/>
              <a:gd name="T73" fmla="*/ 162 h 179"/>
              <a:gd name="T74" fmla="*/ 439 w 578"/>
              <a:gd name="T75" fmla="*/ 166 h 179"/>
              <a:gd name="T76" fmla="*/ 477 w 578"/>
              <a:gd name="T77" fmla="*/ 147 h 179"/>
              <a:gd name="T78" fmla="*/ 493 w 578"/>
              <a:gd name="T79" fmla="*/ 129 h 179"/>
              <a:gd name="T80" fmla="*/ 500 w 578"/>
              <a:gd name="T81" fmla="*/ 119 h 179"/>
              <a:gd name="T82" fmla="*/ 509 w 578"/>
              <a:gd name="T83" fmla="*/ 117 h 179"/>
              <a:gd name="T84" fmla="*/ 496 w 578"/>
              <a:gd name="T85" fmla="*/ 105 h 179"/>
              <a:gd name="T86" fmla="*/ 487 w 578"/>
              <a:gd name="T87" fmla="*/ 74 h 179"/>
              <a:gd name="T88" fmla="*/ 469 w 578"/>
              <a:gd name="T89" fmla="*/ 36 h 179"/>
              <a:gd name="T90" fmla="*/ 440 w 578"/>
              <a:gd name="T91" fmla="*/ 8 h 179"/>
              <a:gd name="T92" fmla="*/ 500 w 578"/>
              <a:gd name="T93" fmla="*/ 9 h 179"/>
              <a:gd name="T94" fmla="*/ 552 w 578"/>
              <a:gd name="T95" fmla="*/ 103 h 179"/>
              <a:gd name="T96" fmla="*/ 540 w 578"/>
              <a:gd name="T97" fmla="*/ 98 h 179"/>
              <a:gd name="T98" fmla="*/ 521 w 578"/>
              <a:gd name="T99" fmla="*/ 78 h 179"/>
              <a:gd name="T100" fmla="*/ 513 w 578"/>
              <a:gd name="T101" fmla="*/ 155 h 179"/>
              <a:gd name="T102" fmla="*/ 486 w 578"/>
              <a:gd name="T103" fmla="*/ 154 h 179"/>
              <a:gd name="T104" fmla="*/ 504 w 578"/>
              <a:gd name="T105" fmla="*/ 133 h 179"/>
              <a:gd name="T106" fmla="*/ 520 w 578"/>
              <a:gd name="T107" fmla="*/ 108 h 179"/>
              <a:gd name="T108" fmla="*/ 469 w 578"/>
              <a:gd name="T109" fmla="*/ 16 h 179"/>
              <a:gd name="T110" fmla="*/ 474 w 578"/>
              <a:gd name="T111" fmla="*/ 23 h 179"/>
              <a:gd name="T112" fmla="*/ 513 w 578"/>
              <a:gd name="T113" fmla="*/ 71 h 179"/>
              <a:gd name="T114" fmla="*/ 512 w 578"/>
              <a:gd name="T115" fmla="*/ 66 h 179"/>
              <a:gd name="T116" fmla="*/ 496 w 578"/>
              <a:gd name="T117" fmla="*/ 109 h 179"/>
              <a:gd name="T118" fmla="*/ 457 w 578"/>
              <a:gd name="T119" fmla="*/ 157 h 179"/>
              <a:gd name="T120" fmla="*/ 488 w 578"/>
              <a:gd name="T121" fmla="*/ 121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578" h="179">
                <a:moveTo>
                  <a:pt x="484" y="109"/>
                </a:moveTo>
                <a:cubicBezTo>
                  <a:pt x="484" y="110"/>
                  <a:pt x="484" y="110"/>
                  <a:pt x="484" y="110"/>
                </a:cubicBezTo>
                <a:cubicBezTo>
                  <a:pt x="483" y="110"/>
                  <a:pt x="483" y="110"/>
                  <a:pt x="484" y="109"/>
                </a:cubicBezTo>
                <a:close/>
                <a:moveTo>
                  <a:pt x="484" y="110"/>
                </a:moveTo>
                <a:cubicBezTo>
                  <a:pt x="486" y="114"/>
                  <a:pt x="491" y="116"/>
                  <a:pt x="494" y="118"/>
                </a:cubicBezTo>
                <a:cubicBezTo>
                  <a:pt x="496" y="111"/>
                  <a:pt x="487" y="111"/>
                  <a:pt x="484" y="110"/>
                </a:cubicBezTo>
                <a:close/>
                <a:moveTo>
                  <a:pt x="491" y="102"/>
                </a:moveTo>
                <a:cubicBezTo>
                  <a:pt x="488" y="99"/>
                  <a:pt x="488" y="99"/>
                  <a:pt x="488" y="99"/>
                </a:cubicBezTo>
                <a:cubicBezTo>
                  <a:pt x="489" y="100"/>
                  <a:pt x="488" y="103"/>
                  <a:pt x="491" y="102"/>
                </a:cubicBezTo>
                <a:close/>
                <a:moveTo>
                  <a:pt x="484" y="104"/>
                </a:moveTo>
                <a:cubicBezTo>
                  <a:pt x="485" y="108"/>
                  <a:pt x="485" y="108"/>
                  <a:pt x="485" y="108"/>
                </a:cubicBezTo>
                <a:cubicBezTo>
                  <a:pt x="486" y="105"/>
                  <a:pt x="486" y="105"/>
                  <a:pt x="486" y="105"/>
                </a:cubicBezTo>
                <a:lnTo>
                  <a:pt x="484" y="104"/>
                </a:lnTo>
                <a:close/>
                <a:moveTo>
                  <a:pt x="277" y="97"/>
                </a:moveTo>
                <a:cubicBezTo>
                  <a:pt x="277" y="96"/>
                  <a:pt x="277" y="94"/>
                  <a:pt x="277" y="93"/>
                </a:cubicBezTo>
                <a:lnTo>
                  <a:pt x="277" y="97"/>
                </a:lnTo>
                <a:close/>
                <a:moveTo>
                  <a:pt x="266" y="80"/>
                </a:moveTo>
                <a:cubicBezTo>
                  <a:pt x="267" y="80"/>
                  <a:pt x="267" y="81"/>
                  <a:pt x="268" y="81"/>
                </a:cubicBezTo>
                <a:cubicBezTo>
                  <a:pt x="267" y="80"/>
                  <a:pt x="267" y="80"/>
                  <a:pt x="266" y="80"/>
                </a:cubicBezTo>
                <a:close/>
                <a:moveTo>
                  <a:pt x="284" y="93"/>
                </a:moveTo>
                <a:cubicBezTo>
                  <a:pt x="286" y="93"/>
                  <a:pt x="286" y="93"/>
                  <a:pt x="286" y="93"/>
                </a:cubicBezTo>
                <a:cubicBezTo>
                  <a:pt x="285" y="93"/>
                  <a:pt x="284" y="93"/>
                  <a:pt x="284" y="93"/>
                </a:cubicBezTo>
                <a:close/>
                <a:moveTo>
                  <a:pt x="394" y="100"/>
                </a:moveTo>
                <a:cubicBezTo>
                  <a:pt x="393" y="99"/>
                  <a:pt x="391" y="97"/>
                  <a:pt x="390" y="95"/>
                </a:cubicBezTo>
                <a:cubicBezTo>
                  <a:pt x="391" y="97"/>
                  <a:pt x="390" y="101"/>
                  <a:pt x="394" y="100"/>
                </a:cubicBezTo>
                <a:close/>
                <a:moveTo>
                  <a:pt x="225" y="44"/>
                </a:moveTo>
                <a:cubicBezTo>
                  <a:pt x="225" y="42"/>
                  <a:pt x="225" y="42"/>
                  <a:pt x="225" y="42"/>
                </a:cubicBezTo>
                <a:cubicBezTo>
                  <a:pt x="224" y="42"/>
                  <a:pt x="224" y="43"/>
                  <a:pt x="225" y="44"/>
                </a:cubicBezTo>
                <a:close/>
                <a:moveTo>
                  <a:pt x="267" y="49"/>
                </a:moveTo>
                <a:cubicBezTo>
                  <a:pt x="267" y="49"/>
                  <a:pt x="267" y="49"/>
                  <a:pt x="267" y="49"/>
                </a:cubicBezTo>
                <a:cubicBezTo>
                  <a:pt x="267" y="48"/>
                  <a:pt x="268" y="48"/>
                  <a:pt x="268" y="46"/>
                </a:cubicBezTo>
                <a:lnTo>
                  <a:pt x="267" y="49"/>
                </a:lnTo>
                <a:close/>
                <a:moveTo>
                  <a:pt x="294" y="90"/>
                </a:moveTo>
                <a:cubicBezTo>
                  <a:pt x="293" y="89"/>
                  <a:pt x="293" y="89"/>
                  <a:pt x="293" y="89"/>
                </a:cubicBezTo>
                <a:cubicBezTo>
                  <a:pt x="292" y="89"/>
                  <a:pt x="292" y="89"/>
                  <a:pt x="292" y="89"/>
                </a:cubicBezTo>
                <a:cubicBezTo>
                  <a:pt x="293" y="90"/>
                  <a:pt x="293" y="90"/>
                  <a:pt x="294" y="90"/>
                </a:cubicBezTo>
                <a:close/>
                <a:moveTo>
                  <a:pt x="210" y="34"/>
                </a:moveTo>
                <a:cubicBezTo>
                  <a:pt x="210" y="36"/>
                  <a:pt x="211" y="38"/>
                  <a:pt x="212" y="39"/>
                </a:cubicBezTo>
                <a:cubicBezTo>
                  <a:pt x="212" y="37"/>
                  <a:pt x="211" y="35"/>
                  <a:pt x="210" y="34"/>
                </a:cubicBezTo>
                <a:close/>
                <a:moveTo>
                  <a:pt x="266" y="80"/>
                </a:move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lose/>
                <a:moveTo>
                  <a:pt x="279" y="48"/>
                </a:moveTo>
                <a:cubicBezTo>
                  <a:pt x="280" y="49"/>
                  <a:pt x="281" y="49"/>
                  <a:pt x="281" y="49"/>
                </a:cubicBezTo>
                <a:cubicBezTo>
                  <a:pt x="281" y="48"/>
                  <a:pt x="280" y="48"/>
                  <a:pt x="279" y="48"/>
                </a:cubicBezTo>
                <a:close/>
                <a:moveTo>
                  <a:pt x="389" y="93"/>
                </a:moveTo>
                <a:cubicBezTo>
                  <a:pt x="390" y="95"/>
                  <a:pt x="390" y="95"/>
                  <a:pt x="390" y="95"/>
                </a:cubicBezTo>
                <a:cubicBezTo>
                  <a:pt x="390" y="94"/>
                  <a:pt x="390" y="93"/>
                  <a:pt x="389" y="93"/>
                </a:cubicBezTo>
                <a:close/>
                <a:moveTo>
                  <a:pt x="471" y="106"/>
                </a:moveTo>
                <a:cubicBezTo>
                  <a:pt x="471" y="108"/>
                  <a:pt x="470" y="109"/>
                  <a:pt x="472" y="110"/>
                </a:cubicBezTo>
                <a:cubicBezTo>
                  <a:pt x="472" y="108"/>
                  <a:pt x="471" y="107"/>
                  <a:pt x="471" y="106"/>
                </a:cubicBezTo>
                <a:close/>
                <a:moveTo>
                  <a:pt x="5" y="110"/>
                </a:moveTo>
                <a:cubicBezTo>
                  <a:pt x="5" y="110"/>
                  <a:pt x="5" y="110"/>
                  <a:pt x="5" y="110"/>
                </a:cubicBezTo>
                <a:cubicBezTo>
                  <a:pt x="5" y="110"/>
                  <a:pt x="5" y="110"/>
                  <a:pt x="5" y="110"/>
                </a:cubicBezTo>
                <a:close/>
                <a:moveTo>
                  <a:pt x="52" y="103"/>
                </a:moveTo>
                <a:cubicBezTo>
                  <a:pt x="51" y="102"/>
                  <a:pt x="51" y="102"/>
                  <a:pt x="51" y="101"/>
                </a:cubicBezTo>
                <a:cubicBezTo>
                  <a:pt x="51" y="103"/>
                  <a:pt x="51" y="104"/>
                  <a:pt x="52" y="103"/>
                </a:cubicBezTo>
                <a:close/>
                <a:moveTo>
                  <a:pt x="87" y="38"/>
                </a:moveTo>
                <a:cubicBezTo>
                  <a:pt x="96" y="43"/>
                  <a:pt x="96" y="43"/>
                  <a:pt x="96" y="43"/>
                </a:cubicBezTo>
                <a:cubicBezTo>
                  <a:pt x="96" y="41"/>
                  <a:pt x="100" y="39"/>
                  <a:pt x="97" y="37"/>
                </a:cubicBezTo>
                <a:cubicBezTo>
                  <a:pt x="101" y="41"/>
                  <a:pt x="101" y="41"/>
                  <a:pt x="101" y="41"/>
                </a:cubicBezTo>
                <a:cubicBezTo>
                  <a:pt x="101" y="38"/>
                  <a:pt x="101" y="38"/>
                  <a:pt x="101" y="38"/>
                </a:cubicBezTo>
                <a:cubicBezTo>
                  <a:pt x="115" y="31"/>
                  <a:pt x="128" y="52"/>
                  <a:pt x="141" y="38"/>
                </a:cubicBezTo>
                <a:cubicBezTo>
                  <a:pt x="141" y="37"/>
                  <a:pt x="141" y="37"/>
                  <a:pt x="141" y="37"/>
                </a:cubicBezTo>
                <a:cubicBezTo>
                  <a:pt x="150" y="43"/>
                  <a:pt x="150" y="43"/>
                  <a:pt x="150" y="43"/>
                </a:cubicBezTo>
                <a:cubicBezTo>
                  <a:pt x="151" y="43"/>
                  <a:pt x="151" y="37"/>
                  <a:pt x="154" y="35"/>
                </a:cubicBezTo>
                <a:cubicBezTo>
                  <a:pt x="153" y="41"/>
                  <a:pt x="159" y="36"/>
                  <a:pt x="160" y="41"/>
                </a:cubicBezTo>
                <a:cubicBezTo>
                  <a:pt x="162" y="38"/>
                  <a:pt x="160" y="37"/>
                  <a:pt x="159" y="35"/>
                </a:cubicBezTo>
                <a:cubicBezTo>
                  <a:pt x="167" y="29"/>
                  <a:pt x="174" y="38"/>
                  <a:pt x="182" y="34"/>
                </a:cubicBezTo>
                <a:cubicBezTo>
                  <a:pt x="174" y="42"/>
                  <a:pt x="174" y="40"/>
                  <a:pt x="168" y="43"/>
                </a:cubicBezTo>
                <a:cubicBezTo>
                  <a:pt x="175" y="46"/>
                  <a:pt x="176" y="40"/>
                  <a:pt x="184" y="42"/>
                </a:cubicBezTo>
                <a:cubicBezTo>
                  <a:pt x="180" y="40"/>
                  <a:pt x="180" y="40"/>
                  <a:pt x="180" y="40"/>
                </a:cubicBezTo>
                <a:cubicBezTo>
                  <a:pt x="184" y="31"/>
                  <a:pt x="192" y="44"/>
                  <a:pt x="193" y="35"/>
                </a:cubicBezTo>
                <a:cubicBezTo>
                  <a:pt x="197" y="36"/>
                  <a:pt x="201" y="45"/>
                  <a:pt x="206" y="44"/>
                </a:cubicBezTo>
                <a:cubicBezTo>
                  <a:pt x="204" y="36"/>
                  <a:pt x="204" y="36"/>
                  <a:pt x="204" y="36"/>
                </a:cubicBezTo>
                <a:cubicBezTo>
                  <a:pt x="209" y="35"/>
                  <a:pt x="209" y="35"/>
                  <a:pt x="209" y="35"/>
                </a:cubicBezTo>
                <a:cubicBezTo>
                  <a:pt x="209" y="41"/>
                  <a:pt x="209" y="41"/>
                  <a:pt x="209" y="41"/>
                </a:cubicBezTo>
                <a:cubicBezTo>
                  <a:pt x="211" y="41"/>
                  <a:pt x="211" y="40"/>
                  <a:pt x="212" y="39"/>
                </a:cubicBezTo>
                <a:cubicBezTo>
                  <a:pt x="215" y="45"/>
                  <a:pt x="220" y="42"/>
                  <a:pt x="224" y="47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5"/>
                  <a:pt x="226" y="45"/>
                  <a:pt x="226" y="46"/>
                </a:cubicBezTo>
                <a:cubicBezTo>
                  <a:pt x="227" y="41"/>
                  <a:pt x="230" y="43"/>
                  <a:pt x="231" y="39"/>
                </a:cubicBezTo>
                <a:cubicBezTo>
                  <a:pt x="229" y="37"/>
                  <a:pt x="226" y="35"/>
                  <a:pt x="226" y="38"/>
                </a:cubicBezTo>
                <a:cubicBezTo>
                  <a:pt x="222" y="32"/>
                  <a:pt x="231" y="35"/>
                  <a:pt x="233" y="35"/>
                </a:cubicBezTo>
                <a:cubicBezTo>
                  <a:pt x="230" y="37"/>
                  <a:pt x="234" y="38"/>
                  <a:pt x="235" y="39"/>
                </a:cubicBezTo>
                <a:cubicBezTo>
                  <a:pt x="236" y="39"/>
                  <a:pt x="235" y="38"/>
                  <a:pt x="235" y="37"/>
                </a:cubicBezTo>
                <a:cubicBezTo>
                  <a:pt x="240" y="34"/>
                  <a:pt x="241" y="48"/>
                  <a:pt x="244" y="39"/>
                </a:cubicBezTo>
                <a:cubicBezTo>
                  <a:pt x="245" y="44"/>
                  <a:pt x="245" y="44"/>
                  <a:pt x="245" y="44"/>
                </a:cubicBezTo>
                <a:cubicBezTo>
                  <a:pt x="249" y="40"/>
                  <a:pt x="249" y="40"/>
                  <a:pt x="249" y="40"/>
                </a:cubicBezTo>
                <a:cubicBezTo>
                  <a:pt x="249" y="50"/>
                  <a:pt x="254" y="41"/>
                  <a:pt x="254" y="51"/>
                </a:cubicBezTo>
                <a:cubicBezTo>
                  <a:pt x="258" y="51"/>
                  <a:pt x="254" y="45"/>
                  <a:pt x="255" y="46"/>
                </a:cubicBezTo>
                <a:cubicBezTo>
                  <a:pt x="259" y="44"/>
                  <a:pt x="266" y="54"/>
                  <a:pt x="267" y="49"/>
                </a:cubicBezTo>
                <a:cubicBezTo>
                  <a:pt x="270" y="53"/>
                  <a:pt x="274" y="51"/>
                  <a:pt x="277" y="53"/>
                </a:cubicBezTo>
                <a:cubicBezTo>
                  <a:pt x="277" y="48"/>
                  <a:pt x="277" y="48"/>
                  <a:pt x="277" y="48"/>
                </a:cubicBezTo>
                <a:cubicBezTo>
                  <a:pt x="279" y="50"/>
                  <a:pt x="280" y="52"/>
                  <a:pt x="282" y="51"/>
                </a:cubicBezTo>
                <a:cubicBezTo>
                  <a:pt x="282" y="51"/>
                  <a:pt x="282" y="50"/>
                  <a:pt x="281" y="49"/>
                </a:cubicBezTo>
                <a:cubicBezTo>
                  <a:pt x="287" y="52"/>
                  <a:pt x="291" y="53"/>
                  <a:pt x="296" y="53"/>
                </a:cubicBezTo>
                <a:cubicBezTo>
                  <a:pt x="296" y="50"/>
                  <a:pt x="296" y="49"/>
                  <a:pt x="293" y="47"/>
                </a:cubicBezTo>
                <a:cubicBezTo>
                  <a:pt x="298" y="43"/>
                  <a:pt x="305" y="54"/>
                  <a:pt x="311" y="53"/>
                </a:cubicBezTo>
                <a:cubicBezTo>
                  <a:pt x="311" y="50"/>
                  <a:pt x="311" y="50"/>
                  <a:pt x="311" y="50"/>
                </a:cubicBezTo>
                <a:cubicBezTo>
                  <a:pt x="314" y="54"/>
                  <a:pt x="314" y="54"/>
                  <a:pt x="314" y="54"/>
                </a:cubicBezTo>
                <a:cubicBezTo>
                  <a:pt x="314" y="53"/>
                  <a:pt x="314" y="51"/>
                  <a:pt x="315" y="50"/>
                </a:cubicBezTo>
                <a:cubicBezTo>
                  <a:pt x="321" y="49"/>
                  <a:pt x="329" y="50"/>
                  <a:pt x="331" y="59"/>
                </a:cubicBezTo>
                <a:cubicBezTo>
                  <a:pt x="330" y="57"/>
                  <a:pt x="335" y="54"/>
                  <a:pt x="331" y="50"/>
                </a:cubicBezTo>
                <a:cubicBezTo>
                  <a:pt x="337" y="57"/>
                  <a:pt x="345" y="56"/>
                  <a:pt x="352" y="59"/>
                </a:cubicBezTo>
                <a:cubicBezTo>
                  <a:pt x="352" y="59"/>
                  <a:pt x="352" y="59"/>
                  <a:pt x="352" y="59"/>
                </a:cubicBezTo>
                <a:cubicBezTo>
                  <a:pt x="355" y="62"/>
                  <a:pt x="355" y="62"/>
                  <a:pt x="355" y="62"/>
                </a:cubicBezTo>
                <a:cubicBezTo>
                  <a:pt x="355" y="61"/>
                  <a:pt x="355" y="61"/>
                  <a:pt x="355" y="61"/>
                </a:cubicBezTo>
                <a:cubicBezTo>
                  <a:pt x="353" y="59"/>
                  <a:pt x="353" y="59"/>
                  <a:pt x="353" y="59"/>
                </a:cubicBezTo>
                <a:cubicBezTo>
                  <a:pt x="356" y="60"/>
                  <a:pt x="359" y="62"/>
                  <a:pt x="360" y="65"/>
                </a:cubicBezTo>
                <a:cubicBezTo>
                  <a:pt x="361" y="63"/>
                  <a:pt x="362" y="60"/>
                  <a:pt x="364" y="58"/>
                </a:cubicBezTo>
                <a:cubicBezTo>
                  <a:pt x="364" y="64"/>
                  <a:pt x="373" y="54"/>
                  <a:pt x="376" y="61"/>
                </a:cubicBezTo>
                <a:cubicBezTo>
                  <a:pt x="377" y="60"/>
                  <a:pt x="375" y="60"/>
                  <a:pt x="376" y="58"/>
                </a:cubicBezTo>
                <a:cubicBezTo>
                  <a:pt x="385" y="60"/>
                  <a:pt x="397" y="69"/>
                  <a:pt x="408" y="67"/>
                </a:cubicBezTo>
                <a:cubicBezTo>
                  <a:pt x="407" y="77"/>
                  <a:pt x="416" y="76"/>
                  <a:pt x="420" y="83"/>
                </a:cubicBezTo>
                <a:cubicBezTo>
                  <a:pt x="423" y="77"/>
                  <a:pt x="418" y="79"/>
                  <a:pt x="417" y="74"/>
                </a:cubicBezTo>
                <a:cubicBezTo>
                  <a:pt x="420" y="76"/>
                  <a:pt x="420" y="66"/>
                  <a:pt x="424" y="72"/>
                </a:cubicBezTo>
                <a:cubicBezTo>
                  <a:pt x="424" y="71"/>
                  <a:pt x="425" y="71"/>
                  <a:pt x="423" y="70"/>
                </a:cubicBezTo>
                <a:cubicBezTo>
                  <a:pt x="427" y="71"/>
                  <a:pt x="421" y="78"/>
                  <a:pt x="426" y="77"/>
                </a:cubicBezTo>
                <a:cubicBezTo>
                  <a:pt x="428" y="73"/>
                  <a:pt x="428" y="73"/>
                  <a:pt x="428" y="73"/>
                </a:cubicBezTo>
                <a:cubicBezTo>
                  <a:pt x="429" y="79"/>
                  <a:pt x="429" y="79"/>
                  <a:pt x="429" y="79"/>
                </a:cubicBezTo>
                <a:cubicBezTo>
                  <a:pt x="440" y="79"/>
                  <a:pt x="447" y="84"/>
                  <a:pt x="457" y="82"/>
                </a:cubicBezTo>
                <a:cubicBezTo>
                  <a:pt x="457" y="83"/>
                  <a:pt x="457" y="85"/>
                  <a:pt x="455" y="86"/>
                </a:cubicBezTo>
                <a:cubicBezTo>
                  <a:pt x="459" y="87"/>
                  <a:pt x="461" y="96"/>
                  <a:pt x="467" y="93"/>
                </a:cubicBezTo>
                <a:cubicBezTo>
                  <a:pt x="467" y="91"/>
                  <a:pt x="467" y="91"/>
                  <a:pt x="467" y="91"/>
                </a:cubicBezTo>
                <a:cubicBezTo>
                  <a:pt x="475" y="89"/>
                  <a:pt x="472" y="98"/>
                  <a:pt x="479" y="103"/>
                </a:cubicBezTo>
                <a:cubicBezTo>
                  <a:pt x="478" y="102"/>
                  <a:pt x="474" y="98"/>
                  <a:pt x="472" y="102"/>
                </a:cubicBezTo>
                <a:cubicBezTo>
                  <a:pt x="472" y="106"/>
                  <a:pt x="476" y="107"/>
                  <a:pt x="478" y="105"/>
                </a:cubicBezTo>
                <a:cubicBezTo>
                  <a:pt x="476" y="110"/>
                  <a:pt x="476" y="110"/>
                  <a:pt x="476" y="110"/>
                </a:cubicBezTo>
                <a:cubicBezTo>
                  <a:pt x="476" y="106"/>
                  <a:pt x="473" y="106"/>
                  <a:pt x="471" y="103"/>
                </a:cubicBezTo>
                <a:cubicBezTo>
                  <a:pt x="471" y="104"/>
                  <a:pt x="471" y="105"/>
                  <a:pt x="471" y="106"/>
                </a:cubicBezTo>
                <a:cubicBezTo>
                  <a:pt x="470" y="104"/>
                  <a:pt x="467" y="103"/>
                  <a:pt x="464" y="100"/>
                </a:cubicBezTo>
                <a:cubicBezTo>
                  <a:pt x="469" y="101"/>
                  <a:pt x="469" y="101"/>
                  <a:pt x="469" y="101"/>
                </a:cubicBezTo>
                <a:cubicBezTo>
                  <a:pt x="469" y="95"/>
                  <a:pt x="462" y="99"/>
                  <a:pt x="461" y="97"/>
                </a:cubicBezTo>
                <a:cubicBezTo>
                  <a:pt x="459" y="102"/>
                  <a:pt x="462" y="102"/>
                  <a:pt x="458" y="105"/>
                </a:cubicBezTo>
                <a:cubicBezTo>
                  <a:pt x="451" y="105"/>
                  <a:pt x="456" y="99"/>
                  <a:pt x="451" y="92"/>
                </a:cubicBezTo>
                <a:cubicBezTo>
                  <a:pt x="452" y="90"/>
                  <a:pt x="452" y="90"/>
                  <a:pt x="452" y="90"/>
                </a:cubicBezTo>
                <a:cubicBezTo>
                  <a:pt x="450" y="89"/>
                  <a:pt x="450" y="83"/>
                  <a:pt x="446" y="86"/>
                </a:cubicBezTo>
                <a:cubicBezTo>
                  <a:pt x="445" y="90"/>
                  <a:pt x="448" y="90"/>
                  <a:pt x="448" y="92"/>
                </a:cubicBezTo>
                <a:cubicBezTo>
                  <a:pt x="447" y="94"/>
                  <a:pt x="446" y="85"/>
                  <a:pt x="443" y="88"/>
                </a:cubicBezTo>
                <a:cubicBezTo>
                  <a:pt x="444" y="94"/>
                  <a:pt x="448" y="97"/>
                  <a:pt x="452" y="98"/>
                </a:cubicBezTo>
                <a:cubicBezTo>
                  <a:pt x="451" y="99"/>
                  <a:pt x="450" y="101"/>
                  <a:pt x="450" y="103"/>
                </a:cubicBezTo>
                <a:cubicBezTo>
                  <a:pt x="441" y="96"/>
                  <a:pt x="431" y="87"/>
                  <a:pt x="420" y="88"/>
                </a:cubicBezTo>
                <a:cubicBezTo>
                  <a:pt x="424" y="96"/>
                  <a:pt x="418" y="87"/>
                  <a:pt x="417" y="95"/>
                </a:cubicBezTo>
                <a:cubicBezTo>
                  <a:pt x="418" y="90"/>
                  <a:pt x="414" y="94"/>
                  <a:pt x="411" y="91"/>
                </a:cubicBezTo>
                <a:cubicBezTo>
                  <a:pt x="409" y="96"/>
                  <a:pt x="416" y="96"/>
                  <a:pt x="413" y="100"/>
                </a:cubicBezTo>
                <a:cubicBezTo>
                  <a:pt x="408" y="97"/>
                  <a:pt x="402" y="86"/>
                  <a:pt x="395" y="86"/>
                </a:cubicBezTo>
                <a:cubicBezTo>
                  <a:pt x="395" y="89"/>
                  <a:pt x="397" y="89"/>
                  <a:pt x="397" y="90"/>
                </a:cubicBezTo>
                <a:cubicBezTo>
                  <a:pt x="392" y="88"/>
                  <a:pt x="388" y="74"/>
                  <a:pt x="383" y="82"/>
                </a:cubicBezTo>
                <a:cubicBezTo>
                  <a:pt x="385" y="86"/>
                  <a:pt x="387" y="89"/>
                  <a:pt x="389" y="93"/>
                </a:cubicBezTo>
                <a:cubicBezTo>
                  <a:pt x="389" y="93"/>
                  <a:pt x="388" y="93"/>
                  <a:pt x="386" y="94"/>
                </a:cubicBezTo>
                <a:cubicBezTo>
                  <a:pt x="387" y="99"/>
                  <a:pt x="387" y="99"/>
                  <a:pt x="387" y="99"/>
                </a:cubicBezTo>
                <a:cubicBezTo>
                  <a:pt x="381" y="99"/>
                  <a:pt x="384" y="89"/>
                  <a:pt x="382" y="84"/>
                </a:cubicBezTo>
                <a:cubicBezTo>
                  <a:pt x="378" y="89"/>
                  <a:pt x="378" y="89"/>
                  <a:pt x="378" y="89"/>
                </a:cubicBezTo>
                <a:cubicBezTo>
                  <a:pt x="371" y="91"/>
                  <a:pt x="365" y="87"/>
                  <a:pt x="362" y="79"/>
                </a:cubicBezTo>
                <a:cubicBezTo>
                  <a:pt x="361" y="79"/>
                  <a:pt x="356" y="78"/>
                  <a:pt x="358" y="83"/>
                </a:cubicBezTo>
                <a:cubicBezTo>
                  <a:pt x="360" y="91"/>
                  <a:pt x="361" y="96"/>
                  <a:pt x="367" y="97"/>
                </a:cubicBezTo>
                <a:cubicBezTo>
                  <a:pt x="369" y="92"/>
                  <a:pt x="363" y="91"/>
                  <a:pt x="365" y="91"/>
                </a:cubicBezTo>
                <a:cubicBezTo>
                  <a:pt x="367" y="92"/>
                  <a:pt x="373" y="89"/>
                  <a:pt x="374" y="94"/>
                </a:cubicBezTo>
                <a:cubicBezTo>
                  <a:pt x="367" y="92"/>
                  <a:pt x="367" y="92"/>
                  <a:pt x="367" y="92"/>
                </a:cubicBezTo>
                <a:cubicBezTo>
                  <a:pt x="366" y="99"/>
                  <a:pt x="370" y="93"/>
                  <a:pt x="371" y="97"/>
                </a:cubicBezTo>
                <a:cubicBezTo>
                  <a:pt x="368" y="102"/>
                  <a:pt x="365" y="95"/>
                  <a:pt x="362" y="98"/>
                </a:cubicBezTo>
                <a:cubicBezTo>
                  <a:pt x="362" y="98"/>
                  <a:pt x="362" y="98"/>
                  <a:pt x="362" y="98"/>
                </a:cubicBezTo>
                <a:cubicBezTo>
                  <a:pt x="357" y="96"/>
                  <a:pt x="358" y="98"/>
                  <a:pt x="353" y="94"/>
                </a:cubicBezTo>
                <a:cubicBezTo>
                  <a:pt x="353" y="87"/>
                  <a:pt x="355" y="90"/>
                  <a:pt x="358" y="88"/>
                </a:cubicBezTo>
                <a:cubicBezTo>
                  <a:pt x="349" y="87"/>
                  <a:pt x="338" y="73"/>
                  <a:pt x="328" y="83"/>
                </a:cubicBezTo>
                <a:cubicBezTo>
                  <a:pt x="333" y="90"/>
                  <a:pt x="333" y="90"/>
                  <a:pt x="333" y="90"/>
                </a:cubicBezTo>
                <a:cubicBezTo>
                  <a:pt x="330" y="91"/>
                  <a:pt x="324" y="84"/>
                  <a:pt x="324" y="92"/>
                </a:cubicBezTo>
                <a:cubicBezTo>
                  <a:pt x="328" y="90"/>
                  <a:pt x="326" y="95"/>
                  <a:pt x="328" y="97"/>
                </a:cubicBezTo>
                <a:cubicBezTo>
                  <a:pt x="328" y="96"/>
                  <a:pt x="328" y="96"/>
                  <a:pt x="328" y="96"/>
                </a:cubicBezTo>
                <a:cubicBezTo>
                  <a:pt x="328" y="96"/>
                  <a:pt x="330" y="98"/>
                  <a:pt x="329" y="99"/>
                </a:cubicBezTo>
                <a:cubicBezTo>
                  <a:pt x="326" y="94"/>
                  <a:pt x="322" y="92"/>
                  <a:pt x="319" y="89"/>
                </a:cubicBezTo>
                <a:cubicBezTo>
                  <a:pt x="320" y="91"/>
                  <a:pt x="317" y="93"/>
                  <a:pt x="316" y="94"/>
                </a:cubicBezTo>
                <a:cubicBezTo>
                  <a:pt x="313" y="93"/>
                  <a:pt x="317" y="91"/>
                  <a:pt x="317" y="88"/>
                </a:cubicBezTo>
                <a:cubicBezTo>
                  <a:pt x="315" y="88"/>
                  <a:pt x="313" y="83"/>
                  <a:pt x="311" y="87"/>
                </a:cubicBezTo>
                <a:cubicBezTo>
                  <a:pt x="309" y="91"/>
                  <a:pt x="314" y="91"/>
                  <a:pt x="314" y="95"/>
                </a:cubicBezTo>
                <a:cubicBezTo>
                  <a:pt x="306" y="88"/>
                  <a:pt x="306" y="88"/>
                  <a:pt x="306" y="88"/>
                </a:cubicBezTo>
                <a:cubicBezTo>
                  <a:pt x="306" y="89"/>
                  <a:pt x="306" y="89"/>
                  <a:pt x="306" y="89"/>
                </a:cubicBezTo>
                <a:cubicBezTo>
                  <a:pt x="305" y="87"/>
                  <a:pt x="304" y="86"/>
                  <a:pt x="303" y="87"/>
                </a:cubicBezTo>
                <a:cubicBezTo>
                  <a:pt x="302" y="90"/>
                  <a:pt x="304" y="91"/>
                  <a:pt x="305" y="90"/>
                </a:cubicBezTo>
                <a:cubicBezTo>
                  <a:pt x="300" y="94"/>
                  <a:pt x="297" y="80"/>
                  <a:pt x="293" y="89"/>
                </a:cubicBezTo>
                <a:cubicBezTo>
                  <a:pt x="290" y="86"/>
                  <a:pt x="290" y="86"/>
                  <a:pt x="290" y="86"/>
                </a:cubicBezTo>
                <a:cubicBezTo>
                  <a:pt x="290" y="87"/>
                  <a:pt x="289" y="88"/>
                  <a:pt x="290" y="88"/>
                </a:cubicBezTo>
                <a:cubicBezTo>
                  <a:pt x="287" y="85"/>
                  <a:pt x="287" y="85"/>
                  <a:pt x="287" y="85"/>
                </a:cubicBezTo>
                <a:cubicBezTo>
                  <a:pt x="282" y="82"/>
                  <a:pt x="285" y="92"/>
                  <a:pt x="284" y="93"/>
                </a:cubicBezTo>
                <a:cubicBezTo>
                  <a:pt x="284" y="93"/>
                  <a:pt x="284" y="93"/>
                  <a:pt x="284" y="93"/>
                </a:cubicBezTo>
                <a:cubicBezTo>
                  <a:pt x="282" y="94"/>
                  <a:pt x="281" y="97"/>
                  <a:pt x="282" y="97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5" y="88"/>
                  <a:pt x="268" y="86"/>
                  <a:pt x="268" y="76"/>
                </a:cubicBezTo>
                <a:cubicBezTo>
                  <a:pt x="267" y="77"/>
                  <a:pt x="265" y="79"/>
                  <a:pt x="266" y="80"/>
                </a:cubicBezTo>
                <a:cubicBezTo>
                  <a:pt x="262" y="79"/>
                  <a:pt x="267" y="88"/>
                  <a:pt x="260" y="86"/>
                </a:cubicBezTo>
                <a:cubicBezTo>
                  <a:pt x="260" y="88"/>
                  <a:pt x="261" y="88"/>
                  <a:pt x="262" y="88"/>
                </a:cubicBezTo>
                <a:cubicBezTo>
                  <a:pt x="260" y="88"/>
                  <a:pt x="260" y="88"/>
                  <a:pt x="259" y="87"/>
                </a:cubicBezTo>
                <a:cubicBezTo>
                  <a:pt x="259" y="88"/>
                  <a:pt x="259" y="89"/>
                  <a:pt x="259" y="90"/>
                </a:cubicBezTo>
                <a:cubicBezTo>
                  <a:pt x="259" y="87"/>
                  <a:pt x="256" y="87"/>
                  <a:pt x="255" y="88"/>
                </a:cubicBezTo>
                <a:cubicBezTo>
                  <a:pt x="257" y="94"/>
                  <a:pt x="257" y="94"/>
                  <a:pt x="257" y="94"/>
                </a:cubicBezTo>
                <a:cubicBezTo>
                  <a:pt x="255" y="91"/>
                  <a:pt x="254" y="91"/>
                  <a:pt x="252" y="91"/>
                </a:cubicBezTo>
                <a:cubicBezTo>
                  <a:pt x="253" y="95"/>
                  <a:pt x="253" y="95"/>
                  <a:pt x="253" y="95"/>
                </a:cubicBezTo>
                <a:cubicBezTo>
                  <a:pt x="249" y="94"/>
                  <a:pt x="253" y="87"/>
                  <a:pt x="248" y="90"/>
                </a:cubicBezTo>
                <a:cubicBezTo>
                  <a:pt x="253" y="87"/>
                  <a:pt x="253" y="87"/>
                  <a:pt x="253" y="87"/>
                </a:cubicBezTo>
                <a:cubicBezTo>
                  <a:pt x="247" y="85"/>
                  <a:pt x="250" y="77"/>
                  <a:pt x="247" y="74"/>
                </a:cubicBezTo>
                <a:cubicBezTo>
                  <a:pt x="242" y="67"/>
                  <a:pt x="234" y="78"/>
                  <a:pt x="230" y="66"/>
                </a:cubicBezTo>
                <a:cubicBezTo>
                  <a:pt x="229" y="70"/>
                  <a:pt x="230" y="71"/>
                  <a:pt x="228" y="75"/>
                </a:cubicBezTo>
                <a:cubicBezTo>
                  <a:pt x="232" y="77"/>
                  <a:pt x="234" y="78"/>
                  <a:pt x="235" y="84"/>
                </a:cubicBezTo>
                <a:cubicBezTo>
                  <a:pt x="242" y="90"/>
                  <a:pt x="237" y="69"/>
                  <a:pt x="245" y="78"/>
                </a:cubicBezTo>
                <a:cubicBezTo>
                  <a:pt x="244" y="84"/>
                  <a:pt x="242" y="84"/>
                  <a:pt x="240" y="81"/>
                </a:cubicBezTo>
                <a:cubicBezTo>
                  <a:pt x="240" y="85"/>
                  <a:pt x="242" y="88"/>
                  <a:pt x="244" y="91"/>
                </a:cubicBezTo>
                <a:cubicBezTo>
                  <a:pt x="239" y="88"/>
                  <a:pt x="233" y="93"/>
                  <a:pt x="230" y="93"/>
                </a:cubicBezTo>
                <a:cubicBezTo>
                  <a:pt x="229" y="90"/>
                  <a:pt x="225" y="87"/>
                  <a:pt x="224" y="88"/>
                </a:cubicBezTo>
                <a:cubicBezTo>
                  <a:pt x="224" y="85"/>
                  <a:pt x="217" y="82"/>
                  <a:pt x="220" y="76"/>
                </a:cubicBezTo>
                <a:cubicBezTo>
                  <a:pt x="215" y="74"/>
                  <a:pt x="216" y="85"/>
                  <a:pt x="212" y="77"/>
                </a:cubicBezTo>
                <a:cubicBezTo>
                  <a:pt x="214" y="83"/>
                  <a:pt x="209" y="81"/>
                  <a:pt x="211" y="86"/>
                </a:cubicBezTo>
                <a:cubicBezTo>
                  <a:pt x="212" y="81"/>
                  <a:pt x="217" y="90"/>
                  <a:pt x="220" y="93"/>
                </a:cubicBezTo>
                <a:cubicBezTo>
                  <a:pt x="213" y="96"/>
                  <a:pt x="213" y="96"/>
                  <a:pt x="213" y="96"/>
                </a:cubicBezTo>
                <a:cubicBezTo>
                  <a:pt x="214" y="95"/>
                  <a:pt x="212" y="91"/>
                  <a:pt x="211" y="90"/>
                </a:cubicBezTo>
                <a:cubicBezTo>
                  <a:pt x="210" y="95"/>
                  <a:pt x="210" y="95"/>
                  <a:pt x="210" y="95"/>
                </a:cubicBezTo>
                <a:cubicBezTo>
                  <a:pt x="209" y="83"/>
                  <a:pt x="198" y="104"/>
                  <a:pt x="195" y="90"/>
                </a:cubicBezTo>
                <a:cubicBezTo>
                  <a:pt x="197" y="91"/>
                  <a:pt x="199" y="87"/>
                  <a:pt x="200" y="93"/>
                </a:cubicBezTo>
                <a:cubicBezTo>
                  <a:pt x="204" y="89"/>
                  <a:pt x="199" y="84"/>
                  <a:pt x="201" y="80"/>
                </a:cubicBezTo>
                <a:cubicBezTo>
                  <a:pt x="194" y="75"/>
                  <a:pt x="185" y="83"/>
                  <a:pt x="178" y="74"/>
                </a:cubicBezTo>
                <a:cubicBezTo>
                  <a:pt x="179" y="78"/>
                  <a:pt x="183" y="78"/>
                  <a:pt x="183" y="82"/>
                </a:cubicBezTo>
                <a:cubicBezTo>
                  <a:pt x="178" y="85"/>
                  <a:pt x="172" y="74"/>
                  <a:pt x="166" y="70"/>
                </a:cubicBezTo>
                <a:cubicBezTo>
                  <a:pt x="167" y="76"/>
                  <a:pt x="167" y="76"/>
                  <a:pt x="167" y="76"/>
                </a:cubicBezTo>
                <a:cubicBezTo>
                  <a:pt x="162" y="71"/>
                  <a:pt x="165" y="79"/>
                  <a:pt x="160" y="77"/>
                </a:cubicBezTo>
                <a:cubicBezTo>
                  <a:pt x="160" y="76"/>
                  <a:pt x="161" y="74"/>
                  <a:pt x="159" y="74"/>
                </a:cubicBezTo>
                <a:cubicBezTo>
                  <a:pt x="155" y="75"/>
                  <a:pt x="159" y="79"/>
                  <a:pt x="156" y="81"/>
                </a:cubicBezTo>
                <a:cubicBezTo>
                  <a:pt x="150" y="71"/>
                  <a:pt x="154" y="87"/>
                  <a:pt x="147" y="82"/>
                </a:cubicBezTo>
                <a:cubicBezTo>
                  <a:pt x="148" y="85"/>
                  <a:pt x="148" y="85"/>
                  <a:pt x="148" y="85"/>
                </a:cubicBezTo>
                <a:cubicBezTo>
                  <a:pt x="142" y="81"/>
                  <a:pt x="136" y="90"/>
                  <a:pt x="130" y="92"/>
                </a:cubicBezTo>
                <a:cubicBezTo>
                  <a:pt x="131" y="90"/>
                  <a:pt x="135" y="91"/>
                  <a:pt x="134" y="85"/>
                </a:cubicBezTo>
                <a:cubicBezTo>
                  <a:pt x="127" y="84"/>
                  <a:pt x="127" y="84"/>
                  <a:pt x="127" y="84"/>
                </a:cubicBezTo>
                <a:cubicBezTo>
                  <a:pt x="126" y="86"/>
                  <a:pt x="123" y="86"/>
                  <a:pt x="126" y="89"/>
                </a:cubicBezTo>
                <a:cubicBezTo>
                  <a:pt x="127" y="90"/>
                  <a:pt x="127" y="89"/>
                  <a:pt x="128" y="88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0" y="89"/>
                  <a:pt x="127" y="83"/>
                  <a:pt x="127" y="77"/>
                </a:cubicBezTo>
                <a:cubicBezTo>
                  <a:pt x="123" y="79"/>
                  <a:pt x="122" y="74"/>
                  <a:pt x="119" y="74"/>
                </a:cubicBezTo>
                <a:cubicBezTo>
                  <a:pt x="118" y="80"/>
                  <a:pt x="124" y="80"/>
                  <a:pt x="122" y="86"/>
                </a:cubicBezTo>
                <a:cubicBezTo>
                  <a:pt x="120" y="89"/>
                  <a:pt x="113" y="85"/>
                  <a:pt x="110" y="80"/>
                </a:cubicBezTo>
                <a:cubicBezTo>
                  <a:pt x="107" y="93"/>
                  <a:pt x="96" y="84"/>
                  <a:pt x="97" y="94"/>
                </a:cubicBezTo>
                <a:cubicBezTo>
                  <a:pt x="97" y="93"/>
                  <a:pt x="96" y="90"/>
                  <a:pt x="94" y="91"/>
                </a:cubicBezTo>
                <a:cubicBezTo>
                  <a:pt x="95" y="94"/>
                  <a:pt x="95" y="94"/>
                  <a:pt x="95" y="94"/>
                </a:cubicBezTo>
                <a:cubicBezTo>
                  <a:pt x="91" y="99"/>
                  <a:pt x="90" y="85"/>
                  <a:pt x="87" y="88"/>
                </a:cubicBezTo>
                <a:cubicBezTo>
                  <a:pt x="87" y="90"/>
                  <a:pt x="88" y="90"/>
                  <a:pt x="89" y="93"/>
                </a:cubicBezTo>
                <a:cubicBezTo>
                  <a:pt x="83" y="96"/>
                  <a:pt x="77" y="82"/>
                  <a:pt x="71" y="89"/>
                </a:cubicBezTo>
                <a:cubicBezTo>
                  <a:pt x="72" y="90"/>
                  <a:pt x="72" y="91"/>
                  <a:pt x="73" y="90"/>
                </a:cubicBezTo>
                <a:cubicBezTo>
                  <a:pt x="73" y="91"/>
                  <a:pt x="72" y="91"/>
                  <a:pt x="69" y="89"/>
                </a:cubicBezTo>
                <a:cubicBezTo>
                  <a:pt x="71" y="85"/>
                  <a:pt x="71" y="85"/>
                  <a:pt x="71" y="85"/>
                </a:cubicBezTo>
                <a:cubicBezTo>
                  <a:pt x="66" y="74"/>
                  <a:pt x="63" y="92"/>
                  <a:pt x="57" y="89"/>
                </a:cubicBezTo>
                <a:cubicBezTo>
                  <a:pt x="58" y="91"/>
                  <a:pt x="62" y="91"/>
                  <a:pt x="60" y="94"/>
                </a:cubicBezTo>
                <a:cubicBezTo>
                  <a:pt x="57" y="95"/>
                  <a:pt x="55" y="83"/>
                  <a:pt x="52" y="89"/>
                </a:cubicBezTo>
                <a:cubicBezTo>
                  <a:pt x="54" y="90"/>
                  <a:pt x="55" y="96"/>
                  <a:pt x="57" y="97"/>
                </a:cubicBezTo>
                <a:cubicBezTo>
                  <a:pt x="54" y="98"/>
                  <a:pt x="53" y="102"/>
                  <a:pt x="51" y="98"/>
                </a:cubicBezTo>
                <a:cubicBezTo>
                  <a:pt x="50" y="98"/>
                  <a:pt x="50" y="100"/>
                  <a:pt x="51" y="101"/>
                </a:cubicBezTo>
                <a:cubicBezTo>
                  <a:pt x="48" y="98"/>
                  <a:pt x="46" y="101"/>
                  <a:pt x="45" y="103"/>
                </a:cubicBezTo>
                <a:cubicBezTo>
                  <a:pt x="45" y="105"/>
                  <a:pt x="45" y="105"/>
                  <a:pt x="45" y="105"/>
                </a:cubicBezTo>
                <a:cubicBezTo>
                  <a:pt x="40" y="94"/>
                  <a:pt x="40" y="105"/>
                  <a:pt x="36" y="106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35" y="108"/>
                  <a:pt x="32" y="105"/>
                  <a:pt x="30" y="110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29" y="111"/>
                  <a:pt x="27" y="119"/>
                  <a:pt x="24" y="114"/>
                </a:cubicBezTo>
                <a:cubicBezTo>
                  <a:pt x="23" y="115"/>
                  <a:pt x="28" y="120"/>
                  <a:pt x="25" y="121"/>
                </a:cubicBezTo>
                <a:cubicBezTo>
                  <a:pt x="23" y="119"/>
                  <a:pt x="20" y="118"/>
                  <a:pt x="20" y="122"/>
                </a:cubicBezTo>
                <a:cubicBezTo>
                  <a:pt x="21" y="123"/>
                  <a:pt x="22" y="125"/>
                  <a:pt x="22" y="123"/>
                </a:cubicBezTo>
                <a:cubicBezTo>
                  <a:pt x="23" y="123"/>
                  <a:pt x="22" y="122"/>
                  <a:pt x="22" y="121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3" y="127"/>
                  <a:pt x="21" y="122"/>
                  <a:pt x="19" y="125"/>
                </a:cubicBezTo>
                <a:cubicBezTo>
                  <a:pt x="20" y="127"/>
                  <a:pt x="22" y="128"/>
                  <a:pt x="23" y="130"/>
                </a:cubicBezTo>
                <a:cubicBezTo>
                  <a:pt x="19" y="128"/>
                  <a:pt x="16" y="127"/>
                  <a:pt x="13" y="126"/>
                </a:cubicBezTo>
                <a:cubicBezTo>
                  <a:pt x="12" y="124"/>
                  <a:pt x="12" y="122"/>
                  <a:pt x="9" y="120"/>
                </a:cubicBezTo>
                <a:cubicBezTo>
                  <a:pt x="9" y="119"/>
                  <a:pt x="10" y="118"/>
                  <a:pt x="11" y="117"/>
                </a:cubicBezTo>
                <a:cubicBezTo>
                  <a:pt x="10" y="112"/>
                  <a:pt x="6" y="113"/>
                  <a:pt x="5" y="113"/>
                </a:cubicBezTo>
                <a:cubicBezTo>
                  <a:pt x="5" y="112"/>
                  <a:pt x="6" y="112"/>
                  <a:pt x="6" y="111"/>
                </a:cubicBezTo>
                <a:cubicBezTo>
                  <a:pt x="6" y="111"/>
                  <a:pt x="6" y="110"/>
                  <a:pt x="5" y="110"/>
                </a:cubicBezTo>
                <a:cubicBezTo>
                  <a:pt x="7" y="109"/>
                  <a:pt x="7" y="109"/>
                  <a:pt x="7" y="109"/>
                </a:cubicBezTo>
                <a:cubicBezTo>
                  <a:pt x="3" y="108"/>
                  <a:pt x="3" y="105"/>
                  <a:pt x="4" y="103"/>
                </a:cubicBezTo>
                <a:cubicBezTo>
                  <a:pt x="4" y="100"/>
                  <a:pt x="4" y="98"/>
                  <a:pt x="0" y="97"/>
                </a:cubicBezTo>
                <a:cubicBezTo>
                  <a:pt x="2" y="97"/>
                  <a:pt x="5" y="99"/>
                  <a:pt x="7" y="101"/>
                </a:cubicBezTo>
                <a:cubicBezTo>
                  <a:pt x="10" y="101"/>
                  <a:pt x="8" y="98"/>
                  <a:pt x="9" y="96"/>
                </a:cubicBezTo>
                <a:cubicBezTo>
                  <a:pt x="7" y="95"/>
                  <a:pt x="5" y="94"/>
                  <a:pt x="3" y="94"/>
                </a:cubicBezTo>
                <a:cubicBezTo>
                  <a:pt x="10" y="92"/>
                  <a:pt x="0" y="89"/>
                  <a:pt x="3" y="84"/>
                </a:cubicBezTo>
                <a:cubicBezTo>
                  <a:pt x="7" y="84"/>
                  <a:pt x="8" y="81"/>
                  <a:pt x="9" y="77"/>
                </a:cubicBezTo>
                <a:cubicBezTo>
                  <a:pt x="10" y="73"/>
                  <a:pt x="11" y="69"/>
                  <a:pt x="13" y="68"/>
                </a:cubicBezTo>
                <a:cubicBezTo>
                  <a:pt x="20" y="67"/>
                  <a:pt x="12" y="74"/>
                  <a:pt x="17" y="76"/>
                </a:cubicBezTo>
                <a:cubicBezTo>
                  <a:pt x="21" y="75"/>
                  <a:pt x="18" y="72"/>
                  <a:pt x="20" y="70"/>
                </a:cubicBezTo>
                <a:cubicBezTo>
                  <a:pt x="23" y="76"/>
                  <a:pt x="23" y="76"/>
                  <a:pt x="23" y="76"/>
                </a:cubicBezTo>
                <a:cubicBezTo>
                  <a:pt x="27" y="76"/>
                  <a:pt x="21" y="70"/>
                  <a:pt x="24" y="72"/>
                </a:cubicBezTo>
                <a:cubicBezTo>
                  <a:pt x="26" y="67"/>
                  <a:pt x="23" y="70"/>
                  <a:pt x="20" y="65"/>
                </a:cubicBezTo>
                <a:cubicBezTo>
                  <a:pt x="22" y="66"/>
                  <a:pt x="26" y="68"/>
                  <a:pt x="27" y="65"/>
                </a:cubicBezTo>
                <a:cubicBezTo>
                  <a:pt x="26" y="63"/>
                  <a:pt x="22" y="64"/>
                  <a:pt x="24" y="62"/>
                </a:cubicBezTo>
                <a:cubicBezTo>
                  <a:pt x="35" y="63"/>
                  <a:pt x="36" y="55"/>
                  <a:pt x="46" y="54"/>
                </a:cubicBezTo>
                <a:cubicBezTo>
                  <a:pt x="44" y="51"/>
                  <a:pt x="44" y="51"/>
                  <a:pt x="44" y="51"/>
                </a:cubicBezTo>
                <a:cubicBezTo>
                  <a:pt x="45" y="52"/>
                  <a:pt x="46" y="53"/>
                  <a:pt x="47" y="52"/>
                </a:cubicBezTo>
                <a:cubicBezTo>
                  <a:pt x="46" y="50"/>
                  <a:pt x="46" y="50"/>
                  <a:pt x="46" y="50"/>
                </a:cubicBezTo>
                <a:cubicBezTo>
                  <a:pt x="48" y="49"/>
                  <a:pt x="58" y="52"/>
                  <a:pt x="63" y="50"/>
                </a:cubicBezTo>
                <a:cubicBezTo>
                  <a:pt x="60" y="47"/>
                  <a:pt x="60" y="47"/>
                  <a:pt x="60" y="47"/>
                </a:cubicBezTo>
                <a:cubicBezTo>
                  <a:pt x="66" y="51"/>
                  <a:pt x="66" y="51"/>
                  <a:pt x="66" y="51"/>
                </a:cubicBezTo>
                <a:cubicBezTo>
                  <a:pt x="64" y="45"/>
                  <a:pt x="64" y="45"/>
                  <a:pt x="64" y="45"/>
                </a:cubicBezTo>
                <a:cubicBezTo>
                  <a:pt x="67" y="50"/>
                  <a:pt x="73" y="46"/>
                  <a:pt x="78" y="47"/>
                </a:cubicBezTo>
                <a:cubicBezTo>
                  <a:pt x="78" y="43"/>
                  <a:pt x="78" y="43"/>
                  <a:pt x="78" y="43"/>
                </a:cubicBezTo>
                <a:cubicBezTo>
                  <a:pt x="81" y="45"/>
                  <a:pt x="81" y="45"/>
                  <a:pt x="81" y="45"/>
                </a:cubicBezTo>
                <a:cubicBezTo>
                  <a:pt x="80" y="42"/>
                  <a:pt x="80" y="42"/>
                  <a:pt x="80" y="42"/>
                </a:cubicBezTo>
                <a:cubicBezTo>
                  <a:pt x="83" y="42"/>
                  <a:pt x="87" y="48"/>
                  <a:pt x="90" y="45"/>
                </a:cubicBezTo>
                <a:cubicBezTo>
                  <a:pt x="88" y="46"/>
                  <a:pt x="87" y="40"/>
                  <a:pt x="87" y="38"/>
                </a:cubicBezTo>
                <a:close/>
                <a:moveTo>
                  <a:pt x="211" y="42"/>
                </a:moveTo>
                <a:cubicBezTo>
                  <a:pt x="212" y="42"/>
                  <a:pt x="212" y="42"/>
                  <a:pt x="212" y="42"/>
                </a:cubicBezTo>
                <a:cubicBezTo>
                  <a:pt x="212" y="42"/>
                  <a:pt x="211" y="42"/>
                  <a:pt x="211" y="42"/>
                </a:cubicBezTo>
                <a:cubicBezTo>
                  <a:pt x="209" y="42"/>
                  <a:pt x="209" y="42"/>
                  <a:pt x="209" y="42"/>
                </a:cubicBezTo>
                <a:cubicBezTo>
                  <a:pt x="209" y="45"/>
                  <a:pt x="210" y="43"/>
                  <a:pt x="211" y="42"/>
                </a:cubicBezTo>
                <a:close/>
                <a:moveTo>
                  <a:pt x="403" y="71"/>
                </a:moveTo>
                <a:cubicBezTo>
                  <a:pt x="400" y="69"/>
                  <a:pt x="400" y="69"/>
                  <a:pt x="400" y="69"/>
                </a:cubicBezTo>
                <a:cubicBezTo>
                  <a:pt x="401" y="69"/>
                  <a:pt x="403" y="71"/>
                  <a:pt x="402" y="69"/>
                </a:cubicBezTo>
                <a:cubicBezTo>
                  <a:pt x="403" y="69"/>
                  <a:pt x="404" y="69"/>
                  <a:pt x="403" y="71"/>
                </a:cubicBezTo>
                <a:close/>
                <a:moveTo>
                  <a:pt x="206" y="78"/>
                </a:moveTo>
                <a:cubicBezTo>
                  <a:pt x="208" y="81"/>
                  <a:pt x="208" y="81"/>
                  <a:pt x="208" y="81"/>
                </a:cubicBezTo>
                <a:cubicBezTo>
                  <a:pt x="209" y="78"/>
                  <a:pt x="209" y="78"/>
                  <a:pt x="209" y="78"/>
                </a:cubicBezTo>
                <a:lnTo>
                  <a:pt x="206" y="78"/>
                </a:lnTo>
                <a:close/>
                <a:moveTo>
                  <a:pt x="179" y="79"/>
                </a:moveTo>
                <a:cubicBezTo>
                  <a:pt x="182" y="81"/>
                  <a:pt x="182" y="81"/>
                  <a:pt x="182" y="81"/>
                </a:cubicBezTo>
                <a:cubicBezTo>
                  <a:pt x="182" y="80"/>
                  <a:pt x="182" y="80"/>
                  <a:pt x="182" y="80"/>
                </a:cubicBezTo>
                <a:cubicBezTo>
                  <a:pt x="179" y="78"/>
                  <a:pt x="179" y="78"/>
                  <a:pt x="179" y="78"/>
                </a:cubicBezTo>
                <a:lnTo>
                  <a:pt x="179" y="79"/>
                </a:lnTo>
                <a:close/>
                <a:moveTo>
                  <a:pt x="140" y="47"/>
                </a:moveTo>
                <a:cubicBezTo>
                  <a:pt x="142" y="53"/>
                  <a:pt x="143" y="47"/>
                  <a:pt x="146" y="49"/>
                </a:cubicBezTo>
                <a:cubicBezTo>
                  <a:pt x="146" y="50"/>
                  <a:pt x="146" y="50"/>
                  <a:pt x="146" y="50"/>
                </a:cubicBezTo>
                <a:cubicBezTo>
                  <a:pt x="146" y="50"/>
                  <a:pt x="146" y="49"/>
                  <a:pt x="146" y="49"/>
                </a:cubicBezTo>
                <a:cubicBezTo>
                  <a:pt x="144" y="47"/>
                  <a:pt x="142" y="41"/>
                  <a:pt x="140" y="47"/>
                </a:cubicBezTo>
                <a:close/>
                <a:moveTo>
                  <a:pt x="204" y="49"/>
                </a:moveTo>
                <a:cubicBezTo>
                  <a:pt x="204" y="46"/>
                  <a:pt x="200" y="45"/>
                  <a:pt x="199" y="42"/>
                </a:cubicBezTo>
                <a:cubicBezTo>
                  <a:pt x="198" y="43"/>
                  <a:pt x="200" y="46"/>
                  <a:pt x="200" y="49"/>
                </a:cubicBezTo>
                <a:cubicBezTo>
                  <a:pt x="200" y="49"/>
                  <a:pt x="199" y="49"/>
                  <a:pt x="198" y="48"/>
                </a:cubicBezTo>
                <a:cubicBezTo>
                  <a:pt x="199" y="56"/>
                  <a:pt x="201" y="45"/>
                  <a:pt x="204" y="49"/>
                </a:cubicBezTo>
                <a:close/>
                <a:moveTo>
                  <a:pt x="270" y="55"/>
                </a:moveTo>
                <a:cubicBezTo>
                  <a:pt x="268" y="52"/>
                  <a:pt x="268" y="52"/>
                  <a:pt x="268" y="52"/>
                </a:cubicBezTo>
                <a:cubicBezTo>
                  <a:pt x="269" y="52"/>
                  <a:pt x="269" y="52"/>
                  <a:pt x="269" y="52"/>
                </a:cubicBezTo>
                <a:lnTo>
                  <a:pt x="270" y="55"/>
                </a:lnTo>
                <a:close/>
                <a:moveTo>
                  <a:pt x="284" y="53"/>
                </a:moveTo>
                <a:cubicBezTo>
                  <a:pt x="287" y="53"/>
                  <a:pt x="290" y="58"/>
                  <a:pt x="289" y="62"/>
                </a:cubicBezTo>
                <a:cubicBezTo>
                  <a:pt x="286" y="61"/>
                  <a:pt x="282" y="61"/>
                  <a:pt x="281" y="56"/>
                </a:cubicBezTo>
                <a:cubicBezTo>
                  <a:pt x="282" y="59"/>
                  <a:pt x="281" y="49"/>
                  <a:pt x="284" y="53"/>
                </a:cubicBezTo>
                <a:close/>
                <a:moveTo>
                  <a:pt x="170" y="56"/>
                </a:moveTo>
                <a:cubicBezTo>
                  <a:pt x="172" y="57"/>
                  <a:pt x="175" y="66"/>
                  <a:pt x="178" y="61"/>
                </a:cubicBezTo>
                <a:cubicBezTo>
                  <a:pt x="175" y="59"/>
                  <a:pt x="175" y="59"/>
                  <a:pt x="175" y="59"/>
                </a:cubicBezTo>
                <a:cubicBezTo>
                  <a:pt x="176" y="59"/>
                  <a:pt x="176" y="59"/>
                  <a:pt x="176" y="59"/>
                </a:cubicBezTo>
                <a:cubicBezTo>
                  <a:pt x="175" y="55"/>
                  <a:pt x="175" y="55"/>
                  <a:pt x="175" y="55"/>
                </a:cubicBezTo>
                <a:cubicBezTo>
                  <a:pt x="176" y="64"/>
                  <a:pt x="171" y="56"/>
                  <a:pt x="170" y="56"/>
                </a:cubicBezTo>
                <a:close/>
                <a:moveTo>
                  <a:pt x="310" y="61"/>
                </a:moveTo>
                <a:cubicBezTo>
                  <a:pt x="311" y="62"/>
                  <a:pt x="315" y="65"/>
                  <a:pt x="314" y="71"/>
                </a:cubicBezTo>
                <a:cubicBezTo>
                  <a:pt x="315" y="68"/>
                  <a:pt x="311" y="64"/>
                  <a:pt x="308" y="61"/>
                </a:cubicBezTo>
                <a:cubicBezTo>
                  <a:pt x="309" y="61"/>
                  <a:pt x="309" y="62"/>
                  <a:pt x="310" y="61"/>
                </a:cubicBezTo>
                <a:close/>
                <a:moveTo>
                  <a:pt x="308" y="68"/>
                </a:moveTo>
                <a:cubicBezTo>
                  <a:pt x="307" y="68"/>
                  <a:pt x="307" y="72"/>
                  <a:pt x="305" y="69"/>
                </a:cubicBezTo>
                <a:cubicBezTo>
                  <a:pt x="305" y="66"/>
                  <a:pt x="305" y="58"/>
                  <a:pt x="301" y="60"/>
                </a:cubicBezTo>
                <a:cubicBezTo>
                  <a:pt x="303" y="66"/>
                  <a:pt x="303" y="69"/>
                  <a:pt x="307" y="72"/>
                </a:cubicBezTo>
                <a:lnTo>
                  <a:pt x="308" y="68"/>
                </a:lnTo>
                <a:close/>
                <a:moveTo>
                  <a:pt x="303" y="55"/>
                </a:moveTo>
                <a:cubicBezTo>
                  <a:pt x="297" y="57"/>
                  <a:pt x="297" y="57"/>
                  <a:pt x="297" y="57"/>
                </a:cubicBezTo>
                <a:cubicBezTo>
                  <a:pt x="300" y="65"/>
                  <a:pt x="301" y="58"/>
                  <a:pt x="303" y="55"/>
                </a:cubicBezTo>
                <a:cubicBezTo>
                  <a:pt x="304" y="54"/>
                  <a:pt x="304" y="54"/>
                  <a:pt x="304" y="54"/>
                </a:cubicBezTo>
                <a:cubicBezTo>
                  <a:pt x="304" y="54"/>
                  <a:pt x="303" y="55"/>
                  <a:pt x="303" y="55"/>
                </a:cubicBezTo>
                <a:close/>
                <a:moveTo>
                  <a:pt x="339" y="60"/>
                </a:moveTo>
                <a:cubicBezTo>
                  <a:pt x="337" y="58"/>
                  <a:pt x="337" y="58"/>
                  <a:pt x="337" y="58"/>
                </a:cubicBezTo>
                <a:cubicBezTo>
                  <a:pt x="338" y="57"/>
                  <a:pt x="338" y="56"/>
                  <a:pt x="336" y="56"/>
                </a:cubicBezTo>
                <a:cubicBezTo>
                  <a:pt x="337" y="58"/>
                  <a:pt x="337" y="58"/>
                  <a:pt x="337" y="58"/>
                </a:cubicBezTo>
                <a:cubicBezTo>
                  <a:pt x="337" y="60"/>
                  <a:pt x="335" y="62"/>
                  <a:pt x="339" y="60"/>
                </a:cubicBezTo>
                <a:close/>
                <a:moveTo>
                  <a:pt x="307" y="56"/>
                </a:moveTo>
                <a:cubicBezTo>
                  <a:pt x="312" y="57"/>
                  <a:pt x="312" y="57"/>
                  <a:pt x="312" y="57"/>
                </a:cubicBezTo>
                <a:cubicBezTo>
                  <a:pt x="310" y="58"/>
                  <a:pt x="307" y="59"/>
                  <a:pt x="307" y="56"/>
                </a:cubicBezTo>
                <a:close/>
                <a:moveTo>
                  <a:pt x="329" y="64"/>
                </a:moveTo>
                <a:cubicBezTo>
                  <a:pt x="329" y="64"/>
                  <a:pt x="334" y="63"/>
                  <a:pt x="336" y="63"/>
                </a:cubicBezTo>
                <a:cubicBezTo>
                  <a:pt x="335" y="61"/>
                  <a:pt x="330" y="60"/>
                  <a:pt x="329" y="64"/>
                </a:cubicBezTo>
                <a:close/>
                <a:moveTo>
                  <a:pt x="435" y="84"/>
                </a:moveTo>
                <a:cubicBezTo>
                  <a:pt x="433" y="88"/>
                  <a:pt x="433" y="88"/>
                  <a:pt x="433" y="88"/>
                </a:cubicBezTo>
                <a:cubicBezTo>
                  <a:pt x="436" y="89"/>
                  <a:pt x="436" y="89"/>
                  <a:pt x="436" y="89"/>
                </a:cubicBezTo>
                <a:lnTo>
                  <a:pt x="435" y="84"/>
                </a:lnTo>
                <a:close/>
                <a:moveTo>
                  <a:pt x="404" y="83"/>
                </a:moveTo>
                <a:cubicBezTo>
                  <a:pt x="403" y="83"/>
                  <a:pt x="403" y="83"/>
                  <a:pt x="403" y="83"/>
                </a:cubicBezTo>
                <a:cubicBezTo>
                  <a:pt x="401" y="85"/>
                  <a:pt x="401" y="85"/>
                  <a:pt x="401" y="85"/>
                </a:cubicBezTo>
                <a:lnTo>
                  <a:pt x="404" y="83"/>
                </a:lnTo>
                <a:close/>
                <a:moveTo>
                  <a:pt x="369" y="81"/>
                </a:moveTo>
                <a:cubicBezTo>
                  <a:pt x="370" y="81"/>
                  <a:pt x="370" y="81"/>
                  <a:pt x="370" y="80"/>
                </a:cubicBezTo>
                <a:cubicBezTo>
                  <a:pt x="373" y="78"/>
                  <a:pt x="380" y="77"/>
                  <a:pt x="383" y="78"/>
                </a:cubicBezTo>
                <a:cubicBezTo>
                  <a:pt x="385" y="76"/>
                  <a:pt x="381" y="71"/>
                  <a:pt x="380" y="69"/>
                </a:cubicBezTo>
                <a:cubicBezTo>
                  <a:pt x="380" y="85"/>
                  <a:pt x="376" y="68"/>
                  <a:pt x="372" y="73"/>
                </a:cubicBezTo>
                <a:cubicBezTo>
                  <a:pt x="373" y="74"/>
                  <a:pt x="375" y="74"/>
                  <a:pt x="375" y="77"/>
                </a:cubicBezTo>
                <a:cubicBezTo>
                  <a:pt x="374" y="78"/>
                  <a:pt x="372" y="78"/>
                  <a:pt x="371" y="77"/>
                </a:cubicBezTo>
                <a:cubicBezTo>
                  <a:pt x="371" y="76"/>
                  <a:pt x="370" y="75"/>
                  <a:pt x="370" y="75"/>
                </a:cubicBezTo>
                <a:cubicBezTo>
                  <a:pt x="370" y="76"/>
                  <a:pt x="370" y="76"/>
                  <a:pt x="371" y="77"/>
                </a:cubicBezTo>
                <a:cubicBezTo>
                  <a:pt x="371" y="78"/>
                  <a:pt x="371" y="79"/>
                  <a:pt x="370" y="80"/>
                </a:cubicBezTo>
                <a:cubicBezTo>
                  <a:pt x="370" y="80"/>
                  <a:pt x="369" y="81"/>
                  <a:pt x="369" y="81"/>
                </a:cubicBezTo>
                <a:close/>
                <a:moveTo>
                  <a:pt x="326" y="77"/>
                </a:moveTo>
                <a:cubicBezTo>
                  <a:pt x="326" y="75"/>
                  <a:pt x="328" y="74"/>
                  <a:pt x="325" y="72"/>
                </a:cubicBezTo>
                <a:cubicBezTo>
                  <a:pt x="325" y="74"/>
                  <a:pt x="325" y="75"/>
                  <a:pt x="326" y="77"/>
                </a:cubicBezTo>
                <a:cubicBezTo>
                  <a:pt x="326" y="77"/>
                  <a:pt x="327" y="78"/>
                  <a:pt x="328" y="78"/>
                </a:cubicBezTo>
                <a:cubicBezTo>
                  <a:pt x="327" y="78"/>
                  <a:pt x="327" y="77"/>
                  <a:pt x="326" y="77"/>
                </a:cubicBezTo>
                <a:close/>
                <a:moveTo>
                  <a:pt x="328" y="85"/>
                </a:moveTo>
                <a:cubicBezTo>
                  <a:pt x="322" y="78"/>
                  <a:pt x="322" y="78"/>
                  <a:pt x="322" y="78"/>
                </a:cubicBezTo>
                <a:cubicBezTo>
                  <a:pt x="324" y="82"/>
                  <a:pt x="324" y="82"/>
                  <a:pt x="324" y="82"/>
                </a:cubicBezTo>
                <a:cubicBezTo>
                  <a:pt x="321" y="78"/>
                  <a:pt x="321" y="78"/>
                  <a:pt x="321" y="78"/>
                </a:cubicBezTo>
                <a:cubicBezTo>
                  <a:pt x="321" y="82"/>
                  <a:pt x="324" y="88"/>
                  <a:pt x="328" y="85"/>
                </a:cubicBezTo>
                <a:close/>
                <a:moveTo>
                  <a:pt x="313" y="79"/>
                </a:moveTo>
                <a:cubicBezTo>
                  <a:pt x="319" y="82"/>
                  <a:pt x="319" y="82"/>
                  <a:pt x="319" y="82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8" y="78"/>
                  <a:pt x="318" y="78"/>
                  <a:pt x="318" y="78"/>
                </a:cubicBezTo>
                <a:cubicBezTo>
                  <a:pt x="319" y="81"/>
                  <a:pt x="319" y="81"/>
                  <a:pt x="319" y="81"/>
                </a:cubicBezTo>
                <a:lnTo>
                  <a:pt x="313" y="79"/>
                </a:lnTo>
                <a:close/>
                <a:moveTo>
                  <a:pt x="260" y="69"/>
                </a:moveTo>
                <a:cubicBezTo>
                  <a:pt x="257" y="69"/>
                  <a:pt x="257" y="69"/>
                  <a:pt x="257" y="69"/>
                </a:cubicBezTo>
                <a:cubicBezTo>
                  <a:pt x="257" y="69"/>
                  <a:pt x="260" y="73"/>
                  <a:pt x="263" y="72"/>
                </a:cubicBezTo>
                <a:cubicBezTo>
                  <a:pt x="259" y="82"/>
                  <a:pt x="262" y="70"/>
                  <a:pt x="256" y="74"/>
                </a:cubicBezTo>
                <a:cubicBezTo>
                  <a:pt x="263" y="74"/>
                  <a:pt x="260" y="81"/>
                  <a:pt x="259" y="85"/>
                </a:cubicBezTo>
                <a:cubicBezTo>
                  <a:pt x="258" y="79"/>
                  <a:pt x="250" y="82"/>
                  <a:pt x="253" y="70"/>
                </a:cubicBezTo>
                <a:cubicBezTo>
                  <a:pt x="255" y="72"/>
                  <a:pt x="258" y="61"/>
                  <a:pt x="260" y="69"/>
                </a:cubicBezTo>
                <a:close/>
                <a:moveTo>
                  <a:pt x="219" y="71"/>
                </a:moveTo>
                <a:cubicBezTo>
                  <a:pt x="215" y="70"/>
                  <a:pt x="215" y="70"/>
                  <a:pt x="215" y="70"/>
                </a:cubicBezTo>
                <a:cubicBezTo>
                  <a:pt x="219" y="71"/>
                  <a:pt x="219" y="71"/>
                  <a:pt x="219" y="71"/>
                </a:cubicBezTo>
                <a:close/>
                <a:moveTo>
                  <a:pt x="113" y="80"/>
                </a:moveTo>
                <a:cubicBezTo>
                  <a:pt x="114" y="86"/>
                  <a:pt x="119" y="80"/>
                  <a:pt x="119" y="77"/>
                </a:cubicBezTo>
                <a:cubicBezTo>
                  <a:pt x="118" y="79"/>
                  <a:pt x="115" y="79"/>
                  <a:pt x="113" y="80"/>
                </a:cubicBezTo>
                <a:close/>
                <a:moveTo>
                  <a:pt x="74" y="84"/>
                </a:moveTo>
                <a:cubicBezTo>
                  <a:pt x="76" y="83"/>
                  <a:pt x="80" y="89"/>
                  <a:pt x="80" y="83"/>
                </a:cubicBezTo>
                <a:cubicBezTo>
                  <a:pt x="75" y="81"/>
                  <a:pt x="75" y="81"/>
                  <a:pt x="75" y="81"/>
                </a:cubicBezTo>
                <a:cubicBezTo>
                  <a:pt x="75" y="83"/>
                  <a:pt x="73" y="81"/>
                  <a:pt x="74" y="84"/>
                </a:cubicBezTo>
                <a:close/>
                <a:moveTo>
                  <a:pt x="47" y="91"/>
                </a:moveTo>
                <a:cubicBezTo>
                  <a:pt x="44" y="85"/>
                  <a:pt x="44" y="85"/>
                  <a:pt x="44" y="85"/>
                </a:cubicBezTo>
                <a:cubicBezTo>
                  <a:pt x="46" y="86"/>
                  <a:pt x="46" y="86"/>
                  <a:pt x="46" y="86"/>
                </a:cubicBezTo>
                <a:lnTo>
                  <a:pt x="47" y="91"/>
                </a:lnTo>
                <a:close/>
                <a:moveTo>
                  <a:pt x="53" y="97"/>
                </a:moveTo>
                <a:cubicBezTo>
                  <a:pt x="53" y="98"/>
                  <a:pt x="49" y="97"/>
                  <a:pt x="50" y="94"/>
                </a:cubicBezTo>
                <a:lnTo>
                  <a:pt x="53" y="97"/>
                </a:lnTo>
                <a:close/>
                <a:moveTo>
                  <a:pt x="25" y="100"/>
                </a:moveTo>
                <a:cubicBezTo>
                  <a:pt x="28" y="105"/>
                  <a:pt x="28" y="105"/>
                  <a:pt x="28" y="105"/>
                </a:cubicBezTo>
                <a:cubicBezTo>
                  <a:pt x="26" y="106"/>
                  <a:pt x="26" y="106"/>
                  <a:pt x="26" y="106"/>
                </a:cubicBezTo>
                <a:lnTo>
                  <a:pt x="25" y="100"/>
                </a:lnTo>
                <a:close/>
                <a:moveTo>
                  <a:pt x="25" y="95"/>
                </a:moveTo>
                <a:cubicBezTo>
                  <a:pt x="26" y="96"/>
                  <a:pt x="27" y="97"/>
                  <a:pt x="27" y="98"/>
                </a:cubicBezTo>
                <a:cubicBezTo>
                  <a:pt x="28" y="99"/>
                  <a:pt x="30" y="99"/>
                  <a:pt x="31" y="97"/>
                </a:cubicBezTo>
                <a:cubicBezTo>
                  <a:pt x="30" y="95"/>
                  <a:pt x="30" y="97"/>
                  <a:pt x="29" y="96"/>
                </a:cubicBezTo>
                <a:cubicBezTo>
                  <a:pt x="29" y="96"/>
                  <a:pt x="30" y="94"/>
                  <a:pt x="31" y="94"/>
                </a:cubicBezTo>
                <a:cubicBezTo>
                  <a:pt x="31" y="100"/>
                  <a:pt x="32" y="99"/>
                  <a:pt x="33" y="104"/>
                </a:cubicBezTo>
                <a:cubicBezTo>
                  <a:pt x="30" y="108"/>
                  <a:pt x="29" y="102"/>
                  <a:pt x="27" y="98"/>
                </a:cubicBezTo>
                <a:cubicBezTo>
                  <a:pt x="26" y="97"/>
                  <a:pt x="26" y="96"/>
                  <a:pt x="25" y="95"/>
                </a:cubicBezTo>
                <a:close/>
                <a:moveTo>
                  <a:pt x="39" y="89"/>
                </a:moveTo>
                <a:cubicBezTo>
                  <a:pt x="39" y="90"/>
                  <a:pt x="39" y="91"/>
                  <a:pt x="39" y="92"/>
                </a:cubicBezTo>
                <a:cubicBezTo>
                  <a:pt x="37" y="94"/>
                  <a:pt x="35" y="96"/>
                  <a:pt x="39" y="101"/>
                </a:cubicBezTo>
                <a:cubicBezTo>
                  <a:pt x="41" y="99"/>
                  <a:pt x="41" y="99"/>
                  <a:pt x="41" y="99"/>
                </a:cubicBezTo>
                <a:cubicBezTo>
                  <a:pt x="40" y="100"/>
                  <a:pt x="40" y="99"/>
                  <a:pt x="39" y="98"/>
                </a:cubicBezTo>
                <a:cubicBezTo>
                  <a:pt x="41" y="95"/>
                  <a:pt x="43" y="99"/>
                  <a:pt x="44" y="99"/>
                </a:cubicBezTo>
                <a:cubicBezTo>
                  <a:pt x="43" y="97"/>
                  <a:pt x="40" y="96"/>
                  <a:pt x="39" y="92"/>
                </a:cubicBezTo>
                <a:cubicBezTo>
                  <a:pt x="40" y="91"/>
                  <a:pt x="40" y="91"/>
                  <a:pt x="41" y="90"/>
                </a:cubicBezTo>
                <a:cubicBezTo>
                  <a:pt x="42" y="90"/>
                  <a:pt x="42" y="91"/>
                  <a:pt x="42" y="89"/>
                </a:cubicBezTo>
                <a:cubicBezTo>
                  <a:pt x="42" y="88"/>
                  <a:pt x="42" y="88"/>
                  <a:pt x="42" y="88"/>
                </a:cubicBezTo>
                <a:cubicBezTo>
                  <a:pt x="42" y="89"/>
                  <a:pt x="41" y="89"/>
                  <a:pt x="41" y="90"/>
                </a:cubicBezTo>
                <a:cubicBezTo>
                  <a:pt x="40" y="89"/>
                  <a:pt x="40" y="88"/>
                  <a:pt x="39" y="89"/>
                </a:cubicBezTo>
                <a:close/>
                <a:moveTo>
                  <a:pt x="22" y="92"/>
                </a:moveTo>
                <a:cubicBezTo>
                  <a:pt x="21" y="91"/>
                  <a:pt x="21" y="89"/>
                  <a:pt x="20" y="88"/>
                </a:cubicBezTo>
                <a:cubicBezTo>
                  <a:pt x="18" y="87"/>
                  <a:pt x="18" y="87"/>
                  <a:pt x="18" y="87"/>
                </a:cubicBezTo>
                <a:cubicBezTo>
                  <a:pt x="17" y="90"/>
                  <a:pt x="20" y="92"/>
                  <a:pt x="22" y="92"/>
                </a:cubicBezTo>
                <a:close/>
                <a:moveTo>
                  <a:pt x="102" y="77"/>
                </a:moveTo>
                <a:cubicBezTo>
                  <a:pt x="103" y="78"/>
                  <a:pt x="107" y="77"/>
                  <a:pt x="107" y="81"/>
                </a:cubicBezTo>
                <a:cubicBezTo>
                  <a:pt x="108" y="75"/>
                  <a:pt x="108" y="75"/>
                  <a:pt x="108" y="75"/>
                </a:cubicBezTo>
                <a:cubicBezTo>
                  <a:pt x="106" y="76"/>
                  <a:pt x="103" y="72"/>
                  <a:pt x="104" y="71"/>
                </a:cubicBezTo>
                <a:cubicBezTo>
                  <a:pt x="103" y="74"/>
                  <a:pt x="101" y="72"/>
                  <a:pt x="102" y="77"/>
                </a:cubicBezTo>
                <a:close/>
                <a:moveTo>
                  <a:pt x="213" y="71"/>
                </a:moveTo>
                <a:cubicBezTo>
                  <a:pt x="211" y="69"/>
                  <a:pt x="206" y="74"/>
                  <a:pt x="205" y="67"/>
                </a:cubicBezTo>
                <a:cubicBezTo>
                  <a:pt x="203" y="74"/>
                  <a:pt x="210" y="73"/>
                  <a:pt x="213" y="71"/>
                </a:cubicBezTo>
                <a:close/>
                <a:moveTo>
                  <a:pt x="213" y="63"/>
                </a:moveTo>
                <a:cubicBezTo>
                  <a:pt x="214" y="64"/>
                  <a:pt x="214" y="64"/>
                  <a:pt x="215" y="64"/>
                </a:cubicBezTo>
                <a:cubicBezTo>
                  <a:pt x="216" y="65"/>
                  <a:pt x="216" y="71"/>
                  <a:pt x="219" y="68"/>
                </a:cubicBezTo>
                <a:cubicBezTo>
                  <a:pt x="218" y="66"/>
                  <a:pt x="217" y="68"/>
                  <a:pt x="216" y="67"/>
                </a:cubicBezTo>
                <a:cubicBezTo>
                  <a:pt x="217" y="63"/>
                  <a:pt x="216" y="64"/>
                  <a:pt x="215" y="64"/>
                </a:cubicBezTo>
                <a:cubicBezTo>
                  <a:pt x="214" y="63"/>
                  <a:pt x="214" y="63"/>
                  <a:pt x="213" y="63"/>
                </a:cubicBezTo>
                <a:close/>
                <a:moveTo>
                  <a:pt x="150" y="60"/>
                </a:moveTo>
                <a:cubicBezTo>
                  <a:pt x="153" y="59"/>
                  <a:pt x="153" y="59"/>
                  <a:pt x="153" y="59"/>
                </a:cubicBezTo>
                <a:cubicBezTo>
                  <a:pt x="155" y="64"/>
                  <a:pt x="155" y="64"/>
                  <a:pt x="155" y="64"/>
                </a:cubicBezTo>
                <a:lnTo>
                  <a:pt x="150" y="60"/>
                </a:lnTo>
                <a:close/>
                <a:moveTo>
                  <a:pt x="119" y="56"/>
                </a:moveTo>
                <a:cubicBezTo>
                  <a:pt x="122" y="57"/>
                  <a:pt x="122" y="57"/>
                  <a:pt x="122" y="57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21" y="59"/>
                  <a:pt x="121" y="61"/>
                  <a:pt x="122" y="62"/>
                </a:cubicBezTo>
                <a:cubicBezTo>
                  <a:pt x="122" y="62"/>
                  <a:pt x="123" y="62"/>
                  <a:pt x="123" y="63"/>
                </a:cubicBezTo>
                <a:cubicBezTo>
                  <a:pt x="123" y="63"/>
                  <a:pt x="122" y="62"/>
                  <a:pt x="122" y="62"/>
                </a:cubicBezTo>
                <a:cubicBezTo>
                  <a:pt x="120" y="62"/>
                  <a:pt x="117" y="63"/>
                  <a:pt x="117" y="59"/>
                </a:cubicBezTo>
                <a:cubicBezTo>
                  <a:pt x="118" y="60"/>
                  <a:pt x="121" y="60"/>
                  <a:pt x="121" y="57"/>
                </a:cubicBezTo>
                <a:lnTo>
                  <a:pt x="119" y="56"/>
                </a:lnTo>
                <a:close/>
                <a:moveTo>
                  <a:pt x="56" y="61"/>
                </a:moveTo>
                <a:cubicBezTo>
                  <a:pt x="58" y="62"/>
                  <a:pt x="58" y="63"/>
                  <a:pt x="60" y="59"/>
                </a:cubicBezTo>
                <a:cubicBezTo>
                  <a:pt x="58" y="59"/>
                  <a:pt x="56" y="59"/>
                  <a:pt x="56" y="61"/>
                </a:cubicBezTo>
                <a:close/>
                <a:moveTo>
                  <a:pt x="135" y="50"/>
                </a:moveTo>
                <a:cubicBezTo>
                  <a:pt x="135" y="53"/>
                  <a:pt x="138" y="52"/>
                  <a:pt x="137" y="56"/>
                </a:cubicBezTo>
                <a:cubicBezTo>
                  <a:pt x="136" y="57"/>
                  <a:pt x="136" y="57"/>
                  <a:pt x="136" y="57"/>
                </a:cubicBezTo>
                <a:cubicBezTo>
                  <a:pt x="138" y="55"/>
                  <a:pt x="138" y="64"/>
                  <a:pt x="141" y="60"/>
                </a:cubicBezTo>
                <a:cubicBezTo>
                  <a:pt x="139" y="60"/>
                  <a:pt x="139" y="60"/>
                  <a:pt x="139" y="60"/>
                </a:cubicBezTo>
                <a:cubicBezTo>
                  <a:pt x="141" y="58"/>
                  <a:pt x="135" y="54"/>
                  <a:pt x="139" y="52"/>
                </a:cubicBezTo>
                <a:cubicBezTo>
                  <a:pt x="140" y="51"/>
                  <a:pt x="136" y="49"/>
                  <a:pt x="135" y="50"/>
                </a:cubicBezTo>
                <a:close/>
                <a:moveTo>
                  <a:pt x="50" y="54"/>
                </a:moveTo>
                <a:cubicBezTo>
                  <a:pt x="52" y="54"/>
                  <a:pt x="53" y="62"/>
                  <a:pt x="56" y="58"/>
                </a:cubicBezTo>
                <a:cubicBezTo>
                  <a:pt x="53" y="57"/>
                  <a:pt x="52" y="50"/>
                  <a:pt x="50" y="54"/>
                </a:cubicBezTo>
                <a:close/>
                <a:moveTo>
                  <a:pt x="112" y="41"/>
                </a:moveTo>
                <a:cubicBezTo>
                  <a:pt x="112" y="40"/>
                  <a:pt x="112" y="40"/>
                  <a:pt x="112" y="40"/>
                </a:cubicBezTo>
                <a:cubicBezTo>
                  <a:pt x="115" y="42"/>
                  <a:pt x="115" y="42"/>
                  <a:pt x="115" y="42"/>
                </a:cubicBezTo>
                <a:cubicBezTo>
                  <a:pt x="115" y="43"/>
                  <a:pt x="115" y="43"/>
                  <a:pt x="115" y="43"/>
                </a:cubicBezTo>
                <a:lnTo>
                  <a:pt x="112" y="41"/>
                </a:lnTo>
                <a:close/>
                <a:moveTo>
                  <a:pt x="57" y="97"/>
                </a:moveTo>
                <a:cubicBezTo>
                  <a:pt x="57" y="97"/>
                  <a:pt x="58" y="97"/>
                  <a:pt x="58" y="97"/>
                </a:cubicBezTo>
                <a:cubicBezTo>
                  <a:pt x="58" y="97"/>
                  <a:pt x="57" y="97"/>
                  <a:pt x="57" y="97"/>
                </a:cubicBezTo>
                <a:close/>
                <a:moveTo>
                  <a:pt x="224" y="88"/>
                </a:moveTo>
                <a:cubicBezTo>
                  <a:pt x="223" y="89"/>
                  <a:pt x="223" y="89"/>
                  <a:pt x="223" y="90"/>
                </a:cubicBezTo>
                <a:cubicBezTo>
                  <a:pt x="224" y="90"/>
                  <a:pt x="224" y="89"/>
                  <a:pt x="224" y="88"/>
                </a:cubicBezTo>
                <a:close/>
                <a:moveTo>
                  <a:pt x="230" y="93"/>
                </a:moveTo>
                <a:cubicBezTo>
                  <a:pt x="230" y="93"/>
                  <a:pt x="230" y="93"/>
                  <a:pt x="230" y="93"/>
                </a:cubicBezTo>
                <a:cubicBezTo>
                  <a:pt x="230" y="93"/>
                  <a:pt x="230" y="93"/>
                  <a:pt x="230" y="93"/>
                </a:cubicBezTo>
                <a:close/>
                <a:moveTo>
                  <a:pt x="465" y="113"/>
                </a:moveTo>
                <a:cubicBezTo>
                  <a:pt x="467" y="114"/>
                  <a:pt x="468" y="119"/>
                  <a:pt x="468" y="114"/>
                </a:cubicBezTo>
                <a:cubicBezTo>
                  <a:pt x="468" y="111"/>
                  <a:pt x="467" y="114"/>
                  <a:pt x="465" y="113"/>
                </a:cubicBezTo>
                <a:close/>
                <a:moveTo>
                  <a:pt x="464" y="107"/>
                </a:moveTo>
                <a:cubicBezTo>
                  <a:pt x="463" y="106"/>
                  <a:pt x="462" y="105"/>
                  <a:pt x="462" y="103"/>
                </a:cubicBezTo>
                <a:cubicBezTo>
                  <a:pt x="462" y="106"/>
                  <a:pt x="463" y="106"/>
                  <a:pt x="464" y="107"/>
                </a:cubicBezTo>
                <a:close/>
                <a:moveTo>
                  <a:pt x="464" y="107"/>
                </a:moveTo>
                <a:cubicBezTo>
                  <a:pt x="465" y="107"/>
                  <a:pt x="466" y="108"/>
                  <a:pt x="468" y="107"/>
                </a:cubicBezTo>
                <a:cubicBezTo>
                  <a:pt x="467" y="105"/>
                  <a:pt x="465" y="107"/>
                  <a:pt x="464" y="107"/>
                </a:cubicBezTo>
                <a:close/>
                <a:moveTo>
                  <a:pt x="441" y="108"/>
                </a:moveTo>
                <a:cubicBezTo>
                  <a:pt x="441" y="105"/>
                  <a:pt x="434" y="101"/>
                  <a:pt x="441" y="100"/>
                </a:cubicBezTo>
                <a:cubicBezTo>
                  <a:pt x="441" y="100"/>
                  <a:pt x="438" y="100"/>
                  <a:pt x="437" y="97"/>
                </a:cubicBezTo>
                <a:cubicBezTo>
                  <a:pt x="438" y="102"/>
                  <a:pt x="437" y="106"/>
                  <a:pt x="441" y="108"/>
                </a:cubicBezTo>
                <a:close/>
                <a:moveTo>
                  <a:pt x="431" y="94"/>
                </a:moveTo>
                <a:cubicBezTo>
                  <a:pt x="431" y="94"/>
                  <a:pt x="430" y="94"/>
                  <a:pt x="429" y="94"/>
                </a:cubicBezTo>
                <a:cubicBezTo>
                  <a:pt x="430" y="94"/>
                  <a:pt x="430" y="94"/>
                  <a:pt x="431" y="94"/>
                </a:cubicBezTo>
                <a:close/>
                <a:moveTo>
                  <a:pt x="429" y="94"/>
                </a:moveTo>
                <a:cubicBezTo>
                  <a:pt x="428" y="93"/>
                  <a:pt x="427" y="87"/>
                  <a:pt x="424" y="89"/>
                </a:cubicBezTo>
                <a:cubicBezTo>
                  <a:pt x="425" y="92"/>
                  <a:pt x="425" y="95"/>
                  <a:pt x="426" y="96"/>
                </a:cubicBezTo>
                <a:cubicBezTo>
                  <a:pt x="426" y="93"/>
                  <a:pt x="428" y="94"/>
                  <a:pt x="429" y="94"/>
                </a:cubicBezTo>
                <a:close/>
                <a:moveTo>
                  <a:pt x="357" y="102"/>
                </a:moveTo>
                <a:cubicBezTo>
                  <a:pt x="360" y="103"/>
                  <a:pt x="360" y="103"/>
                  <a:pt x="360" y="103"/>
                </a:cubicBezTo>
                <a:cubicBezTo>
                  <a:pt x="361" y="101"/>
                  <a:pt x="359" y="101"/>
                  <a:pt x="359" y="100"/>
                </a:cubicBezTo>
                <a:cubicBezTo>
                  <a:pt x="358" y="101"/>
                  <a:pt x="356" y="101"/>
                  <a:pt x="357" y="102"/>
                </a:cubicBezTo>
                <a:close/>
                <a:moveTo>
                  <a:pt x="345" y="87"/>
                </a:moveTo>
                <a:cubicBezTo>
                  <a:pt x="344" y="93"/>
                  <a:pt x="344" y="93"/>
                  <a:pt x="344" y="93"/>
                </a:cubicBezTo>
                <a:cubicBezTo>
                  <a:pt x="345" y="94"/>
                  <a:pt x="344" y="89"/>
                  <a:pt x="347" y="90"/>
                </a:cubicBezTo>
                <a:lnTo>
                  <a:pt x="345" y="87"/>
                </a:lnTo>
                <a:close/>
                <a:moveTo>
                  <a:pt x="352" y="59"/>
                </a:moveTo>
                <a:cubicBezTo>
                  <a:pt x="353" y="59"/>
                  <a:pt x="353" y="59"/>
                  <a:pt x="353" y="59"/>
                </a:cubicBezTo>
                <a:cubicBezTo>
                  <a:pt x="353" y="59"/>
                  <a:pt x="353" y="59"/>
                  <a:pt x="353" y="59"/>
                </a:cubicBezTo>
                <a:lnTo>
                  <a:pt x="352" y="59"/>
                </a:lnTo>
                <a:close/>
                <a:moveTo>
                  <a:pt x="334" y="102"/>
                </a:moveTo>
                <a:cubicBezTo>
                  <a:pt x="333" y="94"/>
                  <a:pt x="333" y="94"/>
                  <a:pt x="333" y="94"/>
                </a:cubicBezTo>
                <a:cubicBezTo>
                  <a:pt x="332" y="94"/>
                  <a:pt x="332" y="100"/>
                  <a:pt x="334" y="102"/>
                </a:cubicBezTo>
                <a:close/>
                <a:moveTo>
                  <a:pt x="318" y="98"/>
                </a:moveTo>
                <a:cubicBezTo>
                  <a:pt x="323" y="100"/>
                  <a:pt x="323" y="100"/>
                  <a:pt x="323" y="100"/>
                </a:cubicBezTo>
                <a:cubicBezTo>
                  <a:pt x="322" y="98"/>
                  <a:pt x="322" y="98"/>
                  <a:pt x="322" y="98"/>
                </a:cubicBezTo>
                <a:lnTo>
                  <a:pt x="318" y="98"/>
                </a:lnTo>
                <a:close/>
                <a:moveTo>
                  <a:pt x="305" y="93"/>
                </a:moveTo>
                <a:cubicBezTo>
                  <a:pt x="308" y="95"/>
                  <a:pt x="308" y="95"/>
                  <a:pt x="308" y="95"/>
                </a:cubicBezTo>
                <a:cubicBezTo>
                  <a:pt x="309" y="94"/>
                  <a:pt x="309" y="94"/>
                  <a:pt x="309" y="94"/>
                </a:cubicBezTo>
                <a:lnTo>
                  <a:pt x="305" y="93"/>
                </a:lnTo>
                <a:close/>
                <a:moveTo>
                  <a:pt x="173" y="79"/>
                </a:moveTo>
                <a:cubicBezTo>
                  <a:pt x="171" y="80"/>
                  <a:pt x="165" y="78"/>
                  <a:pt x="166" y="84"/>
                </a:cubicBezTo>
                <a:cubicBezTo>
                  <a:pt x="168" y="76"/>
                  <a:pt x="172" y="86"/>
                  <a:pt x="173" y="79"/>
                </a:cubicBezTo>
                <a:close/>
                <a:moveTo>
                  <a:pt x="68" y="94"/>
                </a:moveTo>
                <a:cubicBezTo>
                  <a:pt x="63" y="93"/>
                  <a:pt x="63" y="93"/>
                  <a:pt x="63" y="93"/>
                </a:cubicBezTo>
                <a:cubicBezTo>
                  <a:pt x="67" y="94"/>
                  <a:pt x="64" y="97"/>
                  <a:pt x="68" y="94"/>
                </a:cubicBezTo>
                <a:close/>
                <a:moveTo>
                  <a:pt x="424" y="167"/>
                </a:moveTo>
                <a:cubicBezTo>
                  <a:pt x="425" y="167"/>
                  <a:pt x="425" y="167"/>
                  <a:pt x="425" y="167"/>
                </a:cubicBezTo>
                <a:cubicBezTo>
                  <a:pt x="425" y="167"/>
                  <a:pt x="425" y="167"/>
                  <a:pt x="424" y="167"/>
                </a:cubicBezTo>
                <a:close/>
                <a:moveTo>
                  <a:pt x="424" y="167"/>
                </a:moveTo>
                <a:cubicBezTo>
                  <a:pt x="422" y="165"/>
                  <a:pt x="419" y="166"/>
                  <a:pt x="418" y="167"/>
                </a:cubicBezTo>
                <a:cubicBezTo>
                  <a:pt x="421" y="173"/>
                  <a:pt x="423" y="168"/>
                  <a:pt x="424" y="167"/>
                </a:cubicBezTo>
                <a:close/>
                <a:moveTo>
                  <a:pt x="427" y="177"/>
                </a:moveTo>
                <a:cubicBezTo>
                  <a:pt x="430" y="178"/>
                  <a:pt x="430" y="178"/>
                  <a:pt x="430" y="178"/>
                </a:cubicBezTo>
                <a:cubicBezTo>
                  <a:pt x="429" y="178"/>
                  <a:pt x="427" y="174"/>
                  <a:pt x="427" y="177"/>
                </a:cubicBezTo>
                <a:close/>
                <a:moveTo>
                  <a:pt x="428" y="171"/>
                </a:moveTo>
                <a:cubicBezTo>
                  <a:pt x="426" y="170"/>
                  <a:pt x="426" y="170"/>
                  <a:pt x="426" y="170"/>
                </a:cubicBezTo>
                <a:cubicBezTo>
                  <a:pt x="427" y="172"/>
                  <a:pt x="427" y="172"/>
                  <a:pt x="427" y="172"/>
                </a:cubicBezTo>
                <a:lnTo>
                  <a:pt x="428" y="171"/>
                </a:lnTo>
                <a:close/>
                <a:moveTo>
                  <a:pt x="495" y="116"/>
                </a:moveTo>
                <a:cubicBezTo>
                  <a:pt x="498" y="117"/>
                  <a:pt x="499" y="118"/>
                  <a:pt x="501" y="118"/>
                </a:cubicBezTo>
                <a:lnTo>
                  <a:pt x="495" y="116"/>
                </a:lnTo>
                <a:close/>
                <a:moveTo>
                  <a:pt x="523" y="125"/>
                </a:moveTo>
                <a:cubicBezTo>
                  <a:pt x="523" y="125"/>
                  <a:pt x="523" y="125"/>
                  <a:pt x="523" y="125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lnTo>
                  <a:pt x="523" y="125"/>
                </a:lnTo>
                <a:close/>
                <a:moveTo>
                  <a:pt x="500" y="119"/>
                </a:moveTo>
                <a:cubicBezTo>
                  <a:pt x="500" y="120"/>
                  <a:pt x="500" y="120"/>
                  <a:pt x="500" y="120"/>
                </a:cubicBezTo>
                <a:cubicBezTo>
                  <a:pt x="501" y="120"/>
                  <a:pt x="501" y="120"/>
                  <a:pt x="500" y="119"/>
                </a:cubicBezTo>
                <a:close/>
                <a:moveTo>
                  <a:pt x="466" y="136"/>
                </a:moveTo>
                <a:cubicBezTo>
                  <a:pt x="466" y="137"/>
                  <a:pt x="468" y="139"/>
                  <a:pt x="469" y="140"/>
                </a:cubicBezTo>
                <a:cubicBezTo>
                  <a:pt x="468" y="138"/>
                  <a:pt x="466" y="134"/>
                  <a:pt x="466" y="136"/>
                </a:cubicBezTo>
                <a:close/>
                <a:moveTo>
                  <a:pt x="557" y="113"/>
                </a:moveTo>
                <a:cubicBezTo>
                  <a:pt x="560" y="114"/>
                  <a:pt x="560" y="114"/>
                  <a:pt x="560" y="114"/>
                </a:cubicBezTo>
                <a:cubicBezTo>
                  <a:pt x="560" y="113"/>
                  <a:pt x="558" y="113"/>
                  <a:pt x="557" y="113"/>
                </a:cubicBezTo>
                <a:close/>
                <a:moveTo>
                  <a:pt x="575" y="142"/>
                </a:moveTo>
                <a:cubicBezTo>
                  <a:pt x="574" y="142"/>
                  <a:pt x="574" y="142"/>
                  <a:pt x="574" y="142"/>
                </a:cubicBezTo>
                <a:cubicBezTo>
                  <a:pt x="575" y="143"/>
                  <a:pt x="576" y="143"/>
                  <a:pt x="578" y="144"/>
                </a:cubicBezTo>
                <a:lnTo>
                  <a:pt x="575" y="142"/>
                </a:lnTo>
                <a:close/>
                <a:moveTo>
                  <a:pt x="502" y="122"/>
                </a:moveTo>
                <a:cubicBezTo>
                  <a:pt x="504" y="123"/>
                  <a:pt x="504" y="123"/>
                  <a:pt x="504" y="123"/>
                </a:cubicBezTo>
                <a:cubicBezTo>
                  <a:pt x="504" y="123"/>
                  <a:pt x="504" y="123"/>
                  <a:pt x="504" y="123"/>
                </a:cubicBezTo>
                <a:cubicBezTo>
                  <a:pt x="502" y="122"/>
                  <a:pt x="502" y="122"/>
                  <a:pt x="502" y="122"/>
                </a:cubicBezTo>
                <a:close/>
                <a:moveTo>
                  <a:pt x="560" y="102"/>
                </a:moveTo>
                <a:cubicBezTo>
                  <a:pt x="558" y="102"/>
                  <a:pt x="557" y="103"/>
                  <a:pt x="556" y="103"/>
                </a:cubicBezTo>
                <a:cubicBezTo>
                  <a:pt x="558" y="103"/>
                  <a:pt x="560" y="103"/>
                  <a:pt x="560" y="102"/>
                </a:cubicBezTo>
                <a:close/>
                <a:moveTo>
                  <a:pt x="523" y="124"/>
                </a:move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lose/>
                <a:moveTo>
                  <a:pt x="567" y="146"/>
                </a:moveTo>
                <a:cubicBezTo>
                  <a:pt x="566" y="146"/>
                  <a:pt x="565" y="146"/>
                  <a:pt x="564" y="146"/>
                </a:cubicBezTo>
                <a:cubicBezTo>
                  <a:pt x="565" y="147"/>
                  <a:pt x="567" y="147"/>
                  <a:pt x="567" y="146"/>
                </a:cubicBezTo>
                <a:close/>
                <a:moveTo>
                  <a:pt x="470" y="141"/>
                </a:moveTo>
                <a:cubicBezTo>
                  <a:pt x="469" y="140"/>
                  <a:pt x="469" y="140"/>
                  <a:pt x="469" y="140"/>
                </a:cubicBezTo>
                <a:cubicBezTo>
                  <a:pt x="470" y="141"/>
                  <a:pt x="470" y="141"/>
                  <a:pt x="470" y="141"/>
                </a:cubicBezTo>
                <a:close/>
                <a:moveTo>
                  <a:pt x="431" y="163"/>
                </a:moveTo>
                <a:cubicBezTo>
                  <a:pt x="430" y="162"/>
                  <a:pt x="429" y="160"/>
                  <a:pt x="429" y="161"/>
                </a:cubicBezTo>
                <a:cubicBezTo>
                  <a:pt x="430" y="162"/>
                  <a:pt x="430" y="163"/>
                  <a:pt x="431" y="163"/>
                </a:cubicBezTo>
                <a:close/>
                <a:moveTo>
                  <a:pt x="458" y="4"/>
                </a:moveTo>
                <a:cubicBezTo>
                  <a:pt x="458" y="5"/>
                  <a:pt x="458" y="5"/>
                  <a:pt x="458" y="5"/>
                </a:cubicBezTo>
                <a:cubicBezTo>
                  <a:pt x="458" y="4"/>
                  <a:pt x="458" y="4"/>
                  <a:pt x="458" y="4"/>
                </a:cubicBezTo>
                <a:close/>
                <a:moveTo>
                  <a:pt x="461" y="34"/>
                </a:moveTo>
                <a:cubicBezTo>
                  <a:pt x="461" y="33"/>
                  <a:pt x="462" y="33"/>
                  <a:pt x="462" y="33"/>
                </a:cubicBezTo>
                <a:cubicBezTo>
                  <a:pt x="461" y="33"/>
                  <a:pt x="460" y="34"/>
                  <a:pt x="461" y="34"/>
                </a:cubicBezTo>
                <a:close/>
                <a:moveTo>
                  <a:pt x="524" y="32"/>
                </a:moveTo>
                <a:cubicBezTo>
                  <a:pt x="520" y="39"/>
                  <a:pt x="520" y="39"/>
                  <a:pt x="520" y="39"/>
                </a:cubicBezTo>
                <a:cubicBezTo>
                  <a:pt x="523" y="38"/>
                  <a:pt x="524" y="39"/>
                  <a:pt x="526" y="37"/>
                </a:cubicBezTo>
                <a:cubicBezTo>
                  <a:pt x="523" y="40"/>
                  <a:pt x="523" y="40"/>
                  <a:pt x="523" y="40"/>
                </a:cubicBezTo>
                <a:cubicBezTo>
                  <a:pt x="526" y="39"/>
                  <a:pt x="526" y="39"/>
                  <a:pt x="526" y="39"/>
                </a:cubicBezTo>
                <a:cubicBezTo>
                  <a:pt x="533" y="42"/>
                  <a:pt x="517" y="57"/>
                  <a:pt x="531" y="58"/>
                </a:cubicBezTo>
                <a:cubicBezTo>
                  <a:pt x="532" y="57"/>
                  <a:pt x="532" y="57"/>
                  <a:pt x="532" y="57"/>
                </a:cubicBezTo>
                <a:cubicBezTo>
                  <a:pt x="528" y="64"/>
                  <a:pt x="528" y="64"/>
                  <a:pt x="528" y="64"/>
                </a:cubicBezTo>
                <a:cubicBezTo>
                  <a:pt x="529" y="64"/>
                  <a:pt x="534" y="62"/>
                  <a:pt x="536" y="62"/>
                </a:cubicBezTo>
                <a:cubicBezTo>
                  <a:pt x="531" y="64"/>
                  <a:pt x="536" y="64"/>
                  <a:pt x="532" y="67"/>
                </a:cubicBezTo>
                <a:cubicBezTo>
                  <a:pt x="535" y="67"/>
                  <a:pt x="536" y="65"/>
                  <a:pt x="537" y="64"/>
                </a:cubicBezTo>
                <a:cubicBezTo>
                  <a:pt x="541" y="64"/>
                  <a:pt x="541" y="66"/>
                  <a:pt x="541" y="68"/>
                </a:cubicBezTo>
                <a:cubicBezTo>
                  <a:pt x="541" y="69"/>
                  <a:pt x="540" y="69"/>
                  <a:pt x="541" y="69"/>
                </a:cubicBezTo>
                <a:cubicBezTo>
                  <a:pt x="541" y="71"/>
                  <a:pt x="541" y="71"/>
                  <a:pt x="541" y="71"/>
                </a:cubicBezTo>
                <a:cubicBezTo>
                  <a:pt x="541" y="72"/>
                  <a:pt x="541" y="72"/>
                  <a:pt x="542" y="73"/>
                </a:cubicBezTo>
                <a:cubicBezTo>
                  <a:pt x="542" y="75"/>
                  <a:pt x="544" y="77"/>
                  <a:pt x="546" y="78"/>
                </a:cubicBezTo>
                <a:cubicBezTo>
                  <a:pt x="540" y="76"/>
                  <a:pt x="538" y="75"/>
                  <a:pt x="536" y="74"/>
                </a:cubicBezTo>
                <a:cubicBezTo>
                  <a:pt x="535" y="73"/>
                  <a:pt x="535" y="73"/>
                  <a:pt x="534" y="72"/>
                </a:cubicBezTo>
                <a:cubicBezTo>
                  <a:pt x="533" y="72"/>
                  <a:pt x="533" y="72"/>
                  <a:pt x="532" y="72"/>
                </a:cubicBezTo>
                <a:cubicBezTo>
                  <a:pt x="531" y="73"/>
                  <a:pt x="531" y="73"/>
                  <a:pt x="532" y="74"/>
                </a:cubicBezTo>
                <a:cubicBezTo>
                  <a:pt x="533" y="75"/>
                  <a:pt x="533" y="76"/>
                  <a:pt x="534" y="76"/>
                </a:cubicBezTo>
                <a:cubicBezTo>
                  <a:pt x="536" y="77"/>
                  <a:pt x="538" y="79"/>
                  <a:pt x="538" y="82"/>
                </a:cubicBezTo>
                <a:cubicBezTo>
                  <a:pt x="539" y="78"/>
                  <a:pt x="539" y="78"/>
                  <a:pt x="539" y="78"/>
                </a:cubicBezTo>
                <a:cubicBezTo>
                  <a:pt x="544" y="78"/>
                  <a:pt x="544" y="81"/>
                  <a:pt x="545" y="83"/>
                </a:cubicBezTo>
                <a:cubicBezTo>
                  <a:pt x="545" y="86"/>
                  <a:pt x="545" y="88"/>
                  <a:pt x="550" y="87"/>
                </a:cubicBezTo>
                <a:cubicBezTo>
                  <a:pt x="550" y="89"/>
                  <a:pt x="549" y="91"/>
                  <a:pt x="548" y="94"/>
                </a:cubicBezTo>
                <a:cubicBezTo>
                  <a:pt x="546" y="96"/>
                  <a:pt x="545" y="98"/>
                  <a:pt x="548" y="99"/>
                </a:cubicBezTo>
                <a:cubicBezTo>
                  <a:pt x="550" y="99"/>
                  <a:pt x="553" y="98"/>
                  <a:pt x="555" y="97"/>
                </a:cubicBezTo>
                <a:cubicBezTo>
                  <a:pt x="558" y="101"/>
                  <a:pt x="558" y="101"/>
                  <a:pt x="558" y="101"/>
                </a:cubicBezTo>
                <a:cubicBezTo>
                  <a:pt x="552" y="101"/>
                  <a:pt x="552" y="101"/>
                  <a:pt x="552" y="101"/>
                </a:cubicBezTo>
                <a:cubicBezTo>
                  <a:pt x="553" y="103"/>
                  <a:pt x="554" y="103"/>
                  <a:pt x="556" y="103"/>
                </a:cubicBezTo>
                <a:cubicBezTo>
                  <a:pt x="553" y="105"/>
                  <a:pt x="554" y="106"/>
                  <a:pt x="554" y="108"/>
                </a:cubicBezTo>
                <a:cubicBezTo>
                  <a:pt x="555" y="109"/>
                  <a:pt x="556" y="111"/>
                  <a:pt x="554" y="113"/>
                </a:cubicBezTo>
                <a:cubicBezTo>
                  <a:pt x="557" y="113"/>
                  <a:pt x="557" y="113"/>
                  <a:pt x="557" y="113"/>
                </a:cubicBezTo>
                <a:cubicBezTo>
                  <a:pt x="557" y="114"/>
                  <a:pt x="556" y="114"/>
                  <a:pt x="555" y="114"/>
                </a:cubicBezTo>
                <a:cubicBezTo>
                  <a:pt x="562" y="115"/>
                  <a:pt x="562" y="118"/>
                  <a:pt x="568" y="119"/>
                </a:cubicBezTo>
                <a:cubicBezTo>
                  <a:pt x="569" y="118"/>
                  <a:pt x="570" y="115"/>
                  <a:pt x="566" y="115"/>
                </a:cubicBezTo>
                <a:cubicBezTo>
                  <a:pt x="571" y="112"/>
                  <a:pt x="573" y="119"/>
                  <a:pt x="575" y="121"/>
                </a:cubicBezTo>
                <a:cubicBezTo>
                  <a:pt x="570" y="119"/>
                  <a:pt x="571" y="121"/>
                  <a:pt x="570" y="122"/>
                </a:cubicBezTo>
                <a:cubicBezTo>
                  <a:pt x="572" y="123"/>
                  <a:pt x="572" y="122"/>
                  <a:pt x="573" y="123"/>
                </a:cubicBezTo>
                <a:cubicBezTo>
                  <a:pt x="577" y="125"/>
                  <a:pt x="574" y="126"/>
                  <a:pt x="572" y="126"/>
                </a:cubicBezTo>
                <a:cubicBezTo>
                  <a:pt x="570" y="127"/>
                  <a:pt x="569" y="127"/>
                  <a:pt x="577" y="130"/>
                </a:cubicBezTo>
                <a:cubicBezTo>
                  <a:pt x="570" y="129"/>
                  <a:pt x="570" y="129"/>
                  <a:pt x="570" y="129"/>
                </a:cubicBezTo>
                <a:cubicBezTo>
                  <a:pt x="578" y="133"/>
                  <a:pt x="578" y="133"/>
                  <a:pt x="578" y="133"/>
                </a:cubicBezTo>
                <a:cubicBezTo>
                  <a:pt x="570" y="131"/>
                  <a:pt x="570" y="132"/>
                  <a:pt x="571" y="133"/>
                </a:cubicBezTo>
                <a:cubicBezTo>
                  <a:pt x="571" y="134"/>
                  <a:pt x="572" y="135"/>
                  <a:pt x="564" y="133"/>
                </a:cubicBezTo>
                <a:cubicBezTo>
                  <a:pt x="566" y="135"/>
                  <a:pt x="574" y="135"/>
                  <a:pt x="573" y="136"/>
                </a:cubicBezTo>
                <a:cubicBezTo>
                  <a:pt x="577" y="139"/>
                  <a:pt x="570" y="139"/>
                  <a:pt x="572" y="141"/>
                </a:cubicBezTo>
                <a:cubicBezTo>
                  <a:pt x="572" y="141"/>
                  <a:pt x="572" y="142"/>
                  <a:pt x="574" y="142"/>
                </a:cubicBezTo>
                <a:cubicBezTo>
                  <a:pt x="573" y="142"/>
                  <a:pt x="572" y="142"/>
                  <a:pt x="571" y="142"/>
                </a:cubicBezTo>
                <a:cubicBezTo>
                  <a:pt x="570" y="142"/>
                  <a:pt x="570" y="142"/>
                  <a:pt x="570" y="142"/>
                </a:cubicBezTo>
                <a:cubicBezTo>
                  <a:pt x="568" y="142"/>
                  <a:pt x="568" y="142"/>
                  <a:pt x="567" y="142"/>
                </a:cubicBezTo>
                <a:cubicBezTo>
                  <a:pt x="565" y="143"/>
                  <a:pt x="564" y="143"/>
                  <a:pt x="561" y="143"/>
                </a:cubicBezTo>
                <a:cubicBezTo>
                  <a:pt x="568" y="146"/>
                  <a:pt x="568" y="146"/>
                  <a:pt x="568" y="146"/>
                </a:cubicBezTo>
                <a:cubicBezTo>
                  <a:pt x="565" y="145"/>
                  <a:pt x="561" y="144"/>
                  <a:pt x="561" y="145"/>
                </a:cubicBezTo>
                <a:cubicBezTo>
                  <a:pt x="561" y="145"/>
                  <a:pt x="563" y="146"/>
                  <a:pt x="564" y="146"/>
                </a:cubicBezTo>
                <a:cubicBezTo>
                  <a:pt x="555" y="146"/>
                  <a:pt x="552" y="146"/>
                  <a:pt x="548" y="147"/>
                </a:cubicBezTo>
                <a:cubicBezTo>
                  <a:pt x="552" y="149"/>
                  <a:pt x="554" y="151"/>
                  <a:pt x="558" y="151"/>
                </a:cubicBezTo>
                <a:cubicBezTo>
                  <a:pt x="558" y="153"/>
                  <a:pt x="554" y="152"/>
                  <a:pt x="549" y="152"/>
                </a:cubicBezTo>
                <a:cubicBezTo>
                  <a:pt x="545" y="151"/>
                  <a:pt x="540" y="151"/>
                  <a:pt x="538" y="152"/>
                </a:cubicBezTo>
                <a:cubicBezTo>
                  <a:pt x="541" y="154"/>
                  <a:pt x="541" y="154"/>
                  <a:pt x="541" y="154"/>
                </a:cubicBezTo>
                <a:cubicBezTo>
                  <a:pt x="534" y="152"/>
                  <a:pt x="534" y="152"/>
                  <a:pt x="534" y="152"/>
                </a:cubicBezTo>
                <a:cubicBezTo>
                  <a:pt x="536" y="153"/>
                  <a:pt x="537" y="154"/>
                  <a:pt x="539" y="155"/>
                </a:cubicBezTo>
                <a:cubicBezTo>
                  <a:pt x="535" y="157"/>
                  <a:pt x="527" y="159"/>
                  <a:pt x="518" y="153"/>
                </a:cubicBezTo>
                <a:cubicBezTo>
                  <a:pt x="521" y="154"/>
                  <a:pt x="520" y="158"/>
                  <a:pt x="526" y="160"/>
                </a:cubicBezTo>
                <a:cubicBezTo>
                  <a:pt x="521" y="158"/>
                  <a:pt x="517" y="158"/>
                  <a:pt x="514" y="159"/>
                </a:cubicBezTo>
                <a:cubicBezTo>
                  <a:pt x="510" y="159"/>
                  <a:pt x="507" y="160"/>
                  <a:pt x="504" y="160"/>
                </a:cubicBezTo>
                <a:cubicBezTo>
                  <a:pt x="504" y="160"/>
                  <a:pt x="504" y="160"/>
                  <a:pt x="504" y="160"/>
                </a:cubicBezTo>
                <a:cubicBezTo>
                  <a:pt x="501" y="158"/>
                  <a:pt x="501" y="158"/>
                  <a:pt x="501" y="158"/>
                </a:cubicBezTo>
                <a:cubicBezTo>
                  <a:pt x="501" y="159"/>
                  <a:pt x="501" y="159"/>
                  <a:pt x="501" y="159"/>
                </a:cubicBezTo>
                <a:cubicBezTo>
                  <a:pt x="503" y="160"/>
                  <a:pt x="503" y="160"/>
                  <a:pt x="503" y="160"/>
                </a:cubicBezTo>
                <a:cubicBezTo>
                  <a:pt x="501" y="160"/>
                  <a:pt x="498" y="159"/>
                  <a:pt x="496" y="158"/>
                </a:cubicBezTo>
                <a:cubicBezTo>
                  <a:pt x="496" y="159"/>
                  <a:pt x="497" y="163"/>
                  <a:pt x="496" y="165"/>
                </a:cubicBezTo>
                <a:cubicBezTo>
                  <a:pt x="495" y="162"/>
                  <a:pt x="494" y="164"/>
                  <a:pt x="493" y="166"/>
                </a:cubicBezTo>
                <a:cubicBezTo>
                  <a:pt x="492" y="167"/>
                  <a:pt x="491" y="169"/>
                  <a:pt x="489" y="166"/>
                </a:cubicBezTo>
                <a:cubicBezTo>
                  <a:pt x="489" y="167"/>
                  <a:pt x="490" y="167"/>
                  <a:pt x="490" y="169"/>
                </a:cubicBezTo>
                <a:cubicBezTo>
                  <a:pt x="485" y="169"/>
                  <a:pt x="477" y="165"/>
                  <a:pt x="473" y="171"/>
                </a:cubicBezTo>
                <a:cubicBezTo>
                  <a:pt x="469" y="161"/>
                  <a:pt x="466" y="165"/>
                  <a:pt x="461" y="162"/>
                </a:cubicBezTo>
                <a:cubicBezTo>
                  <a:pt x="463" y="168"/>
                  <a:pt x="464" y="164"/>
                  <a:pt x="466" y="168"/>
                </a:cubicBezTo>
                <a:cubicBezTo>
                  <a:pt x="464" y="167"/>
                  <a:pt x="469" y="176"/>
                  <a:pt x="464" y="172"/>
                </a:cubicBezTo>
                <a:cubicBezTo>
                  <a:pt x="465" y="173"/>
                  <a:pt x="465" y="174"/>
                  <a:pt x="465" y="173"/>
                </a:cubicBezTo>
                <a:cubicBezTo>
                  <a:pt x="464" y="174"/>
                  <a:pt x="463" y="166"/>
                  <a:pt x="461" y="169"/>
                </a:cubicBezTo>
                <a:cubicBezTo>
                  <a:pt x="463" y="173"/>
                  <a:pt x="463" y="173"/>
                  <a:pt x="463" y="173"/>
                </a:cubicBezTo>
                <a:cubicBezTo>
                  <a:pt x="459" y="168"/>
                  <a:pt x="459" y="168"/>
                  <a:pt x="459" y="168"/>
                </a:cubicBezTo>
                <a:cubicBezTo>
                  <a:pt x="455" y="172"/>
                  <a:pt x="450" y="171"/>
                  <a:pt x="448" y="177"/>
                </a:cubicBezTo>
                <a:cubicBezTo>
                  <a:pt x="447" y="176"/>
                  <a:pt x="446" y="174"/>
                  <a:pt x="446" y="172"/>
                </a:cubicBezTo>
                <a:cubicBezTo>
                  <a:pt x="445" y="173"/>
                  <a:pt x="440" y="167"/>
                  <a:pt x="439" y="172"/>
                </a:cubicBezTo>
                <a:cubicBezTo>
                  <a:pt x="440" y="174"/>
                  <a:pt x="440" y="174"/>
                  <a:pt x="440" y="174"/>
                </a:cubicBezTo>
                <a:cubicBezTo>
                  <a:pt x="438" y="179"/>
                  <a:pt x="435" y="170"/>
                  <a:pt x="430" y="170"/>
                </a:cubicBezTo>
                <a:cubicBezTo>
                  <a:pt x="431" y="170"/>
                  <a:pt x="434" y="172"/>
                  <a:pt x="432" y="167"/>
                </a:cubicBezTo>
                <a:cubicBezTo>
                  <a:pt x="431" y="164"/>
                  <a:pt x="429" y="165"/>
                  <a:pt x="429" y="168"/>
                </a:cubicBezTo>
                <a:cubicBezTo>
                  <a:pt x="427" y="162"/>
                  <a:pt x="427" y="162"/>
                  <a:pt x="427" y="162"/>
                </a:cubicBezTo>
                <a:cubicBezTo>
                  <a:pt x="429" y="165"/>
                  <a:pt x="431" y="164"/>
                  <a:pt x="432" y="166"/>
                </a:cubicBezTo>
                <a:cubicBezTo>
                  <a:pt x="432" y="165"/>
                  <a:pt x="431" y="164"/>
                  <a:pt x="431" y="163"/>
                </a:cubicBezTo>
                <a:cubicBezTo>
                  <a:pt x="433" y="164"/>
                  <a:pt x="434" y="164"/>
                  <a:pt x="436" y="165"/>
                </a:cubicBezTo>
                <a:cubicBezTo>
                  <a:pt x="434" y="166"/>
                  <a:pt x="434" y="166"/>
                  <a:pt x="434" y="166"/>
                </a:cubicBezTo>
                <a:cubicBezTo>
                  <a:pt x="437" y="171"/>
                  <a:pt x="438" y="164"/>
                  <a:pt x="439" y="166"/>
                </a:cubicBezTo>
                <a:cubicBezTo>
                  <a:pt x="437" y="161"/>
                  <a:pt x="436" y="162"/>
                  <a:pt x="436" y="158"/>
                </a:cubicBezTo>
                <a:cubicBezTo>
                  <a:pt x="439" y="154"/>
                  <a:pt x="440" y="162"/>
                  <a:pt x="445" y="166"/>
                </a:cubicBezTo>
                <a:cubicBezTo>
                  <a:pt x="445" y="167"/>
                  <a:pt x="445" y="167"/>
                  <a:pt x="445" y="167"/>
                </a:cubicBezTo>
                <a:cubicBezTo>
                  <a:pt x="447" y="168"/>
                  <a:pt x="450" y="173"/>
                  <a:pt x="450" y="168"/>
                </a:cubicBezTo>
                <a:cubicBezTo>
                  <a:pt x="448" y="165"/>
                  <a:pt x="447" y="165"/>
                  <a:pt x="446" y="164"/>
                </a:cubicBezTo>
                <a:cubicBezTo>
                  <a:pt x="445" y="162"/>
                  <a:pt x="450" y="169"/>
                  <a:pt x="450" y="165"/>
                </a:cubicBezTo>
                <a:cubicBezTo>
                  <a:pt x="447" y="161"/>
                  <a:pt x="444" y="160"/>
                  <a:pt x="442" y="161"/>
                </a:cubicBezTo>
                <a:cubicBezTo>
                  <a:pt x="442" y="159"/>
                  <a:pt x="441" y="158"/>
                  <a:pt x="440" y="156"/>
                </a:cubicBezTo>
                <a:cubicBezTo>
                  <a:pt x="447" y="158"/>
                  <a:pt x="455" y="162"/>
                  <a:pt x="459" y="157"/>
                </a:cubicBezTo>
                <a:cubicBezTo>
                  <a:pt x="454" y="151"/>
                  <a:pt x="460" y="156"/>
                  <a:pt x="457" y="150"/>
                </a:cubicBezTo>
                <a:cubicBezTo>
                  <a:pt x="459" y="154"/>
                  <a:pt x="459" y="149"/>
                  <a:pt x="462" y="151"/>
                </a:cubicBezTo>
                <a:cubicBezTo>
                  <a:pt x="460" y="145"/>
                  <a:pt x="457" y="148"/>
                  <a:pt x="457" y="144"/>
                </a:cubicBezTo>
                <a:cubicBezTo>
                  <a:pt x="460" y="144"/>
                  <a:pt x="468" y="152"/>
                  <a:pt x="471" y="149"/>
                </a:cubicBezTo>
                <a:cubicBezTo>
                  <a:pt x="470" y="147"/>
                  <a:pt x="469" y="147"/>
                  <a:pt x="468" y="146"/>
                </a:cubicBezTo>
                <a:cubicBezTo>
                  <a:pt x="471" y="147"/>
                  <a:pt x="478" y="158"/>
                  <a:pt x="477" y="149"/>
                </a:cubicBezTo>
                <a:cubicBezTo>
                  <a:pt x="475" y="147"/>
                  <a:pt x="473" y="144"/>
                  <a:pt x="470" y="141"/>
                </a:cubicBezTo>
                <a:cubicBezTo>
                  <a:pt x="471" y="141"/>
                  <a:pt x="471" y="141"/>
                  <a:pt x="471" y="139"/>
                </a:cubicBezTo>
                <a:cubicBezTo>
                  <a:pt x="469" y="135"/>
                  <a:pt x="469" y="135"/>
                  <a:pt x="469" y="135"/>
                </a:cubicBezTo>
                <a:cubicBezTo>
                  <a:pt x="471" y="133"/>
                  <a:pt x="474" y="143"/>
                  <a:pt x="477" y="147"/>
                </a:cubicBezTo>
                <a:cubicBezTo>
                  <a:pt x="477" y="141"/>
                  <a:pt x="477" y="141"/>
                  <a:pt x="477" y="141"/>
                </a:cubicBezTo>
                <a:cubicBezTo>
                  <a:pt x="478" y="139"/>
                  <a:pt x="480" y="139"/>
                  <a:pt x="482" y="139"/>
                </a:cubicBezTo>
                <a:cubicBezTo>
                  <a:pt x="484" y="140"/>
                  <a:pt x="486" y="143"/>
                  <a:pt x="488" y="146"/>
                </a:cubicBezTo>
                <a:cubicBezTo>
                  <a:pt x="489" y="145"/>
                  <a:pt x="491" y="145"/>
                  <a:pt x="488" y="140"/>
                </a:cubicBezTo>
                <a:cubicBezTo>
                  <a:pt x="486" y="137"/>
                  <a:pt x="484" y="135"/>
                  <a:pt x="483" y="133"/>
                </a:cubicBezTo>
                <a:cubicBezTo>
                  <a:pt x="482" y="131"/>
                  <a:pt x="481" y="130"/>
                  <a:pt x="479" y="131"/>
                </a:cubicBezTo>
                <a:cubicBezTo>
                  <a:pt x="480" y="135"/>
                  <a:pt x="483" y="135"/>
                  <a:pt x="482" y="136"/>
                </a:cubicBezTo>
                <a:cubicBezTo>
                  <a:pt x="481" y="135"/>
                  <a:pt x="480" y="140"/>
                  <a:pt x="477" y="136"/>
                </a:cubicBezTo>
                <a:cubicBezTo>
                  <a:pt x="481" y="135"/>
                  <a:pt x="481" y="135"/>
                  <a:pt x="481" y="135"/>
                </a:cubicBezTo>
                <a:cubicBezTo>
                  <a:pt x="478" y="128"/>
                  <a:pt x="479" y="135"/>
                  <a:pt x="477" y="132"/>
                </a:cubicBezTo>
                <a:cubicBezTo>
                  <a:pt x="477" y="129"/>
                  <a:pt x="478" y="129"/>
                  <a:pt x="479" y="129"/>
                </a:cubicBezTo>
                <a:cubicBezTo>
                  <a:pt x="479" y="129"/>
                  <a:pt x="480" y="129"/>
                  <a:pt x="480" y="129"/>
                </a:cubicBezTo>
                <a:cubicBezTo>
                  <a:pt x="480" y="129"/>
                  <a:pt x="481" y="129"/>
                  <a:pt x="481" y="128"/>
                </a:cubicBezTo>
                <a:cubicBezTo>
                  <a:pt x="480" y="128"/>
                  <a:pt x="480" y="128"/>
                  <a:pt x="480" y="128"/>
                </a:cubicBezTo>
                <a:cubicBezTo>
                  <a:pt x="482" y="129"/>
                  <a:pt x="481" y="127"/>
                  <a:pt x="485" y="130"/>
                </a:cubicBezTo>
                <a:cubicBezTo>
                  <a:pt x="488" y="136"/>
                  <a:pt x="486" y="134"/>
                  <a:pt x="486" y="136"/>
                </a:cubicBezTo>
                <a:cubicBezTo>
                  <a:pt x="488" y="136"/>
                  <a:pt x="491" y="138"/>
                  <a:pt x="495" y="139"/>
                </a:cubicBezTo>
                <a:cubicBezTo>
                  <a:pt x="499" y="139"/>
                  <a:pt x="502" y="139"/>
                  <a:pt x="499" y="133"/>
                </a:cubicBezTo>
                <a:cubicBezTo>
                  <a:pt x="497" y="132"/>
                  <a:pt x="495" y="131"/>
                  <a:pt x="493" y="129"/>
                </a:cubicBezTo>
                <a:cubicBezTo>
                  <a:pt x="493" y="128"/>
                  <a:pt x="500" y="132"/>
                  <a:pt x="493" y="126"/>
                </a:cubicBezTo>
                <a:cubicBezTo>
                  <a:pt x="494" y="128"/>
                  <a:pt x="490" y="124"/>
                  <a:pt x="489" y="123"/>
                </a:cubicBezTo>
                <a:cubicBezTo>
                  <a:pt x="489" y="123"/>
                  <a:pt x="489" y="123"/>
                  <a:pt x="489" y="123"/>
                </a:cubicBezTo>
                <a:cubicBezTo>
                  <a:pt x="489" y="123"/>
                  <a:pt x="488" y="122"/>
                  <a:pt x="487" y="121"/>
                </a:cubicBezTo>
                <a:cubicBezTo>
                  <a:pt x="491" y="125"/>
                  <a:pt x="494" y="126"/>
                  <a:pt x="497" y="127"/>
                </a:cubicBezTo>
                <a:cubicBezTo>
                  <a:pt x="495" y="126"/>
                  <a:pt x="494" y="124"/>
                  <a:pt x="493" y="123"/>
                </a:cubicBezTo>
                <a:cubicBezTo>
                  <a:pt x="495" y="123"/>
                  <a:pt x="496" y="125"/>
                  <a:pt x="498" y="127"/>
                </a:cubicBezTo>
                <a:cubicBezTo>
                  <a:pt x="499" y="128"/>
                  <a:pt x="505" y="131"/>
                  <a:pt x="501" y="127"/>
                </a:cubicBezTo>
                <a:cubicBezTo>
                  <a:pt x="498" y="124"/>
                  <a:pt x="496" y="125"/>
                  <a:pt x="493" y="122"/>
                </a:cubicBezTo>
                <a:cubicBezTo>
                  <a:pt x="496" y="123"/>
                  <a:pt x="499" y="125"/>
                  <a:pt x="502" y="126"/>
                </a:cubicBezTo>
                <a:cubicBezTo>
                  <a:pt x="501" y="125"/>
                  <a:pt x="501" y="125"/>
                  <a:pt x="501" y="125"/>
                </a:cubicBezTo>
                <a:cubicBezTo>
                  <a:pt x="502" y="126"/>
                  <a:pt x="504" y="127"/>
                  <a:pt x="503" y="126"/>
                </a:cubicBezTo>
                <a:cubicBezTo>
                  <a:pt x="500" y="124"/>
                  <a:pt x="499" y="123"/>
                  <a:pt x="499" y="124"/>
                </a:cubicBezTo>
                <a:cubicBezTo>
                  <a:pt x="497" y="122"/>
                  <a:pt x="501" y="124"/>
                  <a:pt x="504" y="125"/>
                </a:cubicBezTo>
                <a:cubicBezTo>
                  <a:pt x="506" y="126"/>
                  <a:pt x="509" y="126"/>
                  <a:pt x="504" y="123"/>
                </a:cubicBezTo>
                <a:cubicBezTo>
                  <a:pt x="508" y="125"/>
                  <a:pt x="508" y="125"/>
                  <a:pt x="508" y="125"/>
                </a:cubicBezTo>
                <a:cubicBezTo>
                  <a:pt x="507" y="124"/>
                  <a:pt x="506" y="123"/>
                  <a:pt x="505" y="123"/>
                </a:cubicBezTo>
                <a:cubicBezTo>
                  <a:pt x="510" y="125"/>
                  <a:pt x="510" y="125"/>
                  <a:pt x="510" y="125"/>
                </a:cubicBezTo>
                <a:cubicBezTo>
                  <a:pt x="515" y="126"/>
                  <a:pt x="502" y="120"/>
                  <a:pt x="500" y="119"/>
                </a:cubicBezTo>
                <a:cubicBezTo>
                  <a:pt x="500" y="119"/>
                  <a:pt x="500" y="119"/>
                  <a:pt x="500" y="119"/>
                </a:cubicBezTo>
                <a:cubicBezTo>
                  <a:pt x="499" y="119"/>
                  <a:pt x="496" y="117"/>
                  <a:pt x="495" y="116"/>
                </a:cubicBezTo>
                <a:cubicBezTo>
                  <a:pt x="497" y="117"/>
                  <a:pt x="499" y="118"/>
                  <a:pt x="501" y="118"/>
                </a:cubicBezTo>
                <a:cubicBezTo>
                  <a:pt x="501" y="118"/>
                  <a:pt x="501" y="118"/>
                  <a:pt x="501" y="118"/>
                </a:cubicBezTo>
                <a:cubicBezTo>
                  <a:pt x="509" y="122"/>
                  <a:pt x="514" y="122"/>
                  <a:pt x="529" y="127"/>
                </a:cubicBezTo>
                <a:cubicBezTo>
                  <a:pt x="529" y="127"/>
                  <a:pt x="528" y="127"/>
                  <a:pt x="528" y="126"/>
                </a:cubicBezTo>
                <a:cubicBezTo>
                  <a:pt x="526" y="126"/>
                  <a:pt x="526" y="126"/>
                  <a:pt x="526" y="126"/>
                </a:cubicBezTo>
                <a:cubicBezTo>
                  <a:pt x="525" y="125"/>
                  <a:pt x="524" y="125"/>
                  <a:pt x="523" y="124"/>
                </a:cubicBezTo>
                <a:cubicBezTo>
                  <a:pt x="523" y="124"/>
                  <a:pt x="522" y="124"/>
                  <a:pt x="521" y="123"/>
                </a:cubicBezTo>
                <a:cubicBezTo>
                  <a:pt x="518" y="122"/>
                  <a:pt x="511" y="120"/>
                  <a:pt x="512" y="119"/>
                </a:cubicBezTo>
                <a:cubicBezTo>
                  <a:pt x="509" y="118"/>
                  <a:pt x="510" y="119"/>
                  <a:pt x="509" y="119"/>
                </a:cubicBezTo>
                <a:cubicBezTo>
                  <a:pt x="509" y="118"/>
                  <a:pt x="509" y="118"/>
                  <a:pt x="511" y="119"/>
                </a:cubicBezTo>
                <a:cubicBezTo>
                  <a:pt x="505" y="117"/>
                  <a:pt x="505" y="117"/>
                  <a:pt x="505" y="117"/>
                </a:cubicBezTo>
                <a:cubicBezTo>
                  <a:pt x="511" y="119"/>
                  <a:pt x="509" y="117"/>
                  <a:pt x="508" y="117"/>
                </a:cubicBezTo>
                <a:cubicBezTo>
                  <a:pt x="499" y="114"/>
                  <a:pt x="499" y="114"/>
                  <a:pt x="499" y="114"/>
                </a:cubicBezTo>
                <a:cubicBezTo>
                  <a:pt x="503" y="116"/>
                  <a:pt x="504" y="116"/>
                  <a:pt x="502" y="115"/>
                </a:cubicBezTo>
                <a:cubicBezTo>
                  <a:pt x="497" y="113"/>
                  <a:pt x="497" y="113"/>
                  <a:pt x="497" y="113"/>
                </a:cubicBezTo>
                <a:cubicBezTo>
                  <a:pt x="498" y="113"/>
                  <a:pt x="509" y="117"/>
                  <a:pt x="503" y="114"/>
                </a:cubicBezTo>
                <a:cubicBezTo>
                  <a:pt x="505" y="115"/>
                  <a:pt x="507" y="116"/>
                  <a:pt x="509" y="117"/>
                </a:cubicBezTo>
                <a:cubicBezTo>
                  <a:pt x="510" y="116"/>
                  <a:pt x="521" y="119"/>
                  <a:pt x="526" y="120"/>
                </a:cubicBezTo>
                <a:cubicBezTo>
                  <a:pt x="529" y="120"/>
                  <a:pt x="526" y="118"/>
                  <a:pt x="525" y="116"/>
                </a:cubicBezTo>
                <a:cubicBezTo>
                  <a:pt x="523" y="115"/>
                  <a:pt x="523" y="114"/>
                  <a:pt x="531" y="114"/>
                </a:cubicBezTo>
                <a:cubicBezTo>
                  <a:pt x="528" y="113"/>
                  <a:pt x="526" y="113"/>
                  <a:pt x="524" y="113"/>
                </a:cubicBezTo>
                <a:cubicBezTo>
                  <a:pt x="522" y="112"/>
                  <a:pt x="521" y="112"/>
                  <a:pt x="518" y="112"/>
                </a:cubicBezTo>
                <a:cubicBezTo>
                  <a:pt x="517" y="113"/>
                  <a:pt x="516" y="113"/>
                  <a:pt x="509" y="112"/>
                </a:cubicBezTo>
                <a:cubicBezTo>
                  <a:pt x="502" y="113"/>
                  <a:pt x="529" y="117"/>
                  <a:pt x="519" y="117"/>
                </a:cubicBezTo>
                <a:cubicBezTo>
                  <a:pt x="511" y="115"/>
                  <a:pt x="511" y="115"/>
                  <a:pt x="514" y="115"/>
                </a:cubicBezTo>
                <a:cubicBezTo>
                  <a:pt x="508" y="113"/>
                  <a:pt x="504" y="113"/>
                  <a:pt x="502" y="113"/>
                </a:cubicBezTo>
                <a:cubicBezTo>
                  <a:pt x="503" y="113"/>
                  <a:pt x="501" y="112"/>
                  <a:pt x="500" y="111"/>
                </a:cubicBezTo>
                <a:cubicBezTo>
                  <a:pt x="498" y="110"/>
                  <a:pt x="496" y="110"/>
                  <a:pt x="496" y="109"/>
                </a:cubicBezTo>
                <a:cubicBezTo>
                  <a:pt x="499" y="110"/>
                  <a:pt x="502" y="109"/>
                  <a:pt x="501" y="109"/>
                </a:cubicBezTo>
                <a:cubicBezTo>
                  <a:pt x="505" y="109"/>
                  <a:pt x="506" y="107"/>
                  <a:pt x="515" y="108"/>
                </a:cubicBezTo>
                <a:cubicBezTo>
                  <a:pt x="516" y="106"/>
                  <a:pt x="503" y="107"/>
                  <a:pt x="511" y="105"/>
                </a:cubicBezTo>
                <a:cubicBezTo>
                  <a:pt x="505" y="106"/>
                  <a:pt x="506" y="104"/>
                  <a:pt x="501" y="105"/>
                </a:cubicBezTo>
                <a:cubicBezTo>
                  <a:pt x="504" y="105"/>
                  <a:pt x="503" y="106"/>
                  <a:pt x="501" y="106"/>
                </a:cubicBezTo>
                <a:cubicBezTo>
                  <a:pt x="499" y="107"/>
                  <a:pt x="496" y="107"/>
                  <a:pt x="494" y="107"/>
                </a:cubicBezTo>
                <a:cubicBezTo>
                  <a:pt x="493" y="107"/>
                  <a:pt x="491" y="106"/>
                  <a:pt x="490" y="106"/>
                </a:cubicBezTo>
                <a:cubicBezTo>
                  <a:pt x="492" y="106"/>
                  <a:pt x="495" y="106"/>
                  <a:pt x="496" y="105"/>
                </a:cubicBezTo>
                <a:cubicBezTo>
                  <a:pt x="491" y="105"/>
                  <a:pt x="491" y="105"/>
                  <a:pt x="491" y="105"/>
                </a:cubicBezTo>
                <a:cubicBezTo>
                  <a:pt x="497" y="105"/>
                  <a:pt x="494" y="104"/>
                  <a:pt x="492" y="104"/>
                </a:cubicBezTo>
                <a:cubicBezTo>
                  <a:pt x="489" y="103"/>
                  <a:pt x="487" y="103"/>
                  <a:pt x="494" y="101"/>
                </a:cubicBezTo>
                <a:cubicBezTo>
                  <a:pt x="494" y="102"/>
                  <a:pt x="498" y="102"/>
                  <a:pt x="492" y="103"/>
                </a:cubicBezTo>
                <a:cubicBezTo>
                  <a:pt x="494" y="103"/>
                  <a:pt x="496" y="103"/>
                  <a:pt x="499" y="102"/>
                </a:cubicBezTo>
                <a:cubicBezTo>
                  <a:pt x="501" y="102"/>
                  <a:pt x="503" y="101"/>
                  <a:pt x="506" y="101"/>
                </a:cubicBezTo>
                <a:cubicBezTo>
                  <a:pt x="508" y="100"/>
                  <a:pt x="506" y="98"/>
                  <a:pt x="505" y="97"/>
                </a:cubicBezTo>
                <a:cubicBezTo>
                  <a:pt x="504" y="95"/>
                  <a:pt x="503" y="94"/>
                  <a:pt x="506" y="91"/>
                </a:cubicBezTo>
                <a:cubicBezTo>
                  <a:pt x="503" y="93"/>
                  <a:pt x="504" y="94"/>
                  <a:pt x="500" y="96"/>
                </a:cubicBezTo>
                <a:cubicBezTo>
                  <a:pt x="498" y="95"/>
                  <a:pt x="500" y="94"/>
                  <a:pt x="502" y="91"/>
                </a:cubicBezTo>
                <a:cubicBezTo>
                  <a:pt x="504" y="89"/>
                  <a:pt x="506" y="85"/>
                  <a:pt x="507" y="83"/>
                </a:cubicBezTo>
                <a:cubicBezTo>
                  <a:pt x="502" y="86"/>
                  <a:pt x="502" y="86"/>
                  <a:pt x="502" y="86"/>
                </a:cubicBezTo>
                <a:cubicBezTo>
                  <a:pt x="506" y="82"/>
                  <a:pt x="500" y="87"/>
                  <a:pt x="500" y="83"/>
                </a:cubicBezTo>
                <a:cubicBezTo>
                  <a:pt x="501" y="83"/>
                  <a:pt x="503" y="82"/>
                  <a:pt x="503" y="82"/>
                </a:cubicBezTo>
                <a:cubicBezTo>
                  <a:pt x="501" y="80"/>
                  <a:pt x="498" y="84"/>
                  <a:pt x="496" y="83"/>
                </a:cubicBezTo>
                <a:cubicBezTo>
                  <a:pt x="503" y="76"/>
                  <a:pt x="489" y="85"/>
                  <a:pt x="492" y="79"/>
                </a:cubicBezTo>
                <a:cubicBezTo>
                  <a:pt x="490" y="80"/>
                  <a:pt x="490" y="80"/>
                  <a:pt x="490" y="80"/>
                </a:cubicBezTo>
                <a:cubicBezTo>
                  <a:pt x="493" y="76"/>
                  <a:pt x="483" y="77"/>
                  <a:pt x="481" y="74"/>
                </a:cubicBezTo>
                <a:cubicBezTo>
                  <a:pt x="482" y="74"/>
                  <a:pt x="482" y="77"/>
                  <a:pt x="487" y="74"/>
                </a:cubicBezTo>
                <a:cubicBezTo>
                  <a:pt x="487" y="69"/>
                  <a:pt x="487" y="69"/>
                  <a:pt x="487" y="69"/>
                </a:cubicBezTo>
                <a:cubicBezTo>
                  <a:pt x="485" y="70"/>
                  <a:pt x="484" y="69"/>
                  <a:pt x="482" y="71"/>
                </a:cubicBezTo>
                <a:cubicBezTo>
                  <a:pt x="481" y="72"/>
                  <a:pt x="483" y="72"/>
                  <a:pt x="483" y="72"/>
                </a:cubicBezTo>
                <a:cubicBezTo>
                  <a:pt x="480" y="73"/>
                  <a:pt x="480" y="73"/>
                  <a:pt x="480" y="73"/>
                </a:cubicBezTo>
                <a:cubicBezTo>
                  <a:pt x="481" y="68"/>
                  <a:pt x="488" y="69"/>
                  <a:pt x="493" y="67"/>
                </a:cubicBezTo>
                <a:cubicBezTo>
                  <a:pt x="491" y="66"/>
                  <a:pt x="495" y="63"/>
                  <a:pt x="495" y="62"/>
                </a:cubicBezTo>
                <a:cubicBezTo>
                  <a:pt x="489" y="63"/>
                  <a:pt x="490" y="66"/>
                  <a:pt x="484" y="68"/>
                </a:cubicBezTo>
                <a:cubicBezTo>
                  <a:pt x="481" y="68"/>
                  <a:pt x="483" y="62"/>
                  <a:pt x="488" y="59"/>
                </a:cubicBezTo>
                <a:cubicBezTo>
                  <a:pt x="475" y="63"/>
                  <a:pt x="482" y="53"/>
                  <a:pt x="473" y="57"/>
                </a:cubicBezTo>
                <a:cubicBezTo>
                  <a:pt x="474" y="57"/>
                  <a:pt x="477" y="55"/>
                  <a:pt x="475" y="55"/>
                </a:cubicBezTo>
                <a:cubicBezTo>
                  <a:pt x="473" y="56"/>
                  <a:pt x="473" y="56"/>
                  <a:pt x="473" y="56"/>
                </a:cubicBezTo>
                <a:cubicBezTo>
                  <a:pt x="468" y="55"/>
                  <a:pt x="480" y="50"/>
                  <a:pt x="477" y="49"/>
                </a:cubicBezTo>
                <a:cubicBezTo>
                  <a:pt x="476" y="50"/>
                  <a:pt x="475" y="51"/>
                  <a:pt x="473" y="52"/>
                </a:cubicBezTo>
                <a:cubicBezTo>
                  <a:pt x="470" y="50"/>
                  <a:pt x="482" y="42"/>
                  <a:pt x="475" y="41"/>
                </a:cubicBezTo>
                <a:cubicBezTo>
                  <a:pt x="475" y="42"/>
                  <a:pt x="474" y="42"/>
                  <a:pt x="474" y="42"/>
                </a:cubicBezTo>
                <a:cubicBezTo>
                  <a:pt x="473" y="43"/>
                  <a:pt x="473" y="42"/>
                  <a:pt x="475" y="40"/>
                </a:cubicBezTo>
                <a:cubicBezTo>
                  <a:pt x="479" y="40"/>
                  <a:pt x="479" y="40"/>
                  <a:pt x="479" y="40"/>
                </a:cubicBezTo>
                <a:cubicBezTo>
                  <a:pt x="489" y="34"/>
                  <a:pt x="472" y="37"/>
                  <a:pt x="474" y="33"/>
                </a:cubicBezTo>
                <a:cubicBezTo>
                  <a:pt x="472" y="34"/>
                  <a:pt x="473" y="36"/>
                  <a:pt x="469" y="36"/>
                </a:cubicBezTo>
                <a:cubicBezTo>
                  <a:pt x="468" y="35"/>
                  <a:pt x="480" y="30"/>
                  <a:pt x="474" y="30"/>
                </a:cubicBezTo>
                <a:cubicBezTo>
                  <a:pt x="473" y="32"/>
                  <a:pt x="467" y="34"/>
                  <a:pt x="467" y="35"/>
                </a:cubicBezTo>
                <a:cubicBezTo>
                  <a:pt x="465" y="34"/>
                  <a:pt x="462" y="34"/>
                  <a:pt x="466" y="32"/>
                </a:cubicBezTo>
                <a:cubicBezTo>
                  <a:pt x="465" y="32"/>
                  <a:pt x="463" y="32"/>
                  <a:pt x="462" y="33"/>
                </a:cubicBezTo>
                <a:cubicBezTo>
                  <a:pt x="465" y="31"/>
                  <a:pt x="462" y="30"/>
                  <a:pt x="461" y="29"/>
                </a:cubicBezTo>
                <a:cubicBezTo>
                  <a:pt x="459" y="30"/>
                  <a:pt x="459" y="30"/>
                  <a:pt x="459" y="30"/>
                </a:cubicBezTo>
                <a:cubicBezTo>
                  <a:pt x="469" y="24"/>
                  <a:pt x="458" y="27"/>
                  <a:pt x="458" y="25"/>
                </a:cubicBezTo>
                <a:cubicBezTo>
                  <a:pt x="455" y="26"/>
                  <a:pt x="455" y="26"/>
                  <a:pt x="455" y="26"/>
                </a:cubicBezTo>
                <a:cubicBezTo>
                  <a:pt x="456" y="25"/>
                  <a:pt x="459" y="22"/>
                  <a:pt x="454" y="22"/>
                </a:cubicBezTo>
                <a:cubicBezTo>
                  <a:pt x="451" y="24"/>
                  <a:pt x="451" y="24"/>
                  <a:pt x="451" y="24"/>
                </a:cubicBezTo>
                <a:cubicBezTo>
                  <a:pt x="453" y="22"/>
                  <a:pt x="446" y="21"/>
                  <a:pt x="451" y="18"/>
                </a:cubicBezTo>
                <a:cubicBezTo>
                  <a:pt x="450" y="18"/>
                  <a:pt x="445" y="22"/>
                  <a:pt x="444" y="20"/>
                </a:cubicBezTo>
                <a:cubicBezTo>
                  <a:pt x="446" y="18"/>
                  <a:pt x="447" y="16"/>
                  <a:pt x="444" y="16"/>
                </a:cubicBezTo>
                <a:cubicBezTo>
                  <a:pt x="442" y="17"/>
                  <a:pt x="440" y="18"/>
                  <a:pt x="442" y="18"/>
                </a:cubicBezTo>
                <a:cubicBezTo>
                  <a:pt x="443" y="18"/>
                  <a:pt x="443" y="18"/>
                  <a:pt x="444" y="17"/>
                </a:cubicBezTo>
                <a:cubicBezTo>
                  <a:pt x="441" y="19"/>
                  <a:pt x="441" y="19"/>
                  <a:pt x="441" y="19"/>
                </a:cubicBezTo>
                <a:cubicBezTo>
                  <a:pt x="438" y="18"/>
                  <a:pt x="443" y="17"/>
                  <a:pt x="441" y="15"/>
                </a:cubicBezTo>
                <a:cubicBezTo>
                  <a:pt x="439" y="16"/>
                  <a:pt x="438" y="17"/>
                  <a:pt x="436" y="18"/>
                </a:cubicBezTo>
                <a:cubicBezTo>
                  <a:pt x="437" y="15"/>
                  <a:pt x="439" y="12"/>
                  <a:pt x="440" y="8"/>
                </a:cubicBezTo>
                <a:cubicBezTo>
                  <a:pt x="443" y="7"/>
                  <a:pt x="444" y="8"/>
                  <a:pt x="448" y="6"/>
                </a:cubicBezTo>
                <a:cubicBezTo>
                  <a:pt x="448" y="7"/>
                  <a:pt x="449" y="7"/>
                  <a:pt x="450" y="8"/>
                </a:cubicBezTo>
                <a:cubicBezTo>
                  <a:pt x="455" y="8"/>
                  <a:pt x="454" y="5"/>
                  <a:pt x="455" y="3"/>
                </a:cubicBezTo>
                <a:cubicBezTo>
                  <a:pt x="456" y="5"/>
                  <a:pt x="456" y="5"/>
                  <a:pt x="456" y="5"/>
                </a:cubicBezTo>
                <a:cubicBezTo>
                  <a:pt x="457" y="5"/>
                  <a:pt x="458" y="5"/>
                  <a:pt x="458" y="5"/>
                </a:cubicBezTo>
                <a:cubicBezTo>
                  <a:pt x="458" y="6"/>
                  <a:pt x="458" y="6"/>
                  <a:pt x="458" y="6"/>
                </a:cubicBezTo>
                <a:cubicBezTo>
                  <a:pt x="463" y="0"/>
                  <a:pt x="468" y="6"/>
                  <a:pt x="471" y="1"/>
                </a:cubicBezTo>
                <a:cubicBezTo>
                  <a:pt x="471" y="2"/>
                  <a:pt x="468" y="4"/>
                  <a:pt x="466" y="6"/>
                </a:cubicBezTo>
                <a:cubicBezTo>
                  <a:pt x="465" y="8"/>
                  <a:pt x="468" y="6"/>
                  <a:pt x="470" y="6"/>
                </a:cubicBezTo>
                <a:cubicBezTo>
                  <a:pt x="474" y="2"/>
                  <a:pt x="474" y="2"/>
                  <a:pt x="474" y="2"/>
                </a:cubicBezTo>
                <a:cubicBezTo>
                  <a:pt x="473" y="7"/>
                  <a:pt x="478" y="0"/>
                  <a:pt x="482" y="2"/>
                </a:cubicBezTo>
                <a:cubicBezTo>
                  <a:pt x="480" y="6"/>
                  <a:pt x="495" y="3"/>
                  <a:pt x="496" y="4"/>
                </a:cubicBezTo>
                <a:cubicBezTo>
                  <a:pt x="496" y="7"/>
                  <a:pt x="490" y="5"/>
                  <a:pt x="488" y="8"/>
                </a:cubicBezTo>
                <a:cubicBezTo>
                  <a:pt x="488" y="9"/>
                  <a:pt x="491" y="7"/>
                  <a:pt x="493" y="8"/>
                </a:cubicBezTo>
                <a:cubicBezTo>
                  <a:pt x="487" y="11"/>
                  <a:pt x="487" y="11"/>
                  <a:pt x="487" y="11"/>
                </a:cubicBezTo>
                <a:cubicBezTo>
                  <a:pt x="487" y="13"/>
                  <a:pt x="493" y="9"/>
                  <a:pt x="491" y="11"/>
                </a:cubicBezTo>
                <a:cubicBezTo>
                  <a:pt x="495" y="11"/>
                  <a:pt x="493" y="9"/>
                  <a:pt x="498" y="7"/>
                </a:cubicBezTo>
                <a:cubicBezTo>
                  <a:pt x="497" y="8"/>
                  <a:pt x="495" y="11"/>
                  <a:pt x="498" y="10"/>
                </a:cubicBezTo>
                <a:cubicBezTo>
                  <a:pt x="499" y="10"/>
                  <a:pt x="499" y="8"/>
                  <a:pt x="500" y="9"/>
                </a:cubicBezTo>
                <a:cubicBezTo>
                  <a:pt x="499" y="14"/>
                  <a:pt x="506" y="13"/>
                  <a:pt x="507" y="17"/>
                </a:cubicBezTo>
                <a:cubicBezTo>
                  <a:pt x="510" y="16"/>
                  <a:pt x="510" y="16"/>
                  <a:pt x="510" y="16"/>
                </a:cubicBezTo>
                <a:cubicBezTo>
                  <a:pt x="509" y="16"/>
                  <a:pt x="508" y="17"/>
                  <a:pt x="509" y="17"/>
                </a:cubicBezTo>
                <a:cubicBezTo>
                  <a:pt x="511" y="16"/>
                  <a:pt x="511" y="16"/>
                  <a:pt x="511" y="16"/>
                </a:cubicBezTo>
                <a:cubicBezTo>
                  <a:pt x="511" y="17"/>
                  <a:pt x="509" y="23"/>
                  <a:pt x="511" y="25"/>
                </a:cubicBezTo>
                <a:cubicBezTo>
                  <a:pt x="514" y="22"/>
                  <a:pt x="514" y="22"/>
                  <a:pt x="514" y="22"/>
                </a:cubicBezTo>
                <a:cubicBezTo>
                  <a:pt x="511" y="26"/>
                  <a:pt x="511" y="26"/>
                  <a:pt x="511" y="26"/>
                </a:cubicBezTo>
                <a:cubicBezTo>
                  <a:pt x="516" y="24"/>
                  <a:pt x="516" y="24"/>
                  <a:pt x="516" y="24"/>
                </a:cubicBezTo>
                <a:cubicBezTo>
                  <a:pt x="511" y="27"/>
                  <a:pt x="516" y="28"/>
                  <a:pt x="515" y="31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17" y="32"/>
                  <a:pt x="517" y="32"/>
                  <a:pt x="517" y="32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20" y="32"/>
                  <a:pt x="515" y="36"/>
                  <a:pt x="518" y="36"/>
                </a:cubicBezTo>
                <a:cubicBezTo>
                  <a:pt x="517" y="36"/>
                  <a:pt x="522" y="33"/>
                  <a:pt x="524" y="32"/>
                </a:cubicBezTo>
                <a:close/>
                <a:moveTo>
                  <a:pt x="552" y="103"/>
                </a:moveTo>
                <a:cubicBezTo>
                  <a:pt x="552" y="104"/>
                  <a:pt x="552" y="104"/>
                  <a:pt x="552" y="104"/>
                </a:cubicBezTo>
                <a:cubicBezTo>
                  <a:pt x="553" y="103"/>
                  <a:pt x="552" y="103"/>
                  <a:pt x="552" y="103"/>
                </a:cubicBezTo>
                <a:cubicBezTo>
                  <a:pt x="551" y="101"/>
                  <a:pt x="551" y="101"/>
                  <a:pt x="551" y="101"/>
                </a:cubicBezTo>
                <a:cubicBezTo>
                  <a:pt x="547" y="102"/>
                  <a:pt x="550" y="102"/>
                  <a:pt x="552" y="103"/>
                </a:cubicBezTo>
                <a:close/>
                <a:moveTo>
                  <a:pt x="473" y="166"/>
                </a:moveTo>
                <a:cubicBezTo>
                  <a:pt x="475" y="166"/>
                  <a:pt x="475" y="166"/>
                  <a:pt x="475" y="166"/>
                </a:cubicBezTo>
                <a:cubicBezTo>
                  <a:pt x="475" y="167"/>
                  <a:pt x="473" y="165"/>
                  <a:pt x="475" y="168"/>
                </a:cubicBezTo>
                <a:cubicBezTo>
                  <a:pt x="474" y="167"/>
                  <a:pt x="474" y="168"/>
                  <a:pt x="473" y="166"/>
                </a:cubicBezTo>
                <a:close/>
                <a:moveTo>
                  <a:pt x="509" y="103"/>
                </a:moveTo>
                <a:cubicBezTo>
                  <a:pt x="506" y="104"/>
                  <a:pt x="506" y="104"/>
                  <a:pt x="506" y="104"/>
                </a:cubicBezTo>
                <a:cubicBezTo>
                  <a:pt x="510" y="104"/>
                  <a:pt x="510" y="104"/>
                  <a:pt x="510" y="104"/>
                </a:cubicBezTo>
                <a:lnTo>
                  <a:pt x="509" y="103"/>
                </a:lnTo>
                <a:close/>
                <a:moveTo>
                  <a:pt x="502" y="93"/>
                </a:moveTo>
                <a:cubicBezTo>
                  <a:pt x="502" y="94"/>
                  <a:pt x="502" y="94"/>
                  <a:pt x="501" y="95"/>
                </a:cubicBezTo>
                <a:cubicBezTo>
                  <a:pt x="502" y="95"/>
                  <a:pt x="502" y="95"/>
                  <a:pt x="502" y="95"/>
                </a:cubicBezTo>
                <a:cubicBezTo>
                  <a:pt x="502" y="94"/>
                  <a:pt x="503" y="93"/>
                  <a:pt x="503" y="93"/>
                </a:cubicBezTo>
                <a:lnTo>
                  <a:pt x="502" y="93"/>
                </a:lnTo>
                <a:close/>
                <a:moveTo>
                  <a:pt x="523" y="61"/>
                </a:moveTo>
                <a:cubicBezTo>
                  <a:pt x="518" y="65"/>
                  <a:pt x="524" y="62"/>
                  <a:pt x="522" y="64"/>
                </a:cubicBezTo>
                <a:cubicBezTo>
                  <a:pt x="522" y="64"/>
                  <a:pt x="521" y="65"/>
                  <a:pt x="521" y="65"/>
                </a:cubicBezTo>
                <a:cubicBezTo>
                  <a:pt x="522" y="65"/>
                  <a:pt x="522" y="64"/>
                  <a:pt x="522" y="64"/>
                </a:cubicBezTo>
                <a:cubicBezTo>
                  <a:pt x="524" y="63"/>
                  <a:pt x="528" y="59"/>
                  <a:pt x="523" y="61"/>
                </a:cubicBezTo>
                <a:close/>
                <a:moveTo>
                  <a:pt x="540" y="98"/>
                </a:moveTo>
                <a:cubicBezTo>
                  <a:pt x="544" y="98"/>
                  <a:pt x="543" y="95"/>
                  <a:pt x="545" y="94"/>
                </a:cubicBezTo>
                <a:cubicBezTo>
                  <a:pt x="544" y="93"/>
                  <a:pt x="541" y="95"/>
                  <a:pt x="539" y="96"/>
                </a:cubicBezTo>
                <a:cubicBezTo>
                  <a:pt x="539" y="95"/>
                  <a:pt x="539" y="95"/>
                  <a:pt x="539" y="94"/>
                </a:cubicBezTo>
                <a:cubicBezTo>
                  <a:pt x="531" y="96"/>
                  <a:pt x="543" y="96"/>
                  <a:pt x="540" y="98"/>
                </a:cubicBezTo>
                <a:close/>
                <a:moveTo>
                  <a:pt x="562" y="140"/>
                </a:moveTo>
                <a:cubicBezTo>
                  <a:pt x="565" y="140"/>
                  <a:pt x="565" y="140"/>
                  <a:pt x="565" y="140"/>
                </a:cubicBezTo>
                <a:cubicBezTo>
                  <a:pt x="568" y="141"/>
                  <a:pt x="568" y="141"/>
                  <a:pt x="568" y="141"/>
                </a:cubicBezTo>
                <a:cubicBezTo>
                  <a:pt x="569" y="141"/>
                  <a:pt x="569" y="141"/>
                  <a:pt x="569" y="141"/>
                </a:cubicBezTo>
                <a:lnTo>
                  <a:pt x="562" y="140"/>
                </a:lnTo>
                <a:close/>
                <a:moveTo>
                  <a:pt x="556" y="144"/>
                </a:moveTo>
                <a:cubicBezTo>
                  <a:pt x="554" y="145"/>
                  <a:pt x="546" y="143"/>
                  <a:pt x="541" y="140"/>
                </a:cubicBezTo>
                <a:cubicBezTo>
                  <a:pt x="544" y="140"/>
                  <a:pt x="545" y="139"/>
                  <a:pt x="553" y="142"/>
                </a:cubicBezTo>
                <a:cubicBezTo>
                  <a:pt x="548" y="140"/>
                  <a:pt x="564" y="146"/>
                  <a:pt x="556" y="144"/>
                </a:cubicBezTo>
                <a:close/>
                <a:moveTo>
                  <a:pt x="521" y="78"/>
                </a:moveTo>
                <a:cubicBezTo>
                  <a:pt x="520" y="80"/>
                  <a:pt x="513" y="85"/>
                  <a:pt x="519" y="86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3" y="81"/>
                  <a:pt x="523" y="81"/>
                  <a:pt x="523" y="81"/>
                </a:cubicBezTo>
                <a:cubicBezTo>
                  <a:pt x="515" y="86"/>
                  <a:pt x="521" y="79"/>
                  <a:pt x="521" y="78"/>
                </a:cubicBezTo>
                <a:close/>
                <a:moveTo>
                  <a:pt x="529" y="145"/>
                </a:moveTo>
                <a:cubicBezTo>
                  <a:pt x="528" y="146"/>
                  <a:pt x="522" y="144"/>
                  <a:pt x="516" y="140"/>
                </a:cubicBezTo>
                <a:cubicBezTo>
                  <a:pt x="519" y="142"/>
                  <a:pt x="526" y="144"/>
                  <a:pt x="531" y="146"/>
                </a:cubicBezTo>
                <a:cubicBezTo>
                  <a:pt x="530" y="145"/>
                  <a:pt x="529" y="145"/>
                  <a:pt x="529" y="145"/>
                </a:cubicBezTo>
                <a:close/>
                <a:moveTo>
                  <a:pt x="523" y="141"/>
                </a:moveTo>
                <a:cubicBezTo>
                  <a:pt x="523" y="140"/>
                  <a:pt x="518" y="137"/>
                  <a:pt x="523" y="139"/>
                </a:cubicBezTo>
                <a:cubicBezTo>
                  <a:pt x="526" y="141"/>
                  <a:pt x="536" y="147"/>
                  <a:pt x="536" y="144"/>
                </a:cubicBezTo>
                <a:cubicBezTo>
                  <a:pt x="527" y="140"/>
                  <a:pt x="524" y="138"/>
                  <a:pt x="518" y="137"/>
                </a:cubicBezTo>
                <a:lnTo>
                  <a:pt x="523" y="141"/>
                </a:lnTo>
                <a:close/>
                <a:moveTo>
                  <a:pt x="541" y="148"/>
                </a:moveTo>
                <a:cubicBezTo>
                  <a:pt x="541" y="147"/>
                  <a:pt x="541" y="146"/>
                  <a:pt x="541" y="145"/>
                </a:cubicBezTo>
                <a:cubicBezTo>
                  <a:pt x="531" y="141"/>
                  <a:pt x="539" y="146"/>
                  <a:pt x="541" y="148"/>
                </a:cubicBezTo>
                <a:cubicBezTo>
                  <a:pt x="541" y="149"/>
                  <a:pt x="541" y="149"/>
                  <a:pt x="541" y="149"/>
                </a:cubicBezTo>
                <a:cubicBezTo>
                  <a:pt x="541" y="149"/>
                  <a:pt x="541" y="148"/>
                  <a:pt x="541" y="148"/>
                </a:cubicBezTo>
                <a:close/>
                <a:moveTo>
                  <a:pt x="513" y="155"/>
                </a:moveTo>
                <a:cubicBezTo>
                  <a:pt x="515" y="156"/>
                  <a:pt x="515" y="156"/>
                  <a:pt x="515" y="156"/>
                </a:cubicBezTo>
                <a:cubicBezTo>
                  <a:pt x="516" y="157"/>
                  <a:pt x="517" y="158"/>
                  <a:pt x="518" y="157"/>
                </a:cubicBezTo>
                <a:cubicBezTo>
                  <a:pt x="515" y="156"/>
                  <a:pt x="515" y="156"/>
                  <a:pt x="515" y="156"/>
                </a:cubicBezTo>
                <a:cubicBezTo>
                  <a:pt x="514" y="154"/>
                  <a:pt x="514" y="152"/>
                  <a:pt x="513" y="155"/>
                </a:cubicBezTo>
                <a:close/>
                <a:moveTo>
                  <a:pt x="537" y="149"/>
                </a:moveTo>
                <a:cubicBezTo>
                  <a:pt x="533" y="149"/>
                  <a:pt x="533" y="149"/>
                  <a:pt x="533" y="149"/>
                </a:cubicBezTo>
                <a:cubicBezTo>
                  <a:pt x="533" y="148"/>
                  <a:pt x="533" y="146"/>
                  <a:pt x="537" y="149"/>
                </a:cubicBezTo>
                <a:close/>
                <a:moveTo>
                  <a:pt x="516" y="149"/>
                </a:moveTo>
                <a:cubicBezTo>
                  <a:pt x="516" y="149"/>
                  <a:pt x="513" y="150"/>
                  <a:pt x="512" y="151"/>
                </a:cubicBezTo>
                <a:cubicBezTo>
                  <a:pt x="514" y="152"/>
                  <a:pt x="518" y="152"/>
                  <a:pt x="516" y="149"/>
                </a:cubicBezTo>
                <a:close/>
                <a:moveTo>
                  <a:pt x="455" y="166"/>
                </a:moveTo>
                <a:cubicBezTo>
                  <a:pt x="454" y="162"/>
                  <a:pt x="454" y="162"/>
                  <a:pt x="454" y="162"/>
                </a:cubicBezTo>
                <a:cubicBezTo>
                  <a:pt x="452" y="162"/>
                  <a:pt x="452" y="162"/>
                  <a:pt x="452" y="162"/>
                </a:cubicBezTo>
                <a:lnTo>
                  <a:pt x="455" y="166"/>
                </a:lnTo>
                <a:close/>
                <a:moveTo>
                  <a:pt x="468" y="155"/>
                </a:moveTo>
                <a:cubicBezTo>
                  <a:pt x="469" y="155"/>
                  <a:pt x="469" y="155"/>
                  <a:pt x="469" y="155"/>
                </a:cubicBezTo>
                <a:cubicBezTo>
                  <a:pt x="468" y="153"/>
                  <a:pt x="468" y="153"/>
                  <a:pt x="468" y="153"/>
                </a:cubicBezTo>
                <a:lnTo>
                  <a:pt x="468" y="155"/>
                </a:lnTo>
                <a:close/>
                <a:moveTo>
                  <a:pt x="484" y="145"/>
                </a:moveTo>
                <a:cubicBezTo>
                  <a:pt x="484" y="146"/>
                  <a:pt x="484" y="146"/>
                  <a:pt x="484" y="147"/>
                </a:cubicBezTo>
                <a:cubicBezTo>
                  <a:pt x="484" y="150"/>
                  <a:pt x="481" y="153"/>
                  <a:pt x="479" y="152"/>
                </a:cubicBezTo>
                <a:cubicBezTo>
                  <a:pt x="479" y="155"/>
                  <a:pt x="483" y="158"/>
                  <a:pt x="484" y="160"/>
                </a:cubicBezTo>
                <a:cubicBezTo>
                  <a:pt x="478" y="146"/>
                  <a:pt x="486" y="160"/>
                  <a:pt x="486" y="154"/>
                </a:cubicBezTo>
                <a:cubicBezTo>
                  <a:pt x="485" y="153"/>
                  <a:pt x="484" y="154"/>
                  <a:pt x="483" y="152"/>
                </a:cubicBezTo>
                <a:cubicBezTo>
                  <a:pt x="483" y="150"/>
                  <a:pt x="484" y="149"/>
                  <a:pt x="485" y="150"/>
                </a:cubicBezTo>
                <a:cubicBezTo>
                  <a:pt x="486" y="151"/>
                  <a:pt x="486" y="152"/>
                  <a:pt x="486" y="152"/>
                </a:cubicBezTo>
                <a:cubicBezTo>
                  <a:pt x="486" y="151"/>
                  <a:pt x="485" y="150"/>
                  <a:pt x="485" y="150"/>
                </a:cubicBezTo>
                <a:cubicBezTo>
                  <a:pt x="485" y="149"/>
                  <a:pt x="484" y="148"/>
                  <a:pt x="484" y="147"/>
                </a:cubicBezTo>
                <a:cubicBezTo>
                  <a:pt x="484" y="146"/>
                  <a:pt x="484" y="146"/>
                  <a:pt x="484" y="145"/>
                </a:cubicBezTo>
                <a:close/>
                <a:moveTo>
                  <a:pt x="506" y="138"/>
                </a:moveTo>
                <a:cubicBezTo>
                  <a:pt x="507" y="139"/>
                  <a:pt x="508" y="141"/>
                  <a:pt x="510" y="142"/>
                </a:cubicBezTo>
                <a:cubicBezTo>
                  <a:pt x="509" y="140"/>
                  <a:pt x="507" y="139"/>
                  <a:pt x="506" y="138"/>
                </a:cubicBezTo>
                <a:cubicBezTo>
                  <a:pt x="505" y="138"/>
                  <a:pt x="504" y="137"/>
                  <a:pt x="504" y="137"/>
                </a:cubicBezTo>
                <a:cubicBezTo>
                  <a:pt x="504" y="137"/>
                  <a:pt x="505" y="138"/>
                  <a:pt x="506" y="138"/>
                </a:cubicBezTo>
                <a:close/>
                <a:moveTo>
                  <a:pt x="498" y="132"/>
                </a:moveTo>
                <a:cubicBezTo>
                  <a:pt x="501" y="133"/>
                  <a:pt x="503" y="135"/>
                  <a:pt x="506" y="136"/>
                </a:cubicBezTo>
                <a:cubicBezTo>
                  <a:pt x="502" y="134"/>
                  <a:pt x="502" y="134"/>
                  <a:pt x="502" y="134"/>
                </a:cubicBezTo>
                <a:cubicBezTo>
                  <a:pt x="504" y="134"/>
                  <a:pt x="505" y="135"/>
                  <a:pt x="506" y="135"/>
                </a:cubicBezTo>
                <a:cubicBezTo>
                  <a:pt x="502" y="132"/>
                  <a:pt x="497" y="129"/>
                  <a:pt x="498" y="132"/>
                </a:cubicBezTo>
                <a:close/>
                <a:moveTo>
                  <a:pt x="508" y="133"/>
                </a:moveTo>
                <a:cubicBezTo>
                  <a:pt x="504" y="132"/>
                  <a:pt x="504" y="132"/>
                  <a:pt x="504" y="132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8" y="136"/>
                  <a:pt x="508" y="136"/>
                  <a:pt x="508" y="136"/>
                </a:cubicBezTo>
                <a:cubicBezTo>
                  <a:pt x="504" y="133"/>
                  <a:pt x="504" y="133"/>
                  <a:pt x="504" y="133"/>
                </a:cubicBezTo>
                <a:lnTo>
                  <a:pt x="508" y="133"/>
                </a:lnTo>
                <a:close/>
                <a:moveTo>
                  <a:pt x="539" y="127"/>
                </a:moveTo>
                <a:cubicBezTo>
                  <a:pt x="542" y="128"/>
                  <a:pt x="544" y="129"/>
                  <a:pt x="538" y="128"/>
                </a:cubicBezTo>
                <a:cubicBezTo>
                  <a:pt x="536" y="126"/>
                  <a:pt x="536" y="126"/>
                  <a:pt x="536" y="126"/>
                </a:cubicBezTo>
                <a:cubicBezTo>
                  <a:pt x="536" y="126"/>
                  <a:pt x="532" y="126"/>
                  <a:pt x="534" y="127"/>
                </a:cubicBezTo>
                <a:cubicBezTo>
                  <a:pt x="517" y="121"/>
                  <a:pt x="536" y="128"/>
                  <a:pt x="528" y="123"/>
                </a:cubicBezTo>
                <a:cubicBezTo>
                  <a:pt x="530" y="126"/>
                  <a:pt x="520" y="122"/>
                  <a:pt x="514" y="120"/>
                </a:cubicBezTo>
                <a:cubicBezTo>
                  <a:pt x="518" y="121"/>
                  <a:pt x="518" y="120"/>
                  <a:pt x="520" y="120"/>
                </a:cubicBezTo>
                <a:cubicBezTo>
                  <a:pt x="521" y="120"/>
                  <a:pt x="522" y="120"/>
                  <a:pt x="524" y="121"/>
                </a:cubicBezTo>
                <a:cubicBezTo>
                  <a:pt x="525" y="121"/>
                  <a:pt x="526" y="121"/>
                  <a:pt x="528" y="122"/>
                </a:cubicBezTo>
                <a:cubicBezTo>
                  <a:pt x="529" y="122"/>
                  <a:pt x="531" y="123"/>
                  <a:pt x="534" y="124"/>
                </a:cubicBezTo>
                <a:cubicBezTo>
                  <a:pt x="532" y="124"/>
                  <a:pt x="536" y="125"/>
                  <a:pt x="539" y="127"/>
                </a:cubicBezTo>
                <a:close/>
                <a:moveTo>
                  <a:pt x="520" y="108"/>
                </a:moveTo>
                <a:cubicBezTo>
                  <a:pt x="520" y="106"/>
                  <a:pt x="520" y="106"/>
                  <a:pt x="520" y="106"/>
                </a:cubicBezTo>
                <a:cubicBezTo>
                  <a:pt x="521" y="108"/>
                  <a:pt x="521" y="108"/>
                  <a:pt x="521" y="108"/>
                </a:cubicBezTo>
                <a:lnTo>
                  <a:pt x="520" y="108"/>
                </a:lnTo>
                <a:close/>
                <a:moveTo>
                  <a:pt x="488" y="61"/>
                </a:moveTo>
                <a:cubicBezTo>
                  <a:pt x="483" y="63"/>
                  <a:pt x="489" y="64"/>
                  <a:pt x="492" y="62"/>
                </a:cubicBezTo>
                <a:cubicBezTo>
                  <a:pt x="490" y="63"/>
                  <a:pt x="489" y="61"/>
                  <a:pt x="488" y="61"/>
                </a:cubicBezTo>
                <a:close/>
                <a:moveTo>
                  <a:pt x="480" y="41"/>
                </a:moveTo>
                <a:cubicBezTo>
                  <a:pt x="481" y="42"/>
                  <a:pt x="476" y="46"/>
                  <a:pt x="482" y="44"/>
                </a:cubicBezTo>
                <a:cubicBezTo>
                  <a:pt x="483" y="41"/>
                  <a:pt x="483" y="41"/>
                  <a:pt x="483" y="41"/>
                </a:cubicBezTo>
                <a:cubicBezTo>
                  <a:pt x="481" y="41"/>
                  <a:pt x="483" y="40"/>
                  <a:pt x="480" y="41"/>
                </a:cubicBezTo>
                <a:close/>
                <a:moveTo>
                  <a:pt x="472" y="28"/>
                </a:moveTo>
                <a:cubicBezTo>
                  <a:pt x="478" y="25"/>
                  <a:pt x="478" y="25"/>
                  <a:pt x="478" y="25"/>
                </a:cubicBezTo>
                <a:cubicBezTo>
                  <a:pt x="477" y="26"/>
                  <a:pt x="477" y="26"/>
                  <a:pt x="477" y="26"/>
                </a:cubicBezTo>
                <a:lnTo>
                  <a:pt x="472" y="28"/>
                </a:lnTo>
                <a:close/>
                <a:moveTo>
                  <a:pt x="466" y="33"/>
                </a:moveTo>
                <a:cubicBezTo>
                  <a:pt x="466" y="33"/>
                  <a:pt x="466" y="31"/>
                  <a:pt x="469" y="30"/>
                </a:cubicBezTo>
                <a:lnTo>
                  <a:pt x="466" y="33"/>
                </a:lnTo>
                <a:close/>
                <a:moveTo>
                  <a:pt x="465" y="16"/>
                </a:moveTo>
                <a:cubicBezTo>
                  <a:pt x="459" y="19"/>
                  <a:pt x="459" y="19"/>
                  <a:pt x="459" y="19"/>
                </a:cubicBezTo>
                <a:cubicBezTo>
                  <a:pt x="459" y="19"/>
                  <a:pt x="459" y="19"/>
                  <a:pt x="459" y="19"/>
                </a:cubicBezTo>
                <a:lnTo>
                  <a:pt x="465" y="16"/>
                </a:lnTo>
                <a:close/>
                <a:moveTo>
                  <a:pt x="469" y="16"/>
                </a:moveTo>
                <a:cubicBezTo>
                  <a:pt x="468" y="17"/>
                  <a:pt x="467" y="17"/>
                  <a:pt x="466" y="18"/>
                </a:cubicBezTo>
                <a:cubicBezTo>
                  <a:pt x="464" y="19"/>
                  <a:pt x="464" y="20"/>
                  <a:pt x="466" y="20"/>
                </a:cubicBezTo>
                <a:cubicBezTo>
                  <a:pt x="469" y="19"/>
                  <a:pt x="467" y="19"/>
                  <a:pt x="467" y="18"/>
                </a:cubicBezTo>
                <a:cubicBezTo>
                  <a:pt x="468" y="18"/>
                  <a:pt x="470" y="18"/>
                  <a:pt x="469" y="20"/>
                </a:cubicBezTo>
                <a:cubicBezTo>
                  <a:pt x="464" y="21"/>
                  <a:pt x="464" y="21"/>
                  <a:pt x="460" y="23"/>
                </a:cubicBezTo>
                <a:cubicBezTo>
                  <a:pt x="456" y="21"/>
                  <a:pt x="462" y="19"/>
                  <a:pt x="466" y="18"/>
                </a:cubicBezTo>
                <a:cubicBezTo>
                  <a:pt x="466" y="17"/>
                  <a:pt x="468" y="17"/>
                  <a:pt x="469" y="16"/>
                </a:cubicBezTo>
                <a:close/>
                <a:moveTo>
                  <a:pt x="474" y="23"/>
                </a:moveTo>
                <a:cubicBezTo>
                  <a:pt x="473" y="23"/>
                  <a:pt x="472" y="23"/>
                  <a:pt x="471" y="24"/>
                </a:cubicBezTo>
                <a:cubicBezTo>
                  <a:pt x="469" y="23"/>
                  <a:pt x="467" y="22"/>
                  <a:pt x="463" y="25"/>
                </a:cubicBezTo>
                <a:cubicBezTo>
                  <a:pt x="464" y="26"/>
                  <a:pt x="464" y="26"/>
                  <a:pt x="464" y="26"/>
                </a:cubicBezTo>
                <a:cubicBezTo>
                  <a:pt x="464" y="26"/>
                  <a:pt x="464" y="26"/>
                  <a:pt x="465" y="25"/>
                </a:cubicBezTo>
                <a:cubicBezTo>
                  <a:pt x="468" y="25"/>
                  <a:pt x="465" y="27"/>
                  <a:pt x="464" y="28"/>
                </a:cubicBezTo>
                <a:cubicBezTo>
                  <a:pt x="466" y="27"/>
                  <a:pt x="468" y="25"/>
                  <a:pt x="471" y="24"/>
                </a:cubicBezTo>
                <a:cubicBezTo>
                  <a:pt x="472" y="24"/>
                  <a:pt x="472" y="24"/>
                  <a:pt x="473" y="24"/>
                </a:cubicBezTo>
                <a:cubicBezTo>
                  <a:pt x="473" y="25"/>
                  <a:pt x="472" y="25"/>
                  <a:pt x="474" y="25"/>
                </a:cubicBezTo>
                <a:cubicBezTo>
                  <a:pt x="475" y="24"/>
                  <a:pt x="475" y="24"/>
                  <a:pt x="475" y="24"/>
                </a:cubicBezTo>
                <a:cubicBezTo>
                  <a:pt x="474" y="24"/>
                  <a:pt x="474" y="24"/>
                  <a:pt x="473" y="24"/>
                </a:cubicBezTo>
                <a:cubicBezTo>
                  <a:pt x="474" y="24"/>
                  <a:pt x="474" y="23"/>
                  <a:pt x="474" y="23"/>
                </a:cubicBezTo>
                <a:close/>
                <a:moveTo>
                  <a:pt x="472" y="13"/>
                </a:moveTo>
                <a:cubicBezTo>
                  <a:pt x="473" y="13"/>
                  <a:pt x="475" y="13"/>
                  <a:pt x="476" y="12"/>
                </a:cubicBezTo>
                <a:cubicBezTo>
                  <a:pt x="477" y="11"/>
                  <a:pt x="477" y="11"/>
                  <a:pt x="477" y="11"/>
                </a:cubicBezTo>
                <a:cubicBezTo>
                  <a:pt x="474" y="10"/>
                  <a:pt x="472" y="12"/>
                  <a:pt x="472" y="13"/>
                </a:cubicBezTo>
                <a:close/>
                <a:moveTo>
                  <a:pt x="489" y="54"/>
                </a:moveTo>
                <a:cubicBezTo>
                  <a:pt x="489" y="54"/>
                  <a:pt x="490" y="56"/>
                  <a:pt x="487" y="58"/>
                </a:cubicBezTo>
                <a:cubicBezTo>
                  <a:pt x="492" y="56"/>
                  <a:pt x="492" y="56"/>
                  <a:pt x="492" y="56"/>
                </a:cubicBezTo>
                <a:cubicBezTo>
                  <a:pt x="491" y="55"/>
                  <a:pt x="494" y="53"/>
                  <a:pt x="496" y="53"/>
                </a:cubicBezTo>
                <a:cubicBezTo>
                  <a:pt x="492" y="53"/>
                  <a:pt x="494" y="51"/>
                  <a:pt x="489" y="54"/>
                </a:cubicBezTo>
                <a:close/>
                <a:moveTo>
                  <a:pt x="518" y="105"/>
                </a:moveTo>
                <a:cubicBezTo>
                  <a:pt x="520" y="104"/>
                  <a:pt x="514" y="102"/>
                  <a:pt x="521" y="101"/>
                </a:cubicBezTo>
                <a:cubicBezTo>
                  <a:pt x="512" y="101"/>
                  <a:pt x="516" y="104"/>
                  <a:pt x="518" y="105"/>
                </a:cubicBezTo>
                <a:close/>
                <a:moveTo>
                  <a:pt x="528" y="105"/>
                </a:moveTo>
                <a:cubicBezTo>
                  <a:pt x="528" y="106"/>
                  <a:pt x="528" y="106"/>
                  <a:pt x="528" y="106"/>
                </a:cubicBezTo>
                <a:cubicBezTo>
                  <a:pt x="527" y="107"/>
                  <a:pt x="520" y="107"/>
                  <a:pt x="524" y="108"/>
                </a:cubicBezTo>
                <a:cubicBezTo>
                  <a:pt x="526" y="108"/>
                  <a:pt x="523" y="107"/>
                  <a:pt x="525" y="107"/>
                </a:cubicBezTo>
                <a:cubicBezTo>
                  <a:pt x="529" y="107"/>
                  <a:pt x="528" y="107"/>
                  <a:pt x="528" y="106"/>
                </a:cubicBezTo>
                <a:cubicBezTo>
                  <a:pt x="528" y="106"/>
                  <a:pt x="528" y="106"/>
                  <a:pt x="528" y="105"/>
                </a:cubicBezTo>
                <a:close/>
                <a:moveTo>
                  <a:pt x="513" y="71"/>
                </a:moveTo>
                <a:cubicBezTo>
                  <a:pt x="514" y="72"/>
                  <a:pt x="514" y="72"/>
                  <a:pt x="514" y="72"/>
                </a:cubicBezTo>
                <a:cubicBezTo>
                  <a:pt x="510" y="75"/>
                  <a:pt x="510" y="75"/>
                  <a:pt x="510" y="75"/>
                </a:cubicBezTo>
                <a:lnTo>
                  <a:pt x="513" y="71"/>
                </a:lnTo>
                <a:close/>
                <a:moveTo>
                  <a:pt x="511" y="55"/>
                </a:moveTo>
                <a:cubicBezTo>
                  <a:pt x="511" y="56"/>
                  <a:pt x="511" y="56"/>
                  <a:pt x="511" y="56"/>
                </a:cubicBezTo>
                <a:cubicBezTo>
                  <a:pt x="510" y="56"/>
                  <a:pt x="510" y="56"/>
                  <a:pt x="510" y="56"/>
                </a:cubicBezTo>
                <a:cubicBezTo>
                  <a:pt x="509" y="57"/>
                  <a:pt x="507" y="57"/>
                  <a:pt x="506" y="58"/>
                </a:cubicBezTo>
                <a:cubicBezTo>
                  <a:pt x="506" y="58"/>
                  <a:pt x="506" y="59"/>
                  <a:pt x="506" y="59"/>
                </a:cubicBezTo>
                <a:cubicBezTo>
                  <a:pt x="506" y="59"/>
                  <a:pt x="506" y="58"/>
                  <a:pt x="506" y="58"/>
                </a:cubicBezTo>
                <a:cubicBezTo>
                  <a:pt x="506" y="57"/>
                  <a:pt x="505" y="56"/>
                  <a:pt x="509" y="54"/>
                </a:cubicBezTo>
                <a:cubicBezTo>
                  <a:pt x="507" y="55"/>
                  <a:pt x="508" y="57"/>
                  <a:pt x="511" y="56"/>
                </a:cubicBezTo>
                <a:lnTo>
                  <a:pt x="511" y="55"/>
                </a:lnTo>
                <a:close/>
                <a:moveTo>
                  <a:pt x="501" y="25"/>
                </a:moveTo>
                <a:cubicBezTo>
                  <a:pt x="500" y="26"/>
                  <a:pt x="499" y="26"/>
                  <a:pt x="502" y="26"/>
                </a:cubicBezTo>
                <a:cubicBezTo>
                  <a:pt x="503" y="25"/>
                  <a:pt x="502" y="24"/>
                  <a:pt x="501" y="25"/>
                </a:cubicBezTo>
                <a:close/>
                <a:moveTo>
                  <a:pt x="519" y="60"/>
                </a:moveTo>
                <a:cubicBezTo>
                  <a:pt x="516" y="61"/>
                  <a:pt x="518" y="62"/>
                  <a:pt x="514" y="63"/>
                </a:cubicBezTo>
                <a:cubicBezTo>
                  <a:pt x="513" y="63"/>
                  <a:pt x="513" y="63"/>
                  <a:pt x="513" y="63"/>
                </a:cubicBezTo>
                <a:cubicBezTo>
                  <a:pt x="515" y="63"/>
                  <a:pt x="507" y="67"/>
                  <a:pt x="512" y="66"/>
                </a:cubicBezTo>
                <a:cubicBezTo>
                  <a:pt x="511" y="66"/>
                  <a:pt x="511" y="66"/>
                  <a:pt x="511" y="66"/>
                </a:cubicBezTo>
                <a:cubicBezTo>
                  <a:pt x="513" y="66"/>
                  <a:pt x="515" y="62"/>
                  <a:pt x="518" y="62"/>
                </a:cubicBezTo>
                <a:cubicBezTo>
                  <a:pt x="519" y="63"/>
                  <a:pt x="521" y="60"/>
                  <a:pt x="519" y="60"/>
                </a:cubicBezTo>
                <a:close/>
                <a:moveTo>
                  <a:pt x="507" y="19"/>
                </a:moveTo>
                <a:cubicBezTo>
                  <a:pt x="507" y="21"/>
                  <a:pt x="500" y="23"/>
                  <a:pt x="504" y="24"/>
                </a:cubicBezTo>
                <a:cubicBezTo>
                  <a:pt x="504" y="22"/>
                  <a:pt x="511" y="19"/>
                  <a:pt x="507" y="19"/>
                </a:cubicBezTo>
                <a:close/>
                <a:moveTo>
                  <a:pt x="524" y="45"/>
                </a:moveTo>
                <a:cubicBezTo>
                  <a:pt x="525" y="45"/>
                  <a:pt x="525" y="45"/>
                  <a:pt x="525" y="45"/>
                </a:cubicBezTo>
                <a:cubicBezTo>
                  <a:pt x="524" y="47"/>
                  <a:pt x="524" y="47"/>
                  <a:pt x="524" y="47"/>
                </a:cubicBezTo>
                <a:cubicBezTo>
                  <a:pt x="523" y="47"/>
                  <a:pt x="523" y="47"/>
                  <a:pt x="523" y="47"/>
                </a:cubicBezTo>
                <a:lnTo>
                  <a:pt x="524" y="45"/>
                </a:lnTo>
                <a:close/>
                <a:moveTo>
                  <a:pt x="467" y="35"/>
                </a:moveTo>
                <a:cubicBezTo>
                  <a:pt x="466" y="35"/>
                  <a:pt x="466" y="36"/>
                  <a:pt x="467" y="36"/>
                </a:cubicBezTo>
                <a:cubicBezTo>
                  <a:pt x="467" y="36"/>
                  <a:pt x="467" y="35"/>
                  <a:pt x="467" y="35"/>
                </a:cubicBezTo>
                <a:close/>
                <a:moveTo>
                  <a:pt x="501" y="109"/>
                </a:moveTo>
                <a:cubicBezTo>
                  <a:pt x="500" y="108"/>
                  <a:pt x="499" y="108"/>
                  <a:pt x="498" y="108"/>
                </a:cubicBezTo>
                <a:cubicBezTo>
                  <a:pt x="499" y="108"/>
                  <a:pt x="500" y="108"/>
                  <a:pt x="501" y="109"/>
                </a:cubicBezTo>
                <a:close/>
                <a:moveTo>
                  <a:pt x="496" y="109"/>
                </a:moveTo>
                <a:cubicBezTo>
                  <a:pt x="496" y="109"/>
                  <a:pt x="496" y="109"/>
                  <a:pt x="496" y="109"/>
                </a:cubicBezTo>
                <a:cubicBezTo>
                  <a:pt x="496" y="109"/>
                  <a:pt x="496" y="109"/>
                  <a:pt x="496" y="109"/>
                </a:cubicBezTo>
                <a:close/>
                <a:moveTo>
                  <a:pt x="429" y="155"/>
                </a:moveTo>
                <a:cubicBezTo>
                  <a:pt x="428" y="155"/>
                  <a:pt x="425" y="152"/>
                  <a:pt x="428" y="156"/>
                </a:cubicBezTo>
                <a:cubicBezTo>
                  <a:pt x="429" y="158"/>
                  <a:pt x="428" y="155"/>
                  <a:pt x="429" y="155"/>
                </a:cubicBezTo>
                <a:close/>
                <a:moveTo>
                  <a:pt x="433" y="159"/>
                </a:moveTo>
                <a:cubicBezTo>
                  <a:pt x="434" y="159"/>
                  <a:pt x="435" y="160"/>
                  <a:pt x="436" y="161"/>
                </a:cubicBezTo>
                <a:cubicBezTo>
                  <a:pt x="434" y="159"/>
                  <a:pt x="434" y="159"/>
                  <a:pt x="433" y="159"/>
                </a:cubicBezTo>
                <a:close/>
                <a:moveTo>
                  <a:pt x="433" y="159"/>
                </a:moveTo>
                <a:cubicBezTo>
                  <a:pt x="432" y="159"/>
                  <a:pt x="432" y="160"/>
                  <a:pt x="431" y="161"/>
                </a:cubicBezTo>
                <a:cubicBezTo>
                  <a:pt x="433" y="162"/>
                  <a:pt x="433" y="160"/>
                  <a:pt x="433" y="159"/>
                </a:cubicBezTo>
                <a:close/>
                <a:moveTo>
                  <a:pt x="442" y="148"/>
                </a:moveTo>
                <a:cubicBezTo>
                  <a:pt x="443" y="150"/>
                  <a:pt x="447" y="151"/>
                  <a:pt x="445" y="155"/>
                </a:cubicBezTo>
                <a:cubicBezTo>
                  <a:pt x="445" y="155"/>
                  <a:pt x="446" y="153"/>
                  <a:pt x="448" y="155"/>
                </a:cubicBezTo>
                <a:cubicBezTo>
                  <a:pt x="445" y="151"/>
                  <a:pt x="444" y="148"/>
                  <a:pt x="442" y="148"/>
                </a:cubicBezTo>
                <a:close/>
                <a:moveTo>
                  <a:pt x="452" y="156"/>
                </a:moveTo>
                <a:cubicBezTo>
                  <a:pt x="452" y="155"/>
                  <a:pt x="452" y="155"/>
                  <a:pt x="453" y="155"/>
                </a:cubicBezTo>
                <a:cubicBezTo>
                  <a:pt x="452" y="155"/>
                  <a:pt x="452" y="155"/>
                  <a:pt x="452" y="156"/>
                </a:cubicBezTo>
                <a:close/>
                <a:moveTo>
                  <a:pt x="453" y="155"/>
                </a:moveTo>
                <a:cubicBezTo>
                  <a:pt x="454" y="155"/>
                  <a:pt x="457" y="160"/>
                  <a:pt x="457" y="157"/>
                </a:cubicBezTo>
                <a:cubicBezTo>
                  <a:pt x="456" y="155"/>
                  <a:pt x="454" y="152"/>
                  <a:pt x="453" y="152"/>
                </a:cubicBezTo>
                <a:cubicBezTo>
                  <a:pt x="454" y="155"/>
                  <a:pt x="453" y="155"/>
                  <a:pt x="453" y="155"/>
                </a:cubicBezTo>
                <a:close/>
                <a:moveTo>
                  <a:pt x="480" y="123"/>
                </a:moveTo>
                <a:cubicBezTo>
                  <a:pt x="479" y="124"/>
                  <a:pt x="479" y="124"/>
                  <a:pt x="479" y="124"/>
                </a:cubicBezTo>
                <a:cubicBezTo>
                  <a:pt x="480" y="125"/>
                  <a:pt x="480" y="125"/>
                  <a:pt x="480" y="125"/>
                </a:cubicBezTo>
                <a:cubicBezTo>
                  <a:pt x="480" y="125"/>
                  <a:pt x="481" y="124"/>
                  <a:pt x="480" y="123"/>
                </a:cubicBezTo>
                <a:close/>
                <a:moveTo>
                  <a:pt x="491" y="134"/>
                </a:moveTo>
                <a:cubicBezTo>
                  <a:pt x="488" y="129"/>
                  <a:pt x="488" y="129"/>
                  <a:pt x="488" y="129"/>
                </a:cubicBezTo>
                <a:cubicBezTo>
                  <a:pt x="487" y="128"/>
                  <a:pt x="490" y="132"/>
                  <a:pt x="489" y="132"/>
                </a:cubicBezTo>
                <a:cubicBezTo>
                  <a:pt x="489" y="133"/>
                  <a:pt x="490" y="134"/>
                  <a:pt x="491" y="134"/>
                </a:cubicBezTo>
                <a:close/>
                <a:moveTo>
                  <a:pt x="504" y="160"/>
                </a:moveTo>
                <a:cubicBezTo>
                  <a:pt x="504" y="160"/>
                  <a:pt x="504" y="160"/>
                  <a:pt x="503" y="160"/>
                </a:cubicBezTo>
                <a:cubicBezTo>
                  <a:pt x="504" y="160"/>
                  <a:pt x="504" y="160"/>
                  <a:pt x="504" y="160"/>
                </a:cubicBezTo>
                <a:close/>
                <a:moveTo>
                  <a:pt x="484" y="120"/>
                </a:moveTo>
                <a:cubicBezTo>
                  <a:pt x="486" y="122"/>
                  <a:pt x="487" y="124"/>
                  <a:pt x="489" y="125"/>
                </a:cubicBezTo>
                <a:cubicBezTo>
                  <a:pt x="490" y="126"/>
                  <a:pt x="486" y="121"/>
                  <a:pt x="484" y="120"/>
                </a:cubicBezTo>
                <a:close/>
                <a:moveTo>
                  <a:pt x="489" y="120"/>
                </a:moveTo>
                <a:cubicBezTo>
                  <a:pt x="488" y="120"/>
                  <a:pt x="487" y="120"/>
                  <a:pt x="486" y="119"/>
                </a:cubicBezTo>
                <a:cubicBezTo>
                  <a:pt x="488" y="121"/>
                  <a:pt x="488" y="121"/>
                  <a:pt x="488" y="121"/>
                </a:cubicBezTo>
                <a:lnTo>
                  <a:pt x="489" y="120"/>
                </a:lnTo>
                <a:close/>
                <a:moveTo>
                  <a:pt x="496" y="122"/>
                </a:moveTo>
                <a:cubicBezTo>
                  <a:pt x="494" y="121"/>
                  <a:pt x="494" y="121"/>
                  <a:pt x="494" y="121"/>
                </a:cubicBezTo>
                <a:cubicBezTo>
                  <a:pt x="495" y="122"/>
                  <a:pt x="495" y="122"/>
                  <a:pt x="495" y="122"/>
                </a:cubicBezTo>
                <a:lnTo>
                  <a:pt x="496" y="122"/>
                </a:lnTo>
                <a:close/>
                <a:moveTo>
                  <a:pt x="501" y="90"/>
                </a:moveTo>
                <a:cubicBezTo>
                  <a:pt x="500" y="90"/>
                  <a:pt x="500" y="86"/>
                  <a:pt x="495" y="89"/>
                </a:cubicBezTo>
                <a:cubicBezTo>
                  <a:pt x="502" y="87"/>
                  <a:pt x="495" y="93"/>
                  <a:pt x="501" y="90"/>
                </a:cubicBezTo>
                <a:close/>
                <a:moveTo>
                  <a:pt x="470" y="41"/>
                </a:moveTo>
                <a:cubicBezTo>
                  <a:pt x="471" y="38"/>
                  <a:pt x="471" y="38"/>
                  <a:pt x="471" y="38"/>
                </a:cubicBezTo>
                <a:cubicBezTo>
                  <a:pt x="470" y="40"/>
                  <a:pt x="467" y="40"/>
                  <a:pt x="470" y="41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9" name="Téglalap 28"/>
          <p:cNvSpPr/>
          <p:nvPr/>
        </p:nvSpPr>
        <p:spPr>
          <a:xfrm>
            <a:off x="9121197" y="2975580"/>
            <a:ext cx="2542684" cy="11387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r"/>
            <a:r>
              <a:rPr lang="hu-HU" sz="2800" b="1" dirty="0">
                <a:solidFill>
                  <a:schemeClr val="accent2"/>
                </a:solidFill>
              </a:rPr>
              <a:t>Weboldal (82%)</a:t>
            </a:r>
          </a:p>
          <a:p>
            <a:pPr marL="0" lvl="1" algn="r"/>
            <a:r>
              <a:rPr lang="hu-HU" sz="2000" b="1" dirty="0">
                <a:solidFill>
                  <a:schemeClr val="accent2"/>
                </a:solidFill>
              </a:rPr>
              <a:t>Online videó (59%)</a:t>
            </a:r>
          </a:p>
          <a:p>
            <a:pPr marL="0" lvl="1" algn="r"/>
            <a:r>
              <a:rPr lang="hu-HU" sz="2000" b="1" dirty="0">
                <a:solidFill>
                  <a:schemeClr val="accent2"/>
                </a:solidFill>
              </a:rPr>
              <a:t>Print kiadvány (47%)</a:t>
            </a:r>
          </a:p>
        </p:txBody>
      </p:sp>
      <p:sp>
        <p:nvSpPr>
          <p:cNvPr id="31" name="Szöveg helye 3"/>
          <p:cNvSpPr>
            <a:spLocks noGrp="1"/>
          </p:cNvSpPr>
          <p:nvPr>
            <p:ph type="body" sz="quarter" idx="13"/>
          </p:nvPr>
        </p:nvSpPr>
        <p:spPr>
          <a:xfrm>
            <a:off x="2721682" y="6384735"/>
            <a:ext cx="8407897" cy="396000"/>
          </a:xfrm>
        </p:spPr>
        <p:txBody>
          <a:bodyPr>
            <a:normAutofit lnSpcReduction="10000"/>
          </a:bodyPr>
          <a:lstStyle/>
          <a:p>
            <a:r>
              <a:rPr lang="hu-HU" dirty="0"/>
              <a:t>(Q6) A legutóbbi néhány alkalommal honnan származott a konkrét tartalommarketing megoldás alkalmazására vonatkozó ötlet?</a:t>
            </a:r>
            <a:br>
              <a:rPr lang="hu-HU" dirty="0"/>
            </a:br>
            <a:r>
              <a:rPr lang="hu-HU" dirty="0"/>
              <a:t>(Q7) Milyen formát használt a tartalom/tartalmak megjelenítésére? (Q8) Milyen eszközt használt a tartalmak célba juttatáshoz?</a:t>
            </a:r>
          </a:p>
        </p:txBody>
      </p:sp>
      <p:pic>
        <p:nvPicPr>
          <p:cNvPr id="39" name="Picture 4" descr="rx icon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encilGrayscale pencilSize="1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6696" y="2585782"/>
            <a:ext cx="2035868" cy="1690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Szövegdoboz 39"/>
          <p:cNvSpPr txBox="1"/>
          <p:nvPr/>
        </p:nvSpPr>
        <p:spPr>
          <a:xfrm>
            <a:off x="3674539" y="2600522"/>
            <a:ext cx="1194558" cy="830997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>
            <a:defPPr>
              <a:defRPr lang="hu-HU"/>
            </a:defPPr>
            <a:lvl1pPr>
              <a:defRPr sz="6000" b="1">
                <a:solidFill>
                  <a:srgbClr val="990000"/>
                </a:solidFill>
                <a:latin typeface="Arial Narrow" panose="020B0606020202030204" pitchFamily="34" charset="0"/>
              </a:defRPr>
            </a:lvl1pPr>
          </a:lstStyle>
          <a:p>
            <a:pPr algn="r"/>
            <a:r>
              <a:rPr lang="hu-HU" sz="4800" dirty="0">
                <a:solidFill>
                  <a:srgbClr val="47274E"/>
                </a:solidFill>
              </a:rPr>
              <a:t>67%</a:t>
            </a:r>
          </a:p>
        </p:txBody>
      </p:sp>
      <p:sp>
        <p:nvSpPr>
          <p:cNvPr id="41" name="Szövegdoboz 40"/>
          <p:cNvSpPr txBox="1"/>
          <p:nvPr/>
        </p:nvSpPr>
        <p:spPr>
          <a:xfrm>
            <a:off x="6305284" y="1961074"/>
            <a:ext cx="1447832" cy="1015663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>
            <a:defPPr>
              <a:defRPr lang="hu-HU"/>
            </a:defPPr>
            <a:lvl1pPr>
              <a:defRPr sz="6000" b="1">
                <a:solidFill>
                  <a:srgbClr val="990000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hu-HU" dirty="0">
                <a:solidFill>
                  <a:srgbClr val="47274E"/>
                </a:solidFill>
              </a:rPr>
              <a:t>81%</a:t>
            </a:r>
          </a:p>
        </p:txBody>
      </p:sp>
      <p:grpSp>
        <p:nvGrpSpPr>
          <p:cNvPr id="42" name="Csoportba foglalás 41"/>
          <p:cNvGrpSpPr/>
          <p:nvPr/>
        </p:nvGrpSpPr>
        <p:grpSpPr>
          <a:xfrm>
            <a:off x="5740256" y="2390042"/>
            <a:ext cx="2271550" cy="2271550"/>
            <a:chOff x="5740255" y="2129495"/>
            <a:chExt cx="2865921" cy="2865921"/>
          </a:xfrm>
        </p:grpSpPr>
        <p:pic>
          <p:nvPicPr>
            <p:cNvPr id="43" name="Picture 14" descr="Képtalálat a következőre: „shopping cart icon transparent”"/>
            <p:cNvPicPr>
              <a:picLocks noChangeAspect="1" noChangeArrowheads="1"/>
            </p:cNvPicPr>
            <p:nvPr/>
          </p:nvPicPr>
          <p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PencilGrayscale pencilSize="1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0255" y="2129495"/>
              <a:ext cx="2865921" cy="28659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4" name="Szövegdoboz 43"/>
            <p:cNvSpPr txBox="1"/>
            <p:nvPr/>
          </p:nvSpPr>
          <p:spPr>
            <a:xfrm>
              <a:off x="6456923" y="3293798"/>
              <a:ext cx="1531394" cy="970772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rtlCol="0">
              <a:spAutoFit/>
            </a:bodyPr>
            <a:lstStyle/>
            <a:p>
              <a:r>
                <a:rPr lang="hu-HU" sz="4400" b="1" spc="50" dirty="0">
                  <a:ln w="19050" cmpd="sng">
                    <a:solidFill>
                      <a:schemeClr val="accent1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Franklin Gothic Heavy" panose="020B0903020102020204" pitchFamily="34" charset="0"/>
                </a:rPr>
                <a:t>OTC</a:t>
              </a:r>
            </a:p>
          </p:txBody>
        </p:sp>
      </p:grpSp>
      <p:sp>
        <p:nvSpPr>
          <p:cNvPr id="45" name="Szövegdoboz 44"/>
          <p:cNvSpPr txBox="1"/>
          <p:nvPr/>
        </p:nvSpPr>
        <p:spPr>
          <a:xfrm>
            <a:off x="4672409" y="4271863"/>
            <a:ext cx="210666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800" b="1" dirty="0">
                <a:solidFill>
                  <a:srgbClr val="47274E"/>
                </a:solidFill>
              </a:rPr>
              <a:t>Használt </a:t>
            </a:r>
            <a:r>
              <a:rPr lang="hu-HU" sz="2800" b="1" dirty="0" err="1">
                <a:solidFill>
                  <a:srgbClr val="47274E"/>
                </a:solidFill>
              </a:rPr>
              <a:t>TM</a:t>
            </a:r>
            <a:r>
              <a:rPr lang="hu-HU" sz="2800" b="1" dirty="0">
                <a:solidFill>
                  <a:srgbClr val="47274E"/>
                </a:solidFill>
              </a:rPr>
              <a:t> megoldást (P1Y)</a:t>
            </a:r>
          </a:p>
        </p:txBody>
      </p:sp>
    </p:spTree>
    <p:extLst>
      <p:ext uri="{BB962C8B-B14F-4D97-AF65-F5344CB8AC3E}">
        <p14:creationId xmlns:p14="http://schemas.microsoft.com/office/powerpoint/2010/main" val="30627510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/>
      <p:bldP spid="30" grpId="0"/>
      <p:bldP spid="13" grpId="0" animBg="1"/>
      <p:bldP spid="3" grpId="0"/>
      <p:bldP spid="58" grpId="0"/>
      <p:bldP spid="65" grpId="0" animBg="1"/>
      <p:bldP spid="66" grpId="0"/>
      <p:bldP spid="67" grpId="0"/>
      <p:bldP spid="70" grpId="0"/>
      <p:bldP spid="71" grpId="0"/>
      <p:bldP spid="74" grpId="0" animBg="1"/>
      <p:bldP spid="75" grpId="0" animBg="1"/>
      <p:bldP spid="78" grpId="0"/>
      <p:bldP spid="79" grpId="0"/>
      <p:bldP spid="81" grpId="0"/>
      <p:bldP spid="85" grpId="0" animBg="1"/>
      <p:bldP spid="86" grpId="0" animBg="1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Képtalálat a következőre: „CURRENT SITUATION”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69" r="18180"/>
          <a:stretch/>
        </p:blipFill>
        <p:spPr bwMode="auto">
          <a:xfrm>
            <a:off x="3447739" y="366269"/>
            <a:ext cx="8739266" cy="650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zöveg hely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fld id="{9CB2A46B-C885-423F-B7B8-6A46BCAE1F08}" type="slidenum">
              <a:rPr lang="hu-HU" smtClean="0"/>
              <a:t>12</a:t>
            </a:fld>
            <a:endParaRPr lang="hu-HU" dirty="0"/>
          </a:p>
        </p:txBody>
      </p:sp>
      <p:sp>
        <p:nvSpPr>
          <p:cNvPr id="8" name="Tartalom helye 2"/>
          <p:cNvSpPr txBox="1">
            <a:spLocks/>
          </p:cNvSpPr>
          <p:nvPr/>
        </p:nvSpPr>
        <p:spPr>
          <a:xfrm>
            <a:off x="457197" y="2188565"/>
            <a:ext cx="11544541" cy="2218543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vert="horz" lIns="91440" tIns="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hu-HU" sz="4400" b="1" dirty="0">
                <a:solidFill>
                  <a:srgbClr val="C00000"/>
                </a:solidFill>
              </a:rPr>
              <a:t>IGAZ-E, HOGY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hu-HU" sz="4400" b="1" dirty="0">
                <a:solidFill>
                  <a:srgbClr val="C00000"/>
                </a:solidFill>
              </a:rPr>
              <a:t>A TARTALOMMARKETING „MOSTOHAGYEREK”?</a:t>
            </a:r>
            <a:endParaRPr lang="en-US" sz="4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2330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STRATÉGIA ÉS A BÜDZSÉ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fld id="{758950C3-B9DF-44F2-9D7A-AB16962BE883}" type="slidenum">
              <a:rPr lang="hu-HU" smtClean="0"/>
              <a:t>13</a:t>
            </a:fld>
            <a:endParaRPr lang="hu-HU" dirty="0"/>
          </a:p>
        </p:txBody>
      </p:sp>
      <p:sp>
        <p:nvSpPr>
          <p:cNvPr id="79" name="Freeform 18"/>
          <p:cNvSpPr>
            <a:spLocks noChangeAspect="1" noEditPoints="1"/>
          </p:cNvSpPr>
          <p:nvPr/>
        </p:nvSpPr>
        <p:spPr bwMode="auto">
          <a:xfrm rot="2162266" flipH="1">
            <a:off x="4067112" y="1418983"/>
            <a:ext cx="1471083" cy="478875"/>
          </a:xfrm>
          <a:custGeom>
            <a:avLst/>
            <a:gdLst>
              <a:gd name="T0" fmla="*/ 266 w 578"/>
              <a:gd name="T1" fmla="*/ 80 h 179"/>
              <a:gd name="T2" fmla="*/ 212 w 578"/>
              <a:gd name="T3" fmla="*/ 39 h 179"/>
              <a:gd name="T4" fmla="*/ 51 w 578"/>
              <a:gd name="T5" fmla="*/ 101 h 179"/>
              <a:gd name="T6" fmla="*/ 204 w 578"/>
              <a:gd name="T7" fmla="*/ 36 h 179"/>
              <a:gd name="T8" fmla="*/ 277 w 578"/>
              <a:gd name="T9" fmla="*/ 48 h 179"/>
              <a:gd name="T10" fmla="*/ 376 w 578"/>
              <a:gd name="T11" fmla="*/ 58 h 179"/>
              <a:gd name="T12" fmla="*/ 464 w 578"/>
              <a:gd name="T13" fmla="*/ 100 h 179"/>
              <a:gd name="T14" fmla="*/ 386 w 578"/>
              <a:gd name="T15" fmla="*/ 94 h 179"/>
              <a:gd name="T16" fmla="*/ 328 w 578"/>
              <a:gd name="T17" fmla="*/ 96 h 179"/>
              <a:gd name="T18" fmla="*/ 277 w 578"/>
              <a:gd name="T19" fmla="*/ 93 h 179"/>
              <a:gd name="T20" fmla="*/ 244 w 578"/>
              <a:gd name="T21" fmla="*/ 91 h 179"/>
              <a:gd name="T22" fmla="*/ 156 w 578"/>
              <a:gd name="T23" fmla="*/ 81 h 179"/>
              <a:gd name="T24" fmla="*/ 73 w 578"/>
              <a:gd name="T25" fmla="*/ 90 h 179"/>
              <a:gd name="T26" fmla="*/ 22 w 578"/>
              <a:gd name="T27" fmla="*/ 121 h 179"/>
              <a:gd name="T28" fmla="*/ 17 w 578"/>
              <a:gd name="T29" fmla="*/ 76 h 179"/>
              <a:gd name="T30" fmla="*/ 90 w 578"/>
              <a:gd name="T31" fmla="*/ 45 h 179"/>
              <a:gd name="T32" fmla="*/ 179 w 578"/>
              <a:gd name="T33" fmla="*/ 79 h 179"/>
              <a:gd name="T34" fmla="*/ 170 w 578"/>
              <a:gd name="T35" fmla="*/ 56 h 179"/>
              <a:gd name="T36" fmla="*/ 303 w 578"/>
              <a:gd name="T37" fmla="*/ 55 h 179"/>
              <a:gd name="T38" fmla="*/ 404 w 578"/>
              <a:gd name="T39" fmla="*/ 83 h 179"/>
              <a:gd name="T40" fmla="*/ 324 w 578"/>
              <a:gd name="T41" fmla="*/ 82 h 179"/>
              <a:gd name="T42" fmla="*/ 219 w 578"/>
              <a:gd name="T43" fmla="*/ 71 h 179"/>
              <a:gd name="T44" fmla="*/ 25 w 578"/>
              <a:gd name="T45" fmla="*/ 95 h 179"/>
              <a:gd name="T46" fmla="*/ 39 w 578"/>
              <a:gd name="T47" fmla="*/ 89 h 179"/>
              <a:gd name="T48" fmla="*/ 150 w 578"/>
              <a:gd name="T49" fmla="*/ 60 h 179"/>
              <a:gd name="T50" fmla="*/ 141 w 578"/>
              <a:gd name="T51" fmla="*/ 60 h 179"/>
              <a:gd name="T52" fmla="*/ 230 w 578"/>
              <a:gd name="T53" fmla="*/ 93 h 179"/>
              <a:gd name="T54" fmla="*/ 424 w 578"/>
              <a:gd name="T55" fmla="*/ 89 h 179"/>
              <a:gd name="T56" fmla="*/ 323 w 578"/>
              <a:gd name="T57" fmla="*/ 100 h 179"/>
              <a:gd name="T58" fmla="*/ 427 w 578"/>
              <a:gd name="T59" fmla="*/ 177 h 179"/>
              <a:gd name="T60" fmla="*/ 500 w 578"/>
              <a:gd name="T61" fmla="*/ 119 h 179"/>
              <a:gd name="T62" fmla="*/ 523 w 578"/>
              <a:gd name="T63" fmla="*/ 124 h 179"/>
              <a:gd name="T64" fmla="*/ 520 w 578"/>
              <a:gd name="T65" fmla="*/ 39 h 179"/>
              <a:gd name="T66" fmla="*/ 534 w 578"/>
              <a:gd name="T67" fmla="*/ 76 h 179"/>
              <a:gd name="T68" fmla="*/ 573 w 578"/>
              <a:gd name="T69" fmla="*/ 123 h 179"/>
              <a:gd name="T70" fmla="*/ 549 w 578"/>
              <a:gd name="T71" fmla="*/ 152 h 179"/>
              <a:gd name="T72" fmla="*/ 461 w 578"/>
              <a:gd name="T73" fmla="*/ 162 h 179"/>
              <a:gd name="T74" fmla="*/ 439 w 578"/>
              <a:gd name="T75" fmla="*/ 166 h 179"/>
              <a:gd name="T76" fmla="*/ 477 w 578"/>
              <a:gd name="T77" fmla="*/ 147 h 179"/>
              <a:gd name="T78" fmla="*/ 493 w 578"/>
              <a:gd name="T79" fmla="*/ 129 h 179"/>
              <a:gd name="T80" fmla="*/ 500 w 578"/>
              <a:gd name="T81" fmla="*/ 119 h 179"/>
              <a:gd name="T82" fmla="*/ 509 w 578"/>
              <a:gd name="T83" fmla="*/ 117 h 179"/>
              <a:gd name="T84" fmla="*/ 496 w 578"/>
              <a:gd name="T85" fmla="*/ 105 h 179"/>
              <a:gd name="T86" fmla="*/ 487 w 578"/>
              <a:gd name="T87" fmla="*/ 74 h 179"/>
              <a:gd name="T88" fmla="*/ 469 w 578"/>
              <a:gd name="T89" fmla="*/ 36 h 179"/>
              <a:gd name="T90" fmla="*/ 440 w 578"/>
              <a:gd name="T91" fmla="*/ 8 h 179"/>
              <a:gd name="T92" fmla="*/ 500 w 578"/>
              <a:gd name="T93" fmla="*/ 9 h 179"/>
              <a:gd name="T94" fmla="*/ 552 w 578"/>
              <a:gd name="T95" fmla="*/ 103 h 179"/>
              <a:gd name="T96" fmla="*/ 540 w 578"/>
              <a:gd name="T97" fmla="*/ 98 h 179"/>
              <a:gd name="T98" fmla="*/ 521 w 578"/>
              <a:gd name="T99" fmla="*/ 78 h 179"/>
              <a:gd name="T100" fmla="*/ 513 w 578"/>
              <a:gd name="T101" fmla="*/ 155 h 179"/>
              <a:gd name="T102" fmla="*/ 486 w 578"/>
              <a:gd name="T103" fmla="*/ 154 h 179"/>
              <a:gd name="T104" fmla="*/ 504 w 578"/>
              <a:gd name="T105" fmla="*/ 133 h 179"/>
              <a:gd name="T106" fmla="*/ 520 w 578"/>
              <a:gd name="T107" fmla="*/ 108 h 179"/>
              <a:gd name="T108" fmla="*/ 469 w 578"/>
              <a:gd name="T109" fmla="*/ 16 h 179"/>
              <a:gd name="T110" fmla="*/ 474 w 578"/>
              <a:gd name="T111" fmla="*/ 23 h 179"/>
              <a:gd name="T112" fmla="*/ 513 w 578"/>
              <a:gd name="T113" fmla="*/ 71 h 179"/>
              <a:gd name="T114" fmla="*/ 512 w 578"/>
              <a:gd name="T115" fmla="*/ 66 h 179"/>
              <a:gd name="T116" fmla="*/ 496 w 578"/>
              <a:gd name="T117" fmla="*/ 109 h 179"/>
              <a:gd name="T118" fmla="*/ 457 w 578"/>
              <a:gd name="T119" fmla="*/ 157 h 179"/>
              <a:gd name="T120" fmla="*/ 488 w 578"/>
              <a:gd name="T121" fmla="*/ 121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578" h="179">
                <a:moveTo>
                  <a:pt x="484" y="109"/>
                </a:moveTo>
                <a:cubicBezTo>
                  <a:pt x="484" y="110"/>
                  <a:pt x="484" y="110"/>
                  <a:pt x="484" y="110"/>
                </a:cubicBezTo>
                <a:cubicBezTo>
                  <a:pt x="483" y="110"/>
                  <a:pt x="483" y="110"/>
                  <a:pt x="484" y="109"/>
                </a:cubicBezTo>
                <a:close/>
                <a:moveTo>
                  <a:pt x="484" y="110"/>
                </a:moveTo>
                <a:cubicBezTo>
                  <a:pt x="486" y="114"/>
                  <a:pt x="491" y="116"/>
                  <a:pt x="494" y="118"/>
                </a:cubicBezTo>
                <a:cubicBezTo>
                  <a:pt x="496" y="111"/>
                  <a:pt x="487" y="111"/>
                  <a:pt x="484" y="110"/>
                </a:cubicBezTo>
                <a:close/>
                <a:moveTo>
                  <a:pt x="491" y="102"/>
                </a:moveTo>
                <a:cubicBezTo>
                  <a:pt x="488" y="99"/>
                  <a:pt x="488" y="99"/>
                  <a:pt x="488" y="99"/>
                </a:cubicBezTo>
                <a:cubicBezTo>
                  <a:pt x="489" y="100"/>
                  <a:pt x="488" y="103"/>
                  <a:pt x="491" y="102"/>
                </a:cubicBezTo>
                <a:close/>
                <a:moveTo>
                  <a:pt x="484" y="104"/>
                </a:moveTo>
                <a:cubicBezTo>
                  <a:pt x="485" y="108"/>
                  <a:pt x="485" y="108"/>
                  <a:pt x="485" y="108"/>
                </a:cubicBezTo>
                <a:cubicBezTo>
                  <a:pt x="486" y="105"/>
                  <a:pt x="486" y="105"/>
                  <a:pt x="486" y="105"/>
                </a:cubicBezTo>
                <a:lnTo>
                  <a:pt x="484" y="104"/>
                </a:lnTo>
                <a:close/>
                <a:moveTo>
                  <a:pt x="277" y="97"/>
                </a:moveTo>
                <a:cubicBezTo>
                  <a:pt x="277" y="96"/>
                  <a:pt x="277" y="94"/>
                  <a:pt x="277" y="93"/>
                </a:cubicBezTo>
                <a:lnTo>
                  <a:pt x="277" y="97"/>
                </a:lnTo>
                <a:close/>
                <a:moveTo>
                  <a:pt x="266" y="80"/>
                </a:moveTo>
                <a:cubicBezTo>
                  <a:pt x="267" y="80"/>
                  <a:pt x="267" y="81"/>
                  <a:pt x="268" y="81"/>
                </a:cubicBezTo>
                <a:cubicBezTo>
                  <a:pt x="267" y="80"/>
                  <a:pt x="267" y="80"/>
                  <a:pt x="266" y="80"/>
                </a:cubicBezTo>
                <a:close/>
                <a:moveTo>
                  <a:pt x="284" y="93"/>
                </a:moveTo>
                <a:cubicBezTo>
                  <a:pt x="286" y="93"/>
                  <a:pt x="286" y="93"/>
                  <a:pt x="286" y="93"/>
                </a:cubicBezTo>
                <a:cubicBezTo>
                  <a:pt x="285" y="93"/>
                  <a:pt x="284" y="93"/>
                  <a:pt x="284" y="93"/>
                </a:cubicBezTo>
                <a:close/>
                <a:moveTo>
                  <a:pt x="394" y="100"/>
                </a:moveTo>
                <a:cubicBezTo>
                  <a:pt x="393" y="99"/>
                  <a:pt x="391" y="97"/>
                  <a:pt x="390" y="95"/>
                </a:cubicBezTo>
                <a:cubicBezTo>
                  <a:pt x="391" y="97"/>
                  <a:pt x="390" y="101"/>
                  <a:pt x="394" y="100"/>
                </a:cubicBezTo>
                <a:close/>
                <a:moveTo>
                  <a:pt x="225" y="44"/>
                </a:moveTo>
                <a:cubicBezTo>
                  <a:pt x="225" y="42"/>
                  <a:pt x="225" y="42"/>
                  <a:pt x="225" y="42"/>
                </a:cubicBezTo>
                <a:cubicBezTo>
                  <a:pt x="224" y="42"/>
                  <a:pt x="224" y="43"/>
                  <a:pt x="225" y="44"/>
                </a:cubicBezTo>
                <a:close/>
                <a:moveTo>
                  <a:pt x="267" y="49"/>
                </a:moveTo>
                <a:cubicBezTo>
                  <a:pt x="267" y="49"/>
                  <a:pt x="267" y="49"/>
                  <a:pt x="267" y="49"/>
                </a:cubicBezTo>
                <a:cubicBezTo>
                  <a:pt x="267" y="48"/>
                  <a:pt x="268" y="48"/>
                  <a:pt x="268" y="46"/>
                </a:cubicBezTo>
                <a:lnTo>
                  <a:pt x="267" y="49"/>
                </a:lnTo>
                <a:close/>
                <a:moveTo>
                  <a:pt x="294" y="90"/>
                </a:moveTo>
                <a:cubicBezTo>
                  <a:pt x="293" y="89"/>
                  <a:pt x="293" y="89"/>
                  <a:pt x="293" y="89"/>
                </a:cubicBezTo>
                <a:cubicBezTo>
                  <a:pt x="292" y="89"/>
                  <a:pt x="292" y="89"/>
                  <a:pt x="292" y="89"/>
                </a:cubicBezTo>
                <a:cubicBezTo>
                  <a:pt x="293" y="90"/>
                  <a:pt x="293" y="90"/>
                  <a:pt x="294" y="90"/>
                </a:cubicBezTo>
                <a:close/>
                <a:moveTo>
                  <a:pt x="210" y="34"/>
                </a:moveTo>
                <a:cubicBezTo>
                  <a:pt x="210" y="36"/>
                  <a:pt x="211" y="38"/>
                  <a:pt x="212" y="39"/>
                </a:cubicBezTo>
                <a:cubicBezTo>
                  <a:pt x="212" y="37"/>
                  <a:pt x="211" y="35"/>
                  <a:pt x="210" y="34"/>
                </a:cubicBezTo>
                <a:close/>
                <a:moveTo>
                  <a:pt x="266" y="80"/>
                </a:move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lose/>
                <a:moveTo>
                  <a:pt x="279" y="48"/>
                </a:moveTo>
                <a:cubicBezTo>
                  <a:pt x="280" y="49"/>
                  <a:pt x="281" y="49"/>
                  <a:pt x="281" y="49"/>
                </a:cubicBezTo>
                <a:cubicBezTo>
                  <a:pt x="281" y="48"/>
                  <a:pt x="280" y="48"/>
                  <a:pt x="279" y="48"/>
                </a:cubicBezTo>
                <a:close/>
                <a:moveTo>
                  <a:pt x="389" y="93"/>
                </a:moveTo>
                <a:cubicBezTo>
                  <a:pt x="390" y="95"/>
                  <a:pt x="390" y="95"/>
                  <a:pt x="390" y="95"/>
                </a:cubicBezTo>
                <a:cubicBezTo>
                  <a:pt x="390" y="94"/>
                  <a:pt x="390" y="93"/>
                  <a:pt x="389" y="93"/>
                </a:cubicBezTo>
                <a:close/>
                <a:moveTo>
                  <a:pt x="471" y="106"/>
                </a:moveTo>
                <a:cubicBezTo>
                  <a:pt x="471" y="108"/>
                  <a:pt x="470" y="109"/>
                  <a:pt x="472" y="110"/>
                </a:cubicBezTo>
                <a:cubicBezTo>
                  <a:pt x="472" y="108"/>
                  <a:pt x="471" y="107"/>
                  <a:pt x="471" y="106"/>
                </a:cubicBezTo>
                <a:close/>
                <a:moveTo>
                  <a:pt x="5" y="110"/>
                </a:moveTo>
                <a:cubicBezTo>
                  <a:pt x="5" y="110"/>
                  <a:pt x="5" y="110"/>
                  <a:pt x="5" y="110"/>
                </a:cubicBezTo>
                <a:cubicBezTo>
                  <a:pt x="5" y="110"/>
                  <a:pt x="5" y="110"/>
                  <a:pt x="5" y="110"/>
                </a:cubicBezTo>
                <a:close/>
                <a:moveTo>
                  <a:pt x="52" y="103"/>
                </a:moveTo>
                <a:cubicBezTo>
                  <a:pt x="51" y="102"/>
                  <a:pt x="51" y="102"/>
                  <a:pt x="51" y="101"/>
                </a:cubicBezTo>
                <a:cubicBezTo>
                  <a:pt x="51" y="103"/>
                  <a:pt x="51" y="104"/>
                  <a:pt x="52" y="103"/>
                </a:cubicBezTo>
                <a:close/>
                <a:moveTo>
                  <a:pt x="87" y="38"/>
                </a:moveTo>
                <a:cubicBezTo>
                  <a:pt x="96" y="43"/>
                  <a:pt x="96" y="43"/>
                  <a:pt x="96" y="43"/>
                </a:cubicBezTo>
                <a:cubicBezTo>
                  <a:pt x="96" y="41"/>
                  <a:pt x="100" y="39"/>
                  <a:pt x="97" y="37"/>
                </a:cubicBezTo>
                <a:cubicBezTo>
                  <a:pt x="101" y="41"/>
                  <a:pt x="101" y="41"/>
                  <a:pt x="101" y="41"/>
                </a:cubicBezTo>
                <a:cubicBezTo>
                  <a:pt x="101" y="38"/>
                  <a:pt x="101" y="38"/>
                  <a:pt x="101" y="38"/>
                </a:cubicBezTo>
                <a:cubicBezTo>
                  <a:pt x="115" y="31"/>
                  <a:pt x="128" y="52"/>
                  <a:pt x="141" y="38"/>
                </a:cubicBezTo>
                <a:cubicBezTo>
                  <a:pt x="141" y="37"/>
                  <a:pt x="141" y="37"/>
                  <a:pt x="141" y="37"/>
                </a:cubicBezTo>
                <a:cubicBezTo>
                  <a:pt x="150" y="43"/>
                  <a:pt x="150" y="43"/>
                  <a:pt x="150" y="43"/>
                </a:cubicBezTo>
                <a:cubicBezTo>
                  <a:pt x="151" y="43"/>
                  <a:pt x="151" y="37"/>
                  <a:pt x="154" y="35"/>
                </a:cubicBezTo>
                <a:cubicBezTo>
                  <a:pt x="153" y="41"/>
                  <a:pt x="159" y="36"/>
                  <a:pt x="160" y="41"/>
                </a:cubicBezTo>
                <a:cubicBezTo>
                  <a:pt x="162" y="38"/>
                  <a:pt x="160" y="37"/>
                  <a:pt x="159" y="35"/>
                </a:cubicBezTo>
                <a:cubicBezTo>
                  <a:pt x="167" y="29"/>
                  <a:pt x="174" y="38"/>
                  <a:pt x="182" y="34"/>
                </a:cubicBezTo>
                <a:cubicBezTo>
                  <a:pt x="174" y="42"/>
                  <a:pt x="174" y="40"/>
                  <a:pt x="168" y="43"/>
                </a:cubicBezTo>
                <a:cubicBezTo>
                  <a:pt x="175" y="46"/>
                  <a:pt x="176" y="40"/>
                  <a:pt x="184" y="42"/>
                </a:cubicBezTo>
                <a:cubicBezTo>
                  <a:pt x="180" y="40"/>
                  <a:pt x="180" y="40"/>
                  <a:pt x="180" y="40"/>
                </a:cubicBezTo>
                <a:cubicBezTo>
                  <a:pt x="184" y="31"/>
                  <a:pt x="192" y="44"/>
                  <a:pt x="193" y="35"/>
                </a:cubicBezTo>
                <a:cubicBezTo>
                  <a:pt x="197" y="36"/>
                  <a:pt x="201" y="45"/>
                  <a:pt x="206" y="44"/>
                </a:cubicBezTo>
                <a:cubicBezTo>
                  <a:pt x="204" y="36"/>
                  <a:pt x="204" y="36"/>
                  <a:pt x="204" y="36"/>
                </a:cubicBezTo>
                <a:cubicBezTo>
                  <a:pt x="209" y="35"/>
                  <a:pt x="209" y="35"/>
                  <a:pt x="209" y="35"/>
                </a:cubicBezTo>
                <a:cubicBezTo>
                  <a:pt x="209" y="41"/>
                  <a:pt x="209" y="41"/>
                  <a:pt x="209" y="41"/>
                </a:cubicBezTo>
                <a:cubicBezTo>
                  <a:pt x="211" y="41"/>
                  <a:pt x="211" y="40"/>
                  <a:pt x="212" y="39"/>
                </a:cubicBezTo>
                <a:cubicBezTo>
                  <a:pt x="215" y="45"/>
                  <a:pt x="220" y="42"/>
                  <a:pt x="224" y="47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5"/>
                  <a:pt x="226" y="45"/>
                  <a:pt x="226" y="46"/>
                </a:cubicBezTo>
                <a:cubicBezTo>
                  <a:pt x="227" y="41"/>
                  <a:pt x="230" y="43"/>
                  <a:pt x="231" y="39"/>
                </a:cubicBezTo>
                <a:cubicBezTo>
                  <a:pt x="229" y="37"/>
                  <a:pt x="226" y="35"/>
                  <a:pt x="226" y="38"/>
                </a:cubicBezTo>
                <a:cubicBezTo>
                  <a:pt x="222" y="32"/>
                  <a:pt x="231" y="35"/>
                  <a:pt x="233" y="35"/>
                </a:cubicBezTo>
                <a:cubicBezTo>
                  <a:pt x="230" y="37"/>
                  <a:pt x="234" y="38"/>
                  <a:pt x="235" y="39"/>
                </a:cubicBezTo>
                <a:cubicBezTo>
                  <a:pt x="236" y="39"/>
                  <a:pt x="235" y="38"/>
                  <a:pt x="235" y="37"/>
                </a:cubicBezTo>
                <a:cubicBezTo>
                  <a:pt x="240" y="34"/>
                  <a:pt x="241" y="48"/>
                  <a:pt x="244" y="39"/>
                </a:cubicBezTo>
                <a:cubicBezTo>
                  <a:pt x="245" y="44"/>
                  <a:pt x="245" y="44"/>
                  <a:pt x="245" y="44"/>
                </a:cubicBezTo>
                <a:cubicBezTo>
                  <a:pt x="249" y="40"/>
                  <a:pt x="249" y="40"/>
                  <a:pt x="249" y="40"/>
                </a:cubicBezTo>
                <a:cubicBezTo>
                  <a:pt x="249" y="50"/>
                  <a:pt x="254" y="41"/>
                  <a:pt x="254" y="51"/>
                </a:cubicBezTo>
                <a:cubicBezTo>
                  <a:pt x="258" y="51"/>
                  <a:pt x="254" y="45"/>
                  <a:pt x="255" y="46"/>
                </a:cubicBezTo>
                <a:cubicBezTo>
                  <a:pt x="259" y="44"/>
                  <a:pt x="266" y="54"/>
                  <a:pt x="267" y="49"/>
                </a:cubicBezTo>
                <a:cubicBezTo>
                  <a:pt x="270" y="53"/>
                  <a:pt x="274" y="51"/>
                  <a:pt x="277" y="53"/>
                </a:cubicBezTo>
                <a:cubicBezTo>
                  <a:pt x="277" y="48"/>
                  <a:pt x="277" y="48"/>
                  <a:pt x="277" y="48"/>
                </a:cubicBezTo>
                <a:cubicBezTo>
                  <a:pt x="279" y="50"/>
                  <a:pt x="280" y="52"/>
                  <a:pt x="282" y="51"/>
                </a:cubicBezTo>
                <a:cubicBezTo>
                  <a:pt x="282" y="51"/>
                  <a:pt x="282" y="50"/>
                  <a:pt x="281" y="49"/>
                </a:cubicBezTo>
                <a:cubicBezTo>
                  <a:pt x="287" y="52"/>
                  <a:pt x="291" y="53"/>
                  <a:pt x="296" y="53"/>
                </a:cubicBezTo>
                <a:cubicBezTo>
                  <a:pt x="296" y="50"/>
                  <a:pt x="296" y="49"/>
                  <a:pt x="293" y="47"/>
                </a:cubicBezTo>
                <a:cubicBezTo>
                  <a:pt x="298" y="43"/>
                  <a:pt x="305" y="54"/>
                  <a:pt x="311" y="53"/>
                </a:cubicBezTo>
                <a:cubicBezTo>
                  <a:pt x="311" y="50"/>
                  <a:pt x="311" y="50"/>
                  <a:pt x="311" y="50"/>
                </a:cubicBezTo>
                <a:cubicBezTo>
                  <a:pt x="314" y="54"/>
                  <a:pt x="314" y="54"/>
                  <a:pt x="314" y="54"/>
                </a:cubicBezTo>
                <a:cubicBezTo>
                  <a:pt x="314" y="53"/>
                  <a:pt x="314" y="51"/>
                  <a:pt x="315" y="50"/>
                </a:cubicBezTo>
                <a:cubicBezTo>
                  <a:pt x="321" y="49"/>
                  <a:pt x="329" y="50"/>
                  <a:pt x="331" y="59"/>
                </a:cubicBezTo>
                <a:cubicBezTo>
                  <a:pt x="330" y="57"/>
                  <a:pt x="335" y="54"/>
                  <a:pt x="331" y="50"/>
                </a:cubicBezTo>
                <a:cubicBezTo>
                  <a:pt x="337" y="57"/>
                  <a:pt x="345" y="56"/>
                  <a:pt x="352" y="59"/>
                </a:cubicBezTo>
                <a:cubicBezTo>
                  <a:pt x="352" y="59"/>
                  <a:pt x="352" y="59"/>
                  <a:pt x="352" y="59"/>
                </a:cubicBezTo>
                <a:cubicBezTo>
                  <a:pt x="355" y="62"/>
                  <a:pt x="355" y="62"/>
                  <a:pt x="355" y="62"/>
                </a:cubicBezTo>
                <a:cubicBezTo>
                  <a:pt x="355" y="61"/>
                  <a:pt x="355" y="61"/>
                  <a:pt x="355" y="61"/>
                </a:cubicBezTo>
                <a:cubicBezTo>
                  <a:pt x="353" y="59"/>
                  <a:pt x="353" y="59"/>
                  <a:pt x="353" y="59"/>
                </a:cubicBezTo>
                <a:cubicBezTo>
                  <a:pt x="356" y="60"/>
                  <a:pt x="359" y="62"/>
                  <a:pt x="360" y="65"/>
                </a:cubicBezTo>
                <a:cubicBezTo>
                  <a:pt x="361" y="63"/>
                  <a:pt x="362" y="60"/>
                  <a:pt x="364" y="58"/>
                </a:cubicBezTo>
                <a:cubicBezTo>
                  <a:pt x="364" y="64"/>
                  <a:pt x="373" y="54"/>
                  <a:pt x="376" y="61"/>
                </a:cubicBezTo>
                <a:cubicBezTo>
                  <a:pt x="377" y="60"/>
                  <a:pt x="375" y="60"/>
                  <a:pt x="376" y="58"/>
                </a:cubicBezTo>
                <a:cubicBezTo>
                  <a:pt x="385" y="60"/>
                  <a:pt x="397" y="69"/>
                  <a:pt x="408" y="67"/>
                </a:cubicBezTo>
                <a:cubicBezTo>
                  <a:pt x="407" y="77"/>
                  <a:pt x="416" y="76"/>
                  <a:pt x="420" y="83"/>
                </a:cubicBezTo>
                <a:cubicBezTo>
                  <a:pt x="423" y="77"/>
                  <a:pt x="418" y="79"/>
                  <a:pt x="417" y="74"/>
                </a:cubicBezTo>
                <a:cubicBezTo>
                  <a:pt x="420" y="76"/>
                  <a:pt x="420" y="66"/>
                  <a:pt x="424" y="72"/>
                </a:cubicBezTo>
                <a:cubicBezTo>
                  <a:pt x="424" y="71"/>
                  <a:pt x="425" y="71"/>
                  <a:pt x="423" y="70"/>
                </a:cubicBezTo>
                <a:cubicBezTo>
                  <a:pt x="427" y="71"/>
                  <a:pt x="421" y="78"/>
                  <a:pt x="426" y="77"/>
                </a:cubicBezTo>
                <a:cubicBezTo>
                  <a:pt x="428" y="73"/>
                  <a:pt x="428" y="73"/>
                  <a:pt x="428" y="73"/>
                </a:cubicBezTo>
                <a:cubicBezTo>
                  <a:pt x="429" y="79"/>
                  <a:pt x="429" y="79"/>
                  <a:pt x="429" y="79"/>
                </a:cubicBezTo>
                <a:cubicBezTo>
                  <a:pt x="440" y="79"/>
                  <a:pt x="447" y="84"/>
                  <a:pt x="457" y="82"/>
                </a:cubicBezTo>
                <a:cubicBezTo>
                  <a:pt x="457" y="83"/>
                  <a:pt x="457" y="85"/>
                  <a:pt x="455" y="86"/>
                </a:cubicBezTo>
                <a:cubicBezTo>
                  <a:pt x="459" y="87"/>
                  <a:pt x="461" y="96"/>
                  <a:pt x="467" y="93"/>
                </a:cubicBezTo>
                <a:cubicBezTo>
                  <a:pt x="467" y="91"/>
                  <a:pt x="467" y="91"/>
                  <a:pt x="467" y="91"/>
                </a:cubicBezTo>
                <a:cubicBezTo>
                  <a:pt x="475" y="89"/>
                  <a:pt x="472" y="98"/>
                  <a:pt x="479" y="103"/>
                </a:cubicBezTo>
                <a:cubicBezTo>
                  <a:pt x="478" y="102"/>
                  <a:pt x="474" y="98"/>
                  <a:pt x="472" y="102"/>
                </a:cubicBezTo>
                <a:cubicBezTo>
                  <a:pt x="472" y="106"/>
                  <a:pt x="476" y="107"/>
                  <a:pt x="478" y="105"/>
                </a:cubicBezTo>
                <a:cubicBezTo>
                  <a:pt x="476" y="110"/>
                  <a:pt x="476" y="110"/>
                  <a:pt x="476" y="110"/>
                </a:cubicBezTo>
                <a:cubicBezTo>
                  <a:pt x="476" y="106"/>
                  <a:pt x="473" y="106"/>
                  <a:pt x="471" y="103"/>
                </a:cubicBezTo>
                <a:cubicBezTo>
                  <a:pt x="471" y="104"/>
                  <a:pt x="471" y="105"/>
                  <a:pt x="471" y="106"/>
                </a:cubicBezTo>
                <a:cubicBezTo>
                  <a:pt x="470" y="104"/>
                  <a:pt x="467" y="103"/>
                  <a:pt x="464" y="100"/>
                </a:cubicBezTo>
                <a:cubicBezTo>
                  <a:pt x="469" y="101"/>
                  <a:pt x="469" y="101"/>
                  <a:pt x="469" y="101"/>
                </a:cubicBezTo>
                <a:cubicBezTo>
                  <a:pt x="469" y="95"/>
                  <a:pt x="462" y="99"/>
                  <a:pt x="461" y="97"/>
                </a:cubicBezTo>
                <a:cubicBezTo>
                  <a:pt x="459" y="102"/>
                  <a:pt x="462" y="102"/>
                  <a:pt x="458" y="105"/>
                </a:cubicBezTo>
                <a:cubicBezTo>
                  <a:pt x="451" y="105"/>
                  <a:pt x="456" y="99"/>
                  <a:pt x="451" y="92"/>
                </a:cubicBezTo>
                <a:cubicBezTo>
                  <a:pt x="452" y="90"/>
                  <a:pt x="452" y="90"/>
                  <a:pt x="452" y="90"/>
                </a:cubicBezTo>
                <a:cubicBezTo>
                  <a:pt x="450" y="89"/>
                  <a:pt x="450" y="83"/>
                  <a:pt x="446" y="86"/>
                </a:cubicBezTo>
                <a:cubicBezTo>
                  <a:pt x="445" y="90"/>
                  <a:pt x="448" y="90"/>
                  <a:pt x="448" y="92"/>
                </a:cubicBezTo>
                <a:cubicBezTo>
                  <a:pt x="447" y="94"/>
                  <a:pt x="446" y="85"/>
                  <a:pt x="443" y="88"/>
                </a:cubicBezTo>
                <a:cubicBezTo>
                  <a:pt x="444" y="94"/>
                  <a:pt x="448" y="97"/>
                  <a:pt x="452" y="98"/>
                </a:cubicBezTo>
                <a:cubicBezTo>
                  <a:pt x="451" y="99"/>
                  <a:pt x="450" y="101"/>
                  <a:pt x="450" y="103"/>
                </a:cubicBezTo>
                <a:cubicBezTo>
                  <a:pt x="441" y="96"/>
                  <a:pt x="431" y="87"/>
                  <a:pt x="420" y="88"/>
                </a:cubicBezTo>
                <a:cubicBezTo>
                  <a:pt x="424" y="96"/>
                  <a:pt x="418" y="87"/>
                  <a:pt x="417" y="95"/>
                </a:cubicBezTo>
                <a:cubicBezTo>
                  <a:pt x="418" y="90"/>
                  <a:pt x="414" y="94"/>
                  <a:pt x="411" y="91"/>
                </a:cubicBezTo>
                <a:cubicBezTo>
                  <a:pt x="409" y="96"/>
                  <a:pt x="416" y="96"/>
                  <a:pt x="413" y="100"/>
                </a:cubicBezTo>
                <a:cubicBezTo>
                  <a:pt x="408" y="97"/>
                  <a:pt x="402" y="86"/>
                  <a:pt x="395" y="86"/>
                </a:cubicBezTo>
                <a:cubicBezTo>
                  <a:pt x="395" y="89"/>
                  <a:pt x="397" y="89"/>
                  <a:pt x="397" y="90"/>
                </a:cubicBezTo>
                <a:cubicBezTo>
                  <a:pt x="392" y="88"/>
                  <a:pt x="388" y="74"/>
                  <a:pt x="383" y="82"/>
                </a:cubicBezTo>
                <a:cubicBezTo>
                  <a:pt x="385" y="86"/>
                  <a:pt x="387" y="89"/>
                  <a:pt x="389" y="93"/>
                </a:cubicBezTo>
                <a:cubicBezTo>
                  <a:pt x="389" y="93"/>
                  <a:pt x="388" y="93"/>
                  <a:pt x="386" y="94"/>
                </a:cubicBezTo>
                <a:cubicBezTo>
                  <a:pt x="387" y="99"/>
                  <a:pt x="387" y="99"/>
                  <a:pt x="387" y="99"/>
                </a:cubicBezTo>
                <a:cubicBezTo>
                  <a:pt x="381" y="99"/>
                  <a:pt x="384" y="89"/>
                  <a:pt x="382" y="84"/>
                </a:cubicBezTo>
                <a:cubicBezTo>
                  <a:pt x="378" y="89"/>
                  <a:pt x="378" y="89"/>
                  <a:pt x="378" y="89"/>
                </a:cubicBezTo>
                <a:cubicBezTo>
                  <a:pt x="371" y="91"/>
                  <a:pt x="365" y="87"/>
                  <a:pt x="362" y="79"/>
                </a:cubicBezTo>
                <a:cubicBezTo>
                  <a:pt x="361" y="79"/>
                  <a:pt x="356" y="78"/>
                  <a:pt x="358" y="83"/>
                </a:cubicBezTo>
                <a:cubicBezTo>
                  <a:pt x="360" y="91"/>
                  <a:pt x="361" y="96"/>
                  <a:pt x="367" y="97"/>
                </a:cubicBezTo>
                <a:cubicBezTo>
                  <a:pt x="369" y="92"/>
                  <a:pt x="363" y="91"/>
                  <a:pt x="365" y="91"/>
                </a:cubicBezTo>
                <a:cubicBezTo>
                  <a:pt x="367" y="92"/>
                  <a:pt x="373" y="89"/>
                  <a:pt x="374" y="94"/>
                </a:cubicBezTo>
                <a:cubicBezTo>
                  <a:pt x="367" y="92"/>
                  <a:pt x="367" y="92"/>
                  <a:pt x="367" y="92"/>
                </a:cubicBezTo>
                <a:cubicBezTo>
                  <a:pt x="366" y="99"/>
                  <a:pt x="370" y="93"/>
                  <a:pt x="371" y="97"/>
                </a:cubicBezTo>
                <a:cubicBezTo>
                  <a:pt x="368" y="102"/>
                  <a:pt x="365" y="95"/>
                  <a:pt x="362" y="98"/>
                </a:cubicBezTo>
                <a:cubicBezTo>
                  <a:pt x="362" y="98"/>
                  <a:pt x="362" y="98"/>
                  <a:pt x="362" y="98"/>
                </a:cubicBezTo>
                <a:cubicBezTo>
                  <a:pt x="357" y="96"/>
                  <a:pt x="358" y="98"/>
                  <a:pt x="353" y="94"/>
                </a:cubicBezTo>
                <a:cubicBezTo>
                  <a:pt x="353" y="87"/>
                  <a:pt x="355" y="90"/>
                  <a:pt x="358" y="88"/>
                </a:cubicBezTo>
                <a:cubicBezTo>
                  <a:pt x="349" y="87"/>
                  <a:pt x="338" y="73"/>
                  <a:pt x="328" y="83"/>
                </a:cubicBezTo>
                <a:cubicBezTo>
                  <a:pt x="333" y="90"/>
                  <a:pt x="333" y="90"/>
                  <a:pt x="333" y="90"/>
                </a:cubicBezTo>
                <a:cubicBezTo>
                  <a:pt x="330" y="91"/>
                  <a:pt x="324" y="84"/>
                  <a:pt x="324" y="92"/>
                </a:cubicBezTo>
                <a:cubicBezTo>
                  <a:pt x="328" y="90"/>
                  <a:pt x="326" y="95"/>
                  <a:pt x="328" y="97"/>
                </a:cubicBezTo>
                <a:cubicBezTo>
                  <a:pt x="328" y="96"/>
                  <a:pt x="328" y="96"/>
                  <a:pt x="328" y="96"/>
                </a:cubicBezTo>
                <a:cubicBezTo>
                  <a:pt x="328" y="96"/>
                  <a:pt x="330" y="98"/>
                  <a:pt x="329" y="99"/>
                </a:cubicBezTo>
                <a:cubicBezTo>
                  <a:pt x="326" y="94"/>
                  <a:pt x="322" y="92"/>
                  <a:pt x="319" y="89"/>
                </a:cubicBezTo>
                <a:cubicBezTo>
                  <a:pt x="320" y="91"/>
                  <a:pt x="317" y="93"/>
                  <a:pt x="316" y="94"/>
                </a:cubicBezTo>
                <a:cubicBezTo>
                  <a:pt x="313" y="93"/>
                  <a:pt x="317" y="91"/>
                  <a:pt x="317" y="88"/>
                </a:cubicBezTo>
                <a:cubicBezTo>
                  <a:pt x="315" y="88"/>
                  <a:pt x="313" y="83"/>
                  <a:pt x="311" y="87"/>
                </a:cubicBezTo>
                <a:cubicBezTo>
                  <a:pt x="309" y="91"/>
                  <a:pt x="314" y="91"/>
                  <a:pt x="314" y="95"/>
                </a:cubicBezTo>
                <a:cubicBezTo>
                  <a:pt x="306" y="88"/>
                  <a:pt x="306" y="88"/>
                  <a:pt x="306" y="88"/>
                </a:cubicBezTo>
                <a:cubicBezTo>
                  <a:pt x="306" y="89"/>
                  <a:pt x="306" y="89"/>
                  <a:pt x="306" y="89"/>
                </a:cubicBezTo>
                <a:cubicBezTo>
                  <a:pt x="305" y="87"/>
                  <a:pt x="304" y="86"/>
                  <a:pt x="303" y="87"/>
                </a:cubicBezTo>
                <a:cubicBezTo>
                  <a:pt x="302" y="90"/>
                  <a:pt x="304" y="91"/>
                  <a:pt x="305" y="90"/>
                </a:cubicBezTo>
                <a:cubicBezTo>
                  <a:pt x="300" y="94"/>
                  <a:pt x="297" y="80"/>
                  <a:pt x="293" y="89"/>
                </a:cubicBezTo>
                <a:cubicBezTo>
                  <a:pt x="290" y="86"/>
                  <a:pt x="290" y="86"/>
                  <a:pt x="290" y="86"/>
                </a:cubicBezTo>
                <a:cubicBezTo>
                  <a:pt x="290" y="87"/>
                  <a:pt x="289" y="88"/>
                  <a:pt x="290" y="88"/>
                </a:cubicBezTo>
                <a:cubicBezTo>
                  <a:pt x="287" y="85"/>
                  <a:pt x="287" y="85"/>
                  <a:pt x="287" y="85"/>
                </a:cubicBezTo>
                <a:cubicBezTo>
                  <a:pt x="282" y="82"/>
                  <a:pt x="285" y="92"/>
                  <a:pt x="284" y="93"/>
                </a:cubicBezTo>
                <a:cubicBezTo>
                  <a:pt x="284" y="93"/>
                  <a:pt x="284" y="93"/>
                  <a:pt x="284" y="93"/>
                </a:cubicBezTo>
                <a:cubicBezTo>
                  <a:pt x="282" y="94"/>
                  <a:pt x="281" y="97"/>
                  <a:pt x="282" y="97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5" y="88"/>
                  <a:pt x="268" y="86"/>
                  <a:pt x="268" y="76"/>
                </a:cubicBezTo>
                <a:cubicBezTo>
                  <a:pt x="267" y="77"/>
                  <a:pt x="265" y="79"/>
                  <a:pt x="266" y="80"/>
                </a:cubicBezTo>
                <a:cubicBezTo>
                  <a:pt x="262" y="79"/>
                  <a:pt x="267" y="88"/>
                  <a:pt x="260" y="86"/>
                </a:cubicBezTo>
                <a:cubicBezTo>
                  <a:pt x="260" y="88"/>
                  <a:pt x="261" y="88"/>
                  <a:pt x="262" y="88"/>
                </a:cubicBezTo>
                <a:cubicBezTo>
                  <a:pt x="260" y="88"/>
                  <a:pt x="260" y="88"/>
                  <a:pt x="259" y="87"/>
                </a:cubicBezTo>
                <a:cubicBezTo>
                  <a:pt x="259" y="88"/>
                  <a:pt x="259" y="89"/>
                  <a:pt x="259" y="90"/>
                </a:cubicBezTo>
                <a:cubicBezTo>
                  <a:pt x="259" y="87"/>
                  <a:pt x="256" y="87"/>
                  <a:pt x="255" y="88"/>
                </a:cubicBezTo>
                <a:cubicBezTo>
                  <a:pt x="257" y="94"/>
                  <a:pt x="257" y="94"/>
                  <a:pt x="257" y="94"/>
                </a:cubicBezTo>
                <a:cubicBezTo>
                  <a:pt x="255" y="91"/>
                  <a:pt x="254" y="91"/>
                  <a:pt x="252" y="91"/>
                </a:cubicBezTo>
                <a:cubicBezTo>
                  <a:pt x="253" y="95"/>
                  <a:pt x="253" y="95"/>
                  <a:pt x="253" y="95"/>
                </a:cubicBezTo>
                <a:cubicBezTo>
                  <a:pt x="249" y="94"/>
                  <a:pt x="253" y="87"/>
                  <a:pt x="248" y="90"/>
                </a:cubicBezTo>
                <a:cubicBezTo>
                  <a:pt x="253" y="87"/>
                  <a:pt x="253" y="87"/>
                  <a:pt x="253" y="87"/>
                </a:cubicBezTo>
                <a:cubicBezTo>
                  <a:pt x="247" y="85"/>
                  <a:pt x="250" y="77"/>
                  <a:pt x="247" y="74"/>
                </a:cubicBezTo>
                <a:cubicBezTo>
                  <a:pt x="242" y="67"/>
                  <a:pt x="234" y="78"/>
                  <a:pt x="230" y="66"/>
                </a:cubicBezTo>
                <a:cubicBezTo>
                  <a:pt x="229" y="70"/>
                  <a:pt x="230" y="71"/>
                  <a:pt x="228" y="75"/>
                </a:cubicBezTo>
                <a:cubicBezTo>
                  <a:pt x="232" y="77"/>
                  <a:pt x="234" y="78"/>
                  <a:pt x="235" y="84"/>
                </a:cubicBezTo>
                <a:cubicBezTo>
                  <a:pt x="242" y="90"/>
                  <a:pt x="237" y="69"/>
                  <a:pt x="245" y="78"/>
                </a:cubicBezTo>
                <a:cubicBezTo>
                  <a:pt x="244" y="84"/>
                  <a:pt x="242" y="84"/>
                  <a:pt x="240" y="81"/>
                </a:cubicBezTo>
                <a:cubicBezTo>
                  <a:pt x="240" y="85"/>
                  <a:pt x="242" y="88"/>
                  <a:pt x="244" y="91"/>
                </a:cubicBezTo>
                <a:cubicBezTo>
                  <a:pt x="239" y="88"/>
                  <a:pt x="233" y="93"/>
                  <a:pt x="230" y="93"/>
                </a:cubicBezTo>
                <a:cubicBezTo>
                  <a:pt x="229" y="90"/>
                  <a:pt x="225" y="87"/>
                  <a:pt x="224" y="88"/>
                </a:cubicBezTo>
                <a:cubicBezTo>
                  <a:pt x="224" y="85"/>
                  <a:pt x="217" y="82"/>
                  <a:pt x="220" y="76"/>
                </a:cubicBezTo>
                <a:cubicBezTo>
                  <a:pt x="215" y="74"/>
                  <a:pt x="216" y="85"/>
                  <a:pt x="212" y="77"/>
                </a:cubicBezTo>
                <a:cubicBezTo>
                  <a:pt x="214" y="83"/>
                  <a:pt x="209" y="81"/>
                  <a:pt x="211" y="86"/>
                </a:cubicBezTo>
                <a:cubicBezTo>
                  <a:pt x="212" y="81"/>
                  <a:pt x="217" y="90"/>
                  <a:pt x="220" y="93"/>
                </a:cubicBezTo>
                <a:cubicBezTo>
                  <a:pt x="213" y="96"/>
                  <a:pt x="213" y="96"/>
                  <a:pt x="213" y="96"/>
                </a:cubicBezTo>
                <a:cubicBezTo>
                  <a:pt x="214" y="95"/>
                  <a:pt x="212" y="91"/>
                  <a:pt x="211" y="90"/>
                </a:cubicBezTo>
                <a:cubicBezTo>
                  <a:pt x="210" y="95"/>
                  <a:pt x="210" y="95"/>
                  <a:pt x="210" y="95"/>
                </a:cubicBezTo>
                <a:cubicBezTo>
                  <a:pt x="209" y="83"/>
                  <a:pt x="198" y="104"/>
                  <a:pt x="195" y="90"/>
                </a:cubicBezTo>
                <a:cubicBezTo>
                  <a:pt x="197" y="91"/>
                  <a:pt x="199" y="87"/>
                  <a:pt x="200" y="93"/>
                </a:cubicBezTo>
                <a:cubicBezTo>
                  <a:pt x="204" y="89"/>
                  <a:pt x="199" y="84"/>
                  <a:pt x="201" y="80"/>
                </a:cubicBezTo>
                <a:cubicBezTo>
                  <a:pt x="194" y="75"/>
                  <a:pt x="185" y="83"/>
                  <a:pt x="178" y="74"/>
                </a:cubicBezTo>
                <a:cubicBezTo>
                  <a:pt x="179" y="78"/>
                  <a:pt x="183" y="78"/>
                  <a:pt x="183" y="82"/>
                </a:cubicBezTo>
                <a:cubicBezTo>
                  <a:pt x="178" y="85"/>
                  <a:pt x="172" y="74"/>
                  <a:pt x="166" y="70"/>
                </a:cubicBezTo>
                <a:cubicBezTo>
                  <a:pt x="167" y="76"/>
                  <a:pt x="167" y="76"/>
                  <a:pt x="167" y="76"/>
                </a:cubicBezTo>
                <a:cubicBezTo>
                  <a:pt x="162" y="71"/>
                  <a:pt x="165" y="79"/>
                  <a:pt x="160" y="77"/>
                </a:cubicBezTo>
                <a:cubicBezTo>
                  <a:pt x="160" y="76"/>
                  <a:pt x="161" y="74"/>
                  <a:pt x="159" y="74"/>
                </a:cubicBezTo>
                <a:cubicBezTo>
                  <a:pt x="155" y="75"/>
                  <a:pt x="159" y="79"/>
                  <a:pt x="156" y="81"/>
                </a:cubicBezTo>
                <a:cubicBezTo>
                  <a:pt x="150" y="71"/>
                  <a:pt x="154" y="87"/>
                  <a:pt x="147" y="82"/>
                </a:cubicBezTo>
                <a:cubicBezTo>
                  <a:pt x="148" y="85"/>
                  <a:pt x="148" y="85"/>
                  <a:pt x="148" y="85"/>
                </a:cubicBezTo>
                <a:cubicBezTo>
                  <a:pt x="142" y="81"/>
                  <a:pt x="136" y="90"/>
                  <a:pt x="130" y="92"/>
                </a:cubicBezTo>
                <a:cubicBezTo>
                  <a:pt x="131" y="90"/>
                  <a:pt x="135" y="91"/>
                  <a:pt x="134" y="85"/>
                </a:cubicBezTo>
                <a:cubicBezTo>
                  <a:pt x="127" y="84"/>
                  <a:pt x="127" y="84"/>
                  <a:pt x="127" y="84"/>
                </a:cubicBezTo>
                <a:cubicBezTo>
                  <a:pt x="126" y="86"/>
                  <a:pt x="123" y="86"/>
                  <a:pt x="126" y="89"/>
                </a:cubicBezTo>
                <a:cubicBezTo>
                  <a:pt x="127" y="90"/>
                  <a:pt x="127" y="89"/>
                  <a:pt x="128" y="88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0" y="89"/>
                  <a:pt x="127" y="83"/>
                  <a:pt x="127" y="77"/>
                </a:cubicBezTo>
                <a:cubicBezTo>
                  <a:pt x="123" y="79"/>
                  <a:pt x="122" y="74"/>
                  <a:pt x="119" y="74"/>
                </a:cubicBezTo>
                <a:cubicBezTo>
                  <a:pt x="118" y="80"/>
                  <a:pt x="124" y="80"/>
                  <a:pt x="122" y="86"/>
                </a:cubicBezTo>
                <a:cubicBezTo>
                  <a:pt x="120" y="89"/>
                  <a:pt x="113" y="85"/>
                  <a:pt x="110" y="80"/>
                </a:cubicBezTo>
                <a:cubicBezTo>
                  <a:pt x="107" y="93"/>
                  <a:pt x="96" y="84"/>
                  <a:pt x="97" y="94"/>
                </a:cubicBezTo>
                <a:cubicBezTo>
                  <a:pt x="97" y="93"/>
                  <a:pt x="96" y="90"/>
                  <a:pt x="94" y="91"/>
                </a:cubicBezTo>
                <a:cubicBezTo>
                  <a:pt x="95" y="94"/>
                  <a:pt x="95" y="94"/>
                  <a:pt x="95" y="94"/>
                </a:cubicBezTo>
                <a:cubicBezTo>
                  <a:pt x="91" y="99"/>
                  <a:pt x="90" y="85"/>
                  <a:pt x="87" y="88"/>
                </a:cubicBezTo>
                <a:cubicBezTo>
                  <a:pt x="87" y="90"/>
                  <a:pt x="88" y="90"/>
                  <a:pt x="89" y="93"/>
                </a:cubicBezTo>
                <a:cubicBezTo>
                  <a:pt x="83" y="96"/>
                  <a:pt x="77" y="82"/>
                  <a:pt x="71" y="89"/>
                </a:cubicBezTo>
                <a:cubicBezTo>
                  <a:pt x="72" y="90"/>
                  <a:pt x="72" y="91"/>
                  <a:pt x="73" y="90"/>
                </a:cubicBezTo>
                <a:cubicBezTo>
                  <a:pt x="73" y="91"/>
                  <a:pt x="72" y="91"/>
                  <a:pt x="69" y="89"/>
                </a:cubicBezTo>
                <a:cubicBezTo>
                  <a:pt x="71" y="85"/>
                  <a:pt x="71" y="85"/>
                  <a:pt x="71" y="85"/>
                </a:cubicBezTo>
                <a:cubicBezTo>
                  <a:pt x="66" y="74"/>
                  <a:pt x="63" y="92"/>
                  <a:pt x="57" y="89"/>
                </a:cubicBezTo>
                <a:cubicBezTo>
                  <a:pt x="58" y="91"/>
                  <a:pt x="62" y="91"/>
                  <a:pt x="60" y="94"/>
                </a:cubicBezTo>
                <a:cubicBezTo>
                  <a:pt x="57" y="95"/>
                  <a:pt x="55" y="83"/>
                  <a:pt x="52" y="89"/>
                </a:cubicBezTo>
                <a:cubicBezTo>
                  <a:pt x="54" y="90"/>
                  <a:pt x="55" y="96"/>
                  <a:pt x="57" y="97"/>
                </a:cubicBezTo>
                <a:cubicBezTo>
                  <a:pt x="54" y="98"/>
                  <a:pt x="53" y="102"/>
                  <a:pt x="51" y="98"/>
                </a:cubicBezTo>
                <a:cubicBezTo>
                  <a:pt x="50" y="98"/>
                  <a:pt x="50" y="100"/>
                  <a:pt x="51" y="101"/>
                </a:cubicBezTo>
                <a:cubicBezTo>
                  <a:pt x="48" y="98"/>
                  <a:pt x="46" y="101"/>
                  <a:pt x="45" y="103"/>
                </a:cubicBezTo>
                <a:cubicBezTo>
                  <a:pt x="45" y="105"/>
                  <a:pt x="45" y="105"/>
                  <a:pt x="45" y="105"/>
                </a:cubicBezTo>
                <a:cubicBezTo>
                  <a:pt x="40" y="94"/>
                  <a:pt x="40" y="105"/>
                  <a:pt x="36" y="106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35" y="108"/>
                  <a:pt x="32" y="105"/>
                  <a:pt x="30" y="110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29" y="111"/>
                  <a:pt x="27" y="119"/>
                  <a:pt x="24" y="114"/>
                </a:cubicBezTo>
                <a:cubicBezTo>
                  <a:pt x="23" y="115"/>
                  <a:pt x="28" y="120"/>
                  <a:pt x="25" y="121"/>
                </a:cubicBezTo>
                <a:cubicBezTo>
                  <a:pt x="23" y="119"/>
                  <a:pt x="20" y="118"/>
                  <a:pt x="20" y="122"/>
                </a:cubicBezTo>
                <a:cubicBezTo>
                  <a:pt x="21" y="123"/>
                  <a:pt x="22" y="125"/>
                  <a:pt x="22" y="123"/>
                </a:cubicBezTo>
                <a:cubicBezTo>
                  <a:pt x="23" y="123"/>
                  <a:pt x="22" y="122"/>
                  <a:pt x="22" y="121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3" y="127"/>
                  <a:pt x="21" y="122"/>
                  <a:pt x="19" y="125"/>
                </a:cubicBezTo>
                <a:cubicBezTo>
                  <a:pt x="20" y="127"/>
                  <a:pt x="22" y="128"/>
                  <a:pt x="23" y="130"/>
                </a:cubicBezTo>
                <a:cubicBezTo>
                  <a:pt x="19" y="128"/>
                  <a:pt x="16" y="127"/>
                  <a:pt x="13" y="126"/>
                </a:cubicBezTo>
                <a:cubicBezTo>
                  <a:pt x="12" y="124"/>
                  <a:pt x="12" y="122"/>
                  <a:pt x="9" y="120"/>
                </a:cubicBezTo>
                <a:cubicBezTo>
                  <a:pt x="9" y="119"/>
                  <a:pt x="10" y="118"/>
                  <a:pt x="11" y="117"/>
                </a:cubicBezTo>
                <a:cubicBezTo>
                  <a:pt x="10" y="112"/>
                  <a:pt x="6" y="113"/>
                  <a:pt x="5" y="113"/>
                </a:cubicBezTo>
                <a:cubicBezTo>
                  <a:pt x="5" y="112"/>
                  <a:pt x="6" y="112"/>
                  <a:pt x="6" y="111"/>
                </a:cubicBezTo>
                <a:cubicBezTo>
                  <a:pt x="6" y="111"/>
                  <a:pt x="6" y="110"/>
                  <a:pt x="5" y="110"/>
                </a:cubicBezTo>
                <a:cubicBezTo>
                  <a:pt x="7" y="109"/>
                  <a:pt x="7" y="109"/>
                  <a:pt x="7" y="109"/>
                </a:cubicBezTo>
                <a:cubicBezTo>
                  <a:pt x="3" y="108"/>
                  <a:pt x="3" y="105"/>
                  <a:pt x="4" y="103"/>
                </a:cubicBezTo>
                <a:cubicBezTo>
                  <a:pt x="4" y="100"/>
                  <a:pt x="4" y="98"/>
                  <a:pt x="0" y="97"/>
                </a:cubicBezTo>
                <a:cubicBezTo>
                  <a:pt x="2" y="97"/>
                  <a:pt x="5" y="99"/>
                  <a:pt x="7" y="101"/>
                </a:cubicBezTo>
                <a:cubicBezTo>
                  <a:pt x="10" y="101"/>
                  <a:pt x="8" y="98"/>
                  <a:pt x="9" y="96"/>
                </a:cubicBezTo>
                <a:cubicBezTo>
                  <a:pt x="7" y="95"/>
                  <a:pt x="5" y="94"/>
                  <a:pt x="3" y="94"/>
                </a:cubicBezTo>
                <a:cubicBezTo>
                  <a:pt x="10" y="92"/>
                  <a:pt x="0" y="89"/>
                  <a:pt x="3" y="84"/>
                </a:cubicBezTo>
                <a:cubicBezTo>
                  <a:pt x="7" y="84"/>
                  <a:pt x="8" y="81"/>
                  <a:pt x="9" y="77"/>
                </a:cubicBezTo>
                <a:cubicBezTo>
                  <a:pt x="10" y="73"/>
                  <a:pt x="11" y="69"/>
                  <a:pt x="13" y="68"/>
                </a:cubicBezTo>
                <a:cubicBezTo>
                  <a:pt x="20" y="67"/>
                  <a:pt x="12" y="74"/>
                  <a:pt x="17" y="76"/>
                </a:cubicBezTo>
                <a:cubicBezTo>
                  <a:pt x="21" y="75"/>
                  <a:pt x="18" y="72"/>
                  <a:pt x="20" y="70"/>
                </a:cubicBezTo>
                <a:cubicBezTo>
                  <a:pt x="23" y="76"/>
                  <a:pt x="23" y="76"/>
                  <a:pt x="23" y="76"/>
                </a:cubicBezTo>
                <a:cubicBezTo>
                  <a:pt x="27" y="76"/>
                  <a:pt x="21" y="70"/>
                  <a:pt x="24" y="72"/>
                </a:cubicBezTo>
                <a:cubicBezTo>
                  <a:pt x="26" y="67"/>
                  <a:pt x="23" y="70"/>
                  <a:pt x="20" y="65"/>
                </a:cubicBezTo>
                <a:cubicBezTo>
                  <a:pt x="22" y="66"/>
                  <a:pt x="26" y="68"/>
                  <a:pt x="27" y="65"/>
                </a:cubicBezTo>
                <a:cubicBezTo>
                  <a:pt x="26" y="63"/>
                  <a:pt x="22" y="64"/>
                  <a:pt x="24" y="62"/>
                </a:cubicBezTo>
                <a:cubicBezTo>
                  <a:pt x="35" y="63"/>
                  <a:pt x="36" y="55"/>
                  <a:pt x="46" y="54"/>
                </a:cubicBezTo>
                <a:cubicBezTo>
                  <a:pt x="44" y="51"/>
                  <a:pt x="44" y="51"/>
                  <a:pt x="44" y="51"/>
                </a:cubicBezTo>
                <a:cubicBezTo>
                  <a:pt x="45" y="52"/>
                  <a:pt x="46" y="53"/>
                  <a:pt x="47" y="52"/>
                </a:cubicBezTo>
                <a:cubicBezTo>
                  <a:pt x="46" y="50"/>
                  <a:pt x="46" y="50"/>
                  <a:pt x="46" y="50"/>
                </a:cubicBezTo>
                <a:cubicBezTo>
                  <a:pt x="48" y="49"/>
                  <a:pt x="58" y="52"/>
                  <a:pt x="63" y="50"/>
                </a:cubicBezTo>
                <a:cubicBezTo>
                  <a:pt x="60" y="47"/>
                  <a:pt x="60" y="47"/>
                  <a:pt x="60" y="47"/>
                </a:cubicBezTo>
                <a:cubicBezTo>
                  <a:pt x="66" y="51"/>
                  <a:pt x="66" y="51"/>
                  <a:pt x="66" y="51"/>
                </a:cubicBezTo>
                <a:cubicBezTo>
                  <a:pt x="64" y="45"/>
                  <a:pt x="64" y="45"/>
                  <a:pt x="64" y="45"/>
                </a:cubicBezTo>
                <a:cubicBezTo>
                  <a:pt x="67" y="50"/>
                  <a:pt x="73" y="46"/>
                  <a:pt x="78" y="47"/>
                </a:cubicBezTo>
                <a:cubicBezTo>
                  <a:pt x="78" y="43"/>
                  <a:pt x="78" y="43"/>
                  <a:pt x="78" y="43"/>
                </a:cubicBezTo>
                <a:cubicBezTo>
                  <a:pt x="81" y="45"/>
                  <a:pt x="81" y="45"/>
                  <a:pt x="81" y="45"/>
                </a:cubicBezTo>
                <a:cubicBezTo>
                  <a:pt x="80" y="42"/>
                  <a:pt x="80" y="42"/>
                  <a:pt x="80" y="42"/>
                </a:cubicBezTo>
                <a:cubicBezTo>
                  <a:pt x="83" y="42"/>
                  <a:pt x="87" y="48"/>
                  <a:pt x="90" y="45"/>
                </a:cubicBezTo>
                <a:cubicBezTo>
                  <a:pt x="88" y="46"/>
                  <a:pt x="87" y="40"/>
                  <a:pt x="87" y="38"/>
                </a:cubicBezTo>
                <a:close/>
                <a:moveTo>
                  <a:pt x="211" y="42"/>
                </a:moveTo>
                <a:cubicBezTo>
                  <a:pt x="212" y="42"/>
                  <a:pt x="212" y="42"/>
                  <a:pt x="212" y="42"/>
                </a:cubicBezTo>
                <a:cubicBezTo>
                  <a:pt x="212" y="42"/>
                  <a:pt x="211" y="42"/>
                  <a:pt x="211" y="42"/>
                </a:cubicBezTo>
                <a:cubicBezTo>
                  <a:pt x="209" y="42"/>
                  <a:pt x="209" y="42"/>
                  <a:pt x="209" y="42"/>
                </a:cubicBezTo>
                <a:cubicBezTo>
                  <a:pt x="209" y="45"/>
                  <a:pt x="210" y="43"/>
                  <a:pt x="211" y="42"/>
                </a:cubicBezTo>
                <a:close/>
                <a:moveTo>
                  <a:pt x="403" y="71"/>
                </a:moveTo>
                <a:cubicBezTo>
                  <a:pt x="400" y="69"/>
                  <a:pt x="400" y="69"/>
                  <a:pt x="400" y="69"/>
                </a:cubicBezTo>
                <a:cubicBezTo>
                  <a:pt x="401" y="69"/>
                  <a:pt x="403" y="71"/>
                  <a:pt x="402" y="69"/>
                </a:cubicBezTo>
                <a:cubicBezTo>
                  <a:pt x="403" y="69"/>
                  <a:pt x="404" y="69"/>
                  <a:pt x="403" y="71"/>
                </a:cubicBezTo>
                <a:close/>
                <a:moveTo>
                  <a:pt x="206" y="78"/>
                </a:moveTo>
                <a:cubicBezTo>
                  <a:pt x="208" y="81"/>
                  <a:pt x="208" y="81"/>
                  <a:pt x="208" y="81"/>
                </a:cubicBezTo>
                <a:cubicBezTo>
                  <a:pt x="209" y="78"/>
                  <a:pt x="209" y="78"/>
                  <a:pt x="209" y="78"/>
                </a:cubicBezTo>
                <a:lnTo>
                  <a:pt x="206" y="78"/>
                </a:lnTo>
                <a:close/>
                <a:moveTo>
                  <a:pt x="179" y="79"/>
                </a:moveTo>
                <a:cubicBezTo>
                  <a:pt x="182" y="81"/>
                  <a:pt x="182" y="81"/>
                  <a:pt x="182" y="81"/>
                </a:cubicBezTo>
                <a:cubicBezTo>
                  <a:pt x="182" y="80"/>
                  <a:pt x="182" y="80"/>
                  <a:pt x="182" y="80"/>
                </a:cubicBezTo>
                <a:cubicBezTo>
                  <a:pt x="179" y="78"/>
                  <a:pt x="179" y="78"/>
                  <a:pt x="179" y="78"/>
                </a:cubicBezTo>
                <a:lnTo>
                  <a:pt x="179" y="79"/>
                </a:lnTo>
                <a:close/>
                <a:moveTo>
                  <a:pt x="140" y="47"/>
                </a:moveTo>
                <a:cubicBezTo>
                  <a:pt x="142" y="53"/>
                  <a:pt x="143" y="47"/>
                  <a:pt x="146" y="49"/>
                </a:cubicBezTo>
                <a:cubicBezTo>
                  <a:pt x="146" y="50"/>
                  <a:pt x="146" y="50"/>
                  <a:pt x="146" y="50"/>
                </a:cubicBezTo>
                <a:cubicBezTo>
                  <a:pt x="146" y="50"/>
                  <a:pt x="146" y="49"/>
                  <a:pt x="146" y="49"/>
                </a:cubicBezTo>
                <a:cubicBezTo>
                  <a:pt x="144" y="47"/>
                  <a:pt x="142" y="41"/>
                  <a:pt x="140" y="47"/>
                </a:cubicBezTo>
                <a:close/>
                <a:moveTo>
                  <a:pt x="204" y="49"/>
                </a:moveTo>
                <a:cubicBezTo>
                  <a:pt x="204" y="46"/>
                  <a:pt x="200" y="45"/>
                  <a:pt x="199" y="42"/>
                </a:cubicBezTo>
                <a:cubicBezTo>
                  <a:pt x="198" y="43"/>
                  <a:pt x="200" y="46"/>
                  <a:pt x="200" y="49"/>
                </a:cubicBezTo>
                <a:cubicBezTo>
                  <a:pt x="200" y="49"/>
                  <a:pt x="199" y="49"/>
                  <a:pt x="198" y="48"/>
                </a:cubicBezTo>
                <a:cubicBezTo>
                  <a:pt x="199" y="56"/>
                  <a:pt x="201" y="45"/>
                  <a:pt x="204" y="49"/>
                </a:cubicBezTo>
                <a:close/>
                <a:moveTo>
                  <a:pt x="270" y="55"/>
                </a:moveTo>
                <a:cubicBezTo>
                  <a:pt x="268" y="52"/>
                  <a:pt x="268" y="52"/>
                  <a:pt x="268" y="52"/>
                </a:cubicBezTo>
                <a:cubicBezTo>
                  <a:pt x="269" y="52"/>
                  <a:pt x="269" y="52"/>
                  <a:pt x="269" y="52"/>
                </a:cubicBezTo>
                <a:lnTo>
                  <a:pt x="270" y="55"/>
                </a:lnTo>
                <a:close/>
                <a:moveTo>
                  <a:pt x="284" y="53"/>
                </a:moveTo>
                <a:cubicBezTo>
                  <a:pt x="287" y="53"/>
                  <a:pt x="290" y="58"/>
                  <a:pt x="289" y="62"/>
                </a:cubicBezTo>
                <a:cubicBezTo>
                  <a:pt x="286" y="61"/>
                  <a:pt x="282" y="61"/>
                  <a:pt x="281" y="56"/>
                </a:cubicBezTo>
                <a:cubicBezTo>
                  <a:pt x="282" y="59"/>
                  <a:pt x="281" y="49"/>
                  <a:pt x="284" y="53"/>
                </a:cubicBezTo>
                <a:close/>
                <a:moveTo>
                  <a:pt x="170" y="56"/>
                </a:moveTo>
                <a:cubicBezTo>
                  <a:pt x="172" y="57"/>
                  <a:pt x="175" y="66"/>
                  <a:pt x="178" y="61"/>
                </a:cubicBezTo>
                <a:cubicBezTo>
                  <a:pt x="175" y="59"/>
                  <a:pt x="175" y="59"/>
                  <a:pt x="175" y="59"/>
                </a:cubicBezTo>
                <a:cubicBezTo>
                  <a:pt x="176" y="59"/>
                  <a:pt x="176" y="59"/>
                  <a:pt x="176" y="59"/>
                </a:cubicBezTo>
                <a:cubicBezTo>
                  <a:pt x="175" y="55"/>
                  <a:pt x="175" y="55"/>
                  <a:pt x="175" y="55"/>
                </a:cubicBezTo>
                <a:cubicBezTo>
                  <a:pt x="176" y="64"/>
                  <a:pt x="171" y="56"/>
                  <a:pt x="170" y="56"/>
                </a:cubicBezTo>
                <a:close/>
                <a:moveTo>
                  <a:pt x="310" y="61"/>
                </a:moveTo>
                <a:cubicBezTo>
                  <a:pt x="311" y="62"/>
                  <a:pt x="315" y="65"/>
                  <a:pt x="314" y="71"/>
                </a:cubicBezTo>
                <a:cubicBezTo>
                  <a:pt x="315" y="68"/>
                  <a:pt x="311" y="64"/>
                  <a:pt x="308" y="61"/>
                </a:cubicBezTo>
                <a:cubicBezTo>
                  <a:pt x="309" y="61"/>
                  <a:pt x="309" y="62"/>
                  <a:pt x="310" y="61"/>
                </a:cubicBezTo>
                <a:close/>
                <a:moveTo>
                  <a:pt x="308" y="68"/>
                </a:moveTo>
                <a:cubicBezTo>
                  <a:pt x="307" y="68"/>
                  <a:pt x="307" y="72"/>
                  <a:pt x="305" y="69"/>
                </a:cubicBezTo>
                <a:cubicBezTo>
                  <a:pt x="305" y="66"/>
                  <a:pt x="305" y="58"/>
                  <a:pt x="301" y="60"/>
                </a:cubicBezTo>
                <a:cubicBezTo>
                  <a:pt x="303" y="66"/>
                  <a:pt x="303" y="69"/>
                  <a:pt x="307" y="72"/>
                </a:cubicBezTo>
                <a:lnTo>
                  <a:pt x="308" y="68"/>
                </a:lnTo>
                <a:close/>
                <a:moveTo>
                  <a:pt x="303" y="55"/>
                </a:moveTo>
                <a:cubicBezTo>
                  <a:pt x="297" y="57"/>
                  <a:pt x="297" y="57"/>
                  <a:pt x="297" y="57"/>
                </a:cubicBezTo>
                <a:cubicBezTo>
                  <a:pt x="300" y="65"/>
                  <a:pt x="301" y="58"/>
                  <a:pt x="303" y="55"/>
                </a:cubicBezTo>
                <a:cubicBezTo>
                  <a:pt x="304" y="54"/>
                  <a:pt x="304" y="54"/>
                  <a:pt x="304" y="54"/>
                </a:cubicBezTo>
                <a:cubicBezTo>
                  <a:pt x="304" y="54"/>
                  <a:pt x="303" y="55"/>
                  <a:pt x="303" y="55"/>
                </a:cubicBezTo>
                <a:close/>
                <a:moveTo>
                  <a:pt x="339" y="60"/>
                </a:moveTo>
                <a:cubicBezTo>
                  <a:pt x="337" y="58"/>
                  <a:pt x="337" y="58"/>
                  <a:pt x="337" y="58"/>
                </a:cubicBezTo>
                <a:cubicBezTo>
                  <a:pt x="338" y="57"/>
                  <a:pt x="338" y="56"/>
                  <a:pt x="336" y="56"/>
                </a:cubicBezTo>
                <a:cubicBezTo>
                  <a:pt x="337" y="58"/>
                  <a:pt x="337" y="58"/>
                  <a:pt x="337" y="58"/>
                </a:cubicBezTo>
                <a:cubicBezTo>
                  <a:pt x="337" y="60"/>
                  <a:pt x="335" y="62"/>
                  <a:pt x="339" y="60"/>
                </a:cubicBezTo>
                <a:close/>
                <a:moveTo>
                  <a:pt x="307" y="56"/>
                </a:moveTo>
                <a:cubicBezTo>
                  <a:pt x="312" y="57"/>
                  <a:pt x="312" y="57"/>
                  <a:pt x="312" y="57"/>
                </a:cubicBezTo>
                <a:cubicBezTo>
                  <a:pt x="310" y="58"/>
                  <a:pt x="307" y="59"/>
                  <a:pt x="307" y="56"/>
                </a:cubicBezTo>
                <a:close/>
                <a:moveTo>
                  <a:pt x="329" y="64"/>
                </a:moveTo>
                <a:cubicBezTo>
                  <a:pt x="329" y="64"/>
                  <a:pt x="334" y="63"/>
                  <a:pt x="336" y="63"/>
                </a:cubicBezTo>
                <a:cubicBezTo>
                  <a:pt x="335" y="61"/>
                  <a:pt x="330" y="60"/>
                  <a:pt x="329" y="64"/>
                </a:cubicBezTo>
                <a:close/>
                <a:moveTo>
                  <a:pt x="435" y="84"/>
                </a:moveTo>
                <a:cubicBezTo>
                  <a:pt x="433" y="88"/>
                  <a:pt x="433" y="88"/>
                  <a:pt x="433" y="88"/>
                </a:cubicBezTo>
                <a:cubicBezTo>
                  <a:pt x="436" y="89"/>
                  <a:pt x="436" y="89"/>
                  <a:pt x="436" y="89"/>
                </a:cubicBezTo>
                <a:lnTo>
                  <a:pt x="435" y="84"/>
                </a:lnTo>
                <a:close/>
                <a:moveTo>
                  <a:pt x="404" y="83"/>
                </a:moveTo>
                <a:cubicBezTo>
                  <a:pt x="403" y="83"/>
                  <a:pt x="403" y="83"/>
                  <a:pt x="403" y="83"/>
                </a:cubicBezTo>
                <a:cubicBezTo>
                  <a:pt x="401" y="85"/>
                  <a:pt x="401" y="85"/>
                  <a:pt x="401" y="85"/>
                </a:cubicBezTo>
                <a:lnTo>
                  <a:pt x="404" y="83"/>
                </a:lnTo>
                <a:close/>
                <a:moveTo>
                  <a:pt x="369" y="81"/>
                </a:moveTo>
                <a:cubicBezTo>
                  <a:pt x="370" y="81"/>
                  <a:pt x="370" y="81"/>
                  <a:pt x="370" y="80"/>
                </a:cubicBezTo>
                <a:cubicBezTo>
                  <a:pt x="373" y="78"/>
                  <a:pt x="380" y="77"/>
                  <a:pt x="383" y="78"/>
                </a:cubicBezTo>
                <a:cubicBezTo>
                  <a:pt x="385" y="76"/>
                  <a:pt x="381" y="71"/>
                  <a:pt x="380" y="69"/>
                </a:cubicBezTo>
                <a:cubicBezTo>
                  <a:pt x="380" y="85"/>
                  <a:pt x="376" y="68"/>
                  <a:pt x="372" y="73"/>
                </a:cubicBezTo>
                <a:cubicBezTo>
                  <a:pt x="373" y="74"/>
                  <a:pt x="375" y="74"/>
                  <a:pt x="375" y="77"/>
                </a:cubicBezTo>
                <a:cubicBezTo>
                  <a:pt x="374" y="78"/>
                  <a:pt x="372" y="78"/>
                  <a:pt x="371" y="77"/>
                </a:cubicBezTo>
                <a:cubicBezTo>
                  <a:pt x="371" y="76"/>
                  <a:pt x="370" y="75"/>
                  <a:pt x="370" y="75"/>
                </a:cubicBezTo>
                <a:cubicBezTo>
                  <a:pt x="370" y="76"/>
                  <a:pt x="370" y="76"/>
                  <a:pt x="371" y="77"/>
                </a:cubicBezTo>
                <a:cubicBezTo>
                  <a:pt x="371" y="78"/>
                  <a:pt x="371" y="79"/>
                  <a:pt x="370" y="80"/>
                </a:cubicBezTo>
                <a:cubicBezTo>
                  <a:pt x="370" y="80"/>
                  <a:pt x="369" y="81"/>
                  <a:pt x="369" y="81"/>
                </a:cubicBezTo>
                <a:close/>
                <a:moveTo>
                  <a:pt x="326" y="77"/>
                </a:moveTo>
                <a:cubicBezTo>
                  <a:pt x="326" y="75"/>
                  <a:pt x="328" y="74"/>
                  <a:pt x="325" y="72"/>
                </a:cubicBezTo>
                <a:cubicBezTo>
                  <a:pt x="325" y="74"/>
                  <a:pt x="325" y="75"/>
                  <a:pt x="326" y="77"/>
                </a:cubicBezTo>
                <a:cubicBezTo>
                  <a:pt x="326" y="77"/>
                  <a:pt x="327" y="78"/>
                  <a:pt x="328" y="78"/>
                </a:cubicBezTo>
                <a:cubicBezTo>
                  <a:pt x="327" y="78"/>
                  <a:pt x="327" y="77"/>
                  <a:pt x="326" y="77"/>
                </a:cubicBezTo>
                <a:close/>
                <a:moveTo>
                  <a:pt x="328" y="85"/>
                </a:moveTo>
                <a:cubicBezTo>
                  <a:pt x="322" y="78"/>
                  <a:pt x="322" y="78"/>
                  <a:pt x="322" y="78"/>
                </a:cubicBezTo>
                <a:cubicBezTo>
                  <a:pt x="324" y="82"/>
                  <a:pt x="324" y="82"/>
                  <a:pt x="324" y="82"/>
                </a:cubicBezTo>
                <a:cubicBezTo>
                  <a:pt x="321" y="78"/>
                  <a:pt x="321" y="78"/>
                  <a:pt x="321" y="78"/>
                </a:cubicBezTo>
                <a:cubicBezTo>
                  <a:pt x="321" y="82"/>
                  <a:pt x="324" y="88"/>
                  <a:pt x="328" y="85"/>
                </a:cubicBezTo>
                <a:close/>
                <a:moveTo>
                  <a:pt x="313" y="79"/>
                </a:moveTo>
                <a:cubicBezTo>
                  <a:pt x="319" y="82"/>
                  <a:pt x="319" y="82"/>
                  <a:pt x="319" y="82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8" y="78"/>
                  <a:pt x="318" y="78"/>
                  <a:pt x="318" y="78"/>
                </a:cubicBezTo>
                <a:cubicBezTo>
                  <a:pt x="319" y="81"/>
                  <a:pt x="319" y="81"/>
                  <a:pt x="319" y="81"/>
                </a:cubicBezTo>
                <a:lnTo>
                  <a:pt x="313" y="79"/>
                </a:lnTo>
                <a:close/>
                <a:moveTo>
                  <a:pt x="260" y="69"/>
                </a:moveTo>
                <a:cubicBezTo>
                  <a:pt x="257" y="69"/>
                  <a:pt x="257" y="69"/>
                  <a:pt x="257" y="69"/>
                </a:cubicBezTo>
                <a:cubicBezTo>
                  <a:pt x="257" y="69"/>
                  <a:pt x="260" y="73"/>
                  <a:pt x="263" y="72"/>
                </a:cubicBezTo>
                <a:cubicBezTo>
                  <a:pt x="259" y="82"/>
                  <a:pt x="262" y="70"/>
                  <a:pt x="256" y="74"/>
                </a:cubicBezTo>
                <a:cubicBezTo>
                  <a:pt x="263" y="74"/>
                  <a:pt x="260" y="81"/>
                  <a:pt x="259" y="85"/>
                </a:cubicBezTo>
                <a:cubicBezTo>
                  <a:pt x="258" y="79"/>
                  <a:pt x="250" y="82"/>
                  <a:pt x="253" y="70"/>
                </a:cubicBezTo>
                <a:cubicBezTo>
                  <a:pt x="255" y="72"/>
                  <a:pt x="258" y="61"/>
                  <a:pt x="260" y="69"/>
                </a:cubicBezTo>
                <a:close/>
                <a:moveTo>
                  <a:pt x="219" y="71"/>
                </a:moveTo>
                <a:cubicBezTo>
                  <a:pt x="215" y="70"/>
                  <a:pt x="215" y="70"/>
                  <a:pt x="215" y="70"/>
                </a:cubicBezTo>
                <a:cubicBezTo>
                  <a:pt x="219" y="71"/>
                  <a:pt x="219" y="71"/>
                  <a:pt x="219" y="71"/>
                </a:cubicBezTo>
                <a:close/>
                <a:moveTo>
                  <a:pt x="113" y="80"/>
                </a:moveTo>
                <a:cubicBezTo>
                  <a:pt x="114" y="86"/>
                  <a:pt x="119" y="80"/>
                  <a:pt x="119" y="77"/>
                </a:cubicBezTo>
                <a:cubicBezTo>
                  <a:pt x="118" y="79"/>
                  <a:pt x="115" y="79"/>
                  <a:pt x="113" y="80"/>
                </a:cubicBezTo>
                <a:close/>
                <a:moveTo>
                  <a:pt x="74" y="84"/>
                </a:moveTo>
                <a:cubicBezTo>
                  <a:pt x="76" y="83"/>
                  <a:pt x="80" y="89"/>
                  <a:pt x="80" y="83"/>
                </a:cubicBezTo>
                <a:cubicBezTo>
                  <a:pt x="75" y="81"/>
                  <a:pt x="75" y="81"/>
                  <a:pt x="75" y="81"/>
                </a:cubicBezTo>
                <a:cubicBezTo>
                  <a:pt x="75" y="83"/>
                  <a:pt x="73" y="81"/>
                  <a:pt x="74" y="84"/>
                </a:cubicBezTo>
                <a:close/>
                <a:moveTo>
                  <a:pt x="47" y="91"/>
                </a:moveTo>
                <a:cubicBezTo>
                  <a:pt x="44" y="85"/>
                  <a:pt x="44" y="85"/>
                  <a:pt x="44" y="85"/>
                </a:cubicBezTo>
                <a:cubicBezTo>
                  <a:pt x="46" y="86"/>
                  <a:pt x="46" y="86"/>
                  <a:pt x="46" y="86"/>
                </a:cubicBezTo>
                <a:lnTo>
                  <a:pt x="47" y="91"/>
                </a:lnTo>
                <a:close/>
                <a:moveTo>
                  <a:pt x="53" y="97"/>
                </a:moveTo>
                <a:cubicBezTo>
                  <a:pt x="53" y="98"/>
                  <a:pt x="49" y="97"/>
                  <a:pt x="50" y="94"/>
                </a:cubicBezTo>
                <a:lnTo>
                  <a:pt x="53" y="97"/>
                </a:lnTo>
                <a:close/>
                <a:moveTo>
                  <a:pt x="25" y="100"/>
                </a:moveTo>
                <a:cubicBezTo>
                  <a:pt x="28" y="105"/>
                  <a:pt x="28" y="105"/>
                  <a:pt x="28" y="105"/>
                </a:cubicBezTo>
                <a:cubicBezTo>
                  <a:pt x="26" y="106"/>
                  <a:pt x="26" y="106"/>
                  <a:pt x="26" y="106"/>
                </a:cubicBezTo>
                <a:lnTo>
                  <a:pt x="25" y="100"/>
                </a:lnTo>
                <a:close/>
                <a:moveTo>
                  <a:pt x="25" y="95"/>
                </a:moveTo>
                <a:cubicBezTo>
                  <a:pt x="26" y="96"/>
                  <a:pt x="27" y="97"/>
                  <a:pt x="27" y="98"/>
                </a:cubicBezTo>
                <a:cubicBezTo>
                  <a:pt x="28" y="99"/>
                  <a:pt x="30" y="99"/>
                  <a:pt x="31" y="97"/>
                </a:cubicBezTo>
                <a:cubicBezTo>
                  <a:pt x="30" y="95"/>
                  <a:pt x="30" y="97"/>
                  <a:pt x="29" y="96"/>
                </a:cubicBezTo>
                <a:cubicBezTo>
                  <a:pt x="29" y="96"/>
                  <a:pt x="30" y="94"/>
                  <a:pt x="31" y="94"/>
                </a:cubicBezTo>
                <a:cubicBezTo>
                  <a:pt x="31" y="100"/>
                  <a:pt x="32" y="99"/>
                  <a:pt x="33" y="104"/>
                </a:cubicBezTo>
                <a:cubicBezTo>
                  <a:pt x="30" y="108"/>
                  <a:pt x="29" y="102"/>
                  <a:pt x="27" y="98"/>
                </a:cubicBezTo>
                <a:cubicBezTo>
                  <a:pt x="26" y="97"/>
                  <a:pt x="26" y="96"/>
                  <a:pt x="25" y="95"/>
                </a:cubicBezTo>
                <a:close/>
                <a:moveTo>
                  <a:pt x="39" y="89"/>
                </a:moveTo>
                <a:cubicBezTo>
                  <a:pt x="39" y="90"/>
                  <a:pt x="39" y="91"/>
                  <a:pt x="39" y="92"/>
                </a:cubicBezTo>
                <a:cubicBezTo>
                  <a:pt x="37" y="94"/>
                  <a:pt x="35" y="96"/>
                  <a:pt x="39" y="101"/>
                </a:cubicBezTo>
                <a:cubicBezTo>
                  <a:pt x="41" y="99"/>
                  <a:pt x="41" y="99"/>
                  <a:pt x="41" y="99"/>
                </a:cubicBezTo>
                <a:cubicBezTo>
                  <a:pt x="40" y="100"/>
                  <a:pt x="40" y="99"/>
                  <a:pt x="39" y="98"/>
                </a:cubicBezTo>
                <a:cubicBezTo>
                  <a:pt x="41" y="95"/>
                  <a:pt x="43" y="99"/>
                  <a:pt x="44" y="99"/>
                </a:cubicBezTo>
                <a:cubicBezTo>
                  <a:pt x="43" y="97"/>
                  <a:pt x="40" y="96"/>
                  <a:pt x="39" y="92"/>
                </a:cubicBezTo>
                <a:cubicBezTo>
                  <a:pt x="40" y="91"/>
                  <a:pt x="40" y="91"/>
                  <a:pt x="41" y="90"/>
                </a:cubicBezTo>
                <a:cubicBezTo>
                  <a:pt x="42" y="90"/>
                  <a:pt x="42" y="91"/>
                  <a:pt x="42" y="89"/>
                </a:cubicBezTo>
                <a:cubicBezTo>
                  <a:pt x="42" y="88"/>
                  <a:pt x="42" y="88"/>
                  <a:pt x="42" y="88"/>
                </a:cubicBezTo>
                <a:cubicBezTo>
                  <a:pt x="42" y="89"/>
                  <a:pt x="41" y="89"/>
                  <a:pt x="41" y="90"/>
                </a:cubicBezTo>
                <a:cubicBezTo>
                  <a:pt x="40" y="89"/>
                  <a:pt x="40" y="88"/>
                  <a:pt x="39" y="89"/>
                </a:cubicBezTo>
                <a:close/>
                <a:moveTo>
                  <a:pt x="22" y="92"/>
                </a:moveTo>
                <a:cubicBezTo>
                  <a:pt x="21" y="91"/>
                  <a:pt x="21" y="89"/>
                  <a:pt x="20" y="88"/>
                </a:cubicBezTo>
                <a:cubicBezTo>
                  <a:pt x="18" y="87"/>
                  <a:pt x="18" y="87"/>
                  <a:pt x="18" y="87"/>
                </a:cubicBezTo>
                <a:cubicBezTo>
                  <a:pt x="17" y="90"/>
                  <a:pt x="20" y="92"/>
                  <a:pt x="22" y="92"/>
                </a:cubicBezTo>
                <a:close/>
                <a:moveTo>
                  <a:pt x="102" y="77"/>
                </a:moveTo>
                <a:cubicBezTo>
                  <a:pt x="103" y="78"/>
                  <a:pt x="107" y="77"/>
                  <a:pt x="107" y="81"/>
                </a:cubicBezTo>
                <a:cubicBezTo>
                  <a:pt x="108" y="75"/>
                  <a:pt x="108" y="75"/>
                  <a:pt x="108" y="75"/>
                </a:cubicBezTo>
                <a:cubicBezTo>
                  <a:pt x="106" y="76"/>
                  <a:pt x="103" y="72"/>
                  <a:pt x="104" y="71"/>
                </a:cubicBezTo>
                <a:cubicBezTo>
                  <a:pt x="103" y="74"/>
                  <a:pt x="101" y="72"/>
                  <a:pt x="102" y="77"/>
                </a:cubicBezTo>
                <a:close/>
                <a:moveTo>
                  <a:pt x="213" y="71"/>
                </a:moveTo>
                <a:cubicBezTo>
                  <a:pt x="211" y="69"/>
                  <a:pt x="206" y="74"/>
                  <a:pt x="205" y="67"/>
                </a:cubicBezTo>
                <a:cubicBezTo>
                  <a:pt x="203" y="74"/>
                  <a:pt x="210" y="73"/>
                  <a:pt x="213" y="71"/>
                </a:cubicBezTo>
                <a:close/>
                <a:moveTo>
                  <a:pt x="213" y="63"/>
                </a:moveTo>
                <a:cubicBezTo>
                  <a:pt x="214" y="64"/>
                  <a:pt x="214" y="64"/>
                  <a:pt x="215" y="64"/>
                </a:cubicBezTo>
                <a:cubicBezTo>
                  <a:pt x="216" y="65"/>
                  <a:pt x="216" y="71"/>
                  <a:pt x="219" y="68"/>
                </a:cubicBezTo>
                <a:cubicBezTo>
                  <a:pt x="218" y="66"/>
                  <a:pt x="217" y="68"/>
                  <a:pt x="216" y="67"/>
                </a:cubicBezTo>
                <a:cubicBezTo>
                  <a:pt x="217" y="63"/>
                  <a:pt x="216" y="64"/>
                  <a:pt x="215" y="64"/>
                </a:cubicBezTo>
                <a:cubicBezTo>
                  <a:pt x="214" y="63"/>
                  <a:pt x="214" y="63"/>
                  <a:pt x="213" y="63"/>
                </a:cubicBezTo>
                <a:close/>
                <a:moveTo>
                  <a:pt x="150" y="60"/>
                </a:moveTo>
                <a:cubicBezTo>
                  <a:pt x="153" y="59"/>
                  <a:pt x="153" y="59"/>
                  <a:pt x="153" y="59"/>
                </a:cubicBezTo>
                <a:cubicBezTo>
                  <a:pt x="155" y="64"/>
                  <a:pt x="155" y="64"/>
                  <a:pt x="155" y="64"/>
                </a:cubicBezTo>
                <a:lnTo>
                  <a:pt x="150" y="60"/>
                </a:lnTo>
                <a:close/>
                <a:moveTo>
                  <a:pt x="119" y="56"/>
                </a:moveTo>
                <a:cubicBezTo>
                  <a:pt x="122" y="57"/>
                  <a:pt x="122" y="57"/>
                  <a:pt x="122" y="57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21" y="59"/>
                  <a:pt x="121" y="61"/>
                  <a:pt x="122" y="62"/>
                </a:cubicBezTo>
                <a:cubicBezTo>
                  <a:pt x="122" y="62"/>
                  <a:pt x="123" y="62"/>
                  <a:pt x="123" y="63"/>
                </a:cubicBezTo>
                <a:cubicBezTo>
                  <a:pt x="123" y="63"/>
                  <a:pt x="122" y="62"/>
                  <a:pt x="122" y="62"/>
                </a:cubicBezTo>
                <a:cubicBezTo>
                  <a:pt x="120" y="62"/>
                  <a:pt x="117" y="63"/>
                  <a:pt x="117" y="59"/>
                </a:cubicBezTo>
                <a:cubicBezTo>
                  <a:pt x="118" y="60"/>
                  <a:pt x="121" y="60"/>
                  <a:pt x="121" y="57"/>
                </a:cubicBezTo>
                <a:lnTo>
                  <a:pt x="119" y="56"/>
                </a:lnTo>
                <a:close/>
                <a:moveTo>
                  <a:pt x="56" y="61"/>
                </a:moveTo>
                <a:cubicBezTo>
                  <a:pt x="58" y="62"/>
                  <a:pt x="58" y="63"/>
                  <a:pt x="60" y="59"/>
                </a:cubicBezTo>
                <a:cubicBezTo>
                  <a:pt x="58" y="59"/>
                  <a:pt x="56" y="59"/>
                  <a:pt x="56" y="61"/>
                </a:cubicBezTo>
                <a:close/>
                <a:moveTo>
                  <a:pt x="135" y="50"/>
                </a:moveTo>
                <a:cubicBezTo>
                  <a:pt x="135" y="53"/>
                  <a:pt x="138" y="52"/>
                  <a:pt x="137" y="56"/>
                </a:cubicBezTo>
                <a:cubicBezTo>
                  <a:pt x="136" y="57"/>
                  <a:pt x="136" y="57"/>
                  <a:pt x="136" y="57"/>
                </a:cubicBezTo>
                <a:cubicBezTo>
                  <a:pt x="138" y="55"/>
                  <a:pt x="138" y="64"/>
                  <a:pt x="141" y="60"/>
                </a:cubicBezTo>
                <a:cubicBezTo>
                  <a:pt x="139" y="60"/>
                  <a:pt x="139" y="60"/>
                  <a:pt x="139" y="60"/>
                </a:cubicBezTo>
                <a:cubicBezTo>
                  <a:pt x="141" y="58"/>
                  <a:pt x="135" y="54"/>
                  <a:pt x="139" y="52"/>
                </a:cubicBezTo>
                <a:cubicBezTo>
                  <a:pt x="140" y="51"/>
                  <a:pt x="136" y="49"/>
                  <a:pt x="135" y="50"/>
                </a:cubicBezTo>
                <a:close/>
                <a:moveTo>
                  <a:pt x="50" y="54"/>
                </a:moveTo>
                <a:cubicBezTo>
                  <a:pt x="52" y="54"/>
                  <a:pt x="53" y="62"/>
                  <a:pt x="56" y="58"/>
                </a:cubicBezTo>
                <a:cubicBezTo>
                  <a:pt x="53" y="57"/>
                  <a:pt x="52" y="50"/>
                  <a:pt x="50" y="54"/>
                </a:cubicBezTo>
                <a:close/>
                <a:moveTo>
                  <a:pt x="112" y="41"/>
                </a:moveTo>
                <a:cubicBezTo>
                  <a:pt x="112" y="40"/>
                  <a:pt x="112" y="40"/>
                  <a:pt x="112" y="40"/>
                </a:cubicBezTo>
                <a:cubicBezTo>
                  <a:pt x="115" y="42"/>
                  <a:pt x="115" y="42"/>
                  <a:pt x="115" y="42"/>
                </a:cubicBezTo>
                <a:cubicBezTo>
                  <a:pt x="115" y="43"/>
                  <a:pt x="115" y="43"/>
                  <a:pt x="115" y="43"/>
                </a:cubicBezTo>
                <a:lnTo>
                  <a:pt x="112" y="41"/>
                </a:lnTo>
                <a:close/>
                <a:moveTo>
                  <a:pt x="57" y="97"/>
                </a:moveTo>
                <a:cubicBezTo>
                  <a:pt x="57" y="97"/>
                  <a:pt x="58" y="97"/>
                  <a:pt x="58" y="97"/>
                </a:cubicBezTo>
                <a:cubicBezTo>
                  <a:pt x="58" y="97"/>
                  <a:pt x="57" y="97"/>
                  <a:pt x="57" y="97"/>
                </a:cubicBezTo>
                <a:close/>
                <a:moveTo>
                  <a:pt x="224" y="88"/>
                </a:moveTo>
                <a:cubicBezTo>
                  <a:pt x="223" y="89"/>
                  <a:pt x="223" y="89"/>
                  <a:pt x="223" y="90"/>
                </a:cubicBezTo>
                <a:cubicBezTo>
                  <a:pt x="224" y="90"/>
                  <a:pt x="224" y="89"/>
                  <a:pt x="224" y="88"/>
                </a:cubicBezTo>
                <a:close/>
                <a:moveTo>
                  <a:pt x="230" y="93"/>
                </a:moveTo>
                <a:cubicBezTo>
                  <a:pt x="230" y="93"/>
                  <a:pt x="230" y="93"/>
                  <a:pt x="230" y="93"/>
                </a:cubicBezTo>
                <a:cubicBezTo>
                  <a:pt x="230" y="93"/>
                  <a:pt x="230" y="93"/>
                  <a:pt x="230" y="93"/>
                </a:cubicBezTo>
                <a:close/>
                <a:moveTo>
                  <a:pt x="465" y="113"/>
                </a:moveTo>
                <a:cubicBezTo>
                  <a:pt x="467" y="114"/>
                  <a:pt x="468" y="119"/>
                  <a:pt x="468" y="114"/>
                </a:cubicBezTo>
                <a:cubicBezTo>
                  <a:pt x="468" y="111"/>
                  <a:pt x="467" y="114"/>
                  <a:pt x="465" y="113"/>
                </a:cubicBezTo>
                <a:close/>
                <a:moveTo>
                  <a:pt x="464" y="107"/>
                </a:moveTo>
                <a:cubicBezTo>
                  <a:pt x="463" y="106"/>
                  <a:pt x="462" y="105"/>
                  <a:pt x="462" y="103"/>
                </a:cubicBezTo>
                <a:cubicBezTo>
                  <a:pt x="462" y="106"/>
                  <a:pt x="463" y="106"/>
                  <a:pt x="464" y="107"/>
                </a:cubicBezTo>
                <a:close/>
                <a:moveTo>
                  <a:pt x="464" y="107"/>
                </a:moveTo>
                <a:cubicBezTo>
                  <a:pt x="465" y="107"/>
                  <a:pt x="466" y="108"/>
                  <a:pt x="468" y="107"/>
                </a:cubicBezTo>
                <a:cubicBezTo>
                  <a:pt x="467" y="105"/>
                  <a:pt x="465" y="107"/>
                  <a:pt x="464" y="107"/>
                </a:cubicBezTo>
                <a:close/>
                <a:moveTo>
                  <a:pt x="441" y="108"/>
                </a:moveTo>
                <a:cubicBezTo>
                  <a:pt x="441" y="105"/>
                  <a:pt x="434" y="101"/>
                  <a:pt x="441" y="100"/>
                </a:cubicBezTo>
                <a:cubicBezTo>
                  <a:pt x="441" y="100"/>
                  <a:pt x="438" y="100"/>
                  <a:pt x="437" y="97"/>
                </a:cubicBezTo>
                <a:cubicBezTo>
                  <a:pt x="438" y="102"/>
                  <a:pt x="437" y="106"/>
                  <a:pt x="441" y="108"/>
                </a:cubicBezTo>
                <a:close/>
                <a:moveTo>
                  <a:pt x="431" y="94"/>
                </a:moveTo>
                <a:cubicBezTo>
                  <a:pt x="431" y="94"/>
                  <a:pt x="430" y="94"/>
                  <a:pt x="429" y="94"/>
                </a:cubicBezTo>
                <a:cubicBezTo>
                  <a:pt x="430" y="94"/>
                  <a:pt x="430" y="94"/>
                  <a:pt x="431" y="94"/>
                </a:cubicBezTo>
                <a:close/>
                <a:moveTo>
                  <a:pt x="429" y="94"/>
                </a:moveTo>
                <a:cubicBezTo>
                  <a:pt x="428" y="93"/>
                  <a:pt x="427" y="87"/>
                  <a:pt x="424" y="89"/>
                </a:cubicBezTo>
                <a:cubicBezTo>
                  <a:pt x="425" y="92"/>
                  <a:pt x="425" y="95"/>
                  <a:pt x="426" y="96"/>
                </a:cubicBezTo>
                <a:cubicBezTo>
                  <a:pt x="426" y="93"/>
                  <a:pt x="428" y="94"/>
                  <a:pt x="429" y="94"/>
                </a:cubicBezTo>
                <a:close/>
                <a:moveTo>
                  <a:pt x="357" y="102"/>
                </a:moveTo>
                <a:cubicBezTo>
                  <a:pt x="360" y="103"/>
                  <a:pt x="360" y="103"/>
                  <a:pt x="360" y="103"/>
                </a:cubicBezTo>
                <a:cubicBezTo>
                  <a:pt x="361" y="101"/>
                  <a:pt x="359" y="101"/>
                  <a:pt x="359" y="100"/>
                </a:cubicBezTo>
                <a:cubicBezTo>
                  <a:pt x="358" y="101"/>
                  <a:pt x="356" y="101"/>
                  <a:pt x="357" y="102"/>
                </a:cubicBezTo>
                <a:close/>
                <a:moveTo>
                  <a:pt x="345" y="87"/>
                </a:moveTo>
                <a:cubicBezTo>
                  <a:pt x="344" y="93"/>
                  <a:pt x="344" y="93"/>
                  <a:pt x="344" y="93"/>
                </a:cubicBezTo>
                <a:cubicBezTo>
                  <a:pt x="345" y="94"/>
                  <a:pt x="344" y="89"/>
                  <a:pt x="347" y="90"/>
                </a:cubicBezTo>
                <a:lnTo>
                  <a:pt x="345" y="87"/>
                </a:lnTo>
                <a:close/>
                <a:moveTo>
                  <a:pt x="352" y="59"/>
                </a:moveTo>
                <a:cubicBezTo>
                  <a:pt x="353" y="59"/>
                  <a:pt x="353" y="59"/>
                  <a:pt x="353" y="59"/>
                </a:cubicBezTo>
                <a:cubicBezTo>
                  <a:pt x="353" y="59"/>
                  <a:pt x="353" y="59"/>
                  <a:pt x="353" y="59"/>
                </a:cubicBezTo>
                <a:lnTo>
                  <a:pt x="352" y="59"/>
                </a:lnTo>
                <a:close/>
                <a:moveTo>
                  <a:pt x="334" y="102"/>
                </a:moveTo>
                <a:cubicBezTo>
                  <a:pt x="333" y="94"/>
                  <a:pt x="333" y="94"/>
                  <a:pt x="333" y="94"/>
                </a:cubicBezTo>
                <a:cubicBezTo>
                  <a:pt x="332" y="94"/>
                  <a:pt x="332" y="100"/>
                  <a:pt x="334" y="102"/>
                </a:cubicBezTo>
                <a:close/>
                <a:moveTo>
                  <a:pt x="318" y="98"/>
                </a:moveTo>
                <a:cubicBezTo>
                  <a:pt x="323" y="100"/>
                  <a:pt x="323" y="100"/>
                  <a:pt x="323" y="100"/>
                </a:cubicBezTo>
                <a:cubicBezTo>
                  <a:pt x="322" y="98"/>
                  <a:pt x="322" y="98"/>
                  <a:pt x="322" y="98"/>
                </a:cubicBezTo>
                <a:lnTo>
                  <a:pt x="318" y="98"/>
                </a:lnTo>
                <a:close/>
                <a:moveTo>
                  <a:pt x="305" y="93"/>
                </a:moveTo>
                <a:cubicBezTo>
                  <a:pt x="308" y="95"/>
                  <a:pt x="308" y="95"/>
                  <a:pt x="308" y="95"/>
                </a:cubicBezTo>
                <a:cubicBezTo>
                  <a:pt x="309" y="94"/>
                  <a:pt x="309" y="94"/>
                  <a:pt x="309" y="94"/>
                </a:cubicBezTo>
                <a:lnTo>
                  <a:pt x="305" y="93"/>
                </a:lnTo>
                <a:close/>
                <a:moveTo>
                  <a:pt x="173" y="79"/>
                </a:moveTo>
                <a:cubicBezTo>
                  <a:pt x="171" y="80"/>
                  <a:pt x="165" y="78"/>
                  <a:pt x="166" y="84"/>
                </a:cubicBezTo>
                <a:cubicBezTo>
                  <a:pt x="168" y="76"/>
                  <a:pt x="172" y="86"/>
                  <a:pt x="173" y="79"/>
                </a:cubicBezTo>
                <a:close/>
                <a:moveTo>
                  <a:pt x="68" y="94"/>
                </a:moveTo>
                <a:cubicBezTo>
                  <a:pt x="63" y="93"/>
                  <a:pt x="63" y="93"/>
                  <a:pt x="63" y="93"/>
                </a:cubicBezTo>
                <a:cubicBezTo>
                  <a:pt x="67" y="94"/>
                  <a:pt x="64" y="97"/>
                  <a:pt x="68" y="94"/>
                </a:cubicBezTo>
                <a:close/>
                <a:moveTo>
                  <a:pt x="424" y="167"/>
                </a:moveTo>
                <a:cubicBezTo>
                  <a:pt x="425" y="167"/>
                  <a:pt x="425" y="167"/>
                  <a:pt x="425" y="167"/>
                </a:cubicBezTo>
                <a:cubicBezTo>
                  <a:pt x="425" y="167"/>
                  <a:pt x="425" y="167"/>
                  <a:pt x="424" y="167"/>
                </a:cubicBezTo>
                <a:close/>
                <a:moveTo>
                  <a:pt x="424" y="167"/>
                </a:moveTo>
                <a:cubicBezTo>
                  <a:pt x="422" y="165"/>
                  <a:pt x="419" y="166"/>
                  <a:pt x="418" y="167"/>
                </a:cubicBezTo>
                <a:cubicBezTo>
                  <a:pt x="421" y="173"/>
                  <a:pt x="423" y="168"/>
                  <a:pt x="424" y="167"/>
                </a:cubicBezTo>
                <a:close/>
                <a:moveTo>
                  <a:pt x="427" y="177"/>
                </a:moveTo>
                <a:cubicBezTo>
                  <a:pt x="430" y="178"/>
                  <a:pt x="430" y="178"/>
                  <a:pt x="430" y="178"/>
                </a:cubicBezTo>
                <a:cubicBezTo>
                  <a:pt x="429" y="178"/>
                  <a:pt x="427" y="174"/>
                  <a:pt x="427" y="177"/>
                </a:cubicBezTo>
                <a:close/>
                <a:moveTo>
                  <a:pt x="428" y="171"/>
                </a:moveTo>
                <a:cubicBezTo>
                  <a:pt x="426" y="170"/>
                  <a:pt x="426" y="170"/>
                  <a:pt x="426" y="170"/>
                </a:cubicBezTo>
                <a:cubicBezTo>
                  <a:pt x="427" y="172"/>
                  <a:pt x="427" y="172"/>
                  <a:pt x="427" y="172"/>
                </a:cubicBezTo>
                <a:lnTo>
                  <a:pt x="428" y="171"/>
                </a:lnTo>
                <a:close/>
                <a:moveTo>
                  <a:pt x="495" y="116"/>
                </a:moveTo>
                <a:cubicBezTo>
                  <a:pt x="498" y="117"/>
                  <a:pt x="499" y="118"/>
                  <a:pt x="501" y="118"/>
                </a:cubicBezTo>
                <a:lnTo>
                  <a:pt x="495" y="116"/>
                </a:lnTo>
                <a:close/>
                <a:moveTo>
                  <a:pt x="523" y="125"/>
                </a:moveTo>
                <a:cubicBezTo>
                  <a:pt x="523" y="125"/>
                  <a:pt x="523" y="125"/>
                  <a:pt x="523" y="125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lnTo>
                  <a:pt x="523" y="125"/>
                </a:lnTo>
                <a:close/>
                <a:moveTo>
                  <a:pt x="500" y="119"/>
                </a:moveTo>
                <a:cubicBezTo>
                  <a:pt x="500" y="120"/>
                  <a:pt x="500" y="120"/>
                  <a:pt x="500" y="120"/>
                </a:cubicBezTo>
                <a:cubicBezTo>
                  <a:pt x="501" y="120"/>
                  <a:pt x="501" y="120"/>
                  <a:pt x="500" y="119"/>
                </a:cubicBezTo>
                <a:close/>
                <a:moveTo>
                  <a:pt x="466" y="136"/>
                </a:moveTo>
                <a:cubicBezTo>
                  <a:pt x="466" y="137"/>
                  <a:pt x="468" y="139"/>
                  <a:pt x="469" y="140"/>
                </a:cubicBezTo>
                <a:cubicBezTo>
                  <a:pt x="468" y="138"/>
                  <a:pt x="466" y="134"/>
                  <a:pt x="466" y="136"/>
                </a:cubicBezTo>
                <a:close/>
                <a:moveTo>
                  <a:pt x="557" y="113"/>
                </a:moveTo>
                <a:cubicBezTo>
                  <a:pt x="560" y="114"/>
                  <a:pt x="560" y="114"/>
                  <a:pt x="560" y="114"/>
                </a:cubicBezTo>
                <a:cubicBezTo>
                  <a:pt x="560" y="113"/>
                  <a:pt x="558" y="113"/>
                  <a:pt x="557" y="113"/>
                </a:cubicBezTo>
                <a:close/>
                <a:moveTo>
                  <a:pt x="575" y="142"/>
                </a:moveTo>
                <a:cubicBezTo>
                  <a:pt x="574" y="142"/>
                  <a:pt x="574" y="142"/>
                  <a:pt x="574" y="142"/>
                </a:cubicBezTo>
                <a:cubicBezTo>
                  <a:pt x="575" y="143"/>
                  <a:pt x="576" y="143"/>
                  <a:pt x="578" y="144"/>
                </a:cubicBezTo>
                <a:lnTo>
                  <a:pt x="575" y="142"/>
                </a:lnTo>
                <a:close/>
                <a:moveTo>
                  <a:pt x="502" y="122"/>
                </a:moveTo>
                <a:cubicBezTo>
                  <a:pt x="504" y="123"/>
                  <a:pt x="504" y="123"/>
                  <a:pt x="504" y="123"/>
                </a:cubicBezTo>
                <a:cubicBezTo>
                  <a:pt x="504" y="123"/>
                  <a:pt x="504" y="123"/>
                  <a:pt x="504" y="123"/>
                </a:cubicBezTo>
                <a:cubicBezTo>
                  <a:pt x="502" y="122"/>
                  <a:pt x="502" y="122"/>
                  <a:pt x="502" y="122"/>
                </a:cubicBezTo>
                <a:close/>
                <a:moveTo>
                  <a:pt x="560" y="102"/>
                </a:moveTo>
                <a:cubicBezTo>
                  <a:pt x="558" y="102"/>
                  <a:pt x="557" y="103"/>
                  <a:pt x="556" y="103"/>
                </a:cubicBezTo>
                <a:cubicBezTo>
                  <a:pt x="558" y="103"/>
                  <a:pt x="560" y="103"/>
                  <a:pt x="560" y="102"/>
                </a:cubicBezTo>
                <a:close/>
                <a:moveTo>
                  <a:pt x="523" y="124"/>
                </a:move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lose/>
                <a:moveTo>
                  <a:pt x="567" y="146"/>
                </a:moveTo>
                <a:cubicBezTo>
                  <a:pt x="566" y="146"/>
                  <a:pt x="565" y="146"/>
                  <a:pt x="564" y="146"/>
                </a:cubicBezTo>
                <a:cubicBezTo>
                  <a:pt x="565" y="147"/>
                  <a:pt x="567" y="147"/>
                  <a:pt x="567" y="146"/>
                </a:cubicBezTo>
                <a:close/>
                <a:moveTo>
                  <a:pt x="470" y="141"/>
                </a:moveTo>
                <a:cubicBezTo>
                  <a:pt x="469" y="140"/>
                  <a:pt x="469" y="140"/>
                  <a:pt x="469" y="140"/>
                </a:cubicBezTo>
                <a:cubicBezTo>
                  <a:pt x="470" y="141"/>
                  <a:pt x="470" y="141"/>
                  <a:pt x="470" y="141"/>
                </a:cubicBezTo>
                <a:close/>
                <a:moveTo>
                  <a:pt x="431" y="163"/>
                </a:moveTo>
                <a:cubicBezTo>
                  <a:pt x="430" y="162"/>
                  <a:pt x="429" y="160"/>
                  <a:pt x="429" y="161"/>
                </a:cubicBezTo>
                <a:cubicBezTo>
                  <a:pt x="430" y="162"/>
                  <a:pt x="430" y="163"/>
                  <a:pt x="431" y="163"/>
                </a:cubicBezTo>
                <a:close/>
                <a:moveTo>
                  <a:pt x="458" y="4"/>
                </a:moveTo>
                <a:cubicBezTo>
                  <a:pt x="458" y="5"/>
                  <a:pt x="458" y="5"/>
                  <a:pt x="458" y="5"/>
                </a:cubicBezTo>
                <a:cubicBezTo>
                  <a:pt x="458" y="4"/>
                  <a:pt x="458" y="4"/>
                  <a:pt x="458" y="4"/>
                </a:cubicBezTo>
                <a:close/>
                <a:moveTo>
                  <a:pt x="461" y="34"/>
                </a:moveTo>
                <a:cubicBezTo>
                  <a:pt x="461" y="33"/>
                  <a:pt x="462" y="33"/>
                  <a:pt x="462" y="33"/>
                </a:cubicBezTo>
                <a:cubicBezTo>
                  <a:pt x="461" y="33"/>
                  <a:pt x="460" y="34"/>
                  <a:pt x="461" y="34"/>
                </a:cubicBezTo>
                <a:close/>
                <a:moveTo>
                  <a:pt x="524" y="32"/>
                </a:moveTo>
                <a:cubicBezTo>
                  <a:pt x="520" y="39"/>
                  <a:pt x="520" y="39"/>
                  <a:pt x="520" y="39"/>
                </a:cubicBezTo>
                <a:cubicBezTo>
                  <a:pt x="523" y="38"/>
                  <a:pt x="524" y="39"/>
                  <a:pt x="526" y="37"/>
                </a:cubicBezTo>
                <a:cubicBezTo>
                  <a:pt x="523" y="40"/>
                  <a:pt x="523" y="40"/>
                  <a:pt x="523" y="40"/>
                </a:cubicBezTo>
                <a:cubicBezTo>
                  <a:pt x="526" y="39"/>
                  <a:pt x="526" y="39"/>
                  <a:pt x="526" y="39"/>
                </a:cubicBezTo>
                <a:cubicBezTo>
                  <a:pt x="533" y="42"/>
                  <a:pt x="517" y="57"/>
                  <a:pt x="531" y="58"/>
                </a:cubicBezTo>
                <a:cubicBezTo>
                  <a:pt x="532" y="57"/>
                  <a:pt x="532" y="57"/>
                  <a:pt x="532" y="57"/>
                </a:cubicBezTo>
                <a:cubicBezTo>
                  <a:pt x="528" y="64"/>
                  <a:pt x="528" y="64"/>
                  <a:pt x="528" y="64"/>
                </a:cubicBezTo>
                <a:cubicBezTo>
                  <a:pt x="529" y="64"/>
                  <a:pt x="534" y="62"/>
                  <a:pt x="536" y="62"/>
                </a:cubicBezTo>
                <a:cubicBezTo>
                  <a:pt x="531" y="64"/>
                  <a:pt x="536" y="64"/>
                  <a:pt x="532" y="67"/>
                </a:cubicBezTo>
                <a:cubicBezTo>
                  <a:pt x="535" y="67"/>
                  <a:pt x="536" y="65"/>
                  <a:pt x="537" y="64"/>
                </a:cubicBezTo>
                <a:cubicBezTo>
                  <a:pt x="541" y="64"/>
                  <a:pt x="541" y="66"/>
                  <a:pt x="541" y="68"/>
                </a:cubicBezTo>
                <a:cubicBezTo>
                  <a:pt x="541" y="69"/>
                  <a:pt x="540" y="69"/>
                  <a:pt x="541" y="69"/>
                </a:cubicBezTo>
                <a:cubicBezTo>
                  <a:pt x="541" y="71"/>
                  <a:pt x="541" y="71"/>
                  <a:pt x="541" y="71"/>
                </a:cubicBezTo>
                <a:cubicBezTo>
                  <a:pt x="541" y="72"/>
                  <a:pt x="541" y="72"/>
                  <a:pt x="542" y="73"/>
                </a:cubicBezTo>
                <a:cubicBezTo>
                  <a:pt x="542" y="75"/>
                  <a:pt x="544" y="77"/>
                  <a:pt x="546" y="78"/>
                </a:cubicBezTo>
                <a:cubicBezTo>
                  <a:pt x="540" y="76"/>
                  <a:pt x="538" y="75"/>
                  <a:pt x="536" y="74"/>
                </a:cubicBezTo>
                <a:cubicBezTo>
                  <a:pt x="535" y="73"/>
                  <a:pt x="535" y="73"/>
                  <a:pt x="534" y="72"/>
                </a:cubicBezTo>
                <a:cubicBezTo>
                  <a:pt x="533" y="72"/>
                  <a:pt x="533" y="72"/>
                  <a:pt x="532" y="72"/>
                </a:cubicBezTo>
                <a:cubicBezTo>
                  <a:pt x="531" y="73"/>
                  <a:pt x="531" y="73"/>
                  <a:pt x="532" y="74"/>
                </a:cubicBezTo>
                <a:cubicBezTo>
                  <a:pt x="533" y="75"/>
                  <a:pt x="533" y="76"/>
                  <a:pt x="534" y="76"/>
                </a:cubicBezTo>
                <a:cubicBezTo>
                  <a:pt x="536" y="77"/>
                  <a:pt x="538" y="79"/>
                  <a:pt x="538" y="82"/>
                </a:cubicBezTo>
                <a:cubicBezTo>
                  <a:pt x="539" y="78"/>
                  <a:pt x="539" y="78"/>
                  <a:pt x="539" y="78"/>
                </a:cubicBezTo>
                <a:cubicBezTo>
                  <a:pt x="544" y="78"/>
                  <a:pt x="544" y="81"/>
                  <a:pt x="545" y="83"/>
                </a:cubicBezTo>
                <a:cubicBezTo>
                  <a:pt x="545" y="86"/>
                  <a:pt x="545" y="88"/>
                  <a:pt x="550" y="87"/>
                </a:cubicBezTo>
                <a:cubicBezTo>
                  <a:pt x="550" y="89"/>
                  <a:pt x="549" y="91"/>
                  <a:pt x="548" y="94"/>
                </a:cubicBezTo>
                <a:cubicBezTo>
                  <a:pt x="546" y="96"/>
                  <a:pt x="545" y="98"/>
                  <a:pt x="548" y="99"/>
                </a:cubicBezTo>
                <a:cubicBezTo>
                  <a:pt x="550" y="99"/>
                  <a:pt x="553" y="98"/>
                  <a:pt x="555" y="97"/>
                </a:cubicBezTo>
                <a:cubicBezTo>
                  <a:pt x="558" y="101"/>
                  <a:pt x="558" y="101"/>
                  <a:pt x="558" y="101"/>
                </a:cubicBezTo>
                <a:cubicBezTo>
                  <a:pt x="552" y="101"/>
                  <a:pt x="552" y="101"/>
                  <a:pt x="552" y="101"/>
                </a:cubicBezTo>
                <a:cubicBezTo>
                  <a:pt x="553" y="103"/>
                  <a:pt x="554" y="103"/>
                  <a:pt x="556" y="103"/>
                </a:cubicBezTo>
                <a:cubicBezTo>
                  <a:pt x="553" y="105"/>
                  <a:pt x="554" y="106"/>
                  <a:pt x="554" y="108"/>
                </a:cubicBezTo>
                <a:cubicBezTo>
                  <a:pt x="555" y="109"/>
                  <a:pt x="556" y="111"/>
                  <a:pt x="554" y="113"/>
                </a:cubicBezTo>
                <a:cubicBezTo>
                  <a:pt x="557" y="113"/>
                  <a:pt x="557" y="113"/>
                  <a:pt x="557" y="113"/>
                </a:cubicBezTo>
                <a:cubicBezTo>
                  <a:pt x="557" y="114"/>
                  <a:pt x="556" y="114"/>
                  <a:pt x="555" y="114"/>
                </a:cubicBezTo>
                <a:cubicBezTo>
                  <a:pt x="562" y="115"/>
                  <a:pt x="562" y="118"/>
                  <a:pt x="568" y="119"/>
                </a:cubicBezTo>
                <a:cubicBezTo>
                  <a:pt x="569" y="118"/>
                  <a:pt x="570" y="115"/>
                  <a:pt x="566" y="115"/>
                </a:cubicBezTo>
                <a:cubicBezTo>
                  <a:pt x="571" y="112"/>
                  <a:pt x="573" y="119"/>
                  <a:pt x="575" y="121"/>
                </a:cubicBezTo>
                <a:cubicBezTo>
                  <a:pt x="570" y="119"/>
                  <a:pt x="571" y="121"/>
                  <a:pt x="570" y="122"/>
                </a:cubicBezTo>
                <a:cubicBezTo>
                  <a:pt x="572" y="123"/>
                  <a:pt x="572" y="122"/>
                  <a:pt x="573" y="123"/>
                </a:cubicBezTo>
                <a:cubicBezTo>
                  <a:pt x="577" y="125"/>
                  <a:pt x="574" y="126"/>
                  <a:pt x="572" y="126"/>
                </a:cubicBezTo>
                <a:cubicBezTo>
                  <a:pt x="570" y="127"/>
                  <a:pt x="569" y="127"/>
                  <a:pt x="577" y="130"/>
                </a:cubicBezTo>
                <a:cubicBezTo>
                  <a:pt x="570" y="129"/>
                  <a:pt x="570" y="129"/>
                  <a:pt x="570" y="129"/>
                </a:cubicBezTo>
                <a:cubicBezTo>
                  <a:pt x="578" y="133"/>
                  <a:pt x="578" y="133"/>
                  <a:pt x="578" y="133"/>
                </a:cubicBezTo>
                <a:cubicBezTo>
                  <a:pt x="570" y="131"/>
                  <a:pt x="570" y="132"/>
                  <a:pt x="571" y="133"/>
                </a:cubicBezTo>
                <a:cubicBezTo>
                  <a:pt x="571" y="134"/>
                  <a:pt x="572" y="135"/>
                  <a:pt x="564" y="133"/>
                </a:cubicBezTo>
                <a:cubicBezTo>
                  <a:pt x="566" y="135"/>
                  <a:pt x="574" y="135"/>
                  <a:pt x="573" y="136"/>
                </a:cubicBezTo>
                <a:cubicBezTo>
                  <a:pt x="577" y="139"/>
                  <a:pt x="570" y="139"/>
                  <a:pt x="572" y="141"/>
                </a:cubicBezTo>
                <a:cubicBezTo>
                  <a:pt x="572" y="141"/>
                  <a:pt x="572" y="142"/>
                  <a:pt x="574" y="142"/>
                </a:cubicBezTo>
                <a:cubicBezTo>
                  <a:pt x="573" y="142"/>
                  <a:pt x="572" y="142"/>
                  <a:pt x="571" y="142"/>
                </a:cubicBezTo>
                <a:cubicBezTo>
                  <a:pt x="570" y="142"/>
                  <a:pt x="570" y="142"/>
                  <a:pt x="570" y="142"/>
                </a:cubicBezTo>
                <a:cubicBezTo>
                  <a:pt x="568" y="142"/>
                  <a:pt x="568" y="142"/>
                  <a:pt x="567" y="142"/>
                </a:cubicBezTo>
                <a:cubicBezTo>
                  <a:pt x="565" y="143"/>
                  <a:pt x="564" y="143"/>
                  <a:pt x="561" y="143"/>
                </a:cubicBezTo>
                <a:cubicBezTo>
                  <a:pt x="568" y="146"/>
                  <a:pt x="568" y="146"/>
                  <a:pt x="568" y="146"/>
                </a:cubicBezTo>
                <a:cubicBezTo>
                  <a:pt x="565" y="145"/>
                  <a:pt x="561" y="144"/>
                  <a:pt x="561" y="145"/>
                </a:cubicBezTo>
                <a:cubicBezTo>
                  <a:pt x="561" y="145"/>
                  <a:pt x="563" y="146"/>
                  <a:pt x="564" y="146"/>
                </a:cubicBezTo>
                <a:cubicBezTo>
                  <a:pt x="555" y="146"/>
                  <a:pt x="552" y="146"/>
                  <a:pt x="548" y="147"/>
                </a:cubicBezTo>
                <a:cubicBezTo>
                  <a:pt x="552" y="149"/>
                  <a:pt x="554" y="151"/>
                  <a:pt x="558" y="151"/>
                </a:cubicBezTo>
                <a:cubicBezTo>
                  <a:pt x="558" y="153"/>
                  <a:pt x="554" y="152"/>
                  <a:pt x="549" y="152"/>
                </a:cubicBezTo>
                <a:cubicBezTo>
                  <a:pt x="545" y="151"/>
                  <a:pt x="540" y="151"/>
                  <a:pt x="538" y="152"/>
                </a:cubicBezTo>
                <a:cubicBezTo>
                  <a:pt x="541" y="154"/>
                  <a:pt x="541" y="154"/>
                  <a:pt x="541" y="154"/>
                </a:cubicBezTo>
                <a:cubicBezTo>
                  <a:pt x="534" y="152"/>
                  <a:pt x="534" y="152"/>
                  <a:pt x="534" y="152"/>
                </a:cubicBezTo>
                <a:cubicBezTo>
                  <a:pt x="536" y="153"/>
                  <a:pt x="537" y="154"/>
                  <a:pt x="539" y="155"/>
                </a:cubicBezTo>
                <a:cubicBezTo>
                  <a:pt x="535" y="157"/>
                  <a:pt x="527" y="159"/>
                  <a:pt x="518" y="153"/>
                </a:cubicBezTo>
                <a:cubicBezTo>
                  <a:pt x="521" y="154"/>
                  <a:pt x="520" y="158"/>
                  <a:pt x="526" y="160"/>
                </a:cubicBezTo>
                <a:cubicBezTo>
                  <a:pt x="521" y="158"/>
                  <a:pt x="517" y="158"/>
                  <a:pt x="514" y="159"/>
                </a:cubicBezTo>
                <a:cubicBezTo>
                  <a:pt x="510" y="159"/>
                  <a:pt x="507" y="160"/>
                  <a:pt x="504" y="160"/>
                </a:cubicBezTo>
                <a:cubicBezTo>
                  <a:pt x="504" y="160"/>
                  <a:pt x="504" y="160"/>
                  <a:pt x="504" y="160"/>
                </a:cubicBezTo>
                <a:cubicBezTo>
                  <a:pt x="501" y="158"/>
                  <a:pt x="501" y="158"/>
                  <a:pt x="501" y="158"/>
                </a:cubicBezTo>
                <a:cubicBezTo>
                  <a:pt x="501" y="159"/>
                  <a:pt x="501" y="159"/>
                  <a:pt x="501" y="159"/>
                </a:cubicBezTo>
                <a:cubicBezTo>
                  <a:pt x="503" y="160"/>
                  <a:pt x="503" y="160"/>
                  <a:pt x="503" y="160"/>
                </a:cubicBezTo>
                <a:cubicBezTo>
                  <a:pt x="501" y="160"/>
                  <a:pt x="498" y="159"/>
                  <a:pt x="496" y="158"/>
                </a:cubicBezTo>
                <a:cubicBezTo>
                  <a:pt x="496" y="159"/>
                  <a:pt x="497" y="163"/>
                  <a:pt x="496" y="165"/>
                </a:cubicBezTo>
                <a:cubicBezTo>
                  <a:pt x="495" y="162"/>
                  <a:pt x="494" y="164"/>
                  <a:pt x="493" y="166"/>
                </a:cubicBezTo>
                <a:cubicBezTo>
                  <a:pt x="492" y="167"/>
                  <a:pt x="491" y="169"/>
                  <a:pt x="489" y="166"/>
                </a:cubicBezTo>
                <a:cubicBezTo>
                  <a:pt x="489" y="167"/>
                  <a:pt x="490" y="167"/>
                  <a:pt x="490" y="169"/>
                </a:cubicBezTo>
                <a:cubicBezTo>
                  <a:pt x="485" y="169"/>
                  <a:pt x="477" y="165"/>
                  <a:pt x="473" y="171"/>
                </a:cubicBezTo>
                <a:cubicBezTo>
                  <a:pt x="469" y="161"/>
                  <a:pt x="466" y="165"/>
                  <a:pt x="461" y="162"/>
                </a:cubicBezTo>
                <a:cubicBezTo>
                  <a:pt x="463" y="168"/>
                  <a:pt x="464" y="164"/>
                  <a:pt x="466" y="168"/>
                </a:cubicBezTo>
                <a:cubicBezTo>
                  <a:pt x="464" y="167"/>
                  <a:pt x="469" y="176"/>
                  <a:pt x="464" y="172"/>
                </a:cubicBezTo>
                <a:cubicBezTo>
                  <a:pt x="465" y="173"/>
                  <a:pt x="465" y="174"/>
                  <a:pt x="465" y="173"/>
                </a:cubicBezTo>
                <a:cubicBezTo>
                  <a:pt x="464" y="174"/>
                  <a:pt x="463" y="166"/>
                  <a:pt x="461" y="169"/>
                </a:cubicBezTo>
                <a:cubicBezTo>
                  <a:pt x="463" y="173"/>
                  <a:pt x="463" y="173"/>
                  <a:pt x="463" y="173"/>
                </a:cubicBezTo>
                <a:cubicBezTo>
                  <a:pt x="459" y="168"/>
                  <a:pt x="459" y="168"/>
                  <a:pt x="459" y="168"/>
                </a:cubicBezTo>
                <a:cubicBezTo>
                  <a:pt x="455" y="172"/>
                  <a:pt x="450" y="171"/>
                  <a:pt x="448" y="177"/>
                </a:cubicBezTo>
                <a:cubicBezTo>
                  <a:pt x="447" y="176"/>
                  <a:pt x="446" y="174"/>
                  <a:pt x="446" y="172"/>
                </a:cubicBezTo>
                <a:cubicBezTo>
                  <a:pt x="445" y="173"/>
                  <a:pt x="440" y="167"/>
                  <a:pt x="439" y="172"/>
                </a:cubicBezTo>
                <a:cubicBezTo>
                  <a:pt x="440" y="174"/>
                  <a:pt x="440" y="174"/>
                  <a:pt x="440" y="174"/>
                </a:cubicBezTo>
                <a:cubicBezTo>
                  <a:pt x="438" y="179"/>
                  <a:pt x="435" y="170"/>
                  <a:pt x="430" y="170"/>
                </a:cubicBezTo>
                <a:cubicBezTo>
                  <a:pt x="431" y="170"/>
                  <a:pt x="434" y="172"/>
                  <a:pt x="432" y="167"/>
                </a:cubicBezTo>
                <a:cubicBezTo>
                  <a:pt x="431" y="164"/>
                  <a:pt x="429" y="165"/>
                  <a:pt x="429" y="168"/>
                </a:cubicBezTo>
                <a:cubicBezTo>
                  <a:pt x="427" y="162"/>
                  <a:pt x="427" y="162"/>
                  <a:pt x="427" y="162"/>
                </a:cubicBezTo>
                <a:cubicBezTo>
                  <a:pt x="429" y="165"/>
                  <a:pt x="431" y="164"/>
                  <a:pt x="432" y="166"/>
                </a:cubicBezTo>
                <a:cubicBezTo>
                  <a:pt x="432" y="165"/>
                  <a:pt x="431" y="164"/>
                  <a:pt x="431" y="163"/>
                </a:cubicBezTo>
                <a:cubicBezTo>
                  <a:pt x="433" y="164"/>
                  <a:pt x="434" y="164"/>
                  <a:pt x="436" y="165"/>
                </a:cubicBezTo>
                <a:cubicBezTo>
                  <a:pt x="434" y="166"/>
                  <a:pt x="434" y="166"/>
                  <a:pt x="434" y="166"/>
                </a:cubicBezTo>
                <a:cubicBezTo>
                  <a:pt x="437" y="171"/>
                  <a:pt x="438" y="164"/>
                  <a:pt x="439" y="166"/>
                </a:cubicBezTo>
                <a:cubicBezTo>
                  <a:pt x="437" y="161"/>
                  <a:pt x="436" y="162"/>
                  <a:pt x="436" y="158"/>
                </a:cubicBezTo>
                <a:cubicBezTo>
                  <a:pt x="439" y="154"/>
                  <a:pt x="440" y="162"/>
                  <a:pt x="445" y="166"/>
                </a:cubicBezTo>
                <a:cubicBezTo>
                  <a:pt x="445" y="167"/>
                  <a:pt x="445" y="167"/>
                  <a:pt x="445" y="167"/>
                </a:cubicBezTo>
                <a:cubicBezTo>
                  <a:pt x="447" y="168"/>
                  <a:pt x="450" y="173"/>
                  <a:pt x="450" y="168"/>
                </a:cubicBezTo>
                <a:cubicBezTo>
                  <a:pt x="448" y="165"/>
                  <a:pt x="447" y="165"/>
                  <a:pt x="446" y="164"/>
                </a:cubicBezTo>
                <a:cubicBezTo>
                  <a:pt x="445" y="162"/>
                  <a:pt x="450" y="169"/>
                  <a:pt x="450" y="165"/>
                </a:cubicBezTo>
                <a:cubicBezTo>
                  <a:pt x="447" y="161"/>
                  <a:pt x="444" y="160"/>
                  <a:pt x="442" y="161"/>
                </a:cubicBezTo>
                <a:cubicBezTo>
                  <a:pt x="442" y="159"/>
                  <a:pt x="441" y="158"/>
                  <a:pt x="440" y="156"/>
                </a:cubicBezTo>
                <a:cubicBezTo>
                  <a:pt x="447" y="158"/>
                  <a:pt x="455" y="162"/>
                  <a:pt x="459" y="157"/>
                </a:cubicBezTo>
                <a:cubicBezTo>
                  <a:pt x="454" y="151"/>
                  <a:pt x="460" y="156"/>
                  <a:pt x="457" y="150"/>
                </a:cubicBezTo>
                <a:cubicBezTo>
                  <a:pt x="459" y="154"/>
                  <a:pt x="459" y="149"/>
                  <a:pt x="462" y="151"/>
                </a:cubicBezTo>
                <a:cubicBezTo>
                  <a:pt x="460" y="145"/>
                  <a:pt x="457" y="148"/>
                  <a:pt x="457" y="144"/>
                </a:cubicBezTo>
                <a:cubicBezTo>
                  <a:pt x="460" y="144"/>
                  <a:pt x="468" y="152"/>
                  <a:pt x="471" y="149"/>
                </a:cubicBezTo>
                <a:cubicBezTo>
                  <a:pt x="470" y="147"/>
                  <a:pt x="469" y="147"/>
                  <a:pt x="468" y="146"/>
                </a:cubicBezTo>
                <a:cubicBezTo>
                  <a:pt x="471" y="147"/>
                  <a:pt x="478" y="158"/>
                  <a:pt x="477" y="149"/>
                </a:cubicBezTo>
                <a:cubicBezTo>
                  <a:pt x="475" y="147"/>
                  <a:pt x="473" y="144"/>
                  <a:pt x="470" y="141"/>
                </a:cubicBezTo>
                <a:cubicBezTo>
                  <a:pt x="471" y="141"/>
                  <a:pt x="471" y="141"/>
                  <a:pt x="471" y="139"/>
                </a:cubicBezTo>
                <a:cubicBezTo>
                  <a:pt x="469" y="135"/>
                  <a:pt x="469" y="135"/>
                  <a:pt x="469" y="135"/>
                </a:cubicBezTo>
                <a:cubicBezTo>
                  <a:pt x="471" y="133"/>
                  <a:pt x="474" y="143"/>
                  <a:pt x="477" y="147"/>
                </a:cubicBezTo>
                <a:cubicBezTo>
                  <a:pt x="477" y="141"/>
                  <a:pt x="477" y="141"/>
                  <a:pt x="477" y="141"/>
                </a:cubicBezTo>
                <a:cubicBezTo>
                  <a:pt x="478" y="139"/>
                  <a:pt x="480" y="139"/>
                  <a:pt x="482" y="139"/>
                </a:cubicBezTo>
                <a:cubicBezTo>
                  <a:pt x="484" y="140"/>
                  <a:pt x="486" y="143"/>
                  <a:pt x="488" y="146"/>
                </a:cubicBezTo>
                <a:cubicBezTo>
                  <a:pt x="489" y="145"/>
                  <a:pt x="491" y="145"/>
                  <a:pt x="488" y="140"/>
                </a:cubicBezTo>
                <a:cubicBezTo>
                  <a:pt x="486" y="137"/>
                  <a:pt x="484" y="135"/>
                  <a:pt x="483" y="133"/>
                </a:cubicBezTo>
                <a:cubicBezTo>
                  <a:pt x="482" y="131"/>
                  <a:pt x="481" y="130"/>
                  <a:pt x="479" y="131"/>
                </a:cubicBezTo>
                <a:cubicBezTo>
                  <a:pt x="480" y="135"/>
                  <a:pt x="483" y="135"/>
                  <a:pt x="482" y="136"/>
                </a:cubicBezTo>
                <a:cubicBezTo>
                  <a:pt x="481" y="135"/>
                  <a:pt x="480" y="140"/>
                  <a:pt x="477" y="136"/>
                </a:cubicBezTo>
                <a:cubicBezTo>
                  <a:pt x="481" y="135"/>
                  <a:pt x="481" y="135"/>
                  <a:pt x="481" y="135"/>
                </a:cubicBezTo>
                <a:cubicBezTo>
                  <a:pt x="478" y="128"/>
                  <a:pt x="479" y="135"/>
                  <a:pt x="477" y="132"/>
                </a:cubicBezTo>
                <a:cubicBezTo>
                  <a:pt x="477" y="129"/>
                  <a:pt x="478" y="129"/>
                  <a:pt x="479" y="129"/>
                </a:cubicBezTo>
                <a:cubicBezTo>
                  <a:pt x="479" y="129"/>
                  <a:pt x="480" y="129"/>
                  <a:pt x="480" y="129"/>
                </a:cubicBezTo>
                <a:cubicBezTo>
                  <a:pt x="480" y="129"/>
                  <a:pt x="481" y="129"/>
                  <a:pt x="481" y="128"/>
                </a:cubicBezTo>
                <a:cubicBezTo>
                  <a:pt x="480" y="128"/>
                  <a:pt x="480" y="128"/>
                  <a:pt x="480" y="128"/>
                </a:cubicBezTo>
                <a:cubicBezTo>
                  <a:pt x="482" y="129"/>
                  <a:pt x="481" y="127"/>
                  <a:pt x="485" y="130"/>
                </a:cubicBezTo>
                <a:cubicBezTo>
                  <a:pt x="488" y="136"/>
                  <a:pt x="486" y="134"/>
                  <a:pt x="486" y="136"/>
                </a:cubicBezTo>
                <a:cubicBezTo>
                  <a:pt x="488" y="136"/>
                  <a:pt x="491" y="138"/>
                  <a:pt x="495" y="139"/>
                </a:cubicBezTo>
                <a:cubicBezTo>
                  <a:pt x="499" y="139"/>
                  <a:pt x="502" y="139"/>
                  <a:pt x="499" y="133"/>
                </a:cubicBezTo>
                <a:cubicBezTo>
                  <a:pt x="497" y="132"/>
                  <a:pt x="495" y="131"/>
                  <a:pt x="493" y="129"/>
                </a:cubicBezTo>
                <a:cubicBezTo>
                  <a:pt x="493" y="128"/>
                  <a:pt x="500" y="132"/>
                  <a:pt x="493" y="126"/>
                </a:cubicBezTo>
                <a:cubicBezTo>
                  <a:pt x="494" y="128"/>
                  <a:pt x="490" y="124"/>
                  <a:pt x="489" y="123"/>
                </a:cubicBezTo>
                <a:cubicBezTo>
                  <a:pt x="489" y="123"/>
                  <a:pt x="489" y="123"/>
                  <a:pt x="489" y="123"/>
                </a:cubicBezTo>
                <a:cubicBezTo>
                  <a:pt x="489" y="123"/>
                  <a:pt x="488" y="122"/>
                  <a:pt x="487" y="121"/>
                </a:cubicBezTo>
                <a:cubicBezTo>
                  <a:pt x="491" y="125"/>
                  <a:pt x="494" y="126"/>
                  <a:pt x="497" y="127"/>
                </a:cubicBezTo>
                <a:cubicBezTo>
                  <a:pt x="495" y="126"/>
                  <a:pt x="494" y="124"/>
                  <a:pt x="493" y="123"/>
                </a:cubicBezTo>
                <a:cubicBezTo>
                  <a:pt x="495" y="123"/>
                  <a:pt x="496" y="125"/>
                  <a:pt x="498" y="127"/>
                </a:cubicBezTo>
                <a:cubicBezTo>
                  <a:pt x="499" y="128"/>
                  <a:pt x="505" y="131"/>
                  <a:pt x="501" y="127"/>
                </a:cubicBezTo>
                <a:cubicBezTo>
                  <a:pt x="498" y="124"/>
                  <a:pt x="496" y="125"/>
                  <a:pt x="493" y="122"/>
                </a:cubicBezTo>
                <a:cubicBezTo>
                  <a:pt x="496" y="123"/>
                  <a:pt x="499" y="125"/>
                  <a:pt x="502" y="126"/>
                </a:cubicBezTo>
                <a:cubicBezTo>
                  <a:pt x="501" y="125"/>
                  <a:pt x="501" y="125"/>
                  <a:pt x="501" y="125"/>
                </a:cubicBezTo>
                <a:cubicBezTo>
                  <a:pt x="502" y="126"/>
                  <a:pt x="504" y="127"/>
                  <a:pt x="503" y="126"/>
                </a:cubicBezTo>
                <a:cubicBezTo>
                  <a:pt x="500" y="124"/>
                  <a:pt x="499" y="123"/>
                  <a:pt x="499" y="124"/>
                </a:cubicBezTo>
                <a:cubicBezTo>
                  <a:pt x="497" y="122"/>
                  <a:pt x="501" y="124"/>
                  <a:pt x="504" y="125"/>
                </a:cubicBezTo>
                <a:cubicBezTo>
                  <a:pt x="506" y="126"/>
                  <a:pt x="509" y="126"/>
                  <a:pt x="504" y="123"/>
                </a:cubicBezTo>
                <a:cubicBezTo>
                  <a:pt x="508" y="125"/>
                  <a:pt x="508" y="125"/>
                  <a:pt x="508" y="125"/>
                </a:cubicBezTo>
                <a:cubicBezTo>
                  <a:pt x="507" y="124"/>
                  <a:pt x="506" y="123"/>
                  <a:pt x="505" y="123"/>
                </a:cubicBezTo>
                <a:cubicBezTo>
                  <a:pt x="510" y="125"/>
                  <a:pt x="510" y="125"/>
                  <a:pt x="510" y="125"/>
                </a:cubicBezTo>
                <a:cubicBezTo>
                  <a:pt x="515" y="126"/>
                  <a:pt x="502" y="120"/>
                  <a:pt x="500" y="119"/>
                </a:cubicBezTo>
                <a:cubicBezTo>
                  <a:pt x="500" y="119"/>
                  <a:pt x="500" y="119"/>
                  <a:pt x="500" y="119"/>
                </a:cubicBezTo>
                <a:cubicBezTo>
                  <a:pt x="499" y="119"/>
                  <a:pt x="496" y="117"/>
                  <a:pt x="495" y="116"/>
                </a:cubicBezTo>
                <a:cubicBezTo>
                  <a:pt x="497" y="117"/>
                  <a:pt x="499" y="118"/>
                  <a:pt x="501" y="118"/>
                </a:cubicBezTo>
                <a:cubicBezTo>
                  <a:pt x="501" y="118"/>
                  <a:pt x="501" y="118"/>
                  <a:pt x="501" y="118"/>
                </a:cubicBezTo>
                <a:cubicBezTo>
                  <a:pt x="509" y="122"/>
                  <a:pt x="514" y="122"/>
                  <a:pt x="529" y="127"/>
                </a:cubicBezTo>
                <a:cubicBezTo>
                  <a:pt x="529" y="127"/>
                  <a:pt x="528" y="127"/>
                  <a:pt x="528" y="126"/>
                </a:cubicBezTo>
                <a:cubicBezTo>
                  <a:pt x="526" y="126"/>
                  <a:pt x="526" y="126"/>
                  <a:pt x="526" y="126"/>
                </a:cubicBezTo>
                <a:cubicBezTo>
                  <a:pt x="525" y="125"/>
                  <a:pt x="524" y="125"/>
                  <a:pt x="523" y="124"/>
                </a:cubicBezTo>
                <a:cubicBezTo>
                  <a:pt x="523" y="124"/>
                  <a:pt x="522" y="124"/>
                  <a:pt x="521" y="123"/>
                </a:cubicBezTo>
                <a:cubicBezTo>
                  <a:pt x="518" y="122"/>
                  <a:pt x="511" y="120"/>
                  <a:pt x="512" y="119"/>
                </a:cubicBezTo>
                <a:cubicBezTo>
                  <a:pt x="509" y="118"/>
                  <a:pt x="510" y="119"/>
                  <a:pt x="509" y="119"/>
                </a:cubicBezTo>
                <a:cubicBezTo>
                  <a:pt x="509" y="118"/>
                  <a:pt x="509" y="118"/>
                  <a:pt x="511" y="119"/>
                </a:cubicBezTo>
                <a:cubicBezTo>
                  <a:pt x="505" y="117"/>
                  <a:pt x="505" y="117"/>
                  <a:pt x="505" y="117"/>
                </a:cubicBezTo>
                <a:cubicBezTo>
                  <a:pt x="511" y="119"/>
                  <a:pt x="509" y="117"/>
                  <a:pt x="508" y="117"/>
                </a:cubicBezTo>
                <a:cubicBezTo>
                  <a:pt x="499" y="114"/>
                  <a:pt x="499" y="114"/>
                  <a:pt x="499" y="114"/>
                </a:cubicBezTo>
                <a:cubicBezTo>
                  <a:pt x="503" y="116"/>
                  <a:pt x="504" y="116"/>
                  <a:pt x="502" y="115"/>
                </a:cubicBezTo>
                <a:cubicBezTo>
                  <a:pt x="497" y="113"/>
                  <a:pt x="497" y="113"/>
                  <a:pt x="497" y="113"/>
                </a:cubicBezTo>
                <a:cubicBezTo>
                  <a:pt x="498" y="113"/>
                  <a:pt x="509" y="117"/>
                  <a:pt x="503" y="114"/>
                </a:cubicBezTo>
                <a:cubicBezTo>
                  <a:pt x="505" y="115"/>
                  <a:pt x="507" y="116"/>
                  <a:pt x="509" y="117"/>
                </a:cubicBezTo>
                <a:cubicBezTo>
                  <a:pt x="510" y="116"/>
                  <a:pt x="521" y="119"/>
                  <a:pt x="526" y="120"/>
                </a:cubicBezTo>
                <a:cubicBezTo>
                  <a:pt x="529" y="120"/>
                  <a:pt x="526" y="118"/>
                  <a:pt x="525" y="116"/>
                </a:cubicBezTo>
                <a:cubicBezTo>
                  <a:pt x="523" y="115"/>
                  <a:pt x="523" y="114"/>
                  <a:pt x="531" y="114"/>
                </a:cubicBezTo>
                <a:cubicBezTo>
                  <a:pt x="528" y="113"/>
                  <a:pt x="526" y="113"/>
                  <a:pt x="524" y="113"/>
                </a:cubicBezTo>
                <a:cubicBezTo>
                  <a:pt x="522" y="112"/>
                  <a:pt x="521" y="112"/>
                  <a:pt x="518" y="112"/>
                </a:cubicBezTo>
                <a:cubicBezTo>
                  <a:pt x="517" y="113"/>
                  <a:pt x="516" y="113"/>
                  <a:pt x="509" y="112"/>
                </a:cubicBezTo>
                <a:cubicBezTo>
                  <a:pt x="502" y="113"/>
                  <a:pt x="529" y="117"/>
                  <a:pt x="519" y="117"/>
                </a:cubicBezTo>
                <a:cubicBezTo>
                  <a:pt x="511" y="115"/>
                  <a:pt x="511" y="115"/>
                  <a:pt x="514" y="115"/>
                </a:cubicBezTo>
                <a:cubicBezTo>
                  <a:pt x="508" y="113"/>
                  <a:pt x="504" y="113"/>
                  <a:pt x="502" y="113"/>
                </a:cubicBezTo>
                <a:cubicBezTo>
                  <a:pt x="503" y="113"/>
                  <a:pt x="501" y="112"/>
                  <a:pt x="500" y="111"/>
                </a:cubicBezTo>
                <a:cubicBezTo>
                  <a:pt x="498" y="110"/>
                  <a:pt x="496" y="110"/>
                  <a:pt x="496" y="109"/>
                </a:cubicBezTo>
                <a:cubicBezTo>
                  <a:pt x="499" y="110"/>
                  <a:pt x="502" y="109"/>
                  <a:pt x="501" y="109"/>
                </a:cubicBezTo>
                <a:cubicBezTo>
                  <a:pt x="505" y="109"/>
                  <a:pt x="506" y="107"/>
                  <a:pt x="515" y="108"/>
                </a:cubicBezTo>
                <a:cubicBezTo>
                  <a:pt x="516" y="106"/>
                  <a:pt x="503" y="107"/>
                  <a:pt x="511" y="105"/>
                </a:cubicBezTo>
                <a:cubicBezTo>
                  <a:pt x="505" y="106"/>
                  <a:pt x="506" y="104"/>
                  <a:pt x="501" y="105"/>
                </a:cubicBezTo>
                <a:cubicBezTo>
                  <a:pt x="504" y="105"/>
                  <a:pt x="503" y="106"/>
                  <a:pt x="501" y="106"/>
                </a:cubicBezTo>
                <a:cubicBezTo>
                  <a:pt x="499" y="107"/>
                  <a:pt x="496" y="107"/>
                  <a:pt x="494" y="107"/>
                </a:cubicBezTo>
                <a:cubicBezTo>
                  <a:pt x="493" y="107"/>
                  <a:pt x="491" y="106"/>
                  <a:pt x="490" y="106"/>
                </a:cubicBezTo>
                <a:cubicBezTo>
                  <a:pt x="492" y="106"/>
                  <a:pt x="495" y="106"/>
                  <a:pt x="496" y="105"/>
                </a:cubicBezTo>
                <a:cubicBezTo>
                  <a:pt x="491" y="105"/>
                  <a:pt x="491" y="105"/>
                  <a:pt x="491" y="105"/>
                </a:cubicBezTo>
                <a:cubicBezTo>
                  <a:pt x="497" y="105"/>
                  <a:pt x="494" y="104"/>
                  <a:pt x="492" y="104"/>
                </a:cubicBezTo>
                <a:cubicBezTo>
                  <a:pt x="489" y="103"/>
                  <a:pt x="487" y="103"/>
                  <a:pt x="494" y="101"/>
                </a:cubicBezTo>
                <a:cubicBezTo>
                  <a:pt x="494" y="102"/>
                  <a:pt x="498" y="102"/>
                  <a:pt x="492" y="103"/>
                </a:cubicBezTo>
                <a:cubicBezTo>
                  <a:pt x="494" y="103"/>
                  <a:pt x="496" y="103"/>
                  <a:pt x="499" y="102"/>
                </a:cubicBezTo>
                <a:cubicBezTo>
                  <a:pt x="501" y="102"/>
                  <a:pt x="503" y="101"/>
                  <a:pt x="506" y="101"/>
                </a:cubicBezTo>
                <a:cubicBezTo>
                  <a:pt x="508" y="100"/>
                  <a:pt x="506" y="98"/>
                  <a:pt x="505" y="97"/>
                </a:cubicBezTo>
                <a:cubicBezTo>
                  <a:pt x="504" y="95"/>
                  <a:pt x="503" y="94"/>
                  <a:pt x="506" y="91"/>
                </a:cubicBezTo>
                <a:cubicBezTo>
                  <a:pt x="503" y="93"/>
                  <a:pt x="504" y="94"/>
                  <a:pt x="500" y="96"/>
                </a:cubicBezTo>
                <a:cubicBezTo>
                  <a:pt x="498" y="95"/>
                  <a:pt x="500" y="94"/>
                  <a:pt x="502" y="91"/>
                </a:cubicBezTo>
                <a:cubicBezTo>
                  <a:pt x="504" y="89"/>
                  <a:pt x="506" y="85"/>
                  <a:pt x="507" y="83"/>
                </a:cubicBezTo>
                <a:cubicBezTo>
                  <a:pt x="502" y="86"/>
                  <a:pt x="502" y="86"/>
                  <a:pt x="502" y="86"/>
                </a:cubicBezTo>
                <a:cubicBezTo>
                  <a:pt x="506" y="82"/>
                  <a:pt x="500" y="87"/>
                  <a:pt x="500" y="83"/>
                </a:cubicBezTo>
                <a:cubicBezTo>
                  <a:pt x="501" y="83"/>
                  <a:pt x="503" y="82"/>
                  <a:pt x="503" y="82"/>
                </a:cubicBezTo>
                <a:cubicBezTo>
                  <a:pt x="501" y="80"/>
                  <a:pt x="498" y="84"/>
                  <a:pt x="496" y="83"/>
                </a:cubicBezTo>
                <a:cubicBezTo>
                  <a:pt x="503" y="76"/>
                  <a:pt x="489" y="85"/>
                  <a:pt x="492" y="79"/>
                </a:cubicBezTo>
                <a:cubicBezTo>
                  <a:pt x="490" y="80"/>
                  <a:pt x="490" y="80"/>
                  <a:pt x="490" y="80"/>
                </a:cubicBezTo>
                <a:cubicBezTo>
                  <a:pt x="493" y="76"/>
                  <a:pt x="483" y="77"/>
                  <a:pt x="481" y="74"/>
                </a:cubicBezTo>
                <a:cubicBezTo>
                  <a:pt x="482" y="74"/>
                  <a:pt x="482" y="77"/>
                  <a:pt x="487" y="74"/>
                </a:cubicBezTo>
                <a:cubicBezTo>
                  <a:pt x="487" y="69"/>
                  <a:pt x="487" y="69"/>
                  <a:pt x="487" y="69"/>
                </a:cubicBezTo>
                <a:cubicBezTo>
                  <a:pt x="485" y="70"/>
                  <a:pt x="484" y="69"/>
                  <a:pt x="482" y="71"/>
                </a:cubicBezTo>
                <a:cubicBezTo>
                  <a:pt x="481" y="72"/>
                  <a:pt x="483" y="72"/>
                  <a:pt x="483" y="72"/>
                </a:cubicBezTo>
                <a:cubicBezTo>
                  <a:pt x="480" y="73"/>
                  <a:pt x="480" y="73"/>
                  <a:pt x="480" y="73"/>
                </a:cubicBezTo>
                <a:cubicBezTo>
                  <a:pt x="481" y="68"/>
                  <a:pt x="488" y="69"/>
                  <a:pt x="493" y="67"/>
                </a:cubicBezTo>
                <a:cubicBezTo>
                  <a:pt x="491" y="66"/>
                  <a:pt x="495" y="63"/>
                  <a:pt x="495" y="62"/>
                </a:cubicBezTo>
                <a:cubicBezTo>
                  <a:pt x="489" y="63"/>
                  <a:pt x="490" y="66"/>
                  <a:pt x="484" y="68"/>
                </a:cubicBezTo>
                <a:cubicBezTo>
                  <a:pt x="481" y="68"/>
                  <a:pt x="483" y="62"/>
                  <a:pt x="488" y="59"/>
                </a:cubicBezTo>
                <a:cubicBezTo>
                  <a:pt x="475" y="63"/>
                  <a:pt x="482" y="53"/>
                  <a:pt x="473" y="57"/>
                </a:cubicBezTo>
                <a:cubicBezTo>
                  <a:pt x="474" y="57"/>
                  <a:pt x="477" y="55"/>
                  <a:pt x="475" y="55"/>
                </a:cubicBezTo>
                <a:cubicBezTo>
                  <a:pt x="473" y="56"/>
                  <a:pt x="473" y="56"/>
                  <a:pt x="473" y="56"/>
                </a:cubicBezTo>
                <a:cubicBezTo>
                  <a:pt x="468" y="55"/>
                  <a:pt x="480" y="50"/>
                  <a:pt x="477" y="49"/>
                </a:cubicBezTo>
                <a:cubicBezTo>
                  <a:pt x="476" y="50"/>
                  <a:pt x="475" y="51"/>
                  <a:pt x="473" y="52"/>
                </a:cubicBezTo>
                <a:cubicBezTo>
                  <a:pt x="470" y="50"/>
                  <a:pt x="482" y="42"/>
                  <a:pt x="475" y="41"/>
                </a:cubicBezTo>
                <a:cubicBezTo>
                  <a:pt x="475" y="42"/>
                  <a:pt x="474" y="42"/>
                  <a:pt x="474" y="42"/>
                </a:cubicBezTo>
                <a:cubicBezTo>
                  <a:pt x="473" y="43"/>
                  <a:pt x="473" y="42"/>
                  <a:pt x="475" y="40"/>
                </a:cubicBezTo>
                <a:cubicBezTo>
                  <a:pt x="479" y="40"/>
                  <a:pt x="479" y="40"/>
                  <a:pt x="479" y="40"/>
                </a:cubicBezTo>
                <a:cubicBezTo>
                  <a:pt x="489" y="34"/>
                  <a:pt x="472" y="37"/>
                  <a:pt x="474" y="33"/>
                </a:cubicBezTo>
                <a:cubicBezTo>
                  <a:pt x="472" y="34"/>
                  <a:pt x="473" y="36"/>
                  <a:pt x="469" y="36"/>
                </a:cubicBezTo>
                <a:cubicBezTo>
                  <a:pt x="468" y="35"/>
                  <a:pt x="480" y="30"/>
                  <a:pt x="474" y="30"/>
                </a:cubicBezTo>
                <a:cubicBezTo>
                  <a:pt x="473" y="32"/>
                  <a:pt x="467" y="34"/>
                  <a:pt x="467" y="35"/>
                </a:cubicBezTo>
                <a:cubicBezTo>
                  <a:pt x="465" y="34"/>
                  <a:pt x="462" y="34"/>
                  <a:pt x="466" y="32"/>
                </a:cubicBezTo>
                <a:cubicBezTo>
                  <a:pt x="465" y="32"/>
                  <a:pt x="463" y="32"/>
                  <a:pt x="462" y="33"/>
                </a:cubicBezTo>
                <a:cubicBezTo>
                  <a:pt x="465" y="31"/>
                  <a:pt x="462" y="30"/>
                  <a:pt x="461" y="29"/>
                </a:cubicBezTo>
                <a:cubicBezTo>
                  <a:pt x="459" y="30"/>
                  <a:pt x="459" y="30"/>
                  <a:pt x="459" y="30"/>
                </a:cubicBezTo>
                <a:cubicBezTo>
                  <a:pt x="469" y="24"/>
                  <a:pt x="458" y="27"/>
                  <a:pt x="458" y="25"/>
                </a:cubicBezTo>
                <a:cubicBezTo>
                  <a:pt x="455" y="26"/>
                  <a:pt x="455" y="26"/>
                  <a:pt x="455" y="26"/>
                </a:cubicBezTo>
                <a:cubicBezTo>
                  <a:pt x="456" y="25"/>
                  <a:pt x="459" y="22"/>
                  <a:pt x="454" y="22"/>
                </a:cubicBezTo>
                <a:cubicBezTo>
                  <a:pt x="451" y="24"/>
                  <a:pt x="451" y="24"/>
                  <a:pt x="451" y="24"/>
                </a:cubicBezTo>
                <a:cubicBezTo>
                  <a:pt x="453" y="22"/>
                  <a:pt x="446" y="21"/>
                  <a:pt x="451" y="18"/>
                </a:cubicBezTo>
                <a:cubicBezTo>
                  <a:pt x="450" y="18"/>
                  <a:pt x="445" y="22"/>
                  <a:pt x="444" y="20"/>
                </a:cubicBezTo>
                <a:cubicBezTo>
                  <a:pt x="446" y="18"/>
                  <a:pt x="447" y="16"/>
                  <a:pt x="444" y="16"/>
                </a:cubicBezTo>
                <a:cubicBezTo>
                  <a:pt x="442" y="17"/>
                  <a:pt x="440" y="18"/>
                  <a:pt x="442" y="18"/>
                </a:cubicBezTo>
                <a:cubicBezTo>
                  <a:pt x="443" y="18"/>
                  <a:pt x="443" y="18"/>
                  <a:pt x="444" y="17"/>
                </a:cubicBezTo>
                <a:cubicBezTo>
                  <a:pt x="441" y="19"/>
                  <a:pt x="441" y="19"/>
                  <a:pt x="441" y="19"/>
                </a:cubicBezTo>
                <a:cubicBezTo>
                  <a:pt x="438" y="18"/>
                  <a:pt x="443" y="17"/>
                  <a:pt x="441" y="15"/>
                </a:cubicBezTo>
                <a:cubicBezTo>
                  <a:pt x="439" y="16"/>
                  <a:pt x="438" y="17"/>
                  <a:pt x="436" y="18"/>
                </a:cubicBezTo>
                <a:cubicBezTo>
                  <a:pt x="437" y="15"/>
                  <a:pt x="439" y="12"/>
                  <a:pt x="440" y="8"/>
                </a:cubicBezTo>
                <a:cubicBezTo>
                  <a:pt x="443" y="7"/>
                  <a:pt x="444" y="8"/>
                  <a:pt x="448" y="6"/>
                </a:cubicBezTo>
                <a:cubicBezTo>
                  <a:pt x="448" y="7"/>
                  <a:pt x="449" y="7"/>
                  <a:pt x="450" y="8"/>
                </a:cubicBezTo>
                <a:cubicBezTo>
                  <a:pt x="455" y="8"/>
                  <a:pt x="454" y="5"/>
                  <a:pt x="455" y="3"/>
                </a:cubicBezTo>
                <a:cubicBezTo>
                  <a:pt x="456" y="5"/>
                  <a:pt x="456" y="5"/>
                  <a:pt x="456" y="5"/>
                </a:cubicBezTo>
                <a:cubicBezTo>
                  <a:pt x="457" y="5"/>
                  <a:pt x="458" y="5"/>
                  <a:pt x="458" y="5"/>
                </a:cubicBezTo>
                <a:cubicBezTo>
                  <a:pt x="458" y="6"/>
                  <a:pt x="458" y="6"/>
                  <a:pt x="458" y="6"/>
                </a:cubicBezTo>
                <a:cubicBezTo>
                  <a:pt x="463" y="0"/>
                  <a:pt x="468" y="6"/>
                  <a:pt x="471" y="1"/>
                </a:cubicBezTo>
                <a:cubicBezTo>
                  <a:pt x="471" y="2"/>
                  <a:pt x="468" y="4"/>
                  <a:pt x="466" y="6"/>
                </a:cubicBezTo>
                <a:cubicBezTo>
                  <a:pt x="465" y="8"/>
                  <a:pt x="468" y="6"/>
                  <a:pt x="470" y="6"/>
                </a:cubicBezTo>
                <a:cubicBezTo>
                  <a:pt x="474" y="2"/>
                  <a:pt x="474" y="2"/>
                  <a:pt x="474" y="2"/>
                </a:cubicBezTo>
                <a:cubicBezTo>
                  <a:pt x="473" y="7"/>
                  <a:pt x="478" y="0"/>
                  <a:pt x="482" y="2"/>
                </a:cubicBezTo>
                <a:cubicBezTo>
                  <a:pt x="480" y="6"/>
                  <a:pt x="495" y="3"/>
                  <a:pt x="496" y="4"/>
                </a:cubicBezTo>
                <a:cubicBezTo>
                  <a:pt x="496" y="7"/>
                  <a:pt x="490" y="5"/>
                  <a:pt x="488" y="8"/>
                </a:cubicBezTo>
                <a:cubicBezTo>
                  <a:pt x="488" y="9"/>
                  <a:pt x="491" y="7"/>
                  <a:pt x="493" y="8"/>
                </a:cubicBezTo>
                <a:cubicBezTo>
                  <a:pt x="487" y="11"/>
                  <a:pt x="487" y="11"/>
                  <a:pt x="487" y="11"/>
                </a:cubicBezTo>
                <a:cubicBezTo>
                  <a:pt x="487" y="13"/>
                  <a:pt x="493" y="9"/>
                  <a:pt x="491" y="11"/>
                </a:cubicBezTo>
                <a:cubicBezTo>
                  <a:pt x="495" y="11"/>
                  <a:pt x="493" y="9"/>
                  <a:pt x="498" y="7"/>
                </a:cubicBezTo>
                <a:cubicBezTo>
                  <a:pt x="497" y="8"/>
                  <a:pt x="495" y="11"/>
                  <a:pt x="498" y="10"/>
                </a:cubicBezTo>
                <a:cubicBezTo>
                  <a:pt x="499" y="10"/>
                  <a:pt x="499" y="8"/>
                  <a:pt x="500" y="9"/>
                </a:cubicBezTo>
                <a:cubicBezTo>
                  <a:pt x="499" y="14"/>
                  <a:pt x="506" y="13"/>
                  <a:pt x="507" y="17"/>
                </a:cubicBezTo>
                <a:cubicBezTo>
                  <a:pt x="510" y="16"/>
                  <a:pt x="510" y="16"/>
                  <a:pt x="510" y="16"/>
                </a:cubicBezTo>
                <a:cubicBezTo>
                  <a:pt x="509" y="16"/>
                  <a:pt x="508" y="17"/>
                  <a:pt x="509" y="17"/>
                </a:cubicBezTo>
                <a:cubicBezTo>
                  <a:pt x="511" y="16"/>
                  <a:pt x="511" y="16"/>
                  <a:pt x="511" y="16"/>
                </a:cubicBezTo>
                <a:cubicBezTo>
                  <a:pt x="511" y="17"/>
                  <a:pt x="509" y="23"/>
                  <a:pt x="511" y="25"/>
                </a:cubicBezTo>
                <a:cubicBezTo>
                  <a:pt x="514" y="22"/>
                  <a:pt x="514" y="22"/>
                  <a:pt x="514" y="22"/>
                </a:cubicBezTo>
                <a:cubicBezTo>
                  <a:pt x="511" y="26"/>
                  <a:pt x="511" y="26"/>
                  <a:pt x="511" y="26"/>
                </a:cubicBezTo>
                <a:cubicBezTo>
                  <a:pt x="516" y="24"/>
                  <a:pt x="516" y="24"/>
                  <a:pt x="516" y="24"/>
                </a:cubicBezTo>
                <a:cubicBezTo>
                  <a:pt x="511" y="27"/>
                  <a:pt x="516" y="28"/>
                  <a:pt x="515" y="31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17" y="32"/>
                  <a:pt x="517" y="32"/>
                  <a:pt x="517" y="32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20" y="32"/>
                  <a:pt x="515" y="36"/>
                  <a:pt x="518" y="36"/>
                </a:cubicBezTo>
                <a:cubicBezTo>
                  <a:pt x="517" y="36"/>
                  <a:pt x="522" y="33"/>
                  <a:pt x="524" y="32"/>
                </a:cubicBezTo>
                <a:close/>
                <a:moveTo>
                  <a:pt x="552" y="103"/>
                </a:moveTo>
                <a:cubicBezTo>
                  <a:pt x="552" y="104"/>
                  <a:pt x="552" y="104"/>
                  <a:pt x="552" y="104"/>
                </a:cubicBezTo>
                <a:cubicBezTo>
                  <a:pt x="553" y="103"/>
                  <a:pt x="552" y="103"/>
                  <a:pt x="552" y="103"/>
                </a:cubicBezTo>
                <a:cubicBezTo>
                  <a:pt x="551" y="101"/>
                  <a:pt x="551" y="101"/>
                  <a:pt x="551" y="101"/>
                </a:cubicBezTo>
                <a:cubicBezTo>
                  <a:pt x="547" y="102"/>
                  <a:pt x="550" y="102"/>
                  <a:pt x="552" y="103"/>
                </a:cubicBezTo>
                <a:close/>
                <a:moveTo>
                  <a:pt x="473" y="166"/>
                </a:moveTo>
                <a:cubicBezTo>
                  <a:pt x="475" y="166"/>
                  <a:pt x="475" y="166"/>
                  <a:pt x="475" y="166"/>
                </a:cubicBezTo>
                <a:cubicBezTo>
                  <a:pt x="475" y="167"/>
                  <a:pt x="473" y="165"/>
                  <a:pt x="475" y="168"/>
                </a:cubicBezTo>
                <a:cubicBezTo>
                  <a:pt x="474" y="167"/>
                  <a:pt x="474" y="168"/>
                  <a:pt x="473" y="166"/>
                </a:cubicBezTo>
                <a:close/>
                <a:moveTo>
                  <a:pt x="509" y="103"/>
                </a:moveTo>
                <a:cubicBezTo>
                  <a:pt x="506" y="104"/>
                  <a:pt x="506" y="104"/>
                  <a:pt x="506" y="104"/>
                </a:cubicBezTo>
                <a:cubicBezTo>
                  <a:pt x="510" y="104"/>
                  <a:pt x="510" y="104"/>
                  <a:pt x="510" y="104"/>
                </a:cubicBezTo>
                <a:lnTo>
                  <a:pt x="509" y="103"/>
                </a:lnTo>
                <a:close/>
                <a:moveTo>
                  <a:pt x="502" y="93"/>
                </a:moveTo>
                <a:cubicBezTo>
                  <a:pt x="502" y="94"/>
                  <a:pt x="502" y="94"/>
                  <a:pt x="501" y="95"/>
                </a:cubicBezTo>
                <a:cubicBezTo>
                  <a:pt x="502" y="95"/>
                  <a:pt x="502" y="95"/>
                  <a:pt x="502" y="95"/>
                </a:cubicBezTo>
                <a:cubicBezTo>
                  <a:pt x="502" y="94"/>
                  <a:pt x="503" y="93"/>
                  <a:pt x="503" y="93"/>
                </a:cubicBezTo>
                <a:lnTo>
                  <a:pt x="502" y="93"/>
                </a:lnTo>
                <a:close/>
                <a:moveTo>
                  <a:pt x="523" y="61"/>
                </a:moveTo>
                <a:cubicBezTo>
                  <a:pt x="518" y="65"/>
                  <a:pt x="524" y="62"/>
                  <a:pt x="522" y="64"/>
                </a:cubicBezTo>
                <a:cubicBezTo>
                  <a:pt x="522" y="64"/>
                  <a:pt x="521" y="65"/>
                  <a:pt x="521" y="65"/>
                </a:cubicBezTo>
                <a:cubicBezTo>
                  <a:pt x="522" y="65"/>
                  <a:pt x="522" y="64"/>
                  <a:pt x="522" y="64"/>
                </a:cubicBezTo>
                <a:cubicBezTo>
                  <a:pt x="524" y="63"/>
                  <a:pt x="528" y="59"/>
                  <a:pt x="523" y="61"/>
                </a:cubicBezTo>
                <a:close/>
                <a:moveTo>
                  <a:pt x="540" y="98"/>
                </a:moveTo>
                <a:cubicBezTo>
                  <a:pt x="544" y="98"/>
                  <a:pt x="543" y="95"/>
                  <a:pt x="545" y="94"/>
                </a:cubicBezTo>
                <a:cubicBezTo>
                  <a:pt x="544" y="93"/>
                  <a:pt x="541" y="95"/>
                  <a:pt x="539" y="96"/>
                </a:cubicBezTo>
                <a:cubicBezTo>
                  <a:pt x="539" y="95"/>
                  <a:pt x="539" y="95"/>
                  <a:pt x="539" y="94"/>
                </a:cubicBezTo>
                <a:cubicBezTo>
                  <a:pt x="531" y="96"/>
                  <a:pt x="543" y="96"/>
                  <a:pt x="540" y="98"/>
                </a:cubicBezTo>
                <a:close/>
                <a:moveTo>
                  <a:pt x="562" y="140"/>
                </a:moveTo>
                <a:cubicBezTo>
                  <a:pt x="565" y="140"/>
                  <a:pt x="565" y="140"/>
                  <a:pt x="565" y="140"/>
                </a:cubicBezTo>
                <a:cubicBezTo>
                  <a:pt x="568" y="141"/>
                  <a:pt x="568" y="141"/>
                  <a:pt x="568" y="141"/>
                </a:cubicBezTo>
                <a:cubicBezTo>
                  <a:pt x="569" y="141"/>
                  <a:pt x="569" y="141"/>
                  <a:pt x="569" y="141"/>
                </a:cubicBezTo>
                <a:lnTo>
                  <a:pt x="562" y="140"/>
                </a:lnTo>
                <a:close/>
                <a:moveTo>
                  <a:pt x="556" y="144"/>
                </a:moveTo>
                <a:cubicBezTo>
                  <a:pt x="554" y="145"/>
                  <a:pt x="546" y="143"/>
                  <a:pt x="541" y="140"/>
                </a:cubicBezTo>
                <a:cubicBezTo>
                  <a:pt x="544" y="140"/>
                  <a:pt x="545" y="139"/>
                  <a:pt x="553" y="142"/>
                </a:cubicBezTo>
                <a:cubicBezTo>
                  <a:pt x="548" y="140"/>
                  <a:pt x="564" y="146"/>
                  <a:pt x="556" y="144"/>
                </a:cubicBezTo>
                <a:close/>
                <a:moveTo>
                  <a:pt x="521" y="78"/>
                </a:moveTo>
                <a:cubicBezTo>
                  <a:pt x="520" y="80"/>
                  <a:pt x="513" y="85"/>
                  <a:pt x="519" y="86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3" y="81"/>
                  <a:pt x="523" y="81"/>
                  <a:pt x="523" y="81"/>
                </a:cubicBezTo>
                <a:cubicBezTo>
                  <a:pt x="515" y="86"/>
                  <a:pt x="521" y="79"/>
                  <a:pt x="521" y="78"/>
                </a:cubicBezTo>
                <a:close/>
                <a:moveTo>
                  <a:pt x="529" y="145"/>
                </a:moveTo>
                <a:cubicBezTo>
                  <a:pt x="528" y="146"/>
                  <a:pt x="522" y="144"/>
                  <a:pt x="516" y="140"/>
                </a:cubicBezTo>
                <a:cubicBezTo>
                  <a:pt x="519" y="142"/>
                  <a:pt x="526" y="144"/>
                  <a:pt x="531" y="146"/>
                </a:cubicBezTo>
                <a:cubicBezTo>
                  <a:pt x="530" y="145"/>
                  <a:pt x="529" y="145"/>
                  <a:pt x="529" y="145"/>
                </a:cubicBezTo>
                <a:close/>
                <a:moveTo>
                  <a:pt x="523" y="141"/>
                </a:moveTo>
                <a:cubicBezTo>
                  <a:pt x="523" y="140"/>
                  <a:pt x="518" y="137"/>
                  <a:pt x="523" y="139"/>
                </a:cubicBezTo>
                <a:cubicBezTo>
                  <a:pt x="526" y="141"/>
                  <a:pt x="536" y="147"/>
                  <a:pt x="536" y="144"/>
                </a:cubicBezTo>
                <a:cubicBezTo>
                  <a:pt x="527" y="140"/>
                  <a:pt x="524" y="138"/>
                  <a:pt x="518" y="137"/>
                </a:cubicBezTo>
                <a:lnTo>
                  <a:pt x="523" y="141"/>
                </a:lnTo>
                <a:close/>
                <a:moveTo>
                  <a:pt x="541" y="148"/>
                </a:moveTo>
                <a:cubicBezTo>
                  <a:pt x="541" y="147"/>
                  <a:pt x="541" y="146"/>
                  <a:pt x="541" y="145"/>
                </a:cubicBezTo>
                <a:cubicBezTo>
                  <a:pt x="531" y="141"/>
                  <a:pt x="539" y="146"/>
                  <a:pt x="541" y="148"/>
                </a:cubicBezTo>
                <a:cubicBezTo>
                  <a:pt x="541" y="149"/>
                  <a:pt x="541" y="149"/>
                  <a:pt x="541" y="149"/>
                </a:cubicBezTo>
                <a:cubicBezTo>
                  <a:pt x="541" y="149"/>
                  <a:pt x="541" y="148"/>
                  <a:pt x="541" y="148"/>
                </a:cubicBezTo>
                <a:close/>
                <a:moveTo>
                  <a:pt x="513" y="155"/>
                </a:moveTo>
                <a:cubicBezTo>
                  <a:pt x="515" y="156"/>
                  <a:pt x="515" y="156"/>
                  <a:pt x="515" y="156"/>
                </a:cubicBezTo>
                <a:cubicBezTo>
                  <a:pt x="516" y="157"/>
                  <a:pt x="517" y="158"/>
                  <a:pt x="518" y="157"/>
                </a:cubicBezTo>
                <a:cubicBezTo>
                  <a:pt x="515" y="156"/>
                  <a:pt x="515" y="156"/>
                  <a:pt x="515" y="156"/>
                </a:cubicBezTo>
                <a:cubicBezTo>
                  <a:pt x="514" y="154"/>
                  <a:pt x="514" y="152"/>
                  <a:pt x="513" y="155"/>
                </a:cubicBezTo>
                <a:close/>
                <a:moveTo>
                  <a:pt x="537" y="149"/>
                </a:moveTo>
                <a:cubicBezTo>
                  <a:pt x="533" y="149"/>
                  <a:pt x="533" y="149"/>
                  <a:pt x="533" y="149"/>
                </a:cubicBezTo>
                <a:cubicBezTo>
                  <a:pt x="533" y="148"/>
                  <a:pt x="533" y="146"/>
                  <a:pt x="537" y="149"/>
                </a:cubicBezTo>
                <a:close/>
                <a:moveTo>
                  <a:pt x="516" y="149"/>
                </a:moveTo>
                <a:cubicBezTo>
                  <a:pt x="516" y="149"/>
                  <a:pt x="513" y="150"/>
                  <a:pt x="512" y="151"/>
                </a:cubicBezTo>
                <a:cubicBezTo>
                  <a:pt x="514" y="152"/>
                  <a:pt x="518" y="152"/>
                  <a:pt x="516" y="149"/>
                </a:cubicBezTo>
                <a:close/>
                <a:moveTo>
                  <a:pt x="455" y="166"/>
                </a:moveTo>
                <a:cubicBezTo>
                  <a:pt x="454" y="162"/>
                  <a:pt x="454" y="162"/>
                  <a:pt x="454" y="162"/>
                </a:cubicBezTo>
                <a:cubicBezTo>
                  <a:pt x="452" y="162"/>
                  <a:pt x="452" y="162"/>
                  <a:pt x="452" y="162"/>
                </a:cubicBezTo>
                <a:lnTo>
                  <a:pt x="455" y="166"/>
                </a:lnTo>
                <a:close/>
                <a:moveTo>
                  <a:pt x="468" y="155"/>
                </a:moveTo>
                <a:cubicBezTo>
                  <a:pt x="469" y="155"/>
                  <a:pt x="469" y="155"/>
                  <a:pt x="469" y="155"/>
                </a:cubicBezTo>
                <a:cubicBezTo>
                  <a:pt x="468" y="153"/>
                  <a:pt x="468" y="153"/>
                  <a:pt x="468" y="153"/>
                </a:cubicBezTo>
                <a:lnTo>
                  <a:pt x="468" y="155"/>
                </a:lnTo>
                <a:close/>
                <a:moveTo>
                  <a:pt x="484" y="145"/>
                </a:moveTo>
                <a:cubicBezTo>
                  <a:pt x="484" y="146"/>
                  <a:pt x="484" y="146"/>
                  <a:pt x="484" y="147"/>
                </a:cubicBezTo>
                <a:cubicBezTo>
                  <a:pt x="484" y="150"/>
                  <a:pt x="481" y="153"/>
                  <a:pt x="479" y="152"/>
                </a:cubicBezTo>
                <a:cubicBezTo>
                  <a:pt x="479" y="155"/>
                  <a:pt x="483" y="158"/>
                  <a:pt x="484" y="160"/>
                </a:cubicBezTo>
                <a:cubicBezTo>
                  <a:pt x="478" y="146"/>
                  <a:pt x="486" y="160"/>
                  <a:pt x="486" y="154"/>
                </a:cubicBezTo>
                <a:cubicBezTo>
                  <a:pt x="485" y="153"/>
                  <a:pt x="484" y="154"/>
                  <a:pt x="483" y="152"/>
                </a:cubicBezTo>
                <a:cubicBezTo>
                  <a:pt x="483" y="150"/>
                  <a:pt x="484" y="149"/>
                  <a:pt x="485" y="150"/>
                </a:cubicBezTo>
                <a:cubicBezTo>
                  <a:pt x="486" y="151"/>
                  <a:pt x="486" y="152"/>
                  <a:pt x="486" y="152"/>
                </a:cubicBezTo>
                <a:cubicBezTo>
                  <a:pt x="486" y="151"/>
                  <a:pt x="485" y="150"/>
                  <a:pt x="485" y="150"/>
                </a:cubicBezTo>
                <a:cubicBezTo>
                  <a:pt x="485" y="149"/>
                  <a:pt x="484" y="148"/>
                  <a:pt x="484" y="147"/>
                </a:cubicBezTo>
                <a:cubicBezTo>
                  <a:pt x="484" y="146"/>
                  <a:pt x="484" y="146"/>
                  <a:pt x="484" y="145"/>
                </a:cubicBezTo>
                <a:close/>
                <a:moveTo>
                  <a:pt x="506" y="138"/>
                </a:moveTo>
                <a:cubicBezTo>
                  <a:pt x="507" y="139"/>
                  <a:pt x="508" y="141"/>
                  <a:pt x="510" y="142"/>
                </a:cubicBezTo>
                <a:cubicBezTo>
                  <a:pt x="509" y="140"/>
                  <a:pt x="507" y="139"/>
                  <a:pt x="506" y="138"/>
                </a:cubicBezTo>
                <a:cubicBezTo>
                  <a:pt x="505" y="138"/>
                  <a:pt x="504" y="137"/>
                  <a:pt x="504" y="137"/>
                </a:cubicBezTo>
                <a:cubicBezTo>
                  <a:pt x="504" y="137"/>
                  <a:pt x="505" y="138"/>
                  <a:pt x="506" y="138"/>
                </a:cubicBezTo>
                <a:close/>
                <a:moveTo>
                  <a:pt x="498" y="132"/>
                </a:moveTo>
                <a:cubicBezTo>
                  <a:pt x="501" y="133"/>
                  <a:pt x="503" y="135"/>
                  <a:pt x="506" y="136"/>
                </a:cubicBezTo>
                <a:cubicBezTo>
                  <a:pt x="502" y="134"/>
                  <a:pt x="502" y="134"/>
                  <a:pt x="502" y="134"/>
                </a:cubicBezTo>
                <a:cubicBezTo>
                  <a:pt x="504" y="134"/>
                  <a:pt x="505" y="135"/>
                  <a:pt x="506" y="135"/>
                </a:cubicBezTo>
                <a:cubicBezTo>
                  <a:pt x="502" y="132"/>
                  <a:pt x="497" y="129"/>
                  <a:pt x="498" y="132"/>
                </a:cubicBezTo>
                <a:close/>
                <a:moveTo>
                  <a:pt x="508" y="133"/>
                </a:moveTo>
                <a:cubicBezTo>
                  <a:pt x="504" y="132"/>
                  <a:pt x="504" y="132"/>
                  <a:pt x="504" y="132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8" y="136"/>
                  <a:pt x="508" y="136"/>
                  <a:pt x="508" y="136"/>
                </a:cubicBezTo>
                <a:cubicBezTo>
                  <a:pt x="504" y="133"/>
                  <a:pt x="504" y="133"/>
                  <a:pt x="504" y="133"/>
                </a:cubicBezTo>
                <a:lnTo>
                  <a:pt x="508" y="133"/>
                </a:lnTo>
                <a:close/>
                <a:moveTo>
                  <a:pt x="539" y="127"/>
                </a:moveTo>
                <a:cubicBezTo>
                  <a:pt x="542" y="128"/>
                  <a:pt x="544" y="129"/>
                  <a:pt x="538" y="128"/>
                </a:cubicBezTo>
                <a:cubicBezTo>
                  <a:pt x="536" y="126"/>
                  <a:pt x="536" y="126"/>
                  <a:pt x="536" y="126"/>
                </a:cubicBezTo>
                <a:cubicBezTo>
                  <a:pt x="536" y="126"/>
                  <a:pt x="532" y="126"/>
                  <a:pt x="534" y="127"/>
                </a:cubicBezTo>
                <a:cubicBezTo>
                  <a:pt x="517" y="121"/>
                  <a:pt x="536" y="128"/>
                  <a:pt x="528" y="123"/>
                </a:cubicBezTo>
                <a:cubicBezTo>
                  <a:pt x="530" y="126"/>
                  <a:pt x="520" y="122"/>
                  <a:pt x="514" y="120"/>
                </a:cubicBezTo>
                <a:cubicBezTo>
                  <a:pt x="518" y="121"/>
                  <a:pt x="518" y="120"/>
                  <a:pt x="520" y="120"/>
                </a:cubicBezTo>
                <a:cubicBezTo>
                  <a:pt x="521" y="120"/>
                  <a:pt x="522" y="120"/>
                  <a:pt x="524" y="121"/>
                </a:cubicBezTo>
                <a:cubicBezTo>
                  <a:pt x="525" y="121"/>
                  <a:pt x="526" y="121"/>
                  <a:pt x="528" y="122"/>
                </a:cubicBezTo>
                <a:cubicBezTo>
                  <a:pt x="529" y="122"/>
                  <a:pt x="531" y="123"/>
                  <a:pt x="534" y="124"/>
                </a:cubicBezTo>
                <a:cubicBezTo>
                  <a:pt x="532" y="124"/>
                  <a:pt x="536" y="125"/>
                  <a:pt x="539" y="127"/>
                </a:cubicBezTo>
                <a:close/>
                <a:moveTo>
                  <a:pt x="520" y="108"/>
                </a:moveTo>
                <a:cubicBezTo>
                  <a:pt x="520" y="106"/>
                  <a:pt x="520" y="106"/>
                  <a:pt x="520" y="106"/>
                </a:cubicBezTo>
                <a:cubicBezTo>
                  <a:pt x="521" y="108"/>
                  <a:pt x="521" y="108"/>
                  <a:pt x="521" y="108"/>
                </a:cubicBezTo>
                <a:lnTo>
                  <a:pt x="520" y="108"/>
                </a:lnTo>
                <a:close/>
                <a:moveTo>
                  <a:pt x="488" y="61"/>
                </a:moveTo>
                <a:cubicBezTo>
                  <a:pt x="483" y="63"/>
                  <a:pt x="489" y="64"/>
                  <a:pt x="492" y="62"/>
                </a:cubicBezTo>
                <a:cubicBezTo>
                  <a:pt x="490" y="63"/>
                  <a:pt x="489" y="61"/>
                  <a:pt x="488" y="61"/>
                </a:cubicBezTo>
                <a:close/>
                <a:moveTo>
                  <a:pt x="480" y="41"/>
                </a:moveTo>
                <a:cubicBezTo>
                  <a:pt x="481" y="42"/>
                  <a:pt x="476" y="46"/>
                  <a:pt x="482" y="44"/>
                </a:cubicBezTo>
                <a:cubicBezTo>
                  <a:pt x="483" y="41"/>
                  <a:pt x="483" y="41"/>
                  <a:pt x="483" y="41"/>
                </a:cubicBezTo>
                <a:cubicBezTo>
                  <a:pt x="481" y="41"/>
                  <a:pt x="483" y="40"/>
                  <a:pt x="480" y="41"/>
                </a:cubicBezTo>
                <a:close/>
                <a:moveTo>
                  <a:pt x="472" y="28"/>
                </a:moveTo>
                <a:cubicBezTo>
                  <a:pt x="478" y="25"/>
                  <a:pt x="478" y="25"/>
                  <a:pt x="478" y="25"/>
                </a:cubicBezTo>
                <a:cubicBezTo>
                  <a:pt x="477" y="26"/>
                  <a:pt x="477" y="26"/>
                  <a:pt x="477" y="26"/>
                </a:cubicBezTo>
                <a:lnTo>
                  <a:pt x="472" y="28"/>
                </a:lnTo>
                <a:close/>
                <a:moveTo>
                  <a:pt x="466" y="33"/>
                </a:moveTo>
                <a:cubicBezTo>
                  <a:pt x="466" y="33"/>
                  <a:pt x="466" y="31"/>
                  <a:pt x="469" y="30"/>
                </a:cubicBezTo>
                <a:lnTo>
                  <a:pt x="466" y="33"/>
                </a:lnTo>
                <a:close/>
                <a:moveTo>
                  <a:pt x="465" y="16"/>
                </a:moveTo>
                <a:cubicBezTo>
                  <a:pt x="459" y="19"/>
                  <a:pt x="459" y="19"/>
                  <a:pt x="459" y="19"/>
                </a:cubicBezTo>
                <a:cubicBezTo>
                  <a:pt x="459" y="19"/>
                  <a:pt x="459" y="19"/>
                  <a:pt x="459" y="19"/>
                </a:cubicBezTo>
                <a:lnTo>
                  <a:pt x="465" y="16"/>
                </a:lnTo>
                <a:close/>
                <a:moveTo>
                  <a:pt x="469" y="16"/>
                </a:moveTo>
                <a:cubicBezTo>
                  <a:pt x="468" y="17"/>
                  <a:pt x="467" y="17"/>
                  <a:pt x="466" y="18"/>
                </a:cubicBezTo>
                <a:cubicBezTo>
                  <a:pt x="464" y="19"/>
                  <a:pt x="464" y="20"/>
                  <a:pt x="466" y="20"/>
                </a:cubicBezTo>
                <a:cubicBezTo>
                  <a:pt x="469" y="19"/>
                  <a:pt x="467" y="19"/>
                  <a:pt x="467" y="18"/>
                </a:cubicBezTo>
                <a:cubicBezTo>
                  <a:pt x="468" y="18"/>
                  <a:pt x="470" y="18"/>
                  <a:pt x="469" y="20"/>
                </a:cubicBezTo>
                <a:cubicBezTo>
                  <a:pt x="464" y="21"/>
                  <a:pt x="464" y="21"/>
                  <a:pt x="460" y="23"/>
                </a:cubicBezTo>
                <a:cubicBezTo>
                  <a:pt x="456" y="21"/>
                  <a:pt x="462" y="19"/>
                  <a:pt x="466" y="18"/>
                </a:cubicBezTo>
                <a:cubicBezTo>
                  <a:pt x="466" y="17"/>
                  <a:pt x="468" y="17"/>
                  <a:pt x="469" y="16"/>
                </a:cubicBezTo>
                <a:close/>
                <a:moveTo>
                  <a:pt x="474" y="23"/>
                </a:moveTo>
                <a:cubicBezTo>
                  <a:pt x="473" y="23"/>
                  <a:pt x="472" y="23"/>
                  <a:pt x="471" y="24"/>
                </a:cubicBezTo>
                <a:cubicBezTo>
                  <a:pt x="469" y="23"/>
                  <a:pt x="467" y="22"/>
                  <a:pt x="463" y="25"/>
                </a:cubicBezTo>
                <a:cubicBezTo>
                  <a:pt x="464" y="26"/>
                  <a:pt x="464" y="26"/>
                  <a:pt x="464" y="26"/>
                </a:cubicBezTo>
                <a:cubicBezTo>
                  <a:pt x="464" y="26"/>
                  <a:pt x="464" y="26"/>
                  <a:pt x="465" y="25"/>
                </a:cubicBezTo>
                <a:cubicBezTo>
                  <a:pt x="468" y="25"/>
                  <a:pt x="465" y="27"/>
                  <a:pt x="464" y="28"/>
                </a:cubicBezTo>
                <a:cubicBezTo>
                  <a:pt x="466" y="27"/>
                  <a:pt x="468" y="25"/>
                  <a:pt x="471" y="24"/>
                </a:cubicBezTo>
                <a:cubicBezTo>
                  <a:pt x="472" y="24"/>
                  <a:pt x="472" y="24"/>
                  <a:pt x="473" y="24"/>
                </a:cubicBezTo>
                <a:cubicBezTo>
                  <a:pt x="473" y="25"/>
                  <a:pt x="472" y="25"/>
                  <a:pt x="474" y="25"/>
                </a:cubicBezTo>
                <a:cubicBezTo>
                  <a:pt x="475" y="24"/>
                  <a:pt x="475" y="24"/>
                  <a:pt x="475" y="24"/>
                </a:cubicBezTo>
                <a:cubicBezTo>
                  <a:pt x="474" y="24"/>
                  <a:pt x="474" y="24"/>
                  <a:pt x="473" y="24"/>
                </a:cubicBezTo>
                <a:cubicBezTo>
                  <a:pt x="474" y="24"/>
                  <a:pt x="474" y="23"/>
                  <a:pt x="474" y="23"/>
                </a:cubicBezTo>
                <a:close/>
                <a:moveTo>
                  <a:pt x="472" y="13"/>
                </a:moveTo>
                <a:cubicBezTo>
                  <a:pt x="473" y="13"/>
                  <a:pt x="475" y="13"/>
                  <a:pt x="476" y="12"/>
                </a:cubicBezTo>
                <a:cubicBezTo>
                  <a:pt x="477" y="11"/>
                  <a:pt x="477" y="11"/>
                  <a:pt x="477" y="11"/>
                </a:cubicBezTo>
                <a:cubicBezTo>
                  <a:pt x="474" y="10"/>
                  <a:pt x="472" y="12"/>
                  <a:pt x="472" y="13"/>
                </a:cubicBezTo>
                <a:close/>
                <a:moveTo>
                  <a:pt x="489" y="54"/>
                </a:moveTo>
                <a:cubicBezTo>
                  <a:pt x="489" y="54"/>
                  <a:pt x="490" y="56"/>
                  <a:pt x="487" y="58"/>
                </a:cubicBezTo>
                <a:cubicBezTo>
                  <a:pt x="492" y="56"/>
                  <a:pt x="492" y="56"/>
                  <a:pt x="492" y="56"/>
                </a:cubicBezTo>
                <a:cubicBezTo>
                  <a:pt x="491" y="55"/>
                  <a:pt x="494" y="53"/>
                  <a:pt x="496" y="53"/>
                </a:cubicBezTo>
                <a:cubicBezTo>
                  <a:pt x="492" y="53"/>
                  <a:pt x="494" y="51"/>
                  <a:pt x="489" y="54"/>
                </a:cubicBezTo>
                <a:close/>
                <a:moveTo>
                  <a:pt x="518" y="105"/>
                </a:moveTo>
                <a:cubicBezTo>
                  <a:pt x="520" y="104"/>
                  <a:pt x="514" y="102"/>
                  <a:pt x="521" y="101"/>
                </a:cubicBezTo>
                <a:cubicBezTo>
                  <a:pt x="512" y="101"/>
                  <a:pt x="516" y="104"/>
                  <a:pt x="518" y="105"/>
                </a:cubicBezTo>
                <a:close/>
                <a:moveTo>
                  <a:pt x="528" y="105"/>
                </a:moveTo>
                <a:cubicBezTo>
                  <a:pt x="528" y="106"/>
                  <a:pt x="528" y="106"/>
                  <a:pt x="528" y="106"/>
                </a:cubicBezTo>
                <a:cubicBezTo>
                  <a:pt x="527" y="107"/>
                  <a:pt x="520" y="107"/>
                  <a:pt x="524" y="108"/>
                </a:cubicBezTo>
                <a:cubicBezTo>
                  <a:pt x="526" y="108"/>
                  <a:pt x="523" y="107"/>
                  <a:pt x="525" y="107"/>
                </a:cubicBezTo>
                <a:cubicBezTo>
                  <a:pt x="529" y="107"/>
                  <a:pt x="528" y="107"/>
                  <a:pt x="528" y="106"/>
                </a:cubicBezTo>
                <a:cubicBezTo>
                  <a:pt x="528" y="106"/>
                  <a:pt x="528" y="106"/>
                  <a:pt x="528" y="105"/>
                </a:cubicBezTo>
                <a:close/>
                <a:moveTo>
                  <a:pt x="513" y="71"/>
                </a:moveTo>
                <a:cubicBezTo>
                  <a:pt x="514" y="72"/>
                  <a:pt x="514" y="72"/>
                  <a:pt x="514" y="72"/>
                </a:cubicBezTo>
                <a:cubicBezTo>
                  <a:pt x="510" y="75"/>
                  <a:pt x="510" y="75"/>
                  <a:pt x="510" y="75"/>
                </a:cubicBezTo>
                <a:lnTo>
                  <a:pt x="513" y="71"/>
                </a:lnTo>
                <a:close/>
                <a:moveTo>
                  <a:pt x="511" y="55"/>
                </a:moveTo>
                <a:cubicBezTo>
                  <a:pt x="511" y="56"/>
                  <a:pt x="511" y="56"/>
                  <a:pt x="511" y="56"/>
                </a:cubicBezTo>
                <a:cubicBezTo>
                  <a:pt x="510" y="56"/>
                  <a:pt x="510" y="56"/>
                  <a:pt x="510" y="56"/>
                </a:cubicBezTo>
                <a:cubicBezTo>
                  <a:pt x="509" y="57"/>
                  <a:pt x="507" y="57"/>
                  <a:pt x="506" y="58"/>
                </a:cubicBezTo>
                <a:cubicBezTo>
                  <a:pt x="506" y="58"/>
                  <a:pt x="506" y="59"/>
                  <a:pt x="506" y="59"/>
                </a:cubicBezTo>
                <a:cubicBezTo>
                  <a:pt x="506" y="59"/>
                  <a:pt x="506" y="58"/>
                  <a:pt x="506" y="58"/>
                </a:cubicBezTo>
                <a:cubicBezTo>
                  <a:pt x="506" y="57"/>
                  <a:pt x="505" y="56"/>
                  <a:pt x="509" y="54"/>
                </a:cubicBezTo>
                <a:cubicBezTo>
                  <a:pt x="507" y="55"/>
                  <a:pt x="508" y="57"/>
                  <a:pt x="511" y="56"/>
                </a:cubicBezTo>
                <a:lnTo>
                  <a:pt x="511" y="55"/>
                </a:lnTo>
                <a:close/>
                <a:moveTo>
                  <a:pt x="501" y="25"/>
                </a:moveTo>
                <a:cubicBezTo>
                  <a:pt x="500" y="26"/>
                  <a:pt x="499" y="26"/>
                  <a:pt x="502" y="26"/>
                </a:cubicBezTo>
                <a:cubicBezTo>
                  <a:pt x="503" y="25"/>
                  <a:pt x="502" y="24"/>
                  <a:pt x="501" y="25"/>
                </a:cubicBezTo>
                <a:close/>
                <a:moveTo>
                  <a:pt x="519" y="60"/>
                </a:moveTo>
                <a:cubicBezTo>
                  <a:pt x="516" y="61"/>
                  <a:pt x="518" y="62"/>
                  <a:pt x="514" y="63"/>
                </a:cubicBezTo>
                <a:cubicBezTo>
                  <a:pt x="513" y="63"/>
                  <a:pt x="513" y="63"/>
                  <a:pt x="513" y="63"/>
                </a:cubicBezTo>
                <a:cubicBezTo>
                  <a:pt x="515" y="63"/>
                  <a:pt x="507" y="67"/>
                  <a:pt x="512" y="66"/>
                </a:cubicBezTo>
                <a:cubicBezTo>
                  <a:pt x="511" y="66"/>
                  <a:pt x="511" y="66"/>
                  <a:pt x="511" y="66"/>
                </a:cubicBezTo>
                <a:cubicBezTo>
                  <a:pt x="513" y="66"/>
                  <a:pt x="515" y="62"/>
                  <a:pt x="518" y="62"/>
                </a:cubicBezTo>
                <a:cubicBezTo>
                  <a:pt x="519" y="63"/>
                  <a:pt x="521" y="60"/>
                  <a:pt x="519" y="60"/>
                </a:cubicBezTo>
                <a:close/>
                <a:moveTo>
                  <a:pt x="507" y="19"/>
                </a:moveTo>
                <a:cubicBezTo>
                  <a:pt x="507" y="21"/>
                  <a:pt x="500" y="23"/>
                  <a:pt x="504" y="24"/>
                </a:cubicBezTo>
                <a:cubicBezTo>
                  <a:pt x="504" y="22"/>
                  <a:pt x="511" y="19"/>
                  <a:pt x="507" y="19"/>
                </a:cubicBezTo>
                <a:close/>
                <a:moveTo>
                  <a:pt x="524" y="45"/>
                </a:moveTo>
                <a:cubicBezTo>
                  <a:pt x="525" y="45"/>
                  <a:pt x="525" y="45"/>
                  <a:pt x="525" y="45"/>
                </a:cubicBezTo>
                <a:cubicBezTo>
                  <a:pt x="524" y="47"/>
                  <a:pt x="524" y="47"/>
                  <a:pt x="524" y="47"/>
                </a:cubicBezTo>
                <a:cubicBezTo>
                  <a:pt x="523" y="47"/>
                  <a:pt x="523" y="47"/>
                  <a:pt x="523" y="47"/>
                </a:cubicBezTo>
                <a:lnTo>
                  <a:pt x="524" y="45"/>
                </a:lnTo>
                <a:close/>
                <a:moveTo>
                  <a:pt x="467" y="35"/>
                </a:moveTo>
                <a:cubicBezTo>
                  <a:pt x="466" y="35"/>
                  <a:pt x="466" y="36"/>
                  <a:pt x="467" y="36"/>
                </a:cubicBezTo>
                <a:cubicBezTo>
                  <a:pt x="467" y="36"/>
                  <a:pt x="467" y="35"/>
                  <a:pt x="467" y="35"/>
                </a:cubicBezTo>
                <a:close/>
                <a:moveTo>
                  <a:pt x="501" y="109"/>
                </a:moveTo>
                <a:cubicBezTo>
                  <a:pt x="500" y="108"/>
                  <a:pt x="499" y="108"/>
                  <a:pt x="498" y="108"/>
                </a:cubicBezTo>
                <a:cubicBezTo>
                  <a:pt x="499" y="108"/>
                  <a:pt x="500" y="108"/>
                  <a:pt x="501" y="109"/>
                </a:cubicBezTo>
                <a:close/>
                <a:moveTo>
                  <a:pt x="496" y="109"/>
                </a:moveTo>
                <a:cubicBezTo>
                  <a:pt x="496" y="109"/>
                  <a:pt x="496" y="109"/>
                  <a:pt x="496" y="109"/>
                </a:cubicBezTo>
                <a:cubicBezTo>
                  <a:pt x="496" y="109"/>
                  <a:pt x="496" y="109"/>
                  <a:pt x="496" y="109"/>
                </a:cubicBezTo>
                <a:close/>
                <a:moveTo>
                  <a:pt x="429" y="155"/>
                </a:moveTo>
                <a:cubicBezTo>
                  <a:pt x="428" y="155"/>
                  <a:pt x="425" y="152"/>
                  <a:pt x="428" y="156"/>
                </a:cubicBezTo>
                <a:cubicBezTo>
                  <a:pt x="429" y="158"/>
                  <a:pt x="428" y="155"/>
                  <a:pt x="429" y="155"/>
                </a:cubicBezTo>
                <a:close/>
                <a:moveTo>
                  <a:pt x="433" y="159"/>
                </a:moveTo>
                <a:cubicBezTo>
                  <a:pt x="434" y="159"/>
                  <a:pt x="435" y="160"/>
                  <a:pt x="436" y="161"/>
                </a:cubicBezTo>
                <a:cubicBezTo>
                  <a:pt x="434" y="159"/>
                  <a:pt x="434" y="159"/>
                  <a:pt x="433" y="159"/>
                </a:cubicBezTo>
                <a:close/>
                <a:moveTo>
                  <a:pt x="433" y="159"/>
                </a:moveTo>
                <a:cubicBezTo>
                  <a:pt x="432" y="159"/>
                  <a:pt x="432" y="160"/>
                  <a:pt x="431" y="161"/>
                </a:cubicBezTo>
                <a:cubicBezTo>
                  <a:pt x="433" y="162"/>
                  <a:pt x="433" y="160"/>
                  <a:pt x="433" y="159"/>
                </a:cubicBezTo>
                <a:close/>
                <a:moveTo>
                  <a:pt x="442" y="148"/>
                </a:moveTo>
                <a:cubicBezTo>
                  <a:pt x="443" y="150"/>
                  <a:pt x="447" y="151"/>
                  <a:pt x="445" y="155"/>
                </a:cubicBezTo>
                <a:cubicBezTo>
                  <a:pt x="445" y="155"/>
                  <a:pt x="446" y="153"/>
                  <a:pt x="448" y="155"/>
                </a:cubicBezTo>
                <a:cubicBezTo>
                  <a:pt x="445" y="151"/>
                  <a:pt x="444" y="148"/>
                  <a:pt x="442" y="148"/>
                </a:cubicBezTo>
                <a:close/>
                <a:moveTo>
                  <a:pt x="452" y="156"/>
                </a:moveTo>
                <a:cubicBezTo>
                  <a:pt x="452" y="155"/>
                  <a:pt x="452" y="155"/>
                  <a:pt x="453" y="155"/>
                </a:cubicBezTo>
                <a:cubicBezTo>
                  <a:pt x="452" y="155"/>
                  <a:pt x="452" y="155"/>
                  <a:pt x="452" y="156"/>
                </a:cubicBezTo>
                <a:close/>
                <a:moveTo>
                  <a:pt x="453" y="155"/>
                </a:moveTo>
                <a:cubicBezTo>
                  <a:pt x="454" y="155"/>
                  <a:pt x="457" y="160"/>
                  <a:pt x="457" y="157"/>
                </a:cubicBezTo>
                <a:cubicBezTo>
                  <a:pt x="456" y="155"/>
                  <a:pt x="454" y="152"/>
                  <a:pt x="453" y="152"/>
                </a:cubicBezTo>
                <a:cubicBezTo>
                  <a:pt x="454" y="155"/>
                  <a:pt x="453" y="155"/>
                  <a:pt x="453" y="155"/>
                </a:cubicBezTo>
                <a:close/>
                <a:moveTo>
                  <a:pt x="480" y="123"/>
                </a:moveTo>
                <a:cubicBezTo>
                  <a:pt x="479" y="124"/>
                  <a:pt x="479" y="124"/>
                  <a:pt x="479" y="124"/>
                </a:cubicBezTo>
                <a:cubicBezTo>
                  <a:pt x="480" y="125"/>
                  <a:pt x="480" y="125"/>
                  <a:pt x="480" y="125"/>
                </a:cubicBezTo>
                <a:cubicBezTo>
                  <a:pt x="480" y="125"/>
                  <a:pt x="481" y="124"/>
                  <a:pt x="480" y="123"/>
                </a:cubicBezTo>
                <a:close/>
                <a:moveTo>
                  <a:pt x="491" y="134"/>
                </a:moveTo>
                <a:cubicBezTo>
                  <a:pt x="488" y="129"/>
                  <a:pt x="488" y="129"/>
                  <a:pt x="488" y="129"/>
                </a:cubicBezTo>
                <a:cubicBezTo>
                  <a:pt x="487" y="128"/>
                  <a:pt x="490" y="132"/>
                  <a:pt x="489" y="132"/>
                </a:cubicBezTo>
                <a:cubicBezTo>
                  <a:pt x="489" y="133"/>
                  <a:pt x="490" y="134"/>
                  <a:pt x="491" y="134"/>
                </a:cubicBezTo>
                <a:close/>
                <a:moveTo>
                  <a:pt x="504" y="160"/>
                </a:moveTo>
                <a:cubicBezTo>
                  <a:pt x="504" y="160"/>
                  <a:pt x="504" y="160"/>
                  <a:pt x="503" y="160"/>
                </a:cubicBezTo>
                <a:cubicBezTo>
                  <a:pt x="504" y="160"/>
                  <a:pt x="504" y="160"/>
                  <a:pt x="504" y="160"/>
                </a:cubicBezTo>
                <a:close/>
                <a:moveTo>
                  <a:pt x="484" y="120"/>
                </a:moveTo>
                <a:cubicBezTo>
                  <a:pt x="486" y="122"/>
                  <a:pt x="487" y="124"/>
                  <a:pt x="489" y="125"/>
                </a:cubicBezTo>
                <a:cubicBezTo>
                  <a:pt x="490" y="126"/>
                  <a:pt x="486" y="121"/>
                  <a:pt x="484" y="120"/>
                </a:cubicBezTo>
                <a:close/>
                <a:moveTo>
                  <a:pt x="489" y="120"/>
                </a:moveTo>
                <a:cubicBezTo>
                  <a:pt x="488" y="120"/>
                  <a:pt x="487" y="120"/>
                  <a:pt x="486" y="119"/>
                </a:cubicBezTo>
                <a:cubicBezTo>
                  <a:pt x="488" y="121"/>
                  <a:pt x="488" y="121"/>
                  <a:pt x="488" y="121"/>
                </a:cubicBezTo>
                <a:lnTo>
                  <a:pt x="489" y="120"/>
                </a:lnTo>
                <a:close/>
                <a:moveTo>
                  <a:pt x="496" y="122"/>
                </a:moveTo>
                <a:cubicBezTo>
                  <a:pt x="494" y="121"/>
                  <a:pt x="494" y="121"/>
                  <a:pt x="494" y="121"/>
                </a:cubicBezTo>
                <a:cubicBezTo>
                  <a:pt x="495" y="122"/>
                  <a:pt x="495" y="122"/>
                  <a:pt x="495" y="122"/>
                </a:cubicBezTo>
                <a:lnTo>
                  <a:pt x="496" y="122"/>
                </a:lnTo>
                <a:close/>
                <a:moveTo>
                  <a:pt x="501" y="90"/>
                </a:moveTo>
                <a:cubicBezTo>
                  <a:pt x="500" y="90"/>
                  <a:pt x="500" y="86"/>
                  <a:pt x="495" y="89"/>
                </a:cubicBezTo>
                <a:cubicBezTo>
                  <a:pt x="502" y="87"/>
                  <a:pt x="495" y="93"/>
                  <a:pt x="501" y="90"/>
                </a:cubicBezTo>
                <a:close/>
                <a:moveTo>
                  <a:pt x="470" y="41"/>
                </a:moveTo>
                <a:cubicBezTo>
                  <a:pt x="471" y="38"/>
                  <a:pt x="471" y="38"/>
                  <a:pt x="471" y="38"/>
                </a:cubicBezTo>
                <a:cubicBezTo>
                  <a:pt x="470" y="40"/>
                  <a:pt x="467" y="40"/>
                  <a:pt x="470" y="41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0" name="Szövegdoboz 79"/>
          <p:cNvSpPr txBox="1"/>
          <p:nvPr/>
        </p:nvSpPr>
        <p:spPr>
          <a:xfrm>
            <a:off x="330887" y="1010096"/>
            <a:ext cx="37513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3200" dirty="0">
                <a:solidFill>
                  <a:srgbClr val="C00000"/>
                </a:solidFill>
                <a:latin typeface="KG Second Chances Sketch" panose="02000000000000000000" pitchFamily="2" charset="-18"/>
              </a:rPr>
              <a:t>VAN STRATÉGIA?</a:t>
            </a:r>
          </a:p>
        </p:txBody>
      </p:sp>
      <p:sp>
        <p:nvSpPr>
          <p:cNvPr id="81" name="Szövegdoboz 80"/>
          <p:cNvSpPr txBox="1"/>
          <p:nvPr/>
        </p:nvSpPr>
        <p:spPr>
          <a:xfrm>
            <a:off x="7949299" y="1010096"/>
            <a:ext cx="37513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hu-HU" sz="3200" dirty="0">
                <a:solidFill>
                  <a:srgbClr val="C00000"/>
                </a:solidFill>
                <a:latin typeface="KG Second Chances Sketch" panose="02000000000000000000" pitchFamily="2" charset="-18"/>
              </a:rPr>
              <a:t>VAN STRATÉGIA?</a:t>
            </a:r>
          </a:p>
        </p:txBody>
      </p:sp>
      <p:sp>
        <p:nvSpPr>
          <p:cNvPr id="82" name="Freeform 18"/>
          <p:cNvSpPr>
            <a:spLocks noChangeAspect="1" noEditPoints="1"/>
          </p:cNvSpPr>
          <p:nvPr/>
        </p:nvSpPr>
        <p:spPr bwMode="auto">
          <a:xfrm rot="19437734">
            <a:off x="6478113" y="1350240"/>
            <a:ext cx="1471082" cy="478875"/>
          </a:xfrm>
          <a:custGeom>
            <a:avLst/>
            <a:gdLst>
              <a:gd name="T0" fmla="*/ 266 w 578"/>
              <a:gd name="T1" fmla="*/ 80 h 179"/>
              <a:gd name="T2" fmla="*/ 212 w 578"/>
              <a:gd name="T3" fmla="*/ 39 h 179"/>
              <a:gd name="T4" fmla="*/ 51 w 578"/>
              <a:gd name="T5" fmla="*/ 101 h 179"/>
              <a:gd name="T6" fmla="*/ 204 w 578"/>
              <a:gd name="T7" fmla="*/ 36 h 179"/>
              <a:gd name="T8" fmla="*/ 277 w 578"/>
              <a:gd name="T9" fmla="*/ 48 h 179"/>
              <a:gd name="T10" fmla="*/ 376 w 578"/>
              <a:gd name="T11" fmla="*/ 58 h 179"/>
              <a:gd name="T12" fmla="*/ 464 w 578"/>
              <a:gd name="T13" fmla="*/ 100 h 179"/>
              <a:gd name="T14" fmla="*/ 386 w 578"/>
              <a:gd name="T15" fmla="*/ 94 h 179"/>
              <a:gd name="T16" fmla="*/ 328 w 578"/>
              <a:gd name="T17" fmla="*/ 96 h 179"/>
              <a:gd name="T18" fmla="*/ 277 w 578"/>
              <a:gd name="T19" fmla="*/ 93 h 179"/>
              <a:gd name="T20" fmla="*/ 244 w 578"/>
              <a:gd name="T21" fmla="*/ 91 h 179"/>
              <a:gd name="T22" fmla="*/ 156 w 578"/>
              <a:gd name="T23" fmla="*/ 81 h 179"/>
              <a:gd name="T24" fmla="*/ 73 w 578"/>
              <a:gd name="T25" fmla="*/ 90 h 179"/>
              <a:gd name="T26" fmla="*/ 22 w 578"/>
              <a:gd name="T27" fmla="*/ 121 h 179"/>
              <a:gd name="T28" fmla="*/ 17 w 578"/>
              <a:gd name="T29" fmla="*/ 76 h 179"/>
              <a:gd name="T30" fmla="*/ 90 w 578"/>
              <a:gd name="T31" fmla="*/ 45 h 179"/>
              <a:gd name="T32" fmla="*/ 179 w 578"/>
              <a:gd name="T33" fmla="*/ 79 h 179"/>
              <a:gd name="T34" fmla="*/ 170 w 578"/>
              <a:gd name="T35" fmla="*/ 56 h 179"/>
              <a:gd name="T36" fmla="*/ 303 w 578"/>
              <a:gd name="T37" fmla="*/ 55 h 179"/>
              <a:gd name="T38" fmla="*/ 404 w 578"/>
              <a:gd name="T39" fmla="*/ 83 h 179"/>
              <a:gd name="T40" fmla="*/ 324 w 578"/>
              <a:gd name="T41" fmla="*/ 82 h 179"/>
              <a:gd name="T42" fmla="*/ 219 w 578"/>
              <a:gd name="T43" fmla="*/ 71 h 179"/>
              <a:gd name="T44" fmla="*/ 25 w 578"/>
              <a:gd name="T45" fmla="*/ 95 h 179"/>
              <a:gd name="T46" fmla="*/ 39 w 578"/>
              <a:gd name="T47" fmla="*/ 89 h 179"/>
              <a:gd name="T48" fmla="*/ 150 w 578"/>
              <a:gd name="T49" fmla="*/ 60 h 179"/>
              <a:gd name="T50" fmla="*/ 141 w 578"/>
              <a:gd name="T51" fmla="*/ 60 h 179"/>
              <a:gd name="T52" fmla="*/ 230 w 578"/>
              <a:gd name="T53" fmla="*/ 93 h 179"/>
              <a:gd name="T54" fmla="*/ 424 w 578"/>
              <a:gd name="T55" fmla="*/ 89 h 179"/>
              <a:gd name="T56" fmla="*/ 323 w 578"/>
              <a:gd name="T57" fmla="*/ 100 h 179"/>
              <a:gd name="T58" fmla="*/ 427 w 578"/>
              <a:gd name="T59" fmla="*/ 177 h 179"/>
              <a:gd name="T60" fmla="*/ 500 w 578"/>
              <a:gd name="T61" fmla="*/ 119 h 179"/>
              <a:gd name="T62" fmla="*/ 523 w 578"/>
              <a:gd name="T63" fmla="*/ 124 h 179"/>
              <a:gd name="T64" fmla="*/ 520 w 578"/>
              <a:gd name="T65" fmla="*/ 39 h 179"/>
              <a:gd name="T66" fmla="*/ 534 w 578"/>
              <a:gd name="T67" fmla="*/ 76 h 179"/>
              <a:gd name="T68" fmla="*/ 573 w 578"/>
              <a:gd name="T69" fmla="*/ 123 h 179"/>
              <a:gd name="T70" fmla="*/ 549 w 578"/>
              <a:gd name="T71" fmla="*/ 152 h 179"/>
              <a:gd name="T72" fmla="*/ 461 w 578"/>
              <a:gd name="T73" fmla="*/ 162 h 179"/>
              <a:gd name="T74" fmla="*/ 439 w 578"/>
              <a:gd name="T75" fmla="*/ 166 h 179"/>
              <a:gd name="T76" fmla="*/ 477 w 578"/>
              <a:gd name="T77" fmla="*/ 147 h 179"/>
              <a:gd name="T78" fmla="*/ 493 w 578"/>
              <a:gd name="T79" fmla="*/ 129 h 179"/>
              <a:gd name="T80" fmla="*/ 500 w 578"/>
              <a:gd name="T81" fmla="*/ 119 h 179"/>
              <a:gd name="T82" fmla="*/ 509 w 578"/>
              <a:gd name="T83" fmla="*/ 117 h 179"/>
              <a:gd name="T84" fmla="*/ 496 w 578"/>
              <a:gd name="T85" fmla="*/ 105 h 179"/>
              <a:gd name="T86" fmla="*/ 487 w 578"/>
              <a:gd name="T87" fmla="*/ 74 h 179"/>
              <a:gd name="T88" fmla="*/ 469 w 578"/>
              <a:gd name="T89" fmla="*/ 36 h 179"/>
              <a:gd name="T90" fmla="*/ 440 w 578"/>
              <a:gd name="T91" fmla="*/ 8 h 179"/>
              <a:gd name="T92" fmla="*/ 500 w 578"/>
              <a:gd name="T93" fmla="*/ 9 h 179"/>
              <a:gd name="T94" fmla="*/ 552 w 578"/>
              <a:gd name="T95" fmla="*/ 103 h 179"/>
              <a:gd name="T96" fmla="*/ 540 w 578"/>
              <a:gd name="T97" fmla="*/ 98 h 179"/>
              <a:gd name="T98" fmla="*/ 521 w 578"/>
              <a:gd name="T99" fmla="*/ 78 h 179"/>
              <a:gd name="T100" fmla="*/ 513 w 578"/>
              <a:gd name="T101" fmla="*/ 155 h 179"/>
              <a:gd name="T102" fmla="*/ 486 w 578"/>
              <a:gd name="T103" fmla="*/ 154 h 179"/>
              <a:gd name="T104" fmla="*/ 504 w 578"/>
              <a:gd name="T105" fmla="*/ 133 h 179"/>
              <a:gd name="T106" fmla="*/ 520 w 578"/>
              <a:gd name="T107" fmla="*/ 108 h 179"/>
              <a:gd name="T108" fmla="*/ 469 w 578"/>
              <a:gd name="T109" fmla="*/ 16 h 179"/>
              <a:gd name="T110" fmla="*/ 474 w 578"/>
              <a:gd name="T111" fmla="*/ 23 h 179"/>
              <a:gd name="T112" fmla="*/ 513 w 578"/>
              <a:gd name="T113" fmla="*/ 71 h 179"/>
              <a:gd name="T114" fmla="*/ 512 w 578"/>
              <a:gd name="T115" fmla="*/ 66 h 179"/>
              <a:gd name="T116" fmla="*/ 496 w 578"/>
              <a:gd name="T117" fmla="*/ 109 h 179"/>
              <a:gd name="T118" fmla="*/ 457 w 578"/>
              <a:gd name="T119" fmla="*/ 157 h 179"/>
              <a:gd name="T120" fmla="*/ 488 w 578"/>
              <a:gd name="T121" fmla="*/ 121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578" h="179">
                <a:moveTo>
                  <a:pt x="484" y="109"/>
                </a:moveTo>
                <a:cubicBezTo>
                  <a:pt x="484" y="110"/>
                  <a:pt x="484" y="110"/>
                  <a:pt x="484" y="110"/>
                </a:cubicBezTo>
                <a:cubicBezTo>
                  <a:pt x="483" y="110"/>
                  <a:pt x="483" y="110"/>
                  <a:pt x="484" y="109"/>
                </a:cubicBezTo>
                <a:close/>
                <a:moveTo>
                  <a:pt x="484" y="110"/>
                </a:moveTo>
                <a:cubicBezTo>
                  <a:pt x="486" y="114"/>
                  <a:pt x="491" y="116"/>
                  <a:pt x="494" y="118"/>
                </a:cubicBezTo>
                <a:cubicBezTo>
                  <a:pt x="496" y="111"/>
                  <a:pt x="487" y="111"/>
                  <a:pt x="484" y="110"/>
                </a:cubicBezTo>
                <a:close/>
                <a:moveTo>
                  <a:pt x="491" y="102"/>
                </a:moveTo>
                <a:cubicBezTo>
                  <a:pt x="488" y="99"/>
                  <a:pt x="488" y="99"/>
                  <a:pt x="488" y="99"/>
                </a:cubicBezTo>
                <a:cubicBezTo>
                  <a:pt x="489" y="100"/>
                  <a:pt x="488" y="103"/>
                  <a:pt x="491" y="102"/>
                </a:cubicBezTo>
                <a:close/>
                <a:moveTo>
                  <a:pt x="484" y="104"/>
                </a:moveTo>
                <a:cubicBezTo>
                  <a:pt x="485" y="108"/>
                  <a:pt x="485" y="108"/>
                  <a:pt x="485" y="108"/>
                </a:cubicBezTo>
                <a:cubicBezTo>
                  <a:pt x="486" y="105"/>
                  <a:pt x="486" y="105"/>
                  <a:pt x="486" y="105"/>
                </a:cubicBezTo>
                <a:lnTo>
                  <a:pt x="484" y="104"/>
                </a:lnTo>
                <a:close/>
                <a:moveTo>
                  <a:pt x="277" y="97"/>
                </a:moveTo>
                <a:cubicBezTo>
                  <a:pt x="277" y="96"/>
                  <a:pt x="277" y="94"/>
                  <a:pt x="277" y="93"/>
                </a:cubicBezTo>
                <a:lnTo>
                  <a:pt x="277" y="97"/>
                </a:lnTo>
                <a:close/>
                <a:moveTo>
                  <a:pt x="266" y="80"/>
                </a:moveTo>
                <a:cubicBezTo>
                  <a:pt x="267" y="80"/>
                  <a:pt x="267" y="81"/>
                  <a:pt x="268" y="81"/>
                </a:cubicBezTo>
                <a:cubicBezTo>
                  <a:pt x="267" y="80"/>
                  <a:pt x="267" y="80"/>
                  <a:pt x="266" y="80"/>
                </a:cubicBezTo>
                <a:close/>
                <a:moveTo>
                  <a:pt x="284" y="93"/>
                </a:moveTo>
                <a:cubicBezTo>
                  <a:pt x="286" y="93"/>
                  <a:pt x="286" y="93"/>
                  <a:pt x="286" y="93"/>
                </a:cubicBezTo>
                <a:cubicBezTo>
                  <a:pt x="285" y="93"/>
                  <a:pt x="284" y="93"/>
                  <a:pt x="284" y="93"/>
                </a:cubicBezTo>
                <a:close/>
                <a:moveTo>
                  <a:pt x="394" y="100"/>
                </a:moveTo>
                <a:cubicBezTo>
                  <a:pt x="393" y="99"/>
                  <a:pt x="391" y="97"/>
                  <a:pt x="390" y="95"/>
                </a:cubicBezTo>
                <a:cubicBezTo>
                  <a:pt x="391" y="97"/>
                  <a:pt x="390" y="101"/>
                  <a:pt x="394" y="100"/>
                </a:cubicBezTo>
                <a:close/>
                <a:moveTo>
                  <a:pt x="225" y="44"/>
                </a:moveTo>
                <a:cubicBezTo>
                  <a:pt x="225" y="42"/>
                  <a:pt x="225" y="42"/>
                  <a:pt x="225" y="42"/>
                </a:cubicBezTo>
                <a:cubicBezTo>
                  <a:pt x="224" y="42"/>
                  <a:pt x="224" y="43"/>
                  <a:pt x="225" y="44"/>
                </a:cubicBezTo>
                <a:close/>
                <a:moveTo>
                  <a:pt x="267" y="49"/>
                </a:moveTo>
                <a:cubicBezTo>
                  <a:pt x="267" y="49"/>
                  <a:pt x="267" y="49"/>
                  <a:pt x="267" y="49"/>
                </a:cubicBezTo>
                <a:cubicBezTo>
                  <a:pt x="267" y="48"/>
                  <a:pt x="268" y="48"/>
                  <a:pt x="268" y="46"/>
                </a:cubicBezTo>
                <a:lnTo>
                  <a:pt x="267" y="49"/>
                </a:lnTo>
                <a:close/>
                <a:moveTo>
                  <a:pt x="294" y="90"/>
                </a:moveTo>
                <a:cubicBezTo>
                  <a:pt x="293" y="89"/>
                  <a:pt x="293" y="89"/>
                  <a:pt x="293" y="89"/>
                </a:cubicBezTo>
                <a:cubicBezTo>
                  <a:pt x="292" y="89"/>
                  <a:pt x="292" y="89"/>
                  <a:pt x="292" y="89"/>
                </a:cubicBezTo>
                <a:cubicBezTo>
                  <a:pt x="293" y="90"/>
                  <a:pt x="293" y="90"/>
                  <a:pt x="294" y="90"/>
                </a:cubicBezTo>
                <a:close/>
                <a:moveTo>
                  <a:pt x="210" y="34"/>
                </a:moveTo>
                <a:cubicBezTo>
                  <a:pt x="210" y="36"/>
                  <a:pt x="211" y="38"/>
                  <a:pt x="212" y="39"/>
                </a:cubicBezTo>
                <a:cubicBezTo>
                  <a:pt x="212" y="37"/>
                  <a:pt x="211" y="35"/>
                  <a:pt x="210" y="34"/>
                </a:cubicBezTo>
                <a:close/>
                <a:moveTo>
                  <a:pt x="266" y="80"/>
                </a:move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lose/>
                <a:moveTo>
                  <a:pt x="279" y="48"/>
                </a:moveTo>
                <a:cubicBezTo>
                  <a:pt x="280" y="49"/>
                  <a:pt x="281" y="49"/>
                  <a:pt x="281" y="49"/>
                </a:cubicBezTo>
                <a:cubicBezTo>
                  <a:pt x="281" y="48"/>
                  <a:pt x="280" y="48"/>
                  <a:pt x="279" y="48"/>
                </a:cubicBezTo>
                <a:close/>
                <a:moveTo>
                  <a:pt x="389" y="93"/>
                </a:moveTo>
                <a:cubicBezTo>
                  <a:pt x="390" y="95"/>
                  <a:pt x="390" y="95"/>
                  <a:pt x="390" y="95"/>
                </a:cubicBezTo>
                <a:cubicBezTo>
                  <a:pt x="390" y="94"/>
                  <a:pt x="390" y="93"/>
                  <a:pt x="389" y="93"/>
                </a:cubicBezTo>
                <a:close/>
                <a:moveTo>
                  <a:pt x="471" y="106"/>
                </a:moveTo>
                <a:cubicBezTo>
                  <a:pt x="471" y="108"/>
                  <a:pt x="470" y="109"/>
                  <a:pt x="472" y="110"/>
                </a:cubicBezTo>
                <a:cubicBezTo>
                  <a:pt x="472" y="108"/>
                  <a:pt x="471" y="107"/>
                  <a:pt x="471" y="106"/>
                </a:cubicBezTo>
                <a:close/>
                <a:moveTo>
                  <a:pt x="5" y="110"/>
                </a:moveTo>
                <a:cubicBezTo>
                  <a:pt x="5" y="110"/>
                  <a:pt x="5" y="110"/>
                  <a:pt x="5" y="110"/>
                </a:cubicBezTo>
                <a:cubicBezTo>
                  <a:pt x="5" y="110"/>
                  <a:pt x="5" y="110"/>
                  <a:pt x="5" y="110"/>
                </a:cubicBezTo>
                <a:close/>
                <a:moveTo>
                  <a:pt x="52" y="103"/>
                </a:moveTo>
                <a:cubicBezTo>
                  <a:pt x="51" y="102"/>
                  <a:pt x="51" y="102"/>
                  <a:pt x="51" y="101"/>
                </a:cubicBezTo>
                <a:cubicBezTo>
                  <a:pt x="51" y="103"/>
                  <a:pt x="51" y="104"/>
                  <a:pt x="52" y="103"/>
                </a:cubicBezTo>
                <a:close/>
                <a:moveTo>
                  <a:pt x="87" y="38"/>
                </a:moveTo>
                <a:cubicBezTo>
                  <a:pt x="96" y="43"/>
                  <a:pt x="96" y="43"/>
                  <a:pt x="96" y="43"/>
                </a:cubicBezTo>
                <a:cubicBezTo>
                  <a:pt x="96" y="41"/>
                  <a:pt x="100" y="39"/>
                  <a:pt x="97" y="37"/>
                </a:cubicBezTo>
                <a:cubicBezTo>
                  <a:pt x="101" y="41"/>
                  <a:pt x="101" y="41"/>
                  <a:pt x="101" y="41"/>
                </a:cubicBezTo>
                <a:cubicBezTo>
                  <a:pt x="101" y="38"/>
                  <a:pt x="101" y="38"/>
                  <a:pt x="101" y="38"/>
                </a:cubicBezTo>
                <a:cubicBezTo>
                  <a:pt x="115" y="31"/>
                  <a:pt x="128" y="52"/>
                  <a:pt x="141" y="38"/>
                </a:cubicBezTo>
                <a:cubicBezTo>
                  <a:pt x="141" y="37"/>
                  <a:pt x="141" y="37"/>
                  <a:pt x="141" y="37"/>
                </a:cubicBezTo>
                <a:cubicBezTo>
                  <a:pt x="150" y="43"/>
                  <a:pt x="150" y="43"/>
                  <a:pt x="150" y="43"/>
                </a:cubicBezTo>
                <a:cubicBezTo>
                  <a:pt x="151" y="43"/>
                  <a:pt x="151" y="37"/>
                  <a:pt x="154" y="35"/>
                </a:cubicBezTo>
                <a:cubicBezTo>
                  <a:pt x="153" y="41"/>
                  <a:pt x="159" y="36"/>
                  <a:pt x="160" y="41"/>
                </a:cubicBezTo>
                <a:cubicBezTo>
                  <a:pt x="162" y="38"/>
                  <a:pt x="160" y="37"/>
                  <a:pt x="159" y="35"/>
                </a:cubicBezTo>
                <a:cubicBezTo>
                  <a:pt x="167" y="29"/>
                  <a:pt x="174" y="38"/>
                  <a:pt x="182" y="34"/>
                </a:cubicBezTo>
                <a:cubicBezTo>
                  <a:pt x="174" y="42"/>
                  <a:pt x="174" y="40"/>
                  <a:pt x="168" y="43"/>
                </a:cubicBezTo>
                <a:cubicBezTo>
                  <a:pt x="175" y="46"/>
                  <a:pt x="176" y="40"/>
                  <a:pt x="184" y="42"/>
                </a:cubicBezTo>
                <a:cubicBezTo>
                  <a:pt x="180" y="40"/>
                  <a:pt x="180" y="40"/>
                  <a:pt x="180" y="40"/>
                </a:cubicBezTo>
                <a:cubicBezTo>
                  <a:pt x="184" y="31"/>
                  <a:pt x="192" y="44"/>
                  <a:pt x="193" y="35"/>
                </a:cubicBezTo>
                <a:cubicBezTo>
                  <a:pt x="197" y="36"/>
                  <a:pt x="201" y="45"/>
                  <a:pt x="206" y="44"/>
                </a:cubicBezTo>
                <a:cubicBezTo>
                  <a:pt x="204" y="36"/>
                  <a:pt x="204" y="36"/>
                  <a:pt x="204" y="36"/>
                </a:cubicBezTo>
                <a:cubicBezTo>
                  <a:pt x="209" y="35"/>
                  <a:pt x="209" y="35"/>
                  <a:pt x="209" y="35"/>
                </a:cubicBezTo>
                <a:cubicBezTo>
                  <a:pt x="209" y="41"/>
                  <a:pt x="209" y="41"/>
                  <a:pt x="209" y="41"/>
                </a:cubicBezTo>
                <a:cubicBezTo>
                  <a:pt x="211" y="41"/>
                  <a:pt x="211" y="40"/>
                  <a:pt x="212" y="39"/>
                </a:cubicBezTo>
                <a:cubicBezTo>
                  <a:pt x="215" y="45"/>
                  <a:pt x="220" y="42"/>
                  <a:pt x="224" y="47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5"/>
                  <a:pt x="226" y="45"/>
                  <a:pt x="226" y="46"/>
                </a:cubicBezTo>
                <a:cubicBezTo>
                  <a:pt x="227" y="41"/>
                  <a:pt x="230" y="43"/>
                  <a:pt x="231" y="39"/>
                </a:cubicBezTo>
                <a:cubicBezTo>
                  <a:pt x="229" y="37"/>
                  <a:pt x="226" y="35"/>
                  <a:pt x="226" y="38"/>
                </a:cubicBezTo>
                <a:cubicBezTo>
                  <a:pt x="222" y="32"/>
                  <a:pt x="231" y="35"/>
                  <a:pt x="233" y="35"/>
                </a:cubicBezTo>
                <a:cubicBezTo>
                  <a:pt x="230" y="37"/>
                  <a:pt x="234" y="38"/>
                  <a:pt x="235" y="39"/>
                </a:cubicBezTo>
                <a:cubicBezTo>
                  <a:pt x="236" y="39"/>
                  <a:pt x="235" y="38"/>
                  <a:pt x="235" y="37"/>
                </a:cubicBezTo>
                <a:cubicBezTo>
                  <a:pt x="240" y="34"/>
                  <a:pt x="241" y="48"/>
                  <a:pt x="244" y="39"/>
                </a:cubicBezTo>
                <a:cubicBezTo>
                  <a:pt x="245" y="44"/>
                  <a:pt x="245" y="44"/>
                  <a:pt x="245" y="44"/>
                </a:cubicBezTo>
                <a:cubicBezTo>
                  <a:pt x="249" y="40"/>
                  <a:pt x="249" y="40"/>
                  <a:pt x="249" y="40"/>
                </a:cubicBezTo>
                <a:cubicBezTo>
                  <a:pt x="249" y="50"/>
                  <a:pt x="254" y="41"/>
                  <a:pt x="254" y="51"/>
                </a:cubicBezTo>
                <a:cubicBezTo>
                  <a:pt x="258" y="51"/>
                  <a:pt x="254" y="45"/>
                  <a:pt x="255" y="46"/>
                </a:cubicBezTo>
                <a:cubicBezTo>
                  <a:pt x="259" y="44"/>
                  <a:pt x="266" y="54"/>
                  <a:pt x="267" y="49"/>
                </a:cubicBezTo>
                <a:cubicBezTo>
                  <a:pt x="270" y="53"/>
                  <a:pt x="274" y="51"/>
                  <a:pt x="277" y="53"/>
                </a:cubicBezTo>
                <a:cubicBezTo>
                  <a:pt x="277" y="48"/>
                  <a:pt x="277" y="48"/>
                  <a:pt x="277" y="48"/>
                </a:cubicBezTo>
                <a:cubicBezTo>
                  <a:pt x="279" y="50"/>
                  <a:pt x="280" y="52"/>
                  <a:pt x="282" y="51"/>
                </a:cubicBezTo>
                <a:cubicBezTo>
                  <a:pt x="282" y="51"/>
                  <a:pt x="282" y="50"/>
                  <a:pt x="281" y="49"/>
                </a:cubicBezTo>
                <a:cubicBezTo>
                  <a:pt x="287" y="52"/>
                  <a:pt x="291" y="53"/>
                  <a:pt x="296" y="53"/>
                </a:cubicBezTo>
                <a:cubicBezTo>
                  <a:pt x="296" y="50"/>
                  <a:pt x="296" y="49"/>
                  <a:pt x="293" y="47"/>
                </a:cubicBezTo>
                <a:cubicBezTo>
                  <a:pt x="298" y="43"/>
                  <a:pt x="305" y="54"/>
                  <a:pt x="311" y="53"/>
                </a:cubicBezTo>
                <a:cubicBezTo>
                  <a:pt x="311" y="50"/>
                  <a:pt x="311" y="50"/>
                  <a:pt x="311" y="50"/>
                </a:cubicBezTo>
                <a:cubicBezTo>
                  <a:pt x="314" y="54"/>
                  <a:pt x="314" y="54"/>
                  <a:pt x="314" y="54"/>
                </a:cubicBezTo>
                <a:cubicBezTo>
                  <a:pt x="314" y="53"/>
                  <a:pt x="314" y="51"/>
                  <a:pt x="315" y="50"/>
                </a:cubicBezTo>
                <a:cubicBezTo>
                  <a:pt x="321" y="49"/>
                  <a:pt x="329" y="50"/>
                  <a:pt x="331" y="59"/>
                </a:cubicBezTo>
                <a:cubicBezTo>
                  <a:pt x="330" y="57"/>
                  <a:pt x="335" y="54"/>
                  <a:pt x="331" y="50"/>
                </a:cubicBezTo>
                <a:cubicBezTo>
                  <a:pt x="337" y="57"/>
                  <a:pt x="345" y="56"/>
                  <a:pt x="352" y="59"/>
                </a:cubicBezTo>
                <a:cubicBezTo>
                  <a:pt x="352" y="59"/>
                  <a:pt x="352" y="59"/>
                  <a:pt x="352" y="59"/>
                </a:cubicBezTo>
                <a:cubicBezTo>
                  <a:pt x="355" y="62"/>
                  <a:pt x="355" y="62"/>
                  <a:pt x="355" y="62"/>
                </a:cubicBezTo>
                <a:cubicBezTo>
                  <a:pt x="355" y="61"/>
                  <a:pt x="355" y="61"/>
                  <a:pt x="355" y="61"/>
                </a:cubicBezTo>
                <a:cubicBezTo>
                  <a:pt x="353" y="59"/>
                  <a:pt x="353" y="59"/>
                  <a:pt x="353" y="59"/>
                </a:cubicBezTo>
                <a:cubicBezTo>
                  <a:pt x="356" y="60"/>
                  <a:pt x="359" y="62"/>
                  <a:pt x="360" y="65"/>
                </a:cubicBezTo>
                <a:cubicBezTo>
                  <a:pt x="361" y="63"/>
                  <a:pt x="362" y="60"/>
                  <a:pt x="364" y="58"/>
                </a:cubicBezTo>
                <a:cubicBezTo>
                  <a:pt x="364" y="64"/>
                  <a:pt x="373" y="54"/>
                  <a:pt x="376" y="61"/>
                </a:cubicBezTo>
                <a:cubicBezTo>
                  <a:pt x="377" y="60"/>
                  <a:pt x="375" y="60"/>
                  <a:pt x="376" y="58"/>
                </a:cubicBezTo>
                <a:cubicBezTo>
                  <a:pt x="385" y="60"/>
                  <a:pt x="397" y="69"/>
                  <a:pt x="408" y="67"/>
                </a:cubicBezTo>
                <a:cubicBezTo>
                  <a:pt x="407" y="77"/>
                  <a:pt x="416" y="76"/>
                  <a:pt x="420" y="83"/>
                </a:cubicBezTo>
                <a:cubicBezTo>
                  <a:pt x="423" y="77"/>
                  <a:pt x="418" y="79"/>
                  <a:pt x="417" y="74"/>
                </a:cubicBezTo>
                <a:cubicBezTo>
                  <a:pt x="420" y="76"/>
                  <a:pt x="420" y="66"/>
                  <a:pt x="424" y="72"/>
                </a:cubicBezTo>
                <a:cubicBezTo>
                  <a:pt x="424" y="71"/>
                  <a:pt x="425" y="71"/>
                  <a:pt x="423" y="70"/>
                </a:cubicBezTo>
                <a:cubicBezTo>
                  <a:pt x="427" y="71"/>
                  <a:pt x="421" y="78"/>
                  <a:pt x="426" y="77"/>
                </a:cubicBezTo>
                <a:cubicBezTo>
                  <a:pt x="428" y="73"/>
                  <a:pt x="428" y="73"/>
                  <a:pt x="428" y="73"/>
                </a:cubicBezTo>
                <a:cubicBezTo>
                  <a:pt x="429" y="79"/>
                  <a:pt x="429" y="79"/>
                  <a:pt x="429" y="79"/>
                </a:cubicBezTo>
                <a:cubicBezTo>
                  <a:pt x="440" y="79"/>
                  <a:pt x="447" y="84"/>
                  <a:pt x="457" y="82"/>
                </a:cubicBezTo>
                <a:cubicBezTo>
                  <a:pt x="457" y="83"/>
                  <a:pt x="457" y="85"/>
                  <a:pt x="455" y="86"/>
                </a:cubicBezTo>
                <a:cubicBezTo>
                  <a:pt x="459" y="87"/>
                  <a:pt x="461" y="96"/>
                  <a:pt x="467" y="93"/>
                </a:cubicBezTo>
                <a:cubicBezTo>
                  <a:pt x="467" y="91"/>
                  <a:pt x="467" y="91"/>
                  <a:pt x="467" y="91"/>
                </a:cubicBezTo>
                <a:cubicBezTo>
                  <a:pt x="475" y="89"/>
                  <a:pt x="472" y="98"/>
                  <a:pt x="479" y="103"/>
                </a:cubicBezTo>
                <a:cubicBezTo>
                  <a:pt x="478" y="102"/>
                  <a:pt x="474" y="98"/>
                  <a:pt x="472" y="102"/>
                </a:cubicBezTo>
                <a:cubicBezTo>
                  <a:pt x="472" y="106"/>
                  <a:pt x="476" y="107"/>
                  <a:pt x="478" y="105"/>
                </a:cubicBezTo>
                <a:cubicBezTo>
                  <a:pt x="476" y="110"/>
                  <a:pt x="476" y="110"/>
                  <a:pt x="476" y="110"/>
                </a:cubicBezTo>
                <a:cubicBezTo>
                  <a:pt x="476" y="106"/>
                  <a:pt x="473" y="106"/>
                  <a:pt x="471" y="103"/>
                </a:cubicBezTo>
                <a:cubicBezTo>
                  <a:pt x="471" y="104"/>
                  <a:pt x="471" y="105"/>
                  <a:pt x="471" y="106"/>
                </a:cubicBezTo>
                <a:cubicBezTo>
                  <a:pt x="470" y="104"/>
                  <a:pt x="467" y="103"/>
                  <a:pt x="464" y="100"/>
                </a:cubicBezTo>
                <a:cubicBezTo>
                  <a:pt x="469" y="101"/>
                  <a:pt x="469" y="101"/>
                  <a:pt x="469" y="101"/>
                </a:cubicBezTo>
                <a:cubicBezTo>
                  <a:pt x="469" y="95"/>
                  <a:pt x="462" y="99"/>
                  <a:pt x="461" y="97"/>
                </a:cubicBezTo>
                <a:cubicBezTo>
                  <a:pt x="459" y="102"/>
                  <a:pt x="462" y="102"/>
                  <a:pt x="458" y="105"/>
                </a:cubicBezTo>
                <a:cubicBezTo>
                  <a:pt x="451" y="105"/>
                  <a:pt x="456" y="99"/>
                  <a:pt x="451" y="92"/>
                </a:cubicBezTo>
                <a:cubicBezTo>
                  <a:pt x="452" y="90"/>
                  <a:pt x="452" y="90"/>
                  <a:pt x="452" y="90"/>
                </a:cubicBezTo>
                <a:cubicBezTo>
                  <a:pt x="450" y="89"/>
                  <a:pt x="450" y="83"/>
                  <a:pt x="446" y="86"/>
                </a:cubicBezTo>
                <a:cubicBezTo>
                  <a:pt x="445" y="90"/>
                  <a:pt x="448" y="90"/>
                  <a:pt x="448" y="92"/>
                </a:cubicBezTo>
                <a:cubicBezTo>
                  <a:pt x="447" y="94"/>
                  <a:pt x="446" y="85"/>
                  <a:pt x="443" y="88"/>
                </a:cubicBezTo>
                <a:cubicBezTo>
                  <a:pt x="444" y="94"/>
                  <a:pt x="448" y="97"/>
                  <a:pt x="452" y="98"/>
                </a:cubicBezTo>
                <a:cubicBezTo>
                  <a:pt x="451" y="99"/>
                  <a:pt x="450" y="101"/>
                  <a:pt x="450" y="103"/>
                </a:cubicBezTo>
                <a:cubicBezTo>
                  <a:pt x="441" y="96"/>
                  <a:pt x="431" y="87"/>
                  <a:pt x="420" y="88"/>
                </a:cubicBezTo>
                <a:cubicBezTo>
                  <a:pt x="424" y="96"/>
                  <a:pt x="418" y="87"/>
                  <a:pt x="417" y="95"/>
                </a:cubicBezTo>
                <a:cubicBezTo>
                  <a:pt x="418" y="90"/>
                  <a:pt x="414" y="94"/>
                  <a:pt x="411" y="91"/>
                </a:cubicBezTo>
                <a:cubicBezTo>
                  <a:pt x="409" y="96"/>
                  <a:pt x="416" y="96"/>
                  <a:pt x="413" y="100"/>
                </a:cubicBezTo>
                <a:cubicBezTo>
                  <a:pt x="408" y="97"/>
                  <a:pt x="402" y="86"/>
                  <a:pt x="395" y="86"/>
                </a:cubicBezTo>
                <a:cubicBezTo>
                  <a:pt x="395" y="89"/>
                  <a:pt x="397" y="89"/>
                  <a:pt x="397" y="90"/>
                </a:cubicBezTo>
                <a:cubicBezTo>
                  <a:pt x="392" y="88"/>
                  <a:pt x="388" y="74"/>
                  <a:pt x="383" y="82"/>
                </a:cubicBezTo>
                <a:cubicBezTo>
                  <a:pt x="385" y="86"/>
                  <a:pt x="387" y="89"/>
                  <a:pt x="389" y="93"/>
                </a:cubicBezTo>
                <a:cubicBezTo>
                  <a:pt x="389" y="93"/>
                  <a:pt x="388" y="93"/>
                  <a:pt x="386" y="94"/>
                </a:cubicBezTo>
                <a:cubicBezTo>
                  <a:pt x="387" y="99"/>
                  <a:pt x="387" y="99"/>
                  <a:pt x="387" y="99"/>
                </a:cubicBezTo>
                <a:cubicBezTo>
                  <a:pt x="381" y="99"/>
                  <a:pt x="384" y="89"/>
                  <a:pt x="382" y="84"/>
                </a:cubicBezTo>
                <a:cubicBezTo>
                  <a:pt x="378" y="89"/>
                  <a:pt x="378" y="89"/>
                  <a:pt x="378" y="89"/>
                </a:cubicBezTo>
                <a:cubicBezTo>
                  <a:pt x="371" y="91"/>
                  <a:pt x="365" y="87"/>
                  <a:pt x="362" y="79"/>
                </a:cubicBezTo>
                <a:cubicBezTo>
                  <a:pt x="361" y="79"/>
                  <a:pt x="356" y="78"/>
                  <a:pt x="358" y="83"/>
                </a:cubicBezTo>
                <a:cubicBezTo>
                  <a:pt x="360" y="91"/>
                  <a:pt x="361" y="96"/>
                  <a:pt x="367" y="97"/>
                </a:cubicBezTo>
                <a:cubicBezTo>
                  <a:pt x="369" y="92"/>
                  <a:pt x="363" y="91"/>
                  <a:pt x="365" y="91"/>
                </a:cubicBezTo>
                <a:cubicBezTo>
                  <a:pt x="367" y="92"/>
                  <a:pt x="373" y="89"/>
                  <a:pt x="374" y="94"/>
                </a:cubicBezTo>
                <a:cubicBezTo>
                  <a:pt x="367" y="92"/>
                  <a:pt x="367" y="92"/>
                  <a:pt x="367" y="92"/>
                </a:cubicBezTo>
                <a:cubicBezTo>
                  <a:pt x="366" y="99"/>
                  <a:pt x="370" y="93"/>
                  <a:pt x="371" y="97"/>
                </a:cubicBezTo>
                <a:cubicBezTo>
                  <a:pt x="368" y="102"/>
                  <a:pt x="365" y="95"/>
                  <a:pt x="362" y="98"/>
                </a:cubicBezTo>
                <a:cubicBezTo>
                  <a:pt x="362" y="98"/>
                  <a:pt x="362" y="98"/>
                  <a:pt x="362" y="98"/>
                </a:cubicBezTo>
                <a:cubicBezTo>
                  <a:pt x="357" y="96"/>
                  <a:pt x="358" y="98"/>
                  <a:pt x="353" y="94"/>
                </a:cubicBezTo>
                <a:cubicBezTo>
                  <a:pt x="353" y="87"/>
                  <a:pt x="355" y="90"/>
                  <a:pt x="358" y="88"/>
                </a:cubicBezTo>
                <a:cubicBezTo>
                  <a:pt x="349" y="87"/>
                  <a:pt x="338" y="73"/>
                  <a:pt x="328" y="83"/>
                </a:cubicBezTo>
                <a:cubicBezTo>
                  <a:pt x="333" y="90"/>
                  <a:pt x="333" y="90"/>
                  <a:pt x="333" y="90"/>
                </a:cubicBezTo>
                <a:cubicBezTo>
                  <a:pt x="330" y="91"/>
                  <a:pt x="324" y="84"/>
                  <a:pt x="324" y="92"/>
                </a:cubicBezTo>
                <a:cubicBezTo>
                  <a:pt x="328" y="90"/>
                  <a:pt x="326" y="95"/>
                  <a:pt x="328" y="97"/>
                </a:cubicBezTo>
                <a:cubicBezTo>
                  <a:pt x="328" y="96"/>
                  <a:pt x="328" y="96"/>
                  <a:pt x="328" y="96"/>
                </a:cubicBezTo>
                <a:cubicBezTo>
                  <a:pt x="328" y="96"/>
                  <a:pt x="330" y="98"/>
                  <a:pt x="329" y="99"/>
                </a:cubicBezTo>
                <a:cubicBezTo>
                  <a:pt x="326" y="94"/>
                  <a:pt x="322" y="92"/>
                  <a:pt x="319" y="89"/>
                </a:cubicBezTo>
                <a:cubicBezTo>
                  <a:pt x="320" y="91"/>
                  <a:pt x="317" y="93"/>
                  <a:pt x="316" y="94"/>
                </a:cubicBezTo>
                <a:cubicBezTo>
                  <a:pt x="313" y="93"/>
                  <a:pt x="317" y="91"/>
                  <a:pt x="317" y="88"/>
                </a:cubicBezTo>
                <a:cubicBezTo>
                  <a:pt x="315" y="88"/>
                  <a:pt x="313" y="83"/>
                  <a:pt x="311" y="87"/>
                </a:cubicBezTo>
                <a:cubicBezTo>
                  <a:pt x="309" y="91"/>
                  <a:pt x="314" y="91"/>
                  <a:pt x="314" y="95"/>
                </a:cubicBezTo>
                <a:cubicBezTo>
                  <a:pt x="306" y="88"/>
                  <a:pt x="306" y="88"/>
                  <a:pt x="306" y="88"/>
                </a:cubicBezTo>
                <a:cubicBezTo>
                  <a:pt x="306" y="89"/>
                  <a:pt x="306" y="89"/>
                  <a:pt x="306" y="89"/>
                </a:cubicBezTo>
                <a:cubicBezTo>
                  <a:pt x="305" y="87"/>
                  <a:pt x="304" y="86"/>
                  <a:pt x="303" y="87"/>
                </a:cubicBezTo>
                <a:cubicBezTo>
                  <a:pt x="302" y="90"/>
                  <a:pt x="304" y="91"/>
                  <a:pt x="305" y="90"/>
                </a:cubicBezTo>
                <a:cubicBezTo>
                  <a:pt x="300" y="94"/>
                  <a:pt x="297" y="80"/>
                  <a:pt x="293" y="89"/>
                </a:cubicBezTo>
                <a:cubicBezTo>
                  <a:pt x="290" y="86"/>
                  <a:pt x="290" y="86"/>
                  <a:pt x="290" y="86"/>
                </a:cubicBezTo>
                <a:cubicBezTo>
                  <a:pt x="290" y="87"/>
                  <a:pt x="289" y="88"/>
                  <a:pt x="290" y="88"/>
                </a:cubicBezTo>
                <a:cubicBezTo>
                  <a:pt x="287" y="85"/>
                  <a:pt x="287" y="85"/>
                  <a:pt x="287" y="85"/>
                </a:cubicBezTo>
                <a:cubicBezTo>
                  <a:pt x="282" y="82"/>
                  <a:pt x="285" y="92"/>
                  <a:pt x="284" y="93"/>
                </a:cubicBezTo>
                <a:cubicBezTo>
                  <a:pt x="284" y="93"/>
                  <a:pt x="284" y="93"/>
                  <a:pt x="284" y="93"/>
                </a:cubicBezTo>
                <a:cubicBezTo>
                  <a:pt x="282" y="94"/>
                  <a:pt x="281" y="97"/>
                  <a:pt x="282" y="97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5" y="88"/>
                  <a:pt x="268" y="86"/>
                  <a:pt x="268" y="76"/>
                </a:cubicBezTo>
                <a:cubicBezTo>
                  <a:pt x="267" y="77"/>
                  <a:pt x="265" y="79"/>
                  <a:pt x="266" y="80"/>
                </a:cubicBezTo>
                <a:cubicBezTo>
                  <a:pt x="262" y="79"/>
                  <a:pt x="267" y="88"/>
                  <a:pt x="260" y="86"/>
                </a:cubicBezTo>
                <a:cubicBezTo>
                  <a:pt x="260" y="88"/>
                  <a:pt x="261" y="88"/>
                  <a:pt x="262" y="88"/>
                </a:cubicBezTo>
                <a:cubicBezTo>
                  <a:pt x="260" y="88"/>
                  <a:pt x="260" y="88"/>
                  <a:pt x="259" y="87"/>
                </a:cubicBezTo>
                <a:cubicBezTo>
                  <a:pt x="259" y="88"/>
                  <a:pt x="259" y="89"/>
                  <a:pt x="259" y="90"/>
                </a:cubicBezTo>
                <a:cubicBezTo>
                  <a:pt x="259" y="87"/>
                  <a:pt x="256" y="87"/>
                  <a:pt x="255" y="88"/>
                </a:cubicBezTo>
                <a:cubicBezTo>
                  <a:pt x="257" y="94"/>
                  <a:pt x="257" y="94"/>
                  <a:pt x="257" y="94"/>
                </a:cubicBezTo>
                <a:cubicBezTo>
                  <a:pt x="255" y="91"/>
                  <a:pt x="254" y="91"/>
                  <a:pt x="252" y="91"/>
                </a:cubicBezTo>
                <a:cubicBezTo>
                  <a:pt x="253" y="95"/>
                  <a:pt x="253" y="95"/>
                  <a:pt x="253" y="95"/>
                </a:cubicBezTo>
                <a:cubicBezTo>
                  <a:pt x="249" y="94"/>
                  <a:pt x="253" y="87"/>
                  <a:pt x="248" y="90"/>
                </a:cubicBezTo>
                <a:cubicBezTo>
                  <a:pt x="253" y="87"/>
                  <a:pt x="253" y="87"/>
                  <a:pt x="253" y="87"/>
                </a:cubicBezTo>
                <a:cubicBezTo>
                  <a:pt x="247" y="85"/>
                  <a:pt x="250" y="77"/>
                  <a:pt x="247" y="74"/>
                </a:cubicBezTo>
                <a:cubicBezTo>
                  <a:pt x="242" y="67"/>
                  <a:pt x="234" y="78"/>
                  <a:pt x="230" y="66"/>
                </a:cubicBezTo>
                <a:cubicBezTo>
                  <a:pt x="229" y="70"/>
                  <a:pt x="230" y="71"/>
                  <a:pt x="228" y="75"/>
                </a:cubicBezTo>
                <a:cubicBezTo>
                  <a:pt x="232" y="77"/>
                  <a:pt x="234" y="78"/>
                  <a:pt x="235" y="84"/>
                </a:cubicBezTo>
                <a:cubicBezTo>
                  <a:pt x="242" y="90"/>
                  <a:pt x="237" y="69"/>
                  <a:pt x="245" y="78"/>
                </a:cubicBezTo>
                <a:cubicBezTo>
                  <a:pt x="244" y="84"/>
                  <a:pt x="242" y="84"/>
                  <a:pt x="240" y="81"/>
                </a:cubicBezTo>
                <a:cubicBezTo>
                  <a:pt x="240" y="85"/>
                  <a:pt x="242" y="88"/>
                  <a:pt x="244" y="91"/>
                </a:cubicBezTo>
                <a:cubicBezTo>
                  <a:pt x="239" y="88"/>
                  <a:pt x="233" y="93"/>
                  <a:pt x="230" y="93"/>
                </a:cubicBezTo>
                <a:cubicBezTo>
                  <a:pt x="229" y="90"/>
                  <a:pt x="225" y="87"/>
                  <a:pt x="224" y="88"/>
                </a:cubicBezTo>
                <a:cubicBezTo>
                  <a:pt x="224" y="85"/>
                  <a:pt x="217" y="82"/>
                  <a:pt x="220" y="76"/>
                </a:cubicBezTo>
                <a:cubicBezTo>
                  <a:pt x="215" y="74"/>
                  <a:pt x="216" y="85"/>
                  <a:pt x="212" y="77"/>
                </a:cubicBezTo>
                <a:cubicBezTo>
                  <a:pt x="214" y="83"/>
                  <a:pt x="209" y="81"/>
                  <a:pt x="211" y="86"/>
                </a:cubicBezTo>
                <a:cubicBezTo>
                  <a:pt x="212" y="81"/>
                  <a:pt x="217" y="90"/>
                  <a:pt x="220" y="93"/>
                </a:cubicBezTo>
                <a:cubicBezTo>
                  <a:pt x="213" y="96"/>
                  <a:pt x="213" y="96"/>
                  <a:pt x="213" y="96"/>
                </a:cubicBezTo>
                <a:cubicBezTo>
                  <a:pt x="214" y="95"/>
                  <a:pt x="212" y="91"/>
                  <a:pt x="211" y="90"/>
                </a:cubicBezTo>
                <a:cubicBezTo>
                  <a:pt x="210" y="95"/>
                  <a:pt x="210" y="95"/>
                  <a:pt x="210" y="95"/>
                </a:cubicBezTo>
                <a:cubicBezTo>
                  <a:pt x="209" y="83"/>
                  <a:pt x="198" y="104"/>
                  <a:pt x="195" y="90"/>
                </a:cubicBezTo>
                <a:cubicBezTo>
                  <a:pt x="197" y="91"/>
                  <a:pt x="199" y="87"/>
                  <a:pt x="200" y="93"/>
                </a:cubicBezTo>
                <a:cubicBezTo>
                  <a:pt x="204" y="89"/>
                  <a:pt x="199" y="84"/>
                  <a:pt x="201" y="80"/>
                </a:cubicBezTo>
                <a:cubicBezTo>
                  <a:pt x="194" y="75"/>
                  <a:pt x="185" y="83"/>
                  <a:pt x="178" y="74"/>
                </a:cubicBezTo>
                <a:cubicBezTo>
                  <a:pt x="179" y="78"/>
                  <a:pt x="183" y="78"/>
                  <a:pt x="183" y="82"/>
                </a:cubicBezTo>
                <a:cubicBezTo>
                  <a:pt x="178" y="85"/>
                  <a:pt x="172" y="74"/>
                  <a:pt x="166" y="70"/>
                </a:cubicBezTo>
                <a:cubicBezTo>
                  <a:pt x="167" y="76"/>
                  <a:pt x="167" y="76"/>
                  <a:pt x="167" y="76"/>
                </a:cubicBezTo>
                <a:cubicBezTo>
                  <a:pt x="162" y="71"/>
                  <a:pt x="165" y="79"/>
                  <a:pt x="160" y="77"/>
                </a:cubicBezTo>
                <a:cubicBezTo>
                  <a:pt x="160" y="76"/>
                  <a:pt x="161" y="74"/>
                  <a:pt x="159" y="74"/>
                </a:cubicBezTo>
                <a:cubicBezTo>
                  <a:pt x="155" y="75"/>
                  <a:pt x="159" y="79"/>
                  <a:pt x="156" y="81"/>
                </a:cubicBezTo>
                <a:cubicBezTo>
                  <a:pt x="150" y="71"/>
                  <a:pt x="154" y="87"/>
                  <a:pt x="147" y="82"/>
                </a:cubicBezTo>
                <a:cubicBezTo>
                  <a:pt x="148" y="85"/>
                  <a:pt x="148" y="85"/>
                  <a:pt x="148" y="85"/>
                </a:cubicBezTo>
                <a:cubicBezTo>
                  <a:pt x="142" y="81"/>
                  <a:pt x="136" y="90"/>
                  <a:pt x="130" y="92"/>
                </a:cubicBezTo>
                <a:cubicBezTo>
                  <a:pt x="131" y="90"/>
                  <a:pt x="135" y="91"/>
                  <a:pt x="134" y="85"/>
                </a:cubicBezTo>
                <a:cubicBezTo>
                  <a:pt x="127" y="84"/>
                  <a:pt x="127" y="84"/>
                  <a:pt x="127" y="84"/>
                </a:cubicBezTo>
                <a:cubicBezTo>
                  <a:pt x="126" y="86"/>
                  <a:pt x="123" y="86"/>
                  <a:pt x="126" y="89"/>
                </a:cubicBezTo>
                <a:cubicBezTo>
                  <a:pt x="127" y="90"/>
                  <a:pt x="127" y="89"/>
                  <a:pt x="128" y="88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0" y="89"/>
                  <a:pt x="127" y="83"/>
                  <a:pt x="127" y="77"/>
                </a:cubicBezTo>
                <a:cubicBezTo>
                  <a:pt x="123" y="79"/>
                  <a:pt x="122" y="74"/>
                  <a:pt x="119" y="74"/>
                </a:cubicBezTo>
                <a:cubicBezTo>
                  <a:pt x="118" y="80"/>
                  <a:pt x="124" y="80"/>
                  <a:pt x="122" y="86"/>
                </a:cubicBezTo>
                <a:cubicBezTo>
                  <a:pt x="120" y="89"/>
                  <a:pt x="113" y="85"/>
                  <a:pt x="110" y="80"/>
                </a:cubicBezTo>
                <a:cubicBezTo>
                  <a:pt x="107" y="93"/>
                  <a:pt x="96" y="84"/>
                  <a:pt x="97" y="94"/>
                </a:cubicBezTo>
                <a:cubicBezTo>
                  <a:pt x="97" y="93"/>
                  <a:pt x="96" y="90"/>
                  <a:pt x="94" y="91"/>
                </a:cubicBezTo>
                <a:cubicBezTo>
                  <a:pt x="95" y="94"/>
                  <a:pt x="95" y="94"/>
                  <a:pt x="95" y="94"/>
                </a:cubicBezTo>
                <a:cubicBezTo>
                  <a:pt x="91" y="99"/>
                  <a:pt x="90" y="85"/>
                  <a:pt x="87" y="88"/>
                </a:cubicBezTo>
                <a:cubicBezTo>
                  <a:pt x="87" y="90"/>
                  <a:pt x="88" y="90"/>
                  <a:pt x="89" y="93"/>
                </a:cubicBezTo>
                <a:cubicBezTo>
                  <a:pt x="83" y="96"/>
                  <a:pt x="77" y="82"/>
                  <a:pt x="71" y="89"/>
                </a:cubicBezTo>
                <a:cubicBezTo>
                  <a:pt x="72" y="90"/>
                  <a:pt x="72" y="91"/>
                  <a:pt x="73" y="90"/>
                </a:cubicBezTo>
                <a:cubicBezTo>
                  <a:pt x="73" y="91"/>
                  <a:pt x="72" y="91"/>
                  <a:pt x="69" y="89"/>
                </a:cubicBezTo>
                <a:cubicBezTo>
                  <a:pt x="71" y="85"/>
                  <a:pt x="71" y="85"/>
                  <a:pt x="71" y="85"/>
                </a:cubicBezTo>
                <a:cubicBezTo>
                  <a:pt x="66" y="74"/>
                  <a:pt x="63" y="92"/>
                  <a:pt x="57" y="89"/>
                </a:cubicBezTo>
                <a:cubicBezTo>
                  <a:pt x="58" y="91"/>
                  <a:pt x="62" y="91"/>
                  <a:pt x="60" y="94"/>
                </a:cubicBezTo>
                <a:cubicBezTo>
                  <a:pt x="57" y="95"/>
                  <a:pt x="55" y="83"/>
                  <a:pt x="52" y="89"/>
                </a:cubicBezTo>
                <a:cubicBezTo>
                  <a:pt x="54" y="90"/>
                  <a:pt x="55" y="96"/>
                  <a:pt x="57" y="97"/>
                </a:cubicBezTo>
                <a:cubicBezTo>
                  <a:pt x="54" y="98"/>
                  <a:pt x="53" y="102"/>
                  <a:pt x="51" y="98"/>
                </a:cubicBezTo>
                <a:cubicBezTo>
                  <a:pt x="50" y="98"/>
                  <a:pt x="50" y="100"/>
                  <a:pt x="51" y="101"/>
                </a:cubicBezTo>
                <a:cubicBezTo>
                  <a:pt x="48" y="98"/>
                  <a:pt x="46" y="101"/>
                  <a:pt x="45" y="103"/>
                </a:cubicBezTo>
                <a:cubicBezTo>
                  <a:pt x="45" y="105"/>
                  <a:pt x="45" y="105"/>
                  <a:pt x="45" y="105"/>
                </a:cubicBezTo>
                <a:cubicBezTo>
                  <a:pt x="40" y="94"/>
                  <a:pt x="40" y="105"/>
                  <a:pt x="36" y="106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35" y="108"/>
                  <a:pt x="32" y="105"/>
                  <a:pt x="30" y="110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29" y="111"/>
                  <a:pt x="27" y="119"/>
                  <a:pt x="24" y="114"/>
                </a:cubicBezTo>
                <a:cubicBezTo>
                  <a:pt x="23" y="115"/>
                  <a:pt x="28" y="120"/>
                  <a:pt x="25" y="121"/>
                </a:cubicBezTo>
                <a:cubicBezTo>
                  <a:pt x="23" y="119"/>
                  <a:pt x="20" y="118"/>
                  <a:pt x="20" y="122"/>
                </a:cubicBezTo>
                <a:cubicBezTo>
                  <a:pt x="21" y="123"/>
                  <a:pt x="22" y="125"/>
                  <a:pt x="22" y="123"/>
                </a:cubicBezTo>
                <a:cubicBezTo>
                  <a:pt x="23" y="123"/>
                  <a:pt x="22" y="122"/>
                  <a:pt x="22" y="121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3" y="127"/>
                  <a:pt x="21" y="122"/>
                  <a:pt x="19" y="125"/>
                </a:cubicBezTo>
                <a:cubicBezTo>
                  <a:pt x="20" y="127"/>
                  <a:pt x="22" y="128"/>
                  <a:pt x="23" y="130"/>
                </a:cubicBezTo>
                <a:cubicBezTo>
                  <a:pt x="19" y="128"/>
                  <a:pt x="16" y="127"/>
                  <a:pt x="13" y="126"/>
                </a:cubicBezTo>
                <a:cubicBezTo>
                  <a:pt x="12" y="124"/>
                  <a:pt x="12" y="122"/>
                  <a:pt x="9" y="120"/>
                </a:cubicBezTo>
                <a:cubicBezTo>
                  <a:pt x="9" y="119"/>
                  <a:pt x="10" y="118"/>
                  <a:pt x="11" y="117"/>
                </a:cubicBezTo>
                <a:cubicBezTo>
                  <a:pt x="10" y="112"/>
                  <a:pt x="6" y="113"/>
                  <a:pt x="5" y="113"/>
                </a:cubicBezTo>
                <a:cubicBezTo>
                  <a:pt x="5" y="112"/>
                  <a:pt x="6" y="112"/>
                  <a:pt x="6" y="111"/>
                </a:cubicBezTo>
                <a:cubicBezTo>
                  <a:pt x="6" y="111"/>
                  <a:pt x="6" y="110"/>
                  <a:pt x="5" y="110"/>
                </a:cubicBezTo>
                <a:cubicBezTo>
                  <a:pt x="7" y="109"/>
                  <a:pt x="7" y="109"/>
                  <a:pt x="7" y="109"/>
                </a:cubicBezTo>
                <a:cubicBezTo>
                  <a:pt x="3" y="108"/>
                  <a:pt x="3" y="105"/>
                  <a:pt x="4" y="103"/>
                </a:cubicBezTo>
                <a:cubicBezTo>
                  <a:pt x="4" y="100"/>
                  <a:pt x="4" y="98"/>
                  <a:pt x="0" y="97"/>
                </a:cubicBezTo>
                <a:cubicBezTo>
                  <a:pt x="2" y="97"/>
                  <a:pt x="5" y="99"/>
                  <a:pt x="7" y="101"/>
                </a:cubicBezTo>
                <a:cubicBezTo>
                  <a:pt x="10" y="101"/>
                  <a:pt x="8" y="98"/>
                  <a:pt x="9" y="96"/>
                </a:cubicBezTo>
                <a:cubicBezTo>
                  <a:pt x="7" y="95"/>
                  <a:pt x="5" y="94"/>
                  <a:pt x="3" y="94"/>
                </a:cubicBezTo>
                <a:cubicBezTo>
                  <a:pt x="10" y="92"/>
                  <a:pt x="0" y="89"/>
                  <a:pt x="3" y="84"/>
                </a:cubicBezTo>
                <a:cubicBezTo>
                  <a:pt x="7" y="84"/>
                  <a:pt x="8" y="81"/>
                  <a:pt x="9" y="77"/>
                </a:cubicBezTo>
                <a:cubicBezTo>
                  <a:pt x="10" y="73"/>
                  <a:pt x="11" y="69"/>
                  <a:pt x="13" y="68"/>
                </a:cubicBezTo>
                <a:cubicBezTo>
                  <a:pt x="20" y="67"/>
                  <a:pt x="12" y="74"/>
                  <a:pt x="17" y="76"/>
                </a:cubicBezTo>
                <a:cubicBezTo>
                  <a:pt x="21" y="75"/>
                  <a:pt x="18" y="72"/>
                  <a:pt x="20" y="70"/>
                </a:cubicBezTo>
                <a:cubicBezTo>
                  <a:pt x="23" y="76"/>
                  <a:pt x="23" y="76"/>
                  <a:pt x="23" y="76"/>
                </a:cubicBezTo>
                <a:cubicBezTo>
                  <a:pt x="27" y="76"/>
                  <a:pt x="21" y="70"/>
                  <a:pt x="24" y="72"/>
                </a:cubicBezTo>
                <a:cubicBezTo>
                  <a:pt x="26" y="67"/>
                  <a:pt x="23" y="70"/>
                  <a:pt x="20" y="65"/>
                </a:cubicBezTo>
                <a:cubicBezTo>
                  <a:pt x="22" y="66"/>
                  <a:pt x="26" y="68"/>
                  <a:pt x="27" y="65"/>
                </a:cubicBezTo>
                <a:cubicBezTo>
                  <a:pt x="26" y="63"/>
                  <a:pt x="22" y="64"/>
                  <a:pt x="24" y="62"/>
                </a:cubicBezTo>
                <a:cubicBezTo>
                  <a:pt x="35" y="63"/>
                  <a:pt x="36" y="55"/>
                  <a:pt x="46" y="54"/>
                </a:cubicBezTo>
                <a:cubicBezTo>
                  <a:pt x="44" y="51"/>
                  <a:pt x="44" y="51"/>
                  <a:pt x="44" y="51"/>
                </a:cubicBezTo>
                <a:cubicBezTo>
                  <a:pt x="45" y="52"/>
                  <a:pt x="46" y="53"/>
                  <a:pt x="47" y="52"/>
                </a:cubicBezTo>
                <a:cubicBezTo>
                  <a:pt x="46" y="50"/>
                  <a:pt x="46" y="50"/>
                  <a:pt x="46" y="50"/>
                </a:cubicBezTo>
                <a:cubicBezTo>
                  <a:pt x="48" y="49"/>
                  <a:pt x="58" y="52"/>
                  <a:pt x="63" y="50"/>
                </a:cubicBezTo>
                <a:cubicBezTo>
                  <a:pt x="60" y="47"/>
                  <a:pt x="60" y="47"/>
                  <a:pt x="60" y="47"/>
                </a:cubicBezTo>
                <a:cubicBezTo>
                  <a:pt x="66" y="51"/>
                  <a:pt x="66" y="51"/>
                  <a:pt x="66" y="51"/>
                </a:cubicBezTo>
                <a:cubicBezTo>
                  <a:pt x="64" y="45"/>
                  <a:pt x="64" y="45"/>
                  <a:pt x="64" y="45"/>
                </a:cubicBezTo>
                <a:cubicBezTo>
                  <a:pt x="67" y="50"/>
                  <a:pt x="73" y="46"/>
                  <a:pt x="78" y="47"/>
                </a:cubicBezTo>
                <a:cubicBezTo>
                  <a:pt x="78" y="43"/>
                  <a:pt x="78" y="43"/>
                  <a:pt x="78" y="43"/>
                </a:cubicBezTo>
                <a:cubicBezTo>
                  <a:pt x="81" y="45"/>
                  <a:pt x="81" y="45"/>
                  <a:pt x="81" y="45"/>
                </a:cubicBezTo>
                <a:cubicBezTo>
                  <a:pt x="80" y="42"/>
                  <a:pt x="80" y="42"/>
                  <a:pt x="80" y="42"/>
                </a:cubicBezTo>
                <a:cubicBezTo>
                  <a:pt x="83" y="42"/>
                  <a:pt x="87" y="48"/>
                  <a:pt x="90" y="45"/>
                </a:cubicBezTo>
                <a:cubicBezTo>
                  <a:pt x="88" y="46"/>
                  <a:pt x="87" y="40"/>
                  <a:pt x="87" y="38"/>
                </a:cubicBezTo>
                <a:close/>
                <a:moveTo>
                  <a:pt x="211" y="42"/>
                </a:moveTo>
                <a:cubicBezTo>
                  <a:pt x="212" y="42"/>
                  <a:pt x="212" y="42"/>
                  <a:pt x="212" y="42"/>
                </a:cubicBezTo>
                <a:cubicBezTo>
                  <a:pt x="212" y="42"/>
                  <a:pt x="211" y="42"/>
                  <a:pt x="211" y="42"/>
                </a:cubicBezTo>
                <a:cubicBezTo>
                  <a:pt x="209" y="42"/>
                  <a:pt x="209" y="42"/>
                  <a:pt x="209" y="42"/>
                </a:cubicBezTo>
                <a:cubicBezTo>
                  <a:pt x="209" y="45"/>
                  <a:pt x="210" y="43"/>
                  <a:pt x="211" y="42"/>
                </a:cubicBezTo>
                <a:close/>
                <a:moveTo>
                  <a:pt x="403" y="71"/>
                </a:moveTo>
                <a:cubicBezTo>
                  <a:pt x="400" y="69"/>
                  <a:pt x="400" y="69"/>
                  <a:pt x="400" y="69"/>
                </a:cubicBezTo>
                <a:cubicBezTo>
                  <a:pt x="401" y="69"/>
                  <a:pt x="403" y="71"/>
                  <a:pt x="402" y="69"/>
                </a:cubicBezTo>
                <a:cubicBezTo>
                  <a:pt x="403" y="69"/>
                  <a:pt x="404" y="69"/>
                  <a:pt x="403" y="71"/>
                </a:cubicBezTo>
                <a:close/>
                <a:moveTo>
                  <a:pt x="206" y="78"/>
                </a:moveTo>
                <a:cubicBezTo>
                  <a:pt x="208" y="81"/>
                  <a:pt x="208" y="81"/>
                  <a:pt x="208" y="81"/>
                </a:cubicBezTo>
                <a:cubicBezTo>
                  <a:pt x="209" y="78"/>
                  <a:pt x="209" y="78"/>
                  <a:pt x="209" y="78"/>
                </a:cubicBezTo>
                <a:lnTo>
                  <a:pt x="206" y="78"/>
                </a:lnTo>
                <a:close/>
                <a:moveTo>
                  <a:pt x="179" y="79"/>
                </a:moveTo>
                <a:cubicBezTo>
                  <a:pt x="182" y="81"/>
                  <a:pt x="182" y="81"/>
                  <a:pt x="182" y="81"/>
                </a:cubicBezTo>
                <a:cubicBezTo>
                  <a:pt x="182" y="80"/>
                  <a:pt x="182" y="80"/>
                  <a:pt x="182" y="80"/>
                </a:cubicBezTo>
                <a:cubicBezTo>
                  <a:pt x="179" y="78"/>
                  <a:pt x="179" y="78"/>
                  <a:pt x="179" y="78"/>
                </a:cubicBezTo>
                <a:lnTo>
                  <a:pt x="179" y="79"/>
                </a:lnTo>
                <a:close/>
                <a:moveTo>
                  <a:pt x="140" y="47"/>
                </a:moveTo>
                <a:cubicBezTo>
                  <a:pt x="142" y="53"/>
                  <a:pt x="143" y="47"/>
                  <a:pt x="146" y="49"/>
                </a:cubicBezTo>
                <a:cubicBezTo>
                  <a:pt x="146" y="50"/>
                  <a:pt x="146" y="50"/>
                  <a:pt x="146" y="50"/>
                </a:cubicBezTo>
                <a:cubicBezTo>
                  <a:pt x="146" y="50"/>
                  <a:pt x="146" y="49"/>
                  <a:pt x="146" y="49"/>
                </a:cubicBezTo>
                <a:cubicBezTo>
                  <a:pt x="144" y="47"/>
                  <a:pt x="142" y="41"/>
                  <a:pt x="140" y="47"/>
                </a:cubicBezTo>
                <a:close/>
                <a:moveTo>
                  <a:pt x="204" y="49"/>
                </a:moveTo>
                <a:cubicBezTo>
                  <a:pt x="204" y="46"/>
                  <a:pt x="200" y="45"/>
                  <a:pt x="199" y="42"/>
                </a:cubicBezTo>
                <a:cubicBezTo>
                  <a:pt x="198" y="43"/>
                  <a:pt x="200" y="46"/>
                  <a:pt x="200" y="49"/>
                </a:cubicBezTo>
                <a:cubicBezTo>
                  <a:pt x="200" y="49"/>
                  <a:pt x="199" y="49"/>
                  <a:pt x="198" y="48"/>
                </a:cubicBezTo>
                <a:cubicBezTo>
                  <a:pt x="199" y="56"/>
                  <a:pt x="201" y="45"/>
                  <a:pt x="204" y="49"/>
                </a:cubicBezTo>
                <a:close/>
                <a:moveTo>
                  <a:pt x="270" y="55"/>
                </a:moveTo>
                <a:cubicBezTo>
                  <a:pt x="268" y="52"/>
                  <a:pt x="268" y="52"/>
                  <a:pt x="268" y="52"/>
                </a:cubicBezTo>
                <a:cubicBezTo>
                  <a:pt x="269" y="52"/>
                  <a:pt x="269" y="52"/>
                  <a:pt x="269" y="52"/>
                </a:cubicBezTo>
                <a:lnTo>
                  <a:pt x="270" y="55"/>
                </a:lnTo>
                <a:close/>
                <a:moveTo>
                  <a:pt x="284" y="53"/>
                </a:moveTo>
                <a:cubicBezTo>
                  <a:pt x="287" y="53"/>
                  <a:pt x="290" y="58"/>
                  <a:pt x="289" y="62"/>
                </a:cubicBezTo>
                <a:cubicBezTo>
                  <a:pt x="286" y="61"/>
                  <a:pt x="282" y="61"/>
                  <a:pt x="281" y="56"/>
                </a:cubicBezTo>
                <a:cubicBezTo>
                  <a:pt x="282" y="59"/>
                  <a:pt x="281" y="49"/>
                  <a:pt x="284" y="53"/>
                </a:cubicBezTo>
                <a:close/>
                <a:moveTo>
                  <a:pt x="170" y="56"/>
                </a:moveTo>
                <a:cubicBezTo>
                  <a:pt x="172" y="57"/>
                  <a:pt x="175" y="66"/>
                  <a:pt x="178" y="61"/>
                </a:cubicBezTo>
                <a:cubicBezTo>
                  <a:pt x="175" y="59"/>
                  <a:pt x="175" y="59"/>
                  <a:pt x="175" y="59"/>
                </a:cubicBezTo>
                <a:cubicBezTo>
                  <a:pt x="176" y="59"/>
                  <a:pt x="176" y="59"/>
                  <a:pt x="176" y="59"/>
                </a:cubicBezTo>
                <a:cubicBezTo>
                  <a:pt x="175" y="55"/>
                  <a:pt x="175" y="55"/>
                  <a:pt x="175" y="55"/>
                </a:cubicBezTo>
                <a:cubicBezTo>
                  <a:pt x="176" y="64"/>
                  <a:pt x="171" y="56"/>
                  <a:pt x="170" y="56"/>
                </a:cubicBezTo>
                <a:close/>
                <a:moveTo>
                  <a:pt x="310" y="61"/>
                </a:moveTo>
                <a:cubicBezTo>
                  <a:pt x="311" y="62"/>
                  <a:pt x="315" y="65"/>
                  <a:pt x="314" y="71"/>
                </a:cubicBezTo>
                <a:cubicBezTo>
                  <a:pt x="315" y="68"/>
                  <a:pt x="311" y="64"/>
                  <a:pt x="308" y="61"/>
                </a:cubicBezTo>
                <a:cubicBezTo>
                  <a:pt x="309" y="61"/>
                  <a:pt x="309" y="62"/>
                  <a:pt x="310" y="61"/>
                </a:cubicBezTo>
                <a:close/>
                <a:moveTo>
                  <a:pt x="308" y="68"/>
                </a:moveTo>
                <a:cubicBezTo>
                  <a:pt x="307" y="68"/>
                  <a:pt x="307" y="72"/>
                  <a:pt x="305" y="69"/>
                </a:cubicBezTo>
                <a:cubicBezTo>
                  <a:pt x="305" y="66"/>
                  <a:pt x="305" y="58"/>
                  <a:pt x="301" y="60"/>
                </a:cubicBezTo>
                <a:cubicBezTo>
                  <a:pt x="303" y="66"/>
                  <a:pt x="303" y="69"/>
                  <a:pt x="307" y="72"/>
                </a:cubicBezTo>
                <a:lnTo>
                  <a:pt x="308" y="68"/>
                </a:lnTo>
                <a:close/>
                <a:moveTo>
                  <a:pt x="303" y="55"/>
                </a:moveTo>
                <a:cubicBezTo>
                  <a:pt x="297" y="57"/>
                  <a:pt x="297" y="57"/>
                  <a:pt x="297" y="57"/>
                </a:cubicBezTo>
                <a:cubicBezTo>
                  <a:pt x="300" y="65"/>
                  <a:pt x="301" y="58"/>
                  <a:pt x="303" y="55"/>
                </a:cubicBezTo>
                <a:cubicBezTo>
                  <a:pt x="304" y="54"/>
                  <a:pt x="304" y="54"/>
                  <a:pt x="304" y="54"/>
                </a:cubicBezTo>
                <a:cubicBezTo>
                  <a:pt x="304" y="54"/>
                  <a:pt x="303" y="55"/>
                  <a:pt x="303" y="55"/>
                </a:cubicBezTo>
                <a:close/>
                <a:moveTo>
                  <a:pt x="339" y="60"/>
                </a:moveTo>
                <a:cubicBezTo>
                  <a:pt x="337" y="58"/>
                  <a:pt x="337" y="58"/>
                  <a:pt x="337" y="58"/>
                </a:cubicBezTo>
                <a:cubicBezTo>
                  <a:pt x="338" y="57"/>
                  <a:pt x="338" y="56"/>
                  <a:pt x="336" y="56"/>
                </a:cubicBezTo>
                <a:cubicBezTo>
                  <a:pt x="337" y="58"/>
                  <a:pt x="337" y="58"/>
                  <a:pt x="337" y="58"/>
                </a:cubicBezTo>
                <a:cubicBezTo>
                  <a:pt x="337" y="60"/>
                  <a:pt x="335" y="62"/>
                  <a:pt x="339" y="60"/>
                </a:cubicBezTo>
                <a:close/>
                <a:moveTo>
                  <a:pt x="307" y="56"/>
                </a:moveTo>
                <a:cubicBezTo>
                  <a:pt x="312" y="57"/>
                  <a:pt x="312" y="57"/>
                  <a:pt x="312" y="57"/>
                </a:cubicBezTo>
                <a:cubicBezTo>
                  <a:pt x="310" y="58"/>
                  <a:pt x="307" y="59"/>
                  <a:pt x="307" y="56"/>
                </a:cubicBezTo>
                <a:close/>
                <a:moveTo>
                  <a:pt x="329" y="64"/>
                </a:moveTo>
                <a:cubicBezTo>
                  <a:pt x="329" y="64"/>
                  <a:pt x="334" y="63"/>
                  <a:pt x="336" y="63"/>
                </a:cubicBezTo>
                <a:cubicBezTo>
                  <a:pt x="335" y="61"/>
                  <a:pt x="330" y="60"/>
                  <a:pt x="329" y="64"/>
                </a:cubicBezTo>
                <a:close/>
                <a:moveTo>
                  <a:pt x="435" y="84"/>
                </a:moveTo>
                <a:cubicBezTo>
                  <a:pt x="433" y="88"/>
                  <a:pt x="433" y="88"/>
                  <a:pt x="433" y="88"/>
                </a:cubicBezTo>
                <a:cubicBezTo>
                  <a:pt x="436" y="89"/>
                  <a:pt x="436" y="89"/>
                  <a:pt x="436" y="89"/>
                </a:cubicBezTo>
                <a:lnTo>
                  <a:pt x="435" y="84"/>
                </a:lnTo>
                <a:close/>
                <a:moveTo>
                  <a:pt x="404" y="83"/>
                </a:moveTo>
                <a:cubicBezTo>
                  <a:pt x="403" y="83"/>
                  <a:pt x="403" y="83"/>
                  <a:pt x="403" y="83"/>
                </a:cubicBezTo>
                <a:cubicBezTo>
                  <a:pt x="401" y="85"/>
                  <a:pt x="401" y="85"/>
                  <a:pt x="401" y="85"/>
                </a:cubicBezTo>
                <a:lnTo>
                  <a:pt x="404" y="83"/>
                </a:lnTo>
                <a:close/>
                <a:moveTo>
                  <a:pt x="369" y="81"/>
                </a:moveTo>
                <a:cubicBezTo>
                  <a:pt x="370" y="81"/>
                  <a:pt x="370" y="81"/>
                  <a:pt x="370" y="80"/>
                </a:cubicBezTo>
                <a:cubicBezTo>
                  <a:pt x="373" y="78"/>
                  <a:pt x="380" y="77"/>
                  <a:pt x="383" y="78"/>
                </a:cubicBezTo>
                <a:cubicBezTo>
                  <a:pt x="385" y="76"/>
                  <a:pt x="381" y="71"/>
                  <a:pt x="380" y="69"/>
                </a:cubicBezTo>
                <a:cubicBezTo>
                  <a:pt x="380" y="85"/>
                  <a:pt x="376" y="68"/>
                  <a:pt x="372" y="73"/>
                </a:cubicBezTo>
                <a:cubicBezTo>
                  <a:pt x="373" y="74"/>
                  <a:pt x="375" y="74"/>
                  <a:pt x="375" y="77"/>
                </a:cubicBezTo>
                <a:cubicBezTo>
                  <a:pt x="374" y="78"/>
                  <a:pt x="372" y="78"/>
                  <a:pt x="371" y="77"/>
                </a:cubicBezTo>
                <a:cubicBezTo>
                  <a:pt x="371" y="76"/>
                  <a:pt x="370" y="75"/>
                  <a:pt x="370" y="75"/>
                </a:cubicBezTo>
                <a:cubicBezTo>
                  <a:pt x="370" y="76"/>
                  <a:pt x="370" y="76"/>
                  <a:pt x="371" y="77"/>
                </a:cubicBezTo>
                <a:cubicBezTo>
                  <a:pt x="371" y="78"/>
                  <a:pt x="371" y="79"/>
                  <a:pt x="370" y="80"/>
                </a:cubicBezTo>
                <a:cubicBezTo>
                  <a:pt x="370" y="80"/>
                  <a:pt x="369" y="81"/>
                  <a:pt x="369" y="81"/>
                </a:cubicBezTo>
                <a:close/>
                <a:moveTo>
                  <a:pt x="326" y="77"/>
                </a:moveTo>
                <a:cubicBezTo>
                  <a:pt x="326" y="75"/>
                  <a:pt x="328" y="74"/>
                  <a:pt x="325" y="72"/>
                </a:cubicBezTo>
                <a:cubicBezTo>
                  <a:pt x="325" y="74"/>
                  <a:pt x="325" y="75"/>
                  <a:pt x="326" y="77"/>
                </a:cubicBezTo>
                <a:cubicBezTo>
                  <a:pt x="326" y="77"/>
                  <a:pt x="327" y="78"/>
                  <a:pt x="328" y="78"/>
                </a:cubicBezTo>
                <a:cubicBezTo>
                  <a:pt x="327" y="78"/>
                  <a:pt x="327" y="77"/>
                  <a:pt x="326" y="77"/>
                </a:cubicBezTo>
                <a:close/>
                <a:moveTo>
                  <a:pt x="328" y="85"/>
                </a:moveTo>
                <a:cubicBezTo>
                  <a:pt x="322" y="78"/>
                  <a:pt x="322" y="78"/>
                  <a:pt x="322" y="78"/>
                </a:cubicBezTo>
                <a:cubicBezTo>
                  <a:pt x="324" y="82"/>
                  <a:pt x="324" y="82"/>
                  <a:pt x="324" y="82"/>
                </a:cubicBezTo>
                <a:cubicBezTo>
                  <a:pt x="321" y="78"/>
                  <a:pt x="321" y="78"/>
                  <a:pt x="321" y="78"/>
                </a:cubicBezTo>
                <a:cubicBezTo>
                  <a:pt x="321" y="82"/>
                  <a:pt x="324" y="88"/>
                  <a:pt x="328" y="85"/>
                </a:cubicBezTo>
                <a:close/>
                <a:moveTo>
                  <a:pt x="313" y="79"/>
                </a:moveTo>
                <a:cubicBezTo>
                  <a:pt x="319" y="82"/>
                  <a:pt x="319" y="82"/>
                  <a:pt x="319" y="82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8" y="78"/>
                  <a:pt x="318" y="78"/>
                  <a:pt x="318" y="78"/>
                </a:cubicBezTo>
                <a:cubicBezTo>
                  <a:pt x="319" y="81"/>
                  <a:pt x="319" y="81"/>
                  <a:pt x="319" y="81"/>
                </a:cubicBezTo>
                <a:lnTo>
                  <a:pt x="313" y="79"/>
                </a:lnTo>
                <a:close/>
                <a:moveTo>
                  <a:pt x="260" y="69"/>
                </a:moveTo>
                <a:cubicBezTo>
                  <a:pt x="257" y="69"/>
                  <a:pt x="257" y="69"/>
                  <a:pt x="257" y="69"/>
                </a:cubicBezTo>
                <a:cubicBezTo>
                  <a:pt x="257" y="69"/>
                  <a:pt x="260" y="73"/>
                  <a:pt x="263" y="72"/>
                </a:cubicBezTo>
                <a:cubicBezTo>
                  <a:pt x="259" y="82"/>
                  <a:pt x="262" y="70"/>
                  <a:pt x="256" y="74"/>
                </a:cubicBezTo>
                <a:cubicBezTo>
                  <a:pt x="263" y="74"/>
                  <a:pt x="260" y="81"/>
                  <a:pt x="259" y="85"/>
                </a:cubicBezTo>
                <a:cubicBezTo>
                  <a:pt x="258" y="79"/>
                  <a:pt x="250" y="82"/>
                  <a:pt x="253" y="70"/>
                </a:cubicBezTo>
                <a:cubicBezTo>
                  <a:pt x="255" y="72"/>
                  <a:pt x="258" y="61"/>
                  <a:pt x="260" y="69"/>
                </a:cubicBezTo>
                <a:close/>
                <a:moveTo>
                  <a:pt x="219" y="71"/>
                </a:moveTo>
                <a:cubicBezTo>
                  <a:pt x="215" y="70"/>
                  <a:pt x="215" y="70"/>
                  <a:pt x="215" y="70"/>
                </a:cubicBezTo>
                <a:cubicBezTo>
                  <a:pt x="219" y="71"/>
                  <a:pt x="219" y="71"/>
                  <a:pt x="219" y="71"/>
                </a:cubicBezTo>
                <a:close/>
                <a:moveTo>
                  <a:pt x="113" y="80"/>
                </a:moveTo>
                <a:cubicBezTo>
                  <a:pt x="114" y="86"/>
                  <a:pt x="119" y="80"/>
                  <a:pt x="119" y="77"/>
                </a:cubicBezTo>
                <a:cubicBezTo>
                  <a:pt x="118" y="79"/>
                  <a:pt x="115" y="79"/>
                  <a:pt x="113" y="80"/>
                </a:cubicBezTo>
                <a:close/>
                <a:moveTo>
                  <a:pt x="74" y="84"/>
                </a:moveTo>
                <a:cubicBezTo>
                  <a:pt x="76" y="83"/>
                  <a:pt x="80" y="89"/>
                  <a:pt x="80" y="83"/>
                </a:cubicBezTo>
                <a:cubicBezTo>
                  <a:pt x="75" y="81"/>
                  <a:pt x="75" y="81"/>
                  <a:pt x="75" y="81"/>
                </a:cubicBezTo>
                <a:cubicBezTo>
                  <a:pt x="75" y="83"/>
                  <a:pt x="73" y="81"/>
                  <a:pt x="74" y="84"/>
                </a:cubicBezTo>
                <a:close/>
                <a:moveTo>
                  <a:pt x="47" y="91"/>
                </a:moveTo>
                <a:cubicBezTo>
                  <a:pt x="44" y="85"/>
                  <a:pt x="44" y="85"/>
                  <a:pt x="44" y="85"/>
                </a:cubicBezTo>
                <a:cubicBezTo>
                  <a:pt x="46" y="86"/>
                  <a:pt x="46" y="86"/>
                  <a:pt x="46" y="86"/>
                </a:cubicBezTo>
                <a:lnTo>
                  <a:pt x="47" y="91"/>
                </a:lnTo>
                <a:close/>
                <a:moveTo>
                  <a:pt x="53" y="97"/>
                </a:moveTo>
                <a:cubicBezTo>
                  <a:pt x="53" y="98"/>
                  <a:pt x="49" y="97"/>
                  <a:pt x="50" y="94"/>
                </a:cubicBezTo>
                <a:lnTo>
                  <a:pt x="53" y="97"/>
                </a:lnTo>
                <a:close/>
                <a:moveTo>
                  <a:pt x="25" y="100"/>
                </a:moveTo>
                <a:cubicBezTo>
                  <a:pt x="28" y="105"/>
                  <a:pt x="28" y="105"/>
                  <a:pt x="28" y="105"/>
                </a:cubicBezTo>
                <a:cubicBezTo>
                  <a:pt x="26" y="106"/>
                  <a:pt x="26" y="106"/>
                  <a:pt x="26" y="106"/>
                </a:cubicBezTo>
                <a:lnTo>
                  <a:pt x="25" y="100"/>
                </a:lnTo>
                <a:close/>
                <a:moveTo>
                  <a:pt x="25" y="95"/>
                </a:moveTo>
                <a:cubicBezTo>
                  <a:pt x="26" y="96"/>
                  <a:pt x="27" y="97"/>
                  <a:pt x="27" y="98"/>
                </a:cubicBezTo>
                <a:cubicBezTo>
                  <a:pt x="28" y="99"/>
                  <a:pt x="30" y="99"/>
                  <a:pt x="31" y="97"/>
                </a:cubicBezTo>
                <a:cubicBezTo>
                  <a:pt x="30" y="95"/>
                  <a:pt x="30" y="97"/>
                  <a:pt x="29" y="96"/>
                </a:cubicBezTo>
                <a:cubicBezTo>
                  <a:pt x="29" y="96"/>
                  <a:pt x="30" y="94"/>
                  <a:pt x="31" y="94"/>
                </a:cubicBezTo>
                <a:cubicBezTo>
                  <a:pt x="31" y="100"/>
                  <a:pt x="32" y="99"/>
                  <a:pt x="33" y="104"/>
                </a:cubicBezTo>
                <a:cubicBezTo>
                  <a:pt x="30" y="108"/>
                  <a:pt x="29" y="102"/>
                  <a:pt x="27" y="98"/>
                </a:cubicBezTo>
                <a:cubicBezTo>
                  <a:pt x="26" y="97"/>
                  <a:pt x="26" y="96"/>
                  <a:pt x="25" y="95"/>
                </a:cubicBezTo>
                <a:close/>
                <a:moveTo>
                  <a:pt x="39" y="89"/>
                </a:moveTo>
                <a:cubicBezTo>
                  <a:pt x="39" y="90"/>
                  <a:pt x="39" y="91"/>
                  <a:pt x="39" y="92"/>
                </a:cubicBezTo>
                <a:cubicBezTo>
                  <a:pt x="37" y="94"/>
                  <a:pt x="35" y="96"/>
                  <a:pt x="39" y="101"/>
                </a:cubicBezTo>
                <a:cubicBezTo>
                  <a:pt x="41" y="99"/>
                  <a:pt x="41" y="99"/>
                  <a:pt x="41" y="99"/>
                </a:cubicBezTo>
                <a:cubicBezTo>
                  <a:pt x="40" y="100"/>
                  <a:pt x="40" y="99"/>
                  <a:pt x="39" y="98"/>
                </a:cubicBezTo>
                <a:cubicBezTo>
                  <a:pt x="41" y="95"/>
                  <a:pt x="43" y="99"/>
                  <a:pt x="44" y="99"/>
                </a:cubicBezTo>
                <a:cubicBezTo>
                  <a:pt x="43" y="97"/>
                  <a:pt x="40" y="96"/>
                  <a:pt x="39" y="92"/>
                </a:cubicBezTo>
                <a:cubicBezTo>
                  <a:pt x="40" y="91"/>
                  <a:pt x="40" y="91"/>
                  <a:pt x="41" y="90"/>
                </a:cubicBezTo>
                <a:cubicBezTo>
                  <a:pt x="42" y="90"/>
                  <a:pt x="42" y="91"/>
                  <a:pt x="42" y="89"/>
                </a:cubicBezTo>
                <a:cubicBezTo>
                  <a:pt x="42" y="88"/>
                  <a:pt x="42" y="88"/>
                  <a:pt x="42" y="88"/>
                </a:cubicBezTo>
                <a:cubicBezTo>
                  <a:pt x="42" y="89"/>
                  <a:pt x="41" y="89"/>
                  <a:pt x="41" y="90"/>
                </a:cubicBezTo>
                <a:cubicBezTo>
                  <a:pt x="40" y="89"/>
                  <a:pt x="40" y="88"/>
                  <a:pt x="39" y="89"/>
                </a:cubicBezTo>
                <a:close/>
                <a:moveTo>
                  <a:pt x="22" y="92"/>
                </a:moveTo>
                <a:cubicBezTo>
                  <a:pt x="21" y="91"/>
                  <a:pt x="21" y="89"/>
                  <a:pt x="20" y="88"/>
                </a:cubicBezTo>
                <a:cubicBezTo>
                  <a:pt x="18" y="87"/>
                  <a:pt x="18" y="87"/>
                  <a:pt x="18" y="87"/>
                </a:cubicBezTo>
                <a:cubicBezTo>
                  <a:pt x="17" y="90"/>
                  <a:pt x="20" y="92"/>
                  <a:pt x="22" y="92"/>
                </a:cubicBezTo>
                <a:close/>
                <a:moveTo>
                  <a:pt x="102" y="77"/>
                </a:moveTo>
                <a:cubicBezTo>
                  <a:pt x="103" y="78"/>
                  <a:pt x="107" y="77"/>
                  <a:pt x="107" y="81"/>
                </a:cubicBezTo>
                <a:cubicBezTo>
                  <a:pt x="108" y="75"/>
                  <a:pt x="108" y="75"/>
                  <a:pt x="108" y="75"/>
                </a:cubicBezTo>
                <a:cubicBezTo>
                  <a:pt x="106" y="76"/>
                  <a:pt x="103" y="72"/>
                  <a:pt x="104" y="71"/>
                </a:cubicBezTo>
                <a:cubicBezTo>
                  <a:pt x="103" y="74"/>
                  <a:pt x="101" y="72"/>
                  <a:pt x="102" y="77"/>
                </a:cubicBezTo>
                <a:close/>
                <a:moveTo>
                  <a:pt x="213" y="71"/>
                </a:moveTo>
                <a:cubicBezTo>
                  <a:pt x="211" y="69"/>
                  <a:pt x="206" y="74"/>
                  <a:pt x="205" y="67"/>
                </a:cubicBezTo>
                <a:cubicBezTo>
                  <a:pt x="203" y="74"/>
                  <a:pt x="210" y="73"/>
                  <a:pt x="213" y="71"/>
                </a:cubicBezTo>
                <a:close/>
                <a:moveTo>
                  <a:pt x="213" y="63"/>
                </a:moveTo>
                <a:cubicBezTo>
                  <a:pt x="214" y="64"/>
                  <a:pt x="214" y="64"/>
                  <a:pt x="215" y="64"/>
                </a:cubicBezTo>
                <a:cubicBezTo>
                  <a:pt x="216" y="65"/>
                  <a:pt x="216" y="71"/>
                  <a:pt x="219" y="68"/>
                </a:cubicBezTo>
                <a:cubicBezTo>
                  <a:pt x="218" y="66"/>
                  <a:pt x="217" y="68"/>
                  <a:pt x="216" y="67"/>
                </a:cubicBezTo>
                <a:cubicBezTo>
                  <a:pt x="217" y="63"/>
                  <a:pt x="216" y="64"/>
                  <a:pt x="215" y="64"/>
                </a:cubicBezTo>
                <a:cubicBezTo>
                  <a:pt x="214" y="63"/>
                  <a:pt x="214" y="63"/>
                  <a:pt x="213" y="63"/>
                </a:cubicBezTo>
                <a:close/>
                <a:moveTo>
                  <a:pt x="150" y="60"/>
                </a:moveTo>
                <a:cubicBezTo>
                  <a:pt x="153" y="59"/>
                  <a:pt x="153" y="59"/>
                  <a:pt x="153" y="59"/>
                </a:cubicBezTo>
                <a:cubicBezTo>
                  <a:pt x="155" y="64"/>
                  <a:pt x="155" y="64"/>
                  <a:pt x="155" y="64"/>
                </a:cubicBezTo>
                <a:lnTo>
                  <a:pt x="150" y="60"/>
                </a:lnTo>
                <a:close/>
                <a:moveTo>
                  <a:pt x="119" y="56"/>
                </a:moveTo>
                <a:cubicBezTo>
                  <a:pt x="122" y="57"/>
                  <a:pt x="122" y="57"/>
                  <a:pt x="122" y="57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21" y="59"/>
                  <a:pt x="121" y="61"/>
                  <a:pt x="122" y="62"/>
                </a:cubicBezTo>
                <a:cubicBezTo>
                  <a:pt x="122" y="62"/>
                  <a:pt x="123" y="62"/>
                  <a:pt x="123" y="63"/>
                </a:cubicBezTo>
                <a:cubicBezTo>
                  <a:pt x="123" y="63"/>
                  <a:pt x="122" y="62"/>
                  <a:pt x="122" y="62"/>
                </a:cubicBezTo>
                <a:cubicBezTo>
                  <a:pt x="120" y="62"/>
                  <a:pt x="117" y="63"/>
                  <a:pt x="117" y="59"/>
                </a:cubicBezTo>
                <a:cubicBezTo>
                  <a:pt x="118" y="60"/>
                  <a:pt x="121" y="60"/>
                  <a:pt x="121" y="57"/>
                </a:cubicBezTo>
                <a:lnTo>
                  <a:pt x="119" y="56"/>
                </a:lnTo>
                <a:close/>
                <a:moveTo>
                  <a:pt x="56" y="61"/>
                </a:moveTo>
                <a:cubicBezTo>
                  <a:pt x="58" y="62"/>
                  <a:pt x="58" y="63"/>
                  <a:pt x="60" y="59"/>
                </a:cubicBezTo>
                <a:cubicBezTo>
                  <a:pt x="58" y="59"/>
                  <a:pt x="56" y="59"/>
                  <a:pt x="56" y="61"/>
                </a:cubicBezTo>
                <a:close/>
                <a:moveTo>
                  <a:pt x="135" y="50"/>
                </a:moveTo>
                <a:cubicBezTo>
                  <a:pt x="135" y="53"/>
                  <a:pt x="138" y="52"/>
                  <a:pt x="137" y="56"/>
                </a:cubicBezTo>
                <a:cubicBezTo>
                  <a:pt x="136" y="57"/>
                  <a:pt x="136" y="57"/>
                  <a:pt x="136" y="57"/>
                </a:cubicBezTo>
                <a:cubicBezTo>
                  <a:pt x="138" y="55"/>
                  <a:pt x="138" y="64"/>
                  <a:pt x="141" y="60"/>
                </a:cubicBezTo>
                <a:cubicBezTo>
                  <a:pt x="139" y="60"/>
                  <a:pt x="139" y="60"/>
                  <a:pt x="139" y="60"/>
                </a:cubicBezTo>
                <a:cubicBezTo>
                  <a:pt x="141" y="58"/>
                  <a:pt x="135" y="54"/>
                  <a:pt x="139" y="52"/>
                </a:cubicBezTo>
                <a:cubicBezTo>
                  <a:pt x="140" y="51"/>
                  <a:pt x="136" y="49"/>
                  <a:pt x="135" y="50"/>
                </a:cubicBezTo>
                <a:close/>
                <a:moveTo>
                  <a:pt x="50" y="54"/>
                </a:moveTo>
                <a:cubicBezTo>
                  <a:pt x="52" y="54"/>
                  <a:pt x="53" y="62"/>
                  <a:pt x="56" y="58"/>
                </a:cubicBezTo>
                <a:cubicBezTo>
                  <a:pt x="53" y="57"/>
                  <a:pt x="52" y="50"/>
                  <a:pt x="50" y="54"/>
                </a:cubicBezTo>
                <a:close/>
                <a:moveTo>
                  <a:pt x="112" y="41"/>
                </a:moveTo>
                <a:cubicBezTo>
                  <a:pt x="112" y="40"/>
                  <a:pt x="112" y="40"/>
                  <a:pt x="112" y="40"/>
                </a:cubicBezTo>
                <a:cubicBezTo>
                  <a:pt x="115" y="42"/>
                  <a:pt x="115" y="42"/>
                  <a:pt x="115" y="42"/>
                </a:cubicBezTo>
                <a:cubicBezTo>
                  <a:pt x="115" y="43"/>
                  <a:pt x="115" y="43"/>
                  <a:pt x="115" y="43"/>
                </a:cubicBezTo>
                <a:lnTo>
                  <a:pt x="112" y="41"/>
                </a:lnTo>
                <a:close/>
                <a:moveTo>
                  <a:pt x="57" y="97"/>
                </a:moveTo>
                <a:cubicBezTo>
                  <a:pt x="57" y="97"/>
                  <a:pt x="58" y="97"/>
                  <a:pt x="58" y="97"/>
                </a:cubicBezTo>
                <a:cubicBezTo>
                  <a:pt x="58" y="97"/>
                  <a:pt x="57" y="97"/>
                  <a:pt x="57" y="97"/>
                </a:cubicBezTo>
                <a:close/>
                <a:moveTo>
                  <a:pt x="224" y="88"/>
                </a:moveTo>
                <a:cubicBezTo>
                  <a:pt x="223" y="89"/>
                  <a:pt x="223" y="89"/>
                  <a:pt x="223" y="90"/>
                </a:cubicBezTo>
                <a:cubicBezTo>
                  <a:pt x="224" y="90"/>
                  <a:pt x="224" y="89"/>
                  <a:pt x="224" y="88"/>
                </a:cubicBezTo>
                <a:close/>
                <a:moveTo>
                  <a:pt x="230" y="93"/>
                </a:moveTo>
                <a:cubicBezTo>
                  <a:pt x="230" y="93"/>
                  <a:pt x="230" y="93"/>
                  <a:pt x="230" y="93"/>
                </a:cubicBezTo>
                <a:cubicBezTo>
                  <a:pt x="230" y="93"/>
                  <a:pt x="230" y="93"/>
                  <a:pt x="230" y="93"/>
                </a:cubicBezTo>
                <a:close/>
                <a:moveTo>
                  <a:pt x="465" y="113"/>
                </a:moveTo>
                <a:cubicBezTo>
                  <a:pt x="467" y="114"/>
                  <a:pt x="468" y="119"/>
                  <a:pt x="468" y="114"/>
                </a:cubicBezTo>
                <a:cubicBezTo>
                  <a:pt x="468" y="111"/>
                  <a:pt x="467" y="114"/>
                  <a:pt x="465" y="113"/>
                </a:cubicBezTo>
                <a:close/>
                <a:moveTo>
                  <a:pt x="464" y="107"/>
                </a:moveTo>
                <a:cubicBezTo>
                  <a:pt x="463" y="106"/>
                  <a:pt x="462" y="105"/>
                  <a:pt x="462" y="103"/>
                </a:cubicBezTo>
                <a:cubicBezTo>
                  <a:pt x="462" y="106"/>
                  <a:pt x="463" y="106"/>
                  <a:pt x="464" y="107"/>
                </a:cubicBezTo>
                <a:close/>
                <a:moveTo>
                  <a:pt x="464" y="107"/>
                </a:moveTo>
                <a:cubicBezTo>
                  <a:pt x="465" y="107"/>
                  <a:pt x="466" y="108"/>
                  <a:pt x="468" y="107"/>
                </a:cubicBezTo>
                <a:cubicBezTo>
                  <a:pt x="467" y="105"/>
                  <a:pt x="465" y="107"/>
                  <a:pt x="464" y="107"/>
                </a:cubicBezTo>
                <a:close/>
                <a:moveTo>
                  <a:pt x="441" y="108"/>
                </a:moveTo>
                <a:cubicBezTo>
                  <a:pt x="441" y="105"/>
                  <a:pt x="434" y="101"/>
                  <a:pt x="441" y="100"/>
                </a:cubicBezTo>
                <a:cubicBezTo>
                  <a:pt x="441" y="100"/>
                  <a:pt x="438" y="100"/>
                  <a:pt x="437" y="97"/>
                </a:cubicBezTo>
                <a:cubicBezTo>
                  <a:pt x="438" y="102"/>
                  <a:pt x="437" y="106"/>
                  <a:pt x="441" y="108"/>
                </a:cubicBezTo>
                <a:close/>
                <a:moveTo>
                  <a:pt x="431" y="94"/>
                </a:moveTo>
                <a:cubicBezTo>
                  <a:pt x="431" y="94"/>
                  <a:pt x="430" y="94"/>
                  <a:pt x="429" y="94"/>
                </a:cubicBezTo>
                <a:cubicBezTo>
                  <a:pt x="430" y="94"/>
                  <a:pt x="430" y="94"/>
                  <a:pt x="431" y="94"/>
                </a:cubicBezTo>
                <a:close/>
                <a:moveTo>
                  <a:pt x="429" y="94"/>
                </a:moveTo>
                <a:cubicBezTo>
                  <a:pt x="428" y="93"/>
                  <a:pt x="427" y="87"/>
                  <a:pt x="424" y="89"/>
                </a:cubicBezTo>
                <a:cubicBezTo>
                  <a:pt x="425" y="92"/>
                  <a:pt x="425" y="95"/>
                  <a:pt x="426" y="96"/>
                </a:cubicBezTo>
                <a:cubicBezTo>
                  <a:pt x="426" y="93"/>
                  <a:pt x="428" y="94"/>
                  <a:pt x="429" y="94"/>
                </a:cubicBezTo>
                <a:close/>
                <a:moveTo>
                  <a:pt x="357" y="102"/>
                </a:moveTo>
                <a:cubicBezTo>
                  <a:pt x="360" y="103"/>
                  <a:pt x="360" y="103"/>
                  <a:pt x="360" y="103"/>
                </a:cubicBezTo>
                <a:cubicBezTo>
                  <a:pt x="361" y="101"/>
                  <a:pt x="359" y="101"/>
                  <a:pt x="359" y="100"/>
                </a:cubicBezTo>
                <a:cubicBezTo>
                  <a:pt x="358" y="101"/>
                  <a:pt x="356" y="101"/>
                  <a:pt x="357" y="102"/>
                </a:cubicBezTo>
                <a:close/>
                <a:moveTo>
                  <a:pt x="345" y="87"/>
                </a:moveTo>
                <a:cubicBezTo>
                  <a:pt x="344" y="93"/>
                  <a:pt x="344" y="93"/>
                  <a:pt x="344" y="93"/>
                </a:cubicBezTo>
                <a:cubicBezTo>
                  <a:pt x="345" y="94"/>
                  <a:pt x="344" y="89"/>
                  <a:pt x="347" y="90"/>
                </a:cubicBezTo>
                <a:lnTo>
                  <a:pt x="345" y="87"/>
                </a:lnTo>
                <a:close/>
                <a:moveTo>
                  <a:pt x="352" y="59"/>
                </a:moveTo>
                <a:cubicBezTo>
                  <a:pt x="353" y="59"/>
                  <a:pt x="353" y="59"/>
                  <a:pt x="353" y="59"/>
                </a:cubicBezTo>
                <a:cubicBezTo>
                  <a:pt x="353" y="59"/>
                  <a:pt x="353" y="59"/>
                  <a:pt x="353" y="59"/>
                </a:cubicBezTo>
                <a:lnTo>
                  <a:pt x="352" y="59"/>
                </a:lnTo>
                <a:close/>
                <a:moveTo>
                  <a:pt x="334" y="102"/>
                </a:moveTo>
                <a:cubicBezTo>
                  <a:pt x="333" y="94"/>
                  <a:pt x="333" y="94"/>
                  <a:pt x="333" y="94"/>
                </a:cubicBezTo>
                <a:cubicBezTo>
                  <a:pt x="332" y="94"/>
                  <a:pt x="332" y="100"/>
                  <a:pt x="334" y="102"/>
                </a:cubicBezTo>
                <a:close/>
                <a:moveTo>
                  <a:pt x="318" y="98"/>
                </a:moveTo>
                <a:cubicBezTo>
                  <a:pt x="323" y="100"/>
                  <a:pt x="323" y="100"/>
                  <a:pt x="323" y="100"/>
                </a:cubicBezTo>
                <a:cubicBezTo>
                  <a:pt x="322" y="98"/>
                  <a:pt x="322" y="98"/>
                  <a:pt x="322" y="98"/>
                </a:cubicBezTo>
                <a:lnTo>
                  <a:pt x="318" y="98"/>
                </a:lnTo>
                <a:close/>
                <a:moveTo>
                  <a:pt x="305" y="93"/>
                </a:moveTo>
                <a:cubicBezTo>
                  <a:pt x="308" y="95"/>
                  <a:pt x="308" y="95"/>
                  <a:pt x="308" y="95"/>
                </a:cubicBezTo>
                <a:cubicBezTo>
                  <a:pt x="309" y="94"/>
                  <a:pt x="309" y="94"/>
                  <a:pt x="309" y="94"/>
                </a:cubicBezTo>
                <a:lnTo>
                  <a:pt x="305" y="93"/>
                </a:lnTo>
                <a:close/>
                <a:moveTo>
                  <a:pt x="173" y="79"/>
                </a:moveTo>
                <a:cubicBezTo>
                  <a:pt x="171" y="80"/>
                  <a:pt x="165" y="78"/>
                  <a:pt x="166" y="84"/>
                </a:cubicBezTo>
                <a:cubicBezTo>
                  <a:pt x="168" y="76"/>
                  <a:pt x="172" y="86"/>
                  <a:pt x="173" y="79"/>
                </a:cubicBezTo>
                <a:close/>
                <a:moveTo>
                  <a:pt x="68" y="94"/>
                </a:moveTo>
                <a:cubicBezTo>
                  <a:pt x="63" y="93"/>
                  <a:pt x="63" y="93"/>
                  <a:pt x="63" y="93"/>
                </a:cubicBezTo>
                <a:cubicBezTo>
                  <a:pt x="67" y="94"/>
                  <a:pt x="64" y="97"/>
                  <a:pt x="68" y="94"/>
                </a:cubicBezTo>
                <a:close/>
                <a:moveTo>
                  <a:pt x="424" y="167"/>
                </a:moveTo>
                <a:cubicBezTo>
                  <a:pt x="425" y="167"/>
                  <a:pt x="425" y="167"/>
                  <a:pt x="425" y="167"/>
                </a:cubicBezTo>
                <a:cubicBezTo>
                  <a:pt x="425" y="167"/>
                  <a:pt x="425" y="167"/>
                  <a:pt x="424" y="167"/>
                </a:cubicBezTo>
                <a:close/>
                <a:moveTo>
                  <a:pt x="424" y="167"/>
                </a:moveTo>
                <a:cubicBezTo>
                  <a:pt x="422" y="165"/>
                  <a:pt x="419" y="166"/>
                  <a:pt x="418" y="167"/>
                </a:cubicBezTo>
                <a:cubicBezTo>
                  <a:pt x="421" y="173"/>
                  <a:pt x="423" y="168"/>
                  <a:pt x="424" y="167"/>
                </a:cubicBezTo>
                <a:close/>
                <a:moveTo>
                  <a:pt x="427" y="177"/>
                </a:moveTo>
                <a:cubicBezTo>
                  <a:pt x="430" y="178"/>
                  <a:pt x="430" y="178"/>
                  <a:pt x="430" y="178"/>
                </a:cubicBezTo>
                <a:cubicBezTo>
                  <a:pt x="429" y="178"/>
                  <a:pt x="427" y="174"/>
                  <a:pt x="427" y="177"/>
                </a:cubicBezTo>
                <a:close/>
                <a:moveTo>
                  <a:pt x="428" y="171"/>
                </a:moveTo>
                <a:cubicBezTo>
                  <a:pt x="426" y="170"/>
                  <a:pt x="426" y="170"/>
                  <a:pt x="426" y="170"/>
                </a:cubicBezTo>
                <a:cubicBezTo>
                  <a:pt x="427" y="172"/>
                  <a:pt x="427" y="172"/>
                  <a:pt x="427" y="172"/>
                </a:cubicBezTo>
                <a:lnTo>
                  <a:pt x="428" y="171"/>
                </a:lnTo>
                <a:close/>
                <a:moveTo>
                  <a:pt x="495" y="116"/>
                </a:moveTo>
                <a:cubicBezTo>
                  <a:pt x="498" y="117"/>
                  <a:pt x="499" y="118"/>
                  <a:pt x="501" y="118"/>
                </a:cubicBezTo>
                <a:lnTo>
                  <a:pt x="495" y="116"/>
                </a:lnTo>
                <a:close/>
                <a:moveTo>
                  <a:pt x="523" y="125"/>
                </a:moveTo>
                <a:cubicBezTo>
                  <a:pt x="523" y="125"/>
                  <a:pt x="523" y="125"/>
                  <a:pt x="523" y="125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lnTo>
                  <a:pt x="523" y="125"/>
                </a:lnTo>
                <a:close/>
                <a:moveTo>
                  <a:pt x="500" y="119"/>
                </a:moveTo>
                <a:cubicBezTo>
                  <a:pt x="500" y="120"/>
                  <a:pt x="500" y="120"/>
                  <a:pt x="500" y="120"/>
                </a:cubicBezTo>
                <a:cubicBezTo>
                  <a:pt x="501" y="120"/>
                  <a:pt x="501" y="120"/>
                  <a:pt x="500" y="119"/>
                </a:cubicBezTo>
                <a:close/>
                <a:moveTo>
                  <a:pt x="466" y="136"/>
                </a:moveTo>
                <a:cubicBezTo>
                  <a:pt x="466" y="137"/>
                  <a:pt x="468" y="139"/>
                  <a:pt x="469" y="140"/>
                </a:cubicBezTo>
                <a:cubicBezTo>
                  <a:pt x="468" y="138"/>
                  <a:pt x="466" y="134"/>
                  <a:pt x="466" y="136"/>
                </a:cubicBezTo>
                <a:close/>
                <a:moveTo>
                  <a:pt x="557" y="113"/>
                </a:moveTo>
                <a:cubicBezTo>
                  <a:pt x="560" y="114"/>
                  <a:pt x="560" y="114"/>
                  <a:pt x="560" y="114"/>
                </a:cubicBezTo>
                <a:cubicBezTo>
                  <a:pt x="560" y="113"/>
                  <a:pt x="558" y="113"/>
                  <a:pt x="557" y="113"/>
                </a:cubicBezTo>
                <a:close/>
                <a:moveTo>
                  <a:pt x="575" y="142"/>
                </a:moveTo>
                <a:cubicBezTo>
                  <a:pt x="574" y="142"/>
                  <a:pt x="574" y="142"/>
                  <a:pt x="574" y="142"/>
                </a:cubicBezTo>
                <a:cubicBezTo>
                  <a:pt x="575" y="143"/>
                  <a:pt x="576" y="143"/>
                  <a:pt x="578" y="144"/>
                </a:cubicBezTo>
                <a:lnTo>
                  <a:pt x="575" y="142"/>
                </a:lnTo>
                <a:close/>
                <a:moveTo>
                  <a:pt x="502" y="122"/>
                </a:moveTo>
                <a:cubicBezTo>
                  <a:pt x="504" y="123"/>
                  <a:pt x="504" y="123"/>
                  <a:pt x="504" y="123"/>
                </a:cubicBezTo>
                <a:cubicBezTo>
                  <a:pt x="504" y="123"/>
                  <a:pt x="504" y="123"/>
                  <a:pt x="504" y="123"/>
                </a:cubicBezTo>
                <a:cubicBezTo>
                  <a:pt x="502" y="122"/>
                  <a:pt x="502" y="122"/>
                  <a:pt x="502" y="122"/>
                </a:cubicBezTo>
                <a:close/>
                <a:moveTo>
                  <a:pt x="560" y="102"/>
                </a:moveTo>
                <a:cubicBezTo>
                  <a:pt x="558" y="102"/>
                  <a:pt x="557" y="103"/>
                  <a:pt x="556" y="103"/>
                </a:cubicBezTo>
                <a:cubicBezTo>
                  <a:pt x="558" y="103"/>
                  <a:pt x="560" y="103"/>
                  <a:pt x="560" y="102"/>
                </a:cubicBezTo>
                <a:close/>
                <a:moveTo>
                  <a:pt x="523" y="124"/>
                </a:move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lose/>
                <a:moveTo>
                  <a:pt x="567" y="146"/>
                </a:moveTo>
                <a:cubicBezTo>
                  <a:pt x="566" y="146"/>
                  <a:pt x="565" y="146"/>
                  <a:pt x="564" y="146"/>
                </a:cubicBezTo>
                <a:cubicBezTo>
                  <a:pt x="565" y="147"/>
                  <a:pt x="567" y="147"/>
                  <a:pt x="567" y="146"/>
                </a:cubicBezTo>
                <a:close/>
                <a:moveTo>
                  <a:pt x="470" y="141"/>
                </a:moveTo>
                <a:cubicBezTo>
                  <a:pt x="469" y="140"/>
                  <a:pt x="469" y="140"/>
                  <a:pt x="469" y="140"/>
                </a:cubicBezTo>
                <a:cubicBezTo>
                  <a:pt x="470" y="141"/>
                  <a:pt x="470" y="141"/>
                  <a:pt x="470" y="141"/>
                </a:cubicBezTo>
                <a:close/>
                <a:moveTo>
                  <a:pt x="431" y="163"/>
                </a:moveTo>
                <a:cubicBezTo>
                  <a:pt x="430" y="162"/>
                  <a:pt x="429" y="160"/>
                  <a:pt x="429" y="161"/>
                </a:cubicBezTo>
                <a:cubicBezTo>
                  <a:pt x="430" y="162"/>
                  <a:pt x="430" y="163"/>
                  <a:pt x="431" y="163"/>
                </a:cubicBezTo>
                <a:close/>
                <a:moveTo>
                  <a:pt x="458" y="4"/>
                </a:moveTo>
                <a:cubicBezTo>
                  <a:pt x="458" y="5"/>
                  <a:pt x="458" y="5"/>
                  <a:pt x="458" y="5"/>
                </a:cubicBezTo>
                <a:cubicBezTo>
                  <a:pt x="458" y="4"/>
                  <a:pt x="458" y="4"/>
                  <a:pt x="458" y="4"/>
                </a:cubicBezTo>
                <a:close/>
                <a:moveTo>
                  <a:pt x="461" y="34"/>
                </a:moveTo>
                <a:cubicBezTo>
                  <a:pt x="461" y="33"/>
                  <a:pt x="462" y="33"/>
                  <a:pt x="462" y="33"/>
                </a:cubicBezTo>
                <a:cubicBezTo>
                  <a:pt x="461" y="33"/>
                  <a:pt x="460" y="34"/>
                  <a:pt x="461" y="34"/>
                </a:cubicBezTo>
                <a:close/>
                <a:moveTo>
                  <a:pt x="524" y="32"/>
                </a:moveTo>
                <a:cubicBezTo>
                  <a:pt x="520" y="39"/>
                  <a:pt x="520" y="39"/>
                  <a:pt x="520" y="39"/>
                </a:cubicBezTo>
                <a:cubicBezTo>
                  <a:pt x="523" y="38"/>
                  <a:pt x="524" y="39"/>
                  <a:pt x="526" y="37"/>
                </a:cubicBezTo>
                <a:cubicBezTo>
                  <a:pt x="523" y="40"/>
                  <a:pt x="523" y="40"/>
                  <a:pt x="523" y="40"/>
                </a:cubicBezTo>
                <a:cubicBezTo>
                  <a:pt x="526" y="39"/>
                  <a:pt x="526" y="39"/>
                  <a:pt x="526" y="39"/>
                </a:cubicBezTo>
                <a:cubicBezTo>
                  <a:pt x="533" y="42"/>
                  <a:pt x="517" y="57"/>
                  <a:pt x="531" y="58"/>
                </a:cubicBezTo>
                <a:cubicBezTo>
                  <a:pt x="532" y="57"/>
                  <a:pt x="532" y="57"/>
                  <a:pt x="532" y="57"/>
                </a:cubicBezTo>
                <a:cubicBezTo>
                  <a:pt x="528" y="64"/>
                  <a:pt x="528" y="64"/>
                  <a:pt x="528" y="64"/>
                </a:cubicBezTo>
                <a:cubicBezTo>
                  <a:pt x="529" y="64"/>
                  <a:pt x="534" y="62"/>
                  <a:pt x="536" y="62"/>
                </a:cubicBezTo>
                <a:cubicBezTo>
                  <a:pt x="531" y="64"/>
                  <a:pt x="536" y="64"/>
                  <a:pt x="532" y="67"/>
                </a:cubicBezTo>
                <a:cubicBezTo>
                  <a:pt x="535" y="67"/>
                  <a:pt x="536" y="65"/>
                  <a:pt x="537" y="64"/>
                </a:cubicBezTo>
                <a:cubicBezTo>
                  <a:pt x="541" y="64"/>
                  <a:pt x="541" y="66"/>
                  <a:pt x="541" y="68"/>
                </a:cubicBezTo>
                <a:cubicBezTo>
                  <a:pt x="541" y="69"/>
                  <a:pt x="540" y="69"/>
                  <a:pt x="541" y="69"/>
                </a:cubicBezTo>
                <a:cubicBezTo>
                  <a:pt x="541" y="71"/>
                  <a:pt x="541" y="71"/>
                  <a:pt x="541" y="71"/>
                </a:cubicBezTo>
                <a:cubicBezTo>
                  <a:pt x="541" y="72"/>
                  <a:pt x="541" y="72"/>
                  <a:pt x="542" y="73"/>
                </a:cubicBezTo>
                <a:cubicBezTo>
                  <a:pt x="542" y="75"/>
                  <a:pt x="544" y="77"/>
                  <a:pt x="546" y="78"/>
                </a:cubicBezTo>
                <a:cubicBezTo>
                  <a:pt x="540" y="76"/>
                  <a:pt x="538" y="75"/>
                  <a:pt x="536" y="74"/>
                </a:cubicBezTo>
                <a:cubicBezTo>
                  <a:pt x="535" y="73"/>
                  <a:pt x="535" y="73"/>
                  <a:pt x="534" y="72"/>
                </a:cubicBezTo>
                <a:cubicBezTo>
                  <a:pt x="533" y="72"/>
                  <a:pt x="533" y="72"/>
                  <a:pt x="532" y="72"/>
                </a:cubicBezTo>
                <a:cubicBezTo>
                  <a:pt x="531" y="73"/>
                  <a:pt x="531" y="73"/>
                  <a:pt x="532" y="74"/>
                </a:cubicBezTo>
                <a:cubicBezTo>
                  <a:pt x="533" y="75"/>
                  <a:pt x="533" y="76"/>
                  <a:pt x="534" y="76"/>
                </a:cubicBezTo>
                <a:cubicBezTo>
                  <a:pt x="536" y="77"/>
                  <a:pt x="538" y="79"/>
                  <a:pt x="538" y="82"/>
                </a:cubicBezTo>
                <a:cubicBezTo>
                  <a:pt x="539" y="78"/>
                  <a:pt x="539" y="78"/>
                  <a:pt x="539" y="78"/>
                </a:cubicBezTo>
                <a:cubicBezTo>
                  <a:pt x="544" y="78"/>
                  <a:pt x="544" y="81"/>
                  <a:pt x="545" y="83"/>
                </a:cubicBezTo>
                <a:cubicBezTo>
                  <a:pt x="545" y="86"/>
                  <a:pt x="545" y="88"/>
                  <a:pt x="550" y="87"/>
                </a:cubicBezTo>
                <a:cubicBezTo>
                  <a:pt x="550" y="89"/>
                  <a:pt x="549" y="91"/>
                  <a:pt x="548" y="94"/>
                </a:cubicBezTo>
                <a:cubicBezTo>
                  <a:pt x="546" y="96"/>
                  <a:pt x="545" y="98"/>
                  <a:pt x="548" y="99"/>
                </a:cubicBezTo>
                <a:cubicBezTo>
                  <a:pt x="550" y="99"/>
                  <a:pt x="553" y="98"/>
                  <a:pt x="555" y="97"/>
                </a:cubicBezTo>
                <a:cubicBezTo>
                  <a:pt x="558" y="101"/>
                  <a:pt x="558" y="101"/>
                  <a:pt x="558" y="101"/>
                </a:cubicBezTo>
                <a:cubicBezTo>
                  <a:pt x="552" y="101"/>
                  <a:pt x="552" y="101"/>
                  <a:pt x="552" y="101"/>
                </a:cubicBezTo>
                <a:cubicBezTo>
                  <a:pt x="553" y="103"/>
                  <a:pt x="554" y="103"/>
                  <a:pt x="556" y="103"/>
                </a:cubicBezTo>
                <a:cubicBezTo>
                  <a:pt x="553" y="105"/>
                  <a:pt x="554" y="106"/>
                  <a:pt x="554" y="108"/>
                </a:cubicBezTo>
                <a:cubicBezTo>
                  <a:pt x="555" y="109"/>
                  <a:pt x="556" y="111"/>
                  <a:pt x="554" y="113"/>
                </a:cubicBezTo>
                <a:cubicBezTo>
                  <a:pt x="557" y="113"/>
                  <a:pt x="557" y="113"/>
                  <a:pt x="557" y="113"/>
                </a:cubicBezTo>
                <a:cubicBezTo>
                  <a:pt x="557" y="114"/>
                  <a:pt x="556" y="114"/>
                  <a:pt x="555" y="114"/>
                </a:cubicBezTo>
                <a:cubicBezTo>
                  <a:pt x="562" y="115"/>
                  <a:pt x="562" y="118"/>
                  <a:pt x="568" y="119"/>
                </a:cubicBezTo>
                <a:cubicBezTo>
                  <a:pt x="569" y="118"/>
                  <a:pt x="570" y="115"/>
                  <a:pt x="566" y="115"/>
                </a:cubicBezTo>
                <a:cubicBezTo>
                  <a:pt x="571" y="112"/>
                  <a:pt x="573" y="119"/>
                  <a:pt x="575" y="121"/>
                </a:cubicBezTo>
                <a:cubicBezTo>
                  <a:pt x="570" y="119"/>
                  <a:pt x="571" y="121"/>
                  <a:pt x="570" y="122"/>
                </a:cubicBezTo>
                <a:cubicBezTo>
                  <a:pt x="572" y="123"/>
                  <a:pt x="572" y="122"/>
                  <a:pt x="573" y="123"/>
                </a:cubicBezTo>
                <a:cubicBezTo>
                  <a:pt x="577" y="125"/>
                  <a:pt x="574" y="126"/>
                  <a:pt x="572" y="126"/>
                </a:cubicBezTo>
                <a:cubicBezTo>
                  <a:pt x="570" y="127"/>
                  <a:pt x="569" y="127"/>
                  <a:pt x="577" y="130"/>
                </a:cubicBezTo>
                <a:cubicBezTo>
                  <a:pt x="570" y="129"/>
                  <a:pt x="570" y="129"/>
                  <a:pt x="570" y="129"/>
                </a:cubicBezTo>
                <a:cubicBezTo>
                  <a:pt x="578" y="133"/>
                  <a:pt x="578" y="133"/>
                  <a:pt x="578" y="133"/>
                </a:cubicBezTo>
                <a:cubicBezTo>
                  <a:pt x="570" y="131"/>
                  <a:pt x="570" y="132"/>
                  <a:pt x="571" y="133"/>
                </a:cubicBezTo>
                <a:cubicBezTo>
                  <a:pt x="571" y="134"/>
                  <a:pt x="572" y="135"/>
                  <a:pt x="564" y="133"/>
                </a:cubicBezTo>
                <a:cubicBezTo>
                  <a:pt x="566" y="135"/>
                  <a:pt x="574" y="135"/>
                  <a:pt x="573" y="136"/>
                </a:cubicBezTo>
                <a:cubicBezTo>
                  <a:pt x="577" y="139"/>
                  <a:pt x="570" y="139"/>
                  <a:pt x="572" y="141"/>
                </a:cubicBezTo>
                <a:cubicBezTo>
                  <a:pt x="572" y="141"/>
                  <a:pt x="572" y="142"/>
                  <a:pt x="574" y="142"/>
                </a:cubicBezTo>
                <a:cubicBezTo>
                  <a:pt x="573" y="142"/>
                  <a:pt x="572" y="142"/>
                  <a:pt x="571" y="142"/>
                </a:cubicBezTo>
                <a:cubicBezTo>
                  <a:pt x="570" y="142"/>
                  <a:pt x="570" y="142"/>
                  <a:pt x="570" y="142"/>
                </a:cubicBezTo>
                <a:cubicBezTo>
                  <a:pt x="568" y="142"/>
                  <a:pt x="568" y="142"/>
                  <a:pt x="567" y="142"/>
                </a:cubicBezTo>
                <a:cubicBezTo>
                  <a:pt x="565" y="143"/>
                  <a:pt x="564" y="143"/>
                  <a:pt x="561" y="143"/>
                </a:cubicBezTo>
                <a:cubicBezTo>
                  <a:pt x="568" y="146"/>
                  <a:pt x="568" y="146"/>
                  <a:pt x="568" y="146"/>
                </a:cubicBezTo>
                <a:cubicBezTo>
                  <a:pt x="565" y="145"/>
                  <a:pt x="561" y="144"/>
                  <a:pt x="561" y="145"/>
                </a:cubicBezTo>
                <a:cubicBezTo>
                  <a:pt x="561" y="145"/>
                  <a:pt x="563" y="146"/>
                  <a:pt x="564" y="146"/>
                </a:cubicBezTo>
                <a:cubicBezTo>
                  <a:pt x="555" y="146"/>
                  <a:pt x="552" y="146"/>
                  <a:pt x="548" y="147"/>
                </a:cubicBezTo>
                <a:cubicBezTo>
                  <a:pt x="552" y="149"/>
                  <a:pt x="554" y="151"/>
                  <a:pt x="558" y="151"/>
                </a:cubicBezTo>
                <a:cubicBezTo>
                  <a:pt x="558" y="153"/>
                  <a:pt x="554" y="152"/>
                  <a:pt x="549" y="152"/>
                </a:cubicBezTo>
                <a:cubicBezTo>
                  <a:pt x="545" y="151"/>
                  <a:pt x="540" y="151"/>
                  <a:pt x="538" y="152"/>
                </a:cubicBezTo>
                <a:cubicBezTo>
                  <a:pt x="541" y="154"/>
                  <a:pt x="541" y="154"/>
                  <a:pt x="541" y="154"/>
                </a:cubicBezTo>
                <a:cubicBezTo>
                  <a:pt x="534" y="152"/>
                  <a:pt x="534" y="152"/>
                  <a:pt x="534" y="152"/>
                </a:cubicBezTo>
                <a:cubicBezTo>
                  <a:pt x="536" y="153"/>
                  <a:pt x="537" y="154"/>
                  <a:pt x="539" y="155"/>
                </a:cubicBezTo>
                <a:cubicBezTo>
                  <a:pt x="535" y="157"/>
                  <a:pt x="527" y="159"/>
                  <a:pt x="518" y="153"/>
                </a:cubicBezTo>
                <a:cubicBezTo>
                  <a:pt x="521" y="154"/>
                  <a:pt x="520" y="158"/>
                  <a:pt x="526" y="160"/>
                </a:cubicBezTo>
                <a:cubicBezTo>
                  <a:pt x="521" y="158"/>
                  <a:pt x="517" y="158"/>
                  <a:pt x="514" y="159"/>
                </a:cubicBezTo>
                <a:cubicBezTo>
                  <a:pt x="510" y="159"/>
                  <a:pt x="507" y="160"/>
                  <a:pt x="504" y="160"/>
                </a:cubicBezTo>
                <a:cubicBezTo>
                  <a:pt x="504" y="160"/>
                  <a:pt x="504" y="160"/>
                  <a:pt x="504" y="160"/>
                </a:cubicBezTo>
                <a:cubicBezTo>
                  <a:pt x="501" y="158"/>
                  <a:pt x="501" y="158"/>
                  <a:pt x="501" y="158"/>
                </a:cubicBezTo>
                <a:cubicBezTo>
                  <a:pt x="501" y="159"/>
                  <a:pt x="501" y="159"/>
                  <a:pt x="501" y="159"/>
                </a:cubicBezTo>
                <a:cubicBezTo>
                  <a:pt x="503" y="160"/>
                  <a:pt x="503" y="160"/>
                  <a:pt x="503" y="160"/>
                </a:cubicBezTo>
                <a:cubicBezTo>
                  <a:pt x="501" y="160"/>
                  <a:pt x="498" y="159"/>
                  <a:pt x="496" y="158"/>
                </a:cubicBezTo>
                <a:cubicBezTo>
                  <a:pt x="496" y="159"/>
                  <a:pt x="497" y="163"/>
                  <a:pt x="496" y="165"/>
                </a:cubicBezTo>
                <a:cubicBezTo>
                  <a:pt x="495" y="162"/>
                  <a:pt x="494" y="164"/>
                  <a:pt x="493" y="166"/>
                </a:cubicBezTo>
                <a:cubicBezTo>
                  <a:pt x="492" y="167"/>
                  <a:pt x="491" y="169"/>
                  <a:pt x="489" y="166"/>
                </a:cubicBezTo>
                <a:cubicBezTo>
                  <a:pt x="489" y="167"/>
                  <a:pt x="490" y="167"/>
                  <a:pt x="490" y="169"/>
                </a:cubicBezTo>
                <a:cubicBezTo>
                  <a:pt x="485" y="169"/>
                  <a:pt x="477" y="165"/>
                  <a:pt x="473" y="171"/>
                </a:cubicBezTo>
                <a:cubicBezTo>
                  <a:pt x="469" y="161"/>
                  <a:pt x="466" y="165"/>
                  <a:pt x="461" y="162"/>
                </a:cubicBezTo>
                <a:cubicBezTo>
                  <a:pt x="463" y="168"/>
                  <a:pt x="464" y="164"/>
                  <a:pt x="466" y="168"/>
                </a:cubicBezTo>
                <a:cubicBezTo>
                  <a:pt x="464" y="167"/>
                  <a:pt x="469" y="176"/>
                  <a:pt x="464" y="172"/>
                </a:cubicBezTo>
                <a:cubicBezTo>
                  <a:pt x="465" y="173"/>
                  <a:pt x="465" y="174"/>
                  <a:pt x="465" y="173"/>
                </a:cubicBezTo>
                <a:cubicBezTo>
                  <a:pt x="464" y="174"/>
                  <a:pt x="463" y="166"/>
                  <a:pt x="461" y="169"/>
                </a:cubicBezTo>
                <a:cubicBezTo>
                  <a:pt x="463" y="173"/>
                  <a:pt x="463" y="173"/>
                  <a:pt x="463" y="173"/>
                </a:cubicBezTo>
                <a:cubicBezTo>
                  <a:pt x="459" y="168"/>
                  <a:pt x="459" y="168"/>
                  <a:pt x="459" y="168"/>
                </a:cubicBezTo>
                <a:cubicBezTo>
                  <a:pt x="455" y="172"/>
                  <a:pt x="450" y="171"/>
                  <a:pt x="448" y="177"/>
                </a:cubicBezTo>
                <a:cubicBezTo>
                  <a:pt x="447" y="176"/>
                  <a:pt x="446" y="174"/>
                  <a:pt x="446" y="172"/>
                </a:cubicBezTo>
                <a:cubicBezTo>
                  <a:pt x="445" y="173"/>
                  <a:pt x="440" y="167"/>
                  <a:pt x="439" y="172"/>
                </a:cubicBezTo>
                <a:cubicBezTo>
                  <a:pt x="440" y="174"/>
                  <a:pt x="440" y="174"/>
                  <a:pt x="440" y="174"/>
                </a:cubicBezTo>
                <a:cubicBezTo>
                  <a:pt x="438" y="179"/>
                  <a:pt x="435" y="170"/>
                  <a:pt x="430" y="170"/>
                </a:cubicBezTo>
                <a:cubicBezTo>
                  <a:pt x="431" y="170"/>
                  <a:pt x="434" y="172"/>
                  <a:pt x="432" y="167"/>
                </a:cubicBezTo>
                <a:cubicBezTo>
                  <a:pt x="431" y="164"/>
                  <a:pt x="429" y="165"/>
                  <a:pt x="429" y="168"/>
                </a:cubicBezTo>
                <a:cubicBezTo>
                  <a:pt x="427" y="162"/>
                  <a:pt x="427" y="162"/>
                  <a:pt x="427" y="162"/>
                </a:cubicBezTo>
                <a:cubicBezTo>
                  <a:pt x="429" y="165"/>
                  <a:pt x="431" y="164"/>
                  <a:pt x="432" y="166"/>
                </a:cubicBezTo>
                <a:cubicBezTo>
                  <a:pt x="432" y="165"/>
                  <a:pt x="431" y="164"/>
                  <a:pt x="431" y="163"/>
                </a:cubicBezTo>
                <a:cubicBezTo>
                  <a:pt x="433" y="164"/>
                  <a:pt x="434" y="164"/>
                  <a:pt x="436" y="165"/>
                </a:cubicBezTo>
                <a:cubicBezTo>
                  <a:pt x="434" y="166"/>
                  <a:pt x="434" y="166"/>
                  <a:pt x="434" y="166"/>
                </a:cubicBezTo>
                <a:cubicBezTo>
                  <a:pt x="437" y="171"/>
                  <a:pt x="438" y="164"/>
                  <a:pt x="439" y="166"/>
                </a:cubicBezTo>
                <a:cubicBezTo>
                  <a:pt x="437" y="161"/>
                  <a:pt x="436" y="162"/>
                  <a:pt x="436" y="158"/>
                </a:cubicBezTo>
                <a:cubicBezTo>
                  <a:pt x="439" y="154"/>
                  <a:pt x="440" y="162"/>
                  <a:pt x="445" y="166"/>
                </a:cubicBezTo>
                <a:cubicBezTo>
                  <a:pt x="445" y="167"/>
                  <a:pt x="445" y="167"/>
                  <a:pt x="445" y="167"/>
                </a:cubicBezTo>
                <a:cubicBezTo>
                  <a:pt x="447" y="168"/>
                  <a:pt x="450" y="173"/>
                  <a:pt x="450" y="168"/>
                </a:cubicBezTo>
                <a:cubicBezTo>
                  <a:pt x="448" y="165"/>
                  <a:pt x="447" y="165"/>
                  <a:pt x="446" y="164"/>
                </a:cubicBezTo>
                <a:cubicBezTo>
                  <a:pt x="445" y="162"/>
                  <a:pt x="450" y="169"/>
                  <a:pt x="450" y="165"/>
                </a:cubicBezTo>
                <a:cubicBezTo>
                  <a:pt x="447" y="161"/>
                  <a:pt x="444" y="160"/>
                  <a:pt x="442" y="161"/>
                </a:cubicBezTo>
                <a:cubicBezTo>
                  <a:pt x="442" y="159"/>
                  <a:pt x="441" y="158"/>
                  <a:pt x="440" y="156"/>
                </a:cubicBezTo>
                <a:cubicBezTo>
                  <a:pt x="447" y="158"/>
                  <a:pt x="455" y="162"/>
                  <a:pt x="459" y="157"/>
                </a:cubicBezTo>
                <a:cubicBezTo>
                  <a:pt x="454" y="151"/>
                  <a:pt x="460" y="156"/>
                  <a:pt x="457" y="150"/>
                </a:cubicBezTo>
                <a:cubicBezTo>
                  <a:pt x="459" y="154"/>
                  <a:pt x="459" y="149"/>
                  <a:pt x="462" y="151"/>
                </a:cubicBezTo>
                <a:cubicBezTo>
                  <a:pt x="460" y="145"/>
                  <a:pt x="457" y="148"/>
                  <a:pt x="457" y="144"/>
                </a:cubicBezTo>
                <a:cubicBezTo>
                  <a:pt x="460" y="144"/>
                  <a:pt x="468" y="152"/>
                  <a:pt x="471" y="149"/>
                </a:cubicBezTo>
                <a:cubicBezTo>
                  <a:pt x="470" y="147"/>
                  <a:pt x="469" y="147"/>
                  <a:pt x="468" y="146"/>
                </a:cubicBezTo>
                <a:cubicBezTo>
                  <a:pt x="471" y="147"/>
                  <a:pt x="478" y="158"/>
                  <a:pt x="477" y="149"/>
                </a:cubicBezTo>
                <a:cubicBezTo>
                  <a:pt x="475" y="147"/>
                  <a:pt x="473" y="144"/>
                  <a:pt x="470" y="141"/>
                </a:cubicBezTo>
                <a:cubicBezTo>
                  <a:pt x="471" y="141"/>
                  <a:pt x="471" y="141"/>
                  <a:pt x="471" y="139"/>
                </a:cubicBezTo>
                <a:cubicBezTo>
                  <a:pt x="469" y="135"/>
                  <a:pt x="469" y="135"/>
                  <a:pt x="469" y="135"/>
                </a:cubicBezTo>
                <a:cubicBezTo>
                  <a:pt x="471" y="133"/>
                  <a:pt x="474" y="143"/>
                  <a:pt x="477" y="147"/>
                </a:cubicBezTo>
                <a:cubicBezTo>
                  <a:pt x="477" y="141"/>
                  <a:pt x="477" y="141"/>
                  <a:pt x="477" y="141"/>
                </a:cubicBezTo>
                <a:cubicBezTo>
                  <a:pt x="478" y="139"/>
                  <a:pt x="480" y="139"/>
                  <a:pt x="482" y="139"/>
                </a:cubicBezTo>
                <a:cubicBezTo>
                  <a:pt x="484" y="140"/>
                  <a:pt x="486" y="143"/>
                  <a:pt x="488" y="146"/>
                </a:cubicBezTo>
                <a:cubicBezTo>
                  <a:pt x="489" y="145"/>
                  <a:pt x="491" y="145"/>
                  <a:pt x="488" y="140"/>
                </a:cubicBezTo>
                <a:cubicBezTo>
                  <a:pt x="486" y="137"/>
                  <a:pt x="484" y="135"/>
                  <a:pt x="483" y="133"/>
                </a:cubicBezTo>
                <a:cubicBezTo>
                  <a:pt x="482" y="131"/>
                  <a:pt x="481" y="130"/>
                  <a:pt x="479" y="131"/>
                </a:cubicBezTo>
                <a:cubicBezTo>
                  <a:pt x="480" y="135"/>
                  <a:pt x="483" y="135"/>
                  <a:pt x="482" y="136"/>
                </a:cubicBezTo>
                <a:cubicBezTo>
                  <a:pt x="481" y="135"/>
                  <a:pt x="480" y="140"/>
                  <a:pt x="477" y="136"/>
                </a:cubicBezTo>
                <a:cubicBezTo>
                  <a:pt x="481" y="135"/>
                  <a:pt x="481" y="135"/>
                  <a:pt x="481" y="135"/>
                </a:cubicBezTo>
                <a:cubicBezTo>
                  <a:pt x="478" y="128"/>
                  <a:pt x="479" y="135"/>
                  <a:pt x="477" y="132"/>
                </a:cubicBezTo>
                <a:cubicBezTo>
                  <a:pt x="477" y="129"/>
                  <a:pt x="478" y="129"/>
                  <a:pt x="479" y="129"/>
                </a:cubicBezTo>
                <a:cubicBezTo>
                  <a:pt x="479" y="129"/>
                  <a:pt x="480" y="129"/>
                  <a:pt x="480" y="129"/>
                </a:cubicBezTo>
                <a:cubicBezTo>
                  <a:pt x="480" y="129"/>
                  <a:pt x="481" y="129"/>
                  <a:pt x="481" y="128"/>
                </a:cubicBezTo>
                <a:cubicBezTo>
                  <a:pt x="480" y="128"/>
                  <a:pt x="480" y="128"/>
                  <a:pt x="480" y="128"/>
                </a:cubicBezTo>
                <a:cubicBezTo>
                  <a:pt x="482" y="129"/>
                  <a:pt x="481" y="127"/>
                  <a:pt x="485" y="130"/>
                </a:cubicBezTo>
                <a:cubicBezTo>
                  <a:pt x="488" y="136"/>
                  <a:pt x="486" y="134"/>
                  <a:pt x="486" y="136"/>
                </a:cubicBezTo>
                <a:cubicBezTo>
                  <a:pt x="488" y="136"/>
                  <a:pt x="491" y="138"/>
                  <a:pt x="495" y="139"/>
                </a:cubicBezTo>
                <a:cubicBezTo>
                  <a:pt x="499" y="139"/>
                  <a:pt x="502" y="139"/>
                  <a:pt x="499" y="133"/>
                </a:cubicBezTo>
                <a:cubicBezTo>
                  <a:pt x="497" y="132"/>
                  <a:pt x="495" y="131"/>
                  <a:pt x="493" y="129"/>
                </a:cubicBezTo>
                <a:cubicBezTo>
                  <a:pt x="493" y="128"/>
                  <a:pt x="500" y="132"/>
                  <a:pt x="493" y="126"/>
                </a:cubicBezTo>
                <a:cubicBezTo>
                  <a:pt x="494" y="128"/>
                  <a:pt x="490" y="124"/>
                  <a:pt x="489" y="123"/>
                </a:cubicBezTo>
                <a:cubicBezTo>
                  <a:pt x="489" y="123"/>
                  <a:pt x="489" y="123"/>
                  <a:pt x="489" y="123"/>
                </a:cubicBezTo>
                <a:cubicBezTo>
                  <a:pt x="489" y="123"/>
                  <a:pt x="488" y="122"/>
                  <a:pt x="487" y="121"/>
                </a:cubicBezTo>
                <a:cubicBezTo>
                  <a:pt x="491" y="125"/>
                  <a:pt x="494" y="126"/>
                  <a:pt x="497" y="127"/>
                </a:cubicBezTo>
                <a:cubicBezTo>
                  <a:pt x="495" y="126"/>
                  <a:pt x="494" y="124"/>
                  <a:pt x="493" y="123"/>
                </a:cubicBezTo>
                <a:cubicBezTo>
                  <a:pt x="495" y="123"/>
                  <a:pt x="496" y="125"/>
                  <a:pt x="498" y="127"/>
                </a:cubicBezTo>
                <a:cubicBezTo>
                  <a:pt x="499" y="128"/>
                  <a:pt x="505" y="131"/>
                  <a:pt x="501" y="127"/>
                </a:cubicBezTo>
                <a:cubicBezTo>
                  <a:pt x="498" y="124"/>
                  <a:pt x="496" y="125"/>
                  <a:pt x="493" y="122"/>
                </a:cubicBezTo>
                <a:cubicBezTo>
                  <a:pt x="496" y="123"/>
                  <a:pt x="499" y="125"/>
                  <a:pt x="502" y="126"/>
                </a:cubicBezTo>
                <a:cubicBezTo>
                  <a:pt x="501" y="125"/>
                  <a:pt x="501" y="125"/>
                  <a:pt x="501" y="125"/>
                </a:cubicBezTo>
                <a:cubicBezTo>
                  <a:pt x="502" y="126"/>
                  <a:pt x="504" y="127"/>
                  <a:pt x="503" y="126"/>
                </a:cubicBezTo>
                <a:cubicBezTo>
                  <a:pt x="500" y="124"/>
                  <a:pt x="499" y="123"/>
                  <a:pt x="499" y="124"/>
                </a:cubicBezTo>
                <a:cubicBezTo>
                  <a:pt x="497" y="122"/>
                  <a:pt x="501" y="124"/>
                  <a:pt x="504" y="125"/>
                </a:cubicBezTo>
                <a:cubicBezTo>
                  <a:pt x="506" y="126"/>
                  <a:pt x="509" y="126"/>
                  <a:pt x="504" y="123"/>
                </a:cubicBezTo>
                <a:cubicBezTo>
                  <a:pt x="508" y="125"/>
                  <a:pt x="508" y="125"/>
                  <a:pt x="508" y="125"/>
                </a:cubicBezTo>
                <a:cubicBezTo>
                  <a:pt x="507" y="124"/>
                  <a:pt x="506" y="123"/>
                  <a:pt x="505" y="123"/>
                </a:cubicBezTo>
                <a:cubicBezTo>
                  <a:pt x="510" y="125"/>
                  <a:pt x="510" y="125"/>
                  <a:pt x="510" y="125"/>
                </a:cubicBezTo>
                <a:cubicBezTo>
                  <a:pt x="515" y="126"/>
                  <a:pt x="502" y="120"/>
                  <a:pt x="500" y="119"/>
                </a:cubicBezTo>
                <a:cubicBezTo>
                  <a:pt x="500" y="119"/>
                  <a:pt x="500" y="119"/>
                  <a:pt x="500" y="119"/>
                </a:cubicBezTo>
                <a:cubicBezTo>
                  <a:pt x="499" y="119"/>
                  <a:pt x="496" y="117"/>
                  <a:pt x="495" y="116"/>
                </a:cubicBezTo>
                <a:cubicBezTo>
                  <a:pt x="497" y="117"/>
                  <a:pt x="499" y="118"/>
                  <a:pt x="501" y="118"/>
                </a:cubicBezTo>
                <a:cubicBezTo>
                  <a:pt x="501" y="118"/>
                  <a:pt x="501" y="118"/>
                  <a:pt x="501" y="118"/>
                </a:cubicBezTo>
                <a:cubicBezTo>
                  <a:pt x="509" y="122"/>
                  <a:pt x="514" y="122"/>
                  <a:pt x="529" y="127"/>
                </a:cubicBezTo>
                <a:cubicBezTo>
                  <a:pt x="529" y="127"/>
                  <a:pt x="528" y="127"/>
                  <a:pt x="528" y="126"/>
                </a:cubicBezTo>
                <a:cubicBezTo>
                  <a:pt x="526" y="126"/>
                  <a:pt x="526" y="126"/>
                  <a:pt x="526" y="126"/>
                </a:cubicBezTo>
                <a:cubicBezTo>
                  <a:pt x="525" y="125"/>
                  <a:pt x="524" y="125"/>
                  <a:pt x="523" y="124"/>
                </a:cubicBezTo>
                <a:cubicBezTo>
                  <a:pt x="523" y="124"/>
                  <a:pt x="522" y="124"/>
                  <a:pt x="521" y="123"/>
                </a:cubicBezTo>
                <a:cubicBezTo>
                  <a:pt x="518" y="122"/>
                  <a:pt x="511" y="120"/>
                  <a:pt x="512" y="119"/>
                </a:cubicBezTo>
                <a:cubicBezTo>
                  <a:pt x="509" y="118"/>
                  <a:pt x="510" y="119"/>
                  <a:pt x="509" y="119"/>
                </a:cubicBezTo>
                <a:cubicBezTo>
                  <a:pt x="509" y="118"/>
                  <a:pt x="509" y="118"/>
                  <a:pt x="511" y="119"/>
                </a:cubicBezTo>
                <a:cubicBezTo>
                  <a:pt x="505" y="117"/>
                  <a:pt x="505" y="117"/>
                  <a:pt x="505" y="117"/>
                </a:cubicBezTo>
                <a:cubicBezTo>
                  <a:pt x="511" y="119"/>
                  <a:pt x="509" y="117"/>
                  <a:pt x="508" y="117"/>
                </a:cubicBezTo>
                <a:cubicBezTo>
                  <a:pt x="499" y="114"/>
                  <a:pt x="499" y="114"/>
                  <a:pt x="499" y="114"/>
                </a:cubicBezTo>
                <a:cubicBezTo>
                  <a:pt x="503" y="116"/>
                  <a:pt x="504" y="116"/>
                  <a:pt x="502" y="115"/>
                </a:cubicBezTo>
                <a:cubicBezTo>
                  <a:pt x="497" y="113"/>
                  <a:pt x="497" y="113"/>
                  <a:pt x="497" y="113"/>
                </a:cubicBezTo>
                <a:cubicBezTo>
                  <a:pt x="498" y="113"/>
                  <a:pt x="509" y="117"/>
                  <a:pt x="503" y="114"/>
                </a:cubicBezTo>
                <a:cubicBezTo>
                  <a:pt x="505" y="115"/>
                  <a:pt x="507" y="116"/>
                  <a:pt x="509" y="117"/>
                </a:cubicBezTo>
                <a:cubicBezTo>
                  <a:pt x="510" y="116"/>
                  <a:pt x="521" y="119"/>
                  <a:pt x="526" y="120"/>
                </a:cubicBezTo>
                <a:cubicBezTo>
                  <a:pt x="529" y="120"/>
                  <a:pt x="526" y="118"/>
                  <a:pt x="525" y="116"/>
                </a:cubicBezTo>
                <a:cubicBezTo>
                  <a:pt x="523" y="115"/>
                  <a:pt x="523" y="114"/>
                  <a:pt x="531" y="114"/>
                </a:cubicBezTo>
                <a:cubicBezTo>
                  <a:pt x="528" y="113"/>
                  <a:pt x="526" y="113"/>
                  <a:pt x="524" y="113"/>
                </a:cubicBezTo>
                <a:cubicBezTo>
                  <a:pt x="522" y="112"/>
                  <a:pt x="521" y="112"/>
                  <a:pt x="518" y="112"/>
                </a:cubicBezTo>
                <a:cubicBezTo>
                  <a:pt x="517" y="113"/>
                  <a:pt x="516" y="113"/>
                  <a:pt x="509" y="112"/>
                </a:cubicBezTo>
                <a:cubicBezTo>
                  <a:pt x="502" y="113"/>
                  <a:pt x="529" y="117"/>
                  <a:pt x="519" y="117"/>
                </a:cubicBezTo>
                <a:cubicBezTo>
                  <a:pt x="511" y="115"/>
                  <a:pt x="511" y="115"/>
                  <a:pt x="514" y="115"/>
                </a:cubicBezTo>
                <a:cubicBezTo>
                  <a:pt x="508" y="113"/>
                  <a:pt x="504" y="113"/>
                  <a:pt x="502" y="113"/>
                </a:cubicBezTo>
                <a:cubicBezTo>
                  <a:pt x="503" y="113"/>
                  <a:pt x="501" y="112"/>
                  <a:pt x="500" y="111"/>
                </a:cubicBezTo>
                <a:cubicBezTo>
                  <a:pt x="498" y="110"/>
                  <a:pt x="496" y="110"/>
                  <a:pt x="496" y="109"/>
                </a:cubicBezTo>
                <a:cubicBezTo>
                  <a:pt x="499" y="110"/>
                  <a:pt x="502" y="109"/>
                  <a:pt x="501" y="109"/>
                </a:cubicBezTo>
                <a:cubicBezTo>
                  <a:pt x="505" y="109"/>
                  <a:pt x="506" y="107"/>
                  <a:pt x="515" y="108"/>
                </a:cubicBezTo>
                <a:cubicBezTo>
                  <a:pt x="516" y="106"/>
                  <a:pt x="503" y="107"/>
                  <a:pt x="511" y="105"/>
                </a:cubicBezTo>
                <a:cubicBezTo>
                  <a:pt x="505" y="106"/>
                  <a:pt x="506" y="104"/>
                  <a:pt x="501" y="105"/>
                </a:cubicBezTo>
                <a:cubicBezTo>
                  <a:pt x="504" y="105"/>
                  <a:pt x="503" y="106"/>
                  <a:pt x="501" y="106"/>
                </a:cubicBezTo>
                <a:cubicBezTo>
                  <a:pt x="499" y="107"/>
                  <a:pt x="496" y="107"/>
                  <a:pt x="494" y="107"/>
                </a:cubicBezTo>
                <a:cubicBezTo>
                  <a:pt x="493" y="107"/>
                  <a:pt x="491" y="106"/>
                  <a:pt x="490" y="106"/>
                </a:cubicBezTo>
                <a:cubicBezTo>
                  <a:pt x="492" y="106"/>
                  <a:pt x="495" y="106"/>
                  <a:pt x="496" y="105"/>
                </a:cubicBezTo>
                <a:cubicBezTo>
                  <a:pt x="491" y="105"/>
                  <a:pt x="491" y="105"/>
                  <a:pt x="491" y="105"/>
                </a:cubicBezTo>
                <a:cubicBezTo>
                  <a:pt x="497" y="105"/>
                  <a:pt x="494" y="104"/>
                  <a:pt x="492" y="104"/>
                </a:cubicBezTo>
                <a:cubicBezTo>
                  <a:pt x="489" y="103"/>
                  <a:pt x="487" y="103"/>
                  <a:pt x="494" y="101"/>
                </a:cubicBezTo>
                <a:cubicBezTo>
                  <a:pt x="494" y="102"/>
                  <a:pt x="498" y="102"/>
                  <a:pt x="492" y="103"/>
                </a:cubicBezTo>
                <a:cubicBezTo>
                  <a:pt x="494" y="103"/>
                  <a:pt x="496" y="103"/>
                  <a:pt x="499" y="102"/>
                </a:cubicBezTo>
                <a:cubicBezTo>
                  <a:pt x="501" y="102"/>
                  <a:pt x="503" y="101"/>
                  <a:pt x="506" y="101"/>
                </a:cubicBezTo>
                <a:cubicBezTo>
                  <a:pt x="508" y="100"/>
                  <a:pt x="506" y="98"/>
                  <a:pt x="505" y="97"/>
                </a:cubicBezTo>
                <a:cubicBezTo>
                  <a:pt x="504" y="95"/>
                  <a:pt x="503" y="94"/>
                  <a:pt x="506" y="91"/>
                </a:cubicBezTo>
                <a:cubicBezTo>
                  <a:pt x="503" y="93"/>
                  <a:pt x="504" y="94"/>
                  <a:pt x="500" y="96"/>
                </a:cubicBezTo>
                <a:cubicBezTo>
                  <a:pt x="498" y="95"/>
                  <a:pt x="500" y="94"/>
                  <a:pt x="502" y="91"/>
                </a:cubicBezTo>
                <a:cubicBezTo>
                  <a:pt x="504" y="89"/>
                  <a:pt x="506" y="85"/>
                  <a:pt x="507" y="83"/>
                </a:cubicBezTo>
                <a:cubicBezTo>
                  <a:pt x="502" y="86"/>
                  <a:pt x="502" y="86"/>
                  <a:pt x="502" y="86"/>
                </a:cubicBezTo>
                <a:cubicBezTo>
                  <a:pt x="506" y="82"/>
                  <a:pt x="500" y="87"/>
                  <a:pt x="500" y="83"/>
                </a:cubicBezTo>
                <a:cubicBezTo>
                  <a:pt x="501" y="83"/>
                  <a:pt x="503" y="82"/>
                  <a:pt x="503" y="82"/>
                </a:cubicBezTo>
                <a:cubicBezTo>
                  <a:pt x="501" y="80"/>
                  <a:pt x="498" y="84"/>
                  <a:pt x="496" y="83"/>
                </a:cubicBezTo>
                <a:cubicBezTo>
                  <a:pt x="503" y="76"/>
                  <a:pt x="489" y="85"/>
                  <a:pt x="492" y="79"/>
                </a:cubicBezTo>
                <a:cubicBezTo>
                  <a:pt x="490" y="80"/>
                  <a:pt x="490" y="80"/>
                  <a:pt x="490" y="80"/>
                </a:cubicBezTo>
                <a:cubicBezTo>
                  <a:pt x="493" y="76"/>
                  <a:pt x="483" y="77"/>
                  <a:pt x="481" y="74"/>
                </a:cubicBezTo>
                <a:cubicBezTo>
                  <a:pt x="482" y="74"/>
                  <a:pt x="482" y="77"/>
                  <a:pt x="487" y="74"/>
                </a:cubicBezTo>
                <a:cubicBezTo>
                  <a:pt x="487" y="69"/>
                  <a:pt x="487" y="69"/>
                  <a:pt x="487" y="69"/>
                </a:cubicBezTo>
                <a:cubicBezTo>
                  <a:pt x="485" y="70"/>
                  <a:pt x="484" y="69"/>
                  <a:pt x="482" y="71"/>
                </a:cubicBezTo>
                <a:cubicBezTo>
                  <a:pt x="481" y="72"/>
                  <a:pt x="483" y="72"/>
                  <a:pt x="483" y="72"/>
                </a:cubicBezTo>
                <a:cubicBezTo>
                  <a:pt x="480" y="73"/>
                  <a:pt x="480" y="73"/>
                  <a:pt x="480" y="73"/>
                </a:cubicBezTo>
                <a:cubicBezTo>
                  <a:pt x="481" y="68"/>
                  <a:pt x="488" y="69"/>
                  <a:pt x="493" y="67"/>
                </a:cubicBezTo>
                <a:cubicBezTo>
                  <a:pt x="491" y="66"/>
                  <a:pt x="495" y="63"/>
                  <a:pt x="495" y="62"/>
                </a:cubicBezTo>
                <a:cubicBezTo>
                  <a:pt x="489" y="63"/>
                  <a:pt x="490" y="66"/>
                  <a:pt x="484" y="68"/>
                </a:cubicBezTo>
                <a:cubicBezTo>
                  <a:pt x="481" y="68"/>
                  <a:pt x="483" y="62"/>
                  <a:pt x="488" y="59"/>
                </a:cubicBezTo>
                <a:cubicBezTo>
                  <a:pt x="475" y="63"/>
                  <a:pt x="482" y="53"/>
                  <a:pt x="473" y="57"/>
                </a:cubicBezTo>
                <a:cubicBezTo>
                  <a:pt x="474" y="57"/>
                  <a:pt x="477" y="55"/>
                  <a:pt x="475" y="55"/>
                </a:cubicBezTo>
                <a:cubicBezTo>
                  <a:pt x="473" y="56"/>
                  <a:pt x="473" y="56"/>
                  <a:pt x="473" y="56"/>
                </a:cubicBezTo>
                <a:cubicBezTo>
                  <a:pt x="468" y="55"/>
                  <a:pt x="480" y="50"/>
                  <a:pt x="477" y="49"/>
                </a:cubicBezTo>
                <a:cubicBezTo>
                  <a:pt x="476" y="50"/>
                  <a:pt x="475" y="51"/>
                  <a:pt x="473" y="52"/>
                </a:cubicBezTo>
                <a:cubicBezTo>
                  <a:pt x="470" y="50"/>
                  <a:pt x="482" y="42"/>
                  <a:pt x="475" y="41"/>
                </a:cubicBezTo>
                <a:cubicBezTo>
                  <a:pt x="475" y="42"/>
                  <a:pt x="474" y="42"/>
                  <a:pt x="474" y="42"/>
                </a:cubicBezTo>
                <a:cubicBezTo>
                  <a:pt x="473" y="43"/>
                  <a:pt x="473" y="42"/>
                  <a:pt x="475" y="40"/>
                </a:cubicBezTo>
                <a:cubicBezTo>
                  <a:pt x="479" y="40"/>
                  <a:pt x="479" y="40"/>
                  <a:pt x="479" y="40"/>
                </a:cubicBezTo>
                <a:cubicBezTo>
                  <a:pt x="489" y="34"/>
                  <a:pt x="472" y="37"/>
                  <a:pt x="474" y="33"/>
                </a:cubicBezTo>
                <a:cubicBezTo>
                  <a:pt x="472" y="34"/>
                  <a:pt x="473" y="36"/>
                  <a:pt x="469" y="36"/>
                </a:cubicBezTo>
                <a:cubicBezTo>
                  <a:pt x="468" y="35"/>
                  <a:pt x="480" y="30"/>
                  <a:pt x="474" y="30"/>
                </a:cubicBezTo>
                <a:cubicBezTo>
                  <a:pt x="473" y="32"/>
                  <a:pt x="467" y="34"/>
                  <a:pt x="467" y="35"/>
                </a:cubicBezTo>
                <a:cubicBezTo>
                  <a:pt x="465" y="34"/>
                  <a:pt x="462" y="34"/>
                  <a:pt x="466" y="32"/>
                </a:cubicBezTo>
                <a:cubicBezTo>
                  <a:pt x="465" y="32"/>
                  <a:pt x="463" y="32"/>
                  <a:pt x="462" y="33"/>
                </a:cubicBezTo>
                <a:cubicBezTo>
                  <a:pt x="465" y="31"/>
                  <a:pt x="462" y="30"/>
                  <a:pt x="461" y="29"/>
                </a:cubicBezTo>
                <a:cubicBezTo>
                  <a:pt x="459" y="30"/>
                  <a:pt x="459" y="30"/>
                  <a:pt x="459" y="30"/>
                </a:cubicBezTo>
                <a:cubicBezTo>
                  <a:pt x="469" y="24"/>
                  <a:pt x="458" y="27"/>
                  <a:pt x="458" y="25"/>
                </a:cubicBezTo>
                <a:cubicBezTo>
                  <a:pt x="455" y="26"/>
                  <a:pt x="455" y="26"/>
                  <a:pt x="455" y="26"/>
                </a:cubicBezTo>
                <a:cubicBezTo>
                  <a:pt x="456" y="25"/>
                  <a:pt x="459" y="22"/>
                  <a:pt x="454" y="22"/>
                </a:cubicBezTo>
                <a:cubicBezTo>
                  <a:pt x="451" y="24"/>
                  <a:pt x="451" y="24"/>
                  <a:pt x="451" y="24"/>
                </a:cubicBezTo>
                <a:cubicBezTo>
                  <a:pt x="453" y="22"/>
                  <a:pt x="446" y="21"/>
                  <a:pt x="451" y="18"/>
                </a:cubicBezTo>
                <a:cubicBezTo>
                  <a:pt x="450" y="18"/>
                  <a:pt x="445" y="22"/>
                  <a:pt x="444" y="20"/>
                </a:cubicBezTo>
                <a:cubicBezTo>
                  <a:pt x="446" y="18"/>
                  <a:pt x="447" y="16"/>
                  <a:pt x="444" y="16"/>
                </a:cubicBezTo>
                <a:cubicBezTo>
                  <a:pt x="442" y="17"/>
                  <a:pt x="440" y="18"/>
                  <a:pt x="442" y="18"/>
                </a:cubicBezTo>
                <a:cubicBezTo>
                  <a:pt x="443" y="18"/>
                  <a:pt x="443" y="18"/>
                  <a:pt x="444" y="17"/>
                </a:cubicBezTo>
                <a:cubicBezTo>
                  <a:pt x="441" y="19"/>
                  <a:pt x="441" y="19"/>
                  <a:pt x="441" y="19"/>
                </a:cubicBezTo>
                <a:cubicBezTo>
                  <a:pt x="438" y="18"/>
                  <a:pt x="443" y="17"/>
                  <a:pt x="441" y="15"/>
                </a:cubicBezTo>
                <a:cubicBezTo>
                  <a:pt x="439" y="16"/>
                  <a:pt x="438" y="17"/>
                  <a:pt x="436" y="18"/>
                </a:cubicBezTo>
                <a:cubicBezTo>
                  <a:pt x="437" y="15"/>
                  <a:pt x="439" y="12"/>
                  <a:pt x="440" y="8"/>
                </a:cubicBezTo>
                <a:cubicBezTo>
                  <a:pt x="443" y="7"/>
                  <a:pt x="444" y="8"/>
                  <a:pt x="448" y="6"/>
                </a:cubicBezTo>
                <a:cubicBezTo>
                  <a:pt x="448" y="7"/>
                  <a:pt x="449" y="7"/>
                  <a:pt x="450" y="8"/>
                </a:cubicBezTo>
                <a:cubicBezTo>
                  <a:pt x="455" y="8"/>
                  <a:pt x="454" y="5"/>
                  <a:pt x="455" y="3"/>
                </a:cubicBezTo>
                <a:cubicBezTo>
                  <a:pt x="456" y="5"/>
                  <a:pt x="456" y="5"/>
                  <a:pt x="456" y="5"/>
                </a:cubicBezTo>
                <a:cubicBezTo>
                  <a:pt x="457" y="5"/>
                  <a:pt x="458" y="5"/>
                  <a:pt x="458" y="5"/>
                </a:cubicBezTo>
                <a:cubicBezTo>
                  <a:pt x="458" y="6"/>
                  <a:pt x="458" y="6"/>
                  <a:pt x="458" y="6"/>
                </a:cubicBezTo>
                <a:cubicBezTo>
                  <a:pt x="463" y="0"/>
                  <a:pt x="468" y="6"/>
                  <a:pt x="471" y="1"/>
                </a:cubicBezTo>
                <a:cubicBezTo>
                  <a:pt x="471" y="2"/>
                  <a:pt x="468" y="4"/>
                  <a:pt x="466" y="6"/>
                </a:cubicBezTo>
                <a:cubicBezTo>
                  <a:pt x="465" y="8"/>
                  <a:pt x="468" y="6"/>
                  <a:pt x="470" y="6"/>
                </a:cubicBezTo>
                <a:cubicBezTo>
                  <a:pt x="474" y="2"/>
                  <a:pt x="474" y="2"/>
                  <a:pt x="474" y="2"/>
                </a:cubicBezTo>
                <a:cubicBezTo>
                  <a:pt x="473" y="7"/>
                  <a:pt x="478" y="0"/>
                  <a:pt x="482" y="2"/>
                </a:cubicBezTo>
                <a:cubicBezTo>
                  <a:pt x="480" y="6"/>
                  <a:pt x="495" y="3"/>
                  <a:pt x="496" y="4"/>
                </a:cubicBezTo>
                <a:cubicBezTo>
                  <a:pt x="496" y="7"/>
                  <a:pt x="490" y="5"/>
                  <a:pt x="488" y="8"/>
                </a:cubicBezTo>
                <a:cubicBezTo>
                  <a:pt x="488" y="9"/>
                  <a:pt x="491" y="7"/>
                  <a:pt x="493" y="8"/>
                </a:cubicBezTo>
                <a:cubicBezTo>
                  <a:pt x="487" y="11"/>
                  <a:pt x="487" y="11"/>
                  <a:pt x="487" y="11"/>
                </a:cubicBezTo>
                <a:cubicBezTo>
                  <a:pt x="487" y="13"/>
                  <a:pt x="493" y="9"/>
                  <a:pt x="491" y="11"/>
                </a:cubicBezTo>
                <a:cubicBezTo>
                  <a:pt x="495" y="11"/>
                  <a:pt x="493" y="9"/>
                  <a:pt x="498" y="7"/>
                </a:cubicBezTo>
                <a:cubicBezTo>
                  <a:pt x="497" y="8"/>
                  <a:pt x="495" y="11"/>
                  <a:pt x="498" y="10"/>
                </a:cubicBezTo>
                <a:cubicBezTo>
                  <a:pt x="499" y="10"/>
                  <a:pt x="499" y="8"/>
                  <a:pt x="500" y="9"/>
                </a:cubicBezTo>
                <a:cubicBezTo>
                  <a:pt x="499" y="14"/>
                  <a:pt x="506" y="13"/>
                  <a:pt x="507" y="17"/>
                </a:cubicBezTo>
                <a:cubicBezTo>
                  <a:pt x="510" y="16"/>
                  <a:pt x="510" y="16"/>
                  <a:pt x="510" y="16"/>
                </a:cubicBezTo>
                <a:cubicBezTo>
                  <a:pt x="509" y="16"/>
                  <a:pt x="508" y="17"/>
                  <a:pt x="509" y="17"/>
                </a:cubicBezTo>
                <a:cubicBezTo>
                  <a:pt x="511" y="16"/>
                  <a:pt x="511" y="16"/>
                  <a:pt x="511" y="16"/>
                </a:cubicBezTo>
                <a:cubicBezTo>
                  <a:pt x="511" y="17"/>
                  <a:pt x="509" y="23"/>
                  <a:pt x="511" y="25"/>
                </a:cubicBezTo>
                <a:cubicBezTo>
                  <a:pt x="514" y="22"/>
                  <a:pt x="514" y="22"/>
                  <a:pt x="514" y="22"/>
                </a:cubicBezTo>
                <a:cubicBezTo>
                  <a:pt x="511" y="26"/>
                  <a:pt x="511" y="26"/>
                  <a:pt x="511" y="26"/>
                </a:cubicBezTo>
                <a:cubicBezTo>
                  <a:pt x="516" y="24"/>
                  <a:pt x="516" y="24"/>
                  <a:pt x="516" y="24"/>
                </a:cubicBezTo>
                <a:cubicBezTo>
                  <a:pt x="511" y="27"/>
                  <a:pt x="516" y="28"/>
                  <a:pt x="515" y="31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17" y="32"/>
                  <a:pt x="517" y="32"/>
                  <a:pt x="517" y="32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20" y="32"/>
                  <a:pt x="515" y="36"/>
                  <a:pt x="518" y="36"/>
                </a:cubicBezTo>
                <a:cubicBezTo>
                  <a:pt x="517" y="36"/>
                  <a:pt x="522" y="33"/>
                  <a:pt x="524" y="32"/>
                </a:cubicBezTo>
                <a:close/>
                <a:moveTo>
                  <a:pt x="552" y="103"/>
                </a:moveTo>
                <a:cubicBezTo>
                  <a:pt x="552" y="104"/>
                  <a:pt x="552" y="104"/>
                  <a:pt x="552" y="104"/>
                </a:cubicBezTo>
                <a:cubicBezTo>
                  <a:pt x="553" y="103"/>
                  <a:pt x="552" y="103"/>
                  <a:pt x="552" y="103"/>
                </a:cubicBezTo>
                <a:cubicBezTo>
                  <a:pt x="551" y="101"/>
                  <a:pt x="551" y="101"/>
                  <a:pt x="551" y="101"/>
                </a:cubicBezTo>
                <a:cubicBezTo>
                  <a:pt x="547" y="102"/>
                  <a:pt x="550" y="102"/>
                  <a:pt x="552" y="103"/>
                </a:cubicBezTo>
                <a:close/>
                <a:moveTo>
                  <a:pt x="473" y="166"/>
                </a:moveTo>
                <a:cubicBezTo>
                  <a:pt x="475" y="166"/>
                  <a:pt x="475" y="166"/>
                  <a:pt x="475" y="166"/>
                </a:cubicBezTo>
                <a:cubicBezTo>
                  <a:pt x="475" y="167"/>
                  <a:pt x="473" y="165"/>
                  <a:pt x="475" y="168"/>
                </a:cubicBezTo>
                <a:cubicBezTo>
                  <a:pt x="474" y="167"/>
                  <a:pt x="474" y="168"/>
                  <a:pt x="473" y="166"/>
                </a:cubicBezTo>
                <a:close/>
                <a:moveTo>
                  <a:pt x="509" y="103"/>
                </a:moveTo>
                <a:cubicBezTo>
                  <a:pt x="506" y="104"/>
                  <a:pt x="506" y="104"/>
                  <a:pt x="506" y="104"/>
                </a:cubicBezTo>
                <a:cubicBezTo>
                  <a:pt x="510" y="104"/>
                  <a:pt x="510" y="104"/>
                  <a:pt x="510" y="104"/>
                </a:cubicBezTo>
                <a:lnTo>
                  <a:pt x="509" y="103"/>
                </a:lnTo>
                <a:close/>
                <a:moveTo>
                  <a:pt x="502" y="93"/>
                </a:moveTo>
                <a:cubicBezTo>
                  <a:pt x="502" y="94"/>
                  <a:pt x="502" y="94"/>
                  <a:pt x="501" y="95"/>
                </a:cubicBezTo>
                <a:cubicBezTo>
                  <a:pt x="502" y="95"/>
                  <a:pt x="502" y="95"/>
                  <a:pt x="502" y="95"/>
                </a:cubicBezTo>
                <a:cubicBezTo>
                  <a:pt x="502" y="94"/>
                  <a:pt x="503" y="93"/>
                  <a:pt x="503" y="93"/>
                </a:cubicBezTo>
                <a:lnTo>
                  <a:pt x="502" y="93"/>
                </a:lnTo>
                <a:close/>
                <a:moveTo>
                  <a:pt x="523" y="61"/>
                </a:moveTo>
                <a:cubicBezTo>
                  <a:pt x="518" y="65"/>
                  <a:pt x="524" y="62"/>
                  <a:pt x="522" y="64"/>
                </a:cubicBezTo>
                <a:cubicBezTo>
                  <a:pt x="522" y="64"/>
                  <a:pt x="521" y="65"/>
                  <a:pt x="521" y="65"/>
                </a:cubicBezTo>
                <a:cubicBezTo>
                  <a:pt x="522" y="65"/>
                  <a:pt x="522" y="64"/>
                  <a:pt x="522" y="64"/>
                </a:cubicBezTo>
                <a:cubicBezTo>
                  <a:pt x="524" y="63"/>
                  <a:pt x="528" y="59"/>
                  <a:pt x="523" y="61"/>
                </a:cubicBezTo>
                <a:close/>
                <a:moveTo>
                  <a:pt x="540" y="98"/>
                </a:moveTo>
                <a:cubicBezTo>
                  <a:pt x="544" y="98"/>
                  <a:pt x="543" y="95"/>
                  <a:pt x="545" y="94"/>
                </a:cubicBezTo>
                <a:cubicBezTo>
                  <a:pt x="544" y="93"/>
                  <a:pt x="541" y="95"/>
                  <a:pt x="539" y="96"/>
                </a:cubicBezTo>
                <a:cubicBezTo>
                  <a:pt x="539" y="95"/>
                  <a:pt x="539" y="95"/>
                  <a:pt x="539" y="94"/>
                </a:cubicBezTo>
                <a:cubicBezTo>
                  <a:pt x="531" y="96"/>
                  <a:pt x="543" y="96"/>
                  <a:pt x="540" y="98"/>
                </a:cubicBezTo>
                <a:close/>
                <a:moveTo>
                  <a:pt x="562" y="140"/>
                </a:moveTo>
                <a:cubicBezTo>
                  <a:pt x="565" y="140"/>
                  <a:pt x="565" y="140"/>
                  <a:pt x="565" y="140"/>
                </a:cubicBezTo>
                <a:cubicBezTo>
                  <a:pt x="568" y="141"/>
                  <a:pt x="568" y="141"/>
                  <a:pt x="568" y="141"/>
                </a:cubicBezTo>
                <a:cubicBezTo>
                  <a:pt x="569" y="141"/>
                  <a:pt x="569" y="141"/>
                  <a:pt x="569" y="141"/>
                </a:cubicBezTo>
                <a:lnTo>
                  <a:pt x="562" y="140"/>
                </a:lnTo>
                <a:close/>
                <a:moveTo>
                  <a:pt x="556" y="144"/>
                </a:moveTo>
                <a:cubicBezTo>
                  <a:pt x="554" y="145"/>
                  <a:pt x="546" y="143"/>
                  <a:pt x="541" y="140"/>
                </a:cubicBezTo>
                <a:cubicBezTo>
                  <a:pt x="544" y="140"/>
                  <a:pt x="545" y="139"/>
                  <a:pt x="553" y="142"/>
                </a:cubicBezTo>
                <a:cubicBezTo>
                  <a:pt x="548" y="140"/>
                  <a:pt x="564" y="146"/>
                  <a:pt x="556" y="144"/>
                </a:cubicBezTo>
                <a:close/>
                <a:moveTo>
                  <a:pt x="521" y="78"/>
                </a:moveTo>
                <a:cubicBezTo>
                  <a:pt x="520" y="80"/>
                  <a:pt x="513" y="85"/>
                  <a:pt x="519" y="86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3" y="81"/>
                  <a:pt x="523" y="81"/>
                  <a:pt x="523" y="81"/>
                </a:cubicBezTo>
                <a:cubicBezTo>
                  <a:pt x="515" y="86"/>
                  <a:pt x="521" y="79"/>
                  <a:pt x="521" y="78"/>
                </a:cubicBezTo>
                <a:close/>
                <a:moveTo>
                  <a:pt x="529" y="145"/>
                </a:moveTo>
                <a:cubicBezTo>
                  <a:pt x="528" y="146"/>
                  <a:pt x="522" y="144"/>
                  <a:pt x="516" y="140"/>
                </a:cubicBezTo>
                <a:cubicBezTo>
                  <a:pt x="519" y="142"/>
                  <a:pt x="526" y="144"/>
                  <a:pt x="531" y="146"/>
                </a:cubicBezTo>
                <a:cubicBezTo>
                  <a:pt x="530" y="145"/>
                  <a:pt x="529" y="145"/>
                  <a:pt x="529" y="145"/>
                </a:cubicBezTo>
                <a:close/>
                <a:moveTo>
                  <a:pt x="523" y="141"/>
                </a:moveTo>
                <a:cubicBezTo>
                  <a:pt x="523" y="140"/>
                  <a:pt x="518" y="137"/>
                  <a:pt x="523" y="139"/>
                </a:cubicBezTo>
                <a:cubicBezTo>
                  <a:pt x="526" y="141"/>
                  <a:pt x="536" y="147"/>
                  <a:pt x="536" y="144"/>
                </a:cubicBezTo>
                <a:cubicBezTo>
                  <a:pt x="527" y="140"/>
                  <a:pt x="524" y="138"/>
                  <a:pt x="518" y="137"/>
                </a:cubicBezTo>
                <a:lnTo>
                  <a:pt x="523" y="141"/>
                </a:lnTo>
                <a:close/>
                <a:moveTo>
                  <a:pt x="541" y="148"/>
                </a:moveTo>
                <a:cubicBezTo>
                  <a:pt x="541" y="147"/>
                  <a:pt x="541" y="146"/>
                  <a:pt x="541" y="145"/>
                </a:cubicBezTo>
                <a:cubicBezTo>
                  <a:pt x="531" y="141"/>
                  <a:pt x="539" y="146"/>
                  <a:pt x="541" y="148"/>
                </a:cubicBezTo>
                <a:cubicBezTo>
                  <a:pt x="541" y="149"/>
                  <a:pt x="541" y="149"/>
                  <a:pt x="541" y="149"/>
                </a:cubicBezTo>
                <a:cubicBezTo>
                  <a:pt x="541" y="149"/>
                  <a:pt x="541" y="148"/>
                  <a:pt x="541" y="148"/>
                </a:cubicBezTo>
                <a:close/>
                <a:moveTo>
                  <a:pt x="513" y="155"/>
                </a:moveTo>
                <a:cubicBezTo>
                  <a:pt x="515" y="156"/>
                  <a:pt x="515" y="156"/>
                  <a:pt x="515" y="156"/>
                </a:cubicBezTo>
                <a:cubicBezTo>
                  <a:pt x="516" y="157"/>
                  <a:pt x="517" y="158"/>
                  <a:pt x="518" y="157"/>
                </a:cubicBezTo>
                <a:cubicBezTo>
                  <a:pt x="515" y="156"/>
                  <a:pt x="515" y="156"/>
                  <a:pt x="515" y="156"/>
                </a:cubicBezTo>
                <a:cubicBezTo>
                  <a:pt x="514" y="154"/>
                  <a:pt x="514" y="152"/>
                  <a:pt x="513" y="155"/>
                </a:cubicBezTo>
                <a:close/>
                <a:moveTo>
                  <a:pt x="537" y="149"/>
                </a:moveTo>
                <a:cubicBezTo>
                  <a:pt x="533" y="149"/>
                  <a:pt x="533" y="149"/>
                  <a:pt x="533" y="149"/>
                </a:cubicBezTo>
                <a:cubicBezTo>
                  <a:pt x="533" y="148"/>
                  <a:pt x="533" y="146"/>
                  <a:pt x="537" y="149"/>
                </a:cubicBezTo>
                <a:close/>
                <a:moveTo>
                  <a:pt x="516" y="149"/>
                </a:moveTo>
                <a:cubicBezTo>
                  <a:pt x="516" y="149"/>
                  <a:pt x="513" y="150"/>
                  <a:pt x="512" y="151"/>
                </a:cubicBezTo>
                <a:cubicBezTo>
                  <a:pt x="514" y="152"/>
                  <a:pt x="518" y="152"/>
                  <a:pt x="516" y="149"/>
                </a:cubicBezTo>
                <a:close/>
                <a:moveTo>
                  <a:pt x="455" y="166"/>
                </a:moveTo>
                <a:cubicBezTo>
                  <a:pt x="454" y="162"/>
                  <a:pt x="454" y="162"/>
                  <a:pt x="454" y="162"/>
                </a:cubicBezTo>
                <a:cubicBezTo>
                  <a:pt x="452" y="162"/>
                  <a:pt x="452" y="162"/>
                  <a:pt x="452" y="162"/>
                </a:cubicBezTo>
                <a:lnTo>
                  <a:pt x="455" y="166"/>
                </a:lnTo>
                <a:close/>
                <a:moveTo>
                  <a:pt x="468" y="155"/>
                </a:moveTo>
                <a:cubicBezTo>
                  <a:pt x="469" y="155"/>
                  <a:pt x="469" y="155"/>
                  <a:pt x="469" y="155"/>
                </a:cubicBezTo>
                <a:cubicBezTo>
                  <a:pt x="468" y="153"/>
                  <a:pt x="468" y="153"/>
                  <a:pt x="468" y="153"/>
                </a:cubicBezTo>
                <a:lnTo>
                  <a:pt x="468" y="155"/>
                </a:lnTo>
                <a:close/>
                <a:moveTo>
                  <a:pt x="484" y="145"/>
                </a:moveTo>
                <a:cubicBezTo>
                  <a:pt x="484" y="146"/>
                  <a:pt x="484" y="146"/>
                  <a:pt x="484" y="147"/>
                </a:cubicBezTo>
                <a:cubicBezTo>
                  <a:pt x="484" y="150"/>
                  <a:pt x="481" y="153"/>
                  <a:pt x="479" y="152"/>
                </a:cubicBezTo>
                <a:cubicBezTo>
                  <a:pt x="479" y="155"/>
                  <a:pt x="483" y="158"/>
                  <a:pt x="484" y="160"/>
                </a:cubicBezTo>
                <a:cubicBezTo>
                  <a:pt x="478" y="146"/>
                  <a:pt x="486" y="160"/>
                  <a:pt x="486" y="154"/>
                </a:cubicBezTo>
                <a:cubicBezTo>
                  <a:pt x="485" y="153"/>
                  <a:pt x="484" y="154"/>
                  <a:pt x="483" y="152"/>
                </a:cubicBezTo>
                <a:cubicBezTo>
                  <a:pt x="483" y="150"/>
                  <a:pt x="484" y="149"/>
                  <a:pt x="485" y="150"/>
                </a:cubicBezTo>
                <a:cubicBezTo>
                  <a:pt x="486" y="151"/>
                  <a:pt x="486" y="152"/>
                  <a:pt x="486" y="152"/>
                </a:cubicBezTo>
                <a:cubicBezTo>
                  <a:pt x="486" y="151"/>
                  <a:pt x="485" y="150"/>
                  <a:pt x="485" y="150"/>
                </a:cubicBezTo>
                <a:cubicBezTo>
                  <a:pt x="485" y="149"/>
                  <a:pt x="484" y="148"/>
                  <a:pt x="484" y="147"/>
                </a:cubicBezTo>
                <a:cubicBezTo>
                  <a:pt x="484" y="146"/>
                  <a:pt x="484" y="146"/>
                  <a:pt x="484" y="145"/>
                </a:cubicBezTo>
                <a:close/>
                <a:moveTo>
                  <a:pt x="506" y="138"/>
                </a:moveTo>
                <a:cubicBezTo>
                  <a:pt x="507" y="139"/>
                  <a:pt x="508" y="141"/>
                  <a:pt x="510" y="142"/>
                </a:cubicBezTo>
                <a:cubicBezTo>
                  <a:pt x="509" y="140"/>
                  <a:pt x="507" y="139"/>
                  <a:pt x="506" y="138"/>
                </a:cubicBezTo>
                <a:cubicBezTo>
                  <a:pt x="505" y="138"/>
                  <a:pt x="504" y="137"/>
                  <a:pt x="504" y="137"/>
                </a:cubicBezTo>
                <a:cubicBezTo>
                  <a:pt x="504" y="137"/>
                  <a:pt x="505" y="138"/>
                  <a:pt x="506" y="138"/>
                </a:cubicBezTo>
                <a:close/>
                <a:moveTo>
                  <a:pt x="498" y="132"/>
                </a:moveTo>
                <a:cubicBezTo>
                  <a:pt x="501" y="133"/>
                  <a:pt x="503" y="135"/>
                  <a:pt x="506" y="136"/>
                </a:cubicBezTo>
                <a:cubicBezTo>
                  <a:pt x="502" y="134"/>
                  <a:pt x="502" y="134"/>
                  <a:pt x="502" y="134"/>
                </a:cubicBezTo>
                <a:cubicBezTo>
                  <a:pt x="504" y="134"/>
                  <a:pt x="505" y="135"/>
                  <a:pt x="506" y="135"/>
                </a:cubicBezTo>
                <a:cubicBezTo>
                  <a:pt x="502" y="132"/>
                  <a:pt x="497" y="129"/>
                  <a:pt x="498" y="132"/>
                </a:cubicBezTo>
                <a:close/>
                <a:moveTo>
                  <a:pt x="508" y="133"/>
                </a:moveTo>
                <a:cubicBezTo>
                  <a:pt x="504" y="132"/>
                  <a:pt x="504" y="132"/>
                  <a:pt x="504" y="132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8" y="136"/>
                  <a:pt x="508" y="136"/>
                  <a:pt x="508" y="136"/>
                </a:cubicBezTo>
                <a:cubicBezTo>
                  <a:pt x="504" y="133"/>
                  <a:pt x="504" y="133"/>
                  <a:pt x="504" y="133"/>
                </a:cubicBezTo>
                <a:lnTo>
                  <a:pt x="508" y="133"/>
                </a:lnTo>
                <a:close/>
                <a:moveTo>
                  <a:pt x="539" y="127"/>
                </a:moveTo>
                <a:cubicBezTo>
                  <a:pt x="542" y="128"/>
                  <a:pt x="544" y="129"/>
                  <a:pt x="538" y="128"/>
                </a:cubicBezTo>
                <a:cubicBezTo>
                  <a:pt x="536" y="126"/>
                  <a:pt x="536" y="126"/>
                  <a:pt x="536" y="126"/>
                </a:cubicBezTo>
                <a:cubicBezTo>
                  <a:pt x="536" y="126"/>
                  <a:pt x="532" y="126"/>
                  <a:pt x="534" y="127"/>
                </a:cubicBezTo>
                <a:cubicBezTo>
                  <a:pt x="517" y="121"/>
                  <a:pt x="536" y="128"/>
                  <a:pt x="528" y="123"/>
                </a:cubicBezTo>
                <a:cubicBezTo>
                  <a:pt x="530" y="126"/>
                  <a:pt x="520" y="122"/>
                  <a:pt x="514" y="120"/>
                </a:cubicBezTo>
                <a:cubicBezTo>
                  <a:pt x="518" y="121"/>
                  <a:pt x="518" y="120"/>
                  <a:pt x="520" y="120"/>
                </a:cubicBezTo>
                <a:cubicBezTo>
                  <a:pt x="521" y="120"/>
                  <a:pt x="522" y="120"/>
                  <a:pt x="524" y="121"/>
                </a:cubicBezTo>
                <a:cubicBezTo>
                  <a:pt x="525" y="121"/>
                  <a:pt x="526" y="121"/>
                  <a:pt x="528" y="122"/>
                </a:cubicBezTo>
                <a:cubicBezTo>
                  <a:pt x="529" y="122"/>
                  <a:pt x="531" y="123"/>
                  <a:pt x="534" y="124"/>
                </a:cubicBezTo>
                <a:cubicBezTo>
                  <a:pt x="532" y="124"/>
                  <a:pt x="536" y="125"/>
                  <a:pt x="539" y="127"/>
                </a:cubicBezTo>
                <a:close/>
                <a:moveTo>
                  <a:pt x="520" y="108"/>
                </a:moveTo>
                <a:cubicBezTo>
                  <a:pt x="520" y="106"/>
                  <a:pt x="520" y="106"/>
                  <a:pt x="520" y="106"/>
                </a:cubicBezTo>
                <a:cubicBezTo>
                  <a:pt x="521" y="108"/>
                  <a:pt x="521" y="108"/>
                  <a:pt x="521" y="108"/>
                </a:cubicBezTo>
                <a:lnTo>
                  <a:pt x="520" y="108"/>
                </a:lnTo>
                <a:close/>
                <a:moveTo>
                  <a:pt x="488" y="61"/>
                </a:moveTo>
                <a:cubicBezTo>
                  <a:pt x="483" y="63"/>
                  <a:pt x="489" y="64"/>
                  <a:pt x="492" y="62"/>
                </a:cubicBezTo>
                <a:cubicBezTo>
                  <a:pt x="490" y="63"/>
                  <a:pt x="489" y="61"/>
                  <a:pt x="488" y="61"/>
                </a:cubicBezTo>
                <a:close/>
                <a:moveTo>
                  <a:pt x="480" y="41"/>
                </a:moveTo>
                <a:cubicBezTo>
                  <a:pt x="481" y="42"/>
                  <a:pt x="476" y="46"/>
                  <a:pt x="482" y="44"/>
                </a:cubicBezTo>
                <a:cubicBezTo>
                  <a:pt x="483" y="41"/>
                  <a:pt x="483" y="41"/>
                  <a:pt x="483" y="41"/>
                </a:cubicBezTo>
                <a:cubicBezTo>
                  <a:pt x="481" y="41"/>
                  <a:pt x="483" y="40"/>
                  <a:pt x="480" y="41"/>
                </a:cubicBezTo>
                <a:close/>
                <a:moveTo>
                  <a:pt x="472" y="28"/>
                </a:moveTo>
                <a:cubicBezTo>
                  <a:pt x="478" y="25"/>
                  <a:pt x="478" y="25"/>
                  <a:pt x="478" y="25"/>
                </a:cubicBezTo>
                <a:cubicBezTo>
                  <a:pt x="477" y="26"/>
                  <a:pt x="477" y="26"/>
                  <a:pt x="477" y="26"/>
                </a:cubicBezTo>
                <a:lnTo>
                  <a:pt x="472" y="28"/>
                </a:lnTo>
                <a:close/>
                <a:moveTo>
                  <a:pt x="466" y="33"/>
                </a:moveTo>
                <a:cubicBezTo>
                  <a:pt x="466" y="33"/>
                  <a:pt x="466" y="31"/>
                  <a:pt x="469" y="30"/>
                </a:cubicBezTo>
                <a:lnTo>
                  <a:pt x="466" y="33"/>
                </a:lnTo>
                <a:close/>
                <a:moveTo>
                  <a:pt x="465" y="16"/>
                </a:moveTo>
                <a:cubicBezTo>
                  <a:pt x="459" y="19"/>
                  <a:pt x="459" y="19"/>
                  <a:pt x="459" y="19"/>
                </a:cubicBezTo>
                <a:cubicBezTo>
                  <a:pt x="459" y="19"/>
                  <a:pt x="459" y="19"/>
                  <a:pt x="459" y="19"/>
                </a:cubicBezTo>
                <a:lnTo>
                  <a:pt x="465" y="16"/>
                </a:lnTo>
                <a:close/>
                <a:moveTo>
                  <a:pt x="469" y="16"/>
                </a:moveTo>
                <a:cubicBezTo>
                  <a:pt x="468" y="17"/>
                  <a:pt x="467" y="17"/>
                  <a:pt x="466" y="18"/>
                </a:cubicBezTo>
                <a:cubicBezTo>
                  <a:pt x="464" y="19"/>
                  <a:pt x="464" y="20"/>
                  <a:pt x="466" y="20"/>
                </a:cubicBezTo>
                <a:cubicBezTo>
                  <a:pt x="469" y="19"/>
                  <a:pt x="467" y="19"/>
                  <a:pt x="467" y="18"/>
                </a:cubicBezTo>
                <a:cubicBezTo>
                  <a:pt x="468" y="18"/>
                  <a:pt x="470" y="18"/>
                  <a:pt x="469" y="20"/>
                </a:cubicBezTo>
                <a:cubicBezTo>
                  <a:pt x="464" y="21"/>
                  <a:pt x="464" y="21"/>
                  <a:pt x="460" y="23"/>
                </a:cubicBezTo>
                <a:cubicBezTo>
                  <a:pt x="456" y="21"/>
                  <a:pt x="462" y="19"/>
                  <a:pt x="466" y="18"/>
                </a:cubicBezTo>
                <a:cubicBezTo>
                  <a:pt x="466" y="17"/>
                  <a:pt x="468" y="17"/>
                  <a:pt x="469" y="16"/>
                </a:cubicBezTo>
                <a:close/>
                <a:moveTo>
                  <a:pt x="474" y="23"/>
                </a:moveTo>
                <a:cubicBezTo>
                  <a:pt x="473" y="23"/>
                  <a:pt x="472" y="23"/>
                  <a:pt x="471" y="24"/>
                </a:cubicBezTo>
                <a:cubicBezTo>
                  <a:pt x="469" y="23"/>
                  <a:pt x="467" y="22"/>
                  <a:pt x="463" y="25"/>
                </a:cubicBezTo>
                <a:cubicBezTo>
                  <a:pt x="464" y="26"/>
                  <a:pt x="464" y="26"/>
                  <a:pt x="464" y="26"/>
                </a:cubicBezTo>
                <a:cubicBezTo>
                  <a:pt x="464" y="26"/>
                  <a:pt x="464" y="26"/>
                  <a:pt x="465" y="25"/>
                </a:cubicBezTo>
                <a:cubicBezTo>
                  <a:pt x="468" y="25"/>
                  <a:pt x="465" y="27"/>
                  <a:pt x="464" y="28"/>
                </a:cubicBezTo>
                <a:cubicBezTo>
                  <a:pt x="466" y="27"/>
                  <a:pt x="468" y="25"/>
                  <a:pt x="471" y="24"/>
                </a:cubicBezTo>
                <a:cubicBezTo>
                  <a:pt x="472" y="24"/>
                  <a:pt x="472" y="24"/>
                  <a:pt x="473" y="24"/>
                </a:cubicBezTo>
                <a:cubicBezTo>
                  <a:pt x="473" y="25"/>
                  <a:pt x="472" y="25"/>
                  <a:pt x="474" y="25"/>
                </a:cubicBezTo>
                <a:cubicBezTo>
                  <a:pt x="475" y="24"/>
                  <a:pt x="475" y="24"/>
                  <a:pt x="475" y="24"/>
                </a:cubicBezTo>
                <a:cubicBezTo>
                  <a:pt x="474" y="24"/>
                  <a:pt x="474" y="24"/>
                  <a:pt x="473" y="24"/>
                </a:cubicBezTo>
                <a:cubicBezTo>
                  <a:pt x="474" y="24"/>
                  <a:pt x="474" y="23"/>
                  <a:pt x="474" y="23"/>
                </a:cubicBezTo>
                <a:close/>
                <a:moveTo>
                  <a:pt x="472" y="13"/>
                </a:moveTo>
                <a:cubicBezTo>
                  <a:pt x="473" y="13"/>
                  <a:pt x="475" y="13"/>
                  <a:pt x="476" y="12"/>
                </a:cubicBezTo>
                <a:cubicBezTo>
                  <a:pt x="477" y="11"/>
                  <a:pt x="477" y="11"/>
                  <a:pt x="477" y="11"/>
                </a:cubicBezTo>
                <a:cubicBezTo>
                  <a:pt x="474" y="10"/>
                  <a:pt x="472" y="12"/>
                  <a:pt x="472" y="13"/>
                </a:cubicBezTo>
                <a:close/>
                <a:moveTo>
                  <a:pt x="489" y="54"/>
                </a:moveTo>
                <a:cubicBezTo>
                  <a:pt x="489" y="54"/>
                  <a:pt x="490" y="56"/>
                  <a:pt x="487" y="58"/>
                </a:cubicBezTo>
                <a:cubicBezTo>
                  <a:pt x="492" y="56"/>
                  <a:pt x="492" y="56"/>
                  <a:pt x="492" y="56"/>
                </a:cubicBezTo>
                <a:cubicBezTo>
                  <a:pt x="491" y="55"/>
                  <a:pt x="494" y="53"/>
                  <a:pt x="496" y="53"/>
                </a:cubicBezTo>
                <a:cubicBezTo>
                  <a:pt x="492" y="53"/>
                  <a:pt x="494" y="51"/>
                  <a:pt x="489" y="54"/>
                </a:cubicBezTo>
                <a:close/>
                <a:moveTo>
                  <a:pt x="518" y="105"/>
                </a:moveTo>
                <a:cubicBezTo>
                  <a:pt x="520" y="104"/>
                  <a:pt x="514" y="102"/>
                  <a:pt x="521" y="101"/>
                </a:cubicBezTo>
                <a:cubicBezTo>
                  <a:pt x="512" y="101"/>
                  <a:pt x="516" y="104"/>
                  <a:pt x="518" y="105"/>
                </a:cubicBezTo>
                <a:close/>
                <a:moveTo>
                  <a:pt x="528" y="105"/>
                </a:moveTo>
                <a:cubicBezTo>
                  <a:pt x="528" y="106"/>
                  <a:pt x="528" y="106"/>
                  <a:pt x="528" y="106"/>
                </a:cubicBezTo>
                <a:cubicBezTo>
                  <a:pt x="527" y="107"/>
                  <a:pt x="520" y="107"/>
                  <a:pt x="524" y="108"/>
                </a:cubicBezTo>
                <a:cubicBezTo>
                  <a:pt x="526" y="108"/>
                  <a:pt x="523" y="107"/>
                  <a:pt x="525" y="107"/>
                </a:cubicBezTo>
                <a:cubicBezTo>
                  <a:pt x="529" y="107"/>
                  <a:pt x="528" y="107"/>
                  <a:pt x="528" y="106"/>
                </a:cubicBezTo>
                <a:cubicBezTo>
                  <a:pt x="528" y="106"/>
                  <a:pt x="528" y="106"/>
                  <a:pt x="528" y="105"/>
                </a:cubicBezTo>
                <a:close/>
                <a:moveTo>
                  <a:pt x="513" y="71"/>
                </a:moveTo>
                <a:cubicBezTo>
                  <a:pt x="514" y="72"/>
                  <a:pt x="514" y="72"/>
                  <a:pt x="514" y="72"/>
                </a:cubicBezTo>
                <a:cubicBezTo>
                  <a:pt x="510" y="75"/>
                  <a:pt x="510" y="75"/>
                  <a:pt x="510" y="75"/>
                </a:cubicBezTo>
                <a:lnTo>
                  <a:pt x="513" y="71"/>
                </a:lnTo>
                <a:close/>
                <a:moveTo>
                  <a:pt x="511" y="55"/>
                </a:moveTo>
                <a:cubicBezTo>
                  <a:pt x="511" y="56"/>
                  <a:pt x="511" y="56"/>
                  <a:pt x="511" y="56"/>
                </a:cubicBezTo>
                <a:cubicBezTo>
                  <a:pt x="510" y="56"/>
                  <a:pt x="510" y="56"/>
                  <a:pt x="510" y="56"/>
                </a:cubicBezTo>
                <a:cubicBezTo>
                  <a:pt x="509" y="57"/>
                  <a:pt x="507" y="57"/>
                  <a:pt x="506" y="58"/>
                </a:cubicBezTo>
                <a:cubicBezTo>
                  <a:pt x="506" y="58"/>
                  <a:pt x="506" y="59"/>
                  <a:pt x="506" y="59"/>
                </a:cubicBezTo>
                <a:cubicBezTo>
                  <a:pt x="506" y="59"/>
                  <a:pt x="506" y="58"/>
                  <a:pt x="506" y="58"/>
                </a:cubicBezTo>
                <a:cubicBezTo>
                  <a:pt x="506" y="57"/>
                  <a:pt x="505" y="56"/>
                  <a:pt x="509" y="54"/>
                </a:cubicBezTo>
                <a:cubicBezTo>
                  <a:pt x="507" y="55"/>
                  <a:pt x="508" y="57"/>
                  <a:pt x="511" y="56"/>
                </a:cubicBezTo>
                <a:lnTo>
                  <a:pt x="511" y="55"/>
                </a:lnTo>
                <a:close/>
                <a:moveTo>
                  <a:pt x="501" y="25"/>
                </a:moveTo>
                <a:cubicBezTo>
                  <a:pt x="500" y="26"/>
                  <a:pt x="499" y="26"/>
                  <a:pt x="502" y="26"/>
                </a:cubicBezTo>
                <a:cubicBezTo>
                  <a:pt x="503" y="25"/>
                  <a:pt x="502" y="24"/>
                  <a:pt x="501" y="25"/>
                </a:cubicBezTo>
                <a:close/>
                <a:moveTo>
                  <a:pt x="519" y="60"/>
                </a:moveTo>
                <a:cubicBezTo>
                  <a:pt x="516" y="61"/>
                  <a:pt x="518" y="62"/>
                  <a:pt x="514" y="63"/>
                </a:cubicBezTo>
                <a:cubicBezTo>
                  <a:pt x="513" y="63"/>
                  <a:pt x="513" y="63"/>
                  <a:pt x="513" y="63"/>
                </a:cubicBezTo>
                <a:cubicBezTo>
                  <a:pt x="515" y="63"/>
                  <a:pt x="507" y="67"/>
                  <a:pt x="512" y="66"/>
                </a:cubicBezTo>
                <a:cubicBezTo>
                  <a:pt x="511" y="66"/>
                  <a:pt x="511" y="66"/>
                  <a:pt x="511" y="66"/>
                </a:cubicBezTo>
                <a:cubicBezTo>
                  <a:pt x="513" y="66"/>
                  <a:pt x="515" y="62"/>
                  <a:pt x="518" y="62"/>
                </a:cubicBezTo>
                <a:cubicBezTo>
                  <a:pt x="519" y="63"/>
                  <a:pt x="521" y="60"/>
                  <a:pt x="519" y="60"/>
                </a:cubicBezTo>
                <a:close/>
                <a:moveTo>
                  <a:pt x="507" y="19"/>
                </a:moveTo>
                <a:cubicBezTo>
                  <a:pt x="507" y="21"/>
                  <a:pt x="500" y="23"/>
                  <a:pt x="504" y="24"/>
                </a:cubicBezTo>
                <a:cubicBezTo>
                  <a:pt x="504" y="22"/>
                  <a:pt x="511" y="19"/>
                  <a:pt x="507" y="19"/>
                </a:cubicBezTo>
                <a:close/>
                <a:moveTo>
                  <a:pt x="524" y="45"/>
                </a:moveTo>
                <a:cubicBezTo>
                  <a:pt x="525" y="45"/>
                  <a:pt x="525" y="45"/>
                  <a:pt x="525" y="45"/>
                </a:cubicBezTo>
                <a:cubicBezTo>
                  <a:pt x="524" y="47"/>
                  <a:pt x="524" y="47"/>
                  <a:pt x="524" y="47"/>
                </a:cubicBezTo>
                <a:cubicBezTo>
                  <a:pt x="523" y="47"/>
                  <a:pt x="523" y="47"/>
                  <a:pt x="523" y="47"/>
                </a:cubicBezTo>
                <a:lnTo>
                  <a:pt x="524" y="45"/>
                </a:lnTo>
                <a:close/>
                <a:moveTo>
                  <a:pt x="467" y="35"/>
                </a:moveTo>
                <a:cubicBezTo>
                  <a:pt x="466" y="35"/>
                  <a:pt x="466" y="36"/>
                  <a:pt x="467" y="36"/>
                </a:cubicBezTo>
                <a:cubicBezTo>
                  <a:pt x="467" y="36"/>
                  <a:pt x="467" y="35"/>
                  <a:pt x="467" y="35"/>
                </a:cubicBezTo>
                <a:close/>
                <a:moveTo>
                  <a:pt x="501" y="109"/>
                </a:moveTo>
                <a:cubicBezTo>
                  <a:pt x="500" y="108"/>
                  <a:pt x="499" y="108"/>
                  <a:pt x="498" y="108"/>
                </a:cubicBezTo>
                <a:cubicBezTo>
                  <a:pt x="499" y="108"/>
                  <a:pt x="500" y="108"/>
                  <a:pt x="501" y="109"/>
                </a:cubicBezTo>
                <a:close/>
                <a:moveTo>
                  <a:pt x="496" y="109"/>
                </a:moveTo>
                <a:cubicBezTo>
                  <a:pt x="496" y="109"/>
                  <a:pt x="496" y="109"/>
                  <a:pt x="496" y="109"/>
                </a:cubicBezTo>
                <a:cubicBezTo>
                  <a:pt x="496" y="109"/>
                  <a:pt x="496" y="109"/>
                  <a:pt x="496" y="109"/>
                </a:cubicBezTo>
                <a:close/>
                <a:moveTo>
                  <a:pt x="429" y="155"/>
                </a:moveTo>
                <a:cubicBezTo>
                  <a:pt x="428" y="155"/>
                  <a:pt x="425" y="152"/>
                  <a:pt x="428" y="156"/>
                </a:cubicBezTo>
                <a:cubicBezTo>
                  <a:pt x="429" y="158"/>
                  <a:pt x="428" y="155"/>
                  <a:pt x="429" y="155"/>
                </a:cubicBezTo>
                <a:close/>
                <a:moveTo>
                  <a:pt x="433" y="159"/>
                </a:moveTo>
                <a:cubicBezTo>
                  <a:pt x="434" y="159"/>
                  <a:pt x="435" y="160"/>
                  <a:pt x="436" y="161"/>
                </a:cubicBezTo>
                <a:cubicBezTo>
                  <a:pt x="434" y="159"/>
                  <a:pt x="434" y="159"/>
                  <a:pt x="433" y="159"/>
                </a:cubicBezTo>
                <a:close/>
                <a:moveTo>
                  <a:pt x="433" y="159"/>
                </a:moveTo>
                <a:cubicBezTo>
                  <a:pt x="432" y="159"/>
                  <a:pt x="432" y="160"/>
                  <a:pt x="431" y="161"/>
                </a:cubicBezTo>
                <a:cubicBezTo>
                  <a:pt x="433" y="162"/>
                  <a:pt x="433" y="160"/>
                  <a:pt x="433" y="159"/>
                </a:cubicBezTo>
                <a:close/>
                <a:moveTo>
                  <a:pt x="442" y="148"/>
                </a:moveTo>
                <a:cubicBezTo>
                  <a:pt x="443" y="150"/>
                  <a:pt x="447" y="151"/>
                  <a:pt x="445" y="155"/>
                </a:cubicBezTo>
                <a:cubicBezTo>
                  <a:pt x="445" y="155"/>
                  <a:pt x="446" y="153"/>
                  <a:pt x="448" y="155"/>
                </a:cubicBezTo>
                <a:cubicBezTo>
                  <a:pt x="445" y="151"/>
                  <a:pt x="444" y="148"/>
                  <a:pt x="442" y="148"/>
                </a:cubicBezTo>
                <a:close/>
                <a:moveTo>
                  <a:pt x="452" y="156"/>
                </a:moveTo>
                <a:cubicBezTo>
                  <a:pt x="452" y="155"/>
                  <a:pt x="452" y="155"/>
                  <a:pt x="453" y="155"/>
                </a:cubicBezTo>
                <a:cubicBezTo>
                  <a:pt x="452" y="155"/>
                  <a:pt x="452" y="155"/>
                  <a:pt x="452" y="156"/>
                </a:cubicBezTo>
                <a:close/>
                <a:moveTo>
                  <a:pt x="453" y="155"/>
                </a:moveTo>
                <a:cubicBezTo>
                  <a:pt x="454" y="155"/>
                  <a:pt x="457" y="160"/>
                  <a:pt x="457" y="157"/>
                </a:cubicBezTo>
                <a:cubicBezTo>
                  <a:pt x="456" y="155"/>
                  <a:pt x="454" y="152"/>
                  <a:pt x="453" y="152"/>
                </a:cubicBezTo>
                <a:cubicBezTo>
                  <a:pt x="454" y="155"/>
                  <a:pt x="453" y="155"/>
                  <a:pt x="453" y="155"/>
                </a:cubicBezTo>
                <a:close/>
                <a:moveTo>
                  <a:pt x="480" y="123"/>
                </a:moveTo>
                <a:cubicBezTo>
                  <a:pt x="479" y="124"/>
                  <a:pt x="479" y="124"/>
                  <a:pt x="479" y="124"/>
                </a:cubicBezTo>
                <a:cubicBezTo>
                  <a:pt x="480" y="125"/>
                  <a:pt x="480" y="125"/>
                  <a:pt x="480" y="125"/>
                </a:cubicBezTo>
                <a:cubicBezTo>
                  <a:pt x="480" y="125"/>
                  <a:pt x="481" y="124"/>
                  <a:pt x="480" y="123"/>
                </a:cubicBezTo>
                <a:close/>
                <a:moveTo>
                  <a:pt x="491" y="134"/>
                </a:moveTo>
                <a:cubicBezTo>
                  <a:pt x="488" y="129"/>
                  <a:pt x="488" y="129"/>
                  <a:pt x="488" y="129"/>
                </a:cubicBezTo>
                <a:cubicBezTo>
                  <a:pt x="487" y="128"/>
                  <a:pt x="490" y="132"/>
                  <a:pt x="489" y="132"/>
                </a:cubicBezTo>
                <a:cubicBezTo>
                  <a:pt x="489" y="133"/>
                  <a:pt x="490" y="134"/>
                  <a:pt x="491" y="134"/>
                </a:cubicBezTo>
                <a:close/>
                <a:moveTo>
                  <a:pt x="504" y="160"/>
                </a:moveTo>
                <a:cubicBezTo>
                  <a:pt x="504" y="160"/>
                  <a:pt x="504" y="160"/>
                  <a:pt x="503" y="160"/>
                </a:cubicBezTo>
                <a:cubicBezTo>
                  <a:pt x="504" y="160"/>
                  <a:pt x="504" y="160"/>
                  <a:pt x="504" y="160"/>
                </a:cubicBezTo>
                <a:close/>
                <a:moveTo>
                  <a:pt x="484" y="120"/>
                </a:moveTo>
                <a:cubicBezTo>
                  <a:pt x="486" y="122"/>
                  <a:pt x="487" y="124"/>
                  <a:pt x="489" y="125"/>
                </a:cubicBezTo>
                <a:cubicBezTo>
                  <a:pt x="490" y="126"/>
                  <a:pt x="486" y="121"/>
                  <a:pt x="484" y="120"/>
                </a:cubicBezTo>
                <a:close/>
                <a:moveTo>
                  <a:pt x="489" y="120"/>
                </a:moveTo>
                <a:cubicBezTo>
                  <a:pt x="488" y="120"/>
                  <a:pt x="487" y="120"/>
                  <a:pt x="486" y="119"/>
                </a:cubicBezTo>
                <a:cubicBezTo>
                  <a:pt x="488" y="121"/>
                  <a:pt x="488" y="121"/>
                  <a:pt x="488" y="121"/>
                </a:cubicBezTo>
                <a:lnTo>
                  <a:pt x="489" y="120"/>
                </a:lnTo>
                <a:close/>
                <a:moveTo>
                  <a:pt x="496" y="122"/>
                </a:moveTo>
                <a:cubicBezTo>
                  <a:pt x="494" y="121"/>
                  <a:pt x="494" y="121"/>
                  <a:pt x="494" y="121"/>
                </a:cubicBezTo>
                <a:cubicBezTo>
                  <a:pt x="495" y="122"/>
                  <a:pt x="495" y="122"/>
                  <a:pt x="495" y="122"/>
                </a:cubicBezTo>
                <a:lnTo>
                  <a:pt x="496" y="122"/>
                </a:lnTo>
                <a:close/>
                <a:moveTo>
                  <a:pt x="501" y="90"/>
                </a:moveTo>
                <a:cubicBezTo>
                  <a:pt x="500" y="90"/>
                  <a:pt x="500" y="86"/>
                  <a:pt x="495" y="89"/>
                </a:cubicBezTo>
                <a:cubicBezTo>
                  <a:pt x="502" y="87"/>
                  <a:pt x="495" y="93"/>
                  <a:pt x="501" y="90"/>
                </a:cubicBezTo>
                <a:close/>
                <a:moveTo>
                  <a:pt x="470" y="41"/>
                </a:moveTo>
                <a:cubicBezTo>
                  <a:pt x="471" y="38"/>
                  <a:pt x="471" y="38"/>
                  <a:pt x="471" y="38"/>
                </a:cubicBezTo>
                <a:cubicBezTo>
                  <a:pt x="470" y="40"/>
                  <a:pt x="467" y="40"/>
                  <a:pt x="470" y="41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aphicFrame>
        <p:nvGraphicFramePr>
          <p:cNvPr id="85" name="Diagram 84"/>
          <p:cNvGraphicFramePr/>
          <p:nvPr>
            <p:extLst>
              <p:ext uri="{D42A27DB-BD31-4B8C-83A1-F6EECF244321}">
                <p14:modId xmlns:p14="http://schemas.microsoft.com/office/powerpoint/2010/main" val="1544017503"/>
              </p:ext>
            </p:extLst>
          </p:nvPr>
        </p:nvGraphicFramePr>
        <p:xfrm>
          <a:off x="828675" y="1594871"/>
          <a:ext cx="2343150" cy="19470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6" name="Szövegdoboz 85"/>
          <p:cNvSpPr txBox="1"/>
          <p:nvPr/>
        </p:nvSpPr>
        <p:spPr>
          <a:xfrm>
            <a:off x="1607215" y="2275995"/>
            <a:ext cx="910762" cy="584775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>
            <a:defPPr>
              <a:defRPr lang="hu-HU"/>
            </a:defPPr>
            <a:lvl1pPr>
              <a:defRPr sz="6000" b="1">
                <a:solidFill>
                  <a:srgbClr val="990000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hu-HU" sz="3200" dirty="0">
                <a:solidFill>
                  <a:srgbClr val="47274E"/>
                </a:solidFill>
              </a:rPr>
              <a:t>54%</a:t>
            </a:r>
          </a:p>
        </p:txBody>
      </p:sp>
      <p:graphicFrame>
        <p:nvGraphicFramePr>
          <p:cNvPr id="94" name="Diagram 93"/>
          <p:cNvGraphicFramePr/>
          <p:nvPr>
            <p:extLst>
              <p:ext uri="{D42A27DB-BD31-4B8C-83A1-F6EECF244321}">
                <p14:modId xmlns:p14="http://schemas.microsoft.com/office/powerpoint/2010/main" val="3990686596"/>
              </p:ext>
            </p:extLst>
          </p:nvPr>
        </p:nvGraphicFramePr>
        <p:xfrm>
          <a:off x="8629177" y="1594871"/>
          <a:ext cx="2343150" cy="19470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5" name="Szövegdoboz 94"/>
          <p:cNvSpPr txBox="1"/>
          <p:nvPr/>
        </p:nvSpPr>
        <p:spPr>
          <a:xfrm>
            <a:off x="9553190" y="2366747"/>
            <a:ext cx="910762" cy="369332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>
            <a:defPPr>
              <a:defRPr lang="hu-HU"/>
            </a:defPPr>
            <a:lvl1pPr>
              <a:defRPr sz="6000" b="1">
                <a:solidFill>
                  <a:srgbClr val="990000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hu-HU" sz="1800" dirty="0">
                <a:solidFill>
                  <a:srgbClr val="47274E"/>
                </a:solidFill>
              </a:rPr>
              <a:t>10%</a:t>
            </a:r>
          </a:p>
        </p:txBody>
      </p:sp>
      <p:sp>
        <p:nvSpPr>
          <p:cNvPr id="96" name="Freeform 18"/>
          <p:cNvSpPr>
            <a:spLocks noChangeAspect="1" noEditPoints="1"/>
          </p:cNvSpPr>
          <p:nvPr/>
        </p:nvSpPr>
        <p:spPr bwMode="auto">
          <a:xfrm rot="19437734" flipH="1" flipV="1">
            <a:off x="3166641" y="4716804"/>
            <a:ext cx="1789482" cy="582522"/>
          </a:xfrm>
          <a:custGeom>
            <a:avLst/>
            <a:gdLst>
              <a:gd name="T0" fmla="*/ 266 w 578"/>
              <a:gd name="T1" fmla="*/ 80 h 179"/>
              <a:gd name="T2" fmla="*/ 212 w 578"/>
              <a:gd name="T3" fmla="*/ 39 h 179"/>
              <a:gd name="T4" fmla="*/ 51 w 578"/>
              <a:gd name="T5" fmla="*/ 101 h 179"/>
              <a:gd name="T6" fmla="*/ 204 w 578"/>
              <a:gd name="T7" fmla="*/ 36 h 179"/>
              <a:gd name="T8" fmla="*/ 277 w 578"/>
              <a:gd name="T9" fmla="*/ 48 h 179"/>
              <a:gd name="T10" fmla="*/ 376 w 578"/>
              <a:gd name="T11" fmla="*/ 58 h 179"/>
              <a:gd name="T12" fmla="*/ 464 w 578"/>
              <a:gd name="T13" fmla="*/ 100 h 179"/>
              <a:gd name="T14" fmla="*/ 386 w 578"/>
              <a:gd name="T15" fmla="*/ 94 h 179"/>
              <a:gd name="T16" fmla="*/ 328 w 578"/>
              <a:gd name="T17" fmla="*/ 96 h 179"/>
              <a:gd name="T18" fmla="*/ 277 w 578"/>
              <a:gd name="T19" fmla="*/ 93 h 179"/>
              <a:gd name="T20" fmla="*/ 244 w 578"/>
              <a:gd name="T21" fmla="*/ 91 h 179"/>
              <a:gd name="T22" fmla="*/ 156 w 578"/>
              <a:gd name="T23" fmla="*/ 81 h 179"/>
              <a:gd name="T24" fmla="*/ 73 w 578"/>
              <a:gd name="T25" fmla="*/ 90 h 179"/>
              <a:gd name="T26" fmla="*/ 22 w 578"/>
              <a:gd name="T27" fmla="*/ 121 h 179"/>
              <a:gd name="T28" fmla="*/ 17 w 578"/>
              <a:gd name="T29" fmla="*/ 76 h 179"/>
              <a:gd name="T30" fmla="*/ 90 w 578"/>
              <a:gd name="T31" fmla="*/ 45 h 179"/>
              <a:gd name="T32" fmla="*/ 179 w 578"/>
              <a:gd name="T33" fmla="*/ 79 h 179"/>
              <a:gd name="T34" fmla="*/ 170 w 578"/>
              <a:gd name="T35" fmla="*/ 56 h 179"/>
              <a:gd name="T36" fmla="*/ 303 w 578"/>
              <a:gd name="T37" fmla="*/ 55 h 179"/>
              <a:gd name="T38" fmla="*/ 404 w 578"/>
              <a:gd name="T39" fmla="*/ 83 h 179"/>
              <a:gd name="T40" fmla="*/ 324 w 578"/>
              <a:gd name="T41" fmla="*/ 82 h 179"/>
              <a:gd name="T42" fmla="*/ 219 w 578"/>
              <a:gd name="T43" fmla="*/ 71 h 179"/>
              <a:gd name="T44" fmla="*/ 25 w 578"/>
              <a:gd name="T45" fmla="*/ 95 h 179"/>
              <a:gd name="T46" fmla="*/ 39 w 578"/>
              <a:gd name="T47" fmla="*/ 89 h 179"/>
              <a:gd name="T48" fmla="*/ 150 w 578"/>
              <a:gd name="T49" fmla="*/ 60 h 179"/>
              <a:gd name="T50" fmla="*/ 141 w 578"/>
              <a:gd name="T51" fmla="*/ 60 h 179"/>
              <a:gd name="T52" fmla="*/ 230 w 578"/>
              <a:gd name="T53" fmla="*/ 93 h 179"/>
              <a:gd name="T54" fmla="*/ 424 w 578"/>
              <a:gd name="T55" fmla="*/ 89 h 179"/>
              <a:gd name="T56" fmla="*/ 323 w 578"/>
              <a:gd name="T57" fmla="*/ 100 h 179"/>
              <a:gd name="T58" fmla="*/ 427 w 578"/>
              <a:gd name="T59" fmla="*/ 177 h 179"/>
              <a:gd name="T60" fmla="*/ 500 w 578"/>
              <a:gd name="T61" fmla="*/ 119 h 179"/>
              <a:gd name="T62" fmla="*/ 523 w 578"/>
              <a:gd name="T63" fmla="*/ 124 h 179"/>
              <a:gd name="T64" fmla="*/ 520 w 578"/>
              <a:gd name="T65" fmla="*/ 39 h 179"/>
              <a:gd name="T66" fmla="*/ 534 w 578"/>
              <a:gd name="T67" fmla="*/ 76 h 179"/>
              <a:gd name="T68" fmla="*/ 573 w 578"/>
              <a:gd name="T69" fmla="*/ 123 h 179"/>
              <a:gd name="T70" fmla="*/ 549 w 578"/>
              <a:gd name="T71" fmla="*/ 152 h 179"/>
              <a:gd name="T72" fmla="*/ 461 w 578"/>
              <a:gd name="T73" fmla="*/ 162 h 179"/>
              <a:gd name="T74" fmla="*/ 439 w 578"/>
              <a:gd name="T75" fmla="*/ 166 h 179"/>
              <a:gd name="T76" fmla="*/ 477 w 578"/>
              <a:gd name="T77" fmla="*/ 147 h 179"/>
              <a:gd name="T78" fmla="*/ 493 w 578"/>
              <a:gd name="T79" fmla="*/ 129 h 179"/>
              <a:gd name="T80" fmla="*/ 500 w 578"/>
              <a:gd name="T81" fmla="*/ 119 h 179"/>
              <a:gd name="T82" fmla="*/ 509 w 578"/>
              <a:gd name="T83" fmla="*/ 117 h 179"/>
              <a:gd name="T84" fmla="*/ 496 w 578"/>
              <a:gd name="T85" fmla="*/ 105 h 179"/>
              <a:gd name="T86" fmla="*/ 487 w 578"/>
              <a:gd name="T87" fmla="*/ 74 h 179"/>
              <a:gd name="T88" fmla="*/ 469 w 578"/>
              <a:gd name="T89" fmla="*/ 36 h 179"/>
              <a:gd name="T90" fmla="*/ 440 w 578"/>
              <a:gd name="T91" fmla="*/ 8 h 179"/>
              <a:gd name="T92" fmla="*/ 500 w 578"/>
              <a:gd name="T93" fmla="*/ 9 h 179"/>
              <a:gd name="T94" fmla="*/ 552 w 578"/>
              <a:gd name="T95" fmla="*/ 103 h 179"/>
              <a:gd name="T96" fmla="*/ 540 w 578"/>
              <a:gd name="T97" fmla="*/ 98 h 179"/>
              <a:gd name="T98" fmla="*/ 521 w 578"/>
              <a:gd name="T99" fmla="*/ 78 h 179"/>
              <a:gd name="T100" fmla="*/ 513 w 578"/>
              <a:gd name="T101" fmla="*/ 155 h 179"/>
              <a:gd name="T102" fmla="*/ 486 w 578"/>
              <a:gd name="T103" fmla="*/ 154 h 179"/>
              <a:gd name="T104" fmla="*/ 504 w 578"/>
              <a:gd name="T105" fmla="*/ 133 h 179"/>
              <a:gd name="T106" fmla="*/ 520 w 578"/>
              <a:gd name="T107" fmla="*/ 108 h 179"/>
              <a:gd name="T108" fmla="*/ 469 w 578"/>
              <a:gd name="T109" fmla="*/ 16 h 179"/>
              <a:gd name="T110" fmla="*/ 474 w 578"/>
              <a:gd name="T111" fmla="*/ 23 h 179"/>
              <a:gd name="T112" fmla="*/ 513 w 578"/>
              <a:gd name="T113" fmla="*/ 71 h 179"/>
              <a:gd name="T114" fmla="*/ 512 w 578"/>
              <a:gd name="T115" fmla="*/ 66 h 179"/>
              <a:gd name="T116" fmla="*/ 496 w 578"/>
              <a:gd name="T117" fmla="*/ 109 h 179"/>
              <a:gd name="T118" fmla="*/ 457 w 578"/>
              <a:gd name="T119" fmla="*/ 157 h 179"/>
              <a:gd name="T120" fmla="*/ 488 w 578"/>
              <a:gd name="T121" fmla="*/ 121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578" h="179">
                <a:moveTo>
                  <a:pt x="484" y="109"/>
                </a:moveTo>
                <a:cubicBezTo>
                  <a:pt x="484" y="110"/>
                  <a:pt x="484" y="110"/>
                  <a:pt x="484" y="110"/>
                </a:cubicBezTo>
                <a:cubicBezTo>
                  <a:pt x="483" y="110"/>
                  <a:pt x="483" y="110"/>
                  <a:pt x="484" y="109"/>
                </a:cubicBezTo>
                <a:close/>
                <a:moveTo>
                  <a:pt x="484" y="110"/>
                </a:moveTo>
                <a:cubicBezTo>
                  <a:pt x="486" y="114"/>
                  <a:pt x="491" y="116"/>
                  <a:pt x="494" y="118"/>
                </a:cubicBezTo>
                <a:cubicBezTo>
                  <a:pt x="496" y="111"/>
                  <a:pt x="487" y="111"/>
                  <a:pt x="484" y="110"/>
                </a:cubicBezTo>
                <a:close/>
                <a:moveTo>
                  <a:pt x="491" y="102"/>
                </a:moveTo>
                <a:cubicBezTo>
                  <a:pt x="488" y="99"/>
                  <a:pt x="488" y="99"/>
                  <a:pt x="488" y="99"/>
                </a:cubicBezTo>
                <a:cubicBezTo>
                  <a:pt x="489" y="100"/>
                  <a:pt x="488" y="103"/>
                  <a:pt x="491" y="102"/>
                </a:cubicBezTo>
                <a:close/>
                <a:moveTo>
                  <a:pt x="484" y="104"/>
                </a:moveTo>
                <a:cubicBezTo>
                  <a:pt x="485" y="108"/>
                  <a:pt x="485" y="108"/>
                  <a:pt x="485" y="108"/>
                </a:cubicBezTo>
                <a:cubicBezTo>
                  <a:pt x="486" y="105"/>
                  <a:pt x="486" y="105"/>
                  <a:pt x="486" y="105"/>
                </a:cubicBezTo>
                <a:lnTo>
                  <a:pt x="484" y="104"/>
                </a:lnTo>
                <a:close/>
                <a:moveTo>
                  <a:pt x="277" y="97"/>
                </a:moveTo>
                <a:cubicBezTo>
                  <a:pt x="277" y="96"/>
                  <a:pt x="277" y="94"/>
                  <a:pt x="277" y="93"/>
                </a:cubicBezTo>
                <a:lnTo>
                  <a:pt x="277" y="97"/>
                </a:lnTo>
                <a:close/>
                <a:moveTo>
                  <a:pt x="266" y="80"/>
                </a:moveTo>
                <a:cubicBezTo>
                  <a:pt x="267" y="80"/>
                  <a:pt x="267" y="81"/>
                  <a:pt x="268" y="81"/>
                </a:cubicBezTo>
                <a:cubicBezTo>
                  <a:pt x="267" y="80"/>
                  <a:pt x="267" y="80"/>
                  <a:pt x="266" y="80"/>
                </a:cubicBezTo>
                <a:close/>
                <a:moveTo>
                  <a:pt x="284" y="93"/>
                </a:moveTo>
                <a:cubicBezTo>
                  <a:pt x="286" y="93"/>
                  <a:pt x="286" y="93"/>
                  <a:pt x="286" y="93"/>
                </a:cubicBezTo>
                <a:cubicBezTo>
                  <a:pt x="285" y="93"/>
                  <a:pt x="284" y="93"/>
                  <a:pt x="284" y="93"/>
                </a:cubicBezTo>
                <a:close/>
                <a:moveTo>
                  <a:pt x="394" y="100"/>
                </a:moveTo>
                <a:cubicBezTo>
                  <a:pt x="393" y="99"/>
                  <a:pt x="391" y="97"/>
                  <a:pt x="390" y="95"/>
                </a:cubicBezTo>
                <a:cubicBezTo>
                  <a:pt x="391" y="97"/>
                  <a:pt x="390" y="101"/>
                  <a:pt x="394" y="100"/>
                </a:cubicBezTo>
                <a:close/>
                <a:moveTo>
                  <a:pt x="225" y="44"/>
                </a:moveTo>
                <a:cubicBezTo>
                  <a:pt x="225" y="42"/>
                  <a:pt x="225" y="42"/>
                  <a:pt x="225" y="42"/>
                </a:cubicBezTo>
                <a:cubicBezTo>
                  <a:pt x="224" y="42"/>
                  <a:pt x="224" y="43"/>
                  <a:pt x="225" y="44"/>
                </a:cubicBezTo>
                <a:close/>
                <a:moveTo>
                  <a:pt x="267" y="49"/>
                </a:moveTo>
                <a:cubicBezTo>
                  <a:pt x="267" y="49"/>
                  <a:pt x="267" y="49"/>
                  <a:pt x="267" y="49"/>
                </a:cubicBezTo>
                <a:cubicBezTo>
                  <a:pt x="267" y="48"/>
                  <a:pt x="268" y="48"/>
                  <a:pt x="268" y="46"/>
                </a:cubicBezTo>
                <a:lnTo>
                  <a:pt x="267" y="49"/>
                </a:lnTo>
                <a:close/>
                <a:moveTo>
                  <a:pt x="294" y="90"/>
                </a:moveTo>
                <a:cubicBezTo>
                  <a:pt x="293" y="89"/>
                  <a:pt x="293" y="89"/>
                  <a:pt x="293" y="89"/>
                </a:cubicBezTo>
                <a:cubicBezTo>
                  <a:pt x="292" y="89"/>
                  <a:pt x="292" y="89"/>
                  <a:pt x="292" y="89"/>
                </a:cubicBezTo>
                <a:cubicBezTo>
                  <a:pt x="293" y="90"/>
                  <a:pt x="293" y="90"/>
                  <a:pt x="294" y="90"/>
                </a:cubicBezTo>
                <a:close/>
                <a:moveTo>
                  <a:pt x="210" y="34"/>
                </a:moveTo>
                <a:cubicBezTo>
                  <a:pt x="210" y="36"/>
                  <a:pt x="211" y="38"/>
                  <a:pt x="212" y="39"/>
                </a:cubicBezTo>
                <a:cubicBezTo>
                  <a:pt x="212" y="37"/>
                  <a:pt x="211" y="35"/>
                  <a:pt x="210" y="34"/>
                </a:cubicBezTo>
                <a:close/>
                <a:moveTo>
                  <a:pt x="266" y="80"/>
                </a:move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lose/>
                <a:moveTo>
                  <a:pt x="279" y="48"/>
                </a:moveTo>
                <a:cubicBezTo>
                  <a:pt x="280" y="49"/>
                  <a:pt x="281" y="49"/>
                  <a:pt x="281" y="49"/>
                </a:cubicBezTo>
                <a:cubicBezTo>
                  <a:pt x="281" y="48"/>
                  <a:pt x="280" y="48"/>
                  <a:pt x="279" y="48"/>
                </a:cubicBezTo>
                <a:close/>
                <a:moveTo>
                  <a:pt x="389" y="93"/>
                </a:moveTo>
                <a:cubicBezTo>
                  <a:pt x="390" y="95"/>
                  <a:pt x="390" y="95"/>
                  <a:pt x="390" y="95"/>
                </a:cubicBezTo>
                <a:cubicBezTo>
                  <a:pt x="390" y="94"/>
                  <a:pt x="390" y="93"/>
                  <a:pt x="389" y="93"/>
                </a:cubicBezTo>
                <a:close/>
                <a:moveTo>
                  <a:pt x="471" y="106"/>
                </a:moveTo>
                <a:cubicBezTo>
                  <a:pt x="471" y="108"/>
                  <a:pt x="470" y="109"/>
                  <a:pt x="472" y="110"/>
                </a:cubicBezTo>
                <a:cubicBezTo>
                  <a:pt x="472" y="108"/>
                  <a:pt x="471" y="107"/>
                  <a:pt x="471" y="106"/>
                </a:cubicBezTo>
                <a:close/>
                <a:moveTo>
                  <a:pt x="5" y="110"/>
                </a:moveTo>
                <a:cubicBezTo>
                  <a:pt x="5" y="110"/>
                  <a:pt x="5" y="110"/>
                  <a:pt x="5" y="110"/>
                </a:cubicBezTo>
                <a:cubicBezTo>
                  <a:pt x="5" y="110"/>
                  <a:pt x="5" y="110"/>
                  <a:pt x="5" y="110"/>
                </a:cubicBezTo>
                <a:close/>
                <a:moveTo>
                  <a:pt x="52" y="103"/>
                </a:moveTo>
                <a:cubicBezTo>
                  <a:pt x="51" y="102"/>
                  <a:pt x="51" y="102"/>
                  <a:pt x="51" y="101"/>
                </a:cubicBezTo>
                <a:cubicBezTo>
                  <a:pt x="51" y="103"/>
                  <a:pt x="51" y="104"/>
                  <a:pt x="52" y="103"/>
                </a:cubicBezTo>
                <a:close/>
                <a:moveTo>
                  <a:pt x="87" y="38"/>
                </a:moveTo>
                <a:cubicBezTo>
                  <a:pt x="96" y="43"/>
                  <a:pt x="96" y="43"/>
                  <a:pt x="96" y="43"/>
                </a:cubicBezTo>
                <a:cubicBezTo>
                  <a:pt x="96" y="41"/>
                  <a:pt x="100" y="39"/>
                  <a:pt x="97" y="37"/>
                </a:cubicBezTo>
                <a:cubicBezTo>
                  <a:pt x="101" y="41"/>
                  <a:pt x="101" y="41"/>
                  <a:pt x="101" y="41"/>
                </a:cubicBezTo>
                <a:cubicBezTo>
                  <a:pt x="101" y="38"/>
                  <a:pt x="101" y="38"/>
                  <a:pt x="101" y="38"/>
                </a:cubicBezTo>
                <a:cubicBezTo>
                  <a:pt x="115" y="31"/>
                  <a:pt x="128" y="52"/>
                  <a:pt x="141" y="38"/>
                </a:cubicBezTo>
                <a:cubicBezTo>
                  <a:pt x="141" y="37"/>
                  <a:pt x="141" y="37"/>
                  <a:pt x="141" y="37"/>
                </a:cubicBezTo>
                <a:cubicBezTo>
                  <a:pt x="150" y="43"/>
                  <a:pt x="150" y="43"/>
                  <a:pt x="150" y="43"/>
                </a:cubicBezTo>
                <a:cubicBezTo>
                  <a:pt x="151" y="43"/>
                  <a:pt x="151" y="37"/>
                  <a:pt x="154" y="35"/>
                </a:cubicBezTo>
                <a:cubicBezTo>
                  <a:pt x="153" y="41"/>
                  <a:pt x="159" y="36"/>
                  <a:pt x="160" y="41"/>
                </a:cubicBezTo>
                <a:cubicBezTo>
                  <a:pt x="162" y="38"/>
                  <a:pt x="160" y="37"/>
                  <a:pt x="159" y="35"/>
                </a:cubicBezTo>
                <a:cubicBezTo>
                  <a:pt x="167" y="29"/>
                  <a:pt x="174" y="38"/>
                  <a:pt x="182" y="34"/>
                </a:cubicBezTo>
                <a:cubicBezTo>
                  <a:pt x="174" y="42"/>
                  <a:pt x="174" y="40"/>
                  <a:pt x="168" y="43"/>
                </a:cubicBezTo>
                <a:cubicBezTo>
                  <a:pt x="175" y="46"/>
                  <a:pt x="176" y="40"/>
                  <a:pt x="184" y="42"/>
                </a:cubicBezTo>
                <a:cubicBezTo>
                  <a:pt x="180" y="40"/>
                  <a:pt x="180" y="40"/>
                  <a:pt x="180" y="40"/>
                </a:cubicBezTo>
                <a:cubicBezTo>
                  <a:pt x="184" y="31"/>
                  <a:pt x="192" y="44"/>
                  <a:pt x="193" y="35"/>
                </a:cubicBezTo>
                <a:cubicBezTo>
                  <a:pt x="197" y="36"/>
                  <a:pt x="201" y="45"/>
                  <a:pt x="206" y="44"/>
                </a:cubicBezTo>
                <a:cubicBezTo>
                  <a:pt x="204" y="36"/>
                  <a:pt x="204" y="36"/>
                  <a:pt x="204" y="36"/>
                </a:cubicBezTo>
                <a:cubicBezTo>
                  <a:pt x="209" y="35"/>
                  <a:pt x="209" y="35"/>
                  <a:pt x="209" y="35"/>
                </a:cubicBezTo>
                <a:cubicBezTo>
                  <a:pt x="209" y="41"/>
                  <a:pt x="209" y="41"/>
                  <a:pt x="209" y="41"/>
                </a:cubicBezTo>
                <a:cubicBezTo>
                  <a:pt x="211" y="41"/>
                  <a:pt x="211" y="40"/>
                  <a:pt x="212" y="39"/>
                </a:cubicBezTo>
                <a:cubicBezTo>
                  <a:pt x="215" y="45"/>
                  <a:pt x="220" y="42"/>
                  <a:pt x="224" y="47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5"/>
                  <a:pt x="226" y="45"/>
                  <a:pt x="226" y="46"/>
                </a:cubicBezTo>
                <a:cubicBezTo>
                  <a:pt x="227" y="41"/>
                  <a:pt x="230" y="43"/>
                  <a:pt x="231" y="39"/>
                </a:cubicBezTo>
                <a:cubicBezTo>
                  <a:pt x="229" y="37"/>
                  <a:pt x="226" y="35"/>
                  <a:pt x="226" y="38"/>
                </a:cubicBezTo>
                <a:cubicBezTo>
                  <a:pt x="222" y="32"/>
                  <a:pt x="231" y="35"/>
                  <a:pt x="233" y="35"/>
                </a:cubicBezTo>
                <a:cubicBezTo>
                  <a:pt x="230" y="37"/>
                  <a:pt x="234" y="38"/>
                  <a:pt x="235" y="39"/>
                </a:cubicBezTo>
                <a:cubicBezTo>
                  <a:pt x="236" y="39"/>
                  <a:pt x="235" y="38"/>
                  <a:pt x="235" y="37"/>
                </a:cubicBezTo>
                <a:cubicBezTo>
                  <a:pt x="240" y="34"/>
                  <a:pt x="241" y="48"/>
                  <a:pt x="244" y="39"/>
                </a:cubicBezTo>
                <a:cubicBezTo>
                  <a:pt x="245" y="44"/>
                  <a:pt x="245" y="44"/>
                  <a:pt x="245" y="44"/>
                </a:cubicBezTo>
                <a:cubicBezTo>
                  <a:pt x="249" y="40"/>
                  <a:pt x="249" y="40"/>
                  <a:pt x="249" y="40"/>
                </a:cubicBezTo>
                <a:cubicBezTo>
                  <a:pt x="249" y="50"/>
                  <a:pt x="254" y="41"/>
                  <a:pt x="254" y="51"/>
                </a:cubicBezTo>
                <a:cubicBezTo>
                  <a:pt x="258" y="51"/>
                  <a:pt x="254" y="45"/>
                  <a:pt x="255" y="46"/>
                </a:cubicBezTo>
                <a:cubicBezTo>
                  <a:pt x="259" y="44"/>
                  <a:pt x="266" y="54"/>
                  <a:pt x="267" y="49"/>
                </a:cubicBezTo>
                <a:cubicBezTo>
                  <a:pt x="270" y="53"/>
                  <a:pt x="274" y="51"/>
                  <a:pt x="277" y="53"/>
                </a:cubicBezTo>
                <a:cubicBezTo>
                  <a:pt x="277" y="48"/>
                  <a:pt x="277" y="48"/>
                  <a:pt x="277" y="48"/>
                </a:cubicBezTo>
                <a:cubicBezTo>
                  <a:pt x="279" y="50"/>
                  <a:pt x="280" y="52"/>
                  <a:pt x="282" y="51"/>
                </a:cubicBezTo>
                <a:cubicBezTo>
                  <a:pt x="282" y="51"/>
                  <a:pt x="282" y="50"/>
                  <a:pt x="281" y="49"/>
                </a:cubicBezTo>
                <a:cubicBezTo>
                  <a:pt x="287" y="52"/>
                  <a:pt x="291" y="53"/>
                  <a:pt x="296" y="53"/>
                </a:cubicBezTo>
                <a:cubicBezTo>
                  <a:pt x="296" y="50"/>
                  <a:pt x="296" y="49"/>
                  <a:pt x="293" y="47"/>
                </a:cubicBezTo>
                <a:cubicBezTo>
                  <a:pt x="298" y="43"/>
                  <a:pt x="305" y="54"/>
                  <a:pt x="311" y="53"/>
                </a:cubicBezTo>
                <a:cubicBezTo>
                  <a:pt x="311" y="50"/>
                  <a:pt x="311" y="50"/>
                  <a:pt x="311" y="50"/>
                </a:cubicBezTo>
                <a:cubicBezTo>
                  <a:pt x="314" y="54"/>
                  <a:pt x="314" y="54"/>
                  <a:pt x="314" y="54"/>
                </a:cubicBezTo>
                <a:cubicBezTo>
                  <a:pt x="314" y="53"/>
                  <a:pt x="314" y="51"/>
                  <a:pt x="315" y="50"/>
                </a:cubicBezTo>
                <a:cubicBezTo>
                  <a:pt x="321" y="49"/>
                  <a:pt x="329" y="50"/>
                  <a:pt x="331" y="59"/>
                </a:cubicBezTo>
                <a:cubicBezTo>
                  <a:pt x="330" y="57"/>
                  <a:pt x="335" y="54"/>
                  <a:pt x="331" y="50"/>
                </a:cubicBezTo>
                <a:cubicBezTo>
                  <a:pt x="337" y="57"/>
                  <a:pt x="345" y="56"/>
                  <a:pt x="352" y="59"/>
                </a:cubicBezTo>
                <a:cubicBezTo>
                  <a:pt x="352" y="59"/>
                  <a:pt x="352" y="59"/>
                  <a:pt x="352" y="59"/>
                </a:cubicBezTo>
                <a:cubicBezTo>
                  <a:pt x="355" y="62"/>
                  <a:pt x="355" y="62"/>
                  <a:pt x="355" y="62"/>
                </a:cubicBezTo>
                <a:cubicBezTo>
                  <a:pt x="355" y="61"/>
                  <a:pt x="355" y="61"/>
                  <a:pt x="355" y="61"/>
                </a:cubicBezTo>
                <a:cubicBezTo>
                  <a:pt x="353" y="59"/>
                  <a:pt x="353" y="59"/>
                  <a:pt x="353" y="59"/>
                </a:cubicBezTo>
                <a:cubicBezTo>
                  <a:pt x="356" y="60"/>
                  <a:pt x="359" y="62"/>
                  <a:pt x="360" y="65"/>
                </a:cubicBezTo>
                <a:cubicBezTo>
                  <a:pt x="361" y="63"/>
                  <a:pt x="362" y="60"/>
                  <a:pt x="364" y="58"/>
                </a:cubicBezTo>
                <a:cubicBezTo>
                  <a:pt x="364" y="64"/>
                  <a:pt x="373" y="54"/>
                  <a:pt x="376" y="61"/>
                </a:cubicBezTo>
                <a:cubicBezTo>
                  <a:pt x="377" y="60"/>
                  <a:pt x="375" y="60"/>
                  <a:pt x="376" y="58"/>
                </a:cubicBezTo>
                <a:cubicBezTo>
                  <a:pt x="385" y="60"/>
                  <a:pt x="397" y="69"/>
                  <a:pt x="408" y="67"/>
                </a:cubicBezTo>
                <a:cubicBezTo>
                  <a:pt x="407" y="77"/>
                  <a:pt x="416" y="76"/>
                  <a:pt x="420" y="83"/>
                </a:cubicBezTo>
                <a:cubicBezTo>
                  <a:pt x="423" y="77"/>
                  <a:pt x="418" y="79"/>
                  <a:pt x="417" y="74"/>
                </a:cubicBezTo>
                <a:cubicBezTo>
                  <a:pt x="420" y="76"/>
                  <a:pt x="420" y="66"/>
                  <a:pt x="424" y="72"/>
                </a:cubicBezTo>
                <a:cubicBezTo>
                  <a:pt x="424" y="71"/>
                  <a:pt x="425" y="71"/>
                  <a:pt x="423" y="70"/>
                </a:cubicBezTo>
                <a:cubicBezTo>
                  <a:pt x="427" y="71"/>
                  <a:pt x="421" y="78"/>
                  <a:pt x="426" y="77"/>
                </a:cubicBezTo>
                <a:cubicBezTo>
                  <a:pt x="428" y="73"/>
                  <a:pt x="428" y="73"/>
                  <a:pt x="428" y="73"/>
                </a:cubicBezTo>
                <a:cubicBezTo>
                  <a:pt x="429" y="79"/>
                  <a:pt x="429" y="79"/>
                  <a:pt x="429" y="79"/>
                </a:cubicBezTo>
                <a:cubicBezTo>
                  <a:pt x="440" y="79"/>
                  <a:pt x="447" y="84"/>
                  <a:pt x="457" y="82"/>
                </a:cubicBezTo>
                <a:cubicBezTo>
                  <a:pt x="457" y="83"/>
                  <a:pt x="457" y="85"/>
                  <a:pt x="455" y="86"/>
                </a:cubicBezTo>
                <a:cubicBezTo>
                  <a:pt x="459" y="87"/>
                  <a:pt x="461" y="96"/>
                  <a:pt x="467" y="93"/>
                </a:cubicBezTo>
                <a:cubicBezTo>
                  <a:pt x="467" y="91"/>
                  <a:pt x="467" y="91"/>
                  <a:pt x="467" y="91"/>
                </a:cubicBezTo>
                <a:cubicBezTo>
                  <a:pt x="475" y="89"/>
                  <a:pt x="472" y="98"/>
                  <a:pt x="479" y="103"/>
                </a:cubicBezTo>
                <a:cubicBezTo>
                  <a:pt x="478" y="102"/>
                  <a:pt x="474" y="98"/>
                  <a:pt x="472" y="102"/>
                </a:cubicBezTo>
                <a:cubicBezTo>
                  <a:pt x="472" y="106"/>
                  <a:pt x="476" y="107"/>
                  <a:pt x="478" y="105"/>
                </a:cubicBezTo>
                <a:cubicBezTo>
                  <a:pt x="476" y="110"/>
                  <a:pt x="476" y="110"/>
                  <a:pt x="476" y="110"/>
                </a:cubicBezTo>
                <a:cubicBezTo>
                  <a:pt x="476" y="106"/>
                  <a:pt x="473" y="106"/>
                  <a:pt x="471" y="103"/>
                </a:cubicBezTo>
                <a:cubicBezTo>
                  <a:pt x="471" y="104"/>
                  <a:pt x="471" y="105"/>
                  <a:pt x="471" y="106"/>
                </a:cubicBezTo>
                <a:cubicBezTo>
                  <a:pt x="470" y="104"/>
                  <a:pt x="467" y="103"/>
                  <a:pt x="464" y="100"/>
                </a:cubicBezTo>
                <a:cubicBezTo>
                  <a:pt x="469" y="101"/>
                  <a:pt x="469" y="101"/>
                  <a:pt x="469" y="101"/>
                </a:cubicBezTo>
                <a:cubicBezTo>
                  <a:pt x="469" y="95"/>
                  <a:pt x="462" y="99"/>
                  <a:pt x="461" y="97"/>
                </a:cubicBezTo>
                <a:cubicBezTo>
                  <a:pt x="459" y="102"/>
                  <a:pt x="462" y="102"/>
                  <a:pt x="458" y="105"/>
                </a:cubicBezTo>
                <a:cubicBezTo>
                  <a:pt x="451" y="105"/>
                  <a:pt x="456" y="99"/>
                  <a:pt x="451" y="92"/>
                </a:cubicBezTo>
                <a:cubicBezTo>
                  <a:pt x="452" y="90"/>
                  <a:pt x="452" y="90"/>
                  <a:pt x="452" y="90"/>
                </a:cubicBezTo>
                <a:cubicBezTo>
                  <a:pt x="450" y="89"/>
                  <a:pt x="450" y="83"/>
                  <a:pt x="446" y="86"/>
                </a:cubicBezTo>
                <a:cubicBezTo>
                  <a:pt x="445" y="90"/>
                  <a:pt x="448" y="90"/>
                  <a:pt x="448" y="92"/>
                </a:cubicBezTo>
                <a:cubicBezTo>
                  <a:pt x="447" y="94"/>
                  <a:pt x="446" y="85"/>
                  <a:pt x="443" y="88"/>
                </a:cubicBezTo>
                <a:cubicBezTo>
                  <a:pt x="444" y="94"/>
                  <a:pt x="448" y="97"/>
                  <a:pt x="452" y="98"/>
                </a:cubicBezTo>
                <a:cubicBezTo>
                  <a:pt x="451" y="99"/>
                  <a:pt x="450" y="101"/>
                  <a:pt x="450" y="103"/>
                </a:cubicBezTo>
                <a:cubicBezTo>
                  <a:pt x="441" y="96"/>
                  <a:pt x="431" y="87"/>
                  <a:pt x="420" y="88"/>
                </a:cubicBezTo>
                <a:cubicBezTo>
                  <a:pt x="424" y="96"/>
                  <a:pt x="418" y="87"/>
                  <a:pt x="417" y="95"/>
                </a:cubicBezTo>
                <a:cubicBezTo>
                  <a:pt x="418" y="90"/>
                  <a:pt x="414" y="94"/>
                  <a:pt x="411" y="91"/>
                </a:cubicBezTo>
                <a:cubicBezTo>
                  <a:pt x="409" y="96"/>
                  <a:pt x="416" y="96"/>
                  <a:pt x="413" y="100"/>
                </a:cubicBezTo>
                <a:cubicBezTo>
                  <a:pt x="408" y="97"/>
                  <a:pt x="402" y="86"/>
                  <a:pt x="395" y="86"/>
                </a:cubicBezTo>
                <a:cubicBezTo>
                  <a:pt x="395" y="89"/>
                  <a:pt x="397" y="89"/>
                  <a:pt x="397" y="90"/>
                </a:cubicBezTo>
                <a:cubicBezTo>
                  <a:pt x="392" y="88"/>
                  <a:pt x="388" y="74"/>
                  <a:pt x="383" y="82"/>
                </a:cubicBezTo>
                <a:cubicBezTo>
                  <a:pt x="385" y="86"/>
                  <a:pt x="387" y="89"/>
                  <a:pt x="389" y="93"/>
                </a:cubicBezTo>
                <a:cubicBezTo>
                  <a:pt x="389" y="93"/>
                  <a:pt x="388" y="93"/>
                  <a:pt x="386" y="94"/>
                </a:cubicBezTo>
                <a:cubicBezTo>
                  <a:pt x="387" y="99"/>
                  <a:pt x="387" y="99"/>
                  <a:pt x="387" y="99"/>
                </a:cubicBezTo>
                <a:cubicBezTo>
                  <a:pt x="381" y="99"/>
                  <a:pt x="384" y="89"/>
                  <a:pt x="382" y="84"/>
                </a:cubicBezTo>
                <a:cubicBezTo>
                  <a:pt x="378" y="89"/>
                  <a:pt x="378" y="89"/>
                  <a:pt x="378" y="89"/>
                </a:cubicBezTo>
                <a:cubicBezTo>
                  <a:pt x="371" y="91"/>
                  <a:pt x="365" y="87"/>
                  <a:pt x="362" y="79"/>
                </a:cubicBezTo>
                <a:cubicBezTo>
                  <a:pt x="361" y="79"/>
                  <a:pt x="356" y="78"/>
                  <a:pt x="358" y="83"/>
                </a:cubicBezTo>
                <a:cubicBezTo>
                  <a:pt x="360" y="91"/>
                  <a:pt x="361" y="96"/>
                  <a:pt x="367" y="97"/>
                </a:cubicBezTo>
                <a:cubicBezTo>
                  <a:pt x="369" y="92"/>
                  <a:pt x="363" y="91"/>
                  <a:pt x="365" y="91"/>
                </a:cubicBezTo>
                <a:cubicBezTo>
                  <a:pt x="367" y="92"/>
                  <a:pt x="373" y="89"/>
                  <a:pt x="374" y="94"/>
                </a:cubicBezTo>
                <a:cubicBezTo>
                  <a:pt x="367" y="92"/>
                  <a:pt x="367" y="92"/>
                  <a:pt x="367" y="92"/>
                </a:cubicBezTo>
                <a:cubicBezTo>
                  <a:pt x="366" y="99"/>
                  <a:pt x="370" y="93"/>
                  <a:pt x="371" y="97"/>
                </a:cubicBezTo>
                <a:cubicBezTo>
                  <a:pt x="368" y="102"/>
                  <a:pt x="365" y="95"/>
                  <a:pt x="362" y="98"/>
                </a:cubicBezTo>
                <a:cubicBezTo>
                  <a:pt x="362" y="98"/>
                  <a:pt x="362" y="98"/>
                  <a:pt x="362" y="98"/>
                </a:cubicBezTo>
                <a:cubicBezTo>
                  <a:pt x="357" y="96"/>
                  <a:pt x="358" y="98"/>
                  <a:pt x="353" y="94"/>
                </a:cubicBezTo>
                <a:cubicBezTo>
                  <a:pt x="353" y="87"/>
                  <a:pt x="355" y="90"/>
                  <a:pt x="358" y="88"/>
                </a:cubicBezTo>
                <a:cubicBezTo>
                  <a:pt x="349" y="87"/>
                  <a:pt x="338" y="73"/>
                  <a:pt x="328" y="83"/>
                </a:cubicBezTo>
                <a:cubicBezTo>
                  <a:pt x="333" y="90"/>
                  <a:pt x="333" y="90"/>
                  <a:pt x="333" y="90"/>
                </a:cubicBezTo>
                <a:cubicBezTo>
                  <a:pt x="330" y="91"/>
                  <a:pt x="324" y="84"/>
                  <a:pt x="324" y="92"/>
                </a:cubicBezTo>
                <a:cubicBezTo>
                  <a:pt x="328" y="90"/>
                  <a:pt x="326" y="95"/>
                  <a:pt x="328" y="97"/>
                </a:cubicBezTo>
                <a:cubicBezTo>
                  <a:pt x="328" y="96"/>
                  <a:pt x="328" y="96"/>
                  <a:pt x="328" y="96"/>
                </a:cubicBezTo>
                <a:cubicBezTo>
                  <a:pt x="328" y="96"/>
                  <a:pt x="330" y="98"/>
                  <a:pt x="329" y="99"/>
                </a:cubicBezTo>
                <a:cubicBezTo>
                  <a:pt x="326" y="94"/>
                  <a:pt x="322" y="92"/>
                  <a:pt x="319" y="89"/>
                </a:cubicBezTo>
                <a:cubicBezTo>
                  <a:pt x="320" y="91"/>
                  <a:pt x="317" y="93"/>
                  <a:pt x="316" y="94"/>
                </a:cubicBezTo>
                <a:cubicBezTo>
                  <a:pt x="313" y="93"/>
                  <a:pt x="317" y="91"/>
                  <a:pt x="317" y="88"/>
                </a:cubicBezTo>
                <a:cubicBezTo>
                  <a:pt x="315" y="88"/>
                  <a:pt x="313" y="83"/>
                  <a:pt x="311" y="87"/>
                </a:cubicBezTo>
                <a:cubicBezTo>
                  <a:pt x="309" y="91"/>
                  <a:pt x="314" y="91"/>
                  <a:pt x="314" y="95"/>
                </a:cubicBezTo>
                <a:cubicBezTo>
                  <a:pt x="306" y="88"/>
                  <a:pt x="306" y="88"/>
                  <a:pt x="306" y="88"/>
                </a:cubicBezTo>
                <a:cubicBezTo>
                  <a:pt x="306" y="89"/>
                  <a:pt x="306" y="89"/>
                  <a:pt x="306" y="89"/>
                </a:cubicBezTo>
                <a:cubicBezTo>
                  <a:pt x="305" y="87"/>
                  <a:pt x="304" y="86"/>
                  <a:pt x="303" y="87"/>
                </a:cubicBezTo>
                <a:cubicBezTo>
                  <a:pt x="302" y="90"/>
                  <a:pt x="304" y="91"/>
                  <a:pt x="305" y="90"/>
                </a:cubicBezTo>
                <a:cubicBezTo>
                  <a:pt x="300" y="94"/>
                  <a:pt x="297" y="80"/>
                  <a:pt x="293" y="89"/>
                </a:cubicBezTo>
                <a:cubicBezTo>
                  <a:pt x="290" y="86"/>
                  <a:pt x="290" y="86"/>
                  <a:pt x="290" y="86"/>
                </a:cubicBezTo>
                <a:cubicBezTo>
                  <a:pt x="290" y="87"/>
                  <a:pt x="289" y="88"/>
                  <a:pt x="290" y="88"/>
                </a:cubicBezTo>
                <a:cubicBezTo>
                  <a:pt x="287" y="85"/>
                  <a:pt x="287" y="85"/>
                  <a:pt x="287" y="85"/>
                </a:cubicBezTo>
                <a:cubicBezTo>
                  <a:pt x="282" y="82"/>
                  <a:pt x="285" y="92"/>
                  <a:pt x="284" y="93"/>
                </a:cubicBezTo>
                <a:cubicBezTo>
                  <a:pt x="284" y="93"/>
                  <a:pt x="284" y="93"/>
                  <a:pt x="284" y="93"/>
                </a:cubicBezTo>
                <a:cubicBezTo>
                  <a:pt x="282" y="94"/>
                  <a:pt x="281" y="97"/>
                  <a:pt x="282" y="97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5" y="88"/>
                  <a:pt x="268" y="86"/>
                  <a:pt x="268" y="76"/>
                </a:cubicBezTo>
                <a:cubicBezTo>
                  <a:pt x="267" y="77"/>
                  <a:pt x="265" y="79"/>
                  <a:pt x="266" y="80"/>
                </a:cubicBezTo>
                <a:cubicBezTo>
                  <a:pt x="262" y="79"/>
                  <a:pt x="267" y="88"/>
                  <a:pt x="260" y="86"/>
                </a:cubicBezTo>
                <a:cubicBezTo>
                  <a:pt x="260" y="88"/>
                  <a:pt x="261" y="88"/>
                  <a:pt x="262" y="88"/>
                </a:cubicBezTo>
                <a:cubicBezTo>
                  <a:pt x="260" y="88"/>
                  <a:pt x="260" y="88"/>
                  <a:pt x="259" y="87"/>
                </a:cubicBezTo>
                <a:cubicBezTo>
                  <a:pt x="259" y="88"/>
                  <a:pt x="259" y="89"/>
                  <a:pt x="259" y="90"/>
                </a:cubicBezTo>
                <a:cubicBezTo>
                  <a:pt x="259" y="87"/>
                  <a:pt x="256" y="87"/>
                  <a:pt x="255" y="88"/>
                </a:cubicBezTo>
                <a:cubicBezTo>
                  <a:pt x="257" y="94"/>
                  <a:pt x="257" y="94"/>
                  <a:pt x="257" y="94"/>
                </a:cubicBezTo>
                <a:cubicBezTo>
                  <a:pt x="255" y="91"/>
                  <a:pt x="254" y="91"/>
                  <a:pt x="252" y="91"/>
                </a:cubicBezTo>
                <a:cubicBezTo>
                  <a:pt x="253" y="95"/>
                  <a:pt x="253" y="95"/>
                  <a:pt x="253" y="95"/>
                </a:cubicBezTo>
                <a:cubicBezTo>
                  <a:pt x="249" y="94"/>
                  <a:pt x="253" y="87"/>
                  <a:pt x="248" y="90"/>
                </a:cubicBezTo>
                <a:cubicBezTo>
                  <a:pt x="253" y="87"/>
                  <a:pt x="253" y="87"/>
                  <a:pt x="253" y="87"/>
                </a:cubicBezTo>
                <a:cubicBezTo>
                  <a:pt x="247" y="85"/>
                  <a:pt x="250" y="77"/>
                  <a:pt x="247" y="74"/>
                </a:cubicBezTo>
                <a:cubicBezTo>
                  <a:pt x="242" y="67"/>
                  <a:pt x="234" y="78"/>
                  <a:pt x="230" y="66"/>
                </a:cubicBezTo>
                <a:cubicBezTo>
                  <a:pt x="229" y="70"/>
                  <a:pt x="230" y="71"/>
                  <a:pt x="228" y="75"/>
                </a:cubicBezTo>
                <a:cubicBezTo>
                  <a:pt x="232" y="77"/>
                  <a:pt x="234" y="78"/>
                  <a:pt x="235" y="84"/>
                </a:cubicBezTo>
                <a:cubicBezTo>
                  <a:pt x="242" y="90"/>
                  <a:pt x="237" y="69"/>
                  <a:pt x="245" y="78"/>
                </a:cubicBezTo>
                <a:cubicBezTo>
                  <a:pt x="244" y="84"/>
                  <a:pt x="242" y="84"/>
                  <a:pt x="240" y="81"/>
                </a:cubicBezTo>
                <a:cubicBezTo>
                  <a:pt x="240" y="85"/>
                  <a:pt x="242" y="88"/>
                  <a:pt x="244" y="91"/>
                </a:cubicBezTo>
                <a:cubicBezTo>
                  <a:pt x="239" y="88"/>
                  <a:pt x="233" y="93"/>
                  <a:pt x="230" y="93"/>
                </a:cubicBezTo>
                <a:cubicBezTo>
                  <a:pt x="229" y="90"/>
                  <a:pt x="225" y="87"/>
                  <a:pt x="224" y="88"/>
                </a:cubicBezTo>
                <a:cubicBezTo>
                  <a:pt x="224" y="85"/>
                  <a:pt x="217" y="82"/>
                  <a:pt x="220" y="76"/>
                </a:cubicBezTo>
                <a:cubicBezTo>
                  <a:pt x="215" y="74"/>
                  <a:pt x="216" y="85"/>
                  <a:pt x="212" y="77"/>
                </a:cubicBezTo>
                <a:cubicBezTo>
                  <a:pt x="214" y="83"/>
                  <a:pt x="209" y="81"/>
                  <a:pt x="211" y="86"/>
                </a:cubicBezTo>
                <a:cubicBezTo>
                  <a:pt x="212" y="81"/>
                  <a:pt x="217" y="90"/>
                  <a:pt x="220" y="93"/>
                </a:cubicBezTo>
                <a:cubicBezTo>
                  <a:pt x="213" y="96"/>
                  <a:pt x="213" y="96"/>
                  <a:pt x="213" y="96"/>
                </a:cubicBezTo>
                <a:cubicBezTo>
                  <a:pt x="214" y="95"/>
                  <a:pt x="212" y="91"/>
                  <a:pt x="211" y="90"/>
                </a:cubicBezTo>
                <a:cubicBezTo>
                  <a:pt x="210" y="95"/>
                  <a:pt x="210" y="95"/>
                  <a:pt x="210" y="95"/>
                </a:cubicBezTo>
                <a:cubicBezTo>
                  <a:pt x="209" y="83"/>
                  <a:pt x="198" y="104"/>
                  <a:pt x="195" y="90"/>
                </a:cubicBezTo>
                <a:cubicBezTo>
                  <a:pt x="197" y="91"/>
                  <a:pt x="199" y="87"/>
                  <a:pt x="200" y="93"/>
                </a:cubicBezTo>
                <a:cubicBezTo>
                  <a:pt x="204" y="89"/>
                  <a:pt x="199" y="84"/>
                  <a:pt x="201" y="80"/>
                </a:cubicBezTo>
                <a:cubicBezTo>
                  <a:pt x="194" y="75"/>
                  <a:pt x="185" y="83"/>
                  <a:pt x="178" y="74"/>
                </a:cubicBezTo>
                <a:cubicBezTo>
                  <a:pt x="179" y="78"/>
                  <a:pt x="183" y="78"/>
                  <a:pt x="183" y="82"/>
                </a:cubicBezTo>
                <a:cubicBezTo>
                  <a:pt x="178" y="85"/>
                  <a:pt x="172" y="74"/>
                  <a:pt x="166" y="70"/>
                </a:cubicBezTo>
                <a:cubicBezTo>
                  <a:pt x="167" y="76"/>
                  <a:pt x="167" y="76"/>
                  <a:pt x="167" y="76"/>
                </a:cubicBezTo>
                <a:cubicBezTo>
                  <a:pt x="162" y="71"/>
                  <a:pt x="165" y="79"/>
                  <a:pt x="160" y="77"/>
                </a:cubicBezTo>
                <a:cubicBezTo>
                  <a:pt x="160" y="76"/>
                  <a:pt x="161" y="74"/>
                  <a:pt x="159" y="74"/>
                </a:cubicBezTo>
                <a:cubicBezTo>
                  <a:pt x="155" y="75"/>
                  <a:pt x="159" y="79"/>
                  <a:pt x="156" y="81"/>
                </a:cubicBezTo>
                <a:cubicBezTo>
                  <a:pt x="150" y="71"/>
                  <a:pt x="154" y="87"/>
                  <a:pt x="147" y="82"/>
                </a:cubicBezTo>
                <a:cubicBezTo>
                  <a:pt x="148" y="85"/>
                  <a:pt x="148" y="85"/>
                  <a:pt x="148" y="85"/>
                </a:cubicBezTo>
                <a:cubicBezTo>
                  <a:pt x="142" y="81"/>
                  <a:pt x="136" y="90"/>
                  <a:pt x="130" y="92"/>
                </a:cubicBezTo>
                <a:cubicBezTo>
                  <a:pt x="131" y="90"/>
                  <a:pt x="135" y="91"/>
                  <a:pt x="134" y="85"/>
                </a:cubicBezTo>
                <a:cubicBezTo>
                  <a:pt x="127" y="84"/>
                  <a:pt x="127" y="84"/>
                  <a:pt x="127" y="84"/>
                </a:cubicBezTo>
                <a:cubicBezTo>
                  <a:pt x="126" y="86"/>
                  <a:pt x="123" y="86"/>
                  <a:pt x="126" y="89"/>
                </a:cubicBezTo>
                <a:cubicBezTo>
                  <a:pt x="127" y="90"/>
                  <a:pt x="127" y="89"/>
                  <a:pt x="128" y="88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0" y="89"/>
                  <a:pt x="127" y="83"/>
                  <a:pt x="127" y="77"/>
                </a:cubicBezTo>
                <a:cubicBezTo>
                  <a:pt x="123" y="79"/>
                  <a:pt x="122" y="74"/>
                  <a:pt x="119" y="74"/>
                </a:cubicBezTo>
                <a:cubicBezTo>
                  <a:pt x="118" y="80"/>
                  <a:pt x="124" y="80"/>
                  <a:pt x="122" y="86"/>
                </a:cubicBezTo>
                <a:cubicBezTo>
                  <a:pt x="120" y="89"/>
                  <a:pt x="113" y="85"/>
                  <a:pt x="110" y="80"/>
                </a:cubicBezTo>
                <a:cubicBezTo>
                  <a:pt x="107" y="93"/>
                  <a:pt x="96" y="84"/>
                  <a:pt x="97" y="94"/>
                </a:cubicBezTo>
                <a:cubicBezTo>
                  <a:pt x="97" y="93"/>
                  <a:pt x="96" y="90"/>
                  <a:pt x="94" y="91"/>
                </a:cubicBezTo>
                <a:cubicBezTo>
                  <a:pt x="95" y="94"/>
                  <a:pt x="95" y="94"/>
                  <a:pt x="95" y="94"/>
                </a:cubicBezTo>
                <a:cubicBezTo>
                  <a:pt x="91" y="99"/>
                  <a:pt x="90" y="85"/>
                  <a:pt x="87" y="88"/>
                </a:cubicBezTo>
                <a:cubicBezTo>
                  <a:pt x="87" y="90"/>
                  <a:pt x="88" y="90"/>
                  <a:pt x="89" y="93"/>
                </a:cubicBezTo>
                <a:cubicBezTo>
                  <a:pt x="83" y="96"/>
                  <a:pt x="77" y="82"/>
                  <a:pt x="71" y="89"/>
                </a:cubicBezTo>
                <a:cubicBezTo>
                  <a:pt x="72" y="90"/>
                  <a:pt x="72" y="91"/>
                  <a:pt x="73" y="90"/>
                </a:cubicBezTo>
                <a:cubicBezTo>
                  <a:pt x="73" y="91"/>
                  <a:pt x="72" y="91"/>
                  <a:pt x="69" y="89"/>
                </a:cubicBezTo>
                <a:cubicBezTo>
                  <a:pt x="71" y="85"/>
                  <a:pt x="71" y="85"/>
                  <a:pt x="71" y="85"/>
                </a:cubicBezTo>
                <a:cubicBezTo>
                  <a:pt x="66" y="74"/>
                  <a:pt x="63" y="92"/>
                  <a:pt x="57" y="89"/>
                </a:cubicBezTo>
                <a:cubicBezTo>
                  <a:pt x="58" y="91"/>
                  <a:pt x="62" y="91"/>
                  <a:pt x="60" y="94"/>
                </a:cubicBezTo>
                <a:cubicBezTo>
                  <a:pt x="57" y="95"/>
                  <a:pt x="55" y="83"/>
                  <a:pt x="52" y="89"/>
                </a:cubicBezTo>
                <a:cubicBezTo>
                  <a:pt x="54" y="90"/>
                  <a:pt x="55" y="96"/>
                  <a:pt x="57" y="97"/>
                </a:cubicBezTo>
                <a:cubicBezTo>
                  <a:pt x="54" y="98"/>
                  <a:pt x="53" y="102"/>
                  <a:pt x="51" y="98"/>
                </a:cubicBezTo>
                <a:cubicBezTo>
                  <a:pt x="50" y="98"/>
                  <a:pt x="50" y="100"/>
                  <a:pt x="51" y="101"/>
                </a:cubicBezTo>
                <a:cubicBezTo>
                  <a:pt x="48" y="98"/>
                  <a:pt x="46" y="101"/>
                  <a:pt x="45" y="103"/>
                </a:cubicBezTo>
                <a:cubicBezTo>
                  <a:pt x="45" y="105"/>
                  <a:pt x="45" y="105"/>
                  <a:pt x="45" y="105"/>
                </a:cubicBezTo>
                <a:cubicBezTo>
                  <a:pt x="40" y="94"/>
                  <a:pt x="40" y="105"/>
                  <a:pt x="36" y="106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35" y="108"/>
                  <a:pt x="32" y="105"/>
                  <a:pt x="30" y="110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29" y="111"/>
                  <a:pt x="27" y="119"/>
                  <a:pt x="24" y="114"/>
                </a:cubicBezTo>
                <a:cubicBezTo>
                  <a:pt x="23" y="115"/>
                  <a:pt x="28" y="120"/>
                  <a:pt x="25" y="121"/>
                </a:cubicBezTo>
                <a:cubicBezTo>
                  <a:pt x="23" y="119"/>
                  <a:pt x="20" y="118"/>
                  <a:pt x="20" y="122"/>
                </a:cubicBezTo>
                <a:cubicBezTo>
                  <a:pt x="21" y="123"/>
                  <a:pt x="22" y="125"/>
                  <a:pt x="22" y="123"/>
                </a:cubicBezTo>
                <a:cubicBezTo>
                  <a:pt x="23" y="123"/>
                  <a:pt x="22" y="122"/>
                  <a:pt x="22" y="121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3" y="127"/>
                  <a:pt x="21" y="122"/>
                  <a:pt x="19" y="125"/>
                </a:cubicBezTo>
                <a:cubicBezTo>
                  <a:pt x="20" y="127"/>
                  <a:pt x="22" y="128"/>
                  <a:pt x="23" y="130"/>
                </a:cubicBezTo>
                <a:cubicBezTo>
                  <a:pt x="19" y="128"/>
                  <a:pt x="16" y="127"/>
                  <a:pt x="13" y="126"/>
                </a:cubicBezTo>
                <a:cubicBezTo>
                  <a:pt x="12" y="124"/>
                  <a:pt x="12" y="122"/>
                  <a:pt x="9" y="120"/>
                </a:cubicBezTo>
                <a:cubicBezTo>
                  <a:pt x="9" y="119"/>
                  <a:pt x="10" y="118"/>
                  <a:pt x="11" y="117"/>
                </a:cubicBezTo>
                <a:cubicBezTo>
                  <a:pt x="10" y="112"/>
                  <a:pt x="6" y="113"/>
                  <a:pt x="5" y="113"/>
                </a:cubicBezTo>
                <a:cubicBezTo>
                  <a:pt x="5" y="112"/>
                  <a:pt x="6" y="112"/>
                  <a:pt x="6" y="111"/>
                </a:cubicBezTo>
                <a:cubicBezTo>
                  <a:pt x="6" y="111"/>
                  <a:pt x="6" y="110"/>
                  <a:pt x="5" y="110"/>
                </a:cubicBezTo>
                <a:cubicBezTo>
                  <a:pt x="7" y="109"/>
                  <a:pt x="7" y="109"/>
                  <a:pt x="7" y="109"/>
                </a:cubicBezTo>
                <a:cubicBezTo>
                  <a:pt x="3" y="108"/>
                  <a:pt x="3" y="105"/>
                  <a:pt x="4" y="103"/>
                </a:cubicBezTo>
                <a:cubicBezTo>
                  <a:pt x="4" y="100"/>
                  <a:pt x="4" y="98"/>
                  <a:pt x="0" y="97"/>
                </a:cubicBezTo>
                <a:cubicBezTo>
                  <a:pt x="2" y="97"/>
                  <a:pt x="5" y="99"/>
                  <a:pt x="7" y="101"/>
                </a:cubicBezTo>
                <a:cubicBezTo>
                  <a:pt x="10" y="101"/>
                  <a:pt x="8" y="98"/>
                  <a:pt x="9" y="96"/>
                </a:cubicBezTo>
                <a:cubicBezTo>
                  <a:pt x="7" y="95"/>
                  <a:pt x="5" y="94"/>
                  <a:pt x="3" y="94"/>
                </a:cubicBezTo>
                <a:cubicBezTo>
                  <a:pt x="10" y="92"/>
                  <a:pt x="0" y="89"/>
                  <a:pt x="3" y="84"/>
                </a:cubicBezTo>
                <a:cubicBezTo>
                  <a:pt x="7" y="84"/>
                  <a:pt x="8" y="81"/>
                  <a:pt x="9" y="77"/>
                </a:cubicBezTo>
                <a:cubicBezTo>
                  <a:pt x="10" y="73"/>
                  <a:pt x="11" y="69"/>
                  <a:pt x="13" y="68"/>
                </a:cubicBezTo>
                <a:cubicBezTo>
                  <a:pt x="20" y="67"/>
                  <a:pt x="12" y="74"/>
                  <a:pt x="17" y="76"/>
                </a:cubicBezTo>
                <a:cubicBezTo>
                  <a:pt x="21" y="75"/>
                  <a:pt x="18" y="72"/>
                  <a:pt x="20" y="70"/>
                </a:cubicBezTo>
                <a:cubicBezTo>
                  <a:pt x="23" y="76"/>
                  <a:pt x="23" y="76"/>
                  <a:pt x="23" y="76"/>
                </a:cubicBezTo>
                <a:cubicBezTo>
                  <a:pt x="27" y="76"/>
                  <a:pt x="21" y="70"/>
                  <a:pt x="24" y="72"/>
                </a:cubicBezTo>
                <a:cubicBezTo>
                  <a:pt x="26" y="67"/>
                  <a:pt x="23" y="70"/>
                  <a:pt x="20" y="65"/>
                </a:cubicBezTo>
                <a:cubicBezTo>
                  <a:pt x="22" y="66"/>
                  <a:pt x="26" y="68"/>
                  <a:pt x="27" y="65"/>
                </a:cubicBezTo>
                <a:cubicBezTo>
                  <a:pt x="26" y="63"/>
                  <a:pt x="22" y="64"/>
                  <a:pt x="24" y="62"/>
                </a:cubicBezTo>
                <a:cubicBezTo>
                  <a:pt x="35" y="63"/>
                  <a:pt x="36" y="55"/>
                  <a:pt x="46" y="54"/>
                </a:cubicBezTo>
                <a:cubicBezTo>
                  <a:pt x="44" y="51"/>
                  <a:pt x="44" y="51"/>
                  <a:pt x="44" y="51"/>
                </a:cubicBezTo>
                <a:cubicBezTo>
                  <a:pt x="45" y="52"/>
                  <a:pt x="46" y="53"/>
                  <a:pt x="47" y="52"/>
                </a:cubicBezTo>
                <a:cubicBezTo>
                  <a:pt x="46" y="50"/>
                  <a:pt x="46" y="50"/>
                  <a:pt x="46" y="50"/>
                </a:cubicBezTo>
                <a:cubicBezTo>
                  <a:pt x="48" y="49"/>
                  <a:pt x="58" y="52"/>
                  <a:pt x="63" y="50"/>
                </a:cubicBezTo>
                <a:cubicBezTo>
                  <a:pt x="60" y="47"/>
                  <a:pt x="60" y="47"/>
                  <a:pt x="60" y="47"/>
                </a:cubicBezTo>
                <a:cubicBezTo>
                  <a:pt x="66" y="51"/>
                  <a:pt x="66" y="51"/>
                  <a:pt x="66" y="51"/>
                </a:cubicBezTo>
                <a:cubicBezTo>
                  <a:pt x="64" y="45"/>
                  <a:pt x="64" y="45"/>
                  <a:pt x="64" y="45"/>
                </a:cubicBezTo>
                <a:cubicBezTo>
                  <a:pt x="67" y="50"/>
                  <a:pt x="73" y="46"/>
                  <a:pt x="78" y="47"/>
                </a:cubicBezTo>
                <a:cubicBezTo>
                  <a:pt x="78" y="43"/>
                  <a:pt x="78" y="43"/>
                  <a:pt x="78" y="43"/>
                </a:cubicBezTo>
                <a:cubicBezTo>
                  <a:pt x="81" y="45"/>
                  <a:pt x="81" y="45"/>
                  <a:pt x="81" y="45"/>
                </a:cubicBezTo>
                <a:cubicBezTo>
                  <a:pt x="80" y="42"/>
                  <a:pt x="80" y="42"/>
                  <a:pt x="80" y="42"/>
                </a:cubicBezTo>
                <a:cubicBezTo>
                  <a:pt x="83" y="42"/>
                  <a:pt x="87" y="48"/>
                  <a:pt x="90" y="45"/>
                </a:cubicBezTo>
                <a:cubicBezTo>
                  <a:pt x="88" y="46"/>
                  <a:pt x="87" y="40"/>
                  <a:pt x="87" y="38"/>
                </a:cubicBezTo>
                <a:close/>
                <a:moveTo>
                  <a:pt x="211" y="42"/>
                </a:moveTo>
                <a:cubicBezTo>
                  <a:pt x="212" y="42"/>
                  <a:pt x="212" y="42"/>
                  <a:pt x="212" y="42"/>
                </a:cubicBezTo>
                <a:cubicBezTo>
                  <a:pt x="212" y="42"/>
                  <a:pt x="211" y="42"/>
                  <a:pt x="211" y="42"/>
                </a:cubicBezTo>
                <a:cubicBezTo>
                  <a:pt x="209" y="42"/>
                  <a:pt x="209" y="42"/>
                  <a:pt x="209" y="42"/>
                </a:cubicBezTo>
                <a:cubicBezTo>
                  <a:pt x="209" y="45"/>
                  <a:pt x="210" y="43"/>
                  <a:pt x="211" y="42"/>
                </a:cubicBezTo>
                <a:close/>
                <a:moveTo>
                  <a:pt x="403" y="71"/>
                </a:moveTo>
                <a:cubicBezTo>
                  <a:pt x="400" y="69"/>
                  <a:pt x="400" y="69"/>
                  <a:pt x="400" y="69"/>
                </a:cubicBezTo>
                <a:cubicBezTo>
                  <a:pt x="401" y="69"/>
                  <a:pt x="403" y="71"/>
                  <a:pt x="402" y="69"/>
                </a:cubicBezTo>
                <a:cubicBezTo>
                  <a:pt x="403" y="69"/>
                  <a:pt x="404" y="69"/>
                  <a:pt x="403" y="71"/>
                </a:cubicBezTo>
                <a:close/>
                <a:moveTo>
                  <a:pt x="206" y="78"/>
                </a:moveTo>
                <a:cubicBezTo>
                  <a:pt x="208" y="81"/>
                  <a:pt x="208" y="81"/>
                  <a:pt x="208" y="81"/>
                </a:cubicBezTo>
                <a:cubicBezTo>
                  <a:pt x="209" y="78"/>
                  <a:pt x="209" y="78"/>
                  <a:pt x="209" y="78"/>
                </a:cubicBezTo>
                <a:lnTo>
                  <a:pt x="206" y="78"/>
                </a:lnTo>
                <a:close/>
                <a:moveTo>
                  <a:pt x="179" y="79"/>
                </a:moveTo>
                <a:cubicBezTo>
                  <a:pt x="182" y="81"/>
                  <a:pt x="182" y="81"/>
                  <a:pt x="182" y="81"/>
                </a:cubicBezTo>
                <a:cubicBezTo>
                  <a:pt x="182" y="80"/>
                  <a:pt x="182" y="80"/>
                  <a:pt x="182" y="80"/>
                </a:cubicBezTo>
                <a:cubicBezTo>
                  <a:pt x="179" y="78"/>
                  <a:pt x="179" y="78"/>
                  <a:pt x="179" y="78"/>
                </a:cubicBezTo>
                <a:lnTo>
                  <a:pt x="179" y="79"/>
                </a:lnTo>
                <a:close/>
                <a:moveTo>
                  <a:pt x="140" y="47"/>
                </a:moveTo>
                <a:cubicBezTo>
                  <a:pt x="142" y="53"/>
                  <a:pt x="143" y="47"/>
                  <a:pt x="146" y="49"/>
                </a:cubicBezTo>
                <a:cubicBezTo>
                  <a:pt x="146" y="50"/>
                  <a:pt x="146" y="50"/>
                  <a:pt x="146" y="50"/>
                </a:cubicBezTo>
                <a:cubicBezTo>
                  <a:pt x="146" y="50"/>
                  <a:pt x="146" y="49"/>
                  <a:pt x="146" y="49"/>
                </a:cubicBezTo>
                <a:cubicBezTo>
                  <a:pt x="144" y="47"/>
                  <a:pt x="142" y="41"/>
                  <a:pt x="140" y="47"/>
                </a:cubicBezTo>
                <a:close/>
                <a:moveTo>
                  <a:pt x="204" y="49"/>
                </a:moveTo>
                <a:cubicBezTo>
                  <a:pt x="204" y="46"/>
                  <a:pt x="200" y="45"/>
                  <a:pt x="199" y="42"/>
                </a:cubicBezTo>
                <a:cubicBezTo>
                  <a:pt x="198" y="43"/>
                  <a:pt x="200" y="46"/>
                  <a:pt x="200" y="49"/>
                </a:cubicBezTo>
                <a:cubicBezTo>
                  <a:pt x="200" y="49"/>
                  <a:pt x="199" y="49"/>
                  <a:pt x="198" y="48"/>
                </a:cubicBezTo>
                <a:cubicBezTo>
                  <a:pt x="199" y="56"/>
                  <a:pt x="201" y="45"/>
                  <a:pt x="204" y="49"/>
                </a:cubicBezTo>
                <a:close/>
                <a:moveTo>
                  <a:pt x="270" y="55"/>
                </a:moveTo>
                <a:cubicBezTo>
                  <a:pt x="268" y="52"/>
                  <a:pt x="268" y="52"/>
                  <a:pt x="268" y="52"/>
                </a:cubicBezTo>
                <a:cubicBezTo>
                  <a:pt x="269" y="52"/>
                  <a:pt x="269" y="52"/>
                  <a:pt x="269" y="52"/>
                </a:cubicBezTo>
                <a:lnTo>
                  <a:pt x="270" y="55"/>
                </a:lnTo>
                <a:close/>
                <a:moveTo>
                  <a:pt x="284" y="53"/>
                </a:moveTo>
                <a:cubicBezTo>
                  <a:pt x="287" y="53"/>
                  <a:pt x="290" y="58"/>
                  <a:pt x="289" y="62"/>
                </a:cubicBezTo>
                <a:cubicBezTo>
                  <a:pt x="286" y="61"/>
                  <a:pt x="282" y="61"/>
                  <a:pt x="281" y="56"/>
                </a:cubicBezTo>
                <a:cubicBezTo>
                  <a:pt x="282" y="59"/>
                  <a:pt x="281" y="49"/>
                  <a:pt x="284" y="53"/>
                </a:cubicBezTo>
                <a:close/>
                <a:moveTo>
                  <a:pt x="170" y="56"/>
                </a:moveTo>
                <a:cubicBezTo>
                  <a:pt x="172" y="57"/>
                  <a:pt x="175" y="66"/>
                  <a:pt x="178" y="61"/>
                </a:cubicBezTo>
                <a:cubicBezTo>
                  <a:pt x="175" y="59"/>
                  <a:pt x="175" y="59"/>
                  <a:pt x="175" y="59"/>
                </a:cubicBezTo>
                <a:cubicBezTo>
                  <a:pt x="176" y="59"/>
                  <a:pt x="176" y="59"/>
                  <a:pt x="176" y="59"/>
                </a:cubicBezTo>
                <a:cubicBezTo>
                  <a:pt x="175" y="55"/>
                  <a:pt x="175" y="55"/>
                  <a:pt x="175" y="55"/>
                </a:cubicBezTo>
                <a:cubicBezTo>
                  <a:pt x="176" y="64"/>
                  <a:pt x="171" y="56"/>
                  <a:pt x="170" y="56"/>
                </a:cubicBezTo>
                <a:close/>
                <a:moveTo>
                  <a:pt x="310" y="61"/>
                </a:moveTo>
                <a:cubicBezTo>
                  <a:pt x="311" y="62"/>
                  <a:pt x="315" y="65"/>
                  <a:pt x="314" y="71"/>
                </a:cubicBezTo>
                <a:cubicBezTo>
                  <a:pt x="315" y="68"/>
                  <a:pt x="311" y="64"/>
                  <a:pt x="308" y="61"/>
                </a:cubicBezTo>
                <a:cubicBezTo>
                  <a:pt x="309" y="61"/>
                  <a:pt x="309" y="62"/>
                  <a:pt x="310" y="61"/>
                </a:cubicBezTo>
                <a:close/>
                <a:moveTo>
                  <a:pt x="308" y="68"/>
                </a:moveTo>
                <a:cubicBezTo>
                  <a:pt x="307" y="68"/>
                  <a:pt x="307" y="72"/>
                  <a:pt x="305" y="69"/>
                </a:cubicBezTo>
                <a:cubicBezTo>
                  <a:pt x="305" y="66"/>
                  <a:pt x="305" y="58"/>
                  <a:pt x="301" y="60"/>
                </a:cubicBezTo>
                <a:cubicBezTo>
                  <a:pt x="303" y="66"/>
                  <a:pt x="303" y="69"/>
                  <a:pt x="307" y="72"/>
                </a:cubicBezTo>
                <a:lnTo>
                  <a:pt x="308" y="68"/>
                </a:lnTo>
                <a:close/>
                <a:moveTo>
                  <a:pt x="303" y="55"/>
                </a:moveTo>
                <a:cubicBezTo>
                  <a:pt x="297" y="57"/>
                  <a:pt x="297" y="57"/>
                  <a:pt x="297" y="57"/>
                </a:cubicBezTo>
                <a:cubicBezTo>
                  <a:pt x="300" y="65"/>
                  <a:pt x="301" y="58"/>
                  <a:pt x="303" y="55"/>
                </a:cubicBezTo>
                <a:cubicBezTo>
                  <a:pt x="304" y="54"/>
                  <a:pt x="304" y="54"/>
                  <a:pt x="304" y="54"/>
                </a:cubicBezTo>
                <a:cubicBezTo>
                  <a:pt x="304" y="54"/>
                  <a:pt x="303" y="55"/>
                  <a:pt x="303" y="55"/>
                </a:cubicBezTo>
                <a:close/>
                <a:moveTo>
                  <a:pt x="339" y="60"/>
                </a:moveTo>
                <a:cubicBezTo>
                  <a:pt x="337" y="58"/>
                  <a:pt x="337" y="58"/>
                  <a:pt x="337" y="58"/>
                </a:cubicBezTo>
                <a:cubicBezTo>
                  <a:pt x="338" y="57"/>
                  <a:pt x="338" y="56"/>
                  <a:pt x="336" y="56"/>
                </a:cubicBezTo>
                <a:cubicBezTo>
                  <a:pt x="337" y="58"/>
                  <a:pt x="337" y="58"/>
                  <a:pt x="337" y="58"/>
                </a:cubicBezTo>
                <a:cubicBezTo>
                  <a:pt x="337" y="60"/>
                  <a:pt x="335" y="62"/>
                  <a:pt x="339" y="60"/>
                </a:cubicBezTo>
                <a:close/>
                <a:moveTo>
                  <a:pt x="307" y="56"/>
                </a:moveTo>
                <a:cubicBezTo>
                  <a:pt x="312" y="57"/>
                  <a:pt x="312" y="57"/>
                  <a:pt x="312" y="57"/>
                </a:cubicBezTo>
                <a:cubicBezTo>
                  <a:pt x="310" y="58"/>
                  <a:pt x="307" y="59"/>
                  <a:pt x="307" y="56"/>
                </a:cubicBezTo>
                <a:close/>
                <a:moveTo>
                  <a:pt x="329" y="64"/>
                </a:moveTo>
                <a:cubicBezTo>
                  <a:pt x="329" y="64"/>
                  <a:pt x="334" y="63"/>
                  <a:pt x="336" y="63"/>
                </a:cubicBezTo>
                <a:cubicBezTo>
                  <a:pt x="335" y="61"/>
                  <a:pt x="330" y="60"/>
                  <a:pt x="329" y="64"/>
                </a:cubicBezTo>
                <a:close/>
                <a:moveTo>
                  <a:pt x="435" y="84"/>
                </a:moveTo>
                <a:cubicBezTo>
                  <a:pt x="433" y="88"/>
                  <a:pt x="433" y="88"/>
                  <a:pt x="433" y="88"/>
                </a:cubicBezTo>
                <a:cubicBezTo>
                  <a:pt x="436" y="89"/>
                  <a:pt x="436" y="89"/>
                  <a:pt x="436" y="89"/>
                </a:cubicBezTo>
                <a:lnTo>
                  <a:pt x="435" y="84"/>
                </a:lnTo>
                <a:close/>
                <a:moveTo>
                  <a:pt x="404" y="83"/>
                </a:moveTo>
                <a:cubicBezTo>
                  <a:pt x="403" y="83"/>
                  <a:pt x="403" y="83"/>
                  <a:pt x="403" y="83"/>
                </a:cubicBezTo>
                <a:cubicBezTo>
                  <a:pt x="401" y="85"/>
                  <a:pt x="401" y="85"/>
                  <a:pt x="401" y="85"/>
                </a:cubicBezTo>
                <a:lnTo>
                  <a:pt x="404" y="83"/>
                </a:lnTo>
                <a:close/>
                <a:moveTo>
                  <a:pt x="369" y="81"/>
                </a:moveTo>
                <a:cubicBezTo>
                  <a:pt x="370" y="81"/>
                  <a:pt x="370" y="81"/>
                  <a:pt x="370" y="80"/>
                </a:cubicBezTo>
                <a:cubicBezTo>
                  <a:pt x="373" y="78"/>
                  <a:pt x="380" y="77"/>
                  <a:pt x="383" y="78"/>
                </a:cubicBezTo>
                <a:cubicBezTo>
                  <a:pt x="385" y="76"/>
                  <a:pt x="381" y="71"/>
                  <a:pt x="380" y="69"/>
                </a:cubicBezTo>
                <a:cubicBezTo>
                  <a:pt x="380" y="85"/>
                  <a:pt x="376" y="68"/>
                  <a:pt x="372" y="73"/>
                </a:cubicBezTo>
                <a:cubicBezTo>
                  <a:pt x="373" y="74"/>
                  <a:pt x="375" y="74"/>
                  <a:pt x="375" y="77"/>
                </a:cubicBezTo>
                <a:cubicBezTo>
                  <a:pt x="374" y="78"/>
                  <a:pt x="372" y="78"/>
                  <a:pt x="371" y="77"/>
                </a:cubicBezTo>
                <a:cubicBezTo>
                  <a:pt x="371" y="76"/>
                  <a:pt x="370" y="75"/>
                  <a:pt x="370" y="75"/>
                </a:cubicBezTo>
                <a:cubicBezTo>
                  <a:pt x="370" y="76"/>
                  <a:pt x="370" y="76"/>
                  <a:pt x="371" y="77"/>
                </a:cubicBezTo>
                <a:cubicBezTo>
                  <a:pt x="371" y="78"/>
                  <a:pt x="371" y="79"/>
                  <a:pt x="370" y="80"/>
                </a:cubicBezTo>
                <a:cubicBezTo>
                  <a:pt x="370" y="80"/>
                  <a:pt x="369" y="81"/>
                  <a:pt x="369" y="81"/>
                </a:cubicBezTo>
                <a:close/>
                <a:moveTo>
                  <a:pt x="326" y="77"/>
                </a:moveTo>
                <a:cubicBezTo>
                  <a:pt x="326" y="75"/>
                  <a:pt x="328" y="74"/>
                  <a:pt x="325" y="72"/>
                </a:cubicBezTo>
                <a:cubicBezTo>
                  <a:pt x="325" y="74"/>
                  <a:pt x="325" y="75"/>
                  <a:pt x="326" y="77"/>
                </a:cubicBezTo>
                <a:cubicBezTo>
                  <a:pt x="326" y="77"/>
                  <a:pt x="327" y="78"/>
                  <a:pt x="328" y="78"/>
                </a:cubicBezTo>
                <a:cubicBezTo>
                  <a:pt x="327" y="78"/>
                  <a:pt x="327" y="77"/>
                  <a:pt x="326" y="77"/>
                </a:cubicBezTo>
                <a:close/>
                <a:moveTo>
                  <a:pt x="328" y="85"/>
                </a:moveTo>
                <a:cubicBezTo>
                  <a:pt x="322" y="78"/>
                  <a:pt x="322" y="78"/>
                  <a:pt x="322" y="78"/>
                </a:cubicBezTo>
                <a:cubicBezTo>
                  <a:pt x="324" y="82"/>
                  <a:pt x="324" y="82"/>
                  <a:pt x="324" y="82"/>
                </a:cubicBezTo>
                <a:cubicBezTo>
                  <a:pt x="321" y="78"/>
                  <a:pt x="321" y="78"/>
                  <a:pt x="321" y="78"/>
                </a:cubicBezTo>
                <a:cubicBezTo>
                  <a:pt x="321" y="82"/>
                  <a:pt x="324" y="88"/>
                  <a:pt x="328" y="85"/>
                </a:cubicBezTo>
                <a:close/>
                <a:moveTo>
                  <a:pt x="313" y="79"/>
                </a:moveTo>
                <a:cubicBezTo>
                  <a:pt x="319" y="82"/>
                  <a:pt x="319" y="82"/>
                  <a:pt x="319" y="82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8" y="78"/>
                  <a:pt x="318" y="78"/>
                  <a:pt x="318" y="78"/>
                </a:cubicBezTo>
                <a:cubicBezTo>
                  <a:pt x="319" y="81"/>
                  <a:pt x="319" y="81"/>
                  <a:pt x="319" y="81"/>
                </a:cubicBezTo>
                <a:lnTo>
                  <a:pt x="313" y="79"/>
                </a:lnTo>
                <a:close/>
                <a:moveTo>
                  <a:pt x="260" y="69"/>
                </a:moveTo>
                <a:cubicBezTo>
                  <a:pt x="257" y="69"/>
                  <a:pt x="257" y="69"/>
                  <a:pt x="257" y="69"/>
                </a:cubicBezTo>
                <a:cubicBezTo>
                  <a:pt x="257" y="69"/>
                  <a:pt x="260" y="73"/>
                  <a:pt x="263" y="72"/>
                </a:cubicBezTo>
                <a:cubicBezTo>
                  <a:pt x="259" y="82"/>
                  <a:pt x="262" y="70"/>
                  <a:pt x="256" y="74"/>
                </a:cubicBezTo>
                <a:cubicBezTo>
                  <a:pt x="263" y="74"/>
                  <a:pt x="260" y="81"/>
                  <a:pt x="259" y="85"/>
                </a:cubicBezTo>
                <a:cubicBezTo>
                  <a:pt x="258" y="79"/>
                  <a:pt x="250" y="82"/>
                  <a:pt x="253" y="70"/>
                </a:cubicBezTo>
                <a:cubicBezTo>
                  <a:pt x="255" y="72"/>
                  <a:pt x="258" y="61"/>
                  <a:pt x="260" y="69"/>
                </a:cubicBezTo>
                <a:close/>
                <a:moveTo>
                  <a:pt x="219" y="71"/>
                </a:moveTo>
                <a:cubicBezTo>
                  <a:pt x="215" y="70"/>
                  <a:pt x="215" y="70"/>
                  <a:pt x="215" y="70"/>
                </a:cubicBezTo>
                <a:cubicBezTo>
                  <a:pt x="219" y="71"/>
                  <a:pt x="219" y="71"/>
                  <a:pt x="219" y="71"/>
                </a:cubicBezTo>
                <a:close/>
                <a:moveTo>
                  <a:pt x="113" y="80"/>
                </a:moveTo>
                <a:cubicBezTo>
                  <a:pt x="114" y="86"/>
                  <a:pt x="119" y="80"/>
                  <a:pt x="119" y="77"/>
                </a:cubicBezTo>
                <a:cubicBezTo>
                  <a:pt x="118" y="79"/>
                  <a:pt x="115" y="79"/>
                  <a:pt x="113" y="80"/>
                </a:cubicBezTo>
                <a:close/>
                <a:moveTo>
                  <a:pt x="74" y="84"/>
                </a:moveTo>
                <a:cubicBezTo>
                  <a:pt x="76" y="83"/>
                  <a:pt x="80" y="89"/>
                  <a:pt x="80" y="83"/>
                </a:cubicBezTo>
                <a:cubicBezTo>
                  <a:pt x="75" y="81"/>
                  <a:pt x="75" y="81"/>
                  <a:pt x="75" y="81"/>
                </a:cubicBezTo>
                <a:cubicBezTo>
                  <a:pt x="75" y="83"/>
                  <a:pt x="73" y="81"/>
                  <a:pt x="74" y="84"/>
                </a:cubicBezTo>
                <a:close/>
                <a:moveTo>
                  <a:pt x="47" y="91"/>
                </a:moveTo>
                <a:cubicBezTo>
                  <a:pt x="44" y="85"/>
                  <a:pt x="44" y="85"/>
                  <a:pt x="44" y="85"/>
                </a:cubicBezTo>
                <a:cubicBezTo>
                  <a:pt x="46" y="86"/>
                  <a:pt x="46" y="86"/>
                  <a:pt x="46" y="86"/>
                </a:cubicBezTo>
                <a:lnTo>
                  <a:pt x="47" y="91"/>
                </a:lnTo>
                <a:close/>
                <a:moveTo>
                  <a:pt x="53" y="97"/>
                </a:moveTo>
                <a:cubicBezTo>
                  <a:pt x="53" y="98"/>
                  <a:pt x="49" y="97"/>
                  <a:pt x="50" y="94"/>
                </a:cubicBezTo>
                <a:lnTo>
                  <a:pt x="53" y="97"/>
                </a:lnTo>
                <a:close/>
                <a:moveTo>
                  <a:pt x="25" y="100"/>
                </a:moveTo>
                <a:cubicBezTo>
                  <a:pt x="28" y="105"/>
                  <a:pt x="28" y="105"/>
                  <a:pt x="28" y="105"/>
                </a:cubicBezTo>
                <a:cubicBezTo>
                  <a:pt x="26" y="106"/>
                  <a:pt x="26" y="106"/>
                  <a:pt x="26" y="106"/>
                </a:cubicBezTo>
                <a:lnTo>
                  <a:pt x="25" y="100"/>
                </a:lnTo>
                <a:close/>
                <a:moveTo>
                  <a:pt x="25" y="95"/>
                </a:moveTo>
                <a:cubicBezTo>
                  <a:pt x="26" y="96"/>
                  <a:pt x="27" y="97"/>
                  <a:pt x="27" y="98"/>
                </a:cubicBezTo>
                <a:cubicBezTo>
                  <a:pt x="28" y="99"/>
                  <a:pt x="30" y="99"/>
                  <a:pt x="31" y="97"/>
                </a:cubicBezTo>
                <a:cubicBezTo>
                  <a:pt x="30" y="95"/>
                  <a:pt x="30" y="97"/>
                  <a:pt x="29" y="96"/>
                </a:cubicBezTo>
                <a:cubicBezTo>
                  <a:pt x="29" y="96"/>
                  <a:pt x="30" y="94"/>
                  <a:pt x="31" y="94"/>
                </a:cubicBezTo>
                <a:cubicBezTo>
                  <a:pt x="31" y="100"/>
                  <a:pt x="32" y="99"/>
                  <a:pt x="33" y="104"/>
                </a:cubicBezTo>
                <a:cubicBezTo>
                  <a:pt x="30" y="108"/>
                  <a:pt x="29" y="102"/>
                  <a:pt x="27" y="98"/>
                </a:cubicBezTo>
                <a:cubicBezTo>
                  <a:pt x="26" y="97"/>
                  <a:pt x="26" y="96"/>
                  <a:pt x="25" y="95"/>
                </a:cubicBezTo>
                <a:close/>
                <a:moveTo>
                  <a:pt x="39" y="89"/>
                </a:moveTo>
                <a:cubicBezTo>
                  <a:pt x="39" y="90"/>
                  <a:pt x="39" y="91"/>
                  <a:pt x="39" y="92"/>
                </a:cubicBezTo>
                <a:cubicBezTo>
                  <a:pt x="37" y="94"/>
                  <a:pt x="35" y="96"/>
                  <a:pt x="39" y="101"/>
                </a:cubicBezTo>
                <a:cubicBezTo>
                  <a:pt x="41" y="99"/>
                  <a:pt x="41" y="99"/>
                  <a:pt x="41" y="99"/>
                </a:cubicBezTo>
                <a:cubicBezTo>
                  <a:pt x="40" y="100"/>
                  <a:pt x="40" y="99"/>
                  <a:pt x="39" y="98"/>
                </a:cubicBezTo>
                <a:cubicBezTo>
                  <a:pt x="41" y="95"/>
                  <a:pt x="43" y="99"/>
                  <a:pt x="44" y="99"/>
                </a:cubicBezTo>
                <a:cubicBezTo>
                  <a:pt x="43" y="97"/>
                  <a:pt x="40" y="96"/>
                  <a:pt x="39" y="92"/>
                </a:cubicBezTo>
                <a:cubicBezTo>
                  <a:pt x="40" y="91"/>
                  <a:pt x="40" y="91"/>
                  <a:pt x="41" y="90"/>
                </a:cubicBezTo>
                <a:cubicBezTo>
                  <a:pt x="42" y="90"/>
                  <a:pt x="42" y="91"/>
                  <a:pt x="42" y="89"/>
                </a:cubicBezTo>
                <a:cubicBezTo>
                  <a:pt x="42" y="88"/>
                  <a:pt x="42" y="88"/>
                  <a:pt x="42" y="88"/>
                </a:cubicBezTo>
                <a:cubicBezTo>
                  <a:pt x="42" y="89"/>
                  <a:pt x="41" y="89"/>
                  <a:pt x="41" y="90"/>
                </a:cubicBezTo>
                <a:cubicBezTo>
                  <a:pt x="40" y="89"/>
                  <a:pt x="40" y="88"/>
                  <a:pt x="39" y="89"/>
                </a:cubicBezTo>
                <a:close/>
                <a:moveTo>
                  <a:pt x="22" y="92"/>
                </a:moveTo>
                <a:cubicBezTo>
                  <a:pt x="21" y="91"/>
                  <a:pt x="21" y="89"/>
                  <a:pt x="20" y="88"/>
                </a:cubicBezTo>
                <a:cubicBezTo>
                  <a:pt x="18" y="87"/>
                  <a:pt x="18" y="87"/>
                  <a:pt x="18" y="87"/>
                </a:cubicBezTo>
                <a:cubicBezTo>
                  <a:pt x="17" y="90"/>
                  <a:pt x="20" y="92"/>
                  <a:pt x="22" y="92"/>
                </a:cubicBezTo>
                <a:close/>
                <a:moveTo>
                  <a:pt x="102" y="77"/>
                </a:moveTo>
                <a:cubicBezTo>
                  <a:pt x="103" y="78"/>
                  <a:pt x="107" y="77"/>
                  <a:pt x="107" y="81"/>
                </a:cubicBezTo>
                <a:cubicBezTo>
                  <a:pt x="108" y="75"/>
                  <a:pt x="108" y="75"/>
                  <a:pt x="108" y="75"/>
                </a:cubicBezTo>
                <a:cubicBezTo>
                  <a:pt x="106" y="76"/>
                  <a:pt x="103" y="72"/>
                  <a:pt x="104" y="71"/>
                </a:cubicBezTo>
                <a:cubicBezTo>
                  <a:pt x="103" y="74"/>
                  <a:pt x="101" y="72"/>
                  <a:pt x="102" y="77"/>
                </a:cubicBezTo>
                <a:close/>
                <a:moveTo>
                  <a:pt x="213" y="71"/>
                </a:moveTo>
                <a:cubicBezTo>
                  <a:pt x="211" y="69"/>
                  <a:pt x="206" y="74"/>
                  <a:pt x="205" y="67"/>
                </a:cubicBezTo>
                <a:cubicBezTo>
                  <a:pt x="203" y="74"/>
                  <a:pt x="210" y="73"/>
                  <a:pt x="213" y="71"/>
                </a:cubicBezTo>
                <a:close/>
                <a:moveTo>
                  <a:pt x="213" y="63"/>
                </a:moveTo>
                <a:cubicBezTo>
                  <a:pt x="214" y="64"/>
                  <a:pt x="214" y="64"/>
                  <a:pt x="215" y="64"/>
                </a:cubicBezTo>
                <a:cubicBezTo>
                  <a:pt x="216" y="65"/>
                  <a:pt x="216" y="71"/>
                  <a:pt x="219" y="68"/>
                </a:cubicBezTo>
                <a:cubicBezTo>
                  <a:pt x="218" y="66"/>
                  <a:pt x="217" y="68"/>
                  <a:pt x="216" y="67"/>
                </a:cubicBezTo>
                <a:cubicBezTo>
                  <a:pt x="217" y="63"/>
                  <a:pt x="216" y="64"/>
                  <a:pt x="215" y="64"/>
                </a:cubicBezTo>
                <a:cubicBezTo>
                  <a:pt x="214" y="63"/>
                  <a:pt x="214" y="63"/>
                  <a:pt x="213" y="63"/>
                </a:cubicBezTo>
                <a:close/>
                <a:moveTo>
                  <a:pt x="150" y="60"/>
                </a:moveTo>
                <a:cubicBezTo>
                  <a:pt x="153" y="59"/>
                  <a:pt x="153" y="59"/>
                  <a:pt x="153" y="59"/>
                </a:cubicBezTo>
                <a:cubicBezTo>
                  <a:pt x="155" y="64"/>
                  <a:pt x="155" y="64"/>
                  <a:pt x="155" y="64"/>
                </a:cubicBezTo>
                <a:lnTo>
                  <a:pt x="150" y="60"/>
                </a:lnTo>
                <a:close/>
                <a:moveTo>
                  <a:pt x="119" y="56"/>
                </a:moveTo>
                <a:cubicBezTo>
                  <a:pt x="122" y="57"/>
                  <a:pt x="122" y="57"/>
                  <a:pt x="122" y="57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21" y="59"/>
                  <a:pt x="121" y="61"/>
                  <a:pt x="122" y="62"/>
                </a:cubicBezTo>
                <a:cubicBezTo>
                  <a:pt x="122" y="62"/>
                  <a:pt x="123" y="62"/>
                  <a:pt x="123" y="63"/>
                </a:cubicBezTo>
                <a:cubicBezTo>
                  <a:pt x="123" y="63"/>
                  <a:pt x="122" y="62"/>
                  <a:pt x="122" y="62"/>
                </a:cubicBezTo>
                <a:cubicBezTo>
                  <a:pt x="120" y="62"/>
                  <a:pt x="117" y="63"/>
                  <a:pt x="117" y="59"/>
                </a:cubicBezTo>
                <a:cubicBezTo>
                  <a:pt x="118" y="60"/>
                  <a:pt x="121" y="60"/>
                  <a:pt x="121" y="57"/>
                </a:cubicBezTo>
                <a:lnTo>
                  <a:pt x="119" y="56"/>
                </a:lnTo>
                <a:close/>
                <a:moveTo>
                  <a:pt x="56" y="61"/>
                </a:moveTo>
                <a:cubicBezTo>
                  <a:pt x="58" y="62"/>
                  <a:pt x="58" y="63"/>
                  <a:pt x="60" y="59"/>
                </a:cubicBezTo>
                <a:cubicBezTo>
                  <a:pt x="58" y="59"/>
                  <a:pt x="56" y="59"/>
                  <a:pt x="56" y="61"/>
                </a:cubicBezTo>
                <a:close/>
                <a:moveTo>
                  <a:pt x="135" y="50"/>
                </a:moveTo>
                <a:cubicBezTo>
                  <a:pt x="135" y="53"/>
                  <a:pt x="138" y="52"/>
                  <a:pt x="137" y="56"/>
                </a:cubicBezTo>
                <a:cubicBezTo>
                  <a:pt x="136" y="57"/>
                  <a:pt x="136" y="57"/>
                  <a:pt x="136" y="57"/>
                </a:cubicBezTo>
                <a:cubicBezTo>
                  <a:pt x="138" y="55"/>
                  <a:pt x="138" y="64"/>
                  <a:pt x="141" y="60"/>
                </a:cubicBezTo>
                <a:cubicBezTo>
                  <a:pt x="139" y="60"/>
                  <a:pt x="139" y="60"/>
                  <a:pt x="139" y="60"/>
                </a:cubicBezTo>
                <a:cubicBezTo>
                  <a:pt x="141" y="58"/>
                  <a:pt x="135" y="54"/>
                  <a:pt x="139" y="52"/>
                </a:cubicBezTo>
                <a:cubicBezTo>
                  <a:pt x="140" y="51"/>
                  <a:pt x="136" y="49"/>
                  <a:pt x="135" y="50"/>
                </a:cubicBezTo>
                <a:close/>
                <a:moveTo>
                  <a:pt x="50" y="54"/>
                </a:moveTo>
                <a:cubicBezTo>
                  <a:pt x="52" y="54"/>
                  <a:pt x="53" y="62"/>
                  <a:pt x="56" y="58"/>
                </a:cubicBezTo>
                <a:cubicBezTo>
                  <a:pt x="53" y="57"/>
                  <a:pt x="52" y="50"/>
                  <a:pt x="50" y="54"/>
                </a:cubicBezTo>
                <a:close/>
                <a:moveTo>
                  <a:pt x="112" y="41"/>
                </a:moveTo>
                <a:cubicBezTo>
                  <a:pt x="112" y="40"/>
                  <a:pt x="112" y="40"/>
                  <a:pt x="112" y="40"/>
                </a:cubicBezTo>
                <a:cubicBezTo>
                  <a:pt x="115" y="42"/>
                  <a:pt x="115" y="42"/>
                  <a:pt x="115" y="42"/>
                </a:cubicBezTo>
                <a:cubicBezTo>
                  <a:pt x="115" y="43"/>
                  <a:pt x="115" y="43"/>
                  <a:pt x="115" y="43"/>
                </a:cubicBezTo>
                <a:lnTo>
                  <a:pt x="112" y="41"/>
                </a:lnTo>
                <a:close/>
                <a:moveTo>
                  <a:pt x="57" y="97"/>
                </a:moveTo>
                <a:cubicBezTo>
                  <a:pt x="57" y="97"/>
                  <a:pt x="58" y="97"/>
                  <a:pt x="58" y="97"/>
                </a:cubicBezTo>
                <a:cubicBezTo>
                  <a:pt x="58" y="97"/>
                  <a:pt x="57" y="97"/>
                  <a:pt x="57" y="97"/>
                </a:cubicBezTo>
                <a:close/>
                <a:moveTo>
                  <a:pt x="224" y="88"/>
                </a:moveTo>
                <a:cubicBezTo>
                  <a:pt x="223" y="89"/>
                  <a:pt x="223" y="89"/>
                  <a:pt x="223" y="90"/>
                </a:cubicBezTo>
                <a:cubicBezTo>
                  <a:pt x="224" y="90"/>
                  <a:pt x="224" y="89"/>
                  <a:pt x="224" y="88"/>
                </a:cubicBezTo>
                <a:close/>
                <a:moveTo>
                  <a:pt x="230" y="93"/>
                </a:moveTo>
                <a:cubicBezTo>
                  <a:pt x="230" y="93"/>
                  <a:pt x="230" y="93"/>
                  <a:pt x="230" y="93"/>
                </a:cubicBezTo>
                <a:cubicBezTo>
                  <a:pt x="230" y="93"/>
                  <a:pt x="230" y="93"/>
                  <a:pt x="230" y="93"/>
                </a:cubicBezTo>
                <a:close/>
                <a:moveTo>
                  <a:pt x="465" y="113"/>
                </a:moveTo>
                <a:cubicBezTo>
                  <a:pt x="467" y="114"/>
                  <a:pt x="468" y="119"/>
                  <a:pt x="468" y="114"/>
                </a:cubicBezTo>
                <a:cubicBezTo>
                  <a:pt x="468" y="111"/>
                  <a:pt x="467" y="114"/>
                  <a:pt x="465" y="113"/>
                </a:cubicBezTo>
                <a:close/>
                <a:moveTo>
                  <a:pt x="464" y="107"/>
                </a:moveTo>
                <a:cubicBezTo>
                  <a:pt x="463" y="106"/>
                  <a:pt x="462" y="105"/>
                  <a:pt x="462" y="103"/>
                </a:cubicBezTo>
                <a:cubicBezTo>
                  <a:pt x="462" y="106"/>
                  <a:pt x="463" y="106"/>
                  <a:pt x="464" y="107"/>
                </a:cubicBezTo>
                <a:close/>
                <a:moveTo>
                  <a:pt x="464" y="107"/>
                </a:moveTo>
                <a:cubicBezTo>
                  <a:pt x="465" y="107"/>
                  <a:pt x="466" y="108"/>
                  <a:pt x="468" y="107"/>
                </a:cubicBezTo>
                <a:cubicBezTo>
                  <a:pt x="467" y="105"/>
                  <a:pt x="465" y="107"/>
                  <a:pt x="464" y="107"/>
                </a:cubicBezTo>
                <a:close/>
                <a:moveTo>
                  <a:pt x="441" y="108"/>
                </a:moveTo>
                <a:cubicBezTo>
                  <a:pt x="441" y="105"/>
                  <a:pt x="434" y="101"/>
                  <a:pt x="441" y="100"/>
                </a:cubicBezTo>
                <a:cubicBezTo>
                  <a:pt x="441" y="100"/>
                  <a:pt x="438" y="100"/>
                  <a:pt x="437" y="97"/>
                </a:cubicBezTo>
                <a:cubicBezTo>
                  <a:pt x="438" y="102"/>
                  <a:pt x="437" y="106"/>
                  <a:pt x="441" y="108"/>
                </a:cubicBezTo>
                <a:close/>
                <a:moveTo>
                  <a:pt x="431" y="94"/>
                </a:moveTo>
                <a:cubicBezTo>
                  <a:pt x="431" y="94"/>
                  <a:pt x="430" y="94"/>
                  <a:pt x="429" y="94"/>
                </a:cubicBezTo>
                <a:cubicBezTo>
                  <a:pt x="430" y="94"/>
                  <a:pt x="430" y="94"/>
                  <a:pt x="431" y="94"/>
                </a:cubicBezTo>
                <a:close/>
                <a:moveTo>
                  <a:pt x="429" y="94"/>
                </a:moveTo>
                <a:cubicBezTo>
                  <a:pt x="428" y="93"/>
                  <a:pt x="427" y="87"/>
                  <a:pt x="424" y="89"/>
                </a:cubicBezTo>
                <a:cubicBezTo>
                  <a:pt x="425" y="92"/>
                  <a:pt x="425" y="95"/>
                  <a:pt x="426" y="96"/>
                </a:cubicBezTo>
                <a:cubicBezTo>
                  <a:pt x="426" y="93"/>
                  <a:pt x="428" y="94"/>
                  <a:pt x="429" y="94"/>
                </a:cubicBezTo>
                <a:close/>
                <a:moveTo>
                  <a:pt x="357" y="102"/>
                </a:moveTo>
                <a:cubicBezTo>
                  <a:pt x="360" y="103"/>
                  <a:pt x="360" y="103"/>
                  <a:pt x="360" y="103"/>
                </a:cubicBezTo>
                <a:cubicBezTo>
                  <a:pt x="361" y="101"/>
                  <a:pt x="359" y="101"/>
                  <a:pt x="359" y="100"/>
                </a:cubicBezTo>
                <a:cubicBezTo>
                  <a:pt x="358" y="101"/>
                  <a:pt x="356" y="101"/>
                  <a:pt x="357" y="102"/>
                </a:cubicBezTo>
                <a:close/>
                <a:moveTo>
                  <a:pt x="345" y="87"/>
                </a:moveTo>
                <a:cubicBezTo>
                  <a:pt x="344" y="93"/>
                  <a:pt x="344" y="93"/>
                  <a:pt x="344" y="93"/>
                </a:cubicBezTo>
                <a:cubicBezTo>
                  <a:pt x="345" y="94"/>
                  <a:pt x="344" y="89"/>
                  <a:pt x="347" y="90"/>
                </a:cubicBezTo>
                <a:lnTo>
                  <a:pt x="345" y="87"/>
                </a:lnTo>
                <a:close/>
                <a:moveTo>
                  <a:pt x="352" y="59"/>
                </a:moveTo>
                <a:cubicBezTo>
                  <a:pt x="353" y="59"/>
                  <a:pt x="353" y="59"/>
                  <a:pt x="353" y="59"/>
                </a:cubicBezTo>
                <a:cubicBezTo>
                  <a:pt x="353" y="59"/>
                  <a:pt x="353" y="59"/>
                  <a:pt x="353" y="59"/>
                </a:cubicBezTo>
                <a:lnTo>
                  <a:pt x="352" y="59"/>
                </a:lnTo>
                <a:close/>
                <a:moveTo>
                  <a:pt x="334" y="102"/>
                </a:moveTo>
                <a:cubicBezTo>
                  <a:pt x="333" y="94"/>
                  <a:pt x="333" y="94"/>
                  <a:pt x="333" y="94"/>
                </a:cubicBezTo>
                <a:cubicBezTo>
                  <a:pt x="332" y="94"/>
                  <a:pt x="332" y="100"/>
                  <a:pt x="334" y="102"/>
                </a:cubicBezTo>
                <a:close/>
                <a:moveTo>
                  <a:pt x="318" y="98"/>
                </a:moveTo>
                <a:cubicBezTo>
                  <a:pt x="323" y="100"/>
                  <a:pt x="323" y="100"/>
                  <a:pt x="323" y="100"/>
                </a:cubicBezTo>
                <a:cubicBezTo>
                  <a:pt x="322" y="98"/>
                  <a:pt x="322" y="98"/>
                  <a:pt x="322" y="98"/>
                </a:cubicBezTo>
                <a:lnTo>
                  <a:pt x="318" y="98"/>
                </a:lnTo>
                <a:close/>
                <a:moveTo>
                  <a:pt x="305" y="93"/>
                </a:moveTo>
                <a:cubicBezTo>
                  <a:pt x="308" y="95"/>
                  <a:pt x="308" y="95"/>
                  <a:pt x="308" y="95"/>
                </a:cubicBezTo>
                <a:cubicBezTo>
                  <a:pt x="309" y="94"/>
                  <a:pt x="309" y="94"/>
                  <a:pt x="309" y="94"/>
                </a:cubicBezTo>
                <a:lnTo>
                  <a:pt x="305" y="93"/>
                </a:lnTo>
                <a:close/>
                <a:moveTo>
                  <a:pt x="173" y="79"/>
                </a:moveTo>
                <a:cubicBezTo>
                  <a:pt x="171" y="80"/>
                  <a:pt x="165" y="78"/>
                  <a:pt x="166" y="84"/>
                </a:cubicBezTo>
                <a:cubicBezTo>
                  <a:pt x="168" y="76"/>
                  <a:pt x="172" y="86"/>
                  <a:pt x="173" y="79"/>
                </a:cubicBezTo>
                <a:close/>
                <a:moveTo>
                  <a:pt x="68" y="94"/>
                </a:moveTo>
                <a:cubicBezTo>
                  <a:pt x="63" y="93"/>
                  <a:pt x="63" y="93"/>
                  <a:pt x="63" y="93"/>
                </a:cubicBezTo>
                <a:cubicBezTo>
                  <a:pt x="67" y="94"/>
                  <a:pt x="64" y="97"/>
                  <a:pt x="68" y="94"/>
                </a:cubicBezTo>
                <a:close/>
                <a:moveTo>
                  <a:pt x="424" y="167"/>
                </a:moveTo>
                <a:cubicBezTo>
                  <a:pt x="425" y="167"/>
                  <a:pt x="425" y="167"/>
                  <a:pt x="425" y="167"/>
                </a:cubicBezTo>
                <a:cubicBezTo>
                  <a:pt x="425" y="167"/>
                  <a:pt x="425" y="167"/>
                  <a:pt x="424" y="167"/>
                </a:cubicBezTo>
                <a:close/>
                <a:moveTo>
                  <a:pt x="424" y="167"/>
                </a:moveTo>
                <a:cubicBezTo>
                  <a:pt x="422" y="165"/>
                  <a:pt x="419" y="166"/>
                  <a:pt x="418" y="167"/>
                </a:cubicBezTo>
                <a:cubicBezTo>
                  <a:pt x="421" y="173"/>
                  <a:pt x="423" y="168"/>
                  <a:pt x="424" y="167"/>
                </a:cubicBezTo>
                <a:close/>
                <a:moveTo>
                  <a:pt x="427" y="177"/>
                </a:moveTo>
                <a:cubicBezTo>
                  <a:pt x="430" y="178"/>
                  <a:pt x="430" y="178"/>
                  <a:pt x="430" y="178"/>
                </a:cubicBezTo>
                <a:cubicBezTo>
                  <a:pt x="429" y="178"/>
                  <a:pt x="427" y="174"/>
                  <a:pt x="427" y="177"/>
                </a:cubicBezTo>
                <a:close/>
                <a:moveTo>
                  <a:pt x="428" y="171"/>
                </a:moveTo>
                <a:cubicBezTo>
                  <a:pt x="426" y="170"/>
                  <a:pt x="426" y="170"/>
                  <a:pt x="426" y="170"/>
                </a:cubicBezTo>
                <a:cubicBezTo>
                  <a:pt x="427" y="172"/>
                  <a:pt x="427" y="172"/>
                  <a:pt x="427" y="172"/>
                </a:cubicBezTo>
                <a:lnTo>
                  <a:pt x="428" y="171"/>
                </a:lnTo>
                <a:close/>
                <a:moveTo>
                  <a:pt x="495" y="116"/>
                </a:moveTo>
                <a:cubicBezTo>
                  <a:pt x="498" y="117"/>
                  <a:pt x="499" y="118"/>
                  <a:pt x="501" y="118"/>
                </a:cubicBezTo>
                <a:lnTo>
                  <a:pt x="495" y="116"/>
                </a:lnTo>
                <a:close/>
                <a:moveTo>
                  <a:pt x="523" y="125"/>
                </a:moveTo>
                <a:cubicBezTo>
                  <a:pt x="523" y="125"/>
                  <a:pt x="523" y="125"/>
                  <a:pt x="523" y="125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lnTo>
                  <a:pt x="523" y="125"/>
                </a:lnTo>
                <a:close/>
                <a:moveTo>
                  <a:pt x="500" y="119"/>
                </a:moveTo>
                <a:cubicBezTo>
                  <a:pt x="500" y="120"/>
                  <a:pt x="500" y="120"/>
                  <a:pt x="500" y="120"/>
                </a:cubicBezTo>
                <a:cubicBezTo>
                  <a:pt x="501" y="120"/>
                  <a:pt x="501" y="120"/>
                  <a:pt x="500" y="119"/>
                </a:cubicBezTo>
                <a:close/>
                <a:moveTo>
                  <a:pt x="466" y="136"/>
                </a:moveTo>
                <a:cubicBezTo>
                  <a:pt x="466" y="137"/>
                  <a:pt x="468" y="139"/>
                  <a:pt x="469" y="140"/>
                </a:cubicBezTo>
                <a:cubicBezTo>
                  <a:pt x="468" y="138"/>
                  <a:pt x="466" y="134"/>
                  <a:pt x="466" y="136"/>
                </a:cubicBezTo>
                <a:close/>
                <a:moveTo>
                  <a:pt x="557" y="113"/>
                </a:moveTo>
                <a:cubicBezTo>
                  <a:pt x="560" y="114"/>
                  <a:pt x="560" y="114"/>
                  <a:pt x="560" y="114"/>
                </a:cubicBezTo>
                <a:cubicBezTo>
                  <a:pt x="560" y="113"/>
                  <a:pt x="558" y="113"/>
                  <a:pt x="557" y="113"/>
                </a:cubicBezTo>
                <a:close/>
                <a:moveTo>
                  <a:pt x="575" y="142"/>
                </a:moveTo>
                <a:cubicBezTo>
                  <a:pt x="574" y="142"/>
                  <a:pt x="574" y="142"/>
                  <a:pt x="574" y="142"/>
                </a:cubicBezTo>
                <a:cubicBezTo>
                  <a:pt x="575" y="143"/>
                  <a:pt x="576" y="143"/>
                  <a:pt x="578" y="144"/>
                </a:cubicBezTo>
                <a:lnTo>
                  <a:pt x="575" y="142"/>
                </a:lnTo>
                <a:close/>
                <a:moveTo>
                  <a:pt x="502" y="122"/>
                </a:moveTo>
                <a:cubicBezTo>
                  <a:pt x="504" y="123"/>
                  <a:pt x="504" y="123"/>
                  <a:pt x="504" y="123"/>
                </a:cubicBezTo>
                <a:cubicBezTo>
                  <a:pt x="504" y="123"/>
                  <a:pt x="504" y="123"/>
                  <a:pt x="504" y="123"/>
                </a:cubicBezTo>
                <a:cubicBezTo>
                  <a:pt x="502" y="122"/>
                  <a:pt x="502" y="122"/>
                  <a:pt x="502" y="122"/>
                </a:cubicBezTo>
                <a:close/>
                <a:moveTo>
                  <a:pt x="560" y="102"/>
                </a:moveTo>
                <a:cubicBezTo>
                  <a:pt x="558" y="102"/>
                  <a:pt x="557" y="103"/>
                  <a:pt x="556" y="103"/>
                </a:cubicBezTo>
                <a:cubicBezTo>
                  <a:pt x="558" y="103"/>
                  <a:pt x="560" y="103"/>
                  <a:pt x="560" y="102"/>
                </a:cubicBezTo>
                <a:close/>
                <a:moveTo>
                  <a:pt x="523" y="124"/>
                </a:move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lose/>
                <a:moveTo>
                  <a:pt x="567" y="146"/>
                </a:moveTo>
                <a:cubicBezTo>
                  <a:pt x="566" y="146"/>
                  <a:pt x="565" y="146"/>
                  <a:pt x="564" y="146"/>
                </a:cubicBezTo>
                <a:cubicBezTo>
                  <a:pt x="565" y="147"/>
                  <a:pt x="567" y="147"/>
                  <a:pt x="567" y="146"/>
                </a:cubicBezTo>
                <a:close/>
                <a:moveTo>
                  <a:pt x="470" y="141"/>
                </a:moveTo>
                <a:cubicBezTo>
                  <a:pt x="469" y="140"/>
                  <a:pt x="469" y="140"/>
                  <a:pt x="469" y="140"/>
                </a:cubicBezTo>
                <a:cubicBezTo>
                  <a:pt x="470" y="141"/>
                  <a:pt x="470" y="141"/>
                  <a:pt x="470" y="141"/>
                </a:cubicBezTo>
                <a:close/>
                <a:moveTo>
                  <a:pt x="431" y="163"/>
                </a:moveTo>
                <a:cubicBezTo>
                  <a:pt x="430" y="162"/>
                  <a:pt x="429" y="160"/>
                  <a:pt x="429" y="161"/>
                </a:cubicBezTo>
                <a:cubicBezTo>
                  <a:pt x="430" y="162"/>
                  <a:pt x="430" y="163"/>
                  <a:pt x="431" y="163"/>
                </a:cubicBezTo>
                <a:close/>
                <a:moveTo>
                  <a:pt x="458" y="4"/>
                </a:moveTo>
                <a:cubicBezTo>
                  <a:pt x="458" y="5"/>
                  <a:pt x="458" y="5"/>
                  <a:pt x="458" y="5"/>
                </a:cubicBezTo>
                <a:cubicBezTo>
                  <a:pt x="458" y="4"/>
                  <a:pt x="458" y="4"/>
                  <a:pt x="458" y="4"/>
                </a:cubicBezTo>
                <a:close/>
                <a:moveTo>
                  <a:pt x="461" y="34"/>
                </a:moveTo>
                <a:cubicBezTo>
                  <a:pt x="461" y="33"/>
                  <a:pt x="462" y="33"/>
                  <a:pt x="462" y="33"/>
                </a:cubicBezTo>
                <a:cubicBezTo>
                  <a:pt x="461" y="33"/>
                  <a:pt x="460" y="34"/>
                  <a:pt x="461" y="34"/>
                </a:cubicBezTo>
                <a:close/>
                <a:moveTo>
                  <a:pt x="524" y="32"/>
                </a:moveTo>
                <a:cubicBezTo>
                  <a:pt x="520" y="39"/>
                  <a:pt x="520" y="39"/>
                  <a:pt x="520" y="39"/>
                </a:cubicBezTo>
                <a:cubicBezTo>
                  <a:pt x="523" y="38"/>
                  <a:pt x="524" y="39"/>
                  <a:pt x="526" y="37"/>
                </a:cubicBezTo>
                <a:cubicBezTo>
                  <a:pt x="523" y="40"/>
                  <a:pt x="523" y="40"/>
                  <a:pt x="523" y="40"/>
                </a:cubicBezTo>
                <a:cubicBezTo>
                  <a:pt x="526" y="39"/>
                  <a:pt x="526" y="39"/>
                  <a:pt x="526" y="39"/>
                </a:cubicBezTo>
                <a:cubicBezTo>
                  <a:pt x="533" y="42"/>
                  <a:pt x="517" y="57"/>
                  <a:pt x="531" y="58"/>
                </a:cubicBezTo>
                <a:cubicBezTo>
                  <a:pt x="532" y="57"/>
                  <a:pt x="532" y="57"/>
                  <a:pt x="532" y="57"/>
                </a:cubicBezTo>
                <a:cubicBezTo>
                  <a:pt x="528" y="64"/>
                  <a:pt x="528" y="64"/>
                  <a:pt x="528" y="64"/>
                </a:cubicBezTo>
                <a:cubicBezTo>
                  <a:pt x="529" y="64"/>
                  <a:pt x="534" y="62"/>
                  <a:pt x="536" y="62"/>
                </a:cubicBezTo>
                <a:cubicBezTo>
                  <a:pt x="531" y="64"/>
                  <a:pt x="536" y="64"/>
                  <a:pt x="532" y="67"/>
                </a:cubicBezTo>
                <a:cubicBezTo>
                  <a:pt x="535" y="67"/>
                  <a:pt x="536" y="65"/>
                  <a:pt x="537" y="64"/>
                </a:cubicBezTo>
                <a:cubicBezTo>
                  <a:pt x="541" y="64"/>
                  <a:pt x="541" y="66"/>
                  <a:pt x="541" y="68"/>
                </a:cubicBezTo>
                <a:cubicBezTo>
                  <a:pt x="541" y="69"/>
                  <a:pt x="540" y="69"/>
                  <a:pt x="541" y="69"/>
                </a:cubicBezTo>
                <a:cubicBezTo>
                  <a:pt x="541" y="71"/>
                  <a:pt x="541" y="71"/>
                  <a:pt x="541" y="71"/>
                </a:cubicBezTo>
                <a:cubicBezTo>
                  <a:pt x="541" y="72"/>
                  <a:pt x="541" y="72"/>
                  <a:pt x="542" y="73"/>
                </a:cubicBezTo>
                <a:cubicBezTo>
                  <a:pt x="542" y="75"/>
                  <a:pt x="544" y="77"/>
                  <a:pt x="546" y="78"/>
                </a:cubicBezTo>
                <a:cubicBezTo>
                  <a:pt x="540" y="76"/>
                  <a:pt x="538" y="75"/>
                  <a:pt x="536" y="74"/>
                </a:cubicBezTo>
                <a:cubicBezTo>
                  <a:pt x="535" y="73"/>
                  <a:pt x="535" y="73"/>
                  <a:pt x="534" y="72"/>
                </a:cubicBezTo>
                <a:cubicBezTo>
                  <a:pt x="533" y="72"/>
                  <a:pt x="533" y="72"/>
                  <a:pt x="532" y="72"/>
                </a:cubicBezTo>
                <a:cubicBezTo>
                  <a:pt x="531" y="73"/>
                  <a:pt x="531" y="73"/>
                  <a:pt x="532" y="74"/>
                </a:cubicBezTo>
                <a:cubicBezTo>
                  <a:pt x="533" y="75"/>
                  <a:pt x="533" y="76"/>
                  <a:pt x="534" y="76"/>
                </a:cubicBezTo>
                <a:cubicBezTo>
                  <a:pt x="536" y="77"/>
                  <a:pt x="538" y="79"/>
                  <a:pt x="538" y="82"/>
                </a:cubicBezTo>
                <a:cubicBezTo>
                  <a:pt x="539" y="78"/>
                  <a:pt x="539" y="78"/>
                  <a:pt x="539" y="78"/>
                </a:cubicBezTo>
                <a:cubicBezTo>
                  <a:pt x="544" y="78"/>
                  <a:pt x="544" y="81"/>
                  <a:pt x="545" y="83"/>
                </a:cubicBezTo>
                <a:cubicBezTo>
                  <a:pt x="545" y="86"/>
                  <a:pt x="545" y="88"/>
                  <a:pt x="550" y="87"/>
                </a:cubicBezTo>
                <a:cubicBezTo>
                  <a:pt x="550" y="89"/>
                  <a:pt x="549" y="91"/>
                  <a:pt x="548" y="94"/>
                </a:cubicBezTo>
                <a:cubicBezTo>
                  <a:pt x="546" y="96"/>
                  <a:pt x="545" y="98"/>
                  <a:pt x="548" y="99"/>
                </a:cubicBezTo>
                <a:cubicBezTo>
                  <a:pt x="550" y="99"/>
                  <a:pt x="553" y="98"/>
                  <a:pt x="555" y="97"/>
                </a:cubicBezTo>
                <a:cubicBezTo>
                  <a:pt x="558" y="101"/>
                  <a:pt x="558" y="101"/>
                  <a:pt x="558" y="101"/>
                </a:cubicBezTo>
                <a:cubicBezTo>
                  <a:pt x="552" y="101"/>
                  <a:pt x="552" y="101"/>
                  <a:pt x="552" y="101"/>
                </a:cubicBezTo>
                <a:cubicBezTo>
                  <a:pt x="553" y="103"/>
                  <a:pt x="554" y="103"/>
                  <a:pt x="556" y="103"/>
                </a:cubicBezTo>
                <a:cubicBezTo>
                  <a:pt x="553" y="105"/>
                  <a:pt x="554" y="106"/>
                  <a:pt x="554" y="108"/>
                </a:cubicBezTo>
                <a:cubicBezTo>
                  <a:pt x="555" y="109"/>
                  <a:pt x="556" y="111"/>
                  <a:pt x="554" y="113"/>
                </a:cubicBezTo>
                <a:cubicBezTo>
                  <a:pt x="557" y="113"/>
                  <a:pt x="557" y="113"/>
                  <a:pt x="557" y="113"/>
                </a:cubicBezTo>
                <a:cubicBezTo>
                  <a:pt x="557" y="114"/>
                  <a:pt x="556" y="114"/>
                  <a:pt x="555" y="114"/>
                </a:cubicBezTo>
                <a:cubicBezTo>
                  <a:pt x="562" y="115"/>
                  <a:pt x="562" y="118"/>
                  <a:pt x="568" y="119"/>
                </a:cubicBezTo>
                <a:cubicBezTo>
                  <a:pt x="569" y="118"/>
                  <a:pt x="570" y="115"/>
                  <a:pt x="566" y="115"/>
                </a:cubicBezTo>
                <a:cubicBezTo>
                  <a:pt x="571" y="112"/>
                  <a:pt x="573" y="119"/>
                  <a:pt x="575" y="121"/>
                </a:cubicBezTo>
                <a:cubicBezTo>
                  <a:pt x="570" y="119"/>
                  <a:pt x="571" y="121"/>
                  <a:pt x="570" y="122"/>
                </a:cubicBezTo>
                <a:cubicBezTo>
                  <a:pt x="572" y="123"/>
                  <a:pt x="572" y="122"/>
                  <a:pt x="573" y="123"/>
                </a:cubicBezTo>
                <a:cubicBezTo>
                  <a:pt x="577" y="125"/>
                  <a:pt x="574" y="126"/>
                  <a:pt x="572" y="126"/>
                </a:cubicBezTo>
                <a:cubicBezTo>
                  <a:pt x="570" y="127"/>
                  <a:pt x="569" y="127"/>
                  <a:pt x="577" y="130"/>
                </a:cubicBezTo>
                <a:cubicBezTo>
                  <a:pt x="570" y="129"/>
                  <a:pt x="570" y="129"/>
                  <a:pt x="570" y="129"/>
                </a:cubicBezTo>
                <a:cubicBezTo>
                  <a:pt x="578" y="133"/>
                  <a:pt x="578" y="133"/>
                  <a:pt x="578" y="133"/>
                </a:cubicBezTo>
                <a:cubicBezTo>
                  <a:pt x="570" y="131"/>
                  <a:pt x="570" y="132"/>
                  <a:pt x="571" y="133"/>
                </a:cubicBezTo>
                <a:cubicBezTo>
                  <a:pt x="571" y="134"/>
                  <a:pt x="572" y="135"/>
                  <a:pt x="564" y="133"/>
                </a:cubicBezTo>
                <a:cubicBezTo>
                  <a:pt x="566" y="135"/>
                  <a:pt x="574" y="135"/>
                  <a:pt x="573" y="136"/>
                </a:cubicBezTo>
                <a:cubicBezTo>
                  <a:pt x="577" y="139"/>
                  <a:pt x="570" y="139"/>
                  <a:pt x="572" y="141"/>
                </a:cubicBezTo>
                <a:cubicBezTo>
                  <a:pt x="572" y="141"/>
                  <a:pt x="572" y="142"/>
                  <a:pt x="574" y="142"/>
                </a:cubicBezTo>
                <a:cubicBezTo>
                  <a:pt x="573" y="142"/>
                  <a:pt x="572" y="142"/>
                  <a:pt x="571" y="142"/>
                </a:cubicBezTo>
                <a:cubicBezTo>
                  <a:pt x="570" y="142"/>
                  <a:pt x="570" y="142"/>
                  <a:pt x="570" y="142"/>
                </a:cubicBezTo>
                <a:cubicBezTo>
                  <a:pt x="568" y="142"/>
                  <a:pt x="568" y="142"/>
                  <a:pt x="567" y="142"/>
                </a:cubicBezTo>
                <a:cubicBezTo>
                  <a:pt x="565" y="143"/>
                  <a:pt x="564" y="143"/>
                  <a:pt x="561" y="143"/>
                </a:cubicBezTo>
                <a:cubicBezTo>
                  <a:pt x="568" y="146"/>
                  <a:pt x="568" y="146"/>
                  <a:pt x="568" y="146"/>
                </a:cubicBezTo>
                <a:cubicBezTo>
                  <a:pt x="565" y="145"/>
                  <a:pt x="561" y="144"/>
                  <a:pt x="561" y="145"/>
                </a:cubicBezTo>
                <a:cubicBezTo>
                  <a:pt x="561" y="145"/>
                  <a:pt x="563" y="146"/>
                  <a:pt x="564" y="146"/>
                </a:cubicBezTo>
                <a:cubicBezTo>
                  <a:pt x="555" y="146"/>
                  <a:pt x="552" y="146"/>
                  <a:pt x="548" y="147"/>
                </a:cubicBezTo>
                <a:cubicBezTo>
                  <a:pt x="552" y="149"/>
                  <a:pt x="554" y="151"/>
                  <a:pt x="558" y="151"/>
                </a:cubicBezTo>
                <a:cubicBezTo>
                  <a:pt x="558" y="153"/>
                  <a:pt x="554" y="152"/>
                  <a:pt x="549" y="152"/>
                </a:cubicBezTo>
                <a:cubicBezTo>
                  <a:pt x="545" y="151"/>
                  <a:pt x="540" y="151"/>
                  <a:pt x="538" y="152"/>
                </a:cubicBezTo>
                <a:cubicBezTo>
                  <a:pt x="541" y="154"/>
                  <a:pt x="541" y="154"/>
                  <a:pt x="541" y="154"/>
                </a:cubicBezTo>
                <a:cubicBezTo>
                  <a:pt x="534" y="152"/>
                  <a:pt x="534" y="152"/>
                  <a:pt x="534" y="152"/>
                </a:cubicBezTo>
                <a:cubicBezTo>
                  <a:pt x="536" y="153"/>
                  <a:pt x="537" y="154"/>
                  <a:pt x="539" y="155"/>
                </a:cubicBezTo>
                <a:cubicBezTo>
                  <a:pt x="535" y="157"/>
                  <a:pt x="527" y="159"/>
                  <a:pt x="518" y="153"/>
                </a:cubicBezTo>
                <a:cubicBezTo>
                  <a:pt x="521" y="154"/>
                  <a:pt x="520" y="158"/>
                  <a:pt x="526" y="160"/>
                </a:cubicBezTo>
                <a:cubicBezTo>
                  <a:pt x="521" y="158"/>
                  <a:pt x="517" y="158"/>
                  <a:pt x="514" y="159"/>
                </a:cubicBezTo>
                <a:cubicBezTo>
                  <a:pt x="510" y="159"/>
                  <a:pt x="507" y="160"/>
                  <a:pt x="504" y="160"/>
                </a:cubicBezTo>
                <a:cubicBezTo>
                  <a:pt x="504" y="160"/>
                  <a:pt x="504" y="160"/>
                  <a:pt x="504" y="160"/>
                </a:cubicBezTo>
                <a:cubicBezTo>
                  <a:pt x="501" y="158"/>
                  <a:pt x="501" y="158"/>
                  <a:pt x="501" y="158"/>
                </a:cubicBezTo>
                <a:cubicBezTo>
                  <a:pt x="501" y="159"/>
                  <a:pt x="501" y="159"/>
                  <a:pt x="501" y="159"/>
                </a:cubicBezTo>
                <a:cubicBezTo>
                  <a:pt x="503" y="160"/>
                  <a:pt x="503" y="160"/>
                  <a:pt x="503" y="160"/>
                </a:cubicBezTo>
                <a:cubicBezTo>
                  <a:pt x="501" y="160"/>
                  <a:pt x="498" y="159"/>
                  <a:pt x="496" y="158"/>
                </a:cubicBezTo>
                <a:cubicBezTo>
                  <a:pt x="496" y="159"/>
                  <a:pt x="497" y="163"/>
                  <a:pt x="496" y="165"/>
                </a:cubicBezTo>
                <a:cubicBezTo>
                  <a:pt x="495" y="162"/>
                  <a:pt x="494" y="164"/>
                  <a:pt x="493" y="166"/>
                </a:cubicBezTo>
                <a:cubicBezTo>
                  <a:pt x="492" y="167"/>
                  <a:pt x="491" y="169"/>
                  <a:pt x="489" y="166"/>
                </a:cubicBezTo>
                <a:cubicBezTo>
                  <a:pt x="489" y="167"/>
                  <a:pt x="490" y="167"/>
                  <a:pt x="490" y="169"/>
                </a:cubicBezTo>
                <a:cubicBezTo>
                  <a:pt x="485" y="169"/>
                  <a:pt x="477" y="165"/>
                  <a:pt x="473" y="171"/>
                </a:cubicBezTo>
                <a:cubicBezTo>
                  <a:pt x="469" y="161"/>
                  <a:pt x="466" y="165"/>
                  <a:pt x="461" y="162"/>
                </a:cubicBezTo>
                <a:cubicBezTo>
                  <a:pt x="463" y="168"/>
                  <a:pt x="464" y="164"/>
                  <a:pt x="466" y="168"/>
                </a:cubicBezTo>
                <a:cubicBezTo>
                  <a:pt x="464" y="167"/>
                  <a:pt x="469" y="176"/>
                  <a:pt x="464" y="172"/>
                </a:cubicBezTo>
                <a:cubicBezTo>
                  <a:pt x="465" y="173"/>
                  <a:pt x="465" y="174"/>
                  <a:pt x="465" y="173"/>
                </a:cubicBezTo>
                <a:cubicBezTo>
                  <a:pt x="464" y="174"/>
                  <a:pt x="463" y="166"/>
                  <a:pt x="461" y="169"/>
                </a:cubicBezTo>
                <a:cubicBezTo>
                  <a:pt x="463" y="173"/>
                  <a:pt x="463" y="173"/>
                  <a:pt x="463" y="173"/>
                </a:cubicBezTo>
                <a:cubicBezTo>
                  <a:pt x="459" y="168"/>
                  <a:pt x="459" y="168"/>
                  <a:pt x="459" y="168"/>
                </a:cubicBezTo>
                <a:cubicBezTo>
                  <a:pt x="455" y="172"/>
                  <a:pt x="450" y="171"/>
                  <a:pt x="448" y="177"/>
                </a:cubicBezTo>
                <a:cubicBezTo>
                  <a:pt x="447" y="176"/>
                  <a:pt x="446" y="174"/>
                  <a:pt x="446" y="172"/>
                </a:cubicBezTo>
                <a:cubicBezTo>
                  <a:pt x="445" y="173"/>
                  <a:pt x="440" y="167"/>
                  <a:pt x="439" y="172"/>
                </a:cubicBezTo>
                <a:cubicBezTo>
                  <a:pt x="440" y="174"/>
                  <a:pt x="440" y="174"/>
                  <a:pt x="440" y="174"/>
                </a:cubicBezTo>
                <a:cubicBezTo>
                  <a:pt x="438" y="179"/>
                  <a:pt x="435" y="170"/>
                  <a:pt x="430" y="170"/>
                </a:cubicBezTo>
                <a:cubicBezTo>
                  <a:pt x="431" y="170"/>
                  <a:pt x="434" y="172"/>
                  <a:pt x="432" y="167"/>
                </a:cubicBezTo>
                <a:cubicBezTo>
                  <a:pt x="431" y="164"/>
                  <a:pt x="429" y="165"/>
                  <a:pt x="429" y="168"/>
                </a:cubicBezTo>
                <a:cubicBezTo>
                  <a:pt x="427" y="162"/>
                  <a:pt x="427" y="162"/>
                  <a:pt x="427" y="162"/>
                </a:cubicBezTo>
                <a:cubicBezTo>
                  <a:pt x="429" y="165"/>
                  <a:pt x="431" y="164"/>
                  <a:pt x="432" y="166"/>
                </a:cubicBezTo>
                <a:cubicBezTo>
                  <a:pt x="432" y="165"/>
                  <a:pt x="431" y="164"/>
                  <a:pt x="431" y="163"/>
                </a:cubicBezTo>
                <a:cubicBezTo>
                  <a:pt x="433" y="164"/>
                  <a:pt x="434" y="164"/>
                  <a:pt x="436" y="165"/>
                </a:cubicBezTo>
                <a:cubicBezTo>
                  <a:pt x="434" y="166"/>
                  <a:pt x="434" y="166"/>
                  <a:pt x="434" y="166"/>
                </a:cubicBezTo>
                <a:cubicBezTo>
                  <a:pt x="437" y="171"/>
                  <a:pt x="438" y="164"/>
                  <a:pt x="439" y="166"/>
                </a:cubicBezTo>
                <a:cubicBezTo>
                  <a:pt x="437" y="161"/>
                  <a:pt x="436" y="162"/>
                  <a:pt x="436" y="158"/>
                </a:cubicBezTo>
                <a:cubicBezTo>
                  <a:pt x="439" y="154"/>
                  <a:pt x="440" y="162"/>
                  <a:pt x="445" y="166"/>
                </a:cubicBezTo>
                <a:cubicBezTo>
                  <a:pt x="445" y="167"/>
                  <a:pt x="445" y="167"/>
                  <a:pt x="445" y="167"/>
                </a:cubicBezTo>
                <a:cubicBezTo>
                  <a:pt x="447" y="168"/>
                  <a:pt x="450" y="173"/>
                  <a:pt x="450" y="168"/>
                </a:cubicBezTo>
                <a:cubicBezTo>
                  <a:pt x="448" y="165"/>
                  <a:pt x="447" y="165"/>
                  <a:pt x="446" y="164"/>
                </a:cubicBezTo>
                <a:cubicBezTo>
                  <a:pt x="445" y="162"/>
                  <a:pt x="450" y="169"/>
                  <a:pt x="450" y="165"/>
                </a:cubicBezTo>
                <a:cubicBezTo>
                  <a:pt x="447" y="161"/>
                  <a:pt x="444" y="160"/>
                  <a:pt x="442" y="161"/>
                </a:cubicBezTo>
                <a:cubicBezTo>
                  <a:pt x="442" y="159"/>
                  <a:pt x="441" y="158"/>
                  <a:pt x="440" y="156"/>
                </a:cubicBezTo>
                <a:cubicBezTo>
                  <a:pt x="447" y="158"/>
                  <a:pt x="455" y="162"/>
                  <a:pt x="459" y="157"/>
                </a:cubicBezTo>
                <a:cubicBezTo>
                  <a:pt x="454" y="151"/>
                  <a:pt x="460" y="156"/>
                  <a:pt x="457" y="150"/>
                </a:cubicBezTo>
                <a:cubicBezTo>
                  <a:pt x="459" y="154"/>
                  <a:pt x="459" y="149"/>
                  <a:pt x="462" y="151"/>
                </a:cubicBezTo>
                <a:cubicBezTo>
                  <a:pt x="460" y="145"/>
                  <a:pt x="457" y="148"/>
                  <a:pt x="457" y="144"/>
                </a:cubicBezTo>
                <a:cubicBezTo>
                  <a:pt x="460" y="144"/>
                  <a:pt x="468" y="152"/>
                  <a:pt x="471" y="149"/>
                </a:cubicBezTo>
                <a:cubicBezTo>
                  <a:pt x="470" y="147"/>
                  <a:pt x="469" y="147"/>
                  <a:pt x="468" y="146"/>
                </a:cubicBezTo>
                <a:cubicBezTo>
                  <a:pt x="471" y="147"/>
                  <a:pt x="478" y="158"/>
                  <a:pt x="477" y="149"/>
                </a:cubicBezTo>
                <a:cubicBezTo>
                  <a:pt x="475" y="147"/>
                  <a:pt x="473" y="144"/>
                  <a:pt x="470" y="141"/>
                </a:cubicBezTo>
                <a:cubicBezTo>
                  <a:pt x="471" y="141"/>
                  <a:pt x="471" y="141"/>
                  <a:pt x="471" y="139"/>
                </a:cubicBezTo>
                <a:cubicBezTo>
                  <a:pt x="469" y="135"/>
                  <a:pt x="469" y="135"/>
                  <a:pt x="469" y="135"/>
                </a:cubicBezTo>
                <a:cubicBezTo>
                  <a:pt x="471" y="133"/>
                  <a:pt x="474" y="143"/>
                  <a:pt x="477" y="147"/>
                </a:cubicBezTo>
                <a:cubicBezTo>
                  <a:pt x="477" y="141"/>
                  <a:pt x="477" y="141"/>
                  <a:pt x="477" y="141"/>
                </a:cubicBezTo>
                <a:cubicBezTo>
                  <a:pt x="478" y="139"/>
                  <a:pt x="480" y="139"/>
                  <a:pt x="482" y="139"/>
                </a:cubicBezTo>
                <a:cubicBezTo>
                  <a:pt x="484" y="140"/>
                  <a:pt x="486" y="143"/>
                  <a:pt x="488" y="146"/>
                </a:cubicBezTo>
                <a:cubicBezTo>
                  <a:pt x="489" y="145"/>
                  <a:pt x="491" y="145"/>
                  <a:pt x="488" y="140"/>
                </a:cubicBezTo>
                <a:cubicBezTo>
                  <a:pt x="486" y="137"/>
                  <a:pt x="484" y="135"/>
                  <a:pt x="483" y="133"/>
                </a:cubicBezTo>
                <a:cubicBezTo>
                  <a:pt x="482" y="131"/>
                  <a:pt x="481" y="130"/>
                  <a:pt x="479" y="131"/>
                </a:cubicBezTo>
                <a:cubicBezTo>
                  <a:pt x="480" y="135"/>
                  <a:pt x="483" y="135"/>
                  <a:pt x="482" y="136"/>
                </a:cubicBezTo>
                <a:cubicBezTo>
                  <a:pt x="481" y="135"/>
                  <a:pt x="480" y="140"/>
                  <a:pt x="477" y="136"/>
                </a:cubicBezTo>
                <a:cubicBezTo>
                  <a:pt x="481" y="135"/>
                  <a:pt x="481" y="135"/>
                  <a:pt x="481" y="135"/>
                </a:cubicBezTo>
                <a:cubicBezTo>
                  <a:pt x="478" y="128"/>
                  <a:pt x="479" y="135"/>
                  <a:pt x="477" y="132"/>
                </a:cubicBezTo>
                <a:cubicBezTo>
                  <a:pt x="477" y="129"/>
                  <a:pt x="478" y="129"/>
                  <a:pt x="479" y="129"/>
                </a:cubicBezTo>
                <a:cubicBezTo>
                  <a:pt x="479" y="129"/>
                  <a:pt x="480" y="129"/>
                  <a:pt x="480" y="129"/>
                </a:cubicBezTo>
                <a:cubicBezTo>
                  <a:pt x="480" y="129"/>
                  <a:pt x="481" y="129"/>
                  <a:pt x="481" y="128"/>
                </a:cubicBezTo>
                <a:cubicBezTo>
                  <a:pt x="480" y="128"/>
                  <a:pt x="480" y="128"/>
                  <a:pt x="480" y="128"/>
                </a:cubicBezTo>
                <a:cubicBezTo>
                  <a:pt x="482" y="129"/>
                  <a:pt x="481" y="127"/>
                  <a:pt x="485" y="130"/>
                </a:cubicBezTo>
                <a:cubicBezTo>
                  <a:pt x="488" y="136"/>
                  <a:pt x="486" y="134"/>
                  <a:pt x="486" y="136"/>
                </a:cubicBezTo>
                <a:cubicBezTo>
                  <a:pt x="488" y="136"/>
                  <a:pt x="491" y="138"/>
                  <a:pt x="495" y="139"/>
                </a:cubicBezTo>
                <a:cubicBezTo>
                  <a:pt x="499" y="139"/>
                  <a:pt x="502" y="139"/>
                  <a:pt x="499" y="133"/>
                </a:cubicBezTo>
                <a:cubicBezTo>
                  <a:pt x="497" y="132"/>
                  <a:pt x="495" y="131"/>
                  <a:pt x="493" y="129"/>
                </a:cubicBezTo>
                <a:cubicBezTo>
                  <a:pt x="493" y="128"/>
                  <a:pt x="500" y="132"/>
                  <a:pt x="493" y="126"/>
                </a:cubicBezTo>
                <a:cubicBezTo>
                  <a:pt x="494" y="128"/>
                  <a:pt x="490" y="124"/>
                  <a:pt x="489" y="123"/>
                </a:cubicBezTo>
                <a:cubicBezTo>
                  <a:pt x="489" y="123"/>
                  <a:pt x="489" y="123"/>
                  <a:pt x="489" y="123"/>
                </a:cubicBezTo>
                <a:cubicBezTo>
                  <a:pt x="489" y="123"/>
                  <a:pt x="488" y="122"/>
                  <a:pt x="487" y="121"/>
                </a:cubicBezTo>
                <a:cubicBezTo>
                  <a:pt x="491" y="125"/>
                  <a:pt x="494" y="126"/>
                  <a:pt x="497" y="127"/>
                </a:cubicBezTo>
                <a:cubicBezTo>
                  <a:pt x="495" y="126"/>
                  <a:pt x="494" y="124"/>
                  <a:pt x="493" y="123"/>
                </a:cubicBezTo>
                <a:cubicBezTo>
                  <a:pt x="495" y="123"/>
                  <a:pt x="496" y="125"/>
                  <a:pt x="498" y="127"/>
                </a:cubicBezTo>
                <a:cubicBezTo>
                  <a:pt x="499" y="128"/>
                  <a:pt x="505" y="131"/>
                  <a:pt x="501" y="127"/>
                </a:cubicBezTo>
                <a:cubicBezTo>
                  <a:pt x="498" y="124"/>
                  <a:pt x="496" y="125"/>
                  <a:pt x="493" y="122"/>
                </a:cubicBezTo>
                <a:cubicBezTo>
                  <a:pt x="496" y="123"/>
                  <a:pt x="499" y="125"/>
                  <a:pt x="502" y="126"/>
                </a:cubicBezTo>
                <a:cubicBezTo>
                  <a:pt x="501" y="125"/>
                  <a:pt x="501" y="125"/>
                  <a:pt x="501" y="125"/>
                </a:cubicBezTo>
                <a:cubicBezTo>
                  <a:pt x="502" y="126"/>
                  <a:pt x="504" y="127"/>
                  <a:pt x="503" y="126"/>
                </a:cubicBezTo>
                <a:cubicBezTo>
                  <a:pt x="500" y="124"/>
                  <a:pt x="499" y="123"/>
                  <a:pt x="499" y="124"/>
                </a:cubicBezTo>
                <a:cubicBezTo>
                  <a:pt x="497" y="122"/>
                  <a:pt x="501" y="124"/>
                  <a:pt x="504" y="125"/>
                </a:cubicBezTo>
                <a:cubicBezTo>
                  <a:pt x="506" y="126"/>
                  <a:pt x="509" y="126"/>
                  <a:pt x="504" y="123"/>
                </a:cubicBezTo>
                <a:cubicBezTo>
                  <a:pt x="508" y="125"/>
                  <a:pt x="508" y="125"/>
                  <a:pt x="508" y="125"/>
                </a:cubicBezTo>
                <a:cubicBezTo>
                  <a:pt x="507" y="124"/>
                  <a:pt x="506" y="123"/>
                  <a:pt x="505" y="123"/>
                </a:cubicBezTo>
                <a:cubicBezTo>
                  <a:pt x="510" y="125"/>
                  <a:pt x="510" y="125"/>
                  <a:pt x="510" y="125"/>
                </a:cubicBezTo>
                <a:cubicBezTo>
                  <a:pt x="515" y="126"/>
                  <a:pt x="502" y="120"/>
                  <a:pt x="500" y="119"/>
                </a:cubicBezTo>
                <a:cubicBezTo>
                  <a:pt x="500" y="119"/>
                  <a:pt x="500" y="119"/>
                  <a:pt x="500" y="119"/>
                </a:cubicBezTo>
                <a:cubicBezTo>
                  <a:pt x="499" y="119"/>
                  <a:pt x="496" y="117"/>
                  <a:pt x="495" y="116"/>
                </a:cubicBezTo>
                <a:cubicBezTo>
                  <a:pt x="497" y="117"/>
                  <a:pt x="499" y="118"/>
                  <a:pt x="501" y="118"/>
                </a:cubicBezTo>
                <a:cubicBezTo>
                  <a:pt x="501" y="118"/>
                  <a:pt x="501" y="118"/>
                  <a:pt x="501" y="118"/>
                </a:cubicBezTo>
                <a:cubicBezTo>
                  <a:pt x="509" y="122"/>
                  <a:pt x="514" y="122"/>
                  <a:pt x="529" y="127"/>
                </a:cubicBezTo>
                <a:cubicBezTo>
                  <a:pt x="529" y="127"/>
                  <a:pt x="528" y="127"/>
                  <a:pt x="528" y="126"/>
                </a:cubicBezTo>
                <a:cubicBezTo>
                  <a:pt x="526" y="126"/>
                  <a:pt x="526" y="126"/>
                  <a:pt x="526" y="126"/>
                </a:cubicBezTo>
                <a:cubicBezTo>
                  <a:pt x="525" y="125"/>
                  <a:pt x="524" y="125"/>
                  <a:pt x="523" y="124"/>
                </a:cubicBezTo>
                <a:cubicBezTo>
                  <a:pt x="523" y="124"/>
                  <a:pt x="522" y="124"/>
                  <a:pt x="521" y="123"/>
                </a:cubicBezTo>
                <a:cubicBezTo>
                  <a:pt x="518" y="122"/>
                  <a:pt x="511" y="120"/>
                  <a:pt x="512" y="119"/>
                </a:cubicBezTo>
                <a:cubicBezTo>
                  <a:pt x="509" y="118"/>
                  <a:pt x="510" y="119"/>
                  <a:pt x="509" y="119"/>
                </a:cubicBezTo>
                <a:cubicBezTo>
                  <a:pt x="509" y="118"/>
                  <a:pt x="509" y="118"/>
                  <a:pt x="511" y="119"/>
                </a:cubicBezTo>
                <a:cubicBezTo>
                  <a:pt x="505" y="117"/>
                  <a:pt x="505" y="117"/>
                  <a:pt x="505" y="117"/>
                </a:cubicBezTo>
                <a:cubicBezTo>
                  <a:pt x="511" y="119"/>
                  <a:pt x="509" y="117"/>
                  <a:pt x="508" y="117"/>
                </a:cubicBezTo>
                <a:cubicBezTo>
                  <a:pt x="499" y="114"/>
                  <a:pt x="499" y="114"/>
                  <a:pt x="499" y="114"/>
                </a:cubicBezTo>
                <a:cubicBezTo>
                  <a:pt x="503" y="116"/>
                  <a:pt x="504" y="116"/>
                  <a:pt x="502" y="115"/>
                </a:cubicBezTo>
                <a:cubicBezTo>
                  <a:pt x="497" y="113"/>
                  <a:pt x="497" y="113"/>
                  <a:pt x="497" y="113"/>
                </a:cubicBezTo>
                <a:cubicBezTo>
                  <a:pt x="498" y="113"/>
                  <a:pt x="509" y="117"/>
                  <a:pt x="503" y="114"/>
                </a:cubicBezTo>
                <a:cubicBezTo>
                  <a:pt x="505" y="115"/>
                  <a:pt x="507" y="116"/>
                  <a:pt x="509" y="117"/>
                </a:cubicBezTo>
                <a:cubicBezTo>
                  <a:pt x="510" y="116"/>
                  <a:pt x="521" y="119"/>
                  <a:pt x="526" y="120"/>
                </a:cubicBezTo>
                <a:cubicBezTo>
                  <a:pt x="529" y="120"/>
                  <a:pt x="526" y="118"/>
                  <a:pt x="525" y="116"/>
                </a:cubicBezTo>
                <a:cubicBezTo>
                  <a:pt x="523" y="115"/>
                  <a:pt x="523" y="114"/>
                  <a:pt x="531" y="114"/>
                </a:cubicBezTo>
                <a:cubicBezTo>
                  <a:pt x="528" y="113"/>
                  <a:pt x="526" y="113"/>
                  <a:pt x="524" y="113"/>
                </a:cubicBezTo>
                <a:cubicBezTo>
                  <a:pt x="522" y="112"/>
                  <a:pt x="521" y="112"/>
                  <a:pt x="518" y="112"/>
                </a:cubicBezTo>
                <a:cubicBezTo>
                  <a:pt x="517" y="113"/>
                  <a:pt x="516" y="113"/>
                  <a:pt x="509" y="112"/>
                </a:cubicBezTo>
                <a:cubicBezTo>
                  <a:pt x="502" y="113"/>
                  <a:pt x="529" y="117"/>
                  <a:pt x="519" y="117"/>
                </a:cubicBezTo>
                <a:cubicBezTo>
                  <a:pt x="511" y="115"/>
                  <a:pt x="511" y="115"/>
                  <a:pt x="514" y="115"/>
                </a:cubicBezTo>
                <a:cubicBezTo>
                  <a:pt x="508" y="113"/>
                  <a:pt x="504" y="113"/>
                  <a:pt x="502" y="113"/>
                </a:cubicBezTo>
                <a:cubicBezTo>
                  <a:pt x="503" y="113"/>
                  <a:pt x="501" y="112"/>
                  <a:pt x="500" y="111"/>
                </a:cubicBezTo>
                <a:cubicBezTo>
                  <a:pt x="498" y="110"/>
                  <a:pt x="496" y="110"/>
                  <a:pt x="496" y="109"/>
                </a:cubicBezTo>
                <a:cubicBezTo>
                  <a:pt x="499" y="110"/>
                  <a:pt x="502" y="109"/>
                  <a:pt x="501" y="109"/>
                </a:cubicBezTo>
                <a:cubicBezTo>
                  <a:pt x="505" y="109"/>
                  <a:pt x="506" y="107"/>
                  <a:pt x="515" y="108"/>
                </a:cubicBezTo>
                <a:cubicBezTo>
                  <a:pt x="516" y="106"/>
                  <a:pt x="503" y="107"/>
                  <a:pt x="511" y="105"/>
                </a:cubicBezTo>
                <a:cubicBezTo>
                  <a:pt x="505" y="106"/>
                  <a:pt x="506" y="104"/>
                  <a:pt x="501" y="105"/>
                </a:cubicBezTo>
                <a:cubicBezTo>
                  <a:pt x="504" y="105"/>
                  <a:pt x="503" y="106"/>
                  <a:pt x="501" y="106"/>
                </a:cubicBezTo>
                <a:cubicBezTo>
                  <a:pt x="499" y="107"/>
                  <a:pt x="496" y="107"/>
                  <a:pt x="494" y="107"/>
                </a:cubicBezTo>
                <a:cubicBezTo>
                  <a:pt x="493" y="107"/>
                  <a:pt x="491" y="106"/>
                  <a:pt x="490" y="106"/>
                </a:cubicBezTo>
                <a:cubicBezTo>
                  <a:pt x="492" y="106"/>
                  <a:pt x="495" y="106"/>
                  <a:pt x="496" y="105"/>
                </a:cubicBezTo>
                <a:cubicBezTo>
                  <a:pt x="491" y="105"/>
                  <a:pt x="491" y="105"/>
                  <a:pt x="491" y="105"/>
                </a:cubicBezTo>
                <a:cubicBezTo>
                  <a:pt x="497" y="105"/>
                  <a:pt x="494" y="104"/>
                  <a:pt x="492" y="104"/>
                </a:cubicBezTo>
                <a:cubicBezTo>
                  <a:pt x="489" y="103"/>
                  <a:pt x="487" y="103"/>
                  <a:pt x="494" y="101"/>
                </a:cubicBezTo>
                <a:cubicBezTo>
                  <a:pt x="494" y="102"/>
                  <a:pt x="498" y="102"/>
                  <a:pt x="492" y="103"/>
                </a:cubicBezTo>
                <a:cubicBezTo>
                  <a:pt x="494" y="103"/>
                  <a:pt x="496" y="103"/>
                  <a:pt x="499" y="102"/>
                </a:cubicBezTo>
                <a:cubicBezTo>
                  <a:pt x="501" y="102"/>
                  <a:pt x="503" y="101"/>
                  <a:pt x="506" y="101"/>
                </a:cubicBezTo>
                <a:cubicBezTo>
                  <a:pt x="508" y="100"/>
                  <a:pt x="506" y="98"/>
                  <a:pt x="505" y="97"/>
                </a:cubicBezTo>
                <a:cubicBezTo>
                  <a:pt x="504" y="95"/>
                  <a:pt x="503" y="94"/>
                  <a:pt x="506" y="91"/>
                </a:cubicBezTo>
                <a:cubicBezTo>
                  <a:pt x="503" y="93"/>
                  <a:pt x="504" y="94"/>
                  <a:pt x="500" y="96"/>
                </a:cubicBezTo>
                <a:cubicBezTo>
                  <a:pt x="498" y="95"/>
                  <a:pt x="500" y="94"/>
                  <a:pt x="502" y="91"/>
                </a:cubicBezTo>
                <a:cubicBezTo>
                  <a:pt x="504" y="89"/>
                  <a:pt x="506" y="85"/>
                  <a:pt x="507" y="83"/>
                </a:cubicBezTo>
                <a:cubicBezTo>
                  <a:pt x="502" y="86"/>
                  <a:pt x="502" y="86"/>
                  <a:pt x="502" y="86"/>
                </a:cubicBezTo>
                <a:cubicBezTo>
                  <a:pt x="506" y="82"/>
                  <a:pt x="500" y="87"/>
                  <a:pt x="500" y="83"/>
                </a:cubicBezTo>
                <a:cubicBezTo>
                  <a:pt x="501" y="83"/>
                  <a:pt x="503" y="82"/>
                  <a:pt x="503" y="82"/>
                </a:cubicBezTo>
                <a:cubicBezTo>
                  <a:pt x="501" y="80"/>
                  <a:pt x="498" y="84"/>
                  <a:pt x="496" y="83"/>
                </a:cubicBezTo>
                <a:cubicBezTo>
                  <a:pt x="503" y="76"/>
                  <a:pt x="489" y="85"/>
                  <a:pt x="492" y="79"/>
                </a:cubicBezTo>
                <a:cubicBezTo>
                  <a:pt x="490" y="80"/>
                  <a:pt x="490" y="80"/>
                  <a:pt x="490" y="80"/>
                </a:cubicBezTo>
                <a:cubicBezTo>
                  <a:pt x="493" y="76"/>
                  <a:pt x="483" y="77"/>
                  <a:pt x="481" y="74"/>
                </a:cubicBezTo>
                <a:cubicBezTo>
                  <a:pt x="482" y="74"/>
                  <a:pt x="482" y="77"/>
                  <a:pt x="487" y="74"/>
                </a:cubicBezTo>
                <a:cubicBezTo>
                  <a:pt x="487" y="69"/>
                  <a:pt x="487" y="69"/>
                  <a:pt x="487" y="69"/>
                </a:cubicBezTo>
                <a:cubicBezTo>
                  <a:pt x="485" y="70"/>
                  <a:pt x="484" y="69"/>
                  <a:pt x="482" y="71"/>
                </a:cubicBezTo>
                <a:cubicBezTo>
                  <a:pt x="481" y="72"/>
                  <a:pt x="483" y="72"/>
                  <a:pt x="483" y="72"/>
                </a:cubicBezTo>
                <a:cubicBezTo>
                  <a:pt x="480" y="73"/>
                  <a:pt x="480" y="73"/>
                  <a:pt x="480" y="73"/>
                </a:cubicBezTo>
                <a:cubicBezTo>
                  <a:pt x="481" y="68"/>
                  <a:pt x="488" y="69"/>
                  <a:pt x="493" y="67"/>
                </a:cubicBezTo>
                <a:cubicBezTo>
                  <a:pt x="491" y="66"/>
                  <a:pt x="495" y="63"/>
                  <a:pt x="495" y="62"/>
                </a:cubicBezTo>
                <a:cubicBezTo>
                  <a:pt x="489" y="63"/>
                  <a:pt x="490" y="66"/>
                  <a:pt x="484" y="68"/>
                </a:cubicBezTo>
                <a:cubicBezTo>
                  <a:pt x="481" y="68"/>
                  <a:pt x="483" y="62"/>
                  <a:pt x="488" y="59"/>
                </a:cubicBezTo>
                <a:cubicBezTo>
                  <a:pt x="475" y="63"/>
                  <a:pt x="482" y="53"/>
                  <a:pt x="473" y="57"/>
                </a:cubicBezTo>
                <a:cubicBezTo>
                  <a:pt x="474" y="57"/>
                  <a:pt x="477" y="55"/>
                  <a:pt x="475" y="55"/>
                </a:cubicBezTo>
                <a:cubicBezTo>
                  <a:pt x="473" y="56"/>
                  <a:pt x="473" y="56"/>
                  <a:pt x="473" y="56"/>
                </a:cubicBezTo>
                <a:cubicBezTo>
                  <a:pt x="468" y="55"/>
                  <a:pt x="480" y="50"/>
                  <a:pt x="477" y="49"/>
                </a:cubicBezTo>
                <a:cubicBezTo>
                  <a:pt x="476" y="50"/>
                  <a:pt x="475" y="51"/>
                  <a:pt x="473" y="52"/>
                </a:cubicBezTo>
                <a:cubicBezTo>
                  <a:pt x="470" y="50"/>
                  <a:pt x="482" y="42"/>
                  <a:pt x="475" y="41"/>
                </a:cubicBezTo>
                <a:cubicBezTo>
                  <a:pt x="475" y="42"/>
                  <a:pt x="474" y="42"/>
                  <a:pt x="474" y="42"/>
                </a:cubicBezTo>
                <a:cubicBezTo>
                  <a:pt x="473" y="43"/>
                  <a:pt x="473" y="42"/>
                  <a:pt x="475" y="40"/>
                </a:cubicBezTo>
                <a:cubicBezTo>
                  <a:pt x="479" y="40"/>
                  <a:pt x="479" y="40"/>
                  <a:pt x="479" y="40"/>
                </a:cubicBezTo>
                <a:cubicBezTo>
                  <a:pt x="489" y="34"/>
                  <a:pt x="472" y="37"/>
                  <a:pt x="474" y="33"/>
                </a:cubicBezTo>
                <a:cubicBezTo>
                  <a:pt x="472" y="34"/>
                  <a:pt x="473" y="36"/>
                  <a:pt x="469" y="36"/>
                </a:cubicBezTo>
                <a:cubicBezTo>
                  <a:pt x="468" y="35"/>
                  <a:pt x="480" y="30"/>
                  <a:pt x="474" y="30"/>
                </a:cubicBezTo>
                <a:cubicBezTo>
                  <a:pt x="473" y="32"/>
                  <a:pt x="467" y="34"/>
                  <a:pt x="467" y="35"/>
                </a:cubicBezTo>
                <a:cubicBezTo>
                  <a:pt x="465" y="34"/>
                  <a:pt x="462" y="34"/>
                  <a:pt x="466" y="32"/>
                </a:cubicBezTo>
                <a:cubicBezTo>
                  <a:pt x="465" y="32"/>
                  <a:pt x="463" y="32"/>
                  <a:pt x="462" y="33"/>
                </a:cubicBezTo>
                <a:cubicBezTo>
                  <a:pt x="465" y="31"/>
                  <a:pt x="462" y="30"/>
                  <a:pt x="461" y="29"/>
                </a:cubicBezTo>
                <a:cubicBezTo>
                  <a:pt x="459" y="30"/>
                  <a:pt x="459" y="30"/>
                  <a:pt x="459" y="30"/>
                </a:cubicBezTo>
                <a:cubicBezTo>
                  <a:pt x="469" y="24"/>
                  <a:pt x="458" y="27"/>
                  <a:pt x="458" y="25"/>
                </a:cubicBezTo>
                <a:cubicBezTo>
                  <a:pt x="455" y="26"/>
                  <a:pt x="455" y="26"/>
                  <a:pt x="455" y="26"/>
                </a:cubicBezTo>
                <a:cubicBezTo>
                  <a:pt x="456" y="25"/>
                  <a:pt x="459" y="22"/>
                  <a:pt x="454" y="22"/>
                </a:cubicBezTo>
                <a:cubicBezTo>
                  <a:pt x="451" y="24"/>
                  <a:pt x="451" y="24"/>
                  <a:pt x="451" y="24"/>
                </a:cubicBezTo>
                <a:cubicBezTo>
                  <a:pt x="453" y="22"/>
                  <a:pt x="446" y="21"/>
                  <a:pt x="451" y="18"/>
                </a:cubicBezTo>
                <a:cubicBezTo>
                  <a:pt x="450" y="18"/>
                  <a:pt x="445" y="22"/>
                  <a:pt x="444" y="20"/>
                </a:cubicBezTo>
                <a:cubicBezTo>
                  <a:pt x="446" y="18"/>
                  <a:pt x="447" y="16"/>
                  <a:pt x="444" y="16"/>
                </a:cubicBezTo>
                <a:cubicBezTo>
                  <a:pt x="442" y="17"/>
                  <a:pt x="440" y="18"/>
                  <a:pt x="442" y="18"/>
                </a:cubicBezTo>
                <a:cubicBezTo>
                  <a:pt x="443" y="18"/>
                  <a:pt x="443" y="18"/>
                  <a:pt x="444" y="17"/>
                </a:cubicBezTo>
                <a:cubicBezTo>
                  <a:pt x="441" y="19"/>
                  <a:pt x="441" y="19"/>
                  <a:pt x="441" y="19"/>
                </a:cubicBezTo>
                <a:cubicBezTo>
                  <a:pt x="438" y="18"/>
                  <a:pt x="443" y="17"/>
                  <a:pt x="441" y="15"/>
                </a:cubicBezTo>
                <a:cubicBezTo>
                  <a:pt x="439" y="16"/>
                  <a:pt x="438" y="17"/>
                  <a:pt x="436" y="18"/>
                </a:cubicBezTo>
                <a:cubicBezTo>
                  <a:pt x="437" y="15"/>
                  <a:pt x="439" y="12"/>
                  <a:pt x="440" y="8"/>
                </a:cubicBezTo>
                <a:cubicBezTo>
                  <a:pt x="443" y="7"/>
                  <a:pt x="444" y="8"/>
                  <a:pt x="448" y="6"/>
                </a:cubicBezTo>
                <a:cubicBezTo>
                  <a:pt x="448" y="7"/>
                  <a:pt x="449" y="7"/>
                  <a:pt x="450" y="8"/>
                </a:cubicBezTo>
                <a:cubicBezTo>
                  <a:pt x="455" y="8"/>
                  <a:pt x="454" y="5"/>
                  <a:pt x="455" y="3"/>
                </a:cubicBezTo>
                <a:cubicBezTo>
                  <a:pt x="456" y="5"/>
                  <a:pt x="456" y="5"/>
                  <a:pt x="456" y="5"/>
                </a:cubicBezTo>
                <a:cubicBezTo>
                  <a:pt x="457" y="5"/>
                  <a:pt x="458" y="5"/>
                  <a:pt x="458" y="5"/>
                </a:cubicBezTo>
                <a:cubicBezTo>
                  <a:pt x="458" y="6"/>
                  <a:pt x="458" y="6"/>
                  <a:pt x="458" y="6"/>
                </a:cubicBezTo>
                <a:cubicBezTo>
                  <a:pt x="463" y="0"/>
                  <a:pt x="468" y="6"/>
                  <a:pt x="471" y="1"/>
                </a:cubicBezTo>
                <a:cubicBezTo>
                  <a:pt x="471" y="2"/>
                  <a:pt x="468" y="4"/>
                  <a:pt x="466" y="6"/>
                </a:cubicBezTo>
                <a:cubicBezTo>
                  <a:pt x="465" y="8"/>
                  <a:pt x="468" y="6"/>
                  <a:pt x="470" y="6"/>
                </a:cubicBezTo>
                <a:cubicBezTo>
                  <a:pt x="474" y="2"/>
                  <a:pt x="474" y="2"/>
                  <a:pt x="474" y="2"/>
                </a:cubicBezTo>
                <a:cubicBezTo>
                  <a:pt x="473" y="7"/>
                  <a:pt x="478" y="0"/>
                  <a:pt x="482" y="2"/>
                </a:cubicBezTo>
                <a:cubicBezTo>
                  <a:pt x="480" y="6"/>
                  <a:pt x="495" y="3"/>
                  <a:pt x="496" y="4"/>
                </a:cubicBezTo>
                <a:cubicBezTo>
                  <a:pt x="496" y="7"/>
                  <a:pt x="490" y="5"/>
                  <a:pt x="488" y="8"/>
                </a:cubicBezTo>
                <a:cubicBezTo>
                  <a:pt x="488" y="9"/>
                  <a:pt x="491" y="7"/>
                  <a:pt x="493" y="8"/>
                </a:cubicBezTo>
                <a:cubicBezTo>
                  <a:pt x="487" y="11"/>
                  <a:pt x="487" y="11"/>
                  <a:pt x="487" y="11"/>
                </a:cubicBezTo>
                <a:cubicBezTo>
                  <a:pt x="487" y="13"/>
                  <a:pt x="493" y="9"/>
                  <a:pt x="491" y="11"/>
                </a:cubicBezTo>
                <a:cubicBezTo>
                  <a:pt x="495" y="11"/>
                  <a:pt x="493" y="9"/>
                  <a:pt x="498" y="7"/>
                </a:cubicBezTo>
                <a:cubicBezTo>
                  <a:pt x="497" y="8"/>
                  <a:pt x="495" y="11"/>
                  <a:pt x="498" y="10"/>
                </a:cubicBezTo>
                <a:cubicBezTo>
                  <a:pt x="499" y="10"/>
                  <a:pt x="499" y="8"/>
                  <a:pt x="500" y="9"/>
                </a:cubicBezTo>
                <a:cubicBezTo>
                  <a:pt x="499" y="14"/>
                  <a:pt x="506" y="13"/>
                  <a:pt x="507" y="17"/>
                </a:cubicBezTo>
                <a:cubicBezTo>
                  <a:pt x="510" y="16"/>
                  <a:pt x="510" y="16"/>
                  <a:pt x="510" y="16"/>
                </a:cubicBezTo>
                <a:cubicBezTo>
                  <a:pt x="509" y="16"/>
                  <a:pt x="508" y="17"/>
                  <a:pt x="509" y="17"/>
                </a:cubicBezTo>
                <a:cubicBezTo>
                  <a:pt x="511" y="16"/>
                  <a:pt x="511" y="16"/>
                  <a:pt x="511" y="16"/>
                </a:cubicBezTo>
                <a:cubicBezTo>
                  <a:pt x="511" y="17"/>
                  <a:pt x="509" y="23"/>
                  <a:pt x="511" y="25"/>
                </a:cubicBezTo>
                <a:cubicBezTo>
                  <a:pt x="514" y="22"/>
                  <a:pt x="514" y="22"/>
                  <a:pt x="514" y="22"/>
                </a:cubicBezTo>
                <a:cubicBezTo>
                  <a:pt x="511" y="26"/>
                  <a:pt x="511" y="26"/>
                  <a:pt x="511" y="26"/>
                </a:cubicBezTo>
                <a:cubicBezTo>
                  <a:pt x="516" y="24"/>
                  <a:pt x="516" y="24"/>
                  <a:pt x="516" y="24"/>
                </a:cubicBezTo>
                <a:cubicBezTo>
                  <a:pt x="511" y="27"/>
                  <a:pt x="516" y="28"/>
                  <a:pt x="515" y="31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17" y="32"/>
                  <a:pt x="517" y="32"/>
                  <a:pt x="517" y="32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20" y="32"/>
                  <a:pt x="515" y="36"/>
                  <a:pt x="518" y="36"/>
                </a:cubicBezTo>
                <a:cubicBezTo>
                  <a:pt x="517" y="36"/>
                  <a:pt x="522" y="33"/>
                  <a:pt x="524" y="32"/>
                </a:cubicBezTo>
                <a:close/>
                <a:moveTo>
                  <a:pt x="552" y="103"/>
                </a:moveTo>
                <a:cubicBezTo>
                  <a:pt x="552" y="104"/>
                  <a:pt x="552" y="104"/>
                  <a:pt x="552" y="104"/>
                </a:cubicBezTo>
                <a:cubicBezTo>
                  <a:pt x="553" y="103"/>
                  <a:pt x="552" y="103"/>
                  <a:pt x="552" y="103"/>
                </a:cubicBezTo>
                <a:cubicBezTo>
                  <a:pt x="551" y="101"/>
                  <a:pt x="551" y="101"/>
                  <a:pt x="551" y="101"/>
                </a:cubicBezTo>
                <a:cubicBezTo>
                  <a:pt x="547" y="102"/>
                  <a:pt x="550" y="102"/>
                  <a:pt x="552" y="103"/>
                </a:cubicBezTo>
                <a:close/>
                <a:moveTo>
                  <a:pt x="473" y="166"/>
                </a:moveTo>
                <a:cubicBezTo>
                  <a:pt x="475" y="166"/>
                  <a:pt x="475" y="166"/>
                  <a:pt x="475" y="166"/>
                </a:cubicBezTo>
                <a:cubicBezTo>
                  <a:pt x="475" y="167"/>
                  <a:pt x="473" y="165"/>
                  <a:pt x="475" y="168"/>
                </a:cubicBezTo>
                <a:cubicBezTo>
                  <a:pt x="474" y="167"/>
                  <a:pt x="474" y="168"/>
                  <a:pt x="473" y="166"/>
                </a:cubicBezTo>
                <a:close/>
                <a:moveTo>
                  <a:pt x="509" y="103"/>
                </a:moveTo>
                <a:cubicBezTo>
                  <a:pt x="506" y="104"/>
                  <a:pt x="506" y="104"/>
                  <a:pt x="506" y="104"/>
                </a:cubicBezTo>
                <a:cubicBezTo>
                  <a:pt x="510" y="104"/>
                  <a:pt x="510" y="104"/>
                  <a:pt x="510" y="104"/>
                </a:cubicBezTo>
                <a:lnTo>
                  <a:pt x="509" y="103"/>
                </a:lnTo>
                <a:close/>
                <a:moveTo>
                  <a:pt x="502" y="93"/>
                </a:moveTo>
                <a:cubicBezTo>
                  <a:pt x="502" y="94"/>
                  <a:pt x="502" y="94"/>
                  <a:pt x="501" y="95"/>
                </a:cubicBezTo>
                <a:cubicBezTo>
                  <a:pt x="502" y="95"/>
                  <a:pt x="502" y="95"/>
                  <a:pt x="502" y="95"/>
                </a:cubicBezTo>
                <a:cubicBezTo>
                  <a:pt x="502" y="94"/>
                  <a:pt x="503" y="93"/>
                  <a:pt x="503" y="93"/>
                </a:cubicBezTo>
                <a:lnTo>
                  <a:pt x="502" y="93"/>
                </a:lnTo>
                <a:close/>
                <a:moveTo>
                  <a:pt x="523" y="61"/>
                </a:moveTo>
                <a:cubicBezTo>
                  <a:pt x="518" y="65"/>
                  <a:pt x="524" y="62"/>
                  <a:pt x="522" y="64"/>
                </a:cubicBezTo>
                <a:cubicBezTo>
                  <a:pt x="522" y="64"/>
                  <a:pt x="521" y="65"/>
                  <a:pt x="521" y="65"/>
                </a:cubicBezTo>
                <a:cubicBezTo>
                  <a:pt x="522" y="65"/>
                  <a:pt x="522" y="64"/>
                  <a:pt x="522" y="64"/>
                </a:cubicBezTo>
                <a:cubicBezTo>
                  <a:pt x="524" y="63"/>
                  <a:pt x="528" y="59"/>
                  <a:pt x="523" y="61"/>
                </a:cubicBezTo>
                <a:close/>
                <a:moveTo>
                  <a:pt x="540" y="98"/>
                </a:moveTo>
                <a:cubicBezTo>
                  <a:pt x="544" y="98"/>
                  <a:pt x="543" y="95"/>
                  <a:pt x="545" y="94"/>
                </a:cubicBezTo>
                <a:cubicBezTo>
                  <a:pt x="544" y="93"/>
                  <a:pt x="541" y="95"/>
                  <a:pt x="539" y="96"/>
                </a:cubicBezTo>
                <a:cubicBezTo>
                  <a:pt x="539" y="95"/>
                  <a:pt x="539" y="95"/>
                  <a:pt x="539" y="94"/>
                </a:cubicBezTo>
                <a:cubicBezTo>
                  <a:pt x="531" y="96"/>
                  <a:pt x="543" y="96"/>
                  <a:pt x="540" y="98"/>
                </a:cubicBezTo>
                <a:close/>
                <a:moveTo>
                  <a:pt x="562" y="140"/>
                </a:moveTo>
                <a:cubicBezTo>
                  <a:pt x="565" y="140"/>
                  <a:pt x="565" y="140"/>
                  <a:pt x="565" y="140"/>
                </a:cubicBezTo>
                <a:cubicBezTo>
                  <a:pt x="568" y="141"/>
                  <a:pt x="568" y="141"/>
                  <a:pt x="568" y="141"/>
                </a:cubicBezTo>
                <a:cubicBezTo>
                  <a:pt x="569" y="141"/>
                  <a:pt x="569" y="141"/>
                  <a:pt x="569" y="141"/>
                </a:cubicBezTo>
                <a:lnTo>
                  <a:pt x="562" y="140"/>
                </a:lnTo>
                <a:close/>
                <a:moveTo>
                  <a:pt x="556" y="144"/>
                </a:moveTo>
                <a:cubicBezTo>
                  <a:pt x="554" y="145"/>
                  <a:pt x="546" y="143"/>
                  <a:pt x="541" y="140"/>
                </a:cubicBezTo>
                <a:cubicBezTo>
                  <a:pt x="544" y="140"/>
                  <a:pt x="545" y="139"/>
                  <a:pt x="553" y="142"/>
                </a:cubicBezTo>
                <a:cubicBezTo>
                  <a:pt x="548" y="140"/>
                  <a:pt x="564" y="146"/>
                  <a:pt x="556" y="144"/>
                </a:cubicBezTo>
                <a:close/>
                <a:moveTo>
                  <a:pt x="521" y="78"/>
                </a:moveTo>
                <a:cubicBezTo>
                  <a:pt x="520" y="80"/>
                  <a:pt x="513" y="85"/>
                  <a:pt x="519" y="86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3" y="81"/>
                  <a:pt x="523" y="81"/>
                  <a:pt x="523" y="81"/>
                </a:cubicBezTo>
                <a:cubicBezTo>
                  <a:pt x="515" y="86"/>
                  <a:pt x="521" y="79"/>
                  <a:pt x="521" y="78"/>
                </a:cubicBezTo>
                <a:close/>
                <a:moveTo>
                  <a:pt x="529" y="145"/>
                </a:moveTo>
                <a:cubicBezTo>
                  <a:pt x="528" y="146"/>
                  <a:pt x="522" y="144"/>
                  <a:pt x="516" y="140"/>
                </a:cubicBezTo>
                <a:cubicBezTo>
                  <a:pt x="519" y="142"/>
                  <a:pt x="526" y="144"/>
                  <a:pt x="531" y="146"/>
                </a:cubicBezTo>
                <a:cubicBezTo>
                  <a:pt x="530" y="145"/>
                  <a:pt x="529" y="145"/>
                  <a:pt x="529" y="145"/>
                </a:cubicBezTo>
                <a:close/>
                <a:moveTo>
                  <a:pt x="523" y="141"/>
                </a:moveTo>
                <a:cubicBezTo>
                  <a:pt x="523" y="140"/>
                  <a:pt x="518" y="137"/>
                  <a:pt x="523" y="139"/>
                </a:cubicBezTo>
                <a:cubicBezTo>
                  <a:pt x="526" y="141"/>
                  <a:pt x="536" y="147"/>
                  <a:pt x="536" y="144"/>
                </a:cubicBezTo>
                <a:cubicBezTo>
                  <a:pt x="527" y="140"/>
                  <a:pt x="524" y="138"/>
                  <a:pt x="518" y="137"/>
                </a:cubicBezTo>
                <a:lnTo>
                  <a:pt x="523" y="141"/>
                </a:lnTo>
                <a:close/>
                <a:moveTo>
                  <a:pt x="541" y="148"/>
                </a:moveTo>
                <a:cubicBezTo>
                  <a:pt x="541" y="147"/>
                  <a:pt x="541" y="146"/>
                  <a:pt x="541" y="145"/>
                </a:cubicBezTo>
                <a:cubicBezTo>
                  <a:pt x="531" y="141"/>
                  <a:pt x="539" y="146"/>
                  <a:pt x="541" y="148"/>
                </a:cubicBezTo>
                <a:cubicBezTo>
                  <a:pt x="541" y="149"/>
                  <a:pt x="541" y="149"/>
                  <a:pt x="541" y="149"/>
                </a:cubicBezTo>
                <a:cubicBezTo>
                  <a:pt x="541" y="149"/>
                  <a:pt x="541" y="148"/>
                  <a:pt x="541" y="148"/>
                </a:cubicBezTo>
                <a:close/>
                <a:moveTo>
                  <a:pt x="513" y="155"/>
                </a:moveTo>
                <a:cubicBezTo>
                  <a:pt x="515" y="156"/>
                  <a:pt x="515" y="156"/>
                  <a:pt x="515" y="156"/>
                </a:cubicBezTo>
                <a:cubicBezTo>
                  <a:pt x="516" y="157"/>
                  <a:pt x="517" y="158"/>
                  <a:pt x="518" y="157"/>
                </a:cubicBezTo>
                <a:cubicBezTo>
                  <a:pt x="515" y="156"/>
                  <a:pt x="515" y="156"/>
                  <a:pt x="515" y="156"/>
                </a:cubicBezTo>
                <a:cubicBezTo>
                  <a:pt x="514" y="154"/>
                  <a:pt x="514" y="152"/>
                  <a:pt x="513" y="155"/>
                </a:cubicBezTo>
                <a:close/>
                <a:moveTo>
                  <a:pt x="537" y="149"/>
                </a:moveTo>
                <a:cubicBezTo>
                  <a:pt x="533" y="149"/>
                  <a:pt x="533" y="149"/>
                  <a:pt x="533" y="149"/>
                </a:cubicBezTo>
                <a:cubicBezTo>
                  <a:pt x="533" y="148"/>
                  <a:pt x="533" y="146"/>
                  <a:pt x="537" y="149"/>
                </a:cubicBezTo>
                <a:close/>
                <a:moveTo>
                  <a:pt x="516" y="149"/>
                </a:moveTo>
                <a:cubicBezTo>
                  <a:pt x="516" y="149"/>
                  <a:pt x="513" y="150"/>
                  <a:pt x="512" y="151"/>
                </a:cubicBezTo>
                <a:cubicBezTo>
                  <a:pt x="514" y="152"/>
                  <a:pt x="518" y="152"/>
                  <a:pt x="516" y="149"/>
                </a:cubicBezTo>
                <a:close/>
                <a:moveTo>
                  <a:pt x="455" y="166"/>
                </a:moveTo>
                <a:cubicBezTo>
                  <a:pt x="454" y="162"/>
                  <a:pt x="454" y="162"/>
                  <a:pt x="454" y="162"/>
                </a:cubicBezTo>
                <a:cubicBezTo>
                  <a:pt x="452" y="162"/>
                  <a:pt x="452" y="162"/>
                  <a:pt x="452" y="162"/>
                </a:cubicBezTo>
                <a:lnTo>
                  <a:pt x="455" y="166"/>
                </a:lnTo>
                <a:close/>
                <a:moveTo>
                  <a:pt x="468" y="155"/>
                </a:moveTo>
                <a:cubicBezTo>
                  <a:pt x="469" y="155"/>
                  <a:pt x="469" y="155"/>
                  <a:pt x="469" y="155"/>
                </a:cubicBezTo>
                <a:cubicBezTo>
                  <a:pt x="468" y="153"/>
                  <a:pt x="468" y="153"/>
                  <a:pt x="468" y="153"/>
                </a:cubicBezTo>
                <a:lnTo>
                  <a:pt x="468" y="155"/>
                </a:lnTo>
                <a:close/>
                <a:moveTo>
                  <a:pt x="484" y="145"/>
                </a:moveTo>
                <a:cubicBezTo>
                  <a:pt x="484" y="146"/>
                  <a:pt x="484" y="146"/>
                  <a:pt x="484" y="147"/>
                </a:cubicBezTo>
                <a:cubicBezTo>
                  <a:pt x="484" y="150"/>
                  <a:pt x="481" y="153"/>
                  <a:pt x="479" y="152"/>
                </a:cubicBezTo>
                <a:cubicBezTo>
                  <a:pt x="479" y="155"/>
                  <a:pt x="483" y="158"/>
                  <a:pt x="484" y="160"/>
                </a:cubicBezTo>
                <a:cubicBezTo>
                  <a:pt x="478" y="146"/>
                  <a:pt x="486" y="160"/>
                  <a:pt x="486" y="154"/>
                </a:cubicBezTo>
                <a:cubicBezTo>
                  <a:pt x="485" y="153"/>
                  <a:pt x="484" y="154"/>
                  <a:pt x="483" y="152"/>
                </a:cubicBezTo>
                <a:cubicBezTo>
                  <a:pt x="483" y="150"/>
                  <a:pt x="484" y="149"/>
                  <a:pt x="485" y="150"/>
                </a:cubicBezTo>
                <a:cubicBezTo>
                  <a:pt x="486" y="151"/>
                  <a:pt x="486" y="152"/>
                  <a:pt x="486" y="152"/>
                </a:cubicBezTo>
                <a:cubicBezTo>
                  <a:pt x="486" y="151"/>
                  <a:pt x="485" y="150"/>
                  <a:pt x="485" y="150"/>
                </a:cubicBezTo>
                <a:cubicBezTo>
                  <a:pt x="485" y="149"/>
                  <a:pt x="484" y="148"/>
                  <a:pt x="484" y="147"/>
                </a:cubicBezTo>
                <a:cubicBezTo>
                  <a:pt x="484" y="146"/>
                  <a:pt x="484" y="146"/>
                  <a:pt x="484" y="145"/>
                </a:cubicBezTo>
                <a:close/>
                <a:moveTo>
                  <a:pt x="506" y="138"/>
                </a:moveTo>
                <a:cubicBezTo>
                  <a:pt x="507" y="139"/>
                  <a:pt x="508" y="141"/>
                  <a:pt x="510" y="142"/>
                </a:cubicBezTo>
                <a:cubicBezTo>
                  <a:pt x="509" y="140"/>
                  <a:pt x="507" y="139"/>
                  <a:pt x="506" y="138"/>
                </a:cubicBezTo>
                <a:cubicBezTo>
                  <a:pt x="505" y="138"/>
                  <a:pt x="504" y="137"/>
                  <a:pt x="504" y="137"/>
                </a:cubicBezTo>
                <a:cubicBezTo>
                  <a:pt x="504" y="137"/>
                  <a:pt x="505" y="138"/>
                  <a:pt x="506" y="138"/>
                </a:cubicBezTo>
                <a:close/>
                <a:moveTo>
                  <a:pt x="498" y="132"/>
                </a:moveTo>
                <a:cubicBezTo>
                  <a:pt x="501" y="133"/>
                  <a:pt x="503" y="135"/>
                  <a:pt x="506" y="136"/>
                </a:cubicBezTo>
                <a:cubicBezTo>
                  <a:pt x="502" y="134"/>
                  <a:pt x="502" y="134"/>
                  <a:pt x="502" y="134"/>
                </a:cubicBezTo>
                <a:cubicBezTo>
                  <a:pt x="504" y="134"/>
                  <a:pt x="505" y="135"/>
                  <a:pt x="506" y="135"/>
                </a:cubicBezTo>
                <a:cubicBezTo>
                  <a:pt x="502" y="132"/>
                  <a:pt x="497" y="129"/>
                  <a:pt x="498" y="132"/>
                </a:cubicBezTo>
                <a:close/>
                <a:moveTo>
                  <a:pt x="508" y="133"/>
                </a:moveTo>
                <a:cubicBezTo>
                  <a:pt x="504" y="132"/>
                  <a:pt x="504" y="132"/>
                  <a:pt x="504" y="132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8" y="136"/>
                  <a:pt x="508" y="136"/>
                  <a:pt x="508" y="136"/>
                </a:cubicBezTo>
                <a:cubicBezTo>
                  <a:pt x="504" y="133"/>
                  <a:pt x="504" y="133"/>
                  <a:pt x="504" y="133"/>
                </a:cubicBezTo>
                <a:lnTo>
                  <a:pt x="508" y="133"/>
                </a:lnTo>
                <a:close/>
                <a:moveTo>
                  <a:pt x="539" y="127"/>
                </a:moveTo>
                <a:cubicBezTo>
                  <a:pt x="542" y="128"/>
                  <a:pt x="544" y="129"/>
                  <a:pt x="538" y="128"/>
                </a:cubicBezTo>
                <a:cubicBezTo>
                  <a:pt x="536" y="126"/>
                  <a:pt x="536" y="126"/>
                  <a:pt x="536" y="126"/>
                </a:cubicBezTo>
                <a:cubicBezTo>
                  <a:pt x="536" y="126"/>
                  <a:pt x="532" y="126"/>
                  <a:pt x="534" y="127"/>
                </a:cubicBezTo>
                <a:cubicBezTo>
                  <a:pt x="517" y="121"/>
                  <a:pt x="536" y="128"/>
                  <a:pt x="528" y="123"/>
                </a:cubicBezTo>
                <a:cubicBezTo>
                  <a:pt x="530" y="126"/>
                  <a:pt x="520" y="122"/>
                  <a:pt x="514" y="120"/>
                </a:cubicBezTo>
                <a:cubicBezTo>
                  <a:pt x="518" y="121"/>
                  <a:pt x="518" y="120"/>
                  <a:pt x="520" y="120"/>
                </a:cubicBezTo>
                <a:cubicBezTo>
                  <a:pt x="521" y="120"/>
                  <a:pt x="522" y="120"/>
                  <a:pt x="524" y="121"/>
                </a:cubicBezTo>
                <a:cubicBezTo>
                  <a:pt x="525" y="121"/>
                  <a:pt x="526" y="121"/>
                  <a:pt x="528" y="122"/>
                </a:cubicBezTo>
                <a:cubicBezTo>
                  <a:pt x="529" y="122"/>
                  <a:pt x="531" y="123"/>
                  <a:pt x="534" y="124"/>
                </a:cubicBezTo>
                <a:cubicBezTo>
                  <a:pt x="532" y="124"/>
                  <a:pt x="536" y="125"/>
                  <a:pt x="539" y="127"/>
                </a:cubicBezTo>
                <a:close/>
                <a:moveTo>
                  <a:pt x="520" y="108"/>
                </a:moveTo>
                <a:cubicBezTo>
                  <a:pt x="520" y="106"/>
                  <a:pt x="520" y="106"/>
                  <a:pt x="520" y="106"/>
                </a:cubicBezTo>
                <a:cubicBezTo>
                  <a:pt x="521" y="108"/>
                  <a:pt x="521" y="108"/>
                  <a:pt x="521" y="108"/>
                </a:cubicBezTo>
                <a:lnTo>
                  <a:pt x="520" y="108"/>
                </a:lnTo>
                <a:close/>
                <a:moveTo>
                  <a:pt x="488" y="61"/>
                </a:moveTo>
                <a:cubicBezTo>
                  <a:pt x="483" y="63"/>
                  <a:pt x="489" y="64"/>
                  <a:pt x="492" y="62"/>
                </a:cubicBezTo>
                <a:cubicBezTo>
                  <a:pt x="490" y="63"/>
                  <a:pt x="489" y="61"/>
                  <a:pt x="488" y="61"/>
                </a:cubicBezTo>
                <a:close/>
                <a:moveTo>
                  <a:pt x="480" y="41"/>
                </a:moveTo>
                <a:cubicBezTo>
                  <a:pt x="481" y="42"/>
                  <a:pt x="476" y="46"/>
                  <a:pt x="482" y="44"/>
                </a:cubicBezTo>
                <a:cubicBezTo>
                  <a:pt x="483" y="41"/>
                  <a:pt x="483" y="41"/>
                  <a:pt x="483" y="41"/>
                </a:cubicBezTo>
                <a:cubicBezTo>
                  <a:pt x="481" y="41"/>
                  <a:pt x="483" y="40"/>
                  <a:pt x="480" y="41"/>
                </a:cubicBezTo>
                <a:close/>
                <a:moveTo>
                  <a:pt x="472" y="28"/>
                </a:moveTo>
                <a:cubicBezTo>
                  <a:pt x="478" y="25"/>
                  <a:pt x="478" y="25"/>
                  <a:pt x="478" y="25"/>
                </a:cubicBezTo>
                <a:cubicBezTo>
                  <a:pt x="477" y="26"/>
                  <a:pt x="477" y="26"/>
                  <a:pt x="477" y="26"/>
                </a:cubicBezTo>
                <a:lnTo>
                  <a:pt x="472" y="28"/>
                </a:lnTo>
                <a:close/>
                <a:moveTo>
                  <a:pt x="466" y="33"/>
                </a:moveTo>
                <a:cubicBezTo>
                  <a:pt x="466" y="33"/>
                  <a:pt x="466" y="31"/>
                  <a:pt x="469" y="30"/>
                </a:cubicBezTo>
                <a:lnTo>
                  <a:pt x="466" y="33"/>
                </a:lnTo>
                <a:close/>
                <a:moveTo>
                  <a:pt x="465" y="16"/>
                </a:moveTo>
                <a:cubicBezTo>
                  <a:pt x="459" y="19"/>
                  <a:pt x="459" y="19"/>
                  <a:pt x="459" y="19"/>
                </a:cubicBezTo>
                <a:cubicBezTo>
                  <a:pt x="459" y="19"/>
                  <a:pt x="459" y="19"/>
                  <a:pt x="459" y="19"/>
                </a:cubicBezTo>
                <a:lnTo>
                  <a:pt x="465" y="16"/>
                </a:lnTo>
                <a:close/>
                <a:moveTo>
                  <a:pt x="469" y="16"/>
                </a:moveTo>
                <a:cubicBezTo>
                  <a:pt x="468" y="17"/>
                  <a:pt x="467" y="17"/>
                  <a:pt x="466" y="18"/>
                </a:cubicBezTo>
                <a:cubicBezTo>
                  <a:pt x="464" y="19"/>
                  <a:pt x="464" y="20"/>
                  <a:pt x="466" y="20"/>
                </a:cubicBezTo>
                <a:cubicBezTo>
                  <a:pt x="469" y="19"/>
                  <a:pt x="467" y="19"/>
                  <a:pt x="467" y="18"/>
                </a:cubicBezTo>
                <a:cubicBezTo>
                  <a:pt x="468" y="18"/>
                  <a:pt x="470" y="18"/>
                  <a:pt x="469" y="20"/>
                </a:cubicBezTo>
                <a:cubicBezTo>
                  <a:pt x="464" y="21"/>
                  <a:pt x="464" y="21"/>
                  <a:pt x="460" y="23"/>
                </a:cubicBezTo>
                <a:cubicBezTo>
                  <a:pt x="456" y="21"/>
                  <a:pt x="462" y="19"/>
                  <a:pt x="466" y="18"/>
                </a:cubicBezTo>
                <a:cubicBezTo>
                  <a:pt x="466" y="17"/>
                  <a:pt x="468" y="17"/>
                  <a:pt x="469" y="16"/>
                </a:cubicBezTo>
                <a:close/>
                <a:moveTo>
                  <a:pt x="474" y="23"/>
                </a:moveTo>
                <a:cubicBezTo>
                  <a:pt x="473" y="23"/>
                  <a:pt x="472" y="23"/>
                  <a:pt x="471" y="24"/>
                </a:cubicBezTo>
                <a:cubicBezTo>
                  <a:pt x="469" y="23"/>
                  <a:pt x="467" y="22"/>
                  <a:pt x="463" y="25"/>
                </a:cubicBezTo>
                <a:cubicBezTo>
                  <a:pt x="464" y="26"/>
                  <a:pt x="464" y="26"/>
                  <a:pt x="464" y="26"/>
                </a:cubicBezTo>
                <a:cubicBezTo>
                  <a:pt x="464" y="26"/>
                  <a:pt x="464" y="26"/>
                  <a:pt x="465" y="25"/>
                </a:cubicBezTo>
                <a:cubicBezTo>
                  <a:pt x="468" y="25"/>
                  <a:pt x="465" y="27"/>
                  <a:pt x="464" y="28"/>
                </a:cubicBezTo>
                <a:cubicBezTo>
                  <a:pt x="466" y="27"/>
                  <a:pt x="468" y="25"/>
                  <a:pt x="471" y="24"/>
                </a:cubicBezTo>
                <a:cubicBezTo>
                  <a:pt x="472" y="24"/>
                  <a:pt x="472" y="24"/>
                  <a:pt x="473" y="24"/>
                </a:cubicBezTo>
                <a:cubicBezTo>
                  <a:pt x="473" y="25"/>
                  <a:pt x="472" y="25"/>
                  <a:pt x="474" y="25"/>
                </a:cubicBezTo>
                <a:cubicBezTo>
                  <a:pt x="475" y="24"/>
                  <a:pt x="475" y="24"/>
                  <a:pt x="475" y="24"/>
                </a:cubicBezTo>
                <a:cubicBezTo>
                  <a:pt x="474" y="24"/>
                  <a:pt x="474" y="24"/>
                  <a:pt x="473" y="24"/>
                </a:cubicBezTo>
                <a:cubicBezTo>
                  <a:pt x="474" y="24"/>
                  <a:pt x="474" y="23"/>
                  <a:pt x="474" y="23"/>
                </a:cubicBezTo>
                <a:close/>
                <a:moveTo>
                  <a:pt x="472" y="13"/>
                </a:moveTo>
                <a:cubicBezTo>
                  <a:pt x="473" y="13"/>
                  <a:pt x="475" y="13"/>
                  <a:pt x="476" y="12"/>
                </a:cubicBezTo>
                <a:cubicBezTo>
                  <a:pt x="477" y="11"/>
                  <a:pt x="477" y="11"/>
                  <a:pt x="477" y="11"/>
                </a:cubicBezTo>
                <a:cubicBezTo>
                  <a:pt x="474" y="10"/>
                  <a:pt x="472" y="12"/>
                  <a:pt x="472" y="13"/>
                </a:cubicBezTo>
                <a:close/>
                <a:moveTo>
                  <a:pt x="489" y="54"/>
                </a:moveTo>
                <a:cubicBezTo>
                  <a:pt x="489" y="54"/>
                  <a:pt x="490" y="56"/>
                  <a:pt x="487" y="58"/>
                </a:cubicBezTo>
                <a:cubicBezTo>
                  <a:pt x="492" y="56"/>
                  <a:pt x="492" y="56"/>
                  <a:pt x="492" y="56"/>
                </a:cubicBezTo>
                <a:cubicBezTo>
                  <a:pt x="491" y="55"/>
                  <a:pt x="494" y="53"/>
                  <a:pt x="496" y="53"/>
                </a:cubicBezTo>
                <a:cubicBezTo>
                  <a:pt x="492" y="53"/>
                  <a:pt x="494" y="51"/>
                  <a:pt x="489" y="54"/>
                </a:cubicBezTo>
                <a:close/>
                <a:moveTo>
                  <a:pt x="518" y="105"/>
                </a:moveTo>
                <a:cubicBezTo>
                  <a:pt x="520" y="104"/>
                  <a:pt x="514" y="102"/>
                  <a:pt x="521" y="101"/>
                </a:cubicBezTo>
                <a:cubicBezTo>
                  <a:pt x="512" y="101"/>
                  <a:pt x="516" y="104"/>
                  <a:pt x="518" y="105"/>
                </a:cubicBezTo>
                <a:close/>
                <a:moveTo>
                  <a:pt x="528" y="105"/>
                </a:moveTo>
                <a:cubicBezTo>
                  <a:pt x="528" y="106"/>
                  <a:pt x="528" y="106"/>
                  <a:pt x="528" y="106"/>
                </a:cubicBezTo>
                <a:cubicBezTo>
                  <a:pt x="527" y="107"/>
                  <a:pt x="520" y="107"/>
                  <a:pt x="524" y="108"/>
                </a:cubicBezTo>
                <a:cubicBezTo>
                  <a:pt x="526" y="108"/>
                  <a:pt x="523" y="107"/>
                  <a:pt x="525" y="107"/>
                </a:cubicBezTo>
                <a:cubicBezTo>
                  <a:pt x="529" y="107"/>
                  <a:pt x="528" y="107"/>
                  <a:pt x="528" y="106"/>
                </a:cubicBezTo>
                <a:cubicBezTo>
                  <a:pt x="528" y="106"/>
                  <a:pt x="528" y="106"/>
                  <a:pt x="528" y="105"/>
                </a:cubicBezTo>
                <a:close/>
                <a:moveTo>
                  <a:pt x="513" y="71"/>
                </a:moveTo>
                <a:cubicBezTo>
                  <a:pt x="514" y="72"/>
                  <a:pt x="514" y="72"/>
                  <a:pt x="514" y="72"/>
                </a:cubicBezTo>
                <a:cubicBezTo>
                  <a:pt x="510" y="75"/>
                  <a:pt x="510" y="75"/>
                  <a:pt x="510" y="75"/>
                </a:cubicBezTo>
                <a:lnTo>
                  <a:pt x="513" y="71"/>
                </a:lnTo>
                <a:close/>
                <a:moveTo>
                  <a:pt x="511" y="55"/>
                </a:moveTo>
                <a:cubicBezTo>
                  <a:pt x="511" y="56"/>
                  <a:pt x="511" y="56"/>
                  <a:pt x="511" y="56"/>
                </a:cubicBezTo>
                <a:cubicBezTo>
                  <a:pt x="510" y="56"/>
                  <a:pt x="510" y="56"/>
                  <a:pt x="510" y="56"/>
                </a:cubicBezTo>
                <a:cubicBezTo>
                  <a:pt x="509" y="57"/>
                  <a:pt x="507" y="57"/>
                  <a:pt x="506" y="58"/>
                </a:cubicBezTo>
                <a:cubicBezTo>
                  <a:pt x="506" y="58"/>
                  <a:pt x="506" y="59"/>
                  <a:pt x="506" y="59"/>
                </a:cubicBezTo>
                <a:cubicBezTo>
                  <a:pt x="506" y="59"/>
                  <a:pt x="506" y="58"/>
                  <a:pt x="506" y="58"/>
                </a:cubicBezTo>
                <a:cubicBezTo>
                  <a:pt x="506" y="57"/>
                  <a:pt x="505" y="56"/>
                  <a:pt x="509" y="54"/>
                </a:cubicBezTo>
                <a:cubicBezTo>
                  <a:pt x="507" y="55"/>
                  <a:pt x="508" y="57"/>
                  <a:pt x="511" y="56"/>
                </a:cubicBezTo>
                <a:lnTo>
                  <a:pt x="511" y="55"/>
                </a:lnTo>
                <a:close/>
                <a:moveTo>
                  <a:pt x="501" y="25"/>
                </a:moveTo>
                <a:cubicBezTo>
                  <a:pt x="500" y="26"/>
                  <a:pt x="499" y="26"/>
                  <a:pt x="502" y="26"/>
                </a:cubicBezTo>
                <a:cubicBezTo>
                  <a:pt x="503" y="25"/>
                  <a:pt x="502" y="24"/>
                  <a:pt x="501" y="25"/>
                </a:cubicBezTo>
                <a:close/>
                <a:moveTo>
                  <a:pt x="519" y="60"/>
                </a:moveTo>
                <a:cubicBezTo>
                  <a:pt x="516" y="61"/>
                  <a:pt x="518" y="62"/>
                  <a:pt x="514" y="63"/>
                </a:cubicBezTo>
                <a:cubicBezTo>
                  <a:pt x="513" y="63"/>
                  <a:pt x="513" y="63"/>
                  <a:pt x="513" y="63"/>
                </a:cubicBezTo>
                <a:cubicBezTo>
                  <a:pt x="515" y="63"/>
                  <a:pt x="507" y="67"/>
                  <a:pt x="512" y="66"/>
                </a:cubicBezTo>
                <a:cubicBezTo>
                  <a:pt x="511" y="66"/>
                  <a:pt x="511" y="66"/>
                  <a:pt x="511" y="66"/>
                </a:cubicBezTo>
                <a:cubicBezTo>
                  <a:pt x="513" y="66"/>
                  <a:pt x="515" y="62"/>
                  <a:pt x="518" y="62"/>
                </a:cubicBezTo>
                <a:cubicBezTo>
                  <a:pt x="519" y="63"/>
                  <a:pt x="521" y="60"/>
                  <a:pt x="519" y="60"/>
                </a:cubicBezTo>
                <a:close/>
                <a:moveTo>
                  <a:pt x="507" y="19"/>
                </a:moveTo>
                <a:cubicBezTo>
                  <a:pt x="507" y="21"/>
                  <a:pt x="500" y="23"/>
                  <a:pt x="504" y="24"/>
                </a:cubicBezTo>
                <a:cubicBezTo>
                  <a:pt x="504" y="22"/>
                  <a:pt x="511" y="19"/>
                  <a:pt x="507" y="19"/>
                </a:cubicBezTo>
                <a:close/>
                <a:moveTo>
                  <a:pt x="524" y="45"/>
                </a:moveTo>
                <a:cubicBezTo>
                  <a:pt x="525" y="45"/>
                  <a:pt x="525" y="45"/>
                  <a:pt x="525" y="45"/>
                </a:cubicBezTo>
                <a:cubicBezTo>
                  <a:pt x="524" y="47"/>
                  <a:pt x="524" y="47"/>
                  <a:pt x="524" y="47"/>
                </a:cubicBezTo>
                <a:cubicBezTo>
                  <a:pt x="523" y="47"/>
                  <a:pt x="523" y="47"/>
                  <a:pt x="523" y="47"/>
                </a:cubicBezTo>
                <a:lnTo>
                  <a:pt x="524" y="45"/>
                </a:lnTo>
                <a:close/>
                <a:moveTo>
                  <a:pt x="467" y="35"/>
                </a:moveTo>
                <a:cubicBezTo>
                  <a:pt x="466" y="35"/>
                  <a:pt x="466" y="36"/>
                  <a:pt x="467" y="36"/>
                </a:cubicBezTo>
                <a:cubicBezTo>
                  <a:pt x="467" y="36"/>
                  <a:pt x="467" y="35"/>
                  <a:pt x="467" y="35"/>
                </a:cubicBezTo>
                <a:close/>
                <a:moveTo>
                  <a:pt x="501" y="109"/>
                </a:moveTo>
                <a:cubicBezTo>
                  <a:pt x="500" y="108"/>
                  <a:pt x="499" y="108"/>
                  <a:pt x="498" y="108"/>
                </a:cubicBezTo>
                <a:cubicBezTo>
                  <a:pt x="499" y="108"/>
                  <a:pt x="500" y="108"/>
                  <a:pt x="501" y="109"/>
                </a:cubicBezTo>
                <a:close/>
                <a:moveTo>
                  <a:pt x="496" y="109"/>
                </a:moveTo>
                <a:cubicBezTo>
                  <a:pt x="496" y="109"/>
                  <a:pt x="496" y="109"/>
                  <a:pt x="496" y="109"/>
                </a:cubicBezTo>
                <a:cubicBezTo>
                  <a:pt x="496" y="109"/>
                  <a:pt x="496" y="109"/>
                  <a:pt x="496" y="109"/>
                </a:cubicBezTo>
                <a:close/>
                <a:moveTo>
                  <a:pt x="429" y="155"/>
                </a:moveTo>
                <a:cubicBezTo>
                  <a:pt x="428" y="155"/>
                  <a:pt x="425" y="152"/>
                  <a:pt x="428" y="156"/>
                </a:cubicBezTo>
                <a:cubicBezTo>
                  <a:pt x="429" y="158"/>
                  <a:pt x="428" y="155"/>
                  <a:pt x="429" y="155"/>
                </a:cubicBezTo>
                <a:close/>
                <a:moveTo>
                  <a:pt x="433" y="159"/>
                </a:moveTo>
                <a:cubicBezTo>
                  <a:pt x="434" y="159"/>
                  <a:pt x="435" y="160"/>
                  <a:pt x="436" y="161"/>
                </a:cubicBezTo>
                <a:cubicBezTo>
                  <a:pt x="434" y="159"/>
                  <a:pt x="434" y="159"/>
                  <a:pt x="433" y="159"/>
                </a:cubicBezTo>
                <a:close/>
                <a:moveTo>
                  <a:pt x="433" y="159"/>
                </a:moveTo>
                <a:cubicBezTo>
                  <a:pt x="432" y="159"/>
                  <a:pt x="432" y="160"/>
                  <a:pt x="431" y="161"/>
                </a:cubicBezTo>
                <a:cubicBezTo>
                  <a:pt x="433" y="162"/>
                  <a:pt x="433" y="160"/>
                  <a:pt x="433" y="159"/>
                </a:cubicBezTo>
                <a:close/>
                <a:moveTo>
                  <a:pt x="442" y="148"/>
                </a:moveTo>
                <a:cubicBezTo>
                  <a:pt x="443" y="150"/>
                  <a:pt x="447" y="151"/>
                  <a:pt x="445" y="155"/>
                </a:cubicBezTo>
                <a:cubicBezTo>
                  <a:pt x="445" y="155"/>
                  <a:pt x="446" y="153"/>
                  <a:pt x="448" y="155"/>
                </a:cubicBezTo>
                <a:cubicBezTo>
                  <a:pt x="445" y="151"/>
                  <a:pt x="444" y="148"/>
                  <a:pt x="442" y="148"/>
                </a:cubicBezTo>
                <a:close/>
                <a:moveTo>
                  <a:pt x="452" y="156"/>
                </a:moveTo>
                <a:cubicBezTo>
                  <a:pt x="452" y="155"/>
                  <a:pt x="452" y="155"/>
                  <a:pt x="453" y="155"/>
                </a:cubicBezTo>
                <a:cubicBezTo>
                  <a:pt x="452" y="155"/>
                  <a:pt x="452" y="155"/>
                  <a:pt x="452" y="156"/>
                </a:cubicBezTo>
                <a:close/>
                <a:moveTo>
                  <a:pt x="453" y="155"/>
                </a:moveTo>
                <a:cubicBezTo>
                  <a:pt x="454" y="155"/>
                  <a:pt x="457" y="160"/>
                  <a:pt x="457" y="157"/>
                </a:cubicBezTo>
                <a:cubicBezTo>
                  <a:pt x="456" y="155"/>
                  <a:pt x="454" y="152"/>
                  <a:pt x="453" y="152"/>
                </a:cubicBezTo>
                <a:cubicBezTo>
                  <a:pt x="454" y="155"/>
                  <a:pt x="453" y="155"/>
                  <a:pt x="453" y="155"/>
                </a:cubicBezTo>
                <a:close/>
                <a:moveTo>
                  <a:pt x="480" y="123"/>
                </a:moveTo>
                <a:cubicBezTo>
                  <a:pt x="479" y="124"/>
                  <a:pt x="479" y="124"/>
                  <a:pt x="479" y="124"/>
                </a:cubicBezTo>
                <a:cubicBezTo>
                  <a:pt x="480" y="125"/>
                  <a:pt x="480" y="125"/>
                  <a:pt x="480" y="125"/>
                </a:cubicBezTo>
                <a:cubicBezTo>
                  <a:pt x="480" y="125"/>
                  <a:pt x="481" y="124"/>
                  <a:pt x="480" y="123"/>
                </a:cubicBezTo>
                <a:close/>
                <a:moveTo>
                  <a:pt x="491" y="134"/>
                </a:moveTo>
                <a:cubicBezTo>
                  <a:pt x="488" y="129"/>
                  <a:pt x="488" y="129"/>
                  <a:pt x="488" y="129"/>
                </a:cubicBezTo>
                <a:cubicBezTo>
                  <a:pt x="487" y="128"/>
                  <a:pt x="490" y="132"/>
                  <a:pt x="489" y="132"/>
                </a:cubicBezTo>
                <a:cubicBezTo>
                  <a:pt x="489" y="133"/>
                  <a:pt x="490" y="134"/>
                  <a:pt x="491" y="134"/>
                </a:cubicBezTo>
                <a:close/>
                <a:moveTo>
                  <a:pt x="504" y="160"/>
                </a:moveTo>
                <a:cubicBezTo>
                  <a:pt x="504" y="160"/>
                  <a:pt x="504" y="160"/>
                  <a:pt x="503" y="160"/>
                </a:cubicBezTo>
                <a:cubicBezTo>
                  <a:pt x="504" y="160"/>
                  <a:pt x="504" y="160"/>
                  <a:pt x="504" y="160"/>
                </a:cubicBezTo>
                <a:close/>
                <a:moveTo>
                  <a:pt x="484" y="120"/>
                </a:moveTo>
                <a:cubicBezTo>
                  <a:pt x="486" y="122"/>
                  <a:pt x="487" y="124"/>
                  <a:pt x="489" y="125"/>
                </a:cubicBezTo>
                <a:cubicBezTo>
                  <a:pt x="490" y="126"/>
                  <a:pt x="486" y="121"/>
                  <a:pt x="484" y="120"/>
                </a:cubicBezTo>
                <a:close/>
                <a:moveTo>
                  <a:pt x="489" y="120"/>
                </a:moveTo>
                <a:cubicBezTo>
                  <a:pt x="488" y="120"/>
                  <a:pt x="487" y="120"/>
                  <a:pt x="486" y="119"/>
                </a:cubicBezTo>
                <a:cubicBezTo>
                  <a:pt x="488" y="121"/>
                  <a:pt x="488" y="121"/>
                  <a:pt x="488" y="121"/>
                </a:cubicBezTo>
                <a:lnTo>
                  <a:pt x="489" y="120"/>
                </a:lnTo>
                <a:close/>
                <a:moveTo>
                  <a:pt x="496" y="122"/>
                </a:moveTo>
                <a:cubicBezTo>
                  <a:pt x="494" y="121"/>
                  <a:pt x="494" y="121"/>
                  <a:pt x="494" y="121"/>
                </a:cubicBezTo>
                <a:cubicBezTo>
                  <a:pt x="495" y="122"/>
                  <a:pt x="495" y="122"/>
                  <a:pt x="495" y="122"/>
                </a:cubicBezTo>
                <a:lnTo>
                  <a:pt x="496" y="122"/>
                </a:lnTo>
                <a:close/>
                <a:moveTo>
                  <a:pt x="501" y="90"/>
                </a:moveTo>
                <a:cubicBezTo>
                  <a:pt x="500" y="90"/>
                  <a:pt x="500" y="86"/>
                  <a:pt x="495" y="89"/>
                </a:cubicBezTo>
                <a:cubicBezTo>
                  <a:pt x="502" y="87"/>
                  <a:pt x="495" y="93"/>
                  <a:pt x="501" y="90"/>
                </a:cubicBezTo>
                <a:close/>
                <a:moveTo>
                  <a:pt x="470" y="41"/>
                </a:moveTo>
                <a:cubicBezTo>
                  <a:pt x="471" y="38"/>
                  <a:pt x="471" y="38"/>
                  <a:pt x="471" y="38"/>
                </a:cubicBezTo>
                <a:cubicBezTo>
                  <a:pt x="470" y="40"/>
                  <a:pt x="467" y="40"/>
                  <a:pt x="470" y="41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7" name="Szövegdoboz 96"/>
          <p:cNvSpPr txBox="1"/>
          <p:nvPr/>
        </p:nvSpPr>
        <p:spPr>
          <a:xfrm>
            <a:off x="102284" y="3902109"/>
            <a:ext cx="29358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3200" dirty="0">
                <a:solidFill>
                  <a:schemeClr val="accent2"/>
                </a:solidFill>
                <a:latin typeface="KG Second Chances Sketch" panose="02000000000000000000" pitchFamily="2" charset="-18"/>
              </a:rPr>
              <a:t>VAN BÜDZSÉ?</a:t>
            </a:r>
          </a:p>
        </p:txBody>
      </p:sp>
      <p:sp>
        <p:nvSpPr>
          <p:cNvPr id="98" name="Szövegdoboz 97"/>
          <p:cNvSpPr txBox="1"/>
          <p:nvPr/>
        </p:nvSpPr>
        <p:spPr>
          <a:xfrm>
            <a:off x="8806405" y="3902109"/>
            <a:ext cx="29358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hu-HU" sz="3200" dirty="0">
                <a:solidFill>
                  <a:schemeClr val="accent2"/>
                </a:solidFill>
                <a:latin typeface="KG Second Chances Sketch" panose="02000000000000000000" pitchFamily="2" charset="-18"/>
              </a:rPr>
              <a:t>VAN BÜDZSÉ?</a:t>
            </a:r>
          </a:p>
        </p:txBody>
      </p:sp>
      <p:sp>
        <p:nvSpPr>
          <p:cNvPr id="99" name="Freeform 18"/>
          <p:cNvSpPr>
            <a:spLocks noChangeAspect="1" noEditPoints="1"/>
          </p:cNvSpPr>
          <p:nvPr/>
        </p:nvSpPr>
        <p:spPr bwMode="auto">
          <a:xfrm rot="2162266" flipV="1">
            <a:off x="6751950" y="4716804"/>
            <a:ext cx="1789482" cy="582522"/>
          </a:xfrm>
          <a:custGeom>
            <a:avLst/>
            <a:gdLst>
              <a:gd name="T0" fmla="*/ 266 w 578"/>
              <a:gd name="T1" fmla="*/ 80 h 179"/>
              <a:gd name="T2" fmla="*/ 212 w 578"/>
              <a:gd name="T3" fmla="*/ 39 h 179"/>
              <a:gd name="T4" fmla="*/ 51 w 578"/>
              <a:gd name="T5" fmla="*/ 101 h 179"/>
              <a:gd name="T6" fmla="*/ 204 w 578"/>
              <a:gd name="T7" fmla="*/ 36 h 179"/>
              <a:gd name="T8" fmla="*/ 277 w 578"/>
              <a:gd name="T9" fmla="*/ 48 h 179"/>
              <a:gd name="T10" fmla="*/ 376 w 578"/>
              <a:gd name="T11" fmla="*/ 58 h 179"/>
              <a:gd name="T12" fmla="*/ 464 w 578"/>
              <a:gd name="T13" fmla="*/ 100 h 179"/>
              <a:gd name="T14" fmla="*/ 386 w 578"/>
              <a:gd name="T15" fmla="*/ 94 h 179"/>
              <a:gd name="T16" fmla="*/ 328 w 578"/>
              <a:gd name="T17" fmla="*/ 96 h 179"/>
              <a:gd name="T18" fmla="*/ 277 w 578"/>
              <a:gd name="T19" fmla="*/ 93 h 179"/>
              <a:gd name="T20" fmla="*/ 244 w 578"/>
              <a:gd name="T21" fmla="*/ 91 h 179"/>
              <a:gd name="T22" fmla="*/ 156 w 578"/>
              <a:gd name="T23" fmla="*/ 81 h 179"/>
              <a:gd name="T24" fmla="*/ 73 w 578"/>
              <a:gd name="T25" fmla="*/ 90 h 179"/>
              <a:gd name="T26" fmla="*/ 22 w 578"/>
              <a:gd name="T27" fmla="*/ 121 h 179"/>
              <a:gd name="T28" fmla="*/ 17 w 578"/>
              <a:gd name="T29" fmla="*/ 76 h 179"/>
              <a:gd name="T30" fmla="*/ 90 w 578"/>
              <a:gd name="T31" fmla="*/ 45 h 179"/>
              <a:gd name="T32" fmla="*/ 179 w 578"/>
              <a:gd name="T33" fmla="*/ 79 h 179"/>
              <a:gd name="T34" fmla="*/ 170 w 578"/>
              <a:gd name="T35" fmla="*/ 56 h 179"/>
              <a:gd name="T36" fmla="*/ 303 w 578"/>
              <a:gd name="T37" fmla="*/ 55 h 179"/>
              <a:gd name="T38" fmla="*/ 404 w 578"/>
              <a:gd name="T39" fmla="*/ 83 h 179"/>
              <a:gd name="T40" fmla="*/ 324 w 578"/>
              <a:gd name="T41" fmla="*/ 82 h 179"/>
              <a:gd name="T42" fmla="*/ 219 w 578"/>
              <a:gd name="T43" fmla="*/ 71 h 179"/>
              <a:gd name="T44" fmla="*/ 25 w 578"/>
              <a:gd name="T45" fmla="*/ 95 h 179"/>
              <a:gd name="T46" fmla="*/ 39 w 578"/>
              <a:gd name="T47" fmla="*/ 89 h 179"/>
              <a:gd name="T48" fmla="*/ 150 w 578"/>
              <a:gd name="T49" fmla="*/ 60 h 179"/>
              <a:gd name="T50" fmla="*/ 141 w 578"/>
              <a:gd name="T51" fmla="*/ 60 h 179"/>
              <a:gd name="T52" fmla="*/ 230 w 578"/>
              <a:gd name="T53" fmla="*/ 93 h 179"/>
              <a:gd name="T54" fmla="*/ 424 w 578"/>
              <a:gd name="T55" fmla="*/ 89 h 179"/>
              <a:gd name="T56" fmla="*/ 323 w 578"/>
              <a:gd name="T57" fmla="*/ 100 h 179"/>
              <a:gd name="T58" fmla="*/ 427 w 578"/>
              <a:gd name="T59" fmla="*/ 177 h 179"/>
              <a:gd name="T60" fmla="*/ 500 w 578"/>
              <a:gd name="T61" fmla="*/ 119 h 179"/>
              <a:gd name="T62" fmla="*/ 523 w 578"/>
              <a:gd name="T63" fmla="*/ 124 h 179"/>
              <a:gd name="T64" fmla="*/ 520 w 578"/>
              <a:gd name="T65" fmla="*/ 39 h 179"/>
              <a:gd name="T66" fmla="*/ 534 w 578"/>
              <a:gd name="T67" fmla="*/ 76 h 179"/>
              <a:gd name="T68" fmla="*/ 573 w 578"/>
              <a:gd name="T69" fmla="*/ 123 h 179"/>
              <a:gd name="T70" fmla="*/ 549 w 578"/>
              <a:gd name="T71" fmla="*/ 152 h 179"/>
              <a:gd name="T72" fmla="*/ 461 w 578"/>
              <a:gd name="T73" fmla="*/ 162 h 179"/>
              <a:gd name="T74" fmla="*/ 439 w 578"/>
              <a:gd name="T75" fmla="*/ 166 h 179"/>
              <a:gd name="T76" fmla="*/ 477 w 578"/>
              <a:gd name="T77" fmla="*/ 147 h 179"/>
              <a:gd name="T78" fmla="*/ 493 w 578"/>
              <a:gd name="T79" fmla="*/ 129 h 179"/>
              <a:gd name="T80" fmla="*/ 500 w 578"/>
              <a:gd name="T81" fmla="*/ 119 h 179"/>
              <a:gd name="T82" fmla="*/ 509 w 578"/>
              <a:gd name="T83" fmla="*/ 117 h 179"/>
              <a:gd name="T84" fmla="*/ 496 w 578"/>
              <a:gd name="T85" fmla="*/ 105 h 179"/>
              <a:gd name="T86" fmla="*/ 487 w 578"/>
              <a:gd name="T87" fmla="*/ 74 h 179"/>
              <a:gd name="T88" fmla="*/ 469 w 578"/>
              <a:gd name="T89" fmla="*/ 36 h 179"/>
              <a:gd name="T90" fmla="*/ 440 w 578"/>
              <a:gd name="T91" fmla="*/ 8 h 179"/>
              <a:gd name="T92" fmla="*/ 500 w 578"/>
              <a:gd name="T93" fmla="*/ 9 h 179"/>
              <a:gd name="T94" fmla="*/ 552 w 578"/>
              <a:gd name="T95" fmla="*/ 103 h 179"/>
              <a:gd name="T96" fmla="*/ 540 w 578"/>
              <a:gd name="T97" fmla="*/ 98 h 179"/>
              <a:gd name="T98" fmla="*/ 521 w 578"/>
              <a:gd name="T99" fmla="*/ 78 h 179"/>
              <a:gd name="T100" fmla="*/ 513 w 578"/>
              <a:gd name="T101" fmla="*/ 155 h 179"/>
              <a:gd name="T102" fmla="*/ 486 w 578"/>
              <a:gd name="T103" fmla="*/ 154 h 179"/>
              <a:gd name="T104" fmla="*/ 504 w 578"/>
              <a:gd name="T105" fmla="*/ 133 h 179"/>
              <a:gd name="T106" fmla="*/ 520 w 578"/>
              <a:gd name="T107" fmla="*/ 108 h 179"/>
              <a:gd name="T108" fmla="*/ 469 w 578"/>
              <a:gd name="T109" fmla="*/ 16 h 179"/>
              <a:gd name="T110" fmla="*/ 474 w 578"/>
              <a:gd name="T111" fmla="*/ 23 h 179"/>
              <a:gd name="T112" fmla="*/ 513 w 578"/>
              <a:gd name="T113" fmla="*/ 71 h 179"/>
              <a:gd name="T114" fmla="*/ 512 w 578"/>
              <a:gd name="T115" fmla="*/ 66 h 179"/>
              <a:gd name="T116" fmla="*/ 496 w 578"/>
              <a:gd name="T117" fmla="*/ 109 h 179"/>
              <a:gd name="T118" fmla="*/ 457 w 578"/>
              <a:gd name="T119" fmla="*/ 157 h 179"/>
              <a:gd name="T120" fmla="*/ 488 w 578"/>
              <a:gd name="T121" fmla="*/ 121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578" h="179">
                <a:moveTo>
                  <a:pt x="484" y="109"/>
                </a:moveTo>
                <a:cubicBezTo>
                  <a:pt x="484" y="110"/>
                  <a:pt x="484" y="110"/>
                  <a:pt x="484" y="110"/>
                </a:cubicBezTo>
                <a:cubicBezTo>
                  <a:pt x="483" y="110"/>
                  <a:pt x="483" y="110"/>
                  <a:pt x="484" y="109"/>
                </a:cubicBezTo>
                <a:close/>
                <a:moveTo>
                  <a:pt x="484" y="110"/>
                </a:moveTo>
                <a:cubicBezTo>
                  <a:pt x="486" y="114"/>
                  <a:pt x="491" y="116"/>
                  <a:pt x="494" y="118"/>
                </a:cubicBezTo>
                <a:cubicBezTo>
                  <a:pt x="496" y="111"/>
                  <a:pt x="487" y="111"/>
                  <a:pt x="484" y="110"/>
                </a:cubicBezTo>
                <a:close/>
                <a:moveTo>
                  <a:pt x="491" y="102"/>
                </a:moveTo>
                <a:cubicBezTo>
                  <a:pt x="488" y="99"/>
                  <a:pt x="488" y="99"/>
                  <a:pt x="488" y="99"/>
                </a:cubicBezTo>
                <a:cubicBezTo>
                  <a:pt x="489" y="100"/>
                  <a:pt x="488" y="103"/>
                  <a:pt x="491" y="102"/>
                </a:cubicBezTo>
                <a:close/>
                <a:moveTo>
                  <a:pt x="484" y="104"/>
                </a:moveTo>
                <a:cubicBezTo>
                  <a:pt x="485" y="108"/>
                  <a:pt x="485" y="108"/>
                  <a:pt x="485" y="108"/>
                </a:cubicBezTo>
                <a:cubicBezTo>
                  <a:pt x="486" y="105"/>
                  <a:pt x="486" y="105"/>
                  <a:pt x="486" y="105"/>
                </a:cubicBezTo>
                <a:lnTo>
                  <a:pt x="484" y="104"/>
                </a:lnTo>
                <a:close/>
                <a:moveTo>
                  <a:pt x="277" y="97"/>
                </a:moveTo>
                <a:cubicBezTo>
                  <a:pt x="277" y="96"/>
                  <a:pt x="277" y="94"/>
                  <a:pt x="277" y="93"/>
                </a:cubicBezTo>
                <a:lnTo>
                  <a:pt x="277" y="97"/>
                </a:lnTo>
                <a:close/>
                <a:moveTo>
                  <a:pt x="266" y="80"/>
                </a:moveTo>
                <a:cubicBezTo>
                  <a:pt x="267" y="80"/>
                  <a:pt x="267" y="81"/>
                  <a:pt x="268" y="81"/>
                </a:cubicBezTo>
                <a:cubicBezTo>
                  <a:pt x="267" y="80"/>
                  <a:pt x="267" y="80"/>
                  <a:pt x="266" y="80"/>
                </a:cubicBezTo>
                <a:close/>
                <a:moveTo>
                  <a:pt x="284" y="93"/>
                </a:moveTo>
                <a:cubicBezTo>
                  <a:pt x="286" y="93"/>
                  <a:pt x="286" y="93"/>
                  <a:pt x="286" y="93"/>
                </a:cubicBezTo>
                <a:cubicBezTo>
                  <a:pt x="285" y="93"/>
                  <a:pt x="284" y="93"/>
                  <a:pt x="284" y="93"/>
                </a:cubicBezTo>
                <a:close/>
                <a:moveTo>
                  <a:pt x="394" y="100"/>
                </a:moveTo>
                <a:cubicBezTo>
                  <a:pt x="393" y="99"/>
                  <a:pt x="391" y="97"/>
                  <a:pt x="390" y="95"/>
                </a:cubicBezTo>
                <a:cubicBezTo>
                  <a:pt x="391" y="97"/>
                  <a:pt x="390" y="101"/>
                  <a:pt x="394" y="100"/>
                </a:cubicBezTo>
                <a:close/>
                <a:moveTo>
                  <a:pt x="225" y="44"/>
                </a:moveTo>
                <a:cubicBezTo>
                  <a:pt x="225" y="42"/>
                  <a:pt x="225" y="42"/>
                  <a:pt x="225" y="42"/>
                </a:cubicBezTo>
                <a:cubicBezTo>
                  <a:pt x="224" y="42"/>
                  <a:pt x="224" y="43"/>
                  <a:pt x="225" y="44"/>
                </a:cubicBezTo>
                <a:close/>
                <a:moveTo>
                  <a:pt x="267" y="49"/>
                </a:moveTo>
                <a:cubicBezTo>
                  <a:pt x="267" y="49"/>
                  <a:pt x="267" y="49"/>
                  <a:pt x="267" y="49"/>
                </a:cubicBezTo>
                <a:cubicBezTo>
                  <a:pt x="267" y="48"/>
                  <a:pt x="268" y="48"/>
                  <a:pt x="268" y="46"/>
                </a:cubicBezTo>
                <a:lnTo>
                  <a:pt x="267" y="49"/>
                </a:lnTo>
                <a:close/>
                <a:moveTo>
                  <a:pt x="294" y="90"/>
                </a:moveTo>
                <a:cubicBezTo>
                  <a:pt x="293" y="89"/>
                  <a:pt x="293" y="89"/>
                  <a:pt x="293" y="89"/>
                </a:cubicBezTo>
                <a:cubicBezTo>
                  <a:pt x="292" y="89"/>
                  <a:pt x="292" y="89"/>
                  <a:pt x="292" y="89"/>
                </a:cubicBezTo>
                <a:cubicBezTo>
                  <a:pt x="293" y="90"/>
                  <a:pt x="293" y="90"/>
                  <a:pt x="294" y="90"/>
                </a:cubicBezTo>
                <a:close/>
                <a:moveTo>
                  <a:pt x="210" y="34"/>
                </a:moveTo>
                <a:cubicBezTo>
                  <a:pt x="210" y="36"/>
                  <a:pt x="211" y="38"/>
                  <a:pt x="212" y="39"/>
                </a:cubicBezTo>
                <a:cubicBezTo>
                  <a:pt x="212" y="37"/>
                  <a:pt x="211" y="35"/>
                  <a:pt x="210" y="34"/>
                </a:cubicBezTo>
                <a:close/>
                <a:moveTo>
                  <a:pt x="266" y="80"/>
                </a:move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lose/>
                <a:moveTo>
                  <a:pt x="279" y="48"/>
                </a:moveTo>
                <a:cubicBezTo>
                  <a:pt x="280" y="49"/>
                  <a:pt x="281" y="49"/>
                  <a:pt x="281" y="49"/>
                </a:cubicBezTo>
                <a:cubicBezTo>
                  <a:pt x="281" y="48"/>
                  <a:pt x="280" y="48"/>
                  <a:pt x="279" y="48"/>
                </a:cubicBezTo>
                <a:close/>
                <a:moveTo>
                  <a:pt x="389" y="93"/>
                </a:moveTo>
                <a:cubicBezTo>
                  <a:pt x="390" y="95"/>
                  <a:pt x="390" y="95"/>
                  <a:pt x="390" y="95"/>
                </a:cubicBezTo>
                <a:cubicBezTo>
                  <a:pt x="390" y="94"/>
                  <a:pt x="390" y="93"/>
                  <a:pt x="389" y="93"/>
                </a:cubicBezTo>
                <a:close/>
                <a:moveTo>
                  <a:pt x="471" y="106"/>
                </a:moveTo>
                <a:cubicBezTo>
                  <a:pt x="471" y="108"/>
                  <a:pt x="470" y="109"/>
                  <a:pt x="472" y="110"/>
                </a:cubicBezTo>
                <a:cubicBezTo>
                  <a:pt x="472" y="108"/>
                  <a:pt x="471" y="107"/>
                  <a:pt x="471" y="106"/>
                </a:cubicBezTo>
                <a:close/>
                <a:moveTo>
                  <a:pt x="5" y="110"/>
                </a:moveTo>
                <a:cubicBezTo>
                  <a:pt x="5" y="110"/>
                  <a:pt x="5" y="110"/>
                  <a:pt x="5" y="110"/>
                </a:cubicBezTo>
                <a:cubicBezTo>
                  <a:pt x="5" y="110"/>
                  <a:pt x="5" y="110"/>
                  <a:pt x="5" y="110"/>
                </a:cubicBezTo>
                <a:close/>
                <a:moveTo>
                  <a:pt x="52" y="103"/>
                </a:moveTo>
                <a:cubicBezTo>
                  <a:pt x="51" y="102"/>
                  <a:pt x="51" y="102"/>
                  <a:pt x="51" y="101"/>
                </a:cubicBezTo>
                <a:cubicBezTo>
                  <a:pt x="51" y="103"/>
                  <a:pt x="51" y="104"/>
                  <a:pt x="52" y="103"/>
                </a:cubicBezTo>
                <a:close/>
                <a:moveTo>
                  <a:pt x="87" y="38"/>
                </a:moveTo>
                <a:cubicBezTo>
                  <a:pt x="96" y="43"/>
                  <a:pt x="96" y="43"/>
                  <a:pt x="96" y="43"/>
                </a:cubicBezTo>
                <a:cubicBezTo>
                  <a:pt x="96" y="41"/>
                  <a:pt x="100" y="39"/>
                  <a:pt x="97" y="37"/>
                </a:cubicBezTo>
                <a:cubicBezTo>
                  <a:pt x="101" y="41"/>
                  <a:pt x="101" y="41"/>
                  <a:pt x="101" y="41"/>
                </a:cubicBezTo>
                <a:cubicBezTo>
                  <a:pt x="101" y="38"/>
                  <a:pt x="101" y="38"/>
                  <a:pt x="101" y="38"/>
                </a:cubicBezTo>
                <a:cubicBezTo>
                  <a:pt x="115" y="31"/>
                  <a:pt x="128" y="52"/>
                  <a:pt x="141" y="38"/>
                </a:cubicBezTo>
                <a:cubicBezTo>
                  <a:pt x="141" y="37"/>
                  <a:pt x="141" y="37"/>
                  <a:pt x="141" y="37"/>
                </a:cubicBezTo>
                <a:cubicBezTo>
                  <a:pt x="150" y="43"/>
                  <a:pt x="150" y="43"/>
                  <a:pt x="150" y="43"/>
                </a:cubicBezTo>
                <a:cubicBezTo>
                  <a:pt x="151" y="43"/>
                  <a:pt x="151" y="37"/>
                  <a:pt x="154" y="35"/>
                </a:cubicBezTo>
                <a:cubicBezTo>
                  <a:pt x="153" y="41"/>
                  <a:pt x="159" y="36"/>
                  <a:pt x="160" y="41"/>
                </a:cubicBezTo>
                <a:cubicBezTo>
                  <a:pt x="162" y="38"/>
                  <a:pt x="160" y="37"/>
                  <a:pt x="159" y="35"/>
                </a:cubicBezTo>
                <a:cubicBezTo>
                  <a:pt x="167" y="29"/>
                  <a:pt x="174" y="38"/>
                  <a:pt x="182" y="34"/>
                </a:cubicBezTo>
                <a:cubicBezTo>
                  <a:pt x="174" y="42"/>
                  <a:pt x="174" y="40"/>
                  <a:pt x="168" y="43"/>
                </a:cubicBezTo>
                <a:cubicBezTo>
                  <a:pt x="175" y="46"/>
                  <a:pt x="176" y="40"/>
                  <a:pt x="184" y="42"/>
                </a:cubicBezTo>
                <a:cubicBezTo>
                  <a:pt x="180" y="40"/>
                  <a:pt x="180" y="40"/>
                  <a:pt x="180" y="40"/>
                </a:cubicBezTo>
                <a:cubicBezTo>
                  <a:pt x="184" y="31"/>
                  <a:pt x="192" y="44"/>
                  <a:pt x="193" y="35"/>
                </a:cubicBezTo>
                <a:cubicBezTo>
                  <a:pt x="197" y="36"/>
                  <a:pt x="201" y="45"/>
                  <a:pt x="206" y="44"/>
                </a:cubicBezTo>
                <a:cubicBezTo>
                  <a:pt x="204" y="36"/>
                  <a:pt x="204" y="36"/>
                  <a:pt x="204" y="36"/>
                </a:cubicBezTo>
                <a:cubicBezTo>
                  <a:pt x="209" y="35"/>
                  <a:pt x="209" y="35"/>
                  <a:pt x="209" y="35"/>
                </a:cubicBezTo>
                <a:cubicBezTo>
                  <a:pt x="209" y="41"/>
                  <a:pt x="209" y="41"/>
                  <a:pt x="209" y="41"/>
                </a:cubicBezTo>
                <a:cubicBezTo>
                  <a:pt x="211" y="41"/>
                  <a:pt x="211" y="40"/>
                  <a:pt x="212" y="39"/>
                </a:cubicBezTo>
                <a:cubicBezTo>
                  <a:pt x="215" y="45"/>
                  <a:pt x="220" y="42"/>
                  <a:pt x="224" y="47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5"/>
                  <a:pt x="226" y="45"/>
                  <a:pt x="226" y="46"/>
                </a:cubicBezTo>
                <a:cubicBezTo>
                  <a:pt x="227" y="41"/>
                  <a:pt x="230" y="43"/>
                  <a:pt x="231" y="39"/>
                </a:cubicBezTo>
                <a:cubicBezTo>
                  <a:pt x="229" y="37"/>
                  <a:pt x="226" y="35"/>
                  <a:pt x="226" y="38"/>
                </a:cubicBezTo>
                <a:cubicBezTo>
                  <a:pt x="222" y="32"/>
                  <a:pt x="231" y="35"/>
                  <a:pt x="233" y="35"/>
                </a:cubicBezTo>
                <a:cubicBezTo>
                  <a:pt x="230" y="37"/>
                  <a:pt x="234" y="38"/>
                  <a:pt x="235" y="39"/>
                </a:cubicBezTo>
                <a:cubicBezTo>
                  <a:pt x="236" y="39"/>
                  <a:pt x="235" y="38"/>
                  <a:pt x="235" y="37"/>
                </a:cubicBezTo>
                <a:cubicBezTo>
                  <a:pt x="240" y="34"/>
                  <a:pt x="241" y="48"/>
                  <a:pt x="244" y="39"/>
                </a:cubicBezTo>
                <a:cubicBezTo>
                  <a:pt x="245" y="44"/>
                  <a:pt x="245" y="44"/>
                  <a:pt x="245" y="44"/>
                </a:cubicBezTo>
                <a:cubicBezTo>
                  <a:pt x="249" y="40"/>
                  <a:pt x="249" y="40"/>
                  <a:pt x="249" y="40"/>
                </a:cubicBezTo>
                <a:cubicBezTo>
                  <a:pt x="249" y="50"/>
                  <a:pt x="254" y="41"/>
                  <a:pt x="254" y="51"/>
                </a:cubicBezTo>
                <a:cubicBezTo>
                  <a:pt x="258" y="51"/>
                  <a:pt x="254" y="45"/>
                  <a:pt x="255" y="46"/>
                </a:cubicBezTo>
                <a:cubicBezTo>
                  <a:pt x="259" y="44"/>
                  <a:pt x="266" y="54"/>
                  <a:pt x="267" y="49"/>
                </a:cubicBezTo>
                <a:cubicBezTo>
                  <a:pt x="270" y="53"/>
                  <a:pt x="274" y="51"/>
                  <a:pt x="277" y="53"/>
                </a:cubicBezTo>
                <a:cubicBezTo>
                  <a:pt x="277" y="48"/>
                  <a:pt x="277" y="48"/>
                  <a:pt x="277" y="48"/>
                </a:cubicBezTo>
                <a:cubicBezTo>
                  <a:pt x="279" y="50"/>
                  <a:pt x="280" y="52"/>
                  <a:pt x="282" y="51"/>
                </a:cubicBezTo>
                <a:cubicBezTo>
                  <a:pt x="282" y="51"/>
                  <a:pt x="282" y="50"/>
                  <a:pt x="281" y="49"/>
                </a:cubicBezTo>
                <a:cubicBezTo>
                  <a:pt x="287" y="52"/>
                  <a:pt x="291" y="53"/>
                  <a:pt x="296" y="53"/>
                </a:cubicBezTo>
                <a:cubicBezTo>
                  <a:pt x="296" y="50"/>
                  <a:pt x="296" y="49"/>
                  <a:pt x="293" y="47"/>
                </a:cubicBezTo>
                <a:cubicBezTo>
                  <a:pt x="298" y="43"/>
                  <a:pt x="305" y="54"/>
                  <a:pt x="311" y="53"/>
                </a:cubicBezTo>
                <a:cubicBezTo>
                  <a:pt x="311" y="50"/>
                  <a:pt x="311" y="50"/>
                  <a:pt x="311" y="50"/>
                </a:cubicBezTo>
                <a:cubicBezTo>
                  <a:pt x="314" y="54"/>
                  <a:pt x="314" y="54"/>
                  <a:pt x="314" y="54"/>
                </a:cubicBezTo>
                <a:cubicBezTo>
                  <a:pt x="314" y="53"/>
                  <a:pt x="314" y="51"/>
                  <a:pt x="315" y="50"/>
                </a:cubicBezTo>
                <a:cubicBezTo>
                  <a:pt x="321" y="49"/>
                  <a:pt x="329" y="50"/>
                  <a:pt x="331" y="59"/>
                </a:cubicBezTo>
                <a:cubicBezTo>
                  <a:pt x="330" y="57"/>
                  <a:pt x="335" y="54"/>
                  <a:pt x="331" y="50"/>
                </a:cubicBezTo>
                <a:cubicBezTo>
                  <a:pt x="337" y="57"/>
                  <a:pt x="345" y="56"/>
                  <a:pt x="352" y="59"/>
                </a:cubicBezTo>
                <a:cubicBezTo>
                  <a:pt x="352" y="59"/>
                  <a:pt x="352" y="59"/>
                  <a:pt x="352" y="59"/>
                </a:cubicBezTo>
                <a:cubicBezTo>
                  <a:pt x="355" y="62"/>
                  <a:pt x="355" y="62"/>
                  <a:pt x="355" y="62"/>
                </a:cubicBezTo>
                <a:cubicBezTo>
                  <a:pt x="355" y="61"/>
                  <a:pt x="355" y="61"/>
                  <a:pt x="355" y="61"/>
                </a:cubicBezTo>
                <a:cubicBezTo>
                  <a:pt x="353" y="59"/>
                  <a:pt x="353" y="59"/>
                  <a:pt x="353" y="59"/>
                </a:cubicBezTo>
                <a:cubicBezTo>
                  <a:pt x="356" y="60"/>
                  <a:pt x="359" y="62"/>
                  <a:pt x="360" y="65"/>
                </a:cubicBezTo>
                <a:cubicBezTo>
                  <a:pt x="361" y="63"/>
                  <a:pt x="362" y="60"/>
                  <a:pt x="364" y="58"/>
                </a:cubicBezTo>
                <a:cubicBezTo>
                  <a:pt x="364" y="64"/>
                  <a:pt x="373" y="54"/>
                  <a:pt x="376" y="61"/>
                </a:cubicBezTo>
                <a:cubicBezTo>
                  <a:pt x="377" y="60"/>
                  <a:pt x="375" y="60"/>
                  <a:pt x="376" y="58"/>
                </a:cubicBezTo>
                <a:cubicBezTo>
                  <a:pt x="385" y="60"/>
                  <a:pt x="397" y="69"/>
                  <a:pt x="408" y="67"/>
                </a:cubicBezTo>
                <a:cubicBezTo>
                  <a:pt x="407" y="77"/>
                  <a:pt x="416" y="76"/>
                  <a:pt x="420" y="83"/>
                </a:cubicBezTo>
                <a:cubicBezTo>
                  <a:pt x="423" y="77"/>
                  <a:pt x="418" y="79"/>
                  <a:pt x="417" y="74"/>
                </a:cubicBezTo>
                <a:cubicBezTo>
                  <a:pt x="420" y="76"/>
                  <a:pt x="420" y="66"/>
                  <a:pt x="424" y="72"/>
                </a:cubicBezTo>
                <a:cubicBezTo>
                  <a:pt x="424" y="71"/>
                  <a:pt x="425" y="71"/>
                  <a:pt x="423" y="70"/>
                </a:cubicBezTo>
                <a:cubicBezTo>
                  <a:pt x="427" y="71"/>
                  <a:pt x="421" y="78"/>
                  <a:pt x="426" y="77"/>
                </a:cubicBezTo>
                <a:cubicBezTo>
                  <a:pt x="428" y="73"/>
                  <a:pt x="428" y="73"/>
                  <a:pt x="428" y="73"/>
                </a:cubicBezTo>
                <a:cubicBezTo>
                  <a:pt x="429" y="79"/>
                  <a:pt x="429" y="79"/>
                  <a:pt x="429" y="79"/>
                </a:cubicBezTo>
                <a:cubicBezTo>
                  <a:pt x="440" y="79"/>
                  <a:pt x="447" y="84"/>
                  <a:pt x="457" y="82"/>
                </a:cubicBezTo>
                <a:cubicBezTo>
                  <a:pt x="457" y="83"/>
                  <a:pt x="457" y="85"/>
                  <a:pt x="455" y="86"/>
                </a:cubicBezTo>
                <a:cubicBezTo>
                  <a:pt x="459" y="87"/>
                  <a:pt x="461" y="96"/>
                  <a:pt x="467" y="93"/>
                </a:cubicBezTo>
                <a:cubicBezTo>
                  <a:pt x="467" y="91"/>
                  <a:pt x="467" y="91"/>
                  <a:pt x="467" y="91"/>
                </a:cubicBezTo>
                <a:cubicBezTo>
                  <a:pt x="475" y="89"/>
                  <a:pt x="472" y="98"/>
                  <a:pt x="479" y="103"/>
                </a:cubicBezTo>
                <a:cubicBezTo>
                  <a:pt x="478" y="102"/>
                  <a:pt x="474" y="98"/>
                  <a:pt x="472" y="102"/>
                </a:cubicBezTo>
                <a:cubicBezTo>
                  <a:pt x="472" y="106"/>
                  <a:pt x="476" y="107"/>
                  <a:pt x="478" y="105"/>
                </a:cubicBezTo>
                <a:cubicBezTo>
                  <a:pt x="476" y="110"/>
                  <a:pt x="476" y="110"/>
                  <a:pt x="476" y="110"/>
                </a:cubicBezTo>
                <a:cubicBezTo>
                  <a:pt x="476" y="106"/>
                  <a:pt x="473" y="106"/>
                  <a:pt x="471" y="103"/>
                </a:cubicBezTo>
                <a:cubicBezTo>
                  <a:pt x="471" y="104"/>
                  <a:pt x="471" y="105"/>
                  <a:pt x="471" y="106"/>
                </a:cubicBezTo>
                <a:cubicBezTo>
                  <a:pt x="470" y="104"/>
                  <a:pt x="467" y="103"/>
                  <a:pt x="464" y="100"/>
                </a:cubicBezTo>
                <a:cubicBezTo>
                  <a:pt x="469" y="101"/>
                  <a:pt x="469" y="101"/>
                  <a:pt x="469" y="101"/>
                </a:cubicBezTo>
                <a:cubicBezTo>
                  <a:pt x="469" y="95"/>
                  <a:pt x="462" y="99"/>
                  <a:pt x="461" y="97"/>
                </a:cubicBezTo>
                <a:cubicBezTo>
                  <a:pt x="459" y="102"/>
                  <a:pt x="462" y="102"/>
                  <a:pt x="458" y="105"/>
                </a:cubicBezTo>
                <a:cubicBezTo>
                  <a:pt x="451" y="105"/>
                  <a:pt x="456" y="99"/>
                  <a:pt x="451" y="92"/>
                </a:cubicBezTo>
                <a:cubicBezTo>
                  <a:pt x="452" y="90"/>
                  <a:pt x="452" y="90"/>
                  <a:pt x="452" y="90"/>
                </a:cubicBezTo>
                <a:cubicBezTo>
                  <a:pt x="450" y="89"/>
                  <a:pt x="450" y="83"/>
                  <a:pt x="446" y="86"/>
                </a:cubicBezTo>
                <a:cubicBezTo>
                  <a:pt x="445" y="90"/>
                  <a:pt x="448" y="90"/>
                  <a:pt x="448" y="92"/>
                </a:cubicBezTo>
                <a:cubicBezTo>
                  <a:pt x="447" y="94"/>
                  <a:pt x="446" y="85"/>
                  <a:pt x="443" y="88"/>
                </a:cubicBezTo>
                <a:cubicBezTo>
                  <a:pt x="444" y="94"/>
                  <a:pt x="448" y="97"/>
                  <a:pt x="452" y="98"/>
                </a:cubicBezTo>
                <a:cubicBezTo>
                  <a:pt x="451" y="99"/>
                  <a:pt x="450" y="101"/>
                  <a:pt x="450" y="103"/>
                </a:cubicBezTo>
                <a:cubicBezTo>
                  <a:pt x="441" y="96"/>
                  <a:pt x="431" y="87"/>
                  <a:pt x="420" y="88"/>
                </a:cubicBezTo>
                <a:cubicBezTo>
                  <a:pt x="424" y="96"/>
                  <a:pt x="418" y="87"/>
                  <a:pt x="417" y="95"/>
                </a:cubicBezTo>
                <a:cubicBezTo>
                  <a:pt x="418" y="90"/>
                  <a:pt x="414" y="94"/>
                  <a:pt x="411" y="91"/>
                </a:cubicBezTo>
                <a:cubicBezTo>
                  <a:pt x="409" y="96"/>
                  <a:pt x="416" y="96"/>
                  <a:pt x="413" y="100"/>
                </a:cubicBezTo>
                <a:cubicBezTo>
                  <a:pt x="408" y="97"/>
                  <a:pt x="402" y="86"/>
                  <a:pt x="395" y="86"/>
                </a:cubicBezTo>
                <a:cubicBezTo>
                  <a:pt x="395" y="89"/>
                  <a:pt x="397" y="89"/>
                  <a:pt x="397" y="90"/>
                </a:cubicBezTo>
                <a:cubicBezTo>
                  <a:pt x="392" y="88"/>
                  <a:pt x="388" y="74"/>
                  <a:pt x="383" y="82"/>
                </a:cubicBezTo>
                <a:cubicBezTo>
                  <a:pt x="385" y="86"/>
                  <a:pt x="387" y="89"/>
                  <a:pt x="389" y="93"/>
                </a:cubicBezTo>
                <a:cubicBezTo>
                  <a:pt x="389" y="93"/>
                  <a:pt x="388" y="93"/>
                  <a:pt x="386" y="94"/>
                </a:cubicBezTo>
                <a:cubicBezTo>
                  <a:pt x="387" y="99"/>
                  <a:pt x="387" y="99"/>
                  <a:pt x="387" y="99"/>
                </a:cubicBezTo>
                <a:cubicBezTo>
                  <a:pt x="381" y="99"/>
                  <a:pt x="384" y="89"/>
                  <a:pt x="382" y="84"/>
                </a:cubicBezTo>
                <a:cubicBezTo>
                  <a:pt x="378" y="89"/>
                  <a:pt x="378" y="89"/>
                  <a:pt x="378" y="89"/>
                </a:cubicBezTo>
                <a:cubicBezTo>
                  <a:pt x="371" y="91"/>
                  <a:pt x="365" y="87"/>
                  <a:pt x="362" y="79"/>
                </a:cubicBezTo>
                <a:cubicBezTo>
                  <a:pt x="361" y="79"/>
                  <a:pt x="356" y="78"/>
                  <a:pt x="358" y="83"/>
                </a:cubicBezTo>
                <a:cubicBezTo>
                  <a:pt x="360" y="91"/>
                  <a:pt x="361" y="96"/>
                  <a:pt x="367" y="97"/>
                </a:cubicBezTo>
                <a:cubicBezTo>
                  <a:pt x="369" y="92"/>
                  <a:pt x="363" y="91"/>
                  <a:pt x="365" y="91"/>
                </a:cubicBezTo>
                <a:cubicBezTo>
                  <a:pt x="367" y="92"/>
                  <a:pt x="373" y="89"/>
                  <a:pt x="374" y="94"/>
                </a:cubicBezTo>
                <a:cubicBezTo>
                  <a:pt x="367" y="92"/>
                  <a:pt x="367" y="92"/>
                  <a:pt x="367" y="92"/>
                </a:cubicBezTo>
                <a:cubicBezTo>
                  <a:pt x="366" y="99"/>
                  <a:pt x="370" y="93"/>
                  <a:pt x="371" y="97"/>
                </a:cubicBezTo>
                <a:cubicBezTo>
                  <a:pt x="368" y="102"/>
                  <a:pt x="365" y="95"/>
                  <a:pt x="362" y="98"/>
                </a:cubicBezTo>
                <a:cubicBezTo>
                  <a:pt x="362" y="98"/>
                  <a:pt x="362" y="98"/>
                  <a:pt x="362" y="98"/>
                </a:cubicBezTo>
                <a:cubicBezTo>
                  <a:pt x="357" y="96"/>
                  <a:pt x="358" y="98"/>
                  <a:pt x="353" y="94"/>
                </a:cubicBezTo>
                <a:cubicBezTo>
                  <a:pt x="353" y="87"/>
                  <a:pt x="355" y="90"/>
                  <a:pt x="358" y="88"/>
                </a:cubicBezTo>
                <a:cubicBezTo>
                  <a:pt x="349" y="87"/>
                  <a:pt x="338" y="73"/>
                  <a:pt x="328" y="83"/>
                </a:cubicBezTo>
                <a:cubicBezTo>
                  <a:pt x="333" y="90"/>
                  <a:pt x="333" y="90"/>
                  <a:pt x="333" y="90"/>
                </a:cubicBezTo>
                <a:cubicBezTo>
                  <a:pt x="330" y="91"/>
                  <a:pt x="324" y="84"/>
                  <a:pt x="324" y="92"/>
                </a:cubicBezTo>
                <a:cubicBezTo>
                  <a:pt x="328" y="90"/>
                  <a:pt x="326" y="95"/>
                  <a:pt x="328" y="97"/>
                </a:cubicBezTo>
                <a:cubicBezTo>
                  <a:pt x="328" y="96"/>
                  <a:pt x="328" y="96"/>
                  <a:pt x="328" y="96"/>
                </a:cubicBezTo>
                <a:cubicBezTo>
                  <a:pt x="328" y="96"/>
                  <a:pt x="330" y="98"/>
                  <a:pt x="329" y="99"/>
                </a:cubicBezTo>
                <a:cubicBezTo>
                  <a:pt x="326" y="94"/>
                  <a:pt x="322" y="92"/>
                  <a:pt x="319" y="89"/>
                </a:cubicBezTo>
                <a:cubicBezTo>
                  <a:pt x="320" y="91"/>
                  <a:pt x="317" y="93"/>
                  <a:pt x="316" y="94"/>
                </a:cubicBezTo>
                <a:cubicBezTo>
                  <a:pt x="313" y="93"/>
                  <a:pt x="317" y="91"/>
                  <a:pt x="317" y="88"/>
                </a:cubicBezTo>
                <a:cubicBezTo>
                  <a:pt x="315" y="88"/>
                  <a:pt x="313" y="83"/>
                  <a:pt x="311" y="87"/>
                </a:cubicBezTo>
                <a:cubicBezTo>
                  <a:pt x="309" y="91"/>
                  <a:pt x="314" y="91"/>
                  <a:pt x="314" y="95"/>
                </a:cubicBezTo>
                <a:cubicBezTo>
                  <a:pt x="306" y="88"/>
                  <a:pt x="306" y="88"/>
                  <a:pt x="306" y="88"/>
                </a:cubicBezTo>
                <a:cubicBezTo>
                  <a:pt x="306" y="89"/>
                  <a:pt x="306" y="89"/>
                  <a:pt x="306" y="89"/>
                </a:cubicBezTo>
                <a:cubicBezTo>
                  <a:pt x="305" y="87"/>
                  <a:pt x="304" y="86"/>
                  <a:pt x="303" y="87"/>
                </a:cubicBezTo>
                <a:cubicBezTo>
                  <a:pt x="302" y="90"/>
                  <a:pt x="304" y="91"/>
                  <a:pt x="305" y="90"/>
                </a:cubicBezTo>
                <a:cubicBezTo>
                  <a:pt x="300" y="94"/>
                  <a:pt x="297" y="80"/>
                  <a:pt x="293" y="89"/>
                </a:cubicBezTo>
                <a:cubicBezTo>
                  <a:pt x="290" y="86"/>
                  <a:pt x="290" y="86"/>
                  <a:pt x="290" y="86"/>
                </a:cubicBezTo>
                <a:cubicBezTo>
                  <a:pt x="290" y="87"/>
                  <a:pt x="289" y="88"/>
                  <a:pt x="290" y="88"/>
                </a:cubicBezTo>
                <a:cubicBezTo>
                  <a:pt x="287" y="85"/>
                  <a:pt x="287" y="85"/>
                  <a:pt x="287" y="85"/>
                </a:cubicBezTo>
                <a:cubicBezTo>
                  <a:pt x="282" y="82"/>
                  <a:pt x="285" y="92"/>
                  <a:pt x="284" y="93"/>
                </a:cubicBezTo>
                <a:cubicBezTo>
                  <a:pt x="284" y="93"/>
                  <a:pt x="284" y="93"/>
                  <a:pt x="284" y="93"/>
                </a:cubicBezTo>
                <a:cubicBezTo>
                  <a:pt x="282" y="94"/>
                  <a:pt x="281" y="97"/>
                  <a:pt x="282" y="97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5" y="88"/>
                  <a:pt x="268" y="86"/>
                  <a:pt x="268" y="76"/>
                </a:cubicBezTo>
                <a:cubicBezTo>
                  <a:pt x="267" y="77"/>
                  <a:pt x="265" y="79"/>
                  <a:pt x="266" y="80"/>
                </a:cubicBezTo>
                <a:cubicBezTo>
                  <a:pt x="262" y="79"/>
                  <a:pt x="267" y="88"/>
                  <a:pt x="260" y="86"/>
                </a:cubicBezTo>
                <a:cubicBezTo>
                  <a:pt x="260" y="88"/>
                  <a:pt x="261" y="88"/>
                  <a:pt x="262" y="88"/>
                </a:cubicBezTo>
                <a:cubicBezTo>
                  <a:pt x="260" y="88"/>
                  <a:pt x="260" y="88"/>
                  <a:pt x="259" y="87"/>
                </a:cubicBezTo>
                <a:cubicBezTo>
                  <a:pt x="259" y="88"/>
                  <a:pt x="259" y="89"/>
                  <a:pt x="259" y="90"/>
                </a:cubicBezTo>
                <a:cubicBezTo>
                  <a:pt x="259" y="87"/>
                  <a:pt x="256" y="87"/>
                  <a:pt x="255" y="88"/>
                </a:cubicBezTo>
                <a:cubicBezTo>
                  <a:pt x="257" y="94"/>
                  <a:pt x="257" y="94"/>
                  <a:pt x="257" y="94"/>
                </a:cubicBezTo>
                <a:cubicBezTo>
                  <a:pt x="255" y="91"/>
                  <a:pt x="254" y="91"/>
                  <a:pt x="252" y="91"/>
                </a:cubicBezTo>
                <a:cubicBezTo>
                  <a:pt x="253" y="95"/>
                  <a:pt x="253" y="95"/>
                  <a:pt x="253" y="95"/>
                </a:cubicBezTo>
                <a:cubicBezTo>
                  <a:pt x="249" y="94"/>
                  <a:pt x="253" y="87"/>
                  <a:pt x="248" y="90"/>
                </a:cubicBezTo>
                <a:cubicBezTo>
                  <a:pt x="253" y="87"/>
                  <a:pt x="253" y="87"/>
                  <a:pt x="253" y="87"/>
                </a:cubicBezTo>
                <a:cubicBezTo>
                  <a:pt x="247" y="85"/>
                  <a:pt x="250" y="77"/>
                  <a:pt x="247" y="74"/>
                </a:cubicBezTo>
                <a:cubicBezTo>
                  <a:pt x="242" y="67"/>
                  <a:pt x="234" y="78"/>
                  <a:pt x="230" y="66"/>
                </a:cubicBezTo>
                <a:cubicBezTo>
                  <a:pt x="229" y="70"/>
                  <a:pt x="230" y="71"/>
                  <a:pt x="228" y="75"/>
                </a:cubicBezTo>
                <a:cubicBezTo>
                  <a:pt x="232" y="77"/>
                  <a:pt x="234" y="78"/>
                  <a:pt x="235" y="84"/>
                </a:cubicBezTo>
                <a:cubicBezTo>
                  <a:pt x="242" y="90"/>
                  <a:pt x="237" y="69"/>
                  <a:pt x="245" y="78"/>
                </a:cubicBezTo>
                <a:cubicBezTo>
                  <a:pt x="244" y="84"/>
                  <a:pt x="242" y="84"/>
                  <a:pt x="240" y="81"/>
                </a:cubicBezTo>
                <a:cubicBezTo>
                  <a:pt x="240" y="85"/>
                  <a:pt x="242" y="88"/>
                  <a:pt x="244" y="91"/>
                </a:cubicBezTo>
                <a:cubicBezTo>
                  <a:pt x="239" y="88"/>
                  <a:pt x="233" y="93"/>
                  <a:pt x="230" y="93"/>
                </a:cubicBezTo>
                <a:cubicBezTo>
                  <a:pt x="229" y="90"/>
                  <a:pt x="225" y="87"/>
                  <a:pt x="224" y="88"/>
                </a:cubicBezTo>
                <a:cubicBezTo>
                  <a:pt x="224" y="85"/>
                  <a:pt x="217" y="82"/>
                  <a:pt x="220" y="76"/>
                </a:cubicBezTo>
                <a:cubicBezTo>
                  <a:pt x="215" y="74"/>
                  <a:pt x="216" y="85"/>
                  <a:pt x="212" y="77"/>
                </a:cubicBezTo>
                <a:cubicBezTo>
                  <a:pt x="214" y="83"/>
                  <a:pt x="209" y="81"/>
                  <a:pt x="211" y="86"/>
                </a:cubicBezTo>
                <a:cubicBezTo>
                  <a:pt x="212" y="81"/>
                  <a:pt x="217" y="90"/>
                  <a:pt x="220" y="93"/>
                </a:cubicBezTo>
                <a:cubicBezTo>
                  <a:pt x="213" y="96"/>
                  <a:pt x="213" y="96"/>
                  <a:pt x="213" y="96"/>
                </a:cubicBezTo>
                <a:cubicBezTo>
                  <a:pt x="214" y="95"/>
                  <a:pt x="212" y="91"/>
                  <a:pt x="211" y="90"/>
                </a:cubicBezTo>
                <a:cubicBezTo>
                  <a:pt x="210" y="95"/>
                  <a:pt x="210" y="95"/>
                  <a:pt x="210" y="95"/>
                </a:cubicBezTo>
                <a:cubicBezTo>
                  <a:pt x="209" y="83"/>
                  <a:pt x="198" y="104"/>
                  <a:pt x="195" y="90"/>
                </a:cubicBezTo>
                <a:cubicBezTo>
                  <a:pt x="197" y="91"/>
                  <a:pt x="199" y="87"/>
                  <a:pt x="200" y="93"/>
                </a:cubicBezTo>
                <a:cubicBezTo>
                  <a:pt x="204" y="89"/>
                  <a:pt x="199" y="84"/>
                  <a:pt x="201" y="80"/>
                </a:cubicBezTo>
                <a:cubicBezTo>
                  <a:pt x="194" y="75"/>
                  <a:pt x="185" y="83"/>
                  <a:pt x="178" y="74"/>
                </a:cubicBezTo>
                <a:cubicBezTo>
                  <a:pt x="179" y="78"/>
                  <a:pt x="183" y="78"/>
                  <a:pt x="183" y="82"/>
                </a:cubicBezTo>
                <a:cubicBezTo>
                  <a:pt x="178" y="85"/>
                  <a:pt x="172" y="74"/>
                  <a:pt x="166" y="70"/>
                </a:cubicBezTo>
                <a:cubicBezTo>
                  <a:pt x="167" y="76"/>
                  <a:pt x="167" y="76"/>
                  <a:pt x="167" y="76"/>
                </a:cubicBezTo>
                <a:cubicBezTo>
                  <a:pt x="162" y="71"/>
                  <a:pt x="165" y="79"/>
                  <a:pt x="160" y="77"/>
                </a:cubicBezTo>
                <a:cubicBezTo>
                  <a:pt x="160" y="76"/>
                  <a:pt x="161" y="74"/>
                  <a:pt x="159" y="74"/>
                </a:cubicBezTo>
                <a:cubicBezTo>
                  <a:pt x="155" y="75"/>
                  <a:pt x="159" y="79"/>
                  <a:pt x="156" y="81"/>
                </a:cubicBezTo>
                <a:cubicBezTo>
                  <a:pt x="150" y="71"/>
                  <a:pt x="154" y="87"/>
                  <a:pt x="147" y="82"/>
                </a:cubicBezTo>
                <a:cubicBezTo>
                  <a:pt x="148" y="85"/>
                  <a:pt x="148" y="85"/>
                  <a:pt x="148" y="85"/>
                </a:cubicBezTo>
                <a:cubicBezTo>
                  <a:pt x="142" y="81"/>
                  <a:pt x="136" y="90"/>
                  <a:pt x="130" y="92"/>
                </a:cubicBezTo>
                <a:cubicBezTo>
                  <a:pt x="131" y="90"/>
                  <a:pt x="135" y="91"/>
                  <a:pt x="134" y="85"/>
                </a:cubicBezTo>
                <a:cubicBezTo>
                  <a:pt x="127" y="84"/>
                  <a:pt x="127" y="84"/>
                  <a:pt x="127" y="84"/>
                </a:cubicBezTo>
                <a:cubicBezTo>
                  <a:pt x="126" y="86"/>
                  <a:pt x="123" y="86"/>
                  <a:pt x="126" y="89"/>
                </a:cubicBezTo>
                <a:cubicBezTo>
                  <a:pt x="127" y="90"/>
                  <a:pt x="127" y="89"/>
                  <a:pt x="128" y="88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0" y="89"/>
                  <a:pt x="127" y="83"/>
                  <a:pt x="127" y="77"/>
                </a:cubicBezTo>
                <a:cubicBezTo>
                  <a:pt x="123" y="79"/>
                  <a:pt x="122" y="74"/>
                  <a:pt x="119" y="74"/>
                </a:cubicBezTo>
                <a:cubicBezTo>
                  <a:pt x="118" y="80"/>
                  <a:pt x="124" y="80"/>
                  <a:pt x="122" y="86"/>
                </a:cubicBezTo>
                <a:cubicBezTo>
                  <a:pt x="120" y="89"/>
                  <a:pt x="113" y="85"/>
                  <a:pt x="110" y="80"/>
                </a:cubicBezTo>
                <a:cubicBezTo>
                  <a:pt x="107" y="93"/>
                  <a:pt x="96" y="84"/>
                  <a:pt x="97" y="94"/>
                </a:cubicBezTo>
                <a:cubicBezTo>
                  <a:pt x="97" y="93"/>
                  <a:pt x="96" y="90"/>
                  <a:pt x="94" y="91"/>
                </a:cubicBezTo>
                <a:cubicBezTo>
                  <a:pt x="95" y="94"/>
                  <a:pt x="95" y="94"/>
                  <a:pt x="95" y="94"/>
                </a:cubicBezTo>
                <a:cubicBezTo>
                  <a:pt x="91" y="99"/>
                  <a:pt x="90" y="85"/>
                  <a:pt x="87" y="88"/>
                </a:cubicBezTo>
                <a:cubicBezTo>
                  <a:pt x="87" y="90"/>
                  <a:pt x="88" y="90"/>
                  <a:pt x="89" y="93"/>
                </a:cubicBezTo>
                <a:cubicBezTo>
                  <a:pt x="83" y="96"/>
                  <a:pt x="77" y="82"/>
                  <a:pt x="71" y="89"/>
                </a:cubicBezTo>
                <a:cubicBezTo>
                  <a:pt x="72" y="90"/>
                  <a:pt x="72" y="91"/>
                  <a:pt x="73" y="90"/>
                </a:cubicBezTo>
                <a:cubicBezTo>
                  <a:pt x="73" y="91"/>
                  <a:pt x="72" y="91"/>
                  <a:pt x="69" y="89"/>
                </a:cubicBezTo>
                <a:cubicBezTo>
                  <a:pt x="71" y="85"/>
                  <a:pt x="71" y="85"/>
                  <a:pt x="71" y="85"/>
                </a:cubicBezTo>
                <a:cubicBezTo>
                  <a:pt x="66" y="74"/>
                  <a:pt x="63" y="92"/>
                  <a:pt x="57" y="89"/>
                </a:cubicBezTo>
                <a:cubicBezTo>
                  <a:pt x="58" y="91"/>
                  <a:pt x="62" y="91"/>
                  <a:pt x="60" y="94"/>
                </a:cubicBezTo>
                <a:cubicBezTo>
                  <a:pt x="57" y="95"/>
                  <a:pt x="55" y="83"/>
                  <a:pt x="52" y="89"/>
                </a:cubicBezTo>
                <a:cubicBezTo>
                  <a:pt x="54" y="90"/>
                  <a:pt x="55" y="96"/>
                  <a:pt x="57" y="97"/>
                </a:cubicBezTo>
                <a:cubicBezTo>
                  <a:pt x="54" y="98"/>
                  <a:pt x="53" y="102"/>
                  <a:pt x="51" y="98"/>
                </a:cubicBezTo>
                <a:cubicBezTo>
                  <a:pt x="50" y="98"/>
                  <a:pt x="50" y="100"/>
                  <a:pt x="51" y="101"/>
                </a:cubicBezTo>
                <a:cubicBezTo>
                  <a:pt x="48" y="98"/>
                  <a:pt x="46" y="101"/>
                  <a:pt x="45" y="103"/>
                </a:cubicBezTo>
                <a:cubicBezTo>
                  <a:pt x="45" y="105"/>
                  <a:pt x="45" y="105"/>
                  <a:pt x="45" y="105"/>
                </a:cubicBezTo>
                <a:cubicBezTo>
                  <a:pt x="40" y="94"/>
                  <a:pt x="40" y="105"/>
                  <a:pt x="36" y="106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35" y="108"/>
                  <a:pt x="32" y="105"/>
                  <a:pt x="30" y="110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29" y="111"/>
                  <a:pt x="27" y="119"/>
                  <a:pt x="24" y="114"/>
                </a:cubicBezTo>
                <a:cubicBezTo>
                  <a:pt x="23" y="115"/>
                  <a:pt x="28" y="120"/>
                  <a:pt x="25" y="121"/>
                </a:cubicBezTo>
                <a:cubicBezTo>
                  <a:pt x="23" y="119"/>
                  <a:pt x="20" y="118"/>
                  <a:pt x="20" y="122"/>
                </a:cubicBezTo>
                <a:cubicBezTo>
                  <a:pt x="21" y="123"/>
                  <a:pt x="22" y="125"/>
                  <a:pt x="22" y="123"/>
                </a:cubicBezTo>
                <a:cubicBezTo>
                  <a:pt x="23" y="123"/>
                  <a:pt x="22" y="122"/>
                  <a:pt x="22" y="121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3" y="127"/>
                  <a:pt x="21" y="122"/>
                  <a:pt x="19" y="125"/>
                </a:cubicBezTo>
                <a:cubicBezTo>
                  <a:pt x="20" y="127"/>
                  <a:pt x="22" y="128"/>
                  <a:pt x="23" y="130"/>
                </a:cubicBezTo>
                <a:cubicBezTo>
                  <a:pt x="19" y="128"/>
                  <a:pt x="16" y="127"/>
                  <a:pt x="13" y="126"/>
                </a:cubicBezTo>
                <a:cubicBezTo>
                  <a:pt x="12" y="124"/>
                  <a:pt x="12" y="122"/>
                  <a:pt x="9" y="120"/>
                </a:cubicBezTo>
                <a:cubicBezTo>
                  <a:pt x="9" y="119"/>
                  <a:pt x="10" y="118"/>
                  <a:pt x="11" y="117"/>
                </a:cubicBezTo>
                <a:cubicBezTo>
                  <a:pt x="10" y="112"/>
                  <a:pt x="6" y="113"/>
                  <a:pt x="5" y="113"/>
                </a:cubicBezTo>
                <a:cubicBezTo>
                  <a:pt x="5" y="112"/>
                  <a:pt x="6" y="112"/>
                  <a:pt x="6" y="111"/>
                </a:cubicBezTo>
                <a:cubicBezTo>
                  <a:pt x="6" y="111"/>
                  <a:pt x="6" y="110"/>
                  <a:pt x="5" y="110"/>
                </a:cubicBezTo>
                <a:cubicBezTo>
                  <a:pt x="7" y="109"/>
                  <a:pt x="7" y="109"/>
                  <a:pt x="7" y="109"/>
                </a:cubicBezTo>
                <a:cubicBezTo>
                  <a:pt x="3" y="108"/>
                  <a:pt x="3" y="105"/>
                  <a:pt x="4" y="103"/>
                </a:cubicBezTo>
                <a:cubicBezTo>
                  <a:pt x="4" y="100"/>
                  <a:pt x="4" y="98"/>
                  <a:pt x="0" y="97"/>
                </a:cubicBezTo>
                <a:cubicBezTo>
                  <a:pt x="2" y="97"/>
                  <a:pt x="5" y="99"/>
                  <a:pt x="7" y="101"/>
                </a:cubicBezTo>
                <a:cubicBezTo>
                  <a:pt x="10" y="101"/>
                  <a:pt x="8" y="98"/>
                  <a:pt x="9" y="96"/>
                </a:cubicBezTo>
                <a:cubicBezTo>
                  <a:pt x="7" y="95"/>
                  <a:pt x="5" y="94"/>
                  <a:pt x="3" y="94"/>
                </a:cubicBezTo>
                <a:cubicBezTo>
                  <a:pt x="10" y="92"/>
                  <a:pt x="0" y="89"/>
                  <a:pt x="3" y="84"/>
                </a:cubicBezTo>
                <a:cubicBezTo>
                  <a:pt x="7" y="84"/>
                  <a:pt x="8" y="81"/>
                  <a:pt x="9" y="77"/>
                </a:cubicBezTo>
                <a:cubicBezTo>
                  <a:pt x="10" y="73"/>
                  <a:pt x="11" y="69"/>
                  <a:pt x="13" y="68"/>
                </a:cubicBezTo>
                <a:cubicBezTo>
                  <a:pt x="20" y="67"/>
                  <a:pt x="12" y="74"/>
                  <a:pt x="17" y="76"/>
                </a:cubicBezTo>
                <a:cubicBezTo>
                  <a:pt x="21" y="75"/>
                  <a:pt x="18" y="72"/>
                  <a:pt x="20" y="70"/>
                </a:cubicBezTo>
                <a:cubicBezTo>
                  <a:pt x="23" y="76"/>
                  <a:pt x="23" y="76"/>
                  <a:pt x="23" y="76"/>
                </a:cubicBezTo>
                <a:cubicBezTo>
                  <a:pt x="27" y="76"/>
                  <a:pt x="21" y="70"/>
                  <a:pt x="24" y="72"/>
                </a:cubicBezTo>
                <a:cubicBezTo>
                  <a:pt x="26" y="67"/>
                  <a:pt x="23" y="70"/>
                  <a:pt x="20" y="65"/>
                </a:cubicBezTo>
                <a:cubicBezTo>
                  <a:pt x="22" y="66"/>
                  <a:pt x="26" y="68"/>
                  <a:pt x="27" y="65"/>
                </a:cubicBezTo>
                <a:cubicBezTo>
                  <a:pt x="26" y="63"/>
                  <a:pt x="22" y="64"/>
                  <a:pt x="24" y="62"/>
                </a:cubicBezTo>
                <a:cubicBezTo>
                  <a:pt x="35" y="63"/>
                  <a:pt x="36" y="55"/>
                  <a:pt x="46" y="54"/>
                </a:cubicBezTo>
                <a:cubicBezTo>
                  <a:pt x="44" y="51"/>
                  <a:pt x="44" y="51"/>
                  <a:pt x="44" y="51"/>
                </a:cubicBezTo>
                <a:cubicBezTo>
                  <a:pt x="45" y="52"/>
                  <a:pt x="46" y="53"/>
                  <a:pt x="47" y="52"/>
                </a:cubicBezTo>
                <a:cubicBezTo>
                  <a:pt x="46" y="50"/>
                  <a:pt x="46" y="50"/>
                  <a:pt x="46" y="50"/>
                </a:cubicBezTo>
                <a:cubicBezTo>
                  <a:pt x="48" y="49"/>
                  <a:pt x="58" y="52"/>
                  <a:pt x="63" y="50"/>
                </a:cubicBezTo>
                <a:cubicBezTo>
                  <a:pt x="60" y="47"/>
                  <a:pt x="60" y="47"/>
                  <a:pt x="60" y="47"/>
                </a:cubicBezTo>
                <a:cubicBezTo>
                  <a:pt x="66" y="51"/>
                  <a:pt x="66" y="51"/>
                  <a:pt x="66" y="51"/>
                </a:cubicBezTo>
                <a:cubicBezTo>
                  <a:pt x="64" y="45"/>
                  <a:pt x="64" y="45"/>
                  <a:pt x="64" y="45"/>
                </a:cubicBezTo>
                <a:cubicBezTo>
                  <a:pt x="67" y="50"/>
                  <a:pt x="73" y="46"/>
                  <a:pt x="78" y="47"/>
                </a:cubicBezTo>
                <a:cubicBezTo>
                  <a:pt x="78" y="43"/>
                  <a:pt x="78" y="43"/>
                  <a:pt x="78" y="43"/>
                </a:cubicBezTo>
                <a:cubicBezTo>
                  <a:pt x="81" y="45"/>
                  <a:pt x="81" y="45"/>
                  <a:pt x="81" y="45"/>
                </a:cubicBezTo>
                <a:cubicBezTo>
                  <a:pt x="80" y="42"/>
                  <a:pt x="80" y="42"/>
                  <a:pt x="80" y="42"/>
                </a:cubicBezTo>
                <a:cubicBezTo>
                  <a:pt x="83" y="42"/>
                  <a:pt x="87" y="48"/>
                  <a:pt x="90" y="45"/>
                </a:cubicBezTo>
                <a:cubicBezTo>
                  <a:pt x="88" y="46"/>
                  <a:pt x="87" y="40"/>
                  <a:pt x="87" y="38"/>
                </a:cubicBezTo>
                <a:close/>
                <a:moveTo>
                  <a:pt x="211" y="42"/>
                </a:moveTo>
                <a:cubicBezTo>
                  <a:pt x="212" y="42"/>
                  <a:pt x="212" y="42"/>
                  <a:pt x="212" y="42"/>
                </a:cubicBezTo>
                <a:cubicBezTo>
                  <a:pt x="212" y="42"/>
                  <a:pt x="211" y="42"/>
                  <a:pt x="211" y="42"/>
                </a:cubicBezTo>
                <a:cubicBezTo>
                  <a:pt x="209" y="42"/>
                  <a:pt x="209" y="42"/>
                  <a:pt x="209" y="42"/>
                </a:cubicBezTo>
                <a:cubicBezTo>
                  <a:pt x="209" y="45"/>
                  <a:pt x="210" y="43"/>
                  <a:pt x="211" y="42"/>
                </a:cubicBezTo>
                <a:close/>
                <a:moveTo>
                  <a:pt x="403" y="71"/>
                </a:moveTo>
                <a:cubicBezTo>
                  <a:pt x="400" y="69"/>
                  <a:pt x="400" y="69"/>
                  <a:pt x="400" y="69"/>
                </a:cubicBezTo>
                <a:cubicBezTo>
                  <a:pt x="401" y="69"/>
                  <a:pt x="403" y="71"/>
                  <a:pt x="402" y="69"/>
                </a:cubicBezTo>
                <a:cubicBezTo>
                  <a:pt x="403" y="69"/>
                  <a:pt x="404" y="69"/>
                  <a:pt x="403" y="71"/>
                </a:cubicBezTo>
                <a:close/>
                <a:moveTo>
                  <a:pt x="206" y="78"/>
                </a:moveTo>
                <a:cubicBezTo>
                  <a:pt x="208" y="81"/>
                  <a:pt x="208" y="81"/>
                  <a:pt x="208" y="81"/>
                </a:cubicBezTo>
                <a:cubicBezTo>
                  <a:pt x="209" y="78"/>
                  <a:pt x="209" y="78"/>
                  <a:pt x="209" y="78"/>
                </a:cubicBezTo>
                <a:lnTo>
                  <a:pt x="206" y="78"/>
                </a:lnTo>
                <a:close/>
                <a:moveTo>
                  <a:pt x="179" y="79"/>
                </a:moveTo>
                <a:cubicBezTo>
                  <a:pt x="182" y="81"/>
                  <a:pt x="182" y="81"/>
                  <a:pt x="182" y="81"/>
                </a:cubicBezTo>
                <a:cubicBezTo>
                  <a:pt x="182" y="80"/>
                  <a:pt x="182" y="80"/>
                  <a:pt x="182" y="80"/>
                </a:cubicBezTo>
                <a:cubicBezTo>
                  <a:pt x="179" y="78"/>
                  <a:pt x="179" y="78"/>
                  <a:pt x="179" y="78"/>
                </a:cubicBezTo>
                <a:lnTo>
                  <a:pt x="179" y="79"/>
                </a:lnTo>
                <a:close/>
                <a:moveTo>
                  <a:pt x="140" y="47"/>
                </a:moveTo>
                <a:cubicBezTo>
                  <a:pt x="142" y="53"/>
                  <a:pt x="143" y="47"/>
                  <a:pt x="146" y="49"/>
                </a:cubicBezTo>
                <a:cubicBezTo>
                  <a:pt x="146" y="50"/>
                  <a:pt x="146" y="50"/>
                  <a:pt x="146" y="50"/>
                </a:cubicBezTo>
                <a:cubicBezTo>
                  <a:pt x="146" y="50"/>
                  <a:pt x="146" y="49"/>
                  <a:pt x="146" y="49"/>
                </a:cubicBezTo>
                <a:cubicBezTo>
                  <a:pt x="144" y="47"/>
                  <a:pt x="142" y="41"/>
                  <a:pt x="140" y="47"/>
                </a:cubicBezTo>
                <a:close/>
                <a:moveTo>
                  <a:pt x="204" y="49"/>
                </a:moveTo>
                <a:cubicBezTo>
                  <a:pt x="204" y="46"/>
                  <a:pt x="200" y="45"/>
                  <a:pt x="199" y="42"/>
                </a:cubicBezTo>
                <a:cubicBezTo>
                  <a:pt x="198" y="43"/>
                  <a:pt x="200" y="46"/>
                  <a:pt x="200" y="49"/>
                </a:cubicBezTo>
                <a:cubicBezTo>
                  <a:pt x="200" y="49"/>
                  <a:pt x="199" y="49"/>
                  <a:pt x="198" y="48"/>
                </a:cubicBezTo>
                <a:cubicBezTo>
                  <a:pt x="199" y="56"/>
                  <a:pt x="201" y="45"/>
                  <a:pt x="204" y="49"/>
                </a:cubicBezTo>
                <a:close/>
                <a:moveTo>
                  <a:pt x="270" y="55"/>
                </a:moveTo>
                <a:cubicBezTo>
                  <a:pt x="268" y="52"/>
                  <a:pt x="268" y="52"/>
                  <a:pt x="268" y="52"/>
                </a:cubicBezTo>
                <a:cubicBezTo>
                  <a:pt x="269" y="52"/>
                  <a:pt x="269" y="52"/>
                  <a:pt x="269" y="52"/>
                </a:cubicBezTo>
                <a:lnTo>
                  <a:pt x="270" y="55"/>
                </a:lnTo>
                <a:close/>
                <a:moveTo>
                  <a:pt x="284" y="53"/>
                </a:moveTo>
                <a:cubicBezTo>
                  <a:pt x="287" y="53"/>
                  <a:pt x="290" y="58"/>
                  <a:pt x="289" y="62"/>
                </a:cubicBezTo>
                <a:cubicBezTo>
                  <a:pt x="286" y="61"/>
                  <a:pt x="282" y="61"/>
                  <a:pt x="281" y="56"/>
                </a:cubicBezTo>
                <a:cubicBezTo>
                  <a:pt x="282" y="59"/>
                  <a:pt x="281" y="49"/>
                  <a:pt x="284" y="53"/>
                </a:cubicBezTo>
                <a:close/>
                <a:moveTo>
                  <a:pt x="170" y="56"/>
                </a:moveTo>
                <a:cubicBezTo>
                  <a:pt x="172" y="57"/>
                  <a:pt x="175" y="66"/>
                  <a:pt x="178" y="61"/>
                </a:cubicBezTo>
                <a:cubicBezTo>
                  <a:pt x="175" y="59"/>
                  <a:pt x="175" y="59"/>
                  <a:pt x="175" y="59"/>
                </a:cubicBezTo>
                <a:cubicBezTo>
                  <a:pt x="176" y="59"/>
                  <a:pt x="176" y="59"/>
                  <a:pt x="176" y="59"/>
                </a:cubicBezTo>
                <a:cubicBezTo>
                  <a:pt x="175" y="55"/>
                  <a:pt x="175" y="55"/>
                  <a:pt x="175" y="55"/>
                </a:cubicBezTo>
                <a:cubicBezTo>
                  <a:pt x="176" y="64"/>
                  <a:pt x="171" y="56"/>
                  <a:pt x="170" y="56"/>
                </a:cubicBezTo>
                <a:close/>
                <a:moveTo>
                  <a:pt x="310" y="61"/>
                </a:moveTo>
                <a:cubicBezTo>
                  <a:pt x="311" y="62"/>
                  <a:pt x="315" y="65"/>
                  <a:pt x="314" y="71"/>
                </a:cubicBezTo>
                <a:cubicBezTo>
                  <a:pt x="315" y="68"/>
                  <a:pt x="311" y="64"/>
                  <a:pt x="308" y="61"/>
                </a:cubicBezTo>
                <a:cubicBezTo>
                  <a:pt x="309" y="61"/>
                  <a:pt x="309" y="62"/>
                  <a:pt x="310" y="61"/>
                </a:cubicBezTo>
                <a:close/>
                <a:moveTo>
                  <a:pt x="308" y="68"/>
                </a:moveTo>
                <a:cubicBezTo>
                  <a:pt x="307" y="68"/>
                  <a:pt x="307" y="72"/>
                  <a:pt x="305" y="69"/>
                </a:cubicBezTo>
                <a:cubicBezTo>
                  <a:pt x="305" y="66"/>
                  <a:pt x="305" y="58"/>
                  <a:pt x="301" y="60"/>
                </a:cubicBezTo>
                <a:cubicBezTo>
                  <a:pt x="303" y="66"/>
                  <a:pt x="303" y="69"/>
                  <a:pt x="307" y="72"/>
                </a:cubicBezTo>
                <a:lnTo>
                  <a:pt x="308" y="68"/>
                </a:lnTo>
                <a:close/>
                <a:moveTo>
                  <a:pt x="303" y="55"/>
                </a:moveTo>
                <a:cubicBezTo>
                  <a:pt x="297" y="57"/>
                  <a:pt x="297" y="57"/>
                  <a:pt x="297" y="57"/>
                </a:cubicBezTo>
                <a:cubicBezTo>
                  <a:pt x="300" y="65"/>
                  <a:pt x="301" y="58"/>
                  <a:pt x="303" y="55"/>
                </a:cubicBezTo>
                <a:cubicBezTo>
                  <a:pt x="304" y="54"/>
                  <a:pt x="304" y="54"/>
                  <a:pt x="304" y="54"/>
                </a:cubicBezTo>
                <a:cubicBezTo>
                  <a:pt x="304" y="54"/>
                  <a:pt x="303" y="55"/>
                  <a:pt x="303" y="55"/>
                </a:cubicBezTo>
                <a:close/>
                <a:moveTo>
                  <a:pt x="339" y="60"/>
                </a:moveTo>
                <a:cubicBezTo>
                  <a:pt x="337" y="58"/>
                  <a:pt x="337" y="58"/>
                  <a:pt x="337" y="58"/>
                </a:cubicBezTo>
                <a:cubicBezTo>
                  <a:pt x="338" y="57"/>
                  <a:pt x="338" y="56"/>
                  <a:pt x="336" y="56"/>
                </a:cubicBezTo>
                <a:cubicBezTo>
                  <a:pt x="337" y="58"/>
                  <a:pt x="337" y="58"/>
                  <a:pt x="337" y="58"/>
                </a:cubicBezTo>
                <a:cubicBezTo>
                  <a:pt x="337" y="60"/>
                  <a:pt x="335" y="62"/>
                  <a:pt x="339" y="60"/>
                </a:cubicBezTo>
                <a:close/>
                <a:moveTo>
                  <a:pt x="307" y="56"/>
                </a:moveTo>
                <a:cubicBezTo>
                  <a:pt x="312" y="57"/>
                  <a:pt x="312" y="57"/>
                  <a:pt x="312" y="57"/>
                </a:cubicBezTo>
                <a:cubicBezTo>
                  <a:pt x="310" y="58"/>
                  <a:pt x="307" y="59"/>
                  <a:pt x="307" y="56"/>
                </a:cubicBezTo>
                <a:close/>
                <a:moveTo>
                  <a:pt x="329" y="64"/>
                </a:moveTo>
                <a:cubicBezTo>
                  <a:pt x="329" y="64"/>
                  <a:pt x="334" y="63"/>
                  <a:pt x="336" y="63"/>
                </a:cubicBezTo>
                <a:cubicBezTo>
                  <a:pt x="335" y="61"/>
                  <a:pt x="330" y="60"/>
                  <a:pt x="329" y="64"/>
                </a:cubicBezTo>
                <a:close/>
                <a:moveTo>
                  <a:pt x="435" y="84"/>
                </a:moveTo>
                <a:cubicBezTo>
                  <a:pt x="433" y="88"/>
                  <a:pt x="433" y="88"/>
                  <a:pt x="433" y="88"/>
                </a:cubicBezTo>
                <a:cubicBezTo>
                  <a:pt x="436" y="89"/>
                  <a:pt x="436" y="89"/>
                  <a:pt x="436" y="89"/>
                </a:cubicBezTo>
                <a:lnTo>
                  <a:pt x="435" y="84"/>
                </a:lnTo>
                <a:close/>
                <a:moveTo>
                  <a:pt x="404" y="83"/>
                </a:moveTo>
                <a:cubicBezTo>
                  <a:pt x="403" y="83"/>
                  <a:pt x="403" y="83"/>
                  <a:pt x="403" y="83"/>
                </a:cubicBezTo>
                <a:cubicBezTo>
                  <a:pt x="401" y="85"/>
                  <a:pt x="401" y="85"/>
                  <a:pt x="401" y="85"/>
                </a:cubicBezTo>
                <a:lnTo>
                  <a:pt x="404" y="83"/>
                </a:lnTo>
                <a:close/>
                <a:moveTo>
                  <a:pt x="369" y="81"/>
                </a:moveTo>
                <a:cubicBezTo>
                  <a:pt x="370" y="81"/>
                  <a:pt x="370" y="81"/>
                  <a:pt x="370" y="80"/>
                </a:cubicBezTo>
                <a:cubicBezTo>
                  <a:pt x="373" y="78"/>
                  <a:pt x="380" y="77"/>
                  <a:pt x="383" y="78"/>
                </a:cubicBezTo>
                <a:cubicBezTo>
                  <a:pt x="385" y="76"/>
                  <a:pt x="381" y="71"/>
                  <a:pt x="380" y="69"/>
                </a:cubicBezTo>
                <a:cubicBezTo>
                  <a:pt x="380" y="85"/>
                  <a:pt x="376" y="68"/>
                  <a:pt x="372" y="73"/>
                </a:cubicBezTo>
                <a:cubicBezTo>
                  <a:pt x="373" y="74"/>
                  <a:pt x="375" y="74"/>
                  <a:pt x="375" y="77"/>
                </a:cubicBezTo>
                <a:cubicBezTo>
                  <a:pt x="374" y="78"/>
                  <a:pt x="372" y="78"/>
                  <a:pt x="371" y="77"/>
                </a:cubicBezTo>
                <a:cubicBezTo>
                  <a:pt x="371" y="76"/>
                  <a:pt x="370" y="75"/>
                  <a:pt x="370" y="75"/>
                </a:cubicBezTo>
                <a:cubicBezTo>
                  <a:pt x="370" y="76"/>
                  <a:pt x="370" y="76"/>
                  <a:pt x="371" y="77"/>
                </a:cubicBezTo>
                <a:cubicBezTo>
                  <a:pt x="371" y="78"/>
                  <a:pt x="371" y="79"/>
                  <a:pt x="370" y="80"/>
                </a:cubicBezTo>
                <a:cubicBezTo>
                  <a:pt x="370" y="80"/>
                  <a:pt x="369" y="81"/>
                  <a:pt x="369" y="81"/>
                </a:cubicBezTo>
                <a:close/>
                <a:moveTo>
                  <a:pt x="326" y="77"/>
                </a:moveTo>
                <a:cubicBezTo>
                  <a:pt x="326" y="75"/>
                  <a:pt x="328" y="74"/>
                  <a:pt x="325" y="72"/>
                </a:cubicBezTo>
                <a:cubicBezTo>
                  <a:pt x="325" y="74"/>
                  <a:pt x="325" y="75"/>
                  <a:pt x="326" y="77"/>
                </a:cubicBezTo>
                <a:cubicBezTo>
                  <a:pt x="326" y="77"/>
                  <a:pt x="327" y="78"/>
                  <a:pt x="328" y="78"/>
                </a:cubicBezTo>
                <a:cubicBezTo>
                  <a:pt x="327" y="78"/>
                  <a:pt x="327" y="77"/>
                  <a:pt x="326" y="77"/>
                </a:cubicBezTo>
                <a:close/>
                <a:moveTo>
                  <a:pt x="328" y="85"/>
                </a:moveTo>
                <a:cubicBezTo>
                  <a:pt x="322" y="78"/>
                  <a:pt x="322" y="78"/>
                  <a:pt x="322" y="78"/>
                </a:cubicBezTo>
                <a:cubicBezTo>
                  <a:pt x="324" y="82"/>
                  <a:pt x="324" y="82"/>
                  <a:pt x="324" y="82"/>
                </a:cubicBezTo>
                <a:cubicBezTo>
                  <a:pt x="321" y="78"/>
                  <a:pt x="321" y="78"/>
                  <a:pt x="321" y="78"/>
                </a:cubicBezTo>
                <a:cubicBezTo>
                  <a:pt x="321" y="82"/>
                  <a:pt x="324" y="88"/>
                  <a:pt x="328" y="85"/>
                </a:cubicBezTo>
                <a:close/>
                <a:moveTo>
                  <a:pt x="313" y="79"/>
                </a:moveTo>
                <a:cubicBezTo>
                  <a:pt x="319" y="82"/>
                  <a:pt x="319" y="82"/>
                  <a:pt x="319" y="82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8" y="78"/>
                  <a:pt x="318" y="78"/>
                  <a:pt x="318" y="78"/>
                </a:cubicBezTo>
                <a:cubicBezTo>
                  <a:pt x="319" y="81"/>
                  <a:pt x="319" y="81"/>
                  <a:pt x="319" y="81"/>
                </a:cubicBezTo>
                <a:lnTo>
                  <a:pt x="313" y="79"/>
                </a:lnTo>
                <a:close/>
                <a:moveTo>
                  <a:pt x="260" y="69"/>
                </a:moveTo>
                <a:cubicBezTo>
                  <a:pt x="257" y="69"/>
                  <a:pt x="257" y="69"/>
                  <a:pt x="257" y="69"/>
                </a:cubicBezTo>
                <a:cubicBezTo>
                  <a:pt x="257" y="69"/>
                  <a:pt x="260" y="73"/>
                  <a:pt x="263" y="72"/>
                </a:cubicBezTo>
                <a:cubicBezTo>
                  <a:pt x="259" y="82"/>
                  <a:pt x="262" y="70"/>
                  <a:pt x="256" y="74"/>
                </a:cubicBezTo>
                <a:cubicBezTo>
                  <a:pt x="263" y="74"/>
                  <a:pt x="260" y="81"/>
                  <a:pt x="259" y="85"/>
                </a:cubicBezTo>
                <a:cubicBezTo>
                  <a:pt x="258" y="79"/>
                  <a:pt x="250" y="82"/>
                  <a:pt x="253" y="70"/>
                </a:cubicBezTo>
                <a:cubicBezTo>
                  <a:pt x="255" y="72"/>
                  <a:pt x="258" y="61"/>
                  <a:pt x="260" y="69"/>
                </a:cubicBezTo>
                <a:close/>
                <a:moveTo>
                  <a:pt x="219" y="71"/>
                </a:moveTo>
                <a:cubicBezTo>
                  <a:pt x="215" y="70"/>
                  <a:pt x="215" y="70"/>
                  <a:pt x="215" y="70"/>
                </a:cubicBezTo>
                <a:cubicBezTo>
                  <a:pt x="219" y="71"/>
                  <a:pt x="219" y="71"/>
                  <a:pt x="219" y="71"/>
                </a:cubicBezTo>
                <a:close/>
                <a:moveTo>
                  <a:pt x="113" y="80"/>
                </a:moveTo>
                <a:cubicBezTo>
                  <a:pt x="114" y="86"/>
                  <a:pt x="119" y="80"/>
                  <a:pt x="119" y="77"/>
                </a:cubicBezTo>
                <a:cubicBezTo>
                  <a:pt x="118" y="79"/>
                  <a:pt x="115" y="79"/>
                  <a:pt x="113" y="80"/>
                </a:cubicBezTo>
                <a:close/>
                <a:moveTo>
                  <a:pt x="74" y="84"/>
                </a:moveTo>
                <a:cubicBezTo>
                  <a:pt x="76" y="83"/>
                  <a:pt x="80" y="89"/>
                  <a:pt x="80" y="83"/>
                </a:cubicBezTo>
                <a:cubicBezTo>
                  <a:pt x="75" y="81"/>
                  <a:pt x="75" y="81"/>
                  <a:pt x="75" y="81"/>
                </a:cubicBezTo>
                <a:cubicBezTo>
                  <a:pt x="75" y="83"/>
                  <a:pt x="73" y="81"/>
                  <a:pt x="74" y="84"/>
                </a:cubicBezTo>
                <a:close/>
                <a:moveTo>
                  <a:pt x="47" y="91"/>
                </a:moveTo>
                <a:cubicBezTo>
                  <a:pt x="44" y="85"/>
                  <a:pt x="44" y="85"/>
                  <a:pt x="44" y="85"/>
                </a:cubicBezTo>
                <a:cubicBezTo>
                  <a:pt x="46" y="86"/>
                  <a:pt x="46" y="86"/>
                  <a:pt x="46" y="86"/>
                </a:cubicBezTo>
                <a:lnTo>
                  <a:pt x="47" y="91"/>
                </a:lnTo>
                <a:close/>
                <a:moveTo>
                  <a:pt x="53" y="97"/>
                </a:moveTo>
                <a:cubicBezTo>
                  <a:pt x="53" y="98"/>
                  <a:pt x="49" y="97"/>
                  <a:pt x="50" y="94"/>
                </a:cubicBezTo>
                <a:lnTo>
                  <a:pt x="53" y="97"/>
                </a:lnTo>
                <a:close/>
                <a:moveTo>
                  <a:pt x="25" y="100"/>
                </a:moveTo>
                <a:cubicBezTo>
                  <a:pt x="28" y="105"/>
                  <a:pt x="28" y="105"/>
                  <a:pt x="28" y="105"/>
                </a:cubicBezTo>
                <a:cubicBezTo>
                  <a:pt x="26" y="106"/>
                  <a:pt x="26" y="106"/>
                  <a:pt x="26" y="106"/>
                </a:cubicBezTo>
                <a:lnTo>
                  <a:pt x="25" y="100"/>
                </a:lnTo>
                <a:close/>
                <a:moveTo>
                  <a:pt x="25" y="95"/>
                </a:moveTo>
                <a:cubicBezTo>
                  <a:pt x="26" y="96"/>
                  <a:pt x="27" y="97"/>
                  <a:pt x="27" y="98"/>
                </a:cubicBezTo>
                <a:cubicBezTo>
                  <a:pt x="28" y="99"/>
                  <a:pt x="30" y="99"/>
                  <a:pt x="31" y="97"/>
                </a:cubicBezTo>
                <a:cubicBezTo>
                  <a:pt x="30" y="95"/>
                  <a:pt x="30" y="97"/>
                  <a:pt x="29" y="96"/>
                </a:cubicBezTo>
                <a:cubicBezTo>
                  <a:pt x="29" y="96"/>
                  <a:pt x="30" y="94"/>
                  <a:pt x="31" y="94"/>
                </a:cubicBezTo>
                <a:cubicBezTo>
                  <a:pt x="31" y="100"/>
                  <a:pt x="32" y="99"/>
                  <a:pt x="33" y="104"/>
                </a:cubicBezTo>
                <a:cubicBezTo>
                  <a:pt x="30" y="108"/>
                  <a:pt x="29" y="102"/>
                  <a:pt x="27" y="98"/>
                </a:cubicBezTo>
                <a:cubicBezTo>
                  <a:pt x="26" y="97"/>
                  <a:pt x="26" y="96"/>
                  <a:pt x="25" y="95"/>
                </a:cubicBezTo>
                <a:close/>
                <a:moveTo>
                  <a:pt x="39" y="89"/>
                </a:moveTo>
                <a:cubicBezTo>
                  <a:pt x="39" y="90"/>
                  <a:pt x="39" y="91"/>
                  <a:pt x="39" y="92"/>
                </a:cubicBezTo>
                <a:cubicBezTo>
                  <a:pt x="37" y="94"/>
                  <a:pt x="35" y="96"/>
                  <a:pt x="39" y="101"/>
                </a:cubicBezTo>
                <a:cubicBezTo>
                  <a:pt x="41" y="99"/>
                  <a:pt x="41" y="99"/>
                  <a:pt x="41" y="99"/>
                </a:cubicBezTo>
                <a:cubicBezTo>
                  <a:pt x="40" y="100"/>
                  <a:pt x="40" y="99"/>
                  <a:pt x="39" y="98"/>
                </a:cubicBezTo>
                <a:cubicBezTo>
                  <a:pt x="41" y="95"/>
                  <a:pt x="43" y="99"/>
                  <a:pt x="44" y="99"/>
                </a:cubicBezTo>
                <a:cubicBezTo>
                  <a:pt x="43" y="97"/>
                  <a:pt x="40" y="96"/>
                  <a:pt x="39" y="92"/>
                </a:cubicBezTo>
                <a:cubicBezTo>
                  <a:pt x="40" y="91"/>
                  <a:pt x="40" y="91"/>
                  <a:pt x="41" y="90"/>
                </a:cubicBezTo>
                <a:cubicBezTo>
                  <a:pt x="42" y="90"/>
                  <a:pt x="42" y="91"/>
                  <a:pt x="42" y="89"/>
                </a:cubicBezTo>
                <a:cubicBezTo>
                  <a:pt x="42" y="88"/>
                  <a:pt x="42" y="88"/>
                  <a:pt x="42" y="88"/>
                </a:cubicBezTo>
                <a:cubicBezTo>
                  <a:pt x="42" y="89"/>
                  <a:pt x="41" y="89"/>
                  <a:pt x="41" y="90"/>
                </a:cubicBezTo>
                <a:cubicBezTo>
                  <a:pt x="40" y="89"/>
                  <a:pt x="40" y="88"/>
                  <a:pt x="39" y="89"/>
                </a:cubicBezTo>
                <a:close/>
                <a:moveTo>
                  <a:pt x="22" y="92"/>
                </a:moveTo>
                <a:cubicBezTo>
                  <a:pt x="21" y="91"/>
                  <a:pt x="21" y="89"/>
                  <a:pt x="20" y="88"/>
                </a:cubicBezTo>
                <a:cubicBezTo>
                  <a:pt x="18" y="87"/>
                  <a:pt x="18" y="87"/>
                  <a:pt x="18" y="87"/>
                </a:cubicBezTo>
                <a:cubicBezTo>
                  <a:pt x="17" y="90"/>
                  <a:pt x="20" y="92"/>
                  <a:pt x="22" y="92"/>
                </a:cubicBezTo>
                <a:close/>
                <a:moveTo>
                  <a:pt x="102" y="77"/>
                </a:moveTo>
                <a:cubicBezTo>
                  <a:pt x="103" y="78"/>
                  <a:pt x="107" y="77"/>
                  <a:pt x="107" y="81"/>
                </a:cubicBezTo>
                <a:cubicBezTo>
                  <a:pt x="108" y="75"/>
                  <a:pt x="108" y="75"/>
                  <a:pt x="108" y="75"/>
                </a:cubicBezTo>
                <a:cubicBezTo>
                  <a:pt x="106" y="76"/>
                  <a:pt x="103" y="72"/>
                  <a:pt x="104" y="71"/>
                </a:cubicBezTo>
                <a:cubicBezTo>
                  <a:pt x="103" y="74"/>
                  <a:pt x="101" y="72"/>
                  <a:pt x="102" y="77"/>
                </a:cubicBezTo>
                <a:close/>
                <a:moveTo>
                  <a:pt x="213" y="71"/>
                </a:moveTo>
                <a:cubicBezTo>
                  <a:pt x="211" y="69"/>
                  <a:pt x="206" y="74"/>
                  <a:pt x="205" y="67"/>
                </a:cubicBezTo>
                <a:cubicBezTo>
                  <a:pt x="203" y="74"/>
                  <a:pt x="210" y="73"/>
                  <a:pt x="213" y="71"/>
                </a:cubicBezTo>
                <a:close/>
                <a:moveTo>
                  <a:pt x="213" y="63"/>
                </a:moveTo>
                <a:cubicBezTo>
                  <a:pt x="214" y="64"/>
                  <a:pt x="214" y="64"/>
                  <a:pt x="215" y="64"/>
                </a:cubicBezTo>
                <a:cubicBezTo>
                  <a:pt x="216" y="65"/>
                  <a:pt x="216" y="71"/>
                  <a:pt x="219" y="68"/>
                </a:cubicBezTo>
                <a:cubicBezTo>
                  <a:pt x="218" y="66"/>
                  <a:pt x="217" y="68"/>
                  <a:pt x="216" y="67"/>
                </a:cubicBezTo>
                <a:cubicBezTo>
                  <a:pt x="217" y="63"/>
                  <a:pt x="216" y="64"/>
                  <a:pt x="215" y="64"/>
                </a:cubicBezTo>
                <a:cubicBezTo>
                  <a:pt x="214" y="63"/>
                  <a:pt x="214" y="63"/>
                  <a:pt x="213" y="63"/>
                </a:cubicBezTo>
                <a:close/>
                <a:moveTo>
                  <a:pt x="150" y="60"/>
                </a:moveTo>
                <a:cubicBezTo>
                  <a:pt x="153" y="59"/>
                  <a:pt x="153" y="59"/>
                  <a:pt x="153" y="59"/>
                </a:cubicBezTo>
                <a:cubicBezTo>
                  <a:pt x="155" y="64"/>
                  <a:pt x="155" y="64"/>
                  <a:pt x="155" y="64"/>
                </a:cubicBezTo>
                <a:lnTo>
                  <a:pt x="150" y="60"/>
                </a:lnTo>
                <a:close/>
                <a:moveTo>
                  <a:pt x="119" y="56"/>
                </a:moveTo>
                <a:cubicBezTo>
                  <a:pt x="122" y="57"/>
                  <a:pt x="122" y="57"/>
                  <a:pt x="122" y="57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21" y="59"/>
                  <a:pt x="121" y="61"/>
                  <a:pt x="122" y="62"/>
                </a:cubicBezTo>
                <a:cubicBezTo>
                  <a:pt x="122" y="62"/>
                  <a:pt x="123" y="62"/>
                  <a:pt x="123" y="63"/>
                </a:cubicBezTo>
                <a:cubicBezTo>
                  <a:pt x="123" y="63"/>
                  <a:pt x="122" y="62"/>
                  <a:pt x="122" y="62"/>
                </a:cubicBezTo>
                <a:cubicBezTo>
                  <a:pt x="120" y="62"/>
                  <a:pt x="117" y="63"/>
                  <a:pt x="117" y="59"/>
                </a:cubicBezTo>
                <a:cubicBezTo>
                  <a:pt x="118" y="60"/>
                  <a:pt x="121" y="60"/>
                  <a:pt x="121" y="57"/>
                </a:cubicBezTo>
                <a:lnTo>
                  <a:pt x="119" y="56"/>
                </a:lnTo>
                <a:close/>
                <a:moveTo>
                  <a:pt x="56" y="61"/>
                </a:moveTo>
                <a:cubicBezTo>
                  <a:pt x="58" y="62"/>
                  <a:pt x="58" y="63"/>
                  <a:pt x="60" y="59"/>
                </a:cubicBezTo>
                <a:cubicBezTo>
                  <a:pt x="58" y="59"/>
                  <a:pt x="56" y="59"/>
                  <a:pt x="56" y="61"/>
                </a:cubicBezTo>
                <a:close/>
                <a:moveTo>
                  <a:pt x="135" y="50"/>
                </a:moveTo>
                <a:cubicBezTo>
                  <a:pt x="135" y="53"/>
                  <a:pt x="138" y="52"/>
                  <a:pt x="137" y="56"/>
                </a:cubicBezTo>
                <a:cubicBezTo>
                  <a:pt x="136" y="57"/>
                  <a:pt x="136" y="57"/>
                  <a:pt x="136" y="57"/>
                </a:cubicBezTo>
                <a:cubicBezTo>
                  <a:pt x="138" y="55"/>
                  <a:pt x="138" y="64"/>
                  <a:pt x="141" y="60"/>
                </a:cubicBezTo>
                <a:cubicBezTo>
                  <a:pt x="139" y="60"/>
                  <a:pt x="139" y="60"/>
                  <a:pt x="139" y="60"/>
                </a:cubicBezTo>
                <a:cubicBezTo>
                  <a:pt x="141" y="58"/>
                  <a:pt x="135" y="54"/>
                  <a:pt x="139" y="52"/>
                </a:cubicBezTo>
                <a:cubicBezTo>
                  <a:pt x="140" y="51"/>
                  <a:pt x="136" y="49"/>
                  <a:pt x="135" y="50"/>
                </a:cubicBezTo>
                <a:close/>
                <a:moveTo>
                  <a:pt x="50" y="54"/>
                </a:moveTo>
                <a:cubicBezTo>
                  <a:pt x="52" y="54"/>
                  <a:pt x="53" y="62"/>
                  <a:pt x="56" y="58"/>
                </a:cubicBezTo>
                <a:cubicBezTo>
                  <a:pt x="53" y="57"/>
                  <a:pt x="52" y="50"/>
                  <a:pt x="50" y="54"/>
                </a:cubicBezTo>
                <a:close/>
                <a:moveTo>
                  <a:pt x="112" y="41"/>
                </a:moveTo>
                <a:cubicBezTo>
                  <a:pt x="112" y="40"/>
                  <a:pt x="112" y="40"/>
                  <a:pt x="112" y="40"/>
                </a:cubicBezTo>
                <a:cubicBezTo>
                  <a:pt x="115" y="42"/>
                  <a:pt x="115" y="42"/>
                  <a:pt x="115" y="42"/>
                </a:cubicBezTo>
                <a:cubicBezTo>
                  <a:pt x="115" y="43"/>
                  <a:pt x="115" y="43"/>
                  <a:pt x="115" y="43"/>
                </a:cubicBezTo>
                <a:lnTo>
                  <a:pt x="112" y="41"/>
                </a:lnTo>
                <a:close/>
                <a:moveTo>
                  <a:pt x="57" y="97"/>
                </a:moveTo>
                <a:cubicBezTo>
                  <a:pt x="57" y="97"/>
                  <a:pt x="58" y="97"/>
                  <a:pt x="58" y="97"/>
                </a:cubicBezTo>
                <a:cubicBezTo>
                  <a:pt x="58" y="97"/>
                  <a:pt x="57" y="97"/>
                  <a:pt x="57" y="97"/>
                </a:cubicBezTo>
                <a:close/>
                <a:moveTo>
                  <a:pt x="224" y="88"/>
                </a:moveTo>
                <a:cubicBezTo>
                  <a:pt x="223" y="89"/>
                  <a:pt x="223" y="89"/>
                  <a:pt x="223" y="90"/>
                </a:cubicBezTo>
                <a:cubicBezTo>
                  <a:pt x="224" y="90"/>
                  <a:pt x="224" y="89"/>
                  <a:pt x="224" y="88"/>
                </a:cubicBezTo>
                <a:close/>
                <a:moveTo>
                  <a:pt x="230" y="93"/>
                </a:moveTo>
                <a:cubicBezTo>
                  <a:pt x="230" y="93"/>
                  <a:pt x="230" y="93"/>
                  <a:pt x="230" y="93"/>
                </a:cubicBezTo>
                <a:cubicBezTo>
                  <a:pt x="230" y="93"/>
                  <a:pt x="230" y="93"/>
                  <a:pt x="230" y="93"/>
                </a:cubicBezTo>
                <a:close/>
                <a:moveTo>
                  <a:pt x="465" y="113"/>
                </a:moveTo>
                <a:cubicBezTo>
                  <a:pt x="467" y="114"/>
                  <a:pt x="468" y="119"/>
                  <a:pt x="468" y="114"/>
                </a:cubicBezTo>
                <a:cubicBezTo>
                  <a:pt x="468" y="111"/>
                  <a:pt x="467" y="114"/>
                  <a:pt x="465" y="113"/>
                </a:cubicBezTo>
                <a:close/>
                <a:moveTo>
                  <a:pt x="464" y="107"/>
                </a:moveTo>
                <a:cubicBezTo>
                  <a:pt x="463" y="106"/>
                  <a:pt x="462" y="105"/>
                  <a:pt x="462" y="103"/>
                </a:cubicBezTo>
                <a:cubicBezTo>
                  <a:pt x="462" y="106"/>
                  <a:pt x="463" y="106"/>
                  <a:pt x="464" y="107"/>
                </a:cubicBezTo>
                <a:close/>
                <a:moveTo>
                  <a:pt x="464" y="107"/>
                </a:moveTo>
                <a:cubicBezTo>
                  <a:pt x="465" y="107"/>
                  <a:pt x="466" y="108"/>
                  <a:pt x="468" y="107"/>
                </a:cubicBezTo>
                <a:cubicBezTo>
                  <a:pt x="467" y="105"/>
                  <a:pt x="465" y="107"/>
                  <a:pt x="464" y="107"/>
                </a:cubicBezTo>
                <a:close/>
                <a:moveTo>
                  <a:pt x="441" y="108"/>
                </a:moveTo>
                <a:cubicBezTo>
                  <a:pt x="441" y="105"/>
                  <a:pt x="434" y="101"/>
                  <a:pt x="441" y="100"/>
                </a:cubicBezTo>
                <a:cubicBezTo>
                  <a:pt x="441" y="100"/>
                  <a:pt x="438" y="100"/>
                  <a:pt x="437" y="97"/>
                </a:cubicBezTo>
                <a:cubicBezTo>
                  <a:pt x="438" y="102"/>
                  <a:pt x="437" y="106"/>
                  <a:pt x="441" y="108"/>
                </a:cubicBezTo>
                <a:close/>
                <a:moveTo>
                  <a:pt x="431" y="94"/>
                </a:moveTo>
                <a:cubicBezTo>
                  <a:pt x="431" y="94"/>
                  <a:pt x="430" y="94"/>
                  <a:pt x="429" y="94"/>
                </a:cubicBezTo>
                <a:cubicBezTo>
                  <a:pt x="430" y="94"/>
                  <a:pt x="430" y="94"/>
                  <a:pt x="431" y="94"/>
                </a:cubicBezTo>
                <a:close/>
                <a:moveTo>
                  <a:pt x="429" y="94"/>
                </a:moveTo>
                <a:cubicBezTo>
                  <a:pt x="428" y="93"/>
                  <a:pt x="427" y="87"/>
                  <a:pt x="424" y="89"/>
                </a:cubicBezTo>
                <a:cubicBezTo>
                  <a:pt x="425" y="92"/>
                  <a:pt x="425" y="95"/>
                  <a:pt x="426" y="96"/>
                </a:cubicBezTo>
                <a:cubicBezTo>
                  <a:pt x="426" y="93"/>
                  <a:pt x="428" y="94"/>
                  <a:pt x="429" y="94"/>
                </a:cubicBezTo>
                <a:close/>
                <a:moveTo>
                  <a:pt x="357" y="102"/>
                </a:moveTo>
                <a:cubicBezTo>
                  <a:pt x="360" y="103"/>
                  <a:pt x="360" y="103"/>
                  <a:pt x="360" y="103"/>
                </a:cubicBezTo>
                <a:cubicBezTo>
                  <a:pt x="361" y="101"/>
                  <a:pt x="359" y="101"/>
                  <a:pt x="359" y="100"/>
                </a:cubicBezTo>
                <a:cubicBezTo>
                  <a:pt x="358" y="101"/>
                  <a:pt x="356" y="101"/>
                  <a:pt x="357" y="102"/>
                </a:cubicBezTo>
                <a:close/>
                <a:moveTo>
                  <a:pt x="345" y="87"/>
                </a:moveTo>
                <a:cubicBezTo>
                  <a:pt x="344" y="93"/>
                  <a:pt x="344" y="93"/>
                  <a:pt x="344" y="93"/>
                </a:cubicBezTo>
                <a:cubicBezTo>
                  <a:pt x="345" y="94"/>
                  <a:pt x="344" y="89"/>
                  <a:pt x="347" y="90"/>
                </a:cubicBezTo>
                <a:lnTo>
                  <a:pt x="345" y="87"/>
                </a:lnTo>
                <a:close/>
                <a:moveTo>
                  <a:pt x="352" y="59"/>
                </a:moveTo>
                <a:cubicBezTo>
                  <a:pt x="353" y="59"/>
                  <a:pt x="353" y="59"/>
                  <a:pt x="353" y="59"/>
                </a:cubicBezTo>
                <a:cubicBezTo>
                  <a:pt x="353" y="59"/>
                  <a:pt x="353" y="59"/>
                  <a:pt x="353" y="59"/>
                </a:cubicBezTo>
                <a:lnTo>
                  <a:pt x="352" y="59"/>
                </a:lnTo>
                <a:close/>
                <a:moveTo>
                  <a:pt x="334" y="102"/>
                </a:moveTo>
                <a:cubicBezTo>
                  <a:pt x="333" y="94"/>
                  <a:pt x="333" y="94"/>
                  <a:pt x="333" y="94"/>
                </a:cubicBezTo>
                <a:cubicBezTo>
                  <a:pt x="332" y="94"/>
                  <a:pt x="332" y="100"/>
                  <a:pt x="334" y="102"/>
                </a:cubicBezTo>
                <a:close/>
                <a:moveTo>
                  <a:pt x="318" y="98"/>
                </a:moveTo>
                <a:cubicBezTo>
                  <a:pt x="323" y="100"/>
                  <a:pt x="323" y="100"/>
                  <a:pt x="323" y="100"/>
                </a:cubicBezTo>
                <a:cubicBezTo>
                  <a:pt x="322" y="98"/>
                  <a:pt x="322" y="98"/>
                  <a:pt x="322" y="98"/>
                </a:cubicBezTo>
                <a:lnTo>
                  <a:pt x="318" y="98"/>
                </a:lnTo>
                <a:close/>
                <a:moveTo>
                  <a:pt x="305" y="93"/>
                </a:moveTo>
                <a:cubicBezTo>
                  <a:pt x="308" y="95"/>
                  <a:pt x="308" y="95"/>
                  <a:pt x="308" y="95"/>
                </a:cubicBezTo>
                <a:cubicBezTo>
                  <a:pt x="309" y="94"/>
                  <a:pt x="309" y="94"/>
                  <a:pt x="309" y="94"/>
                </a:cubicBezTo>
                <a:lnTo>
                  <a:pt x="305" y="93"/>
                </a:lnTo>
                <a:close/>
                <a:moveTo>
                  <a:pt x="173" y="79"/>
                </a:moveTo>
                <a:cubicBezTo>
                  <a:pt x="171" y="80"/>
                  <a:pt x="165" y="78"/>
                  <a:pt x="166" y="84"/>
                </a:cubicBezTo>
                <a:cubicBezTo>
                  <a:pt x="168" y="76"/>
                  <a:pt x="172" y="86"/>
                  <a:pt x="173" y="79"/>
                </a:cubicBezTo>
                <a:close/>
                <a:moveTo>
                  <a:pt x="68" y="94"/>
                </a:moveTo>
                <a:cubicBezTo>
                  <a:pt x="63" y="93"/>
                  <a:pt x="63" y="93"/>
                  <a:pt x="63" y="93"/>
                </a:cubicBezTo>
                <a:cubicBezTo>
                  <a:pt x="67" y="94"/>
                  <a:pt x="64" y="97"/>
                  <a:pt x="68" y="94"/>
                </a:cubicBezTo>
                <a:close/>
                <a:moveTo>
                  <a:pt x="424" y="167"/>
                </a:moveTo>
                <a:cubicBezTo>
                  <a:pt x="425" y="167"/>
                  <a:pt x="425" y="167"/>
                  <a:pt x="425" y="167"/>
                </a:cubicBezTo>
                <a:cubicBezTo>
                  <a:pt x="425" y="167"/>
                  <a:pt x="425" y="167"/>
                  <a:pt x="424" y="167"/>
                </a:cubicBezTo>
                <a:close/>
                <a:moveTo>
                  <a:pt x="424" y="167"/>
                </a:moveTo>
                <a:cubicBezTo>
                  <a:pt x="422" y="165"/>
                  <a:pt x="419" y="166"/>
                  <a:pt x="418" y="167"/>
                </a:cubicBezTo>
                <a:cubicBezTo>
                  <a:pt x="421" y="173"/>
                  <a:pt x="423" y="168"/>
                  <a:pt x="424" y="167"/>
                </a:cubicBezTo>
                <a:close/>
                <a:moveTo>
                  <a:pt x="427" y="177"/>
                </a:moveTo>
                <a:cubicBezTo>
                  <a:pt x="430" y="178"/>
                  <a:pt x="430" y="178"/>
                  <a:pt x="430" y="178"/>
                </a:cubicBezTo>
                <a:cubicBezTo>
                  <a:pt x="429" y="178"/>
                  <a:pt x="427" y="174"/>
                  <a:pt x="427" y="177"/>
                </a:cubicBezTo>
                <a:close/>
                <a:moveTo>
                  <a:pt x="428" y="171"/>
                </a:moveTo>
                <a:cubicBezTo>
                  <a:pt x="426" y="170"/>
                  <a:pt x="426" y="170"/>
                  <a:pt x="426" y="170"/>
                </a:cubicBezTo>
                <a:cubicBezTo>
                  <a:pt x="427" y="172"/>
                  <a:pt x="427" y="172"/>
                  <a:pt x="427" y="172"/>
                </a:cubicBezTo>
                <a:lnTo>
                  <a:pt x="428" y="171"/>
                </a:lnTo>
                <a:close/>
                <a:moveTo>
                  <a:pt x="495" y="116"/>
                </a:moveTo>
                <a:cubicBezTo>
                  <a:pt x="498" y="117"/>
                  <a:pt x="499" y="118"/>
                  <a:pt x="501" y="118"/>
                </a:cubicBezTo>
                <a:lnTo>
                  <a:pt x="495" y="116"/>
                </a:lnTo>
                <a:close/>
                <a:moveTo>
                  <a:pt x="523" y="125"/>
                </a:moveTo>
                <a:cubicBezTo>
                  <a:pt x="523" y="125"/>
                  <a:pt x="523" y="125"/>
                  <a:pt x="523" y="125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lnTo>
                  <a:pt x="523" y="125"/>
                </a:lnTo>
                <a:close/>
                <a:moveTo>
                  <a:pt x="500" y="119"/>
                </a:moveTo>
                <a:cubicBezTo>
                  <a:pt x="500" y="120"/>
                  <a:pt x="500" y="120"/>
                  <a:pt x="500" y="120"/>
                </a:cubicBezTo>
                <a:cubicBezTo>
                  <a:pt x="501" y="120"/>
                  <a:pt x="501" y="120"/>
                  <a:pt x="500" y="119"/>
                </a:cubicBezTo>
                <a:close/>
                <a:moveTo>
                  <a:pt x="466" y="136"/>
                </a:moveTo>
                <a:cubicBezTo>
                  <a:pt x="466" y="137"/>
                  <a:pt x="468" y="139"/>
                  <a:pt x="469" y="140"/>
                </a:cubicBezTo>
                <a:cubicBezTo>
                  <a:pt x="468" y="138"/>
                  <a:pt x="466" y="134"/>
                  <a:pt x="466" y="136"/>
                </a:cubicBezTo>
                <a:close/>
                <a:moveTo>
                  <a:pt x="557" y="113"/>
                </a:moveTo>
                <a:cubicBezTo>
                  <a:pt x="560" y="114"/>
                  <a:pt x="560" y="114"/>
                  <a:pt x="560" y="114"/>
                </a:cubicBezTo>
                <a:cubicBezTo>
                  <a:pt x="560" y="113"/>
                  <a:pt x="558" y="113"/>
                  <a:pt x="557" y="113"/>
                </a:cubicBezTo>
                <a:close/>
                <a:moveTo>
                  <a:pt x="575" y="142"/>
                </a:moveTo>
                <a:cubicBezTo>
                  <a:pt x="574" y="142"/>
                  <a:pt x="574" y="142"/>
                  <a:pt x="574" y="142"/>
                </a:cubicBezTo>
                <a:cubicBezTo>
                  <a:pt x="575" y="143"/>
                  <a:pt x="576" y="143"/>
                  <a:pt x="578" y="144"/>
                </a:cubicBezTo>
                <a:lnTo>
                  <a:pt x="575" y="142"/>
                </a:lnTo>
                <a:close/>
                <a:moveTo>
                  <a:pt x="502" y="122"/>
                </a:moveTo>
                <a:cubicBezTo>
                  <a:pt x="504" y="123"/>
                  <a:pt x="504" y="123"/>
                  <a:pt x="504" y="123"/>
                </a:cubicBezTo>
                <a:cubicBezTo>
                  <a:pt x="504" y="123"/>
                  <a:pt x="504" y="123"/>
                  <a:pt x="504" y="123"/>
                </a:cubicBezTo>
                <a:cubicBezTo>
                  <a:pt x="502" y="122"/>
                  <a:pt x="502" y="122"/>
                  <a:pt x="502" y="122"/>
                </a:cubicBezTo>
                <a:close/>
                <a:moveTo>
                  <a:pt x="560" y="102"/>
                </a:moveTo>
                <a:cubicBezTo>
                  <a:pt x="558" y="102"/>
                  <a:pt x="557" y="103"/>
                  <a:pt x="556" y="103"/>
                </a:cubicBezTo>
                <a:cubicBezTo>
                  <a:pt x="558" y="103"/>
                  <a:pt x="560" y="103"/>
                  <a:pt x="560" y="102"/>
                </a:cubicBezTo>
                <a:close/>
                <a:moveTo>
                  <a:pt x="523" y="124"/>
                </a:move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lose/>
                <a:moveTo>
                  <a:pt x="567" y="146"/>
                </a:moveTo>
                <a:cubicBezTo>
                  <a:pt x="566" y="146"/>
                  <a:pt x="565" y="146"/>
                  <a:pt x="564" y="146"/>
                </a:cubicBezTo>
                <a:cubicBezTo>
                  <a:pt x="565" y="147"/>
                  <a:pt x="567" y="147"/>
                  <a:pt x="567" y="146"/>
                </a:cubicBezTo>
                <a:close/>
                <a:moveTo>
                  <a:pt x="470" y="141"/>
                </a:moveTo>
                <a:cubicBezTo>
                  <a:pt x="469" y="140"/>
                  <a:pt x="469" y="140"/>
                  <a:pt x="469" y="140"/>
                </a:cubicBezTo>
                <a:cubicBezTo>
                  <a:pt x="470" y="141"/>
                  <a:pt x="470" y="141"/>
                  <a:pt x="470" y="141"/>
                </a:cubicBezTo>
                <a:close/>
                <a:moveTo>
                  <a:pt x="431" y="163"/>
                </a:moveTo>
                <a:cubicBezTo>
                  <a:pt x="430" y="162"/>
                  <a:pt x="429" y="160"/>
                  <a:pt x="429" y="161"/>
                </a:cubicBezTo>
                <a:cubicBezTo>
                  <a:pt x="430" y="162"/>
                  <a:pt x="430" y="163"/>
                  <a:pt x="431" y="163"/>
                </a:cubicBezTo>
                <a:close/>
                <a:moveTo>
                  <a:pt x="458" y="4"/>
                </a:moveTo>
                <a:cubicBezTo>
                  <a:pt x="458" y="5"/>
                  <a:pt x="458" y="5"/>
                  <a:pt x="458" y="5"/>
                </a:cubicBezTo>
                <a:cubicBezTo>
                  <a:pt x="458" y="4"/>
                  <a:pt x="458" y="4"/>
                  <a:pt x="458" y="4"/>
                </a:cubicBezTo>
                <a:close/>
                <a:moveTo>
                  <a:pt x="461" y="34"/>
                </a:moveTo>
                <a:cubicBezTo>
                  <a:pt x="461" y="33"/>
                  <a:pt x="462" y="33"/>
                  <a:pt x="462" y="33"/>
                </a:cubicBezTo>
                <a:cubicBezTo>
                  <a:pt x="461" y="33"/>
                  <a:pt x="460" y="34"/>
                  <a:pt x="461" y="34"/>
                </a:cubicBezTo>
                <a:close/>
                <a:moveTo>
                  <a:pt x="524" y="32"/>
                </a:moveTo>
                <a:cubicBezTo>
                  <a:pt x="520" y="39"/>
                  <a:pt x="520" y="39"/>
                  <a:pt x="520" y="39"/>
                </a:cubicBezTo>
                <a:cubicBezTo>
                  <a:pt x="523" y="38"/>
                  <a:pt x="524" y="39"/>
                  <a:pt x="526" y="37"/>
                </a:cubicBezTo>
                <a:cubicBezTo>
                  <a:pt x="523" y="40"/>
                  <a:pt x="523" y="40"/>
                  <a:pt x="523" y="40"/>
                </a:cubicBezTo>
                <a:cubicBezTo>
                  <a:pt x="526" y="39"/>
                  <a:pt x="526" y="39"/>
                  <a:pt x="526" y="39"/>
                </a:cubicBezTo>
                <a:cubicBezTo>
                  <a:pt x="533" y="42"/>
                  <a:pt x="517" y="57"/>
                  <a:pt x="531" y="58"/>
                </a:cubicBezTo>
                <a:cubicBezTo>
                  <a:pt x="532" y="57"/>
                  <a:pt x="532" y="57"/>
                  <a:pt x="532" y="57"/>
                </a:cubicBezTo>
                <a:cubicBezTo>
                  <a:pt x="528" y="64"/>
                  <a:pt x="528" y="64"/>
                  <a:pt x="528" y="64"/>
                </a:cubicBezTo>
                <a:cubicBezTo>
                  <a:pt x="529" y="64"/>
                  <a:pt x="534" y="62"/>
                  <a:pt x="536" y="62"/>
                </a:cubicBezTo>
                <a:cubicBezTo>
                  <a:pt x="531" y="64"/>
                  <a:pt x="536" y="64"/>
                  <a:pt x="532" y="67"/>
                </a:cubicBezTo>
                <a:cubicBezTo>
                  <a:pt x="535" y="67"/>
                  <a:pt x="536" y="65"/>
                  <a:pt x="537" y="64"/>
                </a:cubicBezTo>
                <a:cubicBezTo>
                  <a:pt x="541" y="64"/>
                  <a:pt x="541" y="66"/>
                  <a:pt x="541" y="68"/>
                </a:cubicBezTo>
                <a:cubicBezTo>
                  <a:pt x="541" y="69"/>
                  <a:pt x="540" y="69"/>
                  <a:pt x="541" y="69"/>
                </a:cubicBezTo>
                <a:cubicBezTo>
                  <a:pt x="541" y="71"/>
                  <a:pt x="541" y="71"/>
                  <a:pt x="541" y="71"/>
                </a:cubicBezTo>
                <a:cubicBezTo>
                  <a:pt x="541" y="72"/>
                  <a:pt x="541" y="72"/>
                  <a:pt x="542" y="73"/>
                </a:cubicBezTo>
                <a:cubicBezTo>
                  <a:pt x="542" y="75"/>
                  <a:pt x="544" y="77"/>
                  <a:pt x="546" y="78"/>
                </a:cubicBezTo>
                <a:cubicBezTo>
                  <a:pt x="540" y="76"/>
                  <a:pt x="538" y="75"/>
                  <a:pt x="536" y="74"/>
                </a:cubicBezTo>
                <a:cubicBezTo>
                  <a:pt x="535" y="73"/>
                  <a:pt x="535" y="73"/>
                  <a:pt x="534" y="72"/>
                </a:cubicBezTo>
                <a:cubicBezTo>
                  <a:pt x="533" y="72"/>
                  <a:pt x="533" y="72"/>
                  <a:pt x="532" y="72"/>
                </a:cubicBezTo>
                <a:cubicBezTo>
                  <a:pt x="531" y="73"/>
                  <a:pt x="531" y="73"/>
                  <a:pt x="532" y="74"/>
                </a:cubicBezTo>
                <a:cubicBezTo>
                  <a:pt x="533" y="75"/>
                  <a:pt x="533" y="76"/>
                  <a:pt x="534" y="76"/>
                </a:cubicBezTo>
                <a:cubicBezTo>
                  <a:pt x="536" y="77"/>
                  <a:pt x="538" y="79"/>
                  <a:pt x="538" y="82"/>
                </a:cubicBezTo>
                <a:cubicBezTo>
                  <a:pt x="539" y="78"/>
                  <a:pt x="539" y="78"/>
                  <a:pt x="539" y="78"/>
                </a:cubicBezTo>
                <a:cubicBezTo>
                  <a:pt x="544" y="78"/>
                  <a:pt x="544" y="81"/>
                  <a:pt x="545" y="83"/>
                </a:cubicBezTo>
                <a:cubicBezTo>
                  <a:pt x="545" y="86"/>
                  <a:pt x="545" y="88"/>
                  <a:pt x="550" y="87"/>
                </a:cubicBezTo>
                <a:cubicBezTo>
                  <a:pt x="550" y="89"/>
                  <a:pt x="549" y="91"/>
                  <a:pt x="548" y="94"/>
                </a:cubicBezTo>
                <a:cubicBezTo>
                  <a:pt x="546" y="96"/>
                  <a:pt x="545" y="98"/>
                  <a:pt x="548" y="99"/>
                </a:cubicBezTo>
                <a:cubicBezTo>
                  <a:pt x="550" y="99"/>
                  <a:pt x="553" y="98"/>
                  <a:pt x="555" y="97"/>
                </a:cubicBezTo>
                <a:cubicBezTo>
                  <a:pt x="558" y="101"/>
                  <a:pt x="558" y="101"/>
                  <a:pt x="558" y="101"/>
                </a:cubicBezTo>
                <a:cubicBezTo>
                  <a:pt x="552" y="101"/>
                  <a:pt x="552" y="101"/>
                  <a:pt x="552" y="101"/>
                </a:cubicBezTo>
                <a:cubicBezTo>
                  <a:pt x="553" y="103"/>
                  <a:pt x="554" y="103"/>
                  <a:pt x="556" y="103"/>
                </a:cubicBezTo>
                <a:cubicBezTo>
                  <a:pt x="553" y="105"/>
                  <a:pt x="554" y="106"/>
                  <a:pt x="554" y="108"/>
                </a:cubicBezTo>
                <a:cubicBezTo>
                  <a:pt x="555" y="109"/>
                  <a:pt x="556" y="111"/>
                  <a:pt x="554" y="113"/>
                </a:cubicBezTo>
                <a:cubicBezTo>
                  <a:pt x="557" y="113"/>
                  <a:pt x="557" y="113"/>
                  <a:pt x="557" y="113"/>
                </a:cubicBezTo>
                <a:cubicBezTo>
                  <a:pt x="557" y="114"/>
                  <a:pt x="556" y="114"/>
                  <a:pt x="555" y="114"/>
                </a:cubicBezTo>
                <a:cubicBezTo>
                  <a:pt x="562" y="115"/>
                  <a:pt x="562" y="118"/>
                  <a:pt x="568" y="119"/>
                </a:cubicBezTo>
                <a:cubicBezTo>
                  <a:pt x="569" y="118"/>
                  <a:pt x="570" y="115"/>
                  <a:pt x="566" y="115"/>
                </a:cubicBezTo>
                <a:cubicBezTo>
                  <a:pt x="571" y="112"/>
                  <a:pt x="573" y="119"/>
                  <a:pt x="575" y="121"/>
                </a:cubicBezTo>
                <a:cubicBezTo>
                  <a:pt x="570" y="119"/>
                  <a:pt x="571" y="121"/>
                  <a:pt x="570" y="122"/>
                </a:cubicBezTo>
                <a:cubicBezTo>
                  <a:pt x="572" y="123"/>
                  <a:pt x="572" y="122"/>
                  <a:pt x="573" y="123"/>
                </a:cubicBezTo>
                <a:cubicBezTo>
                  <a:pt x="577" y="125"/>
                  <a:pt x="574" y="126"/>
                  <a:pt x="572" y="126"/>
                </a:cubicBezTo>
                <a:cubicBezTo>
                  <a:pt x="570" y="127"/>
                  <a:pt x="569" y="127"/>
                  <a:pt x="577" y="130"/>
                </a:cubicBezTo>
                <a:cubicBezTo>
                  <a:pt x="570" y="129"/>
                  <a:pt x="570" y="129"/>
                  <a:pt x="570" y="129"/>
                </a:cubicBezTo>
                <a:cubicBezTo>
                  <a:pt x="578" y="133"/>
                  <a:pt x="578" y="133"/>
                  <a:pt x="578" y="133"/>
                </a:cubicBezTo>
                <a:cubicBezTo>
                  <a:pt x="570" y="131"/>
                  <a:pt x="570" y="132"/>
                  <a:pt x="571" y="133"/>
                </a:cubicBezTo>
                <a:cubicBezTo>
                  <a:pt x="571" y="134"/>
                  <a:pt x="572" y="135"/>
                  <a:pt x="564" y="133"/>
                </a:cubicBezTo>
                <a:cubicBezTo>
                  <a:pt x="566" y="135"/>
                  <a:pt x="574" y="135"/>
                  <a:pt x="573" y="136"/>
                </a:cubicBezTo>
                <a:cubicBezTo>
                  <a:pt x="577" y="139"/>
                  <a:pt x="570" y="139"/>
                  <a:pt x="572" y="141"/>
                </a:cubicBezTo>
                <a:cubicBezTo>
                  <a:pt x="572" y="141"/>
                  <a:pt x="572" y="142"/>
                  <a:pt x="574" y="142"/>
                </a:cubicBezTo>
                <a:cubicBezTo>
                  <a:pt x="573" y="142"/>
                  <a:pt x="572" y="142"/>
                  <a:pt x="571" y="142"/>
                </a:cubicBezTo>
                <a:cubicBezTo>
                  <a:pt x="570" y="142"/>
                  <a:pt x="570" y="142"/>
                  <a:pt x="570" y="142"/>
                </a:cubicBezTo>
                <a:cubicBezTo>
                  <a:pt x="568" y="142"/>
                  <a:pt x="568" y="142"/>
                  <a:pt x="567" y="142"/>
                </a:cubicBezTo>
                <a:cubicBezTo>
                  <a:pt x="565" y="143"/>
                  <a:pt x="564" y="143"/>
                  <a:pt x="561" y="143"/>
                </a:cubicBezTo>
                <a:cubicBezTo>
                  <a:pt x="568" y="146"/>
                  <a:pt x="568" y="146"/>
                  <a:pt x="568" y="146"/>
                </a:cubicBezTo>
                <a:cubicBezTo>
                  <a:pt x="565" y="145"/>
                  <a:pt x="561" y="144"/>
                  <a:pt x="561" y="145"/>
                </a:cubicBezTo>
                <a:cubicBezTo>
                  <a:pt x="561" y="145"/>
                  <a:pt x="563" y="146"/>
                  <a:pt x="564" y="146"/>
                </a:cubicBezTo>
                <a:cubicBezTo>
                  <a:pt x="555" y="146"/>
                  <a:pt x="552" y="146"/>
                  <a:pt x="548" y="147"/>
                </a:cubicBezTo>
                <a:cubicBezTo>
                  <a:pt x="552" y="149"/>
                  <a:pt x="554" y="151"/>
                  <a:pt x="558" y="151"/>
                </a:cubicBezTo>
                <a:cubicBezTo>
                  <a:pt x="558" y="153"/>
                  <a:pt x="554" y="152"/>
                  <a:pt x="549" y="152"/>
                </a:cubicBezTo>
                <a:cubicBezTo>
                  <a:pt x="545" y="151"/>
                  <a:pt x="540" y="151"/>
                  <a:pt x="538" y="152"/>
                </a:cubicBezTo>
                <a:cubicBezTo>
                  <a:pt x="541" y="154"/>
                  <a:pt x="541" y="154"/>
                  <a:pt x="541" y="154"/>
                </a:cubicBezTo>
                <a:cubicBezTo>
                  <a:pt x="534" y="152"/>
                  <a:pt x="534" y="152"/>
                  <a:pt x="534" y="152"/>
                </a:cubicBezTo>
                <a:cubicBezTo>
                  <a:pt x="536" y="153"/>
                  <a:pt x="537" y="154"/>
                  <a:pt x="539" y="155"/>
                </a:cubicBezTo>
                <a:cubicBezTo>
                  <a:pt x="535" y="157"/>
                  <a:pt x="527" y="159"/>
                  <a:pt x="518" y="153"/>
                </a:cubicBezTo>
                <a:cubicBezTo>
                  <a:pt x="521" y="154"/>
                  <a:pt x="520" y="158"/>
                  <a:pt x="526" y="160"/>
                </a:cubicBezTo>
                <a:cubicBezTo>
                  <a:pt x="521" y="158"/>
                  <a:pt x="517" y="158"/>
                  <a:pt x="514" y="159"/>
                </a:cubicBezTo>
                <a:cubicBezTo>
                  <a:pt x="510" y="159"/>
                  <a:pt x="507" y="160"/>
                  <a:pt x="504" y="160"/>
                </a:cubicBezTo>
                <a:cubicBezTo>
                  <a:pt x="504" y="160"/>
                  <a:pt x="504" y="160"/>
                  <a:pt x="504" y="160"/>
                </a:cubicBezTo>
                <a:cubicBezTo>
                  <a:pt x="501" y="158"/>
                  <a:pt x="501" y="158"/>
                  <a:pt x="501" y="158"/>
                </a:cubicBezTo>
                <a:cubicBezTo>
                  <a:pt x="501" y="159"/>
                  <a:pt x="501" y="159"/>
                  <a:pt x="501" y="159"/>
                </a:cubicBezTo>
                <a:cubicBezTo>
                  <a:pt x="503" y="160"/>
                  <a:pt x="503" y="160"/>
                  <a:pt x="503" y="160"/>
                </a:cubicBezTo>
                <a:cubicBezTo>
                  <a:pt x="501" y="160"/>
                  <a:pt x="498" y="159"/>
                  <a:pt x="496" y="158"/>
                </a:cubicBezTo>
                <a:cubicBezTo>
                  <a:pt x="496" y="159"/>
                  <a:pt x="497" y="163"/>
                  <a:pt x="496" y="165"/>
                </a:cubicBezTo>
                <a:cubicBezTo>
                  <a:pt x="495" y="162"/>
                  <a:pt x="494" y="164"/>
                  <a:pt x="493" y="166"/>
                </a:cubicBezTo>
                <a:cubicBezTo>
                  <a:pt x="492" y="167"/>
                  <a:pt x="491" y="169"/>
                  <a:pt x="489" y="166"/>
                </a:cubicBezTo>
                <a:cubicBezTo>
                  <a:pt x="489" y="167"/>
                  <a:pt x="490" y="167"/>
                  <a:pt x="490" y="169"/>
                </a:cubicBezTo>
                <a:cubicBezTo>
                  <a:pt x="485" y="169"/>
                  <a:pt x="477" y="165"/>
                  <a:pt x="473" y="171"/>
                </a:cubicBezTo>
                <a:cubicBezTo>
                  <a:pt x="469" y="161"/>
                  <a:pt x="466" y="165"/>
                  <a:pt x="461" y="162"/>
                </a:cubicBezTo>
                <a:cubicBezTo>
                  <a:pt x="463" y="168"/>
                  <a:pt x="464" y="164"/>
                  <a:pt x="466" y="168"/>
                </a:cubicBezTo>
                <a:cubicBezTo>
                  <a:pt x="464" y="167"/>
                  <a:pt x="469" y="176"/>
                  <a:pt x="464" y="172"/>
                </a:cubicBezTo>
                <a:cubicBezTo>
                  <a:pt x="465" y="173"/>
                  <a:pt x="465" y="174"/>
                  <a:pt x="465" y="173"/>
                </a:cubicBezTo>
                <a:cubicBezTo>
                  <a:pt x="464" y="174"/>
                  <a:pt x="463" y="166"/>
                  <a:pt x="461" y="169"/>
                </a:cubicBezTo>
                <a:cubicBezTo>
                  <a:pt x="463" y="173"/>
                  <a:pt x="463" y="173"/>
                  <a:pt x="463" y="173"/>
                </a:cubicBezTo>
                <a:cubicBezTo>
                  <a:pt x="459" y="168"/>
                  <a:pt x="459" y="168"/>
                  <a:pt x="459" y="168"/>
                </a:cubicBezTo>
                <a:cubicBezTo>
                  <a:pt x="455" y="172"/>
                  <a:pt x="450" y="171"/>
                  <a:pt x="448" y="177"/>
                </a:cubicBezTo>
                <a:cubicBezTo>
                  <a:pt x="447" y="176"/>
                  <a:pt x="446" y="174"/>
                  <a:pt x="446" y="172"/>
                </a:cubicBezTo>
                <a:cubicBezTo>
                  <a:pt x="445" y="173"/>
                  <a:pt x="440" y="167"/>
                  <a:pt x="439" y="172"/>
                </a:cubicBezTo>
                <a:cubicBezTo>
                  <a:pt x="440" y="174"/>
                  <a:pt x="440" y="174"/>
                  <a:pt x="440" y="174"/>
                </a:cubicBezTo>
                <a:cubicBezTo>
                  <a:pt x="438" y="179"/>
                  <a:pt x="435" y="170"/>
                  <a:pt x="430" y="170"/>
                </a:cubicBezTo>
                <a:cubicBezTo>
                  <a:pt x="431" y="170"/>
                  <a:pt x="434" y="172"/>
                  <a:pt x="432" y="167"/>
                </a:cubicBezTo>
                <a:cubicBezTo>
                  <a:pt x="431" y="164"/>
                  <a:pt x="429" y="165"/>
                  <a:pt x="429" y="168"/>
                </a:cubicBezTo>
                <a:cubicBezTo>
                  <a:pt x="427" y="162"/>
                  <a:pt x="427" y="162"/>
                  <a:pt x="427" y="162"/>
                </a:cubicBezTo>
                <a:cubicBezTo>
                  <a:pt x="429" y="165"/>
                  <a:pt x="431" y="164"/>
                  <a:pt x="432" y="166"/>
                </a:cubicBezTo>
                <a:cubicBezTo>
                  <a:pt x="432" y="165"/>
                  <a:pt x="431" y="164"/>
                  <a:pt x="431" y="163"/>
                </a:cubicBezTo>
                <a:cubicBezTo>
                  <a:pt x="433" y="164"/>
                  <a:pt x="434" y="164"/>
                  <a:pt x="436" y="165"/>
                </a:cubicBezTo>
                <a:cubicBezTo>
                  <a:pt x="434" y="166"/>
                  <a:pt x="434" y="166"/>
                  <a:pt x="434" y="166"/>
                </a:cubicBezTo>
                <a:cubicBezTo>
                  <a:pt x="437" y="171"/>
                  <a:pt x="438" y="164"/>
                  <a:pt x="439" y="166"/>
                </a:cubicBezTo>
                <a:cubicBezTo>
                  <a:pt x="437" y="161"/>
                  <a:pt x="436" y="162"/>
                  <a:pt x="436" y="158"/>
                </a:cubicBezTo>
                <a:cubicBezTo>
                  <a:pt x="439" y="154"/>
                  <a:pt x="440" y="162"/>
                  <a:pt x="445" y="166"/>
                </a:cubicBezTo>
                <a:cubicBezTo>
                  <a:pt x="445" y="167"/>
                  <a:pt x="445" y="167"/>
                  <a:pt x="445" y="167"/>
                </a:cubicBezTo>
                <a:cubicBezTo>
                  <a:pt x="447" y="168"/>
                  <a:pt x="450" y="173"/>
                  <a:pt x="450" y="168"/>
                </a:cubicBezTo>
                <a:cubicBezTo>
                  <a:pt x="448" y="165"/>
                  <a:pt x="447" y="165"/>
                  <a:pt x="446" y="164"/>
                </a:cubicBezTo>
                <a:cubicBezTo>
                  <a:pt x="445" y="162"/>
                  <a:pt x="450" y="169"/>
                  <a:pt x="450" y="165"/>
                </a:cubicBezTo>
                <a:cubicBezTo>
                  <a:pt x="447" y="161"/>
                  <a:pt x="444" y="160"/>
                  <a:pt x="442" y="161"/>
                </a:cubicBezTo>
                <a:cubicBezTo>
                  <a:pt x="442" y="159"/>
                  <a:pt x="441" y="158"/>
                  <a:pt x="440" y="156"/>
                </a:cubicBezTo>
                <a:cubicBezTo>
                  <a:pt x="447" y="158"/>
                  <a:pt x="455" y="162"/>
                  <a:pt x="459" y="157"/>
                </a:cubicBezTo>
                <a:cubicBezTo>
                  <a:pt x="454" y="151"/>
                  <a:pt x="460" y="156"/>
                  <a:pt x="457" y="150"/>
                </a:cubicBezTo>
                <a:cubicBezTo>
                  <a:pt x="459" y="154"/>
                  <a:pt x="459" y="149"/>
                  <a:pt x="462" y="151"/>
                </a:cubicBezTo>
                <a:cubicBezTo>
                  <a:pt x="460" y="145"/>
                  <a:pt x="457" y="148"/>
                  <a:pt x="457" y="144"/>
                </a:cubicBezTo>
                <a:cubicBezTo>
                  <a:pt x="460" y="144"/>
                  <a:pt x="468" y="152"/>
                  <a:pt x="471" y="149"/>
                </a:cubicBezTo>
                <a:cubicBezTo>
                  <a:pt x="470" y="147"/>
                  <a:pt x="469" y="147"/>
                  <a:pt x="468" y="146"/>
                </a:cubicBezTo>
                <a:cubicBezTo>
                  <a:pt x="471" y="147"/>
                  <a:pt x="478" y="158"/>
                  <a:pt x="477" y="149"/>
                </a:cubicBezTo>
                <a:cubicBezTo>
                  <a:pt x="475" y="147"/>
                  <a:pt x="473" y="144"/>
                  <a:pt x="470" y="141"/>
                </a:cubicBezTo>
                <a:cubicBezTo>
                  <a:pt x="471" y="141"/>
                  <a:pt x="471" y="141"/>
                  <a:pt x="471" y="139"/>
                </a:cubicBezTo>
                <a:cubicBezTo>
                  <a:pt x="469" y="135"/>
                  <a:pt x="469" y="135"/>
                  <a:pt x="469" y="135"/>
                </a:cubicBezTo>
                <a:cubicBezTo>
                  <a:pt x="471" y="133"/>
                  <a:pt x="474" y="143"/>
                  <a:pt x="477" y="147"/>
                </a:cubicBezTo>
                <a:cubicBezTo>
                  <a:pt x="477" y="141"/>
                  <a:pt x="477" y="141"/>
                  <a:pt x="477" y="141"/>
                </a:cubicBezTo>
                <a:cubicBezTo>
                  <a:pt x="478" y="139"/>
                  <a:pt x="480" y="139"/>
                  <a:pt x="482" y="139"/>
                </a:cubicBezTo>
                <a:cubicBezTo>
                  <a:pt x="484" y="140"/>
                  <a:pt x="486" y="143"/>
                  <a:pt x="488" y="146"/>
                </a:cubicBezTo>
                <a:cubicBezTo>
                  <a:pt x="489" y="145"/>
                  <a:pt x="491" y="145"/>
                  <a:pt x="488" y="140"/>
                </a:cubicBezTo>
                <a:cubicBezTo>
                  <a:pt x="486" y="137"/>
                  <a:pt x="484" y="135"/>
                  <a:pt x="483" y="133"/>
                </a:cubicBezTo>
                <a:cubicBezTo>
                  <a:pt x="482" y="131"/>
                  <a:pt x="481" y="130"/>
                  <a:pt x="479" y="131"/>
                </a:cubicBezTo>
                <a:cubicBezTo>
                  <a:pt x="480" y="135"/>
                  <a:pt x="483" y="135"/>
                  <a:pt x="482" y="136"/>
                </a:cubicBezTo>
                <a:cubicBezTo>
                  <a:pt x="481" y="135"/>
                  <a:pt x="480" y="140"/>
                  <a:pt x="477" y="136"/>
                </a:cubicBezTo>
                <a:cubicBezTo>
                  <a:pt x="481" y="135"/>
                  <a:pt x="481" y="135"/>
                  <a:pt x="481" y="135"/>
                </a:cubicBezTo>
                <a:cubicBezTo>
                  <a:pt x="478" y="128"/>
                  <a:pt x="479" y="135"/>
                  <a:pt x="477" y="132"/>
                </a:cubicBezTo>
                <a:cubicBezTo>
                  <a:pt x="477" y="129"/>
                  <a:pt x="478" y="129"/>
                  <a:pt x="479" y="129"/>
                </a:cubicBezTo>
                <a:cubicBezTo>
                  <a:pt x="479" y="129"/>
                  <a:pt x="480" y="129"/>
                  <a:pt x="480" y="129"/>
                </a:cubicBezTo>
                <a:cubicBezTo>
                  <a:pt x="480" y="129"/>
                  <a:pt x="481" y="129"/>
                  <a:pt x="481" y="128"/>
                </a:cubicBezTo>
                <a:cubicBezTo>
                  <a:pt x="480" y="128"/>
                  <a:pt x="480" y="128"/>
                  <a:pt x="480" y="128"/>
                </a:cubicBezTo>
                <a:cubicBezTo>
                  <a:pt x="482" y="129"/>
                  <a:pt x="481" y="127"/>
                  <a:pt x="485" y="130"/>
                </a:cubicBezTo>
                <a:cubicBezTo>
                  <a:pt x="488" y="136"/>
                  <a:pt x="486" y="134"/>
                  <a:pt x="486" y="136"/>
                </a:cubicBezTo>
                <a:cubicBezTo>
                  <a:pt x="488" y="136"/>
                  <a:pt x="491" y="138"/>
                  <a:pt x="495" y="139"/>
                </a:cubicBezTo>
                <a:cubicBezTo>
                  <a:pt x="499" y="139"/>
                  <a:pt x="502" y="139"/>
                  <a:pt x="499" y="133"/>
                </a:cubicBezTo>
                <a:cubicBezTo>
                  <a:pt x="497" y="132"/>
                  <a:pt x="495" y="131"/>
                  <a:pt x="493" y="129"/>
                </a:cubicBezTo>
                <a:cubicBezTo>
                  <a:pt x="493" y="128"/>
                  <a:pt x="500" y="132"/>
                  <a:pt x="493" y="126"/>
                </a:cubicBezTo>
                <a:cubicBezTo>
                  <a:pt x="494" y="128"/>
                  <a:pt x="490" y="124"/>
                  <a:pt x="489" y="123"/>
                </a:cubicBezTo>
                <a:cubicBezTo>
                  <a:pt x="489" y="123"/>
                  <a:pt x="489" y="123"/>
                  <a:pt x="489" y="123"/>
                </a:cubicBezTo>
                <a:cubicBezTo>
                  <a:pt x="489" y="123"/>
                  <a:pt x="488" y="122"/>
                  <a:pt x="487" y="121"/>
                </a:cubicBezTo>
                <a:cubicBezTo>
                  <a:pt x="491" y="125"/>
                  <a:pt x="494" y="126"/>
                  <a:pt x="497" y="127"/>
                </a:cubicBezTo>
                <a:cubicBezTo>
                  <a:pt x="495" y="126"/>
                  <a:pt x="494" y="124"/>
                  <a:pt x="493" y="123"/>
                </a:cubicBezTo>
                <a:cubicBezTo>
                  <a:pt x="495" y="123"/>
                  <a:pt x="496" y="125"/>
                  <a:pt x="498" y="127"/>
                </a:cubicBezTo>
                <a:cubicBezTo>
                  <a:pt x="499" y="128"/>
                  <a:pt x="505" y="131"/>
                  <a:pt x="501" y="127"/>
                </a:cubicBezTo>
                <a:cubicBezTo>
                  <a:pt x="498" y="124"/>
                  <a:pt x="496" y="125"/>
                  <a:pt x="493" y="122"/>
                </a:cubicBezTo>
                <a:cubicBezTo>
                  <a:pt x="496" y="123"/>
                  <a:pt x="499" y="125"/>
                  <a:pt x="502" y="126"/>
                </a:cubicBezTo>
                <a:cubicBezTo>
                  <a:pt x="501" y="125"/>
                  <a:pt x="501" y="125"/>
                  <a:pt x="501" y="125"/>
                </a:cubicBezTo>
                <a:cubicBezTo>
                  <a:pt x="502" y="126"/>
                  <a:pt x="504" y="127"/>
                  <a:pt x="503" y="126"/>
                </a:cubicBezTo>
                <a:cubicBezTo>
                  <a:pt x="500" y="124"/>
                  <a:pt x="499" y="123"/>
                  <a:pt x="499" y="124"/>
                </a:cubicBezTo>
                <a:cubicBezTo>
                  <a:pt x="497" y="122"/>
                  <a:pt x="501" y="124"/>
                  <a:pt x="504" y="125"/>
                </a:cubicBezTo>
                <a:cubicBezTo>
                  <a:pt x="506" y="126"/>
                  <a:pt x="509" y="126"/>
                  <a:pt x="504" y="123"/>
                </a:cubicBezTo>
                <a:cubicBezTo>
                  <a:pt x="508" y="125"/>
                  <a:pt x="508" y="125"/>
                  <a:pt x="508" y="125"/>
                </a:cubicBezTo>
                <a:cubicBezTo>
                  <a:pt x="507" y="124"/>
                  <a:pt x="506" y="123"/>
                  <a:pt x="505" y="123"/>
                </a:cubicBezTo>
                <a:cubicBezTo>
                  <a:pt x="510" y="125"/>
                  <a:pt x="510" y="125"/>
                  <a:pt x="510" y="125"/>
                </a:cubicBezTo>
                <a:cubicBezTo>
                  <a:pt x="515" y="126"/>
                  <a:pt x="502" y="120"/>
                  <a:pt x="500" y="119"/>
                </a:cubicBezTo>
                <a:cubicBezTo>
                  <a:pt x="500" y="119"/>
                  <a:pt x="500" y="119"/>
                  <a:pt x="500" y="119"/>
                </a:cubicBezTo>
                <a:cubicBezTo>
                  <a:pt x="499" y="119"/>
                  <a:pt x="496" y="117"/>
                  <a:pt x="495" y="116"/>
                </a:cubicBezTo>
                <a:cubicBezTo>
                  <a:pt x="497" y="117"/>
                  <a:pt x="499" y="118"/>
                  <a:pt x="501" y="118"/>
                </a:cubicBezTo>
                <a:cubicBezTo>
                  <a:pt x="501" y="118"/>
                  <a:pt x="501" y="118"/>
                  <a:pt x="501" y="118"/>
                </a:cubicBezTo>
                <a:cubicBezTo>
                  <a:pt x="509" y="122"/>
                  <a:pt x="514" y="122"/>
                  <a:pt x="529" y="127"/>
                </a:cubicBezTo>
                <a:cubicBezTo>
                  <a:pt x="529" y="127"/>
                  <a:pt x="528" y="127"/>
                  <a:pt x="528" y="126"/>
                </a:cubicBezTo>
                <a:cubicBezTo>
                  <a:pt x="526" y="126"/>
                  <a:pt x="526" y="126"/>
                  <a:pt x="526" y="126"/>
                </a:cubicBezTo>
                <a:cubicBezTo>
                  <a:pt x="525" y="125"/>
                  <a:pt x="524" y="125"/>
                  <a:pt x="523" y="124"/>
                </a:cubicBezTo>
                <a:cubicBezTo>
                  <a:pt x="523" y="124"/>
                  <a:pt x="522" y="124"/>
                  <a:pt x="521" y="123"/>
                </a:cubicBezTo>
                <a:cubicBezTo>
                  <a:pt x="518" y="122"/>
                  <a:pt x="511" y="120"/>
                  <a:pt x="512" y="119"/>
                </a:cubicBezTo>
                <a:cubicBezTo>
                  <a:pt x="509" y="118"/>
                  <a:pt x="510" y="119"/>
                  <a:pt x="509" y="119"/>
                </a:cubicBezTo>
                <a:cubicBezTo>
                  <a:pt x="509" y="118"/>
                  <a:pt x="509" y="118"/>
                  <a:pt x="511" y="119"/>
                </a:cubicBezTo>
                <a:cubicBezTo>
                  <a:pt x="505" y="117"/>
                  <a:pt x="505" y="117"/>
                  <a:pt x="505" y="117"/>
                </a:cubicBezTo>
                <a:cubicBezTo>
                  <a:pt x="511" y="119"/>
                  <a:pt x="509" y="117"/>
                  <a:pt x="508" y="117"/>
                </a:cubicBezTo>
                <a:cubicBezTo>
                  <a:pt x="499" y="114"/>
                  <a:pt x="499" y="114"/>
                  <a:pt x="499" y="114"/>
                </a:cubicBezTo>
                <a:cubicBezTo>
                  <a:pt x="503" y="116"/>
                  <a:pt x="504" y="116"/>
                  <a:pt x="502" y="115"/>
                </a:cubicBezTo>
                <a:cubicBezTo>
                  <a:pt x="497" y="113"/>
                  <a:pt x="497" y="113"/>
                  <a:pt x="497" y="113"/>
                </a:cubicBezTo>
                <a:cubicBezTo>
                  <a:pt x="498" y="113"/>
                  <a:pt x="509" y="117"/>
                  <a:pt x="503" y="114"/>
                </a:cubicBezTo>
                <a:cubicBezTo>
                  <a:pt x="505" y="115"/>
                  <a:pt x="507" y="116"/>
                  <a:pt x="509" y="117"/>
                </a:cubicBezTo>
                <a:cubicBezTo>
                  <a:pt x="510" y="116"/>
                  <a:pt x="521" y="119"/>
                  <a:pt x="526" y="120"/>
                </a:cubicBezTo>
                <a:cubicBezTo>
                  <a:pt x="529" y="120"/>
                  <a:pt x="526" y="118"/>
                  <a:pt x="525" y="116"/>
                </a:cubicBezTo>
                <a:cubicBezTo>
                  <a:pt x="523" y="115"/>
                  <a:pt x="523" y="114"/>
                  <a:pt x="531" y="114"/>
                </a:cubicBezTo>
                <a:cubicBezTo>
                  <a:pt x="528" y="113"/>
                  <a:pt x="526" y="113"/>
                  <a:pt x="524" y="113"/>
                </a:cubicBezTo>
                <a:cubicBezTo>
                  <a:pt x="522" y="112"/>
                  <a:pt x="521" y="112"/>
                  <a:pt x="518" y="112"/>
                </a:cubicBezTo>
                <a:cubicBezTo>
                  <a:pt x="517" y="113"/>
                  <a:pt x="516" y="113"/>
                  <a:pt x="509" y="112"/>
                </a:cubicBezTo>
                <a:cubicBezTo>
                  <a:pt x="502" y="113"/>
                  <a:pt x="529" y="117"/>
                  <a:pt x="519" y="117"/>
                </a:cubicBezTo>
                <a:cubicBezTo>
                  <a:pt x="511" y="115"/>
                  <a:pt x="511" y="115"/>
                  <a:pt x="514" y="115"/>
                </a:cubicBezTo>
                <a:cubicBezTo>
                  <a:pt x="508" y="113"/>
                  <a:pt x="504" y="113"/>
                  <a:pt x="502" y="113"/>
                </a:cubicBezTo>
                <a:cubicBezTo>
                  <a:pt x="503" y="113"/>
                  <a:pt x="501" y="112"/>
                  <a:pt x="500" y="111"/>
                </a:cubicBezTo>
                <a:cubicBezTo>
                  <a:pt x="498" y="110"/>
                  <a:pt x="496" y="110"/>
                  <a:pt x="496" y="109"/>
                </a:cubicBezTo>
                <a:cubicBezTo>
                  <a:pt x="499" y="110"/>
                  <a:pt x="502" y="109"/>
                  <a:pt x="501" y="109"/>
                </a:cubicBezTo>
                <a:cubicBezTo>
                  <a:pt x="505" y="109"/>
                  <a:pt x="506" y="107"/>
                  <a:pt x="515" y="108"/>
                </a:cubicBezTo>
                <a:cubicBezTo>
                  <a:pt x="516" y="106"/>
                  <a:pt x="503" y="107"/>
                  <a:pt x="511" y="105"/>
                </a:cubicBezTo>
                <a:cubicBezTo>
                  <a:pt x="505" y="106"/>
                  <a:pt x="506" y="104"/>
                  <a:pt x="501" y="105"/>
                </a:cubicBezTo>
                <a:cubicBezTo>
                  <a:pt x="504" y="105"/>
                  <a:pt x="503" y="106"/>
                  <a:pt x="501" y="106"/>
                </a:cubicBezTo>
                <a:cubicBezTo>
                  <a:pt x="499" y="107"/>
                  <a:pt x="496" y="107"/>
                  <a:pt x="494" y="107"/>
                </a:cubicBezTo>
                <a:cubicBezTo>
                  <a:pt x="493" y="107"/>
                  <a:pt x="491" y="106"/>
                  <a:pt x="490" y="106"/>
                </a:cubicBezTo>
                <a:cubicBezTo>
                  <a:pt x="492" y="106"/>
                  <a:pt x="495" y="106"/>
                  <a:pt x="496" y="105"/>
                </a:cubicBezTo>
                <a:cubicBezTo>
                  <a:pt x="491" y="105"/>
                  <a:pt x="491" y="105"/>
                  <a:pt x="491" y="105"/>
                </a:cubicBezTo>
                <a:cubicBezTo>
                  <a:pt x="497" y="105"/>
                  <a:pt x="494" y="104"/>
                  <a:pt x="492" y="104"/>
                </a:cubicBezTo>
                <a:cubicBezTo>
                  <a:pt x="489" y="103"/>
                  <a:pt x="487" y="103"/>
                  <a:pt x="494" y="101"/>
                </a:cubicBezTo>
                <a:cubicBezTo>
                  <a:pt x="494" y="102"/>
                  <a:pt x="498" y="102"/>
                  <a:pt x="492" y="103"/>
                </a:cubicBezTo>
                <a:cubicBezTo>
                  <a:pt x="494" y="103"/>
                  <a:pt x="496" y="103"/>
                  <a:pt x="499" y="102"/>
                </a:cubicBezTo>
                <a:cubicBezTo>
                  <a:pt x="501" y="102"/>
                  <a:pt x="503" y="101"/>
                  <a:pt x="506" y="101"/>
                </a:cubicBezTo>
                <a:cubicBezTo>
                  <a:pt x="508" y="100"/>
                  <a:pt x="506" y="98"/>
                  <a:pt x="505" y="97"/>
                </a:cubicBezTo>
                <a:cubicBezTo>
                  <a:pt x="504" y="95"/>
                  <a:pt x="503" y="94"/>
                  <a:pt x="506" y="91"/>
                </a:cubicBezTo>
                <a:cubicBezTo>
                  <a:pt x="503" y="93"/>
                  <a:pt x="504" y="94"/>
                  <a:pt x="500" y="96"/>
                </a:cubicBezTo>
                <a:cubicBezTo>
                  <a:pt x="498" y="95"/>
                  <a:pt x="500" y="94"/>
                  <a:pt x="502" y="91"/>
                </a:cubicBezTo>
                <a:cubicBezTo>
                  <a:pt x="504" y="89"/>
                  <a:pt x="506" y="85"/>
                  <a:pt x="507" y="83"/>
                </a:cubicBezTo>
                <a:cubicBezTo>
                  <a:pt x="502" y="86"/>
                  <a:pt x="502" y="86"/>
                  <a:pt x="502" y="86"/>
                </a:cubicBezTo>
                <a:cubicBezTo>
                  <a:pt x="506" y="82"/>
                  <a:pt x="500" y="87"/>
                  <a:pt x="500" y="83"/>
                </a:cubicBezTo>
                <a:cubicBezTo>
                  <a:pt x="501" y="83"/>
                  <a:pt x="503" y="82"/>
                  <a:pt x="503" y="82"/>
                </a:cubicBezTo>
                <a:cubicBezTo>
                  <a:pt x="501" y="80"/>
                  <a:pt x="498" y="84"/>
                  <a:pt x="496" y="83"/>
                </a:cubicBezTo>
                <a:cubicBezTo>
                  <a:pt x="503" y="76"/>
                  <a:pt x="489" y="85"/>
                  <a:pt x="492" y="79"/>
                </a:cubicBezTo>
                <a:cubicBezTo>
                  <a:pt x="490" y="80"/>
                  <a:pt x="490" y="80"/>
                  <a:pt x="490" y="80"/>
                </a:cubicBezTo>
                <a:cubicBezTo>
                  <a:pt x="493" y="76"/>
                  <a:pt x="483" y="77"/>
                  <a:pt x="481" y="74"/>
                </a:cubicBezTo>
                <a:cubicBezTo>
                  <a:pt x="482" y="74"/>
                  <a:pt x="482" y="77"/>
                  <a:pt x="487" y="74"/>
                </a:cubicBezTo>
                <a:cubicBezTo>
                  <a:pt x="487" y="69"/>
                  <a:pt x="487" y="69"/>
                  <a:pt x="487" y="69"/>
                </a:cubicBezTo>
                <a:cubicBezTo>
                  <a:pt x="485" y="70"/>
                  <a:pt x="484" y="69"/>
                  <a:pt x="482" y="71"/>
                </a:cubicBezTo>
                <a:cubicBezTo>
                  <a:pt x="481" y="72"/>
                  <a:pt x="483" y="72"/>
                  <a:pt x="483" y="72"/>
                </a:cubicBezTo>
                <a:cubicBezTo>
                  <a:pt x="480" y="73"/>
                  <a:pt x="480" y="73"/>
                  <a:pt x="480" y="73"/>
                </a:cubicBezTo>
                <a:cubicBezTo>
                  <a:pt x="481" y="68"/>
                  <a:pt x="488" y="69"/>
                  <a:pt x="493" y="67"/>
                </a:cubicBezTo>
                <a:cubicBezTo>
                  <a:pt x="491" y="66"/>
                  <a:pt x="495" y="63"/>
                  <a:pt x="495" y="62"/>
                </a:cubicBezTo>
                <a:cubicBezTo>
                  <a:pt x="489" y="63"/>
                  <a:pt x="490" y="66"/>
                  <a:pt x="484" y="68"/>
                </a:cubicBezTo>
                <a:cubicBezTo>
                  <a:pt x="481" y="68"/>
                  <a:pt x="483" y="62"/>
                  <a:pt x="488" y="59"/>
                </a:cubicBezTo>
                <a:cubicBezTo>
                  <a:pt x="475" y="63"/>
                  <a:pt x="482" y="53"/>
                  <a:pt x="473" y="57"/>
                </a:cubicBezTo>
                <a:cubicBezTo>
                  <a:pt x="474" y="57"/>
                  <a:pt x="477" y="55"/>
                  <a:pt x="475" y="55"/>
                </a:cubicBezTo>
                <a:cubicBezTo>
                  <a:pt x="473" y="56"/>
                  <a:pt x="473" y="56"/>
                  <a:pt x="473" y="56"/>
                </a:cubicBezTo>
                <a:cubicBezTo>
                  <a:pt x="468" y="55"/>
                  <a:pt x="480" y="50"/>
                  <a:pt x="477" y="49"/>
                </a:cubicBezTo>
                <a:cubicBezTo>
                  <a:pt x="476" y="50"/>
                  <a:pt x="475" y="51"/>
                  <a:pt x="473" y="52"/>
                </a:cubicBezTo>
                <a:cubicBezTo>
                  <a:pt x="470" y="50"/>
                  <a:pt x="482" y="42"/>
                  <a:pt x="475" y="41"/>
                </a:cubicBezTo>
                <a:cubicBezTo>
                  <a:pt x="475" y="42"/>
                  <a:pt x="474" y="42"/>
                  <a:pt x="474" y="42"/>
                </a:cubicBezTo>
                <a:cubicBezTo>
                  <a:pt x="473" y="43"/>
                  <a:pt x="473" y="42"/>
                  <a:pt x="475" y="40"/>
                </a:cubicBezTo>
                <a:cubicBezTo>
                  <a:pt x="479" y="40"/>
                  <a:pt x="479" y="40"/>
                  <a:pt x="479" y="40"/>
                </a:cubicBezTo>
                <a:cubicBezTo>
                  <a:pt x="489" y="34"/>
                  <a:pt x="472" y="37"/>
                  <a:pt x="474" y="33"/>
                </a:cubicBezTo>
                <a:cubicBezTo>
                  <a:pt x="472" y="34"/>
                  <a:pt x="473" y="36"/>
                  <a:pt x="469" y="36"/>
                </a:cubicBezTo>
                <a:cubicBezTo>
                  <a:pt x="468" y="35"/>
                  <a:pt x="480" y="30"/>
                  <a:pt x="474" y="30"/>
                </a:cubicBezTo>
                <a:cubicBezTo>
                  <a:pt x="473" y="32"/>
                  <a:pt x="467" y="34"/>
                  <a:pt x="467" y="35"/>
                </a:cubicBezTo>
                <a:cubicBezTo>
                  <a:pt x="465" y="34"/>
                  <a:pt x="462" y="34"/>
                  <a:pt x="466" y="32"/>
                </a:cubicBezTo>
                <a:cubicBezTo>
                  <a:pt x="465" y="32"/>
                  <a:pt x="463" y="32"/>
                  <a:pt x="462" y="33"/>
                </a:cubicBezTo>
                <a:cubicBezTo>
                  <a:pt x="465" y="31"/>
                  <a:pt x="462" y="30"/>
                  <a:pt x="461" y="29"/>
                </a:cubicBezTo>
                <a:cubicBezTo>
                  <a:pt x="459" y="30"/>
                  <a:pt x="459" y="30"/>
                  <a:pt x="459" y="30"/>
                </a:cubicBezTo>
                <a:cubicBezTo>
                  <a:pt x="469" y="24"/>
                  <a:pt x="458" y="27"/>
                  <a:pt x="458" y="25"/>
                </a:cubicBezTo>
                <a:cubicBezTo>
                  <a:pt x="455" y="26"/>
                  <a:pt x="455" y="26"/>
                  <a:pt x="455" y="26"/>
                </a:cubicBezTo>
                <a:cubicBezTo>
                  <a:pt x="456" y="25"/>
                  <a:pt x="459" y="22"/>
                  <a:pt x="454" y="22"/>
                </a:cubicBezTo>
                <a:cubicBezTo>
                  <a:pt x="451" y="24"/>
                  <a:pt x="451" y="24"/>
                  <a:pt x="451" y="24"/>
                </a:cubicBezTo>
                <a:cubicBezTo>
                  <a:pt x="453" y="22"/>
                  <a:pt x="446" y="21"/>
                  <a:pt x="451" y="18"/>
                </a:cubicBezTo>
                <a:cubicBezTo>
                  <a:pt x="450" y="18"/>
                  <a:pt x="445" y="22"/>
                  <a:pt x="444" y="20"/>
                </a:cubicBezTo>
                <a:cubicBezTo>
                  <a:pt x="446" y="18"/>
                  <a:pt x="447" y="16"/>
                  <a:pt x="444" y="16"/>
                </a:cubicBezTo>
                <a:cubicBezTo>
                  <a:pt x="442" y="17"/>
                  <a:pt x="440" y="18"/>
                  <a:pt x="442" y="18"/>
                </a:cubicBezTo>
                <a:cubicBezTo>
                  <a:pt x="443" y="18"/>
                  <a:pt x="443" y="18"/>
                  <a:pt x="444" y="17"/>
                </a:cubicBezTo>
                <a:cubicBezTo>
                  <a:pt x="441" y="19"/>
                  <a:pt x="441" y="19"/>
                  <a:pt x="441" y="19"/>
                </a:cubicBezTo>
                <a:cubicBezTo>
                  <a:pt x="438" y="18"/>
                  <a:pt x="443" y="17"/>
                  <a:pt x="441" y="15"/>
                </a:cubicBezTo>
                <a:cubicBezTo>
                  <a:pt x="439" y="16"/>
                  <a:pt x="438" y="17"/>
                  <a:pt x="436" y="18"/>
                </a:cubicBezTo>
                <a:cubicBezTo>
                  <a:pt x="437" y="15"/>
                  <a:pt x="439" y="12"/>
                  <a:pt x="440" y="8"/>
                </a:cubicBezTo>
                <a:cubicBezTo>
                  <a:pt x="443" y="7"/>
                  <a:pt x="444" y="8"/>
                  <a:pt x="448" y="6"/>
                </a:cubicBezTo>
                <a:cubicBezTo>
                  <a:pt x="448" y="7"/>
                  <a:pt x="449" y="7"/>
                  <a:pt x="450" y="8"/>
                </a:cubicBezTo>
                <a:cubicBezTo>
                  <a:pt x="455" y="8"/>
                  <a:pt x="454" y="5"/>
                  <a:pt x="455" y="3"/>
                </a:cubicBezTo>
                <a:cubicBezTo>
                  <a:pt x="456" y="5"/>
                  <a:pt x="456" y="5"/>
                  <a:pt x="456" y="5"/>
                </a:cubicBezTo>
                <a:cubicBezTo>
                  <a:pt x="457" y="5"/>
                  <a:pt x="458" y="5"/>
                  <a:pt x="458" y="5"/>
                </a:cubicBezTo>
                <a:cubicBezTo>
                  <a:pt x="458" y="6"/>
                  <a:pt x="458" y="6"/>
                  <a:pt x="458" y="6"/>
                </a:cubicBezTo>
                <a:cubicBezTo>
                  <a:pt x="463" y="0"/>
                  <a:pt x="468" y="6"/>
                  <a:pt x="471" y="1"/>
                </a:cubicBezTo>
                <a:cubicBezTo>
                  <a:pt x="471" y="2"/>
                  <a:pt x="468" y="4"/>
                  <a:pt x="466" y="6"/>
                </a:cubicBezTo>
                <a:cubicBezTo>
                  <a:pt x="465" y="8"/>
                  <a:pt x="468" y="6"/>
                  <a:pt x="470" y="6"/>
                </a:cubicBezTo>
                <a:cubicBezTo>
                  <a:pt x="474" y="2"/>
                  <a:pt x="474" y="2"/>
                  <a:pt x="474" y="2"/>
                </a:cubicBezTo>
                <a:cubicBezTo>
                  <a:pt x="473" y="7"/>
                  <a:pt x="478" y="0"/>
                  <a:pt x="482" y="2"/>
                </a:cubicBezTo>
                <a:cubicBezTo>
                  <a:pt x="480" y="6"/>
                  <a:pt x="495" y="3"/>
                  <a:pt x="496" y="4"/>
                </a:cubicBezTo>
                <a:cubicBezTo>
                  <a:pt x="496" y="7"/>
                  <a:pt x="490" y="5"/>
                  <a:pt x="488" y="8"/>
                </a:cubicBezTo>
                <a:cubicBezTo>
                  <a:pt x="488" y="9"/>
                  <a:pt x="491" y="7"/>
                  <a:pt x="493" y="8"/>
                </a:cubicBezTo>
                <a:cubicBezTo>
                  <a:pt x="487" y="11"/>
                  <a:pt x="487" y="11"/>
                  <a:pt x="487" y="11"/>
                </a:cubicBezTo>
                <a:cubicBezTo>
                  <a:pt x="487" y="13"/>
                  <a:pt x="493" y="9"/>
                  <a:pt x="491" y="11"/>
                </a:cubicBezTo>
                <a:cubicBezTo>
                  <a:pt x="495" y="11"/>
                  <a:pt x="493" y="9"/>
                  <a:pt x="498" y="7"/>
                </a:cubicBezTo>
                <a:cubicBezTo>
                  <a:pt x="497" y="8"/>
                  <a:pt x="495" y="11"/>
                  <a:pt x="498" y="10"/>
                </a:cubicBezTo>
                <a:cubicBezTo>
                  <a:pt x="499" y="10"/>
                  <a:pt x="499" y="8"/>
                  <a:pt x="500" y="9"/>
                </a:cubicBezTo>
                <a:cubicBezTo>
                  <a:pt x="499" y="14"/>
                  <a:pt x="506" y="13"/>
                  <a:pt x="507" y="17"/>
                </a:cubicBezTo>
                <a:cubicBezTo>
                  <a:pt x="510" y="16"/>
                  <a:pt x="510" y="16"/>
                  <a:pt x="510" y="16"/>
                </a:cubicBezTo>
                <a:cubicBezTo>
                  <a:pt x="509" y="16"/>
                  <a:pt x="508" y="17"/>
                  <a:pt x="509" y="17"/>
                </a:cubicBezTo>
                <a:cubicBezTo>
                  <a:pt x="511" y="16"/>
                  <a:pt x="511" y="16"/>
                  <a:pt x="511" y="16"/>
                </a:cubicBezTo>
                <a:cubicBezTo>
                  <a:pt x="511" y="17"/>
                  <a:pt x="509" y="23"/>
                  <a:pt x="511" y="25"/>
                </a:cubicBezTo>
                <a:cubicBezTo>
                  <a:pt x="514" y="22"/>
                  <a:pt x="514" y="22"/>
                  <a:pt x="514" y="22"/>
                </a:cubicBezTo>
                <a:cubicBezTo>
                  <a:pt x="511" y="26"/>
                  <a:pt x="511" y="26"/>
                  <a:pt x="511" y="26"/>
                </a:cubicBezTo>
                <a:cubicBezTo>
                  <a:pt x="516" y="24"/>
                  <a:pt x="516" y="24"/>
                  <a:pt x="516" y="24"/>
                </a:cubicBezTo>
                <a:cubicBezTo>
                  <a:pt x="511" y="27"/>
                  <a:pt x="516" y="28"/>
                  <a:pt x="515" y="31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17" y="32"/>
                  <a:pt x="517" y="32"/>
                  <a:pt x="517" y="32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20" y="32"/>
                  <a:pt x="515" y="36"/>
                  <a:pt x="518" y="36"/>
                </a:cubicBezTo>
                <a:cubicBezTo>
                  <a:pt x="517" y="36"/>
                  <a:pt x="522" y="33"/>
                  <a:pt x="524" y="32"/>
                </a:cubicBezTo>
                <a:close/>
                <a:moveTo>
                  <a:pt x="552" y="103"/>
                </a:moveTo>
                <a:cubicBezTo>
                  <a:pt x="552" y="104"/>
                  <a:pt x="552" y="104"/>
                  <a:pt x="552" y="104"/>
                </a:cubicBezTo>
                <a:cubicBezTo>
                  <a:pt x="553" y="103"/>
                  <a:pt x="552" y="103"/>
                  <a:pt x="552" y="103"/>
                </a:cubicBezTo>
                <a:cubicBezTo>
                  <a:pt x="551" y="101"/>
                  <a:pt x="551" y="101"/>
                  <a:pt x="551" y="101"/>
                </a:cubicBezTo>
                <a:cubicBezTo>
                  <a:pt x="547" y="102"/>
                  <a:pt x="550" y="102"/>
                  <a:pt x="552" y="103"/>
                </a:cubicBezTo>
                <a:close/>
                <a:moveTo>
                  <a:pt x="473" y="166"/>
                </a:moveTo>
                <a:cubicBezTo>
                  <a:pt x="475" y="166"/>
                  <a:pt x="475" y="166"/>
                  <a:pt x="475" y="166"/>
                </a:cubicBezTo>
                <a:cubicBezTo>
                  <a:pt x="475" y="167"/>
                  <a:pt x="473" y="165"/>
                  <a:pt x="475" y="168"/>
                </a:cubicBezTo>
                <a:cubicBezTo>
                  <a:pt x="474" y="167"/>
                  <a:pt x="474" y="168"/>
                  <a:pt x="473" y="166"/>
                </a:cubicBezTo>
                <a:close/>
                <a:moveTo>
                  <a:pt x="509" y="103"/>
                </a:moveTo>
                <a:cubicBezTo>
                  <a:pt x="506" y="104"/>
                  <a:pt x="506" y="104"/>
                  <a:pt x="506" y="104"/>
                </a:cubicBezTo>
                <a:cubicBezTo>
                  <a:pt x="510" y="104"/>
                  <a:pt x="510" y="104"/>
                  <a:pt x="510" y="104"/>
                </a:cubicBezTo>
                <a:lnTo>
                  <a:pt x="509" y="103"/>
                </a:lnTo>
                <a:close/>
                <a:moveTo>
                  <a:pt x="502" y="93"/>
                </a:moveTo>
                <a:cubicBezTo>
                  <a:pt x="502" y="94"/>
                  <a:pt x="502" y="94"/>
                  <a:pt x="501" y="95"/>
                </a:cubicBezTo>
                <a:cubicBezTo>
                  <a:pt x="502" y="95"/>
                  <a:pt x="502" y="95"/>
                  <a:pt x="502" y="95"/>
                </a:cubicBezTo>
                <a:cubicBezTo>
                  <a:pt x="502" y="94"/>
                  <a:pt x="503" y="93"/>
                  <a:pt x="503" y="93"/>
                </a:cubicBezTo>
                <a:lnTo>
                  <a:pt x="502" y="93"/>
                </a:lnTo>
                <a:close/>
                <a:moveTo>
                  <a:pt x="523" y="61"/>
                </a:moveTo>
                <a:cubicBezTo>
                  <a:pt x="518" y="65"/>
                  <a:pt x="524" y="62"/>
                  <a:pt x="522" y="64"/>
                </a:cubicBezTo>
                <a:cubicBezTo>
                  <a:pt x="522" y="64"/>
                  <a:pt x="521" y="65"/>
                  <a:pt x="521" y="65"/>
                </a:cubicBezTo>
                <a:cubicBezTo>
                  <a:pt x="522" y="65"/>
                  <a:pt x="522" y="64"/>
                  <a:pt x="522" y="64"/>
                </a:cubicBezTo>
                <a:cubicBezTo>
                  <a:pt x="524" y="63"/>
                  <a:pt x="528" y="59"/>
                  <a:pt x="523" y="61"/>
                </a:cubicBezTo>
                <a:close/>
                <a:moveTo>
                  <a:pt x="540" y="98"/>
                </a:moveTo>
                <a:cubicBezTo>
                  <a:pt x="544" y="98"/>
                  <a:pt x="543" y="95"/>
                  <a:pt x="545" y="94"/>
                </a:cubicBezTo>
                <a:cubicBezTo>
                  <a:pt x="544" y="93"/>
                  <a:pt x="541" y="95"/>
                  <a:pt x="539" y="96"/>
                </a:cubicBezTo>
                <a:cubicBezTo>
                  <a:pt x="539" y="95"/>
                  <a:pt x="539" y="95"/>
                  <a:pt x="539" y="94"/>
                </a:cubicBezTo>
                <a:cubicBezTo>
                  <a:pt x="531" y="96"/>
                  <a:pt x="543" y="96"/>
                  <a:pt x="540" y="98"/>
                </a:cubicBezTo>
                <a:close/>
                <a:moveTo>
                  <a:pt x="562" y="140"/>
                </a:moveTo>
                <a:cubicBezTo>
                  <a:pt x="565" y="140"/>
                  <a:pt x="565" y="140"/>
                  <a:pt x="565" y="140"/>
                </a:cubicBezTo>
                <a:cubicBezTo>
                  <a:pt x="568" y="141"/>
                  <a:pt x="568" y="141"/>
                  <a:pt x="568" y="141"/>
                </a:cubicBezTo>
                <a:cubicBezTo>
                  <a:pt x="569" y="141"/>
                  <a:pt x="569" y="141"/>
                  <a:pt x="569" y="141"/>
                </a:cubicBezTo>
                <a:lnTo>
                  <a:pt x="562" y="140"/>
                </a:lnTo>
                <a:close/>
                <a:moveTo>
                  <a:pt x="556" y="144"/>
                </a:moveTo>
                <a:cubicBezTo>
                  <a:pt x="554" y="145"/>
                  <a:pt x="546" y="143"/>
                  <a:pt x="541" y="140"/>
                </a:cubicBezTo>
                <a:cubicBezTo>
                  <a:pt x="544" y="140"/>
                  <a:pt x="545" y="139"/>
                  <a:pt x="553" y="142"/>
                </a:cubicBezTo>
                <a:cubicBezTo>
                  <a:pt x="548" y="140"/>
                  <a:pt x="564" y="146"/>
                  <a:pt x="556" y="144"/>
                </a:cubicBezTo>
                <a:close/>
                <a:moveTo>
                  <a:pt x="521" y="78"/>
                </a:moveTo>
                <a:cubicBezTo>
                  <a:pt x="520" y="80"/>
                  <a:pt x="513" y="85"/>
                  <a:pt x="519" y="86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3" y="81"/>
                  <a:pt x="523" y="81"/>
                  <a:pt x="523" y="81"/>
                </a:cubicBezTo>
                <a:cubicBezTo>
                  <a:pt x="515" y="86"/>
                  <a:pt x="521" y="79"/>
                  <a:pt x="521" y="78"/>
                </a:cubicBezTo>
                <a:close/>
                <a:moveTo>
                  <a:pt x="529" y="145"/>
                </a:moveTo>
                <a:cubicBezTo>
                  <a:pt x="528" y="146"/>
                  <a:pt x="522" y="144"/>
                  <a:pt x="516" y="140"/>
                </a:cubicBezTo>
                <a:cubicBezTo>
                  <a:pt x="519" y="142"/>
                  <a:pt x="526" y="144"/>
                  <a:pt x="531" y="146"/>
                </a:cubicBezTo>
                <a:cubicBezTo>
                  <a:pt x="530" y="145"/>
                  <a:pt x="529" y="145"/>
                  <a:pt x="529" y="145"/>
                </a:cubicBezTo>
                <a:close/>
                <a:moveTo>
                  <a:pt x="523" y="141"/>
                </a:moveTo>
                <a:cubicBezTo>
                  <a:pt x="523" y="140"/>
                  <a:pt x="518" y="137"/>
                  <a:pt x="523" y="139"/>
                </a:cubicBezTo>
                <a:cubicBezTo>
                  <a:pt x="526" y="141"/>
                  <a:pt x="536" y="147"/>
                  <a:pt x="536" y="144"/>
                </a:cubicBezTo>
                <a:cubicBezTo>
                  <a:pt x="527" y="140"/>
                  <a:pt x="524" y="138"/>
                  <a:pt x="518" y="137"/>
                </a:cubicBezTo>
                <a:lnTo>
                  <a:pt x="523" y="141"/>
                </a:lnTo>
                <a:close/>
                <a:moveTo>
                  <a:pt x="541" y="148"/>
                </a:moveTo>
                <a:cubicBezTo>
                  <a:pt x="541" y="147"/>
                  <a:pt x="541" y="146"/>
                  <a:pt x="541" y="145"/>
                </a:cubicBezTo>
                <a:cubicBezTo>
                  <a:pt x="531" y="141"/>
                  <a:pt x="539" y="146"/>
                  <a:pt x="541" y="148"/>
                </a:cubicBezTo>
                <a:cubicBezTo>
                  <a:pt x="541" y="149"/>
                  <a:pt x="541" y="149"/>
                  <a:pt x="541" y="149"/>
                </a:cubicBezTo>
                <a:cubicBezTo>
                  <a:pt x="541" y="149"/>
                  <a:pt x="541" y="148"/>
                  <a:pt x="541" y="148"/>
                </a:cubicBezTo>
                <a:close/>
                <a:moveTo>
                  <a:pt x="513" y="155"/>
                </a:moveTo>
                <a:cubicBezTo>
                  <a:pt x="515" y="156"/>
                  <a:pt x="515" y="156"/>
                  <a:pt x="515" y="156"/>
                </a:cubicBezTo>
                <a:cubicBezTo>
                  <a:pt x="516" y="157"/>
                  <a:pt x="517" y="158"/>
                  <a:pt x="518" y="157"/>
                </a:cubicBezTo>
                <a:cubicBezTo>
                  <a:pt x="515" y="156"/>
                  <a:pt x="515" y="156"/>
                  <a:pt x="515" y="156"/>
                </a:cubicBezTo>
                <a:cubicBezTo>
                  <a:pt x="514" y="154"/>
                  <a:pt x="514" y="152"/>
                  <a:pt x="513" y="155"/>
                </a:cubicBezTo>
                <a:close/>
                <a:moveTo>
                  <a:pt x="537" y="149"/>
                </a:moveTo>
                <a:cubicBezTo>
                  <a:pt x="533" y="149"/>
                  <a:pt x="533" y="149"/>
                  <a:pt x="533" y="149"/>
                </a:cubicBezTo>
                <a:cubicBezTo>
                  <a:pt x="533" y="148"/>
                  <a:pt x="533" y="146"/>
                  <a:pt x="537" y="149"/>
                </a:cubicBezTo>
                <a:close/>
                <a:moveTo>
                  <a:pt x="516" y="149"/>
                </a:moveTo>
                <a:cubicBezTo>
                  <a:pt x="516" y="149"/>
                  <a:pt x="513" y="150"/>
                  <a:pt x="512" y="151"/>
                </a:cubicBezTo>
                <a:cubicBezTo>
                  <a:pt x="514" y="152"/>
                  <a:pt x="518" y="152"/>
                  <a:pt x="516" y="149"/>
                </a:cubicBezTo>
                <a:close/>
                <a:moveTo>
                  <a:pt x="455" y="166"/>
                </a:moveTo>
                <a:cubicBezTo>
                  <a:pt x="454" y="162"/>
                  <a:pt x="454" y="162"/>
                  <a:pt x="454" y="162"/>
                </a:cubicBezTo>
                <a:cubicBezTo>
                  <a:pt x="452" y="162"/>
                  <a:pt x="452" y="162"/>
                  <a:pt x="452" y="162"/>
                </a:cubicBezTo>
                <a:lnTo>
                  <a:pt x="455" y="166"/>
                </a:lnTo>
                <a:close/>
                <a:moveTo>
                  <a:pt x="468" y="155"/>
                </a:moveTo>
                <a:cubicBezTo>
                  <a:pt x="469" y="155"/>
                  <a:pt x="469" y="155"/>
                  <a:pt x="469" y="155"/>
                </a:cubicBezTo>
                <a:cubicBezTo>
                  <a:pt x="468" y="153"/>
                  <a:pt x="468" y="153"/>
                  <a:pt x="468" y="153"/>
                </a:cubicBezTo>
                <a:lnTo>
                  <a:pt x="468" y="155"/>
                </a:lnTo>
                <a:close/>
                <a:moveTo>
                  <a:pt x="484" y="145"/>
                </a:moveTo>
                <a:cubicBezTo>
                  <a:pt x="484" y="146"/>
                  <a:pt x="484" y="146"/>
                  <a:pt x="484" y="147"/>
                </a:cubicBezTo>
                <a:cubicBezTo>
                  <a:pt x="484" y="150"/>
                  <a:pt x="481" y="153"/>
                  <a:pt x="479" y="152"/>
                </a:cubicBezTo>
                <a:cubicBezTo>
                  <a:pt x="479" y="155"/>
                  <a:pt x="483" y="158"/>
                  <a:pt x="484" y="160"/>
                </a:cubicBezTo>
                <a:cubicBezTo>
                  <a:pt x="478" y="146"/>
                  <a:pt x="486" y="160"/>
                  <a:pt x="486" y="154"/>
                </a:cubicBezTo>
                <a:cubicBezTo>
                  <a:pt x="485" y="153"/>
                  <a:pt x="484" y="154"/>
                  <a:pt x="483" y="152"/>
                </a:cubicBezTo>
                <a:cubicBezTo>
                  <a:pt x="483" y="150"/>
                  <a:pt x="484" y="149"/>
                  <a:pt x="485" y="150"/>
                </a:cubicBezTo>
                <a:cubicBezTo>
                  <a:pt x="486" y="151"/>
                  <a:pt x="486" y="152"/>
                  <a:pt x="486" y="152"/>
                </a:cubicBezTo>
                <a:cubicBezTo>
                  <a:pt x="486" y="151"/>
                  <a:pt x="485" y="150"/>
                  <a:pt x="485" y="150"/>
                </a:cubicBezTo>
                <a:cubicBezTo>
                  <a:pt x="485" y="149"/>
                  <a:pt x="484" y="148"/>
                  <a:pt x="484" y="147"/>
                </a:cubicBezTo>
                <a:cubicBezTo>
                  <a:pt x="484" y="146"/>
                  <a:pt x="484" y="146"/>
                  <a:pt x="484" y="145"/>
                </a:cubicBezTo>
                <a:close/>
                <a:moveTo>
                  <a:pt x="506" y="138"/>
                </a:moveTo>
                <a:cubicBezTo>
                  <a:pt x="507" y="139"/>
                  <a:pt x="508" y="141"/>
                  <a:pt x="510" y="142"/>
                </a:cubicBezTo>
                <a:cubicBezTo>
                  <a:pt x="509" y="140"/>
                  <a:pt x="507" y="139"/>
                  <a:pt x="506" y="138"/>
                </a:cubicBezTo>
                <a:cubicBezTo>
                  <a:pt x="505" y="138"/>
                  <a:pt x="504" y="137"/>
                  <a:pt x="504" y="137"/>
                </a:cubicBezTo>
                <a:cubicBezTo>
                  <a:pt x="504" y="137"/>
                  <a:pt x="505" y="138"/>
                  <a:pt x="506" y="138"/>
                </a:cubicBezTo>
                <a:close/>
                <a:moveTo>
                  <a:pt x="498" y="132"/>
                </a:moveTo>
                <a:cubicBezTo>
                  <a:pt x="501" y="133"/>
                  <a:pt x="503" y="135"/>
                  <a:pt x="506" y="136"/>
                </a:cubicBezTo>
                <a:cubicBezTo>
                  <a:pt x="502" y="134"/>
                  <a:pt x="502" y="134"/>
                  <a:pt x="502" y="134"/>
                </a:cubicBezTo>
                <a:cubicBezTo>
                  <a:pt x="504" y="134"/>
                  <a:pt x="505" y="135"/>
                  <a:pt x="506" y="135"/>
                </a:cubicBezTo>
                <a:cubicBezTo>
                  <a:pt x="502" y="132"/>
                  <a:pt x="497" y="129"/>
                  <a:pt x="498" y="132"/>
                </a:cubicBezTo>
                <a:close/>
                <a:moveTo>
                  <a:pt x="508" y="133"/>
                </a:moveTo>
                <a:cubicBezTo>
                  <a:pt x="504" y="132"/>
                  <a:pt x="504" y="132"/>
                  <a:pt x="504" y="132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8" y="136"/>
                  <a:pt x="508" y="136"/>
                  <a:pt x="508" y="136"/>
                </a:cubicBezTo>
                <a:cubicBezTo>
                  <a:pt x="504" y="133"/>
                  <a:pt x="504" y="133"/>
                  <a:pt x="504" y="133"/>
                </a:cubicBezTo>
                <a:lnTo>
                  <a:pt x="508" y="133"/>
                </a:lnTo>
                <a:close/>
                <a:moveTo>
                  <a:pt x="539" y="127"/>
                </a:moveTo>
                <a:cubicBezTo>
                  <a:pt x="542" y="128"/>
                  <a:pt x="544" y="129"/>
                  <a:pt x="538" y="128"/>
                </a:cubicBezTo>
                <a:cubicBezTo>
                  <a:pt x="536" y="126"/>
                  <a:pt x="536" y="126"/>
                  <a:pt x="536" y="126"/>
                </a:cubicBezTo>
                <a:cubicBezTo>
                  <a:pt x="536" y="126"/>
                  <a:pt x="532" y="126"/>
                  <a:pt x="534" y="127"/>
                </a:cubicBezTo>
                <a:cubicBezTo>
                  <a:pt x="517" y="121"/>
                  <a:pt x="536" y="128"/>
                  <a:pt x="528" y="123"/>
                </a:cubicBezTo>
                <a:cubicBezTo>
                  <a:pt x="530" y="126"/>
                  <a:pt x="520" y="122"/>
                  <a:pt x="514" y="120"/>
                </a:cubicBezTo>
                <a:cubicBezTo>
                  <a:pt x="518" y="121"/>
                  <a:pt x="518" y="120"/>
                  <a:pt x="520" y="120"/>
                </a:cubicBezTo>
                <a:cubicBezTo>
                  <a:pt x="521" y="120"/>
                  <a:pt x="522" y="120"/>
                  <a:pt x="524" y="121"/>
                </a:cubicBezTo>
                <a:cubicBezTo>
                  <a:pt x="525" y="121"/>
                  <a:pt x="526" y="121"/>
                  <a:pt x="528" y="122"/>
                </a:cubicBezTo>
                <a:cubicBezTo>
                  <a:pt x="529" y="122"/>
                  <a:pt x="531" y="123"/>
                  <a:pt x="534" y="124"/>
                </a:cubicBezTo>
                <a:cubicBezTo>
                  <a:pt x="532" y="124"/>
                  <a:pt x="536" y="125"/>
                  <a:pt x="539" y="127"/>
                </a:cubicBezTo>
                <a:close/>
                <a:moveTo>
                  <a:pt x="520" y="108"/>
                </a:moveTo>
                <a:cubicBezTo>
                  <a:pt x="520" y="106"/>
                  <a:pt x="520" y="106"/>
                  <a:pt x="520" y="106"/>
                </a:cubicBezTo>
                <a:cubicBezTo>
                  <a:pt x="521" y="108"/>
                  <a:pt x="521" y="108"/>
                  <a:pt x="521" y="108"/>
                </a:cubicBezTo>
                <a:lnTo>
                  <a:pt x="520" y="108"/>
                </a:lnTo>
                <a:close/>
                <a:moveTo>
                  <a:pt x="488" y="61"/>
                </a:moveTo>
                <a:cubicBezTo>
                  <a:pt x="483" y="63"/>
                  <a:pt x="489" y="64"/>
                  <a:pt x="492" y="62"/>
                </a:cubicBezTo>
                <a:cubicBezTo>
                  <a:pt x="490" y="63"/>
                  <a:pt x="489" y="61"/>
                  <a:pt x="488" y="61"/>
                </a:cubicBezTo>
                <a:close/>
                <a:moveTo>
                  <a:pt x="480" y="41"/>
                </a:moveTo>
                <a:cubicBezTo>
                  <a:pt x="481" y="42"/>
                  <a:pt x="476" y="46"/>
                  <a:pt x="482" y="44"/>
                </a:cubicBezTo>
                <a:cubicBezTo>
                  <a:pt x="483" y="41"/>
                  <a:pt x="483" y="41"/>
                  <a:pt x="483" y="41"/>
                </a:cubicBezTo>
                <a:cubicBezTo>
                  <a:pt x="481" y="41"/>
                  <a:pt x="483" y="40"/>
                  <a:pt x="480" y="41"/>
                </a:cubicBezTo>
                <a:close/>
                <a:moveTo>
                  <a:pt x="472" y="28"/>
                </a:moveTo>
                <a:cubicBezTo>
                  <a:pt x="478" y="25"/>
                  <a:pt x="478" y="25"/>
                  <a:pt x="478" y="25"/>
                </a:cubicBezTo>
                <a:cubicBezTo>
                  <a:pt x="477" y="26"/>
                  <a:pt x="477" y="26"/>
                  <a:pt x="477" y="26"/>
                </a:cubicBezTo>
                <a:lnTo>
                  <a:pt x="472" y="28"/>
                </a:lnTo>
                <a:close/>
                <a:moveTo>
                  <a:pt x="466" y="33"/>
                </a:moveTo>
                <a:cubicBezTo>
                  <a:pt x="466" y="33"/>
                  <a:pt x="466" y="31"/>
                  <a:pt x="469" y="30"/>
                </a:cubicBezTo>
                <a:lnTo>
                  <a:pt x="466" y="33"/>
                </a:lnTo>
                <a:close/>
                <a:moveTo>
                  <a:pt x="465" y="16"/>
                </a:moveTo>
                <a:cubicBezTo>
                  <a:pt x="459" y="19"/>
                  <a:pt x="459" y="19"/>
                  <a:pt x="459" y="19"/>
                </a:cubicBezTo>
                <a:cubicBezTo>
                  <a:pt x="459" y="19"/>
                  <a:pt x="459" y="19"/>
                  <a:pt x="459" y="19"/>
                </a:cubicBezTo>
                <a:lnTo>
                  <a:pt x="465" y="16"/>
                </a:lnTo>
                <a:close/>
                <a:moveTo>
                  <a:pt x="469" y="16"/>
                </a:moveTo>
                <a:cubicBezTo>
                  <a:pt x="468" y="17"/>
                  <a:pt x="467" y="17"/>
                  <a:pt x="466" y="18"/>
                </a:cubicBezTo>
                <a:cubicBezTo>
                  <a:pt x="464" y="19"/>
                  <a:pt x="464" y="20"/>
                  <a:pt x="466" y="20"/>
                </a:cubicBezTo>
                <a:cubicBezTo>
                  <a:pt x="469" y="19"/>
                  <a:pt x="467" y="19"/>
                  <a:pt x="467" y="18"/>
                </a:cubicBezTo>
                <a:cubicBezTo>
                  <a:pt x="468" y="18"/>
                  <a:pt x="470" y="18"/>
                  <a:pt x="469" y="20"/>
                </a:cubicBezTo>
                <a:cubicBezTo>
                  <a:pt x="464" y="21"/>
                  <a:pt x="464" y="21"/>
                  <a:pt x="460" y="23"/>
                </a:cubicBezTo>
                <a:cubicBezTo>
                  <a:pt x="456" y="21"/>
                  <a:pt x="462" y="19"/>
                  <a:pt x="466" y="18"/>
                </a:cubicBezTo>
                <a:cubicBezTo>
                  <a:pt x="466" y="17"/>
                  <a:pt x="468" y="17"/>
                  <a:pt x="469" y="16"/>
                </a:cubicBezTo>
                <a:close/>
                <a:moveTo>
                  <a:pt x="474" y="23"/>
                </a:moveTo>
                <a:cubicBezTo>
                  <a:pt x="473" y="23"/>
                  <a:pt x="472" y="23"/>
                  <a:pt x="471" y="24"/>
                </a:cubicBezTo>
                <a:cubicBezTo>
                  <a:pt x="469" y="23"/>
                  <a:pt x="467" y="22"/>
                  <a:pt x="463" y="25"/>
                </a:cubicBezTo>
                <a:cubicBezTo>
                  <a:pt x="464" y="26"/>
                  <a:pt x="464" y="26"/>
                  <a:pt x="464" y="26"/>
                </a:cubicBezTo>
                <a:cubicBezTo>
                  <a:pt x="464" y="26"/>
                  <a:pt x="464" y="26"/>
                  <a:pt x="465" y="25"/>
                </a:cubicBezTo>
                <a:cubicBezTo>
                  <a:pt x="468" y="25"/>
                  <a:pt x="465" y="27"/>
                  <a:pt x="464" y="28"/>
                </a:cubicBezTo>
                <a:cubicBezTo>
                  <a:pt x="466" y="27"/>
                  <a:pt x="468" y="25"/>
                  <a:pt x="471" y="24"/>
                </a:cubicBezTo>
                <a:cubicBezTo>
                  <a:pt x="472" y="24"/>
                  <a:pt x="472" y="24"/>
                  <a:pt x="473" y="24"/>
                </a:cubicBezTo>
                <a:cubicBezTo>
                  <a:pt x="473" y="25"/>
                  <a:pt x="472" y="25"/>
                  <a:pt x="474" y="25"/>
                </a:cubicBezTo>
                <a:cubicBezTo>
                  <a:pt x="475" y="24"/>
                  <a:pt x="475" y="24"/>
                  <a:pt x="475" y="24"/>
                </a:cubicBezTo>
                <a:cubicBezTo>
                  <a:pt x="474" y="24"/>
                  <a:pt x="474" y="24"/>
                  <a:pt x="473" y="24"/>
                </a:cubicBezTo>
                <a:cubicBezTo>
                  <a:pt x="474" y="24"/>
                  <a:pt x="474" y="23"/>
                  <a:pt x="474" y="23"/>
                </a:cubicBezTo>
                <a:close/>
                <a:moveTo>
                  <a:pt x="472" y="13"/>
                </a:moveTo>
                <a:cubicBezTo>
                  <a:pt x="473" y="13"/>
                  <a:pt x="475" y="13"/>
                  <a:pt x="476" y="12"/>
                </a:cubicBezTo>
                <a:cubicBezTo>
                  <a:pt x="477" y="11"/>
                  <a:pt x="477" y="11"/>
                  <a:pt x="477" y="11"/>
                </a:cubicBezTo>
                <a:cubicBezTo>
                  <a:pt x="474" y="10"/>
                  <a:pt x="472" y="12"/>
                  <a:pt x="472" y="13"/>
                </a:cubicBezTo>
                <a:close/>
                <a:moveTo>
                  <a:pt x="489" y="54"/>
                </a:moveTo>
                <a:cubicBezTo>
                  <a:pt x="489" y="54"/>
                  <a:pt x="490" y="56"/>
                  <a:pt x="487" y="58"/>
                </a:cubicBezTo>
                <a:cubicBezTo>
                  <a:pt x="492" y="56"/>
                  <a:pt x="492" y="56"/>
                  <a:pt x="492" y="56"/>
                </a:cubicBezTo>
                <a:cubicBezTo>
                  <a:pt x="491" y="55"/>
                  <a:pt x="494" y="53"/>
                  <a:pt x="496" y="53"/>
                </a:cubicBezTo>
                <a:cubicBezTo>
                  <a:pt x="492" y="53"/>
                  <a:pt x="494" y="51"/>
                  <a:pt x="489" y="54"/>
                </a:cubicBezTo>
                <a:close/>
                <a:moveTo>
                  <a:pt x="518" y="105"/>
                </a:moveTo>
                <a:cubicBezTo>
                  <a:pt x="520" y="104"/>
                  <a:pt x="514" y="102"/>
                  <a:pt x="521" y="101"/>
                </a:cubicBezTo>
                <a:cubicBezTo>
                  <a:pt x="512" y="101"/>
                  <a:pt x="516" y="104"/>
                  <a:pt x="518" y="105"/>
                </a:cubicBezTo>
                <a:close/>
                <a:moveTo>
                  <a:pt x="528" y="105"/>
                </a:moveTo>
                <a:cubicBezTo>
                  <a:pt x="528" y="106"/>
                  <a:pt x="528" y="106"/>
                  <a:pt x="528" y="106"/>
                </a:cubicBezTo>
                <a:cubicBezTo>
                  <a:pt x="527" y="107"/>
                  <a:pt x="520" y="107"/>
                  <a:pt x="524" y="108"/>
                </a:cubicBezTo>
                <a:cubicBezTo>
                  <a:pt x="526" y="108"/>
                  <a:pt x="523" y="107"/>
                  <a:pt x="525" y="107"/>
                </a:cubicBezTo>
                <a:cubicBezTo>
                  <a:pt x="529" y="107"/>
                  <a:pt x="528" y="107"/>
                  <a:pt x="528" y="106"/>
                </a:cubicBezTo>
                <a:cubicBezTo>
                  <a:pt x="528" y="106"/>
                  <a:pt x="528" y="106"/>
                  <a:pt x="528" y="105"/>
                </a:cubicBezTo>
                <a:close/>
                <a:moveTo>
                  <a:pt x="513" y="71"/>
                </a:moveTo>
                <a:cubicBezTo>
                  <a:pt x="514" y="72"/>
                  <a:pt x="514" y="72"/>
                  <a:pt x="514" y="72"/>
                </a:cubicBezTo>
                <a:cubicBezTo>
                  <a:pt x="510" y="75"/>
                  <a:pt x="510" y="75"/>
                  <a:pt x="510" y="75"/>
                </a:cubicBezTo>
                <a:lnTo>
                  <a:pt x="513" y="71"/>
                </a:lnTo>
                <a:close/>
                <a:moveTo>
                  <a:pt x="511" y="55"/>
                </a:moveTo>
                <a:cubicBezTo>
                  <a:pt x="511" y="56"/>
                  <a:pt x="511" y="56"/>
                  <a:pt x="511" y="56"/>
                </a:cubicBezTo>
                <a:cubicBezTo>
                  <a:pt x="510" y="56"/>
                  <a:pt x="510" y="56"/>
                  <a:pt x="510" y="56"/>
                </a:cubicBezTo>
                <a:cubicBezTo>
                  <a:pt x="509" y="57"/>
                  <a:pt x="507" y="57"/>
                  <a:pt x="506" y="58"/>
                </a:cubicBezTo>
                <a:cubicBezTo>
                  <a:pt x="506" y="58"/>
                  <a:pt x="506" y="59"/>
                  <a:pt x="506" y="59"/>
                </a:cubicBezTo>
                <a:cubicBezTo>
                  <a:pt x="506" y="59"/>
                  <a:pt x="506" y="58"/>
                  <a:pt x="506" y="58"/>
                </a:cubicBezTo>
                <a:cubicBezTo>
                  <a:pt x="506" y="57"/>
                  <a:pt x="505" y="56"/>
                  <a:pt x="509" y="54"/>
                </a:cubicBezTo>
                <a:cubicBezTo>
                  <a:pt x="507" y="55"/>
                  <a:pt x="508" y="57"/>
                  <a:pt x="511" y="56"/>
                </a:cubicBezTo>
                <a:lnTo>
                  <a:pt x="511" y="55"/>
                </a:lnTo>
                <a:close/>
                <a:moveTo>
                  <a:pt x="501" y="25"/>
                </a:moveTo>
                <a:cubicBezTo>
                  <a:pt x="500" y="26"/>
                  <a:pt x="499" y="26"/>
                  <a:pt x="502" y="26"/>
                </a:cubicBezTo>
                <a:cubicBezTo>
                  <a:pt x="503" y="25"/>
                  <a:pt x="502" y="24"/>
                  <a:pt x="501" y="25"/>
                </a:cubicBezTo>
                <a:close/>
                <a:moveTo>
                  <a:pt x="519" y="60"/>
                </a:moveTo>
                <a:cubicBezTo>
                  <a:pt x="516" y="61"/>
                  <a:pt x="518" y="62"/>
                  <a:pt x="514" y="63"/>
                </a:cubicBezTo>
                <a:cubicBezTo>
                  <a:pt x="513" y="63"/>
                  <a:pt x="513" y="63"/>
                  <a:pt x="513" y="63"/>
                </a:cubicBezTo>
                <a:cubicBezTo>
                  <a:pt x="515" y="63"/>
                  <a:pt x="507" y="67"/>
                  <a:pt x="512" y="66"/>
                </a:cubicBezTo>
                <a:cubicBezTo>
                  <a:pt x="511" y="66"/>
                  <a:pt x="511" y="66"/>
                  <a:pt x="511" y="66"/>
                </a:cubicBezTo>
                <a:cubicBezTo>
                  <a:pt x="513" y="66"/>
                  <a:pt x="515" y="62"/>
                  <a:pt x="518" y="62"/>
                </a:cubicBezTo>
                <a:cubicBezTo>
                  <a:pt x="519" y="63"/>
                  <a:pt x="521" y="60"/>
                  <a:pt x="519" y="60"/>
                </a:cubicBezTo>
                <a:close/>
                <a:moveTo>
                  <a:pt x="507" y="19"/>
                </a:moveTo>
                <a:cubicBezTo>
                  <a:pt x="507" y="21"/>
                  <a:pt x="500" y="23"/>
                  <a:pt x="504" y="24"/>
                </a:cubicBezTo>
                <a:cubicBezTo>
                  <a:pt x="504" y="22"/>
                  <a:pt x="511" y="19"/>
                  <a:pt x="507" y="19"/>
                </a:cubicBezTo>
                <a:close/>
                <a:moveTo>
                  <a:pt x="524" y="45"/>
                </a:moveTo>
                <a:cubicBezTo>
                  <a:pt x="525" y="45"/>
                  <a:pt x="525" y="45"/>
                  <a:pt x="525" y="45"/>
                </a:cubicBezTo>
                <a:cubicBezTo>
                  <a:pt x="524" y="47"/>
                  <a:pt x="524" y="47"/>
                  <a:pt x="524" y="47"/>
                </a:cubicBezTo>
                <a:cubicBezTo>
                  <a:pt x="523" y="47"/>
                  <a:pt x="523" y="47"/>
                  <a:pt x="523" y="47"/>
                </a:cubicBezTo>
                <a:lnTo>
                  <a:pt x="524" y="45"/>
                </a:lnTo>
                <a:close/>
                <a:moveTo>
                  <a:pt x="467" y="35"/>
                </a:moveTo>
                <a:cubicBezTo>
                  <a:pt x="466" y="35"/>
                  <a:pt x="466" y="36"/>
                  <a:pt x="467" y="36"/>
                </a:cubicBezTo>
                <a:cubicBezTo>
                  <a:pt x="467" y="36"/>
                  <a:pt x="467" y="35"/>
                  <a:pt x="467" y="35"/>
                </a:cubicBezTo>
                <a:close/>
                <a:moveTo>
                  <a:pt x="501" y="109"/>
                </a:moveTo>
                <a:cubicBezTo>
                  <a:pt x="500" y="108"/>
                  <a:pt x="499" y="108"/>
                  <a:pt x="498" y="108"/>
                </a:cubicBezTo>
                <a:cubicBezTo>
                  <a:pt x="499" y="108"/>
                  <a:pt x="500" y="108"/>
                  <a:pt x="501" y="109"/>
                </a:cubicBezTo>
                <a:close/>
                <a:moveTo>
                  <a:pt x="496" y="109"/>
                </a:moveTo>
                <a:cubicBezTo>
                  <a:pt x="496" y="109"/>
                  <a:pt x="496" y="109"/>
                  <a:pt x="496" y="109"/>
                </a:cubicBezTo>
                <a:cubicBezTo>
                  <a:pt x="496" y="109"/>
                  <a:pt x="496" y="109"/>
                  <a:pt x="496" y="109"/>
                </a:cubicBezTo>
                <a:close/>
                <a:moveTo>
                  <a:pt x="429" y="155"/>
                </a:moveTo>
                <a:cubicBezTo>
                  <a:pt x="428" y="155"/>
                  <a:pt x="425" y="152"/>
                  <a:pt x="428" y="156"/>
                </a:cubicBezTo>
                <a:cubicBezTo>
                  <a:pt x="429" y="158"/>
                  <a:pt x="428" y="155"/>
                  <a:pt x="429" y="155"/>
                </a:cubicBezTo>
                <a:close/>
                <a:moveTo>
                  <a:pt x="433" y="159"/>
                </a:moveTo>
                <a:cubicBezTo>
                  <a:pt x="434" y="159"/>
                  <a:pt x="435" y="160"/>
                  <a:pt x="436" y="161"/>
                </a:cubicBezTo>
                <a:cubicBezTo>
                  <a:pt x="434" y="159"/>
                  <a:pt x="434" y="159"/>
                  <a:pt x="433" y="159"/>
                </a:cubicBezTo>
                <a:close/>
                <a:moveTo>
                  <a:pt x="433" y="159"/>
                </a:moveTo>
                <a:cubicBezTo>
                  <a:pt x="432" y="159"/>
                  <a:pt x="432" y="160"/>
                  <a:pt x="431" y="161"/>
                </a:cubicBezTo>
                <a:cubicBezTo>
                  <a:pt x="433" y="162"/>
                  <a:pt x="433" y="160"/>
                  <a:pt x="433" y="159"/>
                </a:cubicBezTo>
                <a:close/>
                <a:moveTo>
                  <a:pt x="442" y="148"/>
                </a:moveTo>
                <a:cubicBezTo>
                  <a:pt x="443" y="150"/>
                  <a:pt x="447" y="151"/>
                  <a:pt x="445" y="155"/>
                </a:cubicBezTo>
                <a:cubicBezTo>
                  <a:pt x="445" y="155"/>
                  <a:pt x="446" y="153"/>
                  <a:pt x="448" y="155"/>
                </a:cubicBezTo>
                <a:cubicBezTo>
                  <a:pt x="445" y="151"/>
                  <a:pt x="444" y="148"/>
                  <a:pt x="442" y="148"/>
                </a:cubicBezTo>
                <a:close/>
                <a:moveTo>
                  <a:pt x="452" y="156"/>
                </a:moveTo>
                <a:cubicBezTo>
                  <a:pt x="452" y="155"/>
                  <a:pt x="452" y="155"/>
                  <a:pt x="453" y="155"/>
                </a:cubicBezTo>
                <a:cubicBezTo>
                  <a:pt x="452" y="155"/>
                  <a:pt x="452" y="155"/>
                  <a:pt x="452" y="156"/>
                </a:cubicBezTo>
                <a:close/>
                <a:moveTo>
                  <a:pt x="453" y="155"/>
                </a:moveTo>
                <a:cubicBezTo>
                  <a:pt x="454" y="155"/>
                  <a:pt x="457" y="160"/>
                  <a:pt x="457" y="157"/>
                </a:cubicBezTo>
                <a:cubicBezTo>
                  <a:pt x="456" y="155"/>
                  <a:pt x="454" y="152"/>
                  <a:pt x="453" y="152"/>
                </a:cubicBezTo>
                <a:cubicBezTo>
                  <a:pt x="454" y="155"/>
                  <a:pt x="453" y="155"/>
                  <a:pt x="453" y="155"/>
                </a:cubicBezTo>
                <a:close/>
                <a:moveTo>
                  <a:pt x="480" y="123"/>
                </a:moveTo>
                <a:cubicBezTo>
                  <a:pt x="479" y="124"/>
                  <a:pt x="479" y="124"/>
                  <a:pt x="479" y="124"/>
                </a:cubicBezTo>
                <a:cubicBezTo>
                  <a:pt x="480" y="125"/>
                  <a:pt x="480" y="125"/>
                  <a:pt x="480" y="125"/>
                </a:cubicBezTo>
                <a:cubicBezTo>
                  <a:pt x="480" y="125"/>
                  <a:pt x="481" y="124"/>
                  <a:pt x="480" y="123"/>
                </a:cubicBezTo>
                <a:close/>
                <a:moveTo>
                  <a:pt x="491" y="134"/>
                </a:moveTo>
                <a:cubicBezTo>
                  <a:pt x="488" y="129"/>
                  <a:pt x="488" y="129"/>
                  <a:pt x="488" y="129"/>
                </a:cubicBezTo>
                <a:cubicBezTo>
                  <a:pt x="487" y="128"/>
                  <a:pt x="490" y="132"/>
                  <a:pt x="489" y="132"/>
                </a:cubicBezTo>
                <a:cubicBezTo>
                  <a:pt x="489" y="133"/>
                  <a:pt x="490" y="134"/>
                  <a:pt x="491" y="134"/>
                </a:cubicBezTo>
                <a:close/>
                <a:moveTo>
                  <a:pt x="504" y="160"/>
                </a:moveTo>
                <a:cubicBezTo>
                  <a:pt x="504" y="160"/>
                  <a:pt x="504" y="160"/>
                  <a:pt x="503" y="160"/>
                </a:cubicBezTo>
                <a:cubicBezTo>
                  <a:pt x="504" y="160"/>
                  <a:pt x="504" y="160"/>
                  <a:pt x="504" y="160"/>
                </a:cubicBezTo>
                <a:close/>
                <a:moveTo>
                  <a:pt x="484" y="120"/>
                </a:moveTo>
                <a:cubicBezTo>
                  <a:pt x="486" y="122"/>
                  <a:pt x="487" y="124"/>
                  <a:pt x="489" y="125"/>
                </a:cubicBezTo>
                <a:cubicBezTo>
                  <a:pt x="490" y="126"/>
                  <a:pt x="486" y="121"/>
                  <a:pt x="484" y="120"/>
                </a:cubicBezTo>
                <a:close/>
                <a:moveTo>
                  <a:pt x="489" y="120"/>
                </a:moveTo>
                <a:cubicBezTo>
                  <a:pt x="488" y="120"/>
                  <a:pt x="487" y="120"/>
                  <a:pt x="486" y="119"/>
                </a:cubicBezTo>
                <a:cubicBezTo>
                  <a:pt x="488" y="121"/>
                  <a:pt x="488" y="121"/>
                  <a:pt x="488" y="121"/>
                </a:cubicBezTo>
                <a:lnTo>
                  <a:pt x="489" y="120"/>
                </a:lnTo>
                <a:close/>
                <a:moveTo>
                  <a:pt x="496" y="122"/>
                </a:moveTo>
                <a:cubicBezTo>
                  <a:pt x="494" y="121"/>
                  <a:pt x="494" y="121"/>
                  <a:pt x="494" y="121"/>
                </a:cubicBezTo>
                <a:cubicBezTo>
                  <a:pt x="495" y="122"/>
                  <a:pt x="495" y="122"/>
                  <a:pt x="495" y="122"/>
                </a:cubicBezTo>
                <a:lnTo>
                  <a:pt x="496" y="122"/>
                </a:lnTo>
                <a:close/>
                <a:moveTo>
                  <a:pt x="501" y="90"/>
                </a:moveTo>
                <a:cubicBezTo>
                  <a:pt x="500" y="90"/>
                  <a:pt x="500" y="86"/>
                  <a:pt x="495" y="89"/>
                </a:cubicBezTo>
                <a:cubicBezTo>
                  <a:pt x="502" y="87"/>
                  <a:pt x="495" y="93"/>
                  <a:pt x="501" y="90"/>
                </a:cubicBezTo>
                <a:close/>
                <a:moveTo>
                  <a:pt x="470" y="41"/>
                </a:moveTo>
                <a:cubicBezTo>
                  <a:pt x="471" y="38"/>
                  <a:pt x="471" y="38"/>
                  <a:pt x="471" y="38"/>
                </a:cubicBezTo>
                <a:cubicBezTo>
                  <a:pt x="470" y="40"/>
                  <a:pt x="467" y="40"/>
                  <a:pt x="470" y="41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aphicFrame>
        <p:nvGraphicFramePr>
          <p:cNvPr id="100" name="Diagram 99"/>
          <p:cNvGraphicFramePr/>
          <p:nvPr>
            <p:extLst>
              <p:ext uri="{D42A27DB-BD31-4B8C-83A1-F6EECF244321}">
                <p14:modId xmlns:p14="http://schemas.microsoft.com/office/powerpoint/2010/main" val="3084023371"/>
              </p:ext>
            </p:extLst>
          </p:nvPr>
        </p:nvGraphicFramePr>
        <p:xfrm>
          <a:off x="828675" y="4401251"/>
          <a:ext cx="2343150" cy="19470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1" name="Szövegdoboz 100"/>
          <p:cNvSpPr txBox="1"/>
          <p:nvPr/>
        </p:nvSpPr>
        <p:spPr>
          <a:xfrm>
            <a:off x="1607215" y="5067861"/>
            <a:ext cx="910762" cy="584775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>
            <a:defPPr>
              <a:defRPr lang="hu-HU"/>
            </a:defPPr>
            <a:lvl1pPr>
              <a:defRPr sz="6000" b="1">
                <a:solidFill>
                  <a:srgbClr val="990000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hu-HU" sz="3200" dirty="0">
                <a:solidFill>
                  <a:srgbClr val="47274E"/>
                </a:solidFill>
              </a:rPr>
              <a:t>54%</a:t>
            </a:r>
          </a:p>
        </p:txBody>
      </p:sp>
      <p:graphicFrame>
        <p:nvGraphicFramePr>
          <p:cNvPr id="102" name="Diagram 101"/>
          <p:cNvGraphicFramePr/>
          <p:nvPr>
            <p:extLst>
              <p:ext uri="{D42A27DB-BD31-4B8C-83A1-F6EECF244321}">
                <p14:modId xmlns:p14="http://schemas.microsoft.com/office/powerpoint/2010/main" val="2790308221"/>
              </p:ext>
            </p:extLst>
          </p:nvPr>
        </p:nvGraphicFramePr>
        <p:xfrm>
          <a:off x="8629177" y="4401251"/>
          <a:ext cx="2343150" cy="19470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3" name="Szövegdoboz 102"/>
          <p:cNvSpPr txBox="1"/>
          <p:nvPr/>
        </p:nvSpPr>
        <p:spPr>
          <a:xfrm>
            <a:off x="9405587" y="5066388"/>
            <a:ext cx="910762" cy="584775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>
            <a:defPPr>
              <a:defRPr lang="hu-HU"/>
            </a:defPPr>
            <a:lvl1pPr>
              <a:defRPr sz="6000" b="1">
                <a:solidFill>
                  <a:srgbClr val="990000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hu-HU" sz="3200" dirty="0">
                <a:solidFill>
                  <a:srgbClr val="47274E"/>
                </a:solidFill>
              </a:rPr>
              <a:t>43%</a:t>
            </a:r>
          </a:p>
        </p:txBody>
      </p:sp>
      <p:sp>
        <p:nvSpPr>
          <p:cNvPr id="3" name="Vonalas buborék 1 kerettel és kiemelő vonallal 2"/>
          <p:cNvSpPr/>
          <p:nvPr/>
        </p:nvSpPr>
        <p:spPr>
          <a:xfrm>
            <a:off x="6503828" y="5779775"/>
            <a:ext cx="2125349" cy="732725"/>
          </a:xfrm>
          <a:prstGeom prst="accentBorderCallout1">
            <a:avLst>
              <a:gd name="adj1" fmla="val 44501"/>
              <a:gd name="adj2" fmla="val 102924"/>
              <a:gd name="adj3" fmla="val 15438"/>
              <a:gd name="adj4" fmla="val 167224"/>
            </a:avLst>
          </a:prstGeom>
          <a:solidFill>
            <a:schemeClr val="bg2">
              <a:lumMod val="95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>
                <a:solidFill>
                  <a:schemeClr val="accent2"/>
                </a:solidFill>
              </a:rPr>
              <a:t>A marketing büdzsé átlagosan 7%-a</a:t>
            </a:r>
          </a:p>
        </p:txBody>
      </p:sp>
      <p:sp>
        <p:nvSpPr>
          <p:cNvPr id="104" name="Vonalas buborék 1 kerettel és kiemelő vonallal 103"/>
          <p:cNvSpPr/>
          <p:nvPr/>
        </p:nvSpPr>
        <p:spPr>
          <a:xfrm>
            <a:off x="3437698" y="5773905"/>
            <a:ext cx="2296247" cy="732725"/>
          </a:xfrm>
          <a:prstGeom prst="accentBorderCallout1">
            <a:avLst>
              <a:gd name="adj1" fmla="val 20731"/>
              <a:gd name="adj2" fmla="val -2969"/>
              <a:gd name="adj3" fmla="val -409"/>
              <a:gd name="adj4" fmla="val -48729"/>
            </a:avLst>
          </a:prstGeom>
          <a:solidFill>
            <a:schemeClr val="bg2">
              <a:lumMod val="95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>
                <a:solidFill>
                  <a:schemeClr val="accent2"/>
                </a:solidFill>
              </a:rPr>
              <a:t>A marketing büdzsé átlagosan 14%-a</a:t>
            </a:r>
          </a:p>
        </p:txBody>
      </p:sp>
      <p:sp>
        <p:nvSpPr>
          <p:cNvPr id="105" name="Szövegdoboz 104"/>
          <p:cNvSpPr txBox="1"/>
          <p:nvPr/>
        </p:nvSpPr>
        <p:spPr>
          <a:xfrm>
            <a:off x="4669559" y="4240950"/>
            <a:ext cx="210666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800" b="1" dirty="0">
                <a:solidFill>
                  <a:srgbClr val="47274E"/>
                </a:solidFill>
              </a:rPr>
              <a:t>Használt </a:t>
            </a:r>
            <a:r>
              <a:rPr lang="hu-HU" sz="2800" b="1" dirty="0" err="1">
                <a:solidFill>
                  <a:srgbClr val="47274E"/>
                </a:solidFill>
              </a:rPr>
              <a:t>TM</a:t>
            </a:r>
            <a:r>
              <a:rPr lang="hu-HU" sz="2800" b="1" dirty="0">
                <a:solidFill>
                  <a:srgbClr val="47274E"/>
                </a:solidFill>
              </a:rPr>
              <a:t> megoldást (P1Y)</a:t>
            </a:r>
          </a:p>
        </p:txBody>
      </p:sp>
      <p:pic>
        <p:nvPicPr>
          <p:cNvPr id="106" name="Picture 4" descr="rx icon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PencilGrayscale pencilSize="1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6696" y="2555802"/>
            <a:ext cx="2035868" cy="1690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7" name="Szövegdoboz 106"/>
          <p:cNvSpPr txBox="1"/>
          <p:nvPr/>
        </p:nvSpPr>
        <p:spPr>
          <a:xfrm>
            <a:off x="3674539" y="2570542"/>
            <a:ext cx="1194558" cy="830997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>
            <a:defPPr>
              <a:defRPr lang="hu-HU"/>
            </a:defPPr>
            <a:lvl1pPr>
              <a:defRPr sz="6000" b="1">
                <a:solidFill>
                  <a:srgbClr val="990000"/>
                </a:solidFill>
                <a:latin typeface="Arial Narrow" panose="020B0606020202030204" pitchFamily="34" charset="0"/>
              </a:defRPr>
            </a:lvl1pPr>
          </a:lstStyle>
          <a:p>
            <a:pPr algn="r"/>
            <a:r>
              <a:rPr lang="hu-HU" sz="4800" dirty="0">
                <a:solidFill>
                  <a:srgbClr val="47274E"/>
                </a:solidFill>
              </a:rPr>
              <a:t>67%</a:t>
            </a:r>
          </a:p>
        </p:txBody>
      </p:sp>
      <p:sp>
        <p:nvSpPr>
          <p:cNvPr id="108" name="Szövegdoboz 107"/>
          <p:cNvSpPr txBox="1"/>
          <p:nvPr/>
        </p:nvSpPr>
        <p:spPr>
          <a:xfrm>
            <a:off x="6305284" y="1931094"/>
            <a:ext cx="1447832" cy="1015663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>
            <a:defPPr>
              <a:defRPr lang="hu-HU"/>
            </a:defPPr>
            <a:lvl1pPr>
              <a:defRPr sz="6000" b="1">
                <a:solidFill>
                  <a:srgbClr val="990000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hu-HU" dirty="0">
                <a:solidFill>
                  <a:srgbClr val="47274E"/>
                </a:solidFill>
              </a:rPr>
              <a:t>81%</a:t>
            </a:r>
          </a:p>
        </p:txBody>
      </p:sp>
      <p:grpSp>
        <p:nvGrpSpPr>
          <p:cNvPr id="109" name="Csoportba foglalás 108"/>
          <p:cNvGrpSpPr/>
          <p:nvPr/>
        </p:nvGrpSpPr>
        <p:grpSpPr>
          <a:xfrm>
            <a:off x="5740256" y="2360062"/>
            <a:ext cx="2271550" cy="2271550"/>
            <a:chOff x="5740255" y="2129495"/>
            <a:chExt cx="2865921" cy="2865921"/>
          </a:xfrm>
        </p:grpSpPr>
        <p:pic>
          <p:nvPicPr>
            <p:cNvPr id="110" name="Picture 14" descr="Képtalálat a következőre: „shopping cart icon transparent”"/>
            <p:cNvPicPr>
              <a:picLocks noChangeAspect="1" noChangeArrowheads="1"/>
            </p:cNvPicPr>
            <p:nvPr/>
          </p:nvPicPr>
          <p:blipFill>
            <a:blip r:embed="rId8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artisticPencilGrayscale pencilSize="1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0255" y="2129495"/>
              <a:ext cx="2865921" cy="28659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1" name="Szövegdoboz 110"/>
            <p:cNvSpPr txBox="1"/>
            <p:nvPr/>
          </p:nvSpPr>
          <p:spPr>
            <a:xfrm>
              <a:off x="6456923" y="3293798"/>
              <a:ext cx="1531394" cy="970772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rtlCol="0">
              <a:spAutoFit/>
            </a:bodyPr>
            <a:lstStyle/>
            <a:p>
              <a:r>
                <a:rPr lang="hu-HU" sz="4400" b="1" spc="50" dirty="0">
                  <a:ln w="19050" cmpd="sng">
                    <a:solidFill>
                      <a:schemeClr val="accent1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Franklin Gothic Heavy" panose="020B0903020102020204" pitchFamily="34" charset="0"/>
                </a:rPr>
                <a:t>OTC</a:t>
              </a:r>
            </a:p>
          </p:txBody>
        </p:sp>
      </p:grpSp>
      <p:sp>
        <p:nvSpPr>
          <p:cNvPr id="29" name="Szöveg helye 3"/>
          <p:cNvSpPr>
            <a:spLocks noGrp="1"/>
          </p:cNvSpPr>
          <p:nvPr>
            <p:ph type="body" sz="quarter" idx="13"/>
          </p:nvPr>
        </p:nvSpPr>
        <p:spPr>
          <a:xfrm>
            <a:off x="2638269" y="6458805"/>
            <a:ext cx="8987371" cy="396000"/>
          </a:xfrm>
        </p:spPr>
        <p:txBody>
          <a:bodyPr>
            <a:noAutofit/>
          </a:bodyPr>
          <a:lstStyle/>
          <a:p>
            <a:r>
              <a:rPr lang="hu-HU" sz="1200" dirty="0"/>
              <a:t>(Q10) Létezik-e tartalommarketing stratégia a cégen belül? (Q12) Van-e külön tartalommarketingre allokált büdzsé, beépítve az éves tervbe?</a:t>
            </a:r>
          </a:p>
        </p:txBody>
      </p:sp>
    </p:spTree>
    <p:extLst>
      <p:ext uri="{BB962C8B-B14F-4D97-AF65-F5344CB8AC3E}">
        <p14:creationId xmlns:p14="http://schemas.microsoft.com/office/powerpoint/2010/main" val="7439666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"/>
                            </p:stCondLst>
                            <p:childTnLst>
                              <p:par>
                                <p:cTn id="6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 animBg="1"/>
      <p:bldP spid="80" grpId="0"/>
      <p:bldP spid="81" grpId="0"/>
      <p:bldP spid="82" grpId="0" animBg="1"/>
      <p:bldGraphic spid="85" grpId="0">
        <p:bldAsOne/>
      </p:bldGraphic>
      <p:bldP spid="86" grpId="0"/>
      <p:bldGraphic spid="94" grpId="0">
        <p:bldAsOne/>
      </p:bldGraphic>
      <p:bldP spid="95" grpId="0"/>
      <p:bldP spid="96" grpId="0" animBg="1"/>
      <p:bldP spid="97" grpId="0"/>
      <p:bldP spid="98" grpId="0"/>
      <p:bldP spid="99" grpId="0" animBg="1"/>
      <p:bldGraphic spid="100" grpId="0">
        <p:bldAsOne/>
      </p:bldGraphic>
      <p:bldP spid="101" grpId="0"/>
      <p:bldGraphic spid="102" grpId="0">
        <p:bldAsOne/>
      </p:bldGraphic>
      <p:bldP spid="103" grpId="0"/>
      <p:bldP spid="3" grpId="0" animBg="1"/>
      <p:bldP spid="10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ELVÁRÁSOK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hu-HU" sz="1200" dirty="0"/>
              <a:t>(Q20) Milyen célokat fogalmaz/na meg leginkább/leggyakrabban egy tartalommarketing kampánnyal szemben?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fld id="{181E05B7-4354-4951-8093-2A01C4E6209B}" type="slidenum">
              <a:rPr lang="hu-HU" smtClean="0"/>
              <a:t>14</a:t>
            </a:fld>
            <a:endParaRPr lang="hu-HU" dirty="0"/>
          </a:p>
        </p:txBody>
      </p:sp>
      <p:pic>
        <p:nvPicPr>
          <p:cNvPr id="8194" name="Picture 2" descr="Képtalálat a következőre: „aim”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encilGrayscale pencilSize="12"/>
                    </a14:imgEffect>
                    <a14:imgEffect>
                      <a14:saturation sat="400000"/>
                    </a14:imgEffect>
                    <a14:imgEffect>
                      <a14:brightnessContrast contrast="4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1608" y="696625"/>
            <a:ext cx="6688800" cy="5326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zövegdoboz 2"/>
          <p:cNvSpPr txBox="1"/>
          <p:nvPr/>
        </p:nvSpPr>
        <p:spPr>
          <a:xfrm>
            <a:off x="741713" y="1753849"/>
            <a:ext cx="5130956" cy="34470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hu-HU" sz="2800" b="1" dirty="0">
                <a:solidFill>
                  <a:schemeClr val="accent1"/>
                </a:solidFill>
              </a:rPr>
              <a:t>69% 	</a:t>
            </a:r>
            <a:r>
              <a:rPr lang="hu-HU" sz="2800" b="1" dirty="0"/>
              <a:t>márkalojalitás növekedése</a:t>
            </a:r>
          </a:p>
          <a:p>
            <a:pPr>
              <a:spcBef>
                <a:spcPts val="1200"/>
              </a:spcBef>
            </a:pPr>
            <a:r>
              <a:rPr lang="hu-HU" sz="2800" b="1" dirty="0">
                <a:solidFill>
                  <a:schemeClr val="accent1"/>
                </a:solidFill>
              </a:rPr>
              <a:t>58% 	</a:t>
            </a:r>
            <a:r>
              <a:rPr lang="hu-HU" sz="2800" b="1" dirty="0"/>
              <a:t>érdeklődők elérése (lead)</a:t>
            </a:r>
          </a:p>
          <a:p>
            <a:pPr>
              <a:spcBef>
                <a:spcPts val="1200"/>
              </a:spcBef>
            </a:pPr>
            <a:r>
              <a:rPr lang="hu-HU" sz="2800" b="1" dirty="0">
                <a:solidFill>
                  <a:schemeClr val="accent1"/>
                </a:solidFill>
              </a:rPr>
              <a:t>42% 	</a:t>
            </a:r>
            <a:r>
              <a:rPr lang="hu-HU" sz="2800" b="1" dirty="0" err="1"/>
              <a:t>vizibilitás</a:t>
            </a:r>
            <a:r>
              <a:rPr lang="hu-HU" sz="2800" b="1" dirty="0"/>
              <a:t> növelése</a:t>
            </a:r>
          </a:p>
          <a:p>
            <a:pPr>
              <a:spcBef>
                <a:spcPts val="1200"/>
              </a:spcBef>
            </a:pPr>
            <a:r>
              <a:rPr lang="hu-HU" sz="2800" b="1" dirty="0">
                <a:solidFill>
                  <a:schemeClr val="accent1"/>
                </a:solidFill>
              </a:rPr>
              <a:t>36% 	</a:t>
            </a:r>
            <a:r>
              <a:rPr lang="hu-HU" sz="2800" b="1" dirty="0"/>
              <a:t>direkt eladásnövelés</a:t>
            </a:r>
          </a:p>
          <a:p>
            <a:pPr>
              <a:spcBef>
                <a:spcPts val="1200"/>
              </a:spcBef>
            </a:pPr>
            <a:r>
              <a:rPr lang="hu-HU" sz="2800" b="1" dirty="0">
                <a:solidFill>
                  <a:schemeClr val="accent1"/>
                </a:solidFill>
              </a:rPr>
              <a:t>31% 	</a:t>
            </a:r>
            <a:r>
              <a:rPr lang="hu-HU" sz="2800" b="1" dirty="0"/>
              <a:t>párbeszéd a célcsoporttal</a:t>
            </a:r>
          </a:p>
          <a:p>
            <a:pPr>
              <a:spcBef>
                <a:spcPts val="1200"/>
              </a:spcBef>
            </a:pPr>
            <a:r>
              <a:rPr lang="hu-HU" sz="2800" b="1" dirty="0">
                <a:solidFill>
                  <a:schemeClr val="accent1"/>
                </a:solidFill>
              </a:rPr>
              <a:t>22% 	</a:t>
            </a:r>
            <a:r>
              <a:rPr lang="hu-HU" sz="2800" b="1" dirty="0"/>
              <a:t>weboldal forgalom növelés</a:t>
            </a:r>
          </a:p>
        </p:txBody>
      </p:sp>
    </p:spTree>
    <p:extLst>
      <p:ext uri="{BB962C8B-B14F-4D97-AF65-F5344CB8AC3E}">
        <p14:creationId xmlns:p14="http://schemas.microsoft.com/office/powerpoint/2010/main" val="36064705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5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Képtalálat a következőre: „GROWTH”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3" r="7275"/>
          <a:stretch/>
        </p:blipFill>
        <p:spPr bwMode="auto">
          <a:xfrm>
            <a:off x="3006435" y="366269"/>
            <a:ext cx="9185565" cy="6491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zöveg hely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fld id="{9CB2A46B-C885-423F-B7B8-6A46BCAE1F08}" type="slidenum">
              <a:rPr lang="hu-HU" smtClean="0"/>
              <a:t>15</a:t>
            </a:fld>
            <a:endParaRPr lang="hu-HU" dirty="0"/>
          </a:p>
        </p:txBody>
      </p:sp>
      <p:sp>
        <p:nvSpPr>
          <p:cNvPr id="8" name="Tartalom helye 2"/>
          <p:cNvSpPr txBox="1">
            <a:spLocks/>
          </p:cNvSpPr>
          <p:nvPr/>
        </p:nvSpPr>
        <p:spPr>
          <a:xfrm>
            <a:off x="457198" y="2188565"/>
            <a:ext cx="10805888" cy="2218543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vert="horz" lIns="91440" tIns="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hu-HU" sz="4400" b="1" dirty="0">
                <a:solidFill>
                  <a:srgbClr val="C00000"/>
                </a:solidFill>
              </a:rPr>
              <a:t>IGAZ-E, HOGY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hu-HU" sz="4400" b="1" dirty="0">
                <a:solidFill>
                  <a:srgbClr val="C00000"/>
                </a:solidFill>
              </a:rPr>
              <a:t>A JÖVŐBEN NÖVEKEDÉS VÁRHATÓ?</a:t>
            </a:r>
            <a:endParaRPr lang="en-US" sz="4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40876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VÁRHATÓ TRENDEK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fld id="{758950C3-B9DF-44F2-9D7A-AB16962BE883}" type="slidenum">
              <a:rPr lang="hu-HU" smtClean="0"/>
              <a:t>16</a:t>
            </a:fld>
            <a:endParaRPr lang="hu-HU" dirty="0"/>
          </a:p>
        </p:txBody>
      </p:sp>
      <p:sp>
        <p:nvSpPr>
          <p:cNvPr id="59" name="Szöveg helye 3"/>
          <p:cNvSpPr>
            <a:spLocks noGrp="1"/>
          </p:cNvSpPr>
          <p:nvPr>
            <p:ph type="body" sz="quarter" idx="13"/>
          </p:nvPr>
        </p:nvSpPr>
        <p:spPr>
          <a:xfrm>
            <a:off x="2828925" y="6353875"/>
            <a:ext cx="8296753" cy="396000"/>
          </a:xfrm>
        </p:spPr>
        <p:txBody>
          <a:bodyPr>
            <a:normAutofit lnSpcReduction="10000"/>
          </a:bodyPr>
          <a:lstStyle/>
          <a:p>
            <a:r>
              <a:rPr lang="hu-HU" sz="1200" dirty="0"/>
              <a:t>(Q3A) Tervezi-e valamilyen tartalommarketing megoldás használatát a következő egy évben? (Q11) Tervezik-e tartalommarketing stratégia kialakítását a cégen belül? (Q13) Tervezik-e tartalommarketingre allokált büdzsé beépítését az éves tervbe? </a:t>
            </a:r>
          </a:p>
        </p:txBody>
      </p:sp>
      <p:sp>
        <p:nvSpPr>
          <p:cNvPr id="3" name="Szövegdoboz 2"/>
          <p:cNvSpPr txBox="1"/>
          <p:nvPr/>
        </p:nvSpPr>
        <p:spPr>
          <a:xfrm>
            <a:off x="229328" y="2942867"/>
            <a:ext cx="2861681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r"/>
            <a:r>
              <a:rPr lang="hu-HU" sz="4000" dirty="0">
                <a:solidFill>
                  <a:schemeClr val="accent1"/>
                </a:solidFill>
                <a:latin typeface="KG Second Chances Sketch" panose="02000000000000000000" pitchFamily="2" charset="-18"/>
              </a:rPr>
              <a:t>Használat</a:t>
            </a:r>
          </a:p>
        </p:txBody>
      </p:sp>
      <p:sp>
        <p:nvSpPr>
          <p:cNvPr id="15" name="Szövegdoboz 14"/>
          <p:cNvSpPr txBox="1"/>
          <p:nvPr/>
        </p:nvSpPr>
        <p:spPr>
          <a:xfrm>
            <a:off x="3411342" y="2942867"/>
            <a:ext cx="1071127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hu-HU" sz="4000" dirty="0">
                <a:solidFill>
                  <a:schemeClr val="accent2"/>
                </a:solidFill>
              </a:rPr>
              <a:t>67%</a:t>
            </a:r>
          </a:p>
        </p:txBody>
      </p:sp>
      <p:sp>
        <p:nvSpPr>
          <p:cNvPr id="63" name="Szövegdoboz 62"/>
          <p:cNvSpPr txBox="1"/>
          <p:nvPr/>
        </p:nvSpPr>
        <p:spPr>
          <a:xfrm>
            <a:off x="5359687" y="2835145"/>
            <a:ext cx="1382110" cy="92333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hu-HU" sz="5400" dirty="0">
                <a:solidFill>
                  <a:schemeClr val="accent2"/>
                </a:solidFill>
              </a:rPr>
              <a:t>92%</a:t>
            </a:r>
          </a:p>
        </p:txBody>
      </p:sp>
      <p:pic>
        <p:nvPicPr>
          <p:cNvPr id="64" name="Picture 4" descr="rx icon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encilGrayscale pencilSize="1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1332" y="398106"/>
            <a:ext cx="2035868" cy="1690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5" name="Csoportba foglalás 64"/>
          <p:cNvGrpSpPr/>
          <p:nvPr/>
        </p:nvGrpSpPr>
        <p:grpSpPr>
          <a:xfrm>
            <a:off x="8318564" y="202366"/>
            <a:ext cx="2271550" cy="2271550"/>
            <a:chOff x="5740255" y="2129495"/>
            <a:chExt cx="2865921" cy="2865921"/>
          </a:xfrm>
        </p:grpSpPr>
        <p:pic>
          <p:nvPicPr>
            <p:cNvPr id="66" name="Picture 14" descr="Képtalálat a következőre: „shopping cart icon transparent”"/>
            <p:cNvPicPr>
              <a:picLocks noChangeAspect="1" noChangeArrowheads="1"/>
            </p:cNvPicPr>
            <p:nvPr/>
          </p:nvPicPr>
          <p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PencilGrayscale pencilSize="1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0255" y="2129495"/>
              <a:ext cx="2865921" cy="28659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7" name="Szövegdoboz 66"/>
            <p:cNvSpPr txBox="1"/>
            <p:nvPr/>
          </p:nvSpPr>
          <p:spPr>
            <a:xfrm>
              <a:off x="6456923" y="3293798"/>
              <a:ext cx="1531394" cy="970772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rtlCol="0">
              <a:spAutoFit/>
            </a:bodyPr>
            <a:lstStyle/>
            <a:p>
              <a:r>
                <a:rPr lang="hu-HU" sz="4400" b="1" spc="50" dirty="0">
                  <a:ln w="19050" cmpd="sng">
                    <a:solidFill>
                      <a:schemeClr val="accent1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Franklin Gothic Heavy" panose="020B0903020102020204" pitchFamily="34" charset="0"/>
                </a:rPr>
                <a:t>OTC</a:t>
              </a:r>
            </a:p>
          </p:txBody>
        </p:sp>
      </p:grpSp>
      <p:sp>
        <p:nvSpPr>
          <p:cNvPr id="68" name="Szövegdoboz 67"/>
          <p:cNvSpPr txBox="1"/>
          <p:nvPr/>
        </p:nvSpPr>
        <p:spPr>
          <a:xfrm>
            <a:off x="7928556" y="2835145"/>
            <a:ext cx="1382110" cy="92333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hu-HU" sz="5400" dirty="0">
                <a:solidFill>
                  <a:schemeClr val="accent2"/>
                </a:solidFill>
              </a:rPr>
              <a:t>81%</a:t>
            </a:r>
          </a:p>
        </p:txBody>
      </p:sp>
      <p:sp>
        <p:nvSpPr>
          <p:cNvPr id="69" name="Szövegdoboz 68"/>
          <p:cNvSpPr txBox="1"/>
          <p:nvPr/>
        </p:nvSpPr>
        <p:spPr>
          <a:xfrm>
            <a:off x="9899059" y="2835145"/>
            <a:ext cx="1382110" cy="92333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hu-HU" sz="5400" dirty="0">
                <a:solidFill>
                  <a:schemeClr val="accent2"/>
                </a:solidFill>
              </a:rPr>
              <a:t>81%</a:t>
            </a:r>
          </a:p>
        </p:txBody>
      </p:sp>
      <p:sp>
        <p:nvSpPr>
          <p:cNvPr id="70" name="Szövegdoboz 69"/>
          <p:cNvSpPr txBox="1"/>
          <p:nvPr/>
        </p:nvSpPr>
        <p:spPr>
          <a:xfrm>
            <a:off x="312235" y="4072055"/>
            <a:ext cx="2778774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r"/>
            <a:r>
              <a:rPr lang="hu-HU" sz="4000" dirty="0">
                <a:solidFill>
                  <a:schemeClr val="accent1"/>
                </a:solidFill>
                <a:latin typeface="KG Second Chances Sketch" panose="02000000000000000000" pitchFamily="2" charset="-18"/>
              </a:rPr>
              <a:t>Stratégia</a:t>
            </a:r>
          </a:p>
        </p:txBody>
      </p:sp>
      <p:sp>
        <p:nvSpPr>
          <p:cNvPr id="71" name="Szövegdoboz 70"/>
          <p:cNvSpPr txBox="1"/>
          <p:nvPr/>
        </p:nvSpPr>
        <p:spPr>
          <a:xfrm>
            <a:off x="3411342" y="4072055"/>
            <a:ext cx="1071127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hu-HU" sz="4000" dirty="0">
                <a:solidFill>
                  <a:schemeClr val="accent2"/>
                </a:solidFill>
              </a:rPr>
              <a:t>54%</a:t>
            </a:r>
          </a:p>
        </p:txBody>
      </p:sp>
      <p:sp>
        <p:nvSpPr>
          <p:cNvPr id="72" name="Szövegdoboz 71"/>
          <p:cNvSpPr txBox="1"/>
          <p:nvPr/>
        </p:nvSpPr>
        <p:spPr>
          <a:xfrm>
            <a:off x="5515179" y="4072054"/>
            <a:ext cx="1071127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hu-HU" sz="4000" dirty="0">
                <a:solidFill>
                  <a:schemeClr val="accent2"/>
                </a:solidFill>
              </a:rPr>
              <a:t>55%</a:t>
            </a:r>
          </a:p>
        </p:txBody>
      </p:sp>
      <p:sp>
        <p:nvSpPr>
          <p:cNvPr id="73" name="Szövegdoboz 72"/>
          <p:cNvSpPr txBox="1"/>
          <p:nvPr/>
        </p:nvSpPr>
        <p:spPr>
          <a:xfrm>
            <a:off x="8261981" y="4195163"/>
            <a:ext cx="715260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hu-HU" sz="2400" dirty="0">
                <a:solidFill>
                  <a:schemeClr val="accent2"/>
                </a:solidFill>
              </a:rPr>
              <a:t>10%</a:t>
            </a:r>
          </a:p>
        </p:txBody>
      </p:sp>
      <p:sp>
        <p:nvSpPr>
          <p:cNvPr id="74" name="Szövegdoboz 73"/>
          <p:cNvSpPr txBox="1"/>
          <p:nvPr/>
        </p:nvSpPr>
        <p:spPr>
          <a:xfrm>
            <a:off x="10054551" y="4072054"/>
            <a:ext cx="1071127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hu-HU" sz="4000" dirty="0">
                <a:solidFill>
                  <a:schemeClr val="accent2"/>
                </a:solidFill>
              </a:rPr>
              <a:t>53%</a:t>
            </a:r>
          </a:p>
        </p:txBody>
      </p:sp>
      <p:sp>
        <p:nvSpPr>
          <p:cNvPr id="75" name="Szövegdoboz 74"/>
          <p:cNvSpPr txBox="1"/>
          <p:nvPr/>
        </p:nvSpPr>
        <p:spPr>
          <a:xfrm>
            <a:off x="1046860" y="5260527"/>
            <a:ext cx="2044149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r"/>
            <a:r>
              <a:rPr lang="hu-HU" sz="4000" dirty="0">
                <a:solidFill>
                  <a:schemeClr val="accent1"/>
                </a:solidFill>
                <a:latin typeface="KG Second Chances Sketch" panose="02000000000000000000" pitchFamily="2" charset="-18"/>
              </a:rPr>
              <a:t>Büdzsé</a:t>
            </a:r>
          </a:p>
        </p:txBody>
      </p:sp>
      <p:sp>
        <p:nvSpPr>
          <p:cNvPr id="76" name="Szövegdoboz 75"/>
          <p:cNvSpPr txBox="1"/>
          <p:nvPr/>
        </p:nvSpPr>
        <p:spPr>
          <a:xfrm>
            <a:off x="3411342" y="5260527"/>
            <a:ext cx="1071127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hu-HU" sz="4000" dirty="0">
                <a:solidFill>
                  <a:schemeClr val="accent2"/>
                </a:solidFill>
              </a:rPr>
              <a:t>54%</a:t>
            </a:r>
          </a:p>
        </p:txBody>
      </p:sp>
      <p:sp>
        <p:nvSpPr>
          <p:cNvPr id="77" name="Szövegdoboz 76"/>
          <p:cNvSpPr txBox="1"/>
          <p:nvPr/>
        </p:nvSpPr>
        <p:spPr>
          <a:xfrm>
            <a:off x="5425413" y="5198971"/>
            <a:ext cx="1250662" cy="83099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hu-HU" sz="4800" dirty="0">
                <a:solidFill>
                  <a:schemeClr val="accent2"/>
                </a:solidFill>
              </a:rPr>
              <a:t>67%</a:t>
            </a:r>
          </a:p>
        </p:txBody>
      </p:sp>
      <p:sp>
        <p:nvSpPr>
          <p:cNvPr id="78" name="Szövegdoboz 77"/>
          <p:cNvSpPr txBox="1"/>
          <p:nvPr/>
        </p:nvSpPr>
        <p:spPr>
          <a:xfrm>
            <a:off x="8084049" y="5260526"/>
            <a:ext cx="1071127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hu-HU" sz="4000" dirty="0">
                <a:solidFill>
                  <a:schemeClr val="accent2"/>
                </a:solidFill>
              </a:rPr>
              <a:t>43%</a:t>
            </a:r>
          </a:p>
        </p:txBody>
      </p:sp>
      <p:sp>
        <p:nvSpPr>
          <p:cNvPr id="82" name="Szövegdoboz 81"/>
          <p:cNvSpPr txBox="1"/>
          <p:nvPr/>
        </p:nvSpPr>
        <p:spPr>
          <a:xfrm>
            <a:off x="10054553" y="5260526"/>
            <a:ext cx="1071127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hu-HU" sz="4000" dirty="0">
                <a:solidFill>
                  <a:schemeClr val="accent2"/>
                </a:solidFill>
              </a:rPr>
              <a:t>48%</a:t>
            </a:r>
          </a:p>
        </p:txBody>
      </p:sp>
      <p:sp>
        <p:nvSpPr>
          <p:cNvPr id="16" name="Szövegdoboz 15"/>
          <p:cNvSpPr txBox="1"/>
          <p:nvPr/>
        </p:nvSpPr>
        <p:spPr>
          <a:xfrm>
            <a:off x="3312076" y="2322661"/>
            <a:ext cx="12153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u-HU" sz="2400" b="1" dirty="0">
                <a:solidFill>
                  <a:schemeClr val="accent1"/>
                </a:solidFill>
              </a:rPr>
              <a:t>Jelenleg</a:t>
            </a:r>
          </a:p>
        </p:txBody>
      </p:sp>
      <p:sp>
        <p:nvSpPr>
          <p:cNvPr id="83" name="Szövegdoboz 82"/>
          <p:cNvSpPr txBox="1"/>
          <p:nvPr/>
        </p:nvSpPr>
        <p:spPr>
          <a:xfrm>
            <a:off x="5240553" y="2322661"/>
            <a:ext cx="14761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u-HU" sz="2400" b="1" dirty="0">
                <a:solidFill>
                  <a:schemeClr val="accent1"/>
                </a:solidFill>
              </a:rPr>
              <a:t>A jövőben</a:t>
            </a:r>
          </a:p>
        </p:txBody>
      </p:sp>
      <p:sp>
        <p:nvSpPr>
          <p:cNvPr id="84" name="Szövegdoboz 83"/>
          <p:cNvSpPr txBox="1"/>
          <p:nvPr/>
        </p:nvSpPr>
        <p:spPr>
          <a:xfrm>
            <a:off x="7923582" y="2322661"/>
            <a:ext cx="12153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u-HU" sz="2400" b="1" dirty="0">
                <a:solidFill>
                  <a:schemeClr val="accent1"/>
                </a:solidFill>
              </a:rPr>
              <a:t>Jelenleg</a:t>
            </a:r>
          </a:p>
        </p:txBody>
      </p:sp>
      <p:sp>
        <p:nvSpPr>
          <p:cNvPr id="87" name="Szövegdoboz 86"/>
          <p:cNvSpPr txBox="1"/>
          <p:nvPr/>
        </p:nvSpPr>
        <p:spPr>
          <a:xfrm>
            <a:off x="9852059" y="2322661"/>
            <a:ext cx="14761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u-HU" sz="2400" b="1" dirty="0">
                <a:solidFill>
                  <a:schemeClr val="accent1"/>
                </a:solidFill>
              </a:rPr>
              <a:t>A jövőben</a:t>
            </a:r>
          </a:p>
        </p:txBody>
      </p:sp>
      <p:sp>
        <p:nvSpPr>
          <p:cNvPr id="4" name="Ellipszis 3"/>
          <p:cNvSpPr/>
          <p:nvPr/>
        </p:nvSpPr>
        <p:spPr>
          <a:xfrm>
            <a:off x="5240553" y="2795678"/>
            <a:ext cx="1543050" cy="1065343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9" name="Ellipszis 28"/>
          <p:cNvSpPr/>
          <p:nvPr/>
        </p:nvSpPr>
        <p:spPr>
          <a:xfrm>
            <a:off x="9785119" y="3895255"/>
            <a:ext cx="1543050" cy="1065343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1" name="Ellipszis 30"/>
          <p:cNvSpPr/>
          <p:nvPr/>
        </p:nvSpPr>
        <p:spPr>
          <a:xfrm>
            <a:off x="5279217" y="5057680"/>
            <a:ext cx="1543050" cy="1065343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818673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1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21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82" grpId="0"/>
      <p:bldP spid="4" grpId="0" animBg="1"/>
      <p:bldP spid="29" grpId="0" animBg="1"/>
      <p:bldP spid="3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VÁRHATÓ TRENDEK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fld id="{758950C3-B9DF-44F2-9D7A-AB16962BE883}" type="slidenum">
              <a:rPr lang="hu-HU" smtClean="0"/>
              <a:t>17</a:t>
            </a:fld>
            <a:endParaRPr lang="hu-HU" dirty="0"/>
          </a:p>
        </p:txBody>
      </p:sp>
      <p:sp>
        <p:nvSpPr>
          <p:cNvPr id="80" name="Szövegdoboz 79"/>
          <p:cNvSpPr txBox="1"/>
          <p:nvPr/>
        </p:nvSpPr>
        <p:spPr>
          <a:xfrm>
            <a:off x="330887" y="1040076"/>
            <a:ext cx="37641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3200" dirty="0">
                <a:solidFill>
                  <a:srgbClr val="C00000"/>
                </a:solidFill>
                <a:latin typeface="KG Second Chances Sketch" panose="02000000000000000000" pitchFamily="2" charset="-18"/>
              </a:rPr>
              <a:t>1 ÉVEN BELÜL LESZ</a:t>
            </a:r>
          </a:p>
        </p:txBody>
      </p:sp>
      <p:sp>
        <p:nvSpPr>
          <p:cNvPr id="81" name="Szövegdoboz 80"/>
          <p:cNvSpPr txBox="1"/>
          <p:nvPr/>
        </p:nvSpPr>
        <p:spPr>
          <a:xfrm>
            <a:off x="7936474" y="1040076"/>
            <a:ext cx="37641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hu-HU" sz="3200" dirty="0">
                <a:solidFill>
                  <a:srgbClr val="C00000"/>
                </a:solidFill>
                <a:latin typeface="KG Second Chances Sketch" panose="02000000000000000000" pitchFamily="2" charset="-18"/>
              </a:rPr>
              <a:t>1 ÉVEN BELÜL LESZ</a:t>
            </a:r>
          </a:p>
        </p:txBody>
      </p:sp>
      <p:graphicFrame>
        <p:nvGraphicFramePr>
          <p:cNvPr id="85" name="Diagram 84"/>
          <p:cNvGraphicFramePr/>
          <p:nvPr>
            <p:extLst/>
          </p:nvPr>
        </p:nvGraphicFramePr>
        <p:xfrm>
          <a:off x="828675" y="1624851"/>
          <a:ext cx="2343150" cy="19470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6" name="Szövegdoboz 85"/>
          <p:cNvSpPr txBox="1"/>
          <p:nvPr/>
        </p:nvSpPr>
        <p:spPr>
          <a:xfrm>
            <a:off x="1544758" y="2284435"/>
            <a:ext cx="1272725" cy="646331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>
            <a:defPPr>
              <a:defRPr lang="hu-HU"/>
            </a:defPPr>
            <a:lvl1pPr>
              <a:defRPr sz="6000" b="1">
                <a:solidFill>
                  <a:srgbClr val="990000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hu-HU" sz="3600" dirty="0">
                <a:solidFill>
                  <a:srgbClr val="47274E"/>
                </a:solidFill>
              </a:rPr>
              <a:t>92%</a:t>
            </a:r>
          </a:p>
        </p:txBody>
      </p:sp>
      <p:graphicFrame>
        <p:nvGraphicFramePr>
          <p:cNvPr id="94" name="Diagram 93"/>
          <p:cNvGraphicFramePr/>
          <p:nvPr>
            <p:extLst/>
          </p:nvPr>
        </p:nvGraphicFramePr>
        <p:xfrm>
          <a:off x="8629177" y="1624851"/>
          <a:ext cx="2343150" cy="19470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5" name="Szövegdoboz 104"/>
          <p:cNvSpPr txBox="1"/>
          <p:nvPr/>
        </p:nvSpPr>
        <p:spPr>
          <a:xfrm>
            <a:off x="4669559" y="4270930"/>
            <a:ext cx="210666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800" b="1" dirty="0">
                <a:solidFill>
                  <a:srgbClr val="47274E"/>
                </a:solidFill>
              </a:rPr>
              <a:t>Használt </a:t>
            </a:r>
            <a:r>
              <a:rPr lang="hu-HU" sz="2800" b="1" dirty="0" err="1">
                <a:solidFill>
                  <a:srgbClr val="47274E"/>
                </a:solidFill>
              </a:rPr>
              <a:t>TM</a:t>
            </a:r>
            <a:r>
              <a:rPr lang="hu-HU" sz="2800" b="1" dirty="0">
                <a:solidFill>
                  <a:srgbClr val="47274E"/>
                </a:solidFill>
              </a:rPr>
              <a:t> megoldást (P1Y)</a:t>
            </a:r>
          </a:p>
        </p:txBody>
      </p:sp>
      <p:pic>
        <p:nvPicPr>
          <p:cNvPr id="106" name="Picture 4" descr="rx icon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encilGrayscale pencilSize="1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6696" y="2585782"/>
            <a:ext cx="2035868" cy="1690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7" name="Szövegdoboz 106"/>
          <p:cNvSpPr txBox="1"/>
          <p:nvPr/>
        </p:nvSpPr>
        <p:spPr>
          <a:xfrm>
            <a:off x="3674539" y="2600522"/>
            <a:ext cx="1194558" cy="830997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>
            <a:defPPr>
              <a:defRPr lang="hu-HU"/>
            </a:defPPr>
            <a:lvl1pPr>
              <a:defRPr sz="6000" b="1">
                <a:solidFill>
                  <a:srgbClr val="990000"/>
                </a:solidFill>
                <a:latin typeface="Arial Narrow" panose="020B0606020202030204" pitchFamily="34" charset="0"/>
              </a:defRPr>
            </a:lvl1pPr>
          </a:lstStyle>
          <a:p>
            <a:pPr algn="r"/>
            <a:r>
              <a:rPr lang="hu-HU" sz="4800" dirty="0">
                <a:solidFill>
                  <a:srgbClr val="47274E"/>
                </a:solidFill>
              </a:rPr>
              <a:t>67%</a:t>
            </a:r>
          </a:p>
        </p:txBody>
      </p:sp>
      <p:sp>
        <p:nvSpPr>
          <p:cNvPr id="108" name="Szövegdoboz 107"/>
          <p:cNvSpPr txBox="1"/>
          <p:nvPr/>
        </p:nvSpPr>
        <p:spPr>
          <a:xfrm>
            <a:off x="6305284" y="1961074"/>
            <a:ext cx="1447832" cy="1015663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>
            <a:defPPr>
              <a:defRPr lang="hu-HU"/>
            </a:defPPr>
            <a:lvl1pPr>
              <a:defRPr sz="6000" b="1">
                <a:solidFill>
                  <a:srgbClr val="990000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hu-HU" dirty="0">
                <a:solidFill>
                  <a:srgbClr val="47274E"/>
                </a:solidFill>
              </a:rPr>
              <a:t>81%</a:t>
            </a:r>
          </a:p>
        </p:txBody>
      </p:sp>
      <p:grpSp>
        <p:nvGrpSpPr>
          <p:cNvPr id="109" name="Csoportba foglalás 108"/>
          <p:cNvGrpSpPr/>
          <p:nvPr/>
        </p:nvGrpSpPr>
        <p:grpSpPr>
          <a:xfrm>
            <a:off x="5740256" y="2390042"/>
            <a:ext cx="2271550" cy="2271550"/>
            <a:chOff x="5740255" y="2129495"/>
            <a:chExt cx="2865921" cy="2865921"/>
          </a:xfrm>
        </p:grpSpPr>
        <p:pic>
          <p:nvPicPr>
            <p:cNvPr id="110" name="Picture 14" descr="Képtalálat a következőre: „shopping cart icon transparent”"/>
            <p:cNvPicPr>
              <a:picLocks noChangeAspect="1" noChangeArrowheads="1"/>
            </p:cNvPicPr>
            <p:nvPr/>
          </p:nvPicPr>
          <p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encilGrayscale pencilSize="1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0255" y="2129495"/>
              <a:ext cx="2865921" cy="28659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1" name="Szövegdoboz 110"/>
            <p:cNvSpPr txBox="1"/>
            <p:nvPr/>
          </p:nvSpPr>
          <p:spPr>
            <a:xfrm>
              <a:off x="6456923" y="3293798"/>
              <a:ext cx="1531394" cy="970772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rtlCol="0">
              <a:spAutoFit/>
            </a:bodyPr>
            <a:lstStyle/>
            <a:p>
              <a:r>
                <a:rPr lang="hu-HU" sz="4400" b="1" spc="50" dirty="0">
                  <a:ln w="19050" cmpd="sng">
                    <a:solidFill>
                      <a:schemeClr val="accent1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Franklin Gothic Heavy" panose="020B0903020102020204" pitchFamily="34" charset="0"/>
                </a:rPr>
                <a:t>OTC</a:t>
              </a:r>
            </a:p>
          </p:txBody>
        </p:sp>
      </p:grpSp>
      <p:sp>
        <p:nvSpPr>
          <p:cNvPr id="79" name="Freeform 18"/>
          <p:cNvSpPr>
            <a:spLocks noChangeAspect="1" noEditPoints="1"/>
          </p:cNvSpPr>
          <p:nvPr/>
        </p:nvSpPr>
        <p:spPr bwMode="auto">
          <a:xfrm rot="1676793" flipH="1">
            <a:off x="2321626" y="2512204"/>
            <a:ext cx="1471083" cy="478875"/>
          </a:xfrm>
          <a:custGeom>
            <a:avLst/>
            <a:gdLst>
              <a:gd name="T0" fmla="*/ 266 w 578"/>
              <a:gd name="T1" fmla="*/ 80 h 179"/>
              <a:gd name="T2" fmla="*/ 212 w 578"/>
              <a:gd name="T3" fmla="*/ 39 h 179"/>
              <a:gd name="T4" fmla="*/ 51 w 578"/>
              <a:gd name="T5" fmla="*/ 101 h 179"/>
              <a:gd name="T6" fmla="*/ 204 w 578"/>
              <a:gd name="T7" fmla="*/ 36 h 179"/>
              <a:gd name="T8" fmla="*/ 277 w 578"/>
              <a:gd name="T9" fmla="*/ 48 h 179"/>
              <a:gd name="T10" fmla="*/ 376 w 578"/>
              <a:gd name="T11" fmla="*/ 58 h 179"/>
              <a:gd name="T12" fmla="*/ 464 w 578"/>
              <a:gd name="T13" fmla="*/ 100 h 179"/>
              <a:gd name="T14" fmla="*/ 386 w 578"/>
              <a:gd name="T15" fmla="*/ 94 h 179"/>
              <a:gd name="T16" fmla="*/ 328 w 578"/>
              <a:gd name="T17" fmla="*/ 96 h 179"/>
              <a:gd name="T18" fmla="*/ 277 w 578"/>
              <a:gd name="T19" fmla="*/ 93 h 179"/>
              <a:gd name="T20" fmla="*/ 244 w 578"/>
              <a:gd name="T21" fmla="*/ 91 h 179"/>
              <a:gd name="T22" fmla="*/ 156 w 578"/>
              <a:gd name="T23" fmla="*/ 81 h 179"/>
              <a:gd name="T24" fmla="*/ 73 w 578"/>
              <a:gd name="T25" fmla="*/ 90 h 179"/>
              <a:gd name="T26" fmla="*/ 22 w 578"/>
              <a:gd name="T27" fmla="*/ 121 h 179"/>
              <a:gd name="T28" fmla="*/ 17 w 578"/>
              <a:gd name="T29" fmla="*/ 76 h 179"/>
              <a:gd name="T30" fmla="*/ 90 w 578"/>
              <a:gd name="T31" fmla="*/ 45 h 179"/>
              <a:gd name="T32" fmla="*/ 179 w 578"/>
              <a:gd name="T33" fmla="*/ 79 h 179"/>
              <a:gd name="T34" fmla="*/ 170 w 578"/>
              <a:gd name="T35" fmla="*/ 56 h 179"/>
              <a:gd name="T36" fmla="*/ 303 w 578"/>
              <a:gd name="T37" fmla="*/ 55 h 179"/>
              <a:gd name="T38" fmla="*/ 404 w 578"/>
              <a:gd name="T39" fmla="*/ 83 h 179"/>
              <a:gd name="T40" fmla="*/ 324 w 578"/>
              <a:gd name="T41" fmla="*/ 82 h 179"/>
              <a:gd name="T42" fmla="*/ 219 w 578"/>
              <a:gd name="T43" fmla="*/ 71 h 179"/>
              <a:gd name="T44" fmla="*/ 25 w 578"/>
              <a:gd name="T45" fmla="*/ 95 h 179"/>
              <a:gd name="T46" fmla="*/ 39 w 578"/>
              <a:gd name="T47" fmla="*/ 89 h 179"/>
              <a:gd name="T48" fmla="*/ 150 w 578"/>
              <a:gd name="T49" fmla="*/ 60 h 179"/>
              <a:gd name="T50" fmla="*/ 141 w 578"/>
              <a:gd name="T51" fmla="*/ 60 h 179"/>
              <a:gd name="T52" fmla="*/ 230 w 578"/>
              <a:gd name="T53" fmla="*/ 93 h 179"/>
              <a:gd name="T54" fmla="*/ 424 w 578"/>
              <a:gd name="T55" fmla="*/ 89 h 179"/>
              <a:gd name="T56" fmla="*/ 323 w 578"/>
              <a:gd name="T57" fmla="*/ 100 h 179"/>
              <a:gd name="T58" fmla="*/ 427 w 578"/>
              <a:gd name="T59" fmla="*/ 177 h 179"/>
              <a:gd name="T60" fmla="*/ 500 w 578"/>
              <a:gd name="T61" fmla="*/ 119 h 179"/>
              <a:gd name="T62" fmla="*/ 523 w 578"/>
              <a:gd name="T63" fmla="*/ 124 h 179"/>
              <a:gd name="T64" fmla="*/ 520 w 578"/>
              <a:gd name="T65" fmla="*/ 39 h 179"/>
              <a:gd name="T66" fmla="*/ 534 w 578"/>
              <a:gd name="T67" fmla="*/ 76 h 179"/>
              <a:gd name="T68" fmla="*/ 573 w 578"/>
              <a:gd name="T69" fmla="*/ 123 h 179"/>
              <a:gd name="T70" fmla="*/ 549 w 578"/>
              <a:gd name="T71" fmla="*/ 152 h 179"/>
              <a:gd name="T72" fmla="*/ 461 w 578"/>
              <a:gd name="T73" fmla="*/ 162 h 179"/>
              <a:gd name="T74" fmla="*/ 439 w 578"/>
              <a:gd name="T75" fmla="*/ 166 h 179"/>
              <a:gd name="T76" fmla="*/ 477 w 578"/>
              <a:gd name="T77" fmla="*/ 147 h 179"/>
              <a:gd name="T78" fmla="*/ 493 w 578"/>
              <a:gd name="T79" fmla="*/ 129 h 179"/>
              <a:gd name="T80" fmla="*/ 500 w 578"/>
              <a:gd name="T81" fmla="*/ 119 h 179"/>
              <a:gd name="T82" fmla="*/ 509 w 578"/>
              <a:gd name="T83" fmla="*/ 117 h 179"/>
              <a:gd name="T84" fmla="*/ 496 w 578"/>
              <a:gd name="T85" fmla="*/ 105 h 179"/>
              <a:gd name="T86" fmla="*/ 487 w 578"/>
              <a:gd name="T87" fmla="*/ 74 h 179"/>
              <a:gd name="T88" fmla="*/ 469 w 578"/>
              <a:gd name="T89" fmla="*/ 36 h 179"/>
              <a:gd name="T90" fmla="*/ 440 w 578"/>
              <a:gd name="T91" fmla="*/ 8 h 179"/>
              <a:gd name="T92" fmla="*/ 500 w 578"/>
              <a:gd name="T93" fmla="*/ 9 h 179"/>
              <a:gd name="T94" fmla="*/ 552 w 578"/>
              <a:gd name="T95" fmla="*/ 103 h 179"/>
              <a:gd name="T96" fmla="*/ 540 w 578"/>
              <a:gd name="T97" fmla="*/ 98 h 179"/>
              <a:gd name="T98" fmla="*/ 521 w 578"/>
              <a:gd name="T99" fmla="*/ 78 h 179"/>
              <a:gd name="T100" fmla="*/ 513 w 578"/>
              <a:gd name="T101" fmla="*/ 155 h 179"/>
              <a:gd name="T102" fmla="*/ 486 w 578"/>
              <a:gd name="T103" fmla="*/ 154 h 179"/>
              <a:gd name="T104" fmla="*/ 504 w 578"/>
              <a:gd name="T105" fmla="*/ 133 h 179"/>
              <a:gd name="T106" fmla="*/ 520 w 578"/>
              <a:gd name="T107" fmla="*/ 108 h 179"/>
              <a:gd name="T108" fmla="*/ 469 w 578"/>
              <a:gd name="T109" fmla="*/ 16 h 179"/>
              <a:gd name="T110" fmla="*/ 474 w 578"/>
              <a:gd name="T111" fmla="*/ 23 h 179"/>
              <a:gd name="T112" fmla="*/ 513 w 578"/>
              <a:gd name="T113" fmla="*/ 71 h 179"/>
              <a:gd name="T114" fmla="*/ 512 w 578"/>
              <a:gd name="T115" fmla="*/ 66 h 179"/>
              <a:gd name="T116" fmla="*/ 496 w 578"/>
              <a:gd name="T117" fmla="*/ 109 h 179"/>
              <a:gd name="T118" fmla="*/ 457 w 578"/>
              <a:gd name="T119" fmla="*/ 157 h 179"/>
              <a:gd name="T120" fmla="*/ 488 w 578"/>
              <a:gd name="T121" fmla="*/ 121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578" h="179">
                <a:moveTo>
                  <a:pt x="484" y="109"/>
                </a:moveTo>
                <a:cubicBezTo>
                  <a:pt x="484" y="110"/>
                  <a:pt x="484" y="110"/>
                  <a:pt x="484" y="110"/>
                </a:cubicBezTo>
                <a:cubicBezTo>
                  <a:pt x="483" y="110"/>
                  <a:pt x="483" y="110"/>
                  <a:pt x="484" y="109"/>
                </a:cubicBezTo>
                <a:close/>
                <a:moveTo>
                  <a:pt x="484" y="110"/>
                </a:moveTo>
                <a:cubicBezTo>
                  <a:pt x="486" y="114"/>
                  <a:pt x="491" y="116"/>
                  <a:pt x="494" y="118"/>
                </a:cubicBezTo>
                <a:cubicBezTo>
                  <a:pt x="496" y="111"/>
                  <a:pt x="487" y="111"/>
                  <a:pt x="484" y="110"/>
                </a:cubicBezTo>
                <a:close/>
                <a:moveTo>
                  <a:pt x="491" y="102"/>
                </a:moveTo>
                <a:cubicBezTo>
                  <a:pt x="488" y="99"/>
                  <a:pt x="488" y="99"/>
                  <a:pt x="488" y="99"/>
                </a:cubicBezTo>
                <a:cubicBezTo>
                  <a:pt x="489" y="100"/>
                  <a:pt x="488" y="103"/>
                  <a:pt x="491" y="102"/>
                </a:cubicBezTo>
                <a:close/>
                <a:moveTo>
                  <a:pt x="484" y="104"/>
                </a:moveTo>
                <a:cubicBezTo>
                  <a:pt x="485" y="108"/>
                  <a:pt x="485" y="108"/>
                  <a:pt x="485" y="108"/>
                </a:cubicBezTo>
                <a:cubicBezTo>
                  <a:pt x="486" y="105"/>
                  <a:pt x="486" y="105"/>
                  <a:pt x="486" y="105"/>
                </a:cubicBezTo>
                <a:lnTo>
                  <a:pt x="484" y="104"/>
                </a:lnTo>
                <a:close/>
                <a:moveTo>
                  <a:pt x="277" y="97"/>
                </a:moveTo>
                <a:cubicBezTo>
                  <a:pt x="277" y="96"/>
                  <a:pt x="277" y="94"/>
                  <a:pt x="277" y="93"/>
                </a:cubicBezTo>
                <a:lnTo>
                  <a:pt x="277" y="97"/>
                </a:lnTo>
                <a:close/>
                <a:moveTo>
                  <a:pt x="266" y="80"/>
                </a:moveTo>
                <a:cubicBezTo>
                  <a:pt x="267" y="80"/>
                  <a:pt x="267" y="81"/>
                  <a:pt x="268" y="81"/>
                </a:cubicBezTo>
                <a:cubicBezTo>
                  <a:pt x="267" y="80"/>
                  <a:pt x="267" y="80"/>
                  <a:pt x="266" y="80"/>
                </a:cubicBezTo>
                <a:close/>
                <a:moveTo>
                  <a:pt x="284" y="93"/>
                </a:moveTo>
                <a:cubicBezTo>
                  <a:pt x="286" y="93"/>
                  <a:pt x="286" y="93"/>
                  <a:pt x="286" y="93"/>
                </a:cubicBezTo>
                <a:cubicBezTo>
                  <a:pt x="285" y="93"/>
                  <a:pt x="284" y="93"/>
                  <a:pt x="284" y="93"/>
                </a:cubicBezTo>
                <a:close/>
                <a:moveTo>
                  <a:pt x="394" y="100"/>
                </a:moveTo>
                <a:cubicBezTo>
                  <a:pt x="393" y="99"/>
                  <a:pt x="391" y="97"/>
                  <a:pt x="390" y="95"/>
                </a:cubicBezTo>
                <a:cubicBezTo>
                  <a:pt x="391" y="97"/>
                  <a:pt x="390" y="101"/>
                  <a:pt x="394" y="100"/>
                </a:cubicBezTo>
                <a:close/>
                <a:moveTo>
                  <a:pt x="225" y="44"/>
                </a:moveTo>
                <a:cubicBezTo>
                  <a:pt x="225" y="42"/>
                  <a:pt x="225" y="42"/>
                  <a:pt x="225" y="42"/>
                </a:cubicBezTo>
                <a:cubicBezTo>
                  <a:pt x="224" y="42"/>
                  <a:pt x="224" y="43"/>
                  <a:pt x="225" y="44"/>
                </a:cubicBezTo>
                <a:close/>
                <a:moveTo>
                  <a:pt x="267" y="49"/>
                </a:moveTo>
                <a:cubicBezTo>
                  <a:pt x="267" y="49"/>
                  <a:pt x="267" y="49"/>
                  <a:pt x="267" y="49"/>
                </a:cubicBezTo>
                <a:cubicBezTo>
                  <a:pt x="267" y="48"/>
                  <a:pt x="268" y="48"/>
                  <a:pt x="268" y="46"/>
                </a:cubicBezTo>
                <a:lnTo>
                  <a:pt x="267" y="49"/>
                </a:lnTo>
                <a:close/>
                <a:moveTo>
                  <a:pt x="294" y="90"/>
                </a:moveTo>
                <a:cubicBezTo>
                  <a:pt x="293" y="89"/>
                  <a:pt x="293" y="89"/>
                  <a:pt x="293" y="89"/>
                </a:cubicBezTo>
                <a:cubicBezTo>
                  <a:pt x="292" y="89"/>
                  <a:pt x="292" y="89"/>
                  <a:pt x="292" y="89"/>
                </a:cubicBezTo>
                <a:cubicBezTo>
                  <a:pt x="293" y="90"/>
                  <a:pt x="293" y="90"/>
                  <a:pt x="294" y="90"/>
                </a:cubicBezTo>
                <a:close/>
                <a:moveTo>
                  <a:pt x="210" y="34"/>
                </a:moveTo>
                <a:cubicBezTo>
                  <a:pt x="210" y="36"/>
                  <a:pt x="211" y="38"/>
                  <a:pt x="212" y="39"/>
                </a:cubicBezTo>
                <a:cubicBezTo>
                  <a:pt x="212" y="37"/>
                  <a:pt x="211" y="35"/>
                  <a:pt x="210" y="34"/>
                </a:cubicBezTo>
                <a:close/>
                <a:moveTo>
                  <a:pt x="266" y="80"/>
                </a:move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lose/>
                <a:moveTo>
                  <a:pt x="279" y="48"/>
                </a:moveTo>
                <a:cubicBezTo>
                  <a:pt x="280" y="49"/>
                  <a:pt x="281" y="49"/>
                  <a:pt x="281" y="49"/>
                </a:cubicBezTo>
                <a:cubicBezTo>
                  <a:pt x="281" y="48"/>
                  <a:pt x="280" y="48"/>
                  <a:pt x="279" y="48"/>
                </a:cubicBezTo>
                <a:close/>
                <a:moveTo>
                  <a:pt x="389" y="93"/>
                </a:moveTo>
                <a:cubicBezTo>
                  <a:pt x="390" y="95"/>
                  <a:pt x="390" y="95"/>
                  <a:pt x="390" y="95"/>
                </a:cubicBezTo>
                <a:cubicBezTo>
                  <a:pt x="390" y="94"/>
                  <a:pt x="390" y="93"/>
                  <a:pt x="389" y="93"/>
                </a:cubicBezTo>
                <a:close/>
                <a:moveTo>
                  <a:pt x="471" y="106"/>
                </a:moveTo>
                <a:cubicBezTo>
                  <a:pt x="471" y="108"/>
                  <a:pt x="470" y="109"/>
                  <a:pt x="472" y="110"/>
                </a:cubicBezTo>
                <a:cubicBezTo>
                  <a:pt x="472" y="108"/>
                  <a:pt x="471" y="107"/>
                  <a:pt x="471" y="106"/>
                </a:cubicBezTo>
                <a:close/>
                <a:moveTo>
                  <a:pt x="5" y="110"/>
                </a:moveTo>
                <a:cubicBezTo>
                  <a:pt x="5" y="110"/>
                  <a:pt x="5" y="110"/>
                  <a:pt x="5" y="110"/>
                </a:cubicBezTo>
                <a:cubicBezTo>
                  <a:pt x="5" y="110"/>
                  <a:pt x="5" y="110"/>
                  <a:pt x="5" y="110"/>
                </a:cubicBezTo>
                <a:close/>
                <a:moveTo>
                  <a:pt x="52" y="103"/>
                </a:moveTo>
                <a:cubicBezTo>
                  <a:pt x="51" y="102"/>
                  <a:pt x="51" y="102"/>
                  <a:pt x="51" y="101"/>
                </a:cubicBezTo>
                <a:cubicBezTo>
                  <a:pt x="51" y="103"/>
                  <a:pt x="51" y="104"/>
                  <a:pt x="52" y="103"/>
                </a:cubicBezTo>
                <a:close/>
                <a:moveTo>
                  <a:pt x="87" y="38"/>
                </a:moveTo>
                <a:cubicBezTo>
                  <a:pt x="96" y="43"/>
                  <a:pt x="96" y="43"/>
                  <a:pt x="96" y="43"/>
                </a:cubicBezTo>
                <a:cubicBezTo>
                  <a:pt x="96" y="41"/>
                  <a:pt x="100" y="39"/>
                  <a:pt x="97" y="37"/>
                </a:cubicBezTo>
                <a:cubicBezTo>
                  <a:pt x="101" y="41"/>
                  <a:pt x="101" y="41"/>
                  <a:pt x="101" y="41"/>
                </a:cubicBezTo>
                <a:cubicBezTo>
                  <a:pt x="101" y="38"/>
                  <a:pt x="101" y="38"/>
                  <a:pt x="101" y="38"/>
                </a:cubicBezTo>
                <a:cubicBezTo>
                  <a:pt x="115" y="31"/>
                  <a:pt x="128" y="52"/>
                  <a:pt x="141" y="38"/>
                </a:cubicBezTo>
                <a:cubicBezTo>
                  <a:pt x="141" y="37"/>
                  <a:pt x="141" y="37"/>
                  <a:pt x="141" y="37"/>
                </a:cubicBezTo>
                <a:cubicBezTo>
                  <a:pt x="150" y="43"/>
                  <a:pt x="150" y="43"/>
                  <a:pt x="150" y="43"/>
                </a:cubicBezTo>
                <a:cubicBezTo>
                  <a:pt x="151" y="43"/>
                  <a:pt x="151" y="37"/>
                  <a:pt x="154" y="35"/>
                </a:cubicBezTo>
                <a:cubicBezTo>
                  <a:pt x="153" y="41"/>
                  <a:pt x="159" y="36"/>
                  <a:pt x="160" y="41"/>
                </a:cubicBezTo>
                <a:cubicBezTo>
                  <a:pt x="162" y="38"/>
                  <a:pt x="160" y="37"/>
                  <a:pt x="159" y="35"/>
                </a:cubicBezTo>
                <a:cubicBezTo>
                  <a:pt x="167" y="29"/>
                  <a:pt x="174" y="38"/>
                  <a:pt x="182" y="34"/>
                </a:cubicBezTo>
                <a:cubicBezTo>
                  <a:pt x="174" y="42"/>
                  <a:pt x="174" y="40"/>
                  <a:pt x="168" y="43"/>
                </a:cubicBezTo>
                <a:cubicBezTo>
                  <a:pt x="175" y="46"/>
                  <a:pt x="176" y="40"/>
                  <a:pt x="184" y="42"/>
                </a:cubicBezTo>
                <a:cubicBezTo>
                  <a:pt x="180" y="40"/>
                  <a:pt x="180" y="40"/>
                  <a:pt x="180" y="40"/>
                </a:cubicBezTo>
                <a:cubicBezTo>
                  <a:pt x="184" y="31"/>
                  <a:pt x="192" y="44"/>
                  <a:pt x="193" y="35"/>
                </a:cubicBezTo>
                <a:cubicBezTo>
                  <a:pt x="197" y="36"/>
                  <a:pt x="201" y="45"/>
                  <a:pt x="206" y="44"/>
                </a:cubicBezTo>
                <a:cubicBezTo>
                  <a:pt x="204" y="36"/>
                  <a:pt x="204" y="36"/>
                  <a:pt x="204" y="36"/>
                </a:cubicBezTo>
                <a:cubicBezTo>
                  <a:pt x="209" y="35"/>
                  <a:pt x="209" y="35"/>
                  <a:pt x="209" y="35"/>
                </a:cubicBezTo>
                <a:cubicBezTo>
                  <a:pt x="209" y="41"/>
                  <a:pt x="209" y="41"/>
                  <a:pt x="209" y="41"/>
                </a:cubicBezTo>
                <a:cubicBezTo>
                  <a:pt x="211" y="41"/>
                  <a:pt x="211" y="40"/>
                  <a:pt x="212" y="39"/>
                </a:cubicBezTo>
                <a:cubicBezTo>
                  <a:pt x="215" y="45"/>
                  <a:pt x="220" y="42"/>
                  <a:pt x="224" y="47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5"/>
                  <a:pt x="226" y="45"/>
                  <a:pt x="226" y="46"/>
                </a:cubicBezTo>
                <a:cubicBezTo>
                  <a:pt x="227" y="41"/>
                  <a:pt x="230" y="43"/>
                  <a:pt x="231" y="39"/>
                </a:cubicBezTo>
                <a:cubicBezTo>
                  <a:pt x="229" y="37"/>
                  <a:pt x="226" y="35"/>
                  <a:pt x="226" y="38"/>
                </a:cubicBezTo>
                <a:cubicBezTo>
                  <a:pt x="222" y="32"/>
                  <a:pt x="231" y="35"/>
                  <a:pt x="233" y="35"/>
                </a:cubicBezTo>
                <a:cubicBezTo>
                  <a:pt x="230" y="37"/>
                  <a:pt x="234" y="38"/>
                  <a:pt x="235" y="39"/>
                </a:cubicBezTo>
                <a:cubicBezTo>
                  <a:pt x="236" y="39"/>
                  <a:pt x="235" y="38"/>
                  <a:pt x="235" y="37"/>
                </a:cubicBezTo>
                <a:cubicBezTo>
                  <a:pt x="240" y="34"/>
                  <a:pt x="241" y="48"/>
                  <a:pt x="244" y="39"/>
                </a:cubicBezTo>
                <a:cubicBezTo>
                  <a:pt x="245" y="44"/>
                  <a:pt x="245" y="44"/>
                  <a:pt x="245" y="44"/>
                </a:cubicBezTo>
                <a:cubicBezTo>
                  <a:pt x="249" y="40"/>
                  <a:pt x="249" y="40"/>
                  <a:pt x="249" y="40"/>
                </a:cubicBezTo>
                <a:cubicBezTo>
                  <a:pt x="249" y="50"/>
                  <a:pt x="254" y="41"/>
                  <a:pt x="254" y="51"/>
                </a:cubicBezTo>
                <a:cubicBezTo>
                  <a:pt x="258" y="51"/>
                  <a:pt x="254" y="45"/>
                  <a:pt x="255" y="46"/>
                </a:cubicBezTo>
                <a:cubicBezTo>
                  <a:pt x="259" y="44"/>
                  <a:pt x="266" y="54"/>
                  <a:pt x="267" y="49"/>
                </a:cubicBezTo>
                <a:cubicBezTo>
                  <a:pt x="270" y="53"/>
                  <a:pt x="274" y="51"/>
                  <a:pt x="277" y="53"/>
                </a:cubicBezTo>
                <a:cubicBezTo>
                  <a:pt x="277" y="48"/>
                  <a:pt x="277" y="48"/>
                  <a:pt x="277" y="48"/>
                </a:cubicBezTo>
                <a:cubicBezTo>
                  <a:pt x="279" y="50"/>
                  <a:pt x="280" y="52"/>
                  <a:pt x="282" y="51"/>
                </a:cubicBezTo>
                <a:cubicBezTo>
                  <a:pt x="282" y="51"/>
                  <a:pt x="282" y="50"/>
                  <a:pt x="281" y="49"/>
                </a:cubicBezTo>
                <a:cubicBezTo>
                  <a:pt x="287" y="52"/>
                  <a:pt x="291" y="53"/>
                  <a:pt x="296" y="53"/>
                </a:cubicBezTo>
                <a:cubicBezTo>
                  <a:pt x="296" y="50"/>
                  <a:pt x="296" y="49"/>
                  <a:pt x="293" y="47"/>
                </a:cubicBezTo>
                <a:cubicBezTo>
                  <a:pt x="298" y="43"/>
                  <a:pt x="305" y="54"/>
                  <a:pt x="311" y="53"/>
                </a:cubicBezTo>
                <a:cubicBezTo>
                  <a:pt x="311" y="50"/>
                  <a:pt x="311" y="50"/>
                  <a:pt x="311" y="50"/>
                </a:cubicBezTo>
                <a:cubicBezTo>
                  <a:pt x="314" y="54"/>
                  <a:pt x="314" y="54"/>
                  <a:pt x="314" y="54"/>
                </a:cubicBezTo>
                <a:cubicBezTo>
                  <a:pt x="314" y="53"/>
                  <a:pt x="314" y="51"/>
                  <a:pt x="315" y="50"/>
                </a:cubicBezTo>
                <a:cubicBezTo>
                  <a:pt x="321" y="49"/>
                  <a:pt x="329" y="50"/>
                  <a:pt x="331" y="59"/>
                </a:cubicBezTo>
                <a:cubicBezTo>
                  <a:pt x="330" y="57"/>
                  <a:pt x="335" y="54"/>
                  <a:pt x="331" y="50"/>
                </a:cubicBezTo>
                <a:cubicBezTo>
                  <a:pt x="337" y="57"/>
                  <a:pt x="345" y="56"/>
                  <a:pt x="352" y="59"/>
                </a:cubicBezTo>
                <a:cubicBezTo>
                  <a:pt x="352" y="59"/>
                  <a:pt x="352" y="59"/>
                  <a:pt x="352" y="59"/>
                </a:cubicBezTo>
                <a:cubicBezTo>
                  <a:pt x="355" y="62"/>
                  <a:pt x="355" y="62"/>
                  <a:pt x="355" y="62"/>
                </a:cubicBezTo>
                <a:cubicBezTo>
                  <a:pt x="355" y="61"/>
                  <a:pt x="355" y="61"/>
                  <a:pt x="355" y="61"/>
                </a:cubicBezTo>
                <a:cubicBezTo>
                  <a:pt x="353" y="59"/>
                  <a:pt x="353" y="59"/>
                  <a:pt x="353" y="59"/>
                </a:cubicBezTo>
                <a:cubicBezTo>
                  <a:pt x="356" y="60"/>
                  <a:pt x="359" y="62"/>
                  <a:pt x="360" y="65"/>
                </a:cubicBezTo>
                <a:cubicBezTo>
                  <a:pt x="361" y="63"/>
                  <a:pt x="362" y="60"/>
                  <a:pt x="364" y="58"/>
                </a:cubicBezTo>
                <a:cubicBezTo>
                  <a:pt x="364" y="64"/>
                  <a:pt x="373" y="54"/>
                  <a:pt x="376" y="61"/>
                </a:cubicBezTo>
                <a:cubicBezTo>
                  <a:pt x="377" y="60"/>
                  <a:pt x="375" y="60"/>
                  <a:pt x="376" y="58"/>
                </a:cubicBezTo>
                <a:cubicBezTo>
                  <a:pt x="385" y="60"/>
                  <a:pt x="397" y="69"/>
                  <a:pt x="408" y="67"/>
                </a:cubicBezTo>
                <a:cubicBezTo>
                  <a:pt x="407" y="77"/>
                  <a:pt x="416" y="76"/>
                  <a:pt x="420" y="83"/>
                </a:cubicBezTo>
                <a:cubicBezTo>
                  <a:pt x="423" y="77"/>
                  <a:pt x="418" y="79"/>
                  <a:pt x="417" y="74"/>
                </a:cubicBezTo>
                <a:cubicBezTo>
                  <a:pt x="420" y="76"/>
                  <a:pt x="420" y="66"/>
                  <a:pt x="424" y="72"/>
                </a:cubicBezTo>
                <a:cubicBezTo>
                  <a:pt x="424" y="71"/>
                  <a:pt x="425" y="71"/>
                  <a:pt x="423" y="70"/>
                </a:cubicBezTo>
                <a:cubicBezTo>
                  <a:pt x="427" y="71"/>
                  <a:pt x="421" y="78"/>
                  <a:pt x="426" y="77"/>
                </a:cubicBezTo>
                <a:cubicBezTo>
                  <a:pt x="428" y="73"/>
                  <a:pt x="428" y="73"/>
                  <a:pt x="428" y="73"/>
                </a:cubicBezTo>
                <a:cubicBezTo>
                  <a:pt x="429" y="79"/>
                  <a:pt x="429" y="79"/>
                  <a:pt x="429" y="79"/>
                </a:cubicBezTo>
                <a:cubicBezTo>
                  <a:pt x="440" y="79"/>
                  <a:pt x="447" y="84"/>
                  <a:pt x="457" y="82"/>
                </a:cubicBezTo>
                <a:cubicBezTo>
                  <a:pt x="457" y="83"/>
                  <a:pt x="457" y="85"/>
                  <a:pt x="455" y="86"/>
                </a:cubicBezTo>
                <a:cubicBezTo>
                  <a:pt x="459" y="87"/>
                  <a:pt x="461" y="96"/>
                  <a:pt x="467" y="93"/>
                </a:cubicBezTo>
                <a:cubicBezTo>
                  <a:pt x="467" y="91"/>
                  <a:pt x="467" y="91"/>
                  <a:pt x="467" y="91"/>
                </a:cubicBezTo>
                <a:cubicBezTo>
                  <a:pt x="475" y="89"/>
                  <a:pt x="472" y="98"/>
                  <a:pt x="479" y="103"/>
                </a:cubicBezTo>
                <a:cubicBezTo>
                  <a:pt x="478" y="102"/>
                  <a:pt x="474" y="98"/>
                  <a:pt x="472" y="102"/>
                </a:cubicBezTo>
                <a:cubicBezTo>
                  <a:pt x="472" y="106"/>
                  <a:pt x="476" y="107"/>
                  <a:pt x="478" y="105"/>
                </a:cubicBezTo>
                <a:cubicBezTo>
                  <a:pt x="476" y="110"/>
                  <a:pt x="476" y="110"/>
                  <a:pt x="476" y="110"/>
                </a:cubicBezTo>
                <a:cubicBezTo>
                  <a:pt x="476" y="106"/>
                  <a:pt x="473" y="106"/>
                  <a:pt x="471" y="103"/>
                </a:cubicBezTo>
                <a:cubicBezTo>
                  <a:pt x="471" y="104"/>
                  <a:pt x="471" y="105"/>
                  <a:pt x="471" y="106"/>
                </a:cubicBezTo>
                <a:cubicBezTo>
                  <a:pt x="470" y="104"/>
                  <a:pt x="467" y="103"/>
                  <a:pt x="464" y="100"/>
                </a:cubicBezTo>
                <a:cubicBezTo>
                  <a:pt x="469" y="101"/>
                  <a:pt x="469" y="101"/>
                  <a:pt x="469" y="101"/>
                </a:cubicBezTo>
                <a:cubicBezTo>
                  <a:pt x="469" y="95"/>
                  <a:pt x="462" y="99"/>
                  <a:pt x="461" y="97"/>
                </a:cubicBezTo>
                <a:cubicBezTo>
                  <a:pt x="459" y="102"/>
                  <a:pt x="462" y="102"/>
                  <a:pt x="458" y="105"/>
                </a:cubicBezTo>
                <a:cubicBezTo>
                  <a:pt x="451" y="105"/>
                  <a:pt x="456" y="99"/>
                  <a:pt x="451" y="92"/>
                </a:cubicBezTo>
                <a:cubicBezTo>
                  <a:pt x="452" y="90"/>
                  <a:pt x="452" y="90"/>
                  <a:pt x="452" y="90"/>
                </a:cubicBezTo>
                <a:cubicBezTo>
                  <a:pt x="450" y="89"/>
                  <a:pt x="450" y="83"/>
                  <a:pt x="446" y="86"/>
                </a:cubicBezTo>
                <a:cubicBezTo>
                  <a:pt x="445" y="90"/>
                  <a:pt x="448" y="90"/>
                  <a:pt x="448" y="92"/>
                </a:cubicBezTo>
                <a:cubicBezTo>
                  <a:pt x="447" y="94"/>
                  <a:pt x="446" y="85"/>
                  <a:pt x="443" y="88"/>
                </a:cubicBezTo>
                <a:cubicBezTo>
                  <a:pt x="444" y="94"/>
                  <a:pt x="448" y="97"/>
                  <a:pt x="452" y="98"/>
                </a:cubicBezTo>
                <a:cubicBezTo>
                  <a:pt x="451" y="99"/>
                  <a:pt x="450" y="101"/>
                  <a:pt x="450" y="103"/>
                </a:cubicBezTo>
                <a:cubicBezTo>
                  <a:pt x="441" y="96"/>
                  <a:pt x="431" y="87"/>
                  <a:pt x="420" y="88"/>
                </a:cubicBezTo>
                <a:cubicBezTo>
                  <a:pt x="424" y="96"/>
                  <a:pt x="418" y="87"/>
                  <a:pt x="417" y="95"/>
                </a:cubicBezTo>
                <a:cubicBezTo>
                  <a:pt x="418" y="90"/>
                  <a:pt x="414" y="94"/>
                  <a:pt x="411" y="91"/>
                </a:cubicBezTo>
                <a:cubicBezTo>
                  <a:pt x="409" y="96"/>
                  <a:pt x="416" y="96"/>
                  <a:pt x="413" y="100"/>
                </a:cubicBezTo>
                <a:cubicBezTo>
                  <a:pt x="408" y="97"/>
                  <a:pt x="402" y="86"/>
                  <a:pt x="395" y="86"/>
                </a:cubicBezTo>
                <a:cubicBezTo>
                  <a:pt x="395" y="89"/>
                  <a:pt x="397" y="89"/>
                  <a:pt x="397" y="90"/>
                </a:cubicBezTo>
                <a:cubicBezTo>
                  <a:pt x="392" y="88"/>
                  <a:pt x="388" y="74"/>
                  <a:pt x="383" y="82"/>
                </a:cubicBezTo>
                <a:cubicBezTo>
                  <a:pt x="385" y="86"/>
                  <a:pt x="387" y="89"/>
                  <a:pt x="389" y="93"/>
                </a:cubicBezTo>
                <a:cubicBezTo>
                  <a:pt x="389" y="93"/>
                  <a:pt x="388" y="93"/>
                  <a:pt x="386" y="94"/>
                </a:cubicBezTo>
                <a:cubicBezTo>
                  <a:pt x="387" y="99"/>
                  <a:pt x="387" y="99"/>
                  <a:pt x="387" y="99"/>
                </a:cubicBezTo>
                <a:cubicBezTo>
                  <a:pt x="381" y="99"/>
                  <a:pt x="384" y="89"/>
                  <a:pt x="382" y="84"/>
                </a:cubicBezTo>
                <a:cubicBezTo>
                  <a:pt x="378" y="89"/>
                  <a:pt x="378" y="89"/>
                  <a:pt x="378" y="89"/>
                </a:cubicBezTo>
                <a:cubicBezTo>
                  <a:pt x="371" y="91"/>
                  <a:pt x="365" y="87"/>
                  <a:pt x="362" y="79"/>
                </a:cubicBezTo>
                <a:cubicBezTo>
                  <a:pt x="361" y="79"/>
                  <a:pt x="356" y="78"/>
                  <a:pt x="358" y="83"/>
                </a:cubicBezTo>
                <a:cubicBezTo>
                  <a:pt x="360" y="91"/>
                  <a:pt x="361" y="96"/>
                  <a:pt x="367" y="97"/>
                </a:cubicBezTo>
                <a:cubicBezTo>
                  <a:pt x="369" y="92"/>
                  <a:pt x="363" y="91"/>
                  <a:pt x="365" y="91"/>
                </a:cubicBezTo>
                <a:cubicBezTo>
                  <a:pt x="367" y="92"/>
                  <a:pt x="373" y="89"/>
                  <a:pt x="374" y="94"/>
                </a:cubicBezTo>
                <a:cubicBezTo>
                  <a:pt x="367" y="92"/>
                  <a:pt x="367" y="92"/>
                  <a:pt x="367" y="92"/>
                </a:cubicBezTo>
                <a:cubicBezTo>
                  <a:pt x="366" y="99"/>
                  <a:pt x="370" y="93"/>
                  <a:pt x="371" y="97"/>
                </a:cubicBezTo>
                <a:cubicBezTo>
                  <a:pt x="368" y="102"/>
                  <a:pt x="365" y="95"/>
                  <a:pt x="362" y="98"/>
                </a:cubicBezTo>
                <a:cubicBezTo>
                  <a:pt x="362" y="98"/>
                  <a:pt x="362" y="98"/>
                  <a:pt x="362" y="98"/>
                </a:cubicBezTo>
                <a:cubicBezTo>
                  <a:pt x="357" y="96"/>
                  <a:pt x="358" y="98"/>
                  <a:pt x="353" y="94"/>
                </a:cubicBezTo>
                <a:cubicBezTo>
                  <a:pt x="353" y="87"/>
                  <a:pt x="355" y="90"/>
                  <a:pt x="358" y="88"/>
                </a:cubicBezTo>
                <a:cubicBezTo>
                  <a:pt x="349" y="87"/>
                  <a:pt x="338" y="73"/>
                  <a:pt x="328" y="83"/>
                </a:cubicBezTo>
                <a:cubicBezTo>
                  <a:pt x="333" y="90"/>
                  <a:pt x="333" y="90"/>
                  <a:pt x="333" y="90"/>
                </a:cubicBezTo>
                <a:cubicBezTo>
                  <a:pt x="330" y="91"/>
                  <a:pt x="324" y="84"/>
                  <a:pt x="324" y="92"/>
                </a:cubicBezTo>
                <a:cubicBezTo>
                  <a:pt x="328" y="90"/>
                  <a:pt x="326" y="95"/>
                  <a:pt x="328" y="97"/>
                </a:cubicBezTo>
                <a:cubicBezTo>
                  <a:pt x="328" y="96"/>
                  <a:pt x="328" y="96"/>
                  <a:pt x="328" y="96"/>
                </a:cubicBezTo>
                <a:cubicBezTo>
                  <a:pt x="328" y="96"/>
                  <a:pt x="330" y="98"/>
                  <a:pt x="329" y="99"/>
                </a:cubicBezTo>
                <a:cubicBezTo>
                  <a:pt x="326" y="94"/>
                  <a:pt x="322" y="92"/>
                  <a:pt x="319" y="89"/>
                </a:cubicBezTo>
                <a:cubicBezTo>
                  <a:pt x="320" y="91"/>
                  <a:pt x="317" y="93"/>
                  <a:pt x="316" y="94"/>
                </a:cubicBezTo>
                <a:cubicBezTo>
                  <a:pt x="313" y="93"/>
                  <a:pt x="317" y="91"/>
                  <a:pt x="317" y="88"/>
                </a:cubicBezTo>
                <a:cubicBezTo>
                  <a:pt x="315" y="88"/>
                  <a:pt x="313" y="83"/>
                  <a:pt x="311" y="87"/>
                </a:cubicBezTo>
                <a:cubicBezTo>
                  <a:pt x="309" y="91"/>
                  <a:pt x="314" y="91"/>
                  <a:pt x="314" y="95"/>
                </a:cubicBezTo>
                <a:cubicBezTo>
                  <a:pt x="306" y="88"/>
                  <a:pt x="306" y="88"/>
                  <a:pt x="306" y="88"/>
                </a:cubicBezTo>
                <a:cubicBezTo>
                  <a:pt x="306" y="89"/>
                  <a:pt x="306" y="89"/>
                  <a:pt x="306" y="89"/>
                </a:cubicBezTo>
                <a:cubicBezTo>
                  <a:pt x="305" y="87"/>
                  <a:pt x="304" y="86"/>
                  <a:pt x="303" y="87"/>
                </a:cubicBezTo>
                <a:cubicBezTo>
                  <a:pt x="302" y="90"/>
                  <a:pt x="304" y="91"/>
                  <a:pt x="305" y="90"/>
                </a:cubicBezTo>
                <a:cubicBezTo>
                  <a:pt x="300" y="94"/>
                  <a:pt x="297" y="80"/>
                  <a:pt x="293" y="89"/>
                </a:cubicBezTo>
                <a:cubicBezTo>
                  <a:pt x="290" y="86"/>
                  <a:pt x="290" y="86"/>
                  <a:pt x="290" y="86"/>
                </a:cubicBezTo>
                <a:cubicBezTo>
                  <a:pt x="290" y="87"/>
                  <a:pt x="289" y="88"/>
                  <a:pt x="290" y="88"/>
                </a:cubicBezTo>
                <a:cubicBezTo>
                  <a:pt x="287" y="85"/>
                  <a:pt x="287" y="85"/>
                  <a:pt x="287" y="85"/>
                </a:cubicBezTo>
                <a:cubicBezTo>
                  <a:pt x="282" y="82"/>
                  <a:pt x="285" y="92"/>
                  <a:pt x="284" y="93"/>
                </a:cubicBezTo>
                <a:cubicBezTo>
                  <a:pt x="284" y="93"/>
                  <a:pt x="284" y="93"/>
                  <a:pt x="284" y="93"/>
                </a:cubicBezTo>
                <a:cubicBezTo>
                  <a:pt x="282" y="94"/>
                  <a:pt x="281" y="97"/>
                  <a:pt x="282" y="97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5" y="88"/>
                  <a:pt x="268" y="86"/>
                  <a:pt x="268" y="76"/>
                </a:cubicBezTo>
                <a:cubicBezTo>
                  <a:pt x="267" y="77"/>
                  <a:pt x="265" y="79"/>
                  <a:pt x="266" y="80"/>
                </a:cubicBezTo>
                <a:cubicBezTo>
                  <a:pt x="262" y="79"/>
                  <a:pt x="267" y="88"/>
                  <a:pt x="260" y="86"/>
                </a:cubicBezTo>
                <a:cubicBezTo>
                  <a:pt x="260" y="88"/>
                  <a:pt x="261" y="88"/>
                  <a:pt x="262" y="88"/>
                </a:cubicBezTo>
                <a:cubicBezTo>
                  <a:pt x="260" y="88"/>
                  <a:pt x="260" y="88"/>
                  <a:pt x="259" y="87"/>
                </a:cubicBezTo>
                <a:cubicBezTo>
                  <a:pt x="259" y="88"/>
                  <a:pt x="259" y="89"/>
                  <a:pt x="259" y="90"/>
                </a:cubicBezTo>
                <a:cubicBezTo>
                  <a:pt x="259" y="87"/>
                  <a:pt x="256" y="87"/>
                  <a:pt x="255" y="88"/>
                </a:cubicBezTo>
                <a:cubicBezTo>
                  <a:pt x="257" y="94"/>
                  <a:pt x="257" y="94"/>
                  <a:pt x="257" y="94"/>
                </a:cubicBezTo>
                <a:cubicBezTo>
                  <a:pt x="255" y="91"/>
                  <a:pt x="254" y="91"/>
                  <a:pt x="252" y="91"/>
                </a:cubicBezTo>
                <a:cubicBezTo>
                  <a:pt x="253" y="95"/>
                  <a:pt x="253" y="95"/>
                  <a:pt x="253" y="95"/>
                </a:cubicBezTo>
                <a:cubicBezTo>
                  <a:pt x="249" y="94"/>
                  <a:pt x="253" y="87"/>
                  <a:pt x="248" y="90"/>
                </a:cubicBezTo>
                <a:cubicBezTo>
                  <a:pt x="253" y="87"/>
                  <a:pt x="253" y="87"/>
                  <a:pt x="253" y="87"/>
                </a:cubicBezTo>
                <a:cubicBezTo>
                  <a:pt x="247" y="85"/>
                  <a:pt x="250" y="77"/>
                  <a:pt x="247" y="74"/>
                </a:cubicBezTo>
                <a:cubicBezTo>
                  <a:pt x="242" y="67"/>
                  <a:pt x="234" y="78"/>
                  <a:pt x="230" y="66"/>
                </a:cubicBezTo>
                <a:cubicBezTo>
                  <a:pt x="229" y="70"/>
                  <a:pt x="230" y="71"/>
                  <a:pt x="228" y="75"/>
                </a:cubicBezTo>
                <a:cubicBezTo>
                  <a:pt x="232" y="77"/>
                  <a:pt x="234" y="78"/>
                  <a:pt x="235" y="84"/>
                </a:cubicBezTo>
                <a:cubicBezTo>
                  <a:pt x="242" y="90"/>
                  <a:pt x="237" y="69"/>
                  <a:pt x="245" y="78"/>
                </a:cubicBezTo>
                <a:cubicBezTo>
                  <a:pt x="244" y="84"/>
                  <a:pt x="242" y="84"/>
                  <a:pt x="240" y="81"/>
                </a:cubicBezTo>
                <a:cubicBezTo>
                  <a:pt x="240" y="85"/>
                  <a:pt x="242" y="88"/>
                  <a:pt x="244" y="91"/>
                </a:cubicBezTo>
                <a:cubicBezTo>
                  <a:pt x="239" y="88"/>
                  <a:pt x="233" y="93"/>
                  <a:pt x="230" y="93"/>
                </a:cubicBezTo>
                <a:cubicBezTo>
                  <a:pt x="229" y="90"/>
                  <a:pt x="225" y="87"/>
                  <a:pt x="224" y="88"/>
                </a:cubicBezTo>
                <a:cubicBezTo>
                  <a:pt x="224" y="85"/>
                  <a:pt x="217" y="82"/>
                  <a:pt x="220" y="76"/>
                </a:cubicBezTo>
                <a:cubicBezTo>
                  <a:pt x="215" y="74"/>
                  <a:pt x="216" y="85"/>
                  <a:pt x="212" y="77"/>
                </a:cubicBezTo>
                <a:cubicBezTo>
                  <a:pt x="214" y="83"/>
                  <a:pt x="209" y="81"/>
                  <a:pt x="211" y="86"/>
                </a:cubicBezTo>
                <a:cubicBezTo>
                  <a:pt x="212" y="81"/>
                  <a:pt x="217" y="90"/>
                  <a:pt x="220" y="93"/>
                </a:cubicBezTo>
                <a:cubicBezTo>
                  <a:pt x="213" y="96"/>
                  <a:pt x="213" y="96"/>
                  <a:pt x="213" y="96"/>
                </a:cubicBezTo>
                <a:cubicBezTo>
                  <a:pt x="214" y="95"/>
                  <a:pt x="212" y="91"/>
                  <a:pt x="211" y="90"/>
                </a:cubicBezTo>
                <a:cubicBezTo>
                  <a:pt x="210" y="95"/>
                  <a:pt x="210" y="95"/>
                  <a:pt x="210" y="95"/>
                </a:cubicBezTo>
                <a:cubicBezTo>
                  <a:pt x="209" y="83"/>
                  <a:pt x="198" y="104"/>
                  <a:pt x="195" y="90"/>
                </a:cubicBezTo>
                <a:cubicBezTo>
                  <a:pt x="197" y="91"/>
                  <a:pt x="199" y="87"/>
                  <a:pt x="200" y="93"/>
                </a:cubicBezTo>
                <a:cubicBezTo>
                  <a:pt x="204" y="89"/>
                  <a:pt x="199" y="84"/>
                  <a:pt x="201" y="80"/>
                </a:cubicBezTo>
                <a:cubicBezTo>
                  <a:pt x="194" y="75"/>
                  <a:pt x="185" y="83"/>
                  <a:pt x="178" y="74"/>
                </a:cubicBezTo>
                <a:cubicBezTo>
                  <a:pt x="179" y="78"/>
                  <a:pt x="183" y="78"/>
                  <a:pt x="183" y="82"/>
                </a:cubicBezTo>
                <a:cubicBezTo>
                  <a:pt x="178" y="85"/>
                  <a:pt x="172" y="74"/>
                  <a:pt x="166" y="70"/>
                </a:cubicBezTo>
                <a:cubicBezTo>
                  <a:pt x="167" y="76"/>
                  <a:pt x="167" y="76"/>
                  <a:pt x="167" y="76"/>
                </a:cubicBezTo>
                <a:cubicBezTo>
                  <a:pt x="162" y="71"/>
                  <a:pt x="165" y="79"/>
                  <a:pt x="160" y="77"/>
                </a:cubicBezTo>
                <a:cubicBezTo>
                  <a:pt x="160" y="76"/>
                  <a:pt x="161" y="74"/>
                  <a:pt x="159" y="74"/>
                </a:cubicBezTo>
                <a:cubicBezTo>
                  <a:pt x="155" y="75"/>
                  <a:pt x="159" y="79"/>
                  <a:pt x="156" y="81"/>
                </a:cubicBezTo>
                <a:cubicBezTo>
                  <a:pt x="150" y="71"/>
                  <a:pt x="154" y="87"/>
                  <a:pt x="147" y="82"/>
                </a:cubicBezTo>
                <a:cubicBezTo>
                  <a:pt x="148" y="85"/>
                  <a:pt x="148" y="85"/>
                  <a:pt x="148" y="85"/>
                </a:cubicBezTo>
                <a:cubicBezTo>
                  <a:pt x="142" y="81"/>
                  <a:pt x="136" y="90"/>
                  <a:pt x="130" y="92"/>
                </a:cubicBezTo>
                <a:cubicBezTo>
                  <a:pt x="131" y="90"/>
                  <a:pt x="135" y="91"/>
                  <a:pt x="134" y="85"/>
                </a:cubicBezTo>
                <a:cubicBezTo>
                  <a:pt x="127" y="84"/>
                  <a:pt x="127" y="84"/>
                  <a:pt x="127" y="84"/>
                </a:cubicBezTo>
                <a:cubicBezTo>
                  <a:pt x="126" y="86"/>
                  <a:pt x="123" y="86"/>
                  <a:pt x="126" y="89"/>
                </a:cubicBezTo>
                <a:cubicBezTo>
                  <a:pt x="127" y="90"/>
                  <a:pt x="127" y="89"/>
                  <a:pt x="128" y="88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0" y="89"/>
                  <a:pt x="127" y="83"/>
                  <a:pt x="127" y="77"/>
                </a:cubicBezTo>
                <a:cubicBezTo>
                  <a:pt x="123" y="79"/>
                  <a:pt x="122" y="74"/>
                  <a:pt x="119" y="74"/>
                </a:cubicBezTo>
                <a:cubicBezTo>
                  <a:pt x="118" y="80"/>
                  <a:pt x="124" y="80"/>
                  <a:pt x="122" y="86"/>
                </a:cubicBezTo>
                <a:cubicBezTo>
                  <a:pt x="120" y="89"/>
                  <a:pt x="113" y="85"/>
                  <a:pt x="110" y="80"/>
                </a:cubicBezTo>
                <a:cubicBezTo>
                  <a:pt x="107" y="93"/>
                  <a:pt x="96" y="84"/>
                  <a:pt x="97" y="94"/>
                </a:cubicBezTo>
                <a:cubicBezTo>
                  <a:pt x="97" y="93"/>
                  <a:pt x="96" y="90"/>
                  <a:pt x="94" y="91"/>
                </a:cubicBezTo>
                <a:cubicBezTo>
                  <a:pt x="95" y="94"/>
                  <a:pt x="95" y="94"/>
                  <a:pt x="95" y="94"/>
                </a:cubicBezTo>
                <a:cubicBezTo>
                  <a:pt x="91" y="99"/>
                  <a:pt x="90" y="85"/>
                  <a:pt x="87" y="88"/>
                </a:cubicBezTo>
                <a:cubicBezTo>
                  <a:pt x="87" y="90"/>
                  <a:pt x="88" y="90"/>
                  <a:pt x="89" y="93"/>
                </a:cubicBezTo>
                <a:cubicBezTo>
                  <a:pt x="83" y="96"/>
                  <a:pt x="77" y="82"/>
                  <a:pt x="71" y="89"/>
                </a:cubicBezTo>
                <a:cubicBezTo>
                  <a:pt x="72" y="90"/>
                  <a:pt x="72" y="91"/>
                  <a:pt x="73" y="90"/>
                </a:cubicBezTo>
                <a:cubicBezTo>
                  <a:pt x="73" y="91"/>
                  <a:pt x="72" y="91"/>
                  <a:pt x="69" y="89"/>
                </a:cubicBezTo>
                <a:cubicBezTo>
                  <a:pt x="71" y="85"/>
                  <a:pt x="71" y="85"/>
                  <a:pt x="71" y="85"/>
                </a:cubicBezTo>
                <a:cubicBezTo>
                  <a:pt x="66" y="74"/>
                  <a:pt x="63" y="92"/>
                  <a:pt x="57" y="89"/>
                </a:cubicBezTo>
                <a:cubicBezTo>
                  <a:pt x="58" y="91"/>
                  <a:pt x="62" y="91"/>
                  <a:pt x="60" y="94"/>
                </a:cubicBezTo>
                <a:cubicBezTo>
                  <a:pt x="57" y="95"/>
                  <a:pt x="55" y="83"/>
                  <a:pt x="52" y="89"/>
                </a:cubicBezTo>
                <a:cubicBezTo>
                  <a:pt x="54" y="90"/>
                  <a:pt x="55" y="96"/>
                  <a:pt x="57" y="97"/>
                </a:cubicBezTo>
                <a:cubicBezTo>
                  <a:pt x="54" y="98"/>
                  <a:pt x="53" y="102"/>
                  <a:pt x="51" y="98"/>
                </a:cubicBezTo>
                <a:cubicBezTo>
                  <a:pt x="50" y="98"/>
                  <a:pt x="50" y="100"/>
                  <a:pt x="51" y="101"/>
                </a:cubicBezTo>
                <a:cubicBezTo>
                  <a:pt x="48" y="98"/>
                  <a:pt x="46" y="101"/>
                  <a:pt x="45" y="103"/>
                </a:cubicBezTo>
                <a:cubicBezTo>
                  <a:pt x="45" y="105"/>
                  <a:pt x="45" y="105"/>
                  <a:pt x="45" y="105"/>
                </a:cubicBezTo>
                <a:cubicBezTo>
                  <a:pt x="40" y="94"/>
                  <a:pt x="40" y="105"/>
                  <a:pt x="36" y="106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35" y="108"/>
                  <a:pt x="32" y="105"/>
                  <a:pt x="30" y="110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29" y="111"/>
                  <a:pt x="27" y="119"/>
                  <a:pt x="24" y="114"/>
                </a:cubicBezTo>
                <a:cubicBezTo>
                  <a:pt x="23" y="115"/>
                  <a:pt x="28" y="120"/>
                  <a:pt x="25" y="121"/>
                </a:cubicBezTo>
                <a:cubicBezTo>
                  <a:pt x="23" y="119"/>
                  <a:pt x="20" y="118"/>
                  <a:pt x="20" y="122"/>
                </a:cubicBezTo>
                <a:cubicBezTo>
                  <a:pt x="21" y="123"/>
                  <a:pt x="22" y="125"/>
                  <a:pt x="22" y="123"/>
                </a:cubicBezTo>
                <a:cubicBezTo>
                  <a:pt x="23" y="123"/>
                  <a:pt x="22" y="122"/>
                  <a:pt x="22" y="121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3" y="127"/>
                  <a:pt x="21" y="122"/>
                  <a:pt x="19" y="125"/>
                </a:cubicBezTo>
                <a:cubicBezTo>
                  <a:pt x="20" y="127"/>
                  <a:pt x="22" y="128"/>
                  <a:pt x="23" y="130"/>
                </a:cubicBezTo>
                <a:cubicBezTo>
                  <a:pt x="19" y="128"/>
                  <a:pt x="16" y="127"/>
                  <a:pt x="13" y="126"/>
                </a:cubicBezTo>
                <a:cubicBezTo>
                  <a:pt x="12" y="124"/>
                  <a:pt x="12" y="122"/>
                  <a:pt x="9" y="120"/>
                </a:cubicBezTo>
                <a:cubicBezTo>
                  <a:pt x="9" y="119"/>
                  <a:pt x="10" y="118"/>
                  <a:pt x="11" y="117"/>
                </a:cubicBezTo>
                <a:cubicBezTo>
                  <a:pt x="10" y="112"/>
                  <a:pt x="6" y="113"/>
                  <a:pt x="5" y="113"/>
                </a:cubicBezTo>
                <a:cubicBezTo>
                  <a:pt x="5" y="112"/>
                  <a:pt x="6" y="112"/>
                  <a:pt x="6" y="111"/>
                </a:cubicBezTo>
                <a:cubicBezTo>
                  <a:pt x="6" y="111"/>
                  <a:pt x="6" y="110"/>
                  <a:pt x="5" y="110"/>
                </a:cubicBezTo>
                <a:cubicBezTo>
                  <a:pt x="7" y="109"/>
                  <a:pt x="7" y="109"/>
                  <a:pt x="7" y="109"/>
                </a:cubicBezTo>
                <a:cubicBezTo>
                  <a:pt x="3" y="108"/>
                  <a:pt x="3" y="105"/>
                  <a:pt x="4" y="103"/>
                </a:cubicBezTo>
                <a:cubicBezTo>
                  <a:pt x="4" y="100"/>
                  <a:pt x="4" y="98"/>
                  <a:pt x="0" y="97"/>
                </a:cubicBezTo>
                <a:cubicBezTo>
                  <a:pt x="2" y="97"/>
                  <a:pt x="5" y="99"/>
                  <a:pt x="7" y="101"/>
                </a:cubicBezTo>
                <a:cubicBezTo>
                  <a:pt x="10" y="101"/>
                  <a:pt x="8" y="98"/>
                  <a:pt x="9" y="96"/>
                </a:cubicBezTo>
                <a:cubicBezTo>
                  <a:pt x="7" y="95"/>
                  <a:pt x="5" y="94"/>
                  <a:pt x="3" y="94"/>
                </a:cubicBezTo>
                <a:cubicBezTo>
                  <a:pt x="10" y="92"/>
                  <a:pt x="0" y="89"/>
                  <a:pt x="3" y="84"/>
                </a:cubicBezTo>
                <a:cubicBezTo>
                  <a:pt x="7" y="84"/>
                  <a:pt x="8" y="81"/>
                  <a:pt x="9" y="77"/>
                </a:cubicBezTo>
                <a:cubicBezTo>
                  <a:pt x="10" y="73"/>
                  <a:pt x="11" y="69"/>
                  <a:pt x="13" y="68"/>
                </a:cubicBezTo>
                <a:cubicBezTo>
                  <a:pt x="20" y="67"/>
                  <a:pt x="12" y="74"/>
                  <a:pt x="17" y="76"/>
                </a:cubicBezTo>
                <a:cubicBezTo>
                  <a:pt x="21" y="75"/>
                  <a:pt x="18" y="72"/>
                  <a:pt x="20" y="70"/>
                </a:cubicBezTo>
                <a:cubicBezTo>
                  <a:pt x="23" y="76"/>
                  <a:pt x="23" y="76"/>
                  <a:pt x="23" y="76"/>
                </a:cubicBezTo>
                <a:cubicBezTo>
                  <a:pt x="27" y="76"/>
                  <a:pt x="21" y="70"/>
                  <a:pt x="24" y="72"/>
                </a:cubicBezTo>
                <a:cubicBezTo>
                  <a:pt x="26" y="67"/>
                  <a:pt x="23" y="70"/>
                  <a:pt x="20" y="65"/>
                </a:cubicBezTo>
                <a:cubicBezTo>
                  <a:pt x="22" y="66"/>
                  <a:pt x="26" y="68"/>
                  <a:pt x="27" y="65"/>
                </a:cubicBezTo>
                <a:cubicBezTo>
                  <a:pt x="26" y="63"/>
                  <a:pt x="22" y="64"/>
                  <a:pt x="24" y="62"/>
                </a:cubicBezTo>
                <a:cubicBezTo>
                  <a:pt x="35" y="63"/>
                  <a:pt x="36" y="55"/>
                  <a:pt x="46" y="54"/>
                </a:cubicBezTo>
                <a:cubicBezTo>
                  <a:pt x="44" y="51"/>
                  <a:pt x="44" y="51"/>
                  <a:pt x="44" y="51"/>
                </a:cubicBezTo>
                <a:cubicBezTo>
                  <a:pt x="45" y="52"/>
                  <a:pt x="46" y="53"/>
                  <a:pt x="47" y="52"/>
                </a:cubicBezTo>
                <a:cubicBezTo>
                  <a:pt x="46" y="50"/>
                  <a:pt x="46" y="50"/>
                  <a:pt x="46" y="50"/>
                </a:cubicBezTo>
                <a:cubicBezTo>
                  <a:pt x="48" y="49"/>
                  <a:pt x="58" y="52"/>
                  <a:pt x="63" y="50"/>
                </a:cubicBezTo>
                <a:cubicBezTo>
                  <a:pt x="60" y="47"/>
                  <a:pt x="60" y="47"/>
                  <a:pt x="60" y="47"/>
                </a:cubicBezTo>
                <a:cubicBezTo>
                  <a:pt x="66" y="51"/>
                  <a:pt x="66" y="51"/>
                  <a:pt x="66" y="51"/>
                </a:cubicBezTo>
                <a:cubicBezTo>
                  <a:pt x="64" y="45"/>
                  <a:pt x="64" y="45"/>
                  <a:pt x="64" y="45"/>
                </a:cubicBezTo>
                <a:cubicBezTo>
                  <a:pt x="67" y="50"/>
                  <a:pt x="73" y="46"/>
                  <a:pt x="78" y="47"/>
                </a:cubicBezTo>
                <a:cubicBezTo>
                  <a:pt x="78" y="43"/>
                  <a:pt x="78" y="43"/>
                  <a:pt x="78" y="43"/>
                </a:cubicBezTo>
                <a:cubicBezTo>
                  <a:pt x="81" y="45"/>
                  <a:pt x="81" y="45"/>
                  <a:pt x="81" y="45"/>
                </a:cubicBezTo>
                <a:cubicBezTo>
                  <a:pt x="80" y="42"/>
                  <a:pt x="80" y="42"/>
                  <a:pt x="80" y="42"/>
                </a:cubicBezTo>
                <a:cubicBezTo>
                  <a:pt x="83" y="42"/>
                  <a:pt x="87" y="48"/>
                  <a:pt x="90" y="45"/>
                </a:cubicBezTo>
                <a:cubicBezTo>
                  <a:pt x="88" y="46"/>
                  <a:pt x="87" y="40"/>
                  <a:pt x="87" y="38"/>
                </a:cubicBezTo>
                <a:close/>
                <a:moveTo>
                  <a:pt x="211" y="42"/>
                </a:moveTo>
                <a:cubicBezTo>
                  <a:pt x="212" y="42"/>
                  <a:pt x="212" y="42"/>
                  <a:pt x="212" y="42"/>
                </a:cubicBezTo>
                <a:cubicBezTo>
                  <a:pt x="212" y="42"/>
                  <a:pt x="211" y="42"/>
                  <a:pt x="211" y="42"/>
                </a:cubicBezTo>
                <a:cubicBezTo>
                  <a:pt x="209" y="42"/>
                  <a:pt x="209" y="42"/>
                  <a:pt x="209" y="42"/>
                </a:cubicBezTo>
                <a:cubicBezTo>
                  <a:pt x="209" y="45"/>
                  <a:pt x="210" y="43"/>
                  <a:pt x="211" y="42"/>
                </a:cubicBezTo>
                <a:close/>
                <a:moveTo>
                  <a:pt x="403" y="71"/>
                </a:moveTo>
                <a:cubicBezTo>
                  <a:pt x="400" y="69"/>
                  <a:pt x="400" y="69"/>
                  <a:pt x="400" y="69"/>
                </a:cubicBezTo>
                <a:cubicBezTo>
                  <a:pt x="401" y="69"/>
                  <a:pt x="403" y="71"/>
                  <a:pt x="402" y="69"/>
                </a:cubicBezTo>
                <a:cubicBezTo>
                  <a:pt x="403" y="69"/>
                  <a:pt x="404" y="69"/>
                  <a:pt x="403" y="71"/>
                </a:cubicBezTo>
                <a:close/>
                <a:moveTo>
                  <a:pt x="206" y="78"/>
                </a:moveTo>
                <a:cubicBezTo>
                  <a:pt x="208" y="81"/>
                  <a:pt x="208" y="81"/>
                  <a:pt x="208" y="81"/>
                </a:cubicBezTo>
                <a:cubicBezTo>
                  <a:pt x="209" y="78"/>
                  <a:pt x="209" y="78"/>
                  <a:pt x="209" y="78"/>
                </a:cubicBezTo>
                <a:lnTo>
                  <a:pt x="206" y="78"/>
                </a:lnTo>
                <a:close/>
                <a:moveTo>
                  <a:pt x="179" y="79"/>
                </a:moveTo>
                <a:cubicBezTo>
                  <a:pt x="182" y="81"/>
                  <a:pt x="182" y="81"/>
                  <a:pt x="182" y="81"/>
                </a:cubicBezTo>
                <a:cubicBezTo>
                  <a:pt x="182" y="80"/>
                  <a:pt x="182" y="80"/>
                  <a:pt x="182" y="80"/>
                </a:cubicBezTo>
                <a:cubicBezTo>
                  <a:pt x="179" y="78"/>
                  <a:pt x="179" y="78"/>
                  <a:pt x="179" y="78"/>
                </a:cubicBezTo>
                <a:lnTo>
                  <a:pt x="179" y="79"/>
                </a:lnTo>
                <a:close/>
                <a:moveTo>
                  <a:pt x="140" y="47"/>
                </a:moveTo>
                <a:cubicBezTo>
                  <a:pt x="142" y="53"/>
                  <a:pt x="143" y="47"/>
                  <a:pt x="146" y="49"/>
                </a:cubicBezTo>
                <a:cubicBezTo>
                  <a:pt x="146" y="50"/>
                  <a:pt x="146" y="50"/>
                  <a:pt x="146" y="50"/>
                </a:cubicBezTo>
                <a:cubicBezTo>
                  <a:pt x="146" y="50"/>
                  <a:pt x="146" y="49"/>
                  <a:pt x="146" y="49"/>
                </a:cubicBezTo>
                <a:cubicBezTo>
                  <a:pt x="144" y="47"/>
                  <a:pt x="142" y="41"/>
                  <a:pt x="140" y="47"/>
                </a:cubicBezTo>
                <a:close/>
                <a:moveTo>
                  <a:pt x="204" y="49"/>
                </a:moveTo>
                <a:cubicBezTo>
                  <a:pt x="204" y="46"/>
                  <a:pt x="200" y="45"/>
                  <a:pt x="199" y="42"/>
                </a:cubicBezTo>
                <a:cubicBezTo>
                  <a:pt x="198" y="43"/>
                  <a:pt x="200" y="46"/>
                  <a:pt x="200" y="49"/>
                </a:cubicBezTo>
                <a:cubicBezTo>
                  <a:pt x="200" y="49"/>
                  <a:pt x="199" y="49"/>
                  <a:pt x="198" y="48"/>
                </a:cubicBezTo>
                <a:cubicBezTo>
                  <a:pt x="199" y="56"/>
                  <a:pt x="201" y="45"/>
                  <a:pt x="204" y="49"/>
                </a:cubicBezTo>
                <a:close/>
                <a:moveTo>
                  <a:pt x="270" y="55"/>
                </a:moveTo>
                <a:cubicBezTo>
                  <a:pt x="268" y="52"/>
                  <a:pt x="268" y="52"/>
                  <a:pt x="268" y="52"/>
                </a:cubicBezTo>
                <a:cubicBezTo>
                  <a:pt x="269" y="52"/>
                  <a:pt x="269" y="52"/>
                  <a:pt x="269" y="52"/>
                </a:cubicBezTo>
                <a:lnTo>
                  <a:pt x="270" y="55"/>
                </a:lnTo>
                <a:close/>
                <a:moveTo>
                  <a:pt x="284" y="53"/>
                </a:moveTo>
                <a:cubicBezTo>
                  <a:pt x="287" y="53"/>
                  <a:pt x="290" y="58"/>
                  <a:pt x="289" y="62"/>
                </a:cubicBezTo>
                <a:cubicBezTo>
                  <a:pt x="286" y="61"/>
                  <a:pt x="282" y="61"/>
                  <a:pt x="281" y="56"/>
                </a:cubicBezTo>
                <a:cubicBezTo>
                  <a:pt x="282" y="59"/>
                  <a:pt x="281" y="49"/>
                  <a:pt x="284" y="53"/>
                </a:cubicBezTo>
                <a:close/>
                <a:moveTo>
                  <a:pt x="170" y="56"/>
                </a:moveTo>
                <a:cubicBezTo>
                  <a:pt x="172" y="57"/>
                  <a:pt x="175" y="66"/>
                  <a:pt x="178" y="61"/>
                </a:cubicBezTo>
                <a:cubicBezTo>
                  <a:pt x="175" y="59"/>
                  <a:pt x="175" y="59"/>
                  <a:pt x="175" y="59"/>
                </a:cubicBezTo>
                <a:cubicBezTo>
                  <a:pt x="176" y="59"/>
                  <a:pt x="176" y="59"/>
                  <a:pt x="176" y="59"/>
                </a:cubicBezTo>
                <a:cubicBezTo>
                  <a:pt x="175" y="55"/>
                  <a:pt x="175" y="55"/>
                  <a:pt x="175" y="55"/>
                </a:cubicBezTo>
                <a:cubicBezTo>
                  <a:pt x="176" y="64"/>
                  <a:pt x="171" y="56"/>
                  <a:pt x="170" y="56"/>
                </a:cubicBezTo>
                <a:close/>
                <a:moveTo>
                  <a:pt x="310" y="61"/>
                </a:moveTo>
                <a:cubicBezTo>
                  <a:pt x="311" y="62"/>
                  <a:pt x="315" y="65"/>
                  <a:pt x="314" y="71"/>
                </a:cubicBezTo>
                <a:cubicBezTo>
                  <a:pt x="315" y="68"/>
                  <a:pt x="311" y="64"/>
                  <a:pt x="308" y="61"/>
                </a:cubicBezTo>
                <a:cubicBezTo>
                  <a:pt x="309" y="61"/>
                  <a:pt x="309" y="62"/>
                  <a:pt x="310" y="61"/>
                </a:cubicBezTo>
                <a:close/>
                <a:moveTo>
                  <a:pt x="308" y="68"/>
                </a:moveTo>
                <a:cubicBezTo>
                  <a:pt x="307" y="68"/>
                  <a:pt x="307" y="72"/>
                  <a:pt x="305" y="69"/>
                </a:cubicBezTo>
                <a:cubicBezTo>
                  <a:pt x="305" y="66"/>
                  <a:pt x="305" y="58"/>
                  <a:pt x="301" y="60"/>
                </a:cubicBezTo>
                <a:cubicBezTo>
                  <a:pt x="303" y="66"/>
                  <a:pt x="303" y="69"/>
                  <a:pt x="307" y="72"/>
                </a:cubicBezTo>
                <a:lnTo>
                  <a:pt x="308" y="68"/>
                </a:lnTo>
                <a:close/>
                <a:moveTo>
                  <a:pt x="303" y="55"/>
                </a:moveTo>
                <a:cubicBezTo>
                  <a:pt x="297" y="57"/>
                  <a:pt x="297" y="57"/>
                  <a:pt x="297" y="57"/>
                </a:cubicBezTo>
                <a:cubicBezTo>
                  <a:pt x="300" y="65"/>
                  <a:pt x="301" y="58"/>
                  <a:pt x="303" y="55"/>
                </a:cubicBezTo>
                <a:cubicBezTo>
                  <a:pt x="304" y="54"/>
                  <a:pt x="304" y="54"/>
                  <a:pt x="304" y="54"/>
                </a:cubicBezTo>
                <a:cubicBezTo>
                  <a:pt x="304" y="54"/>
                  <a:pt x="303" y="55"/>
                  <a:pt x="303" y="55"/>
                </a:cubicBezTo>
                <a:close/>
                <a:moveTo>
                  <a:pt x="339" y="60"/>
                </a:moveTo>
                <a:cubicBezTo>
                  <a:pt x="337" y="58"/>
                  <a:pt x="337" y="58"/>
                  <a:pt x="337" y="58"/>
                </a:cubicBezTo>
                <a:cubicBezTo>
                  <a:pt x="338" y="57"/>
                  <a:pt x="338" y="56"/>
                  <a:pt x="336" y="56"/>
                </a:cubicBezTo>
                <a:cubicBezTo>
                  <a:pt x="337" y="58"/>
                  <a:pt x="337" y="58"/>
                  <a:pt x="337" y="58"/>
                </a:cubicBezTo>
                <a:cubicBezTo>
                  <a:pt x="337" y="60"/>
                  <a:pt x="335" y="62"/>
                  <a:pt x="339" y="60"/>
                </a:cubicBezTo>
                <a:close/>
                <a:moveTo>
                  <a:pt x="307" y="56"/>
                </a:moveTo>
                <a:cubicBezTo>
                  <a:pt x="312" y="57"/>
                  <a:pt x="312" y="57"/>
                  <a:pt x="312" y="57"/>
                </a:cubicBezTo>
                <a:cubicBezTo>
                  <a:pt x="310" y="58"/>
                  <a:pt x="307" y="59"/>
                  <a:pt x="307" y="56"/>
                </a:cubicBezTo>
                <a:close/>
                <a:moveTo>
                  <a:pt x="329" y="64"/>
                </a:moveTo>
                <a:cubicBezTo>
                  <a:pt x="329" y="64"/>
                  <a:pt x="334" y="63"/>
                  <a:pt x="336" y="63"/>
                </a:cubicBezTo>
                <a:cubicBezTo>
                  <a:pt x="335" y="61"/>
                  <a:pt x="330" y="60"/>
                  <a:pt x="329" y="64"/>
                </a:cubicBezTo>
                <a:close/>
                <a:moveTo>
                  <a:pt x="435" y="84"/>
                </a:moveTo>
                <a:cubicBezTo>
                  <a:pt x="433" y="88"/>
                  <a:pt x="433" y="88"/>
                  <a:pt x="433" y="88"/>
                </a:cubicBezTo>
                <a:cubicBezTo>
                  <a:pt x="436" y="89"/>
                  <a:pt x="436" y="89"/>
                  <a:pt x="436" y="89"/>
                </a:cubicBezTo>
                <a:lnTo>
                  <a:pt x="435" y="84"/>
                </a:lnTo>
                <a:close/>
                <a:moveTo>
                  <a:pt x="404" y="83"/>
                </a:moveTo>
                <a:cubicBezTo>
                  <a:pt x="403" y="83"/>
                  <a:pt x="403" y="83"/>
                  <a:pt x="403" y="83"/>
                </a:cubicBezTo>
                <a:cubicBezTo>
                  <a:pt x="401" y="85"/>
                  <a:pt x="401" y="85"/>
                  <a:pt x="401" y="85"/>
                </a:cubicBezTo>
                <a:lnTo>
                  <a:pt x="404" y="83"/>
                </a:lnTo>
                <a:close/>
                <a:moveTo>
                  <a:pt x="369" y="81"/>
                </a:moveTo>
                <a:cubicBezTo>
                  <a:pt x="370" y="81"/>
                  <a:pt x="370" y="81"/>
                  <a:pt x="370" y="80"/>
                </a:cubicBezTo>
                <a:cubicBezTo>
                  <a:pt x="373" y="78"/>
                  <a:pt x="380" y="77"/>
                  <a:pt x="383" y="78"/>
                </a:cubicBezTo>
                <a:cubicBezTo>
                  <a:pt x="385" y="76"/>
                  <a:pt x="381" y="71"/>
                  <a:pt x="380" y="69"/>
                </a:cubicBezTo>
                <a:cubicBezTo>
                  <a:pt x="380" y="85"/>
                  <a:pt x="376" y="68"/>
                  <a:pt x="372" y="73"/>
                </a:cubicBezTo>
                <a:cubicBezTo>
                  <a:pt x="373" y="74"/>
                  <a:pt x="375" y="74"/>
                  <a:pt x="375" y="77"/>
                </a:cubicBezTo>
                <a:cubicBezTo>
                  <a:pt x="374" y="78"/>
                  <a:pt x="372" y="78"/>
                  <a:pt x="371" y="77"/>
                </a:cubicBezTo>
                <a:cubicBezTo>
                  <a:pt x="371" y="76"/>
                  <a:pt x="370" y="75"/>
                  <a:pt x="370" y="75"/>
                </a:cubicBezTo>
                <a:cubicBezTo>
                  <a:pt x="370" y="76"/>
                  <a:pt x="370" y="76"/>
                  <a:pt x="371" y="77"/>
                </a:cubicBezTo>
                <a:cubicBezTo>
                  <a:pt x="371" y="78"/>
                  <a:pt x="371" y="79"/>
                  <a:pt x="370" y="80"/>
                </a:cubicBezTo>
                <a:cubicBezTo>
                  <a:pt x="370" y="80"/>
                  <a:pt x="369" y="81"/>
                  <a:pt x="369" y="81"/>
                </a:cubicBezTo>
                <a:close/>
                <a:moveTo>
                  <a:pt x="326" y="77"/>
                </a:moveTo>
                <a:cubicBezTo>
                  <a:pt x="326" y="75"/>
                  <a:pt x="328" y="74"/>
                  <a:pt x="325" y="72"/>
                </a:cubicBezTo>
                <a:cubicBezTo>
                  <a:pt x="325" y="74"/>
                  <a:pt x="325" y="75"/>
                  <a:pt x="326" y="77"/>
                </a:cubicBezTo>
                <a:cubicBezTo>
                  <a:pt x="326" y="77"/>
                  <a:pt x="327" y="78"/>
                  <a:pt x="328" y="78"/>
                </a:cubicBezTo>
                <a:cubicBezTo>
                  <a:pt x="327" y="78"/>
                  <a:pt x="327" y="77"/>
                  <a:pt x="326" y="77"/>
                </a:cubicBezTo>
                <a:close/>
                <a:moveTo>
                  <a:pt x="328" y="85"/>
                </a:moveTo>
                <a:cubicBezTo>
                  <a:pt x="322" y="78"/>
                  <a:pt x="322" y="78"/>
                  <a:pt x="322" y="78"/>
                </a:cubicBezTo>
                <a:cubicBezTo>
                  <a:pt x="324" y="82"/>
                  <a:pt x="324" y="82"/>
                  <a:pt x="324" y="82"/>
                </a:cubicBezTo>
                <a:cubicBezTo>
                  <a:pt x="321" y="78"/>
                  <a:pt x="321" y="78"/>
                  <a:pt x="321" y="78"/>
                </a:cubicBezTo>
                <a:cubicBezTo>
                  <a:pt x="321" y="82"/>
                  <a:pt x="324" y="88"/>
                  <a:pt x="328" y="85"/>
                </a:cubicBezTo>
                <a:close/>
                <a:moveTo>
                  <a:pt x="313" y="79"/>
                </a:moveTo>
                <a:cubicBezTo>
                  <a:pt x="319" y="82"/>
                  <a:pt x="319" y="82"/>
                  <a:pt x="319" y="82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8" y="78"/>
                  <a:pt x="318" y="78"/>
                  <a:pt x="318" y="78"/>
                </a:cubicBezTo>
                <a:cubicBezTo>
                  <a:pt x="319" y="81"/>
                  <a:pt x="319" y="81"/>
                  <a:pt x="319" y="81"/>
                </a:cubicBezTo>
                <a:lnTo>
                  <a:pt x="313" y="79"/>
                </a:lnTo>
                <a:close/>
                <a:moveTo>
                  <a:pt x="260" y="69"/>
                </a:moveTo>
                <a:cubicBezTo>
                  <a:pt x="257" y="69"/>
                  <a:pt x="257" y="69"/>
                  <a:pt x="257" y="69"/>
                </a:cubicBezTo>
                <a:cubicBezTo>
                  <a:pt x="257" y="69"/>
                  <a:pt x="260" y="73"/>
                  <a:pt x="263" y="72"/>
                </a:cubicBezTo>
                <a:cubicBezTo>
                  <a:pt x="259" y="82"/>
                  <a:pt x="262" y="70"/>
                  <a:pt x="256" y="74"/>
                </a:cubicBezTo>
                <a:cubicBezTo>
                  <a:pt x="263" y="74"/>
                  <a:pt x="260" y="81"/>
                  <a:pt x="259" y="85"/>
                </a:cubicBezTo>
                <a:cubicBezTo>
                  <a:pt x="258" y="79"/>
                  <a:pt x="250" y="82"/>
                  <a:pt x="253" y="70"/>
                </a:cubicBezTo>
                <a:cubicBezTo>
                  <a:pt x="255" y="72"/>
                  <a:pt x="258" y="61"/>
                  <a:pt x="260" y="69"/>
                </a:cubicBezTo>
                <a:close/>
                <a:moveTo>
                  <a:pt x="219" y="71"/>
                </a:moveTo>
                <a:cubicBezTo>
                  <a:pt x="215" y="70"/>
                  <a:pt x="215" y="70"/>
                  <a:pt x="215" y="70"/>
                </a:cubicBezTo>
                <a:cubicBezTo>
                  <a:pt x="219" y="71"/>
                  <a:pt x="219" y="71"/>
                  <a:pt x="219" y="71"/>
                </a:cubicBezTo>
                <a:close/>
                <a:moveTo>
                  <a:pt x="113" y="80"/>
                </a:moveTo>
                <a:cubicBezTo>
                  <a:pt x="114" y="86"/>
                  <a:pt x="119" y="80"/>
                  <a:pt x="119" y="77"/>
                </a:cubicBezTo>
                <a:cubicBezTo>
                  <a:pt x="118" y="79"/>
                  <a:pt x="115" y="79"/>
                  <a:pt x="113" y="80"/>
                </a:cubicBezTo>
                <a:close/>
                <a:moveTo>
                  <a:pt x="74" y="84"/>
                </a:moveTo>
                <a:cubicBezTo>
                  <a:pt x="76" y="83"/>
                  <a:pt x="80" y="89"/>
                  <a:pt x="80" y="83"/>
                </a:cubicBezTo>
                <a:cubicBezTo>
                  <a:pt x="75" y="81"/>
                  <a:pt x="75" y="81"/>
                  <a:pt x="75" y="81"/>
                </a:cubicBezTo>
                <a:cubicBezTo>
                  <a:pt x="75" y="83"/>
                  <a:pt x="73" y="81"/>
                  <a:pt x="74" y="84"/>
                </a:cubicBezTo>
                <a:close/>
                <a:moveTo>
                  <a:pt x="47" y="91"/>
                </a:moveTo>
                <a:cubicBezTo>
                  <a:pt x="44" y="85"/>
                  <a:pt x="44" y="85"/>
                  <a:pt x="44" y="85"/>
                </a:cubicBezTo>
                <a:cubicBezTo>
                  <a:pt x="46" y="86"/>
                  <a:pt x="46" y="86"/>
                  <a:pt x="46" y="86"/>
                </a:cubicBezTo>
                <a:lnTo>
                  <a:pt x="47" y="91"/>
                </a:lnTo>
                <a:close/>
                <a:moveTo>
                  <a:pt x="53" y="97"/>
                </a:moveTo>
                <a:cubicBezTo>
                  <a:pt x="53" y="98"/>
                  <a:pt x="49" y="97"/>
                  <a:pt x="50" y="94"/>
                </a:cubicBezTo>
                <a:lnTo>
                  <a:pt x="53" y="97"/>
                </a:lnTo>
                <a:close/>
                <a:moveTo>
                  <a:pt x="25" y="100"/>
                </a:moveTo>
                <a:cubicBezTo>
                  <a:pt x="28" y="105"/>
                  <a:pt x="28" y="105"/>
                  <a:pt x="28" y="105"/>
                </a:cubicBezTo>
                <a:cubicBezTo>
                  <a:pt x="26" y="106"/>
                  <a:pt x="26" y="106"/>
                  <a:pt x="26" y="106"/>
                </a:cubicBezTo>
                <a:lnTo>
                  <a:pt x="25" y="100"/>
                </a:lnTo>
                <a:close/>
                <a:moveTo>
                  <a:pt x="25" y="95"/>
                </a:moveTo>
                <a:cubicBezTo>
                  <a:pt x="26" y="96"/>
                  <a:pt x="27" y="97"/>
                  <a:pt x="27" y="98"/>
                </a:cubicBezTo>
                <a:cubicBezTo>
                  <a:pt x="28" y="99"/>
                  <a:pt x="30" y="99"/>
                  <a:pt x="31" y="97"/>
                </a:cubicBezTo>
                <a:cubicBezTo>
                  <a:pt x="30" y="95"/>
                  <a:pt x="30" y="97"/>
                  <a:pt x="29" y="96"/>
                </a:cubicBezTo>
                <a:cubicBezTo>
                  <a:pt x="29" y="96"/>
                  <a:pt x="30" y="94"/>
                  <a:pt x="31" y="94"/>
                </a:cubicBezTo>
                <a:cubicBezTo>
                  <a:pt x="31" y="100"/>
                  <a:pt x="32" y="99"/>
                  <a:pt x="33" y="104"/>
                </a:cubicBezTo>
                <a:cubicBezTo>
                  <a:pt x="30" y="108"/>
                  <a:pt x="29" y="102"/>
                  <a:pt x="27" y="98"/>
                </a:cubicBezTo>
                <a:cubicBezTo>
                  <a:pt x="26" y="97"/>
                  <a:pt x="26" y="96"/>
                  <a:pt x="25" y="95"/>
                </a:cubicBezTo>
                <a:close/>
                <a:moveTo>
                  <a:pt x="39" y="89"/>
                </a:moveTo>
                <a:cubicBezTo>
                  <a:pt x="39" y="90"/>
                  <a:pt x="39" y="91"/>
                  <a:pt x="39" y="92"/>
                </a:cubicBezTo>
                <a:cubicBezTo>
                  <a:pt x="37" y="94"/>
                  <a:pt x="35" y="96"/>
                  <a:pt x="39" y="101"/>
                </a:cubicBezTo>
                <a:cubicBezTo>
                  <a:pt x="41" y="99"/>
                  <a:pt x="41" y="99"/>
                  <a:pt x="41" y="99"/>
                </a:cubicBezTo>
                <a:cubicBezTo>
                  <a:pt x="40" y="100"/>
                  <a:pt x="40" y="99"/>
                  <a:pt x="39" y="98"/>
                </a:cubicBezTo>
                <a:cubicBezTo>
                  <a:pt x="41" y="95"/>
                  <a:pt x="43" y="99"/>
                  <a:pt x="44" y="99"/>
                </a:cubicBezTo>
                <a:cubicBezTo>
                  <a:pt x="43" y="97"/>
                  <a:pt x="40" y="96"/>
                  <a:pt x="39" y="92"/>
                </a:cubicBezTo>
                <a:cubicBezTo>
                  <a:pt x="40" y="91"/>
                  <a:pt x="40" y="91"/>
                  <a:pt x="41" y="90"/>
                </a:cubicBezTo>
                <a:cubicBezTo>
                  <a:pt x="42" y="90"/>
                  <a:pt x="42" y="91"/>
                  <a:pt x="42" y="89"/>
                </a:cubicBezTo>
                <a:cubicBezTo>
                  <a:pt x="42" y="88"/>
                  <a:pt x="42" y="88"/>
                  <a:pt x="42" y="88"/>
                </a:cubicBezTo>
                <a:cubicBezTo>
                  <a:pt x="42" y="89"/>
                  <a:pt x="41" y="89"/>
                  <a:pt x="41" y="90"/>
                </a:cubicBezTo>
                <a:cubicBezTo>
                  <a:pt x="40" y="89"/>
                  <a:pt x="40" y="88"/>
                  <a:pt x="39" y="89"/>
                </a:cubicBezTo>
                <a:close/>
                <a:moveTo>
                  <a:pt x="22" y="92"/>
                </a:moveTo>
                <a:cubicBezTo>
                  <a:pt x="21" y="91"/>
                  <a:pt x="21" y="89"/>
                  <a:pt x="20" y="88"/>
                </a:cubicBezTo>
                <a:cubicBezTo>
                  <a:pt x="18" y="87"/>
                  <a:pt x="18" y="87"/>
                  <a:pt x="18" y="87"/>
                </a:cubicBezTo>
                <a:cubicBezTo>
                  <a:pt x="17" y="90"/>
                  <a:pt x="20" y="92"/>
                  <a:pt x="22" y="92"/>
                </a:cubicBezTo>
                <a:close/>
                <a:moveTo>
                  <a:pt x="102" y="77"/>
                </a:moveTo>
                <a:cubicBezTo>
                  <a:pt x="103" y="78"/>
                  <a:pt x="107" y="77"/>
                  <a:pt x="107" y="81"/>
                </a:cubicBezTo>
                <a:cubicBezTo>
                  <a:pt x="108" y="75"/>
                  <a:pt x="108" y="75"/>
                  <a:pt x="108" y="75"/>
                </a:cubicBezTo>
                <a:cubicBezTo>
                  <a:pt x="106" y="76"/>
                  <a:pt x="103" y="72"/>
                  <a:pt x="104" y="71"/>
                </a:cubicBezTo>
                <a:cubicBezTo>
                  <a:pt x="103" y="74"/>
                  <a:pt x="101" y="72"/>
                  <a:pt x="102" y="77"/>
                </a:cubicBezTo>
                <a:close/>
                <a:moveTo>
                  <a:pt x="213" y="71"/>
                </a:moveTo>
                <a:cubicBezTo>
                  <a:pt x="211" y="69"/>
                  <a:pt x="206" y="74"/>
                  <a:pt x="205" y="67"/>
                </a:cubicBezTo>
                <a:cubicBezTo>
                  <a:pt x="203" y="74"/>
                  <a:pt x="210" y="73"/>
                  <a:pt x="213" y="71"/>
                </a:cubicBezTo>
                <a:close/>
                <a:moveTo>
                  <a:pt x="213" y="63"/>
                </a:moveTo>
                <a:cubicBezTo>
                  <a:pt x="214" y="64"/>
                  <a:pt x="214" y="64"/>
                  <a:pt x="215" y="64"/>
                </a:cubicBezTo>
                <a:cubicBezTo>
                  <a:pt x="216" y="65"/>
                  <a:pt x="216" y="71"/>
                  <a:pt x="219" y="68"/>
                </a:cubicBezTo>
                <a:cubicBezTo>
                  <a:pt x="218" y="66"/>
                  <a:pt x="217" y="68"/>
                  <a:pt x="216" y="67"/>
                </a:cubicBezTo>
                <a:cubicBezTo>
                  <a:pt x="217" y="63"/>
                  <a:pt x="216" y="64"/>
                  <a:pt x="215" y="64"/>
                </a:cubicBezTo>
                <a:cubicBezTo>
                  <a:pt x="214" y="63"/>
                  <a:pt x="214" y="63"/>
                  <a:pt x="213" y="63"/>
                </a:cubicBezTo>
                <a:close/>
                <a:moveTo>
                  <a:pt x="150" y="60"/>
                </a:moveTo>
                <a:cubicBezTo>
                  <a:pt x="153" y="59"/>
                  <a:pt x="153" y="59"/>
                  <a:pt x="153" y="59"/>
                </a:cubicBezTo>
                <a:cubicBezTo>
                  <a:pt x="155" y="64"/>
                  <a:pt x="155" y="64"/>
                  <a:pt x="155" y="64"/>
                </a:cubicBezTo>
                <a:lnTo>
                  <a:pt x="150" y="60"/>
                </a:lnTo>
                <a:close/>
                <a:moveTo>
                  <a:pt x="119" y="56"/>
                </a:moveTo>
                <a:cubicBezTo>
                  <a:pt x="122" y="57"/>
                  <a:pt x="122" y="57"/>
                  <a:pt x="122" y="57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21" y="59"/>
                  <a:pt x="121" y="61"/>
                  <a:pt x="122" y="62"/>
                </a:cubicBezTo>
                <a:cubicBezTo>
                  <a:pt x="122" y="62"/>
                  <a:pt x="123" y="62"/>
                  <a:pt x="123" y="63"/>
                </a:cubicBezTo>
                <a:cubicBezTo>
                  <a:pt x="123" y="63"/>
                  <a:pt x="122" y="62"/>
                  <a:pt x="122" y="62"/>
                </a:cubicBezTo>
                <a:cubicBezTo>
                  <a:pt x="120" y="62"/>
                  <a:pt x="117" y="63"/>
                  <a:pt x="117" y="59"/>
                </a:cubicBezTo>
                <a:cubicBezTo>
                  <a:pt x="118" y="60"/>
                  <a:pt x="121" y="60"/>
                  <a:pt x="121" y="57"/>
                </a:cubicBezTo>
                <a:lnTo>
                  <a:pt x="119" y="56"/>
                </a:lnTo>
                <a:close/>
                <a:moveTo>
                  <a:pt x="56" y="61"/>
                </a:moveTo>
                <a:cubicBezTo>
                  <a:pt x="58" y="62"/>
                  <a:pt x="58" y="63"/>
                  <a:pt x="60" y="59"/>
                </a:cubicBezTo>
                <a:cubicBezTo>
                  <a:pt x="58" y="59"/>
                  <a:pt x="56" y="59"/>
                  <a:pt x="56" y="61"/>
                </a:cubicBezTo>
                <a:close/>
                <a:moveTo>
                  <a:pt x="135" y="50"/>
                </a:moveTo>
                <a:cubicBezTo>
                  <a:pt x="135" y="53"/>
                  <a:pt x="138" y="52"/>
                  <a:pt x="137" y="56"/>
                </a:cubicBezTo>
                <a:cubicBezTo>
                  <a:pt x="136" y="57"/>
                  <a:pt x="136" y="57"/>
                  <a:pt x="136" y="57"/>
                </a:cubicBezTo>
                <a:cubicBezTo>
                  <a:pt x="138" y="55"/>
                  <a:pt x="138" y="64"/>
                  <a:pt x="141" y="60"/>
                </a:cubicBezTo>
                <a:cubicBezTo>
                  <a:pt x="139" y="60"/>
                  <a:pt x="139" y="60"/>
                  <a:pt x="139" y="60"/>
                </a:cubicBezTo>
                <a:cubicBezTo>
                  <a:pt x="141" y="58"/>
                  <a:pt x="135" y="54"/>
                  <a:pt x="139" y="52"/>
                </a:cubicBezTo>
                <a:cubicBezTo>
                  <a:pt x="140" y="51"/>
                  <a:pt x="136" y="49"/>
                  <a:pt x="135" y="50"/>
                </a:cubicBezTo>
                <a:close/>
                <a:moveTo>
                  <a:pt x="50" y="54"/>
                </a:moveTo>
                <a:cubicBezTo>
                  <a:pt x="52" y="54"/>
                  <a:pt x="53" y="62"/>
                  <a:pt x="56" y="58"/>
                </a:cubicBezTo>
                <a:cubicBezTo>
                  <a:pt x="53" y="57"/>
                  <a:pt x="52" y="50"/>
                  <a:pt x="50" y="54"/>
                </a:cubicBezTo>
                <a:close/>
                <a:moveTo>
                  <a:pt x="112" y="41"/>
                </a:moveTo>
                <a:cubicBezTo>
                  <a:pt x="112" y="40"/>
                  <a:pt x="112" y="40"/>
                  <a:pt x="112" y="40"/>
                </a:cubicBezTo>
                <a:cubicBezTo>
                  <a:pt x="115" y="42"/>
                  <a:pt x="115" y="42"/>
                  <a:pt x="115" y="42"/>
                </a:cubicBezTo>
                <a:cubicBezTo>
                  <a:pt x="115" y="43"/>
                  <a:pt x="115" y="43"/>
                  <a:pt x="115" y="43"/>
                </a:cubicBezTo>
                <a:lnTo>
                  <a:pt x="112" y="41"/>
                </a:lnTo>
                <a:close/>
                <a:moveTo>
                  <a:pt x="57" y="97"/>
                </a:moveTo>
                <a:cubicBezTo>
                  <a:pt x="57" y="97"/>
                  <a:pt x="58" y="97"/>
                  <a:pt x="58" y="97"/>
                </a:cubicBezTo>
                <a:cubicBezTo>
                  <a:pt x="58" y="97"/>
                  <a:pt x="57" y="97"/>
                  <a:pt x="57" y="97"/>
                </a:cubicBezTo>
                <a:close/>
                <a:moveTo>
                  <a:pt x="224" y="88"/>
                </a:moveTo>
                <a:cubicBezTo>
                  <a:pt x="223" y="89"/>
                  <a:pt x="223" y="89"/>
                  <a:pt x="223" y="90"/>
                </a:cubicBezTo>
                <a:cubicBezTo>
                  <a:pt x="224" y="90"/>
                  <a:pt x="224" y="89"/>
                  <a:pt x="224" y="88"/>
                </a:cubicBezTo>
                <a:close/>
                <a:moveTo>
                  <a:pt x="230" y="93"/>
                </a:moveTo>
                <a:cubicBezTo>
                  <a:pt x="230" y="93"/>
                  <a:pt x="230" y="93"/>
                  <a:pt x="230" y="93"/>
                </a:cubicBezTo>
                <a:cubicBezTo>
                  <a:pt x="230" y="93"/>
                  <a:pt x="230" y="93"/>
                  <a:pt x="230" y="93"/>
                </a:cubicBezTo>
                <a:close/>
                <a:moveTo>
                  <a:pt x="465" y="113"/>
                </a:moveTo>
                <a:cubicBezTo>
                  <a:pt x="467" y="114"/>
                  <a:pt x="468" y="119"/>
                  <a:pt x="468" y="114"/>
                </a:cubicBezTo>
                <a:cubicBezTo>
                  <a:pt x="468" y="111"/>
                  <a:pt x="467" y="114"/>
                  <a:pt x="465" y="113"/>
                </a:cubicBezTo>
                <a:close/>
                <a:moveTo>
                  <a:pt x="464" y="107"/>
                </a:moveTo>
                <a:cubicBezTo>
                  <a:pt x="463" y="106"/>
                  <a:pt x="462" y="105"/>
                  <a:pt x="462" y="103"/>
                </a:cubicBezTo>
                <a:cubicBezTo>
                  <a:pt x="462" y="106"/>
                  <a:pt x="463" y="106"/>
                  <a:pt x="464" y="107"/>
                </a:cubicBezTo>
                <a:close/>
                <a:moveTo>
                  <a:pt x="464" y="107"/>
                </a:moveTo>
                <a:cubicBezTo>
                  <a:pt x="465" y="107"/>
                  <a:pt x="466" y="108"/>
                  <a:pt x="468" y="107"/>
                </a:cubicBezTo>
                <a:cubicBezTo>
                  <a:pt x="467" y="105"/>
                  <a:pt x="465" y="107"/>
                  <a:pt x="464" y="107"/>
                </a:cubicBezTo>
                <a:close/>
                <a:moveTo>
                  <a:pt x="441" y="108"/>
                </a:moveTo>
                <a:cubicBezTo>
                  <a:pt x="441" y="105"/>
                  <a:pt x="434" y="101"/>
                  <a:pt x="441" y="100"/>
                </a:cubicBezTo>
                <a:cubicBezTo>
                  <a:pt x="441" y="100"/>
                  <a:pt x="438" y="100"/>
                  <a:pt x="437" y="97"/>
                </a:cubicBezTo>
                <a:cubicBezTo>
                  <a:pt x="438" y="102"/>
                  <a:pt x="437" y="106"/>
                  <a:pt x="441" y="108"/>
                </a:cubicBezTo>
                <a:close/>
                <a:moveTo>
                  <a:pt x="431" y="94"/>
                </a:moveTo>
                <a:cubicBezTo>
                  <a:pt x="431" y="94"/>
                  <a:pt x="430" y="94"/>
                  <a:pt x="429" y="94"/>
                </a:cubicBezTo>
                <a:cubicBezTo>
                  <a:pt x="430" y="94"/>
                  <a:pt x="430" y="94"/>
                  <a:pt x="431" y="94"/>
                </a:cubicBezTo>
                <a:close/>
                <a:moveTo>
                  <a:pt x="429" y="94"/>
                </a:moveTo>
                <a:cubicBezTo>
                  <a:pt x="428" y="93"/>
                  <a:pt x="427" y="87"/>
                  <a:pt x="424" y="89"/>
                </a:cubicBezTo>
                <a:cubicBezTo>
                  <a:pt x="425" y="92"/>
                  <a:pt x="425" y="95"/>
                  <a:pt x="426" y="96"/>
                </a:cubicBezTo>
                <a:cubicBezTo>
                  <a:pt x="426" y="93"/>
                  <a:pt x="428" y="94"/>
                  <a:pt x="429" y="94"/>
                </a:cubicBezTo>
                <a:close/>
                <a:moveTo>
                  <a:pt x="357" y="102"/>
                </a:moveTo>
                <a:cubicBezTo>
                  <a:pt x="360" y="103"/>
                  <a:pt x="360" y="103"/>
                  <a:pt x="360" y="103"/>
                </a:cubicBezTo>
                <a:cubicBezTo>
                  <a:pt x="361" y="101"/>
                  <a:pt x="359" y="101"/>
                  <a:pt x="359" y="100"/>
                </a:cubicBezTo>
                <a:cubicBezTo>
                  <a:pt x="358" y="101"/>
                  <a:pt x="356" y="101"/>
                  <a:pt x="357" y="102"/>
                </a:cubicBezTo>
                <a:close/>
                <a:moveTo>
                  <a:pt x="345" y="87"/>
                </a:moveTo>
                <a:cubicBezTo>
                  <a:pt x="344" y="93"/>
                  <a:pt x="344" y="93"/>
                  <a:pt x="344" y="93"/>
                </a:cubicBezTo>
                <a:cubicBezTo>
                  <a:pt x="345" y="94"/>
                  <a:pt x="344" y="89"/>
                  <a:pt x="347" y="90"/>
                </a:cubicBezTo>
                <a:lnTo>
                  <a:pt x="345" y="87"/>
                </a:lnTo>
                <a:close/>
                <a:moveTo>
                  <a:pt x="352" y="59"/>
                </a:moveTo>
                <a:cubicBezTo>
                  <a:pt x="353" y="59"/>
                  <a:pt x="353" y="59"/>
                  <a:pt x="353" y="59"/>
                </a:cubicBezTo>
                <a:cubicBezTo>
                  <a:pt x="353" y="59"/>
                  <a:pt x="353" y="59"/>
                  <a:pt x="353" y="59"/>
                </a:cubicBezTo>
                <a:lnTo>
                  <a:pt x="352" y="59"/>
                </a:lnTo>
                <a:close/>
                <a:moveTo>
                  <a:pt x="334" y="102"/>
                </a:moveTo>
                <a:cubicBezTo>
                  <a:pt x="333" y="94"/>
                  <a:pt x="333" y="94"/>
                  <a:pt x="333" y="94"/>
                </a:cubicBezTo>
                <a:cubicBezTo>
                  <a:pt x="332" y="94"/>
                  <a:pt x="332" y="100"/>
                  <a:pt x="334" y="102"/>
                </a:cubicBezTo>
                <a:close/>
                <a:moveTo>
                  <a:pt x="318" y="98"/>
                </a:moveTo>
                <a:cubicBezTo>
                  <a:pt x="323" y="100"/>
                  <a:pt x="323" y="100"/>
                  <a:pt x="323" y="100"/>
                </a:cubicBezTo>
                <a:cubicBezTo>
                  <a:pt x="322" y="98"/>
                  <a:pt x="322" y="98"/>
                  <a:pt x="322" y="98"/>
                </a:cubicBezTo>
                <a:lnTo>
                  <a:pt x="318" y="98"/>
                </a:lnTo>
                <a:close/>
                <a:moveTo>
                  <a:pt x="305" y="93"/>
                </a:moveTo>
                <a:cubicBezTo>
                  <a:pt x="308" y="95"/>
                  <a:pt x="308" y="95"/>
                  <a:pt x="308" y="95"/>
                </a:cubicBezTo>
                <a:cubicBezTo>
                  <a:pt x="309" y="94"/>
                  <a:pt x="309" y="94"/>
                  <a:pt x="309" y="94"/>
                </a:cubicBezTo>
                <a:lnTo>
                  <a:pt x="305" y="93"/>
                </a:lnTo>
                <a:close/>
                <a:moveTo>
                  <a:pt x="173" y="79"/>
                </a:moveTo>
                <a:cubicBezTo>
                  <a:pt x="171" y="80"/>
                  <a:pt x="165" y="78"/>
                  <a:pt x="166" y="84"/>
                </a:cubicBezTo>
                <a:cubicBezTo>
                  <a:pt x="168" y="76"/>
                  <a:pt x="172" y="86"/>
                  <a:pt x="173" y="79"/>
                </a:cubicBezTo>
                <a:close/>
                <a:moveTo>
                  <a:pt x="68" y="94"/>
                </a:moveTo>
                <a:cubicBezTo>
                  <a:pt x="63" y="93"/>
                  <a:pt x="63" y="93"/>
                  <a:pt x="63" y="93"/>
                </a:cubicBezTo>
                <a:cubicBezTo>
                  <a:pt x="67" y="94"/>
                  <a:pt x="64" y="97"/>
                  <a:pt x="68" y="94"/>
                </a:cubicBezTo>
                <a:close/>
                <a:moveTo>
                  <a:pt x="424" y="167"/>
                </a:moveTo>
                <a:cubicBezTo>
                  <a:pt x="425" y="167"/>
                  <a:pt x="425" y="167"/>
                  <a:pt x="425" y="167"/>
                </a:cubicBezTo>
                <a:cubicBezTo>
                  <a:pt x="425" y="167"/>
                  <a:pt x="425" y="167"/>
                  <a:pt x="424" y="167"/>
                </a:cubicBezTo>
                <a:close/>
                <a:moveTo>
                  <a:pt x="424" y="167"/>
                </a:moveTo>
                <a:cubicBezTo>
                  <a:pt x="422" y="165"/>
                  <a:pt x="419" y="166"/>
                  <a:pt x="418" y="167"/>
                </a:cubicBezTo>
                <a:cubicBezTo>
                  <a:pt x="421" y="173"/>
                  <a:pt x="423" y="168"/>
                  <a:pt x="424" y="167"/>
                </a:cubicBezTo>
                <a:close/>
                <a:moveTo>
                  <a:pt x="427" y="177"/>
                </a:moveTo>
                <a:cubicBezTo>
                  <a:pt x="430" y="178"/>
                  <a:pt x="430" y="178"/>
                  <a:pt x="430" y="178"/>
                </a:cubicBezTo>
                <a:cubicBezTo>
                  <a:pt x="429" y="178"/>
                  <a:pt x="427" y="174"/>
                  <a:pt x="427" y="177"/>
                </a:cubicBezTo>
                <a:close/>
                <a:moveTo>
                  <a:pt x="428" y="171"/>
                </a:moveTo>
                <a:cubicBezTo>
                  <a:pt x="426" y="170"/>
                  <a:pt x="426" y="170"/>
                  <a:pt x="426" y="170"/>
                </a:cubicBezTo>
                <a:cubicBezTo>
                  <a:pt x="427" y="172"/>
                  <a:pt x="427" y="172"/>
                  <a:pt x="427" y="172"/>
                </a:cubicBezTo>
                <a:lnTo>
                  <a:pt x="428" y="171"/>
                </a:lnTo>
                <a:close/>
                <a:moveTo>
                  <a:pt x="495" y="116"/>
                </a:moveTo>
                <a:cubicBezTo>
                  <a:pt x="498" y="117"/>
                  <a:pt x="499" y="118"/>
                  <a:pt x="501" y="118"/>
                </a:cubicBezTo>
                <a:lnTo>
                  <a:pt x="495" y="116"/>
                </a:lnTo>
                <a:close/>
                <a:moveTo>
                  <a:pt x="523" y="125"/>
                </a:moveTo>
                <a:cubicBezTo>
                  <a:pt x="523" y="125"/>
                  <a:pt x="523" y="125"/>
                  <a:pt x="523" y="125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lnTo>
                  <a:pt x="523" y="125"/>
                </a:lnTo>
                <a:close/>
                <a:moveTo>
                  <a:pt x="500" y="119"/>
                </a:moveTo>
                <a:cubicBezTo>
                  <a:pt x="500" y="120"/>
                  <a:pt x="500" y="120"/>
                  <a:pt x="500" y="120"/>
                </a:cubicBezTo>
                <a:cubicBezTo>
                  <a:pt x="501" y="120"/>
                  <a:pt x="501" y="120"/>
                  <a:pt x="500" y="119"/>
                </a:cubicBezTo>
                <a:close/>
                <a:moveTo>
                  <a:pt x="466" y="136"/>
                </a:moveTo>
                <a:cubicBezTo>
                  <a:pt x="466" y="137"/>
                  <a:pt x="468" y="139"/>
                  <a:pt x="469" y="140"/>
                </a:cubicBezTo>
                <a:cubicBezTo>
                  <a:pt x="468" y="138"/>
                  <a:pt x="466" y="134"/>
                  <a:pt x="466" y="136"/>
                </a:cubicBezTo>
                <a:close/>
                <a:moveTo>
                  <a:pt x="557" y="113"/>
                </a:moveTo>
                <a:cubicBezTo>
                  <a:pt x="560" y="114"/>
                  <a:pt x="560" y="114"/>
                  <a:pt x="560" y="114"/>
                </a:cubicBezTo>
                <a:cubicBezTo>
                  <a:pt x="560" y="113"/>
                  <a:pt x="558" y="113"/>
                  <a:pt x="557" y="113"/>
                </a:cubicBezTo>
                <a:close/>
                <a:moveTo>
                  <a:pt x="575" y="142"/>
                </a:moveTo>
                <a:cubicBezTo>
                  <a:pt x="574" y="142"/>
                  <a:pt x="574" y="142"/>
                  <a:pt x="574" y="142"/>
                </a:cubicBezTo>
                <a:cubicBezTo>
                  <a:pt x="575" y="143"/>
                  <a:pt x="576" y="143"/>
                  <a:pt x="578" y="144"/>
                </a:cubicBezTo>
                <a:lnTo>
                  <a:pt x="575" y="142"/>
                </a:lnTo>
                <a:close/>
                <a:moveTo>
                  <a:pt x="502" y="122"/>
                </a:moveTo>
                <a:cubicBezTo>
                  <a:pt x="504" y="123"/>
                  <a:pt x="504" y="123"/>
                  <a:pt x="504" y="123"/>
                </a:cubicBezTo>
                <a:cubicBezTo>
                  <a:pt x="504" y="123"/>
                  <a:pt x="504" y="123"/>
                  <a:pt x="504" y="123"/>
                </a:cubicBezTo>
                <a:cubicBezTo>
                  <a:pt x="502" y="122"/>
                  <a:pt x="502" y="122"/>
                  <a:pt x="502" y="122"/>
                </a:cubicBezTo>
                <a:close/>
                <a:moveTo>
                  <a:pt x="560" y="102"/>
                </a:moveTo>
                <a:cubicBezTo>
                  <a:pt x="558" y="102"/>
                  <a:pt x="557" y="103"/>
                  <a:pt x="556" y="103"/>
                </a:cubicBezTo>
                <a:cubicBezTo>
                  <a:pt x="558" y="103"/>
                  <a:pt x="560" y="103"/>
                  <a:pt x="560" y="102"/>
                </a:cubicBezTo>
                <a:close/>
                <a:moveTo>
                  <a:pt x="523" y="124"/>
                </a:move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lose/>
                <a:moveTo>
                  <a:pt x="567" y="146"/>
                </a:moveTo>
                <a:cubicBezTo>
                  <a:pt x="566" y="146"/>
                  <a:pt x="565" y="146"/>
                  <a:pt x="564" y="146"/>
                </a:cubicBezTo>
                <a:cubicBezTo>
                  <a:pt x="565" y="147"/>
                  <a:pt x="567" y="147"/>
                  <a:pt x="567" y="146"/>
                </a:cubicBezTo>
                <a:close/>
                <a:moveTo>
                  <a:pt x="470" y="141"/>
                </a:moveTo>
                <a:cubicBezTo>
                  <a:pt x="469" y="140"/>
                  <a:pt x="469" y="140"/>
                  <a:pt x="469" y="140"/>
                </a:cubicBezTo>
                <a:cubicBezTo>
                  <a:pt x="470" y="141"/>
                  <a:pt x="470" y="141"/>
                  <a:pt x="470" y="141"/>
                </a:cubicBezTo>
                <a:close/>
                <a:moveTo>
                  <a:pt x="431" y="163"/>
                </a:moveTo>
                <a:cubicBezTo>
                  <a:pt x="430" y="162"/>
                  <a:pt x="429" y="160"/>
                  <a:pt x="429" y="161"/>
                </a:cubicBezTo>
                <a:cubicBezTo>
                  <a:pt x="430" y="162"/>
                  <a:pt x="430" y="163"/>
                  <a:pt x="431" y="163"/>
                </a:cubicBezTo>
                <a:close/>
                <a:moveTo>
                  <a:pt x="458" y="4"/>
                </a:moveTo>
                <a:cubicBezTo>
                  <a:pt x="458" y="5"/>
                  <a:pt x="458" y="5"/>
                  <a:pt x="458" y="5"/>
                </a:cubicBezTo>
                <a:cubicBezTo>
                  <a:pt x="458" y="4"/>
                  <a:pt x="458" y="4"/>
                  <a:pt x="458" y="4"/>
                </a:cubicBezTo>
                <a:close/>
                <a:moveTo>
                  <a:pt x="461" y="34"/>
                </a:moveTo>
                <a:cubicBezTo>
                  <a:pt x="461" y="33"/>
                  <a:pt x="462" y="33"/>
                  <a:pt x="462" y="33"/>
                </a:cubicBezTo>
                <a:cubicBezTo>
                  <a:pt x="461" y="33"/>
                  <a:pt x="460" y="34"/>
                  <a:pt x="461" y="34"/>
                </a:cubicBezTo>
                <a:close/>
                <a:moveTo>
                  <a:pt x="524" y="32"/>
                </a:moveTo>
                <a:cubicBezTo>
                  <a:pt x="520" y="39"/>
                  <a:pt x="520" y="39"/>
                  <a:pt x="520" y="39"/>
                </a:cubicBezTo>
                <a:cubicBezTo>
                  <a:pt x="523" y="38"/>
                  <a:pt x="524" y="39"/>
                  <a:pt x="526" y="37"/>
                </a:cubicBezTo>
                <a:cubicBezTo>
                  <a:pt x="523" y="40"/>
                  <a:pt x="523" y="40"/>
                  <a:pt x="523" y="40"/>
                </a:cubicBezTo>
                <a:cubicBezTo>
                  <a:pt x="526" y="39"/>
                  <a:pt x="526" y="39"/>
                  <a:pt x="526" y="39"/>
                </a:cubicBezTo>
                <a:cubicBezTo>
                  <a:pt x="533" y="42"/>
                  <a:pt x="517" y="57"/>
                  <a:pt x="531" y="58"/>
                </a:cubicBezTo>
                <a:cubicBezTo>
                  <a:pt x="532" y="57"/>
                  <a:pt x="532" y="57"/>
                  <a:pt x="532" y="57"/>
                </a:cubicBezTo>
                <a:cubicBezTo>
                  <a:pt x="528" y="64"/>
                  <a:pt x="528" y="64"/>
                  <a:pt x="528" y="64"/>
                </a:cubicBezTo>
                <a:cubicBezTo>
                  <a:pt x="529" y="64"/>
                  <a:pt x="534" y="62"/>
                  <a:pt x="536" y="62"/>
                </a:cubicBezTo>
                <a:cubicBezTo>
                  <a:pt x="531" y="64"/>
                  <a:pt x="536" y="64"/>
                  <a:pt x="532" y="67"/>
                </a:cubicBezTo>
                <a:cubicBezTo>
                  <a:pt x="535" y="67"/>
                  <a:pt x="536" y="65"/>
                  <a:pt x="537" y="64"/>
                </a:cubicBezTo>
                <a:cubicBezTo>
                  <a:pt x="541" y="64"/>
                  <a:pt x="541" y="66"/>
                  <a:pt x="541" y="68"/>
                </a:cubicBezTo>
                <a:cubicBezTo>
                  <a:pt x="541" y="69"/>
                  <a:pt x="540" y="69"/>
                  <a:pt x="541" y="69"/>
                </a:cubicBezTo>
                <a:cubicBezTo>
                  <a:pt x="541" y="71"/>
                  <a:pt x="541" y="71"/>
                  <a:pt x="541" y="71"/>
                </a:cubicBezTo>
                <a:cubicBezTo>
                  <a:pt x="541" y="72"/>
                  <a:pt x="541" y="72"/>
                  <a:pt x="542" y="73"/>
                </a:cubicBezTo>
                <a:cubicBezTo>
                  <a:pt x="542" y="75"/>
                  <a:pt x="544" y="77"/>
                  <a:pt x="546" y="78"/>
                </a:cubicBezTo>
                <a:cubicBezTo>
                  <a:pt x="540" y="76"/>
                  <a:pt x="538" y="75"/>
                  <a:pt x="536" y="74"/>
                </a:cubicBezTo>
                <a:cubicBezTo>
                  <a:pt x="535" y="73"/>
                  <a:pt x="535" y="73"/>
                  <a:pt x="534" y="72"/>
                </a:cubicBezTo>
                <a:cubicBezTo>
                  <a:pt x="533" y="72"/>
                  <a:pt x="533" y="72"/>
                  <a:pt x="532" y="72"/>
                </a:cubicBezTo>
                <a:cubicBezTo>
                  <a:pt x="531" y="73"/>
                  <a:pt x="531" y="73"/>
                  <a:pt x="532" y="74"/>
                </a:cubicBezTo>
                <a:cubicBezTo>
                  <a:pt x="533" y="75"/>
                  <a:pt x="533" y="76"/>
                  <a:pt x="534" y="76"/>
                </a:cubicBezTo>
                <a:cubicBezTo>
                  <a:pt x="536" y="77"/>
                  <a:pt x="538" y="79"/>
                  <a:pt x="538" y="82"/>
                </a:cubicBezTo>
                <a:cubicBezTo>
                  <a:pt x="539" y="78"/>
                  <a:pt x="539" y="78"/>
                  <a:pt x="539" y="78"/>
                </a:cubicBezTo>
                <a:cubicBezTo>
                  <a:pt x="544" y="78"/>
                  <a:pt x="544" y="81"/>
                  <a:pt x="545" y="83"/>
                </a:cubicBezTo>
                <a:cubicBezTo>
                  <a:pt x="545" y="86"/>
                  <a:pt x="545" y="88"/>
                  <a:pt x="550" y="87"/>
                </a:cubicBezTo>
                <a:cubicBezTo>
                  <a:pt x="550" y="89"/>
                  <a:pt x="549" y="91"/>
                  <a:pt x="548" y="94"/>
                </a:cubicBezTo>
                <a:cubicBezTo>
                  <a:pt x="546" y="96"/>
                  <a:pt x="545" y="98"/>
                  <a:pt x="548" y="99"/>
                </a:cubicBezTo>
                <a:cubicBezTo>
                  <a:pt x="550" y="99"/>
                  <a:pt x="553" y="98"/>
                  <a:pt x="555" y="97"/>
                </a:cubicBezTo>
                <a:cubicBezTo>
                  <a:pt x="558" y="101"/>
                  <a:pt x="558" y="101"/>
                  <a:pt x="558" y="101"/>
                </a:cubicBezTo>
                <a:cubicBezTo>
                  <a:pt x="552" y="101"/>
                  <a:pt x="552" y="101"/>
                  <a:pt x="552" y="101"/>
                </a:cubicBezTo>
                <a:cubicBezTo>
                  <a:pt x="553" y="103"/>
                  <a:pt x="554" y="103"/>
                  <a:pt x="556" y="103"/>
                </a:cubicBezTo>
                <a:cubicBezTo>
                  <a:pt x="553" y="105"/>
                  <a:pt x="554" y="106"/>
                  <a:pt x="554" y="108"/>
                </a:cubicBezTo>
                <a:cubicBezTo>
                  <a:pt x="555" y="109"/>
                  <a:pt x="556" y="111"/>
                  <a:pt x="554" y="113"/>
                </a:cubicBezTo>
                <a:cubicBezTo>
                  <a:pt x="557" y="113"/>
                  <a:pt x="557" y="113"/>
                  <a:pt x="557" y="113"/>
                </a:cubicBezTo>
                <a:cubicBezTo>
                  <a:pt x="557" y="114"/>
                  <a:pt x="556" y="114"/>
                  <a:pt x="555" y="114"/>
                </a:cubicBezTo>
                <a:cubicBezTo>
                  <a:pt x="562" y="115"/>
                  <a:pt x="562" y="118"/>
                  <a:pt x="568" y="119"/>
                </a:cubicBezTo>
                <a:cubicBezTo>
                  <a:pt x="569" y="118"/>
                  <a:pt x="570" y="115"/>
                  <a:pt x="566" y="115"/>
                </a:cubicBezTo>
                <a:cubicBezTo>
                  <a:pt x="571" y="112"/>
                  <a:pt x="573" y="119"/>
                  <a:pt x="575" y="121"/>
                </a:cubicBezTo>
                <a:cubicBezTo>
                  <a:pt x="570" y="119"/>
                  <a:pt x="571" y="121"/>
                  <a:pt x="570" y="122"/>
                </a:cubicBezTo>
                <a:cubicBezTo>
                  <a:pt x="572" y="123"/>
                  <a:pt x="572" y="122"/>
                  <a:pt x="573" y="123"/>
                </a:cubicBezTo>
                <a:cubicBezTo>
                  <a:pt x="577" y="125"/>
                  <a:pt x="574" y="126"/>
                  <a:pt x="572" y="126"/>
                </a:cubicBezTo>
                <a:cubicBezTo>
                  <a:pt x="570" y="127"/>
                  <a:pt x="569" y="127"/>
                  <a:pt x="577" y="130"/>
                </a:cubicBezTo>
                <a:cubicBezTo>
                  <a:pt x="570" y="129"/>
                  <a:pt x="570" y="129"/>
                  <a:pt x="570" y="129"/>
                </a:cubicBezTo>
                <a:cubicBezTo>
                  <a:pt x="578" y="133"/>
                  <a:pt x="578" y="133"/>
                  <a:pt x="578" y="133"/>
                </a:cubicBezTo>
                <a:cubicBezTo>
                  <a:pt x="570" y="131"/>
                  <a:pt x="570" y="132"/>
                  <a:pt x="571" y="133"/>
                </a:cubicBezTo>
                <a:cubicBezTo>
                  <a:pt x="571" y="134"/>
                  <a:pt x="572" y="135"/>
                  <a:pt x="564" y="133"/>
                </a:cubicBezTo>
                <a:cubicBezTo>
                  <a:pt x="566" y="135"/>
                  <a:pt x="574" y="135"/>
                  <a:pt x="573" y="136"/>
                </a:cubicBezTo>
                <a:cubicBezTo>
                  <a:pt x="577" y="139"/>
                  <a:pt x="570" y="139"/>
                  <a:pt x="572" y="141"/>
                </a:cubicBezTo>
                <a:cubicBezTo>
                  <a:pt x="572" y="141"/>
                  <a:pt x="572" y="142"/>
                  <a:pt x="574" y="142"/>
                </a:cubicBezTo>
                <a:cubicBezTo>
                  <a:pt x="573" y="142"/>
                  <a:pt x="572" y="142"/>
                  <a:pt x="571" y="142"/>
                </a:cubicBezTo>
                <a:cubicBezTo>
                  <a:pt x="570" y="142"/>
                  <a:pt x="570" y="142"/>
                  <a:pt x="570" y="142"/>
                </a:cubicBezTo>
                <a:cubicBezTo>
                  <a:pt x="568" y="142"/>
                  <a:pt x="568" y="142"/>
                  <a:pt x="567" y="142"/>
                </a:cubicBezTo>
                <a:cubicBezTo>
                  <a:pt x="565" y="143"/>
                  <a:pt x="564" y="143"/>
                  <a:pt x="561" y="143"/>
                </a:cubicBezTo>
                <a:cubicBezTo>
                  <a:pt x="568" y="146"/>
                  <a:pt x="568" y="146"/>
                  <a:pt x="568" y="146"/>
                </a:cubicBezTo>
                <a:cubicBezTo>
                  <a:pt x="565" y="145"/>
                  <a:pt x="561" y="144"/>
                  <a:pt x="561" y="145"/>
                </a:cubicBezTo>
                <a:cubicBezTo>
                  <a:pt x="561" y="145"/>
                  <a:pt x="563" y="146"/>
                  <a:pt x="564" y="146"/>
                </a:cubicBezTo>
                <a:cubicBezTo>
                  <a:pt x="555" y="146"/>
                  <a:pt x="552" y="146"/>
                  <a:pt x="548" y="147"/>
                </a:cubicBezTo>
                <a:cubicBezTo>
                  <a:pt x="552" y="149"/>
                  <a:pt x="554" y="151"/>
                  <a:pt x="558" y="151"/>
                </a:cubicBezTo>
                <a:cubicBezTo>
                  <a:pt x="558" y="153"/>
                  <a:pt x="554" y="152"/>
                  <a:pt x="549" y="152"/>
                </a:cubicBezTo>
                <a:cubicBezTo>
                  <a:pt x="545" y="151"/>
                  <a:pt x="540" y="151"/>
                  <a:pt x="538" y="152"/>
                </a:cubicBezTo>
                <a:cubicBezTo>
                  <a:pt x="541" y="154"/>
                  <a:pt x="541" y="154"/>
                  <a:pt x="541" y="154"/>
                </a:cubicBezTo>
                <a:cubicBezTo>
                  <a:pt x="534" y="152"/>
                  <a:pt x="534" y="152"/>
                  <a:pt x="534" y="152"/>
                </a:cubicBezTo>
                <a:cubicBezTo>
                  <a:pt x="536" y="153"/>
                  <a:pt x="537" y="154"/>
                  <a:pt x="539" y="155"/>
                </a:cubicBezTo>
                <a:cubicBezTo>
                  <a:pt x="535" y="157"/>
                  <a:pt x="527" y="159"/>
                  <a:pt x="518" y="153"/>
                </a:cubicBezTo>
                <a:cubicBezTo>
                  <a:pt x="521" y="154"/>
                  <a:pt x="520" y="158"/>
                  <a:pt x="526" y="160"/>
                </a:cubicBezTo>
                <a:cubicBezTo>
                  <a:pt x="521" y="158"/>
                  <a:pt x="517" y="158"/>
                  <a:pt x="514" y="159"/>
                </a:cubicBezTo>
                <a:cubicBezTo>
                  <a:pt x="510" y="159"/>
                  <a:pt x="507" y="160"/>
                  <a:pt x="504" y="160"/>
                </a:cubicBezTo>
                <a:cubicBezTo>
                  <a:pt x="504" y="160"/>
                  <a:pt x="504" y="160"/>
                  <a:pt x="504" y="160"/>
                </a:cubicBezTo>
                <a:cubicBezTo>
                  <a:pt x="501" y="158"/>
                  <a:pt x="501" y="158"/>
                  <a:pt x="501" y="158"/>
                </a:cubicBezTo>
                <a:cubicBezTo>
                  <a:pt x="501" y="159"/>
                  <a:pt x="501" y="159"/>
                  <a:pt x="501" y="159"/>
                </a:cubicBezTo>
                <a:cubicBezTo>
                  <a:pt x="503" y="160"/>
                  <a:pt x="503" y="160"/>
                  <a:pt x="503" y="160"/>
                </a:cubicBezTo>
                <a:cubicBezTo>
                  <a:pt x="501" y="160"/>
                  <a:pt x="498" y="159"/>
                  <a:pt x="496" y="158"/>
                </a:cubicBezTo>
                <a:cubicBezTo>
                  <a:pt x="496" y="159"/>
                  <a:pt x="497" y="163"/>
                  <a:pt x="496" y="165"/>
                </a:cubicBezTo>
                <a:cubicBezTo>
                  <a:pt x="495" y="162"/>
                  <a:pt x="494" y="164"/>
                  <a:pt x="493" y="166"/>
                </a:cubicBezTo>
                <a:cubicBezTo>
                  <a:pt x="492" y="167"/>
                  <a:pt x="491" y="169"/>
                  <a:pt x="489" y="166"/>
                </a:cubicBezTo>
                <a:cubicBezTo>
                  <a:pt x="489" y="167"/>
                  <a:pt x="490" y="167"/>
                  <a:pt x="490" y="169"/>
                </a:cubicBezTo>
                <a:cubicBezTo>
                  <a:pt x="485" y="169"/>
                  <a:pt x="477" y="165"/>
                  <a:pt x="473" y="171"/>
                </a:cubicBezTo>
                <a:cubicBezTo>
                  <a:pt x="469" y="161"/>
                  <a:pt x="466" y="165"/>
                  <a:pt x="461" y="162"/>
                </a:cubicBezTo>
                <a:cubicBezTo>
                  <a:pt x="463" y="168"/>
                  <a:pt x="464" y="164"/>
                  <a:pt x="466" y="168"/>
                </a:cubicBezTo>
                <a:cubicBezTo>
                  <a:pt x="464" y="167"/>
                  <a:pt x="469" y="176"/>
                  <a:pt x="464" y="172"/>
                </a:cubicBezTo>
                <a:cubicBezTo>
                  <a:pt x="465" y="173"/>
                  <a:pt x="465" y="174"/>
                  <a:pt x="465" y="173"/>
                </a:cubicBezTo>
                <a:cubicBezTo>
                  <a:pt x="464" y="174"/>
                  <a:pt x="463" y="166"/>
                  <a:pt x="461" y="169"/>
                </a:cubicBezTo>
                <a:cubicBezTo>
                  <a:pt x="463" y="173"/>
                  <a:pt x="463" y="173"/>
                  <a:pt x="463" y="173"/>
                </a:cubicBezTo>
                <a:cubicBezTo>
                  <a:pt x="459" y="168"/>
                  <a:pt x="459" y="168"/>
                  <a:pt x="459" y="168"/>
                </a:cubicBezTo>
                <a:cubicBezTo>
                  <a:pt x="455" y="172"/>
                  <a:pt x="450" y="171"/>
                  <a:pt x="448" y="177"/>
                </a:cubicBezTo>
                <a:cubicBezTo>
                  <a:pt x="447" y="176"/>
                  <a:pt x="446" y="174"/>
                  <a:pt x="446" y="172"/>
                </a:cubicBezTo>
                <a:cubicBezTo>
                  <a:pt x="445" y="173"/>
                  <a:pt x="440" y="167"/>
                  <a:pt x="439" y="172"/>
                </a:cubicBezTo>
                <a:cubicBezTo>
                  <a:pt x="440" y="174"/>
                  <a:pt x="440" y="174"/>
                  <a:pt x="440" y="174"/>
                </a:cubicBezTo>
                <a:cubicBezTo>
                  <a:pt x="438" y="179"/>
                  <a:pt x="435" y="170"/>
                  <a:pt x="430" y="170"/>
                </a:cubicBezTo>
                <a:cubicBezTo>
                  <a:pt x="431" y="170"/>
                  <a:pt x="434" y="172"/>
                  <a:pt x="432" y="167"/>
                </a:cubicBezTo>
                <a:cubicBezTo>
                  <a:pt x="431" y="164"/>
                  <a:pt x="429" y="165"/>
                  <a:pt x="429" y="168"/>
                </a:cubicBezTo>
                <a:cubicBezTo>
                  <a:pt x="427" y="162"/>
                  <a:pt x="427" y="162"/>
                  <a:pt x="427" y="162"/>
                </a:cubicBezTo>
                <a:cubicBezTo>
                  <a:pt x="429" y="165"/>
                  <a:pt x="431" y="164"/>
                  <a:pt x="432" y="166"/>
                </a:cubicBezTo>
                <a:cubicBezTo>
                  <a:pt x="432" y="165"/>
                  <a:pt x="431" y="164"/>
                  <a:pt x="431" y="163"/>
                </a:cubicBezTo>
                <a:cubicBezTo>
                  <a:pt x="433" y="164"/>
                  <a:pt x="434" y="164"/>
                  <a:pt x="436" y="165"/>
                </a:cubicBezTo>
                <a:cubicBezTo>
                  <a:pt x="434" y="166"/>
                  <a:pt x="434" y="166"/>
                  <a:pt x="434" y="166"/>
                </a:cubicBezTo>
                <a:cubicBezTo>
                  <a:pt x="437" y="171"/>
                  <a:pt x="438" y="164"/>
                  <a:pt x="439" y="166"/>
                </a:cubicBezTo>
                <a:cubicBezTo>
                  <a:pt x="437" y="161"/>
                  <a:pt x="436" y="162"/>
                  <a:pt x="436" y="158"/>
                </a:cubicBezTo>
                <a:cubicBezTo>
                  <a:pt x="439" y="154"/>
                  <a:pt x="440" y="162"/>
                  <a:pt x="445" y="166"/>
                </a:cubicBezTo>
                <a:cubicBezTo>
                  <a:pt x="445" y="167"/>
                  <a:pt x="445" y="167"/>
                  <a:pt x="445" y="167"/>
                </a:cubicBezTo>
                <a:cubicBezTo>
                  <a:pt x="447" y="168"/>
                  <a:pt x="450" y="173"/>
                  <a:pt x="450" y="168"/>
                </a:cubicBezTo>
                <a:cubicBezTo>
                  <a:pt x="448" y="165"/>
                  <a:pt x="447" y="165"/>
                  <a:pt x="446" y="164"/>
                </a:cubicBezTo>
                <a:cubicBezTo>
                  <a:pt x="445" y="162"/>
                  <a:pt x="450" y="169"/>
                  <a:pt x="450" y="165"/>
                </a:cubicBezTo>
                <a:cubicBezTo>
                  <a:pt x="447" y="161"/>
                  <a:pt x="444" y="160"/>
                  <a:pt x="442" y="161"/>
                </a:cubicBezTo>
                <a:cubicBezTo>
                  <a:pt x="442" y="159"/>
                  <a:pt x="441" y="158"/>
                  <a:pt x="440" y="156"/>
                </a:cubicBezTo>
                <a:cubicBezTo>
                  <a:pt x="447" y="158"/>
                  <a:pt x="455" y="162"/>
                  <a:pt x="459" y="157"/>
                </a:cubicBezTo>
                <a:cubicBezTo>
                  <a:pt x="454" y="151"/>
                  <a:pt x="460" y="156"/>
                  <a:pt x="457" y="150"/>
                </a:cubicBezTo>
                <a:cubicBezTo>
                  <a:pt x="459" y="154"/>
                  <a:pt x="459" y="149"/>
                  <a:pt x="462" y="151"/>
                </a:cubicBezTo>
                <a:cubicBezTo>
                  <a:pt x="460" y="145"/>
                  <a:pt x="457" y="148"/>
                  <a:pt x="457" y="144"/>
                </a:cubicBezTo>
                <a:cubicBezTo>
                  <a:pt x="460" y="144"/>
                  <a:pt x="468" y="152"/>
                  <a:pt x="471" y="149"/>
                </a:cubicBezTo>
                <a:cubicBezTo>
                  <a:pt x="470" y="147"/>
                  <a:pt x="469" y="147"/>
                  <a:pt x="468" y="146"/>
                </a:cubicBezTo>
                <a:cubicBezTo>
                  <a:pt x="471" y="147"/>
                  <a:pt x="478" y="158"/>
                  <a:pt x="477" y="149"/>
                </a:cubicBezTo>
                <a:cubicBezTo>
                  <a:pt x="475" y="147"/>
                  <a:pt x="473" y="144"/>
                  <a:pt x="470" y="141"/>
                </a:cubicBezTo>
                <a:cubicBezTo>
                  <a:pt x="471" y="141"/>
                  <a:pt x="471" y="141"/>
                  <a:pt x="471" y="139"/>
                </a:cubicBezTo>
                <a:cubicBezTo>
                  <a:pt x="469" y="135"/>
                  <a:pt x="469" y="135"/>
                  <a:pt x="469" y="135"/>
                </a:cubicBezTo>
                <a:cubicBezTo>
                  <a:pt x="471" y="133"/>
                  <a:pt x="474" y="143"/>
                  <a:pt x="477" y="147"/>
                </a:cubicBezTo>
                <a:cubicBezTo>
                  <a:pt x="477" y="141"/>
                  <a:pt x="477" y="141"/>
                  <a:pt x="477" y="141"/>
                </a:cubicBezTo>
                <a:cubicBezTo>
                  <a:pt x="478" y="139"/>
                  <a:pt x="480" y="139"/>
                  <a:pt x="482" y="139"/>
                </a:cubicBezTo>
                <a:cubicBezTo>
                  <a:pt x="484" y="140"/>
                  <a:pt x="486" y="143"/>
                  <a:pt x="488" y="146"/>
                </a:cubicBezTo>
                <a:cubicBezTo>
                  <a:pt x="489" y="145"/>
                  <a:pt x="491" y="145"/>
                  <a:pt x="488" y="140"/>
                </a:cubicBezTo>
                <a:cubicBezTo>
                  <a:pt x="486" y="137"/>
                  <a:pt x="484" y="135"/>
                  <a:pt x="483" y="133"/>
                </a:cubicBezTo>
                <a:cubicBezTo>
                  <a:pt x="482" y="131"/>
                  <a:pt x="481" y="130"/>
                  <a:pt x="479" y="131"/>
                </a:cubicBezTo>
                <a:cubicBezTo>
                  <a:pt x="480" y="135"/>
                  <a:pt x="483" y="135"/>
                  <a:pt x="482" y="136"/>
                </a:cubicBezTo>
                <a:cubicBezTo>
                  <a:pt x="481" y="135"/>
                  <a:pt x="480" y="140"/>
                  <a:pt x="477" y="136"/>
                </a:cubicBezTo>
                <a:cubicBezTo>
                  <a:pt x="481" y="135"/>
                  <a:pt x="481" y="135"/>
                  <a:pt x="481" y="135"/>
                </a:cubicBezTo>
                <a:cubicBezTo>
                  <a:pt x="478" y="128"/>
                  <a:pt x="479" y="135"/>
                  <a:pt x="477" y="132"/>
                </a:cubicBezTo>
                <a:cubicBezTo>
                  <a:pt x="477" y="129"/>
                  <a:pt x="478" y="129"/>
                  <a:pt x="479" y="129"/>
                </a:cubicBezTo>
                <a:cubicBezTo>
                  <a:pt x="479" y="129"/>
                  <a:pt x="480" y="129"/>
                  <a:pt x="480" y="129"/>
                </a:cubicBezTo>
                <a:cubicBezTo>
                  <a:pt x="480" y="129"/>
                  <a:pt x="481" y="129"/>
                  <a:pt x="481" y="128"/>
                </a:cubicBezTo>
                <a:cubicBezTo>
                  <a:pt x="480" y="128"/>
                  <a:pt x="480" y="128"/>
                  <a:pt x="480" y="128"/>
                </a:cubicBezTo>
                <a:cubicBezTo>
                  <a:pt x="482" y="129"/>
                  <a:pt x="481" y="127"/>
                  <a:pt x="485" y="130"/>
                </a:cubicBezTo>
                <a:cubicBezTo>
                  <a:pt x="488" y="136"/>
                  <a:pt x="486" y="134"/>
                  <a:pt x="486" y="136"/>
                </a:cubicBezTo>
                <a:cubicBezTo>
                  <a:pt x="488" y="136"/>
                  <a:pt x="491" y="138"/>
                  <a:pt x="495" y="139"/>
                </a:cubicBezTo>
                <a:cubicBezTo>
                  <a:pt x="499" y="139"/>
                  <a:pt x="502" y="139"/>
                  <a:pt x="499" y="133"/>
                </a:cubicBezTo>
                <a:cubicBezTo>
                  <a:pt x="497" y="132"/>
                  <a:pt x="495" y="131"/>
                  <a:pt x="493" y="129"/>
                </a:cubicBezTo>
                <a:cubicBezTo>
                  <a:pt x="493" y="128"/>
                  <a:pt x="500" y="132"/>
                  <a:pt x="493" y="126"/>
                </a:cubicBezTo>
                <a:cubicBezTo>
                  <a:pt x="494" y="128"/>
                  <a:pt x="490" y="124"/>
                  <a:pt x="489" y="123"/>
                </a:cubicBezTo>
                <a:cubicBezTo>
                  <a:pt x="489" y="123"/>
                  <a:pt x="489" y="123"/>
                  <a:pt x="489" y="123"/>
                </a:cubicBezTo>
                <a:cubicBezTo>
                  <a:pt x="489" y="123"/>
                  <a:pt x="488" y="122"/>
                  <a:pt x="487" y="121"/>
                </a:cubicBezTo>
                <a:cubicBezTo>
                  <a:pt x="491" y="125"/>
                  <a:pt x="494" y="126"/>
                  <a:pt x="497" y="127"/>
                </a:cubicBezTo>
                <a:cubicBezTo>
                  <a:pt x="495" y="126"/>
                  <a:pt x="494" y="124"/>
                  <a:pt x="493" y="123"/>
                </a:cubicBezTo>
                <a:cubicBezTo>
                  <a:pt x="495" y="123"/>
                  <a:pt x="496" y="125"/>
                  <a:pt x="498" y="127"/>
                </a:cubicBezTo>
                <a:cubicBezTo>
                  <a:pt x="499" y="128"/>
                  <a:pt x="505" y="131"/>
                  <a:pt x="501" y="127"/>
                </a:cubicBezTo>
                <a:cubicBezTo>
                  <a:pt x="498" y="124"/>
                  <a:pt x="496" y="125"/>
                  <a:pt x="493" y="122"/>
                </a:cubicBezTo>
                <a:cubicBezTo>
                  <a:pt x="496" y="123"/>
                  <a:pt x="499" y="125"/>
                  <a:pt x="502" y="126"/>
                </a:cubicBezTo>
                <a:cubicBezTo>
                  <a:pt x="501" y="125"/>
                  <a:pt x="501" y="125"/>
                  <a:pt x="501" y="125"/>
                </a:cubicBezTo>
                <a:cubicBezTo>
                  <a:pt x="502" y="126"/>
                  <a:pt x="504" y="127"/>
                  <a:pt x="503" y="126"/>
                </a:cubicBezTo>
                <a:cubicBezTo>
                  <a:pt x="500" y="124"/>
                  <a:pt x="499" y="123"/>
                  <a:pt x="499" y="124"/>
                </a:cubicBezTo>
                <a:cubicBezTo>
                  <a:pt x="497" y="122"/>
                  <a:pt x="501" y="124"/>
                  <a:pt x="504" y="125"/>
                </a:cubicBezTo>
                <a:cubicBezTo>
                  <a:pt x="506" y="126"/>
                  <a:pt x="509" y="126"/>
                  <a:pt x="504" y="123"/>
                </a:cubicBezTo>
                <a:cubicBezTo>
                  <a:pt x="508" y="125"/>
                  <a:pt x="508" y="125"/>
                  <a:pt x="508" y="125"/>
                </a:cubicBezTo>
                <a:cubicBezTo>
                  <a:pt x="507" y="124"/>
                  <a:pt x="506" y="123"/>
                  <a:pt x="505" y="123"/>
                </a:cubicBezTo>
                <a:cubicBezTo>
                  <a:pt x="510" y="125"/>
                  <a:pt x="510" y="125"/>
                  <a:pt x="510" y="125"/>
                </a:cubicBezTo>
                <a:cubicBezTo>
                  <a:pt x="515" y="126"/>
                  <a:pt x="502" y="120"/>
                  <a:pt x="500" y="119"/>
                </a:cubicBezTo>
                <a:cubicBezTo>
                  <a:pt x="500" y="119"/>
                  <a:pt x="500" y="119"/>
                  <a:pt x="500" y="119"/>
                </a:cubicBezTo>
                <a:cubicBezTo>
                  <a:pt x="499" y="119"/>
                  <a:pt x="496" y="117"/>
                  <a:pt x="495" y="116"/>
                </a:cubicBezTo>
                <a:cubicBezTo>
                  <a:pt x="497" y="117"/>
                  <a:pt x="499" y="118"/>
                  <a:pt x="501" y="118"/>
                </a:cubicBezTo>
                <a:cubicBezTo>
                  <a:pt x="501" y="118"/>
                  <a:pt x="501" y="118"/>
                  <a:pt x="501" y="118"/>
                </a:cubicBezTo>
                <a:cubicBezTo>
                  <a:pt x="509" y="122"/>
                  <a:pt x="514" y="122"/>
                  <a:pt x="529" y="127"/>
                </a:cubicBezTo>
                <a:cubicBezTo>
                  <a:pt x="529" y="127"/>
                  <a:pt x="528" y="127"/>
                  <a:pt x="528" y="126"/>
                </a:cubicBezTo>
                <a:cubicBezTo>
                  <a:pt x="526" y="126"/>
                  <a:pt x="526" y="126"/>
                  <a:pt x="526" y="126"/>
                </a:cubicBezTo>
                <a:cubicBezTo>
                  <a:pt x="525" y="125"/>
                  <a:pt x="524" y="125"/>
                  <a:pt x="523" y="124"/>
                </a:cubicBezTo>
                <a:cubicBezTo>
                  <a:pt x="523" y="124"/>
                  <a:pt x="522" y="124"/>
                  <a:pt x="521" y="123"/>
                </a:cubicBezTo>
                <a:cubicBezTo>
                  <a:pt x="518" y="122"/>
                  <a:pt x="511" y="120"/>
                  <a:pt x="512" y="119"/>
                </a:cubicBezTo>
                <a:cubicBezTo>
                  <a:pt x="509" y="118"/>
                  <a:pt x="510" y="119"/>
                  <a:pt x="509" y="119"/>
                </a:cubicBezTo>
                <a:cubicBezTo>
                  <a:pt x="509" y="118"/>
                  <a:pt x="509" y="118"/>
                  <a:pt x="511" y="119"/>
                </a:cubicBezTo>
                <a:cubicBezTo>
                  <a:pt x="505" y="117"/>
                  <a:pt x="505" y="117"/>
                  <a:pt x="505" y="117"/>
                </a:cubicBezTo>
                <a:cubicBezTo>
                  <a:pt x="511" y="119"/>
                  <a:pt x="509" y="117"/>
                  <a:pt x="508" y="117"/>
                </a:cubicBezTo>
                <a:cubicBezTo>
                  <a:pt x="499" y="114"/>
                  <a:pt x="499" y="114"/>
                  <a:pt x="499" y="114"/>
                </a:cubicBezTo>
                <a:cubicBezTo>
                  <a:pt x="503" y="116"/>
                  <a:pt x="504" y="116"/>
                  <a:pt x="502" y="115"/>
                </a:cubicBezTo>
                <a:cubicBezTo>
                  <a:pt x="497" y="113"/>
                  <a:pt x="497" y="113"/>
                  <a:pt x="497" y="113"/>
                </a:cubicBezTo>
                <a:cubicBezTo>
                  <a:pt x="498" y="113"/>
                  <a:pt x="509" y="117"/>
                  <a:pt x="503" y="114"/>
                </a:cubicBezTo>
                <a:cubicBezTo>
                  <a:pt x="505" y="115"/>
                  <a:pt x="507" y="116"/>
                  <a:pt x="509" y="117"/>
                </a:cubicBezTo>
                <a:cubicBezTo>
                  <a:pt x="510" y="116"/>
                  <a:pt x="521" y="119"/>
                  <a:pt x="526" y="120"/>
                </a:cubicBezTo>
                <a:cubicBezTo>
                  <a:pt x="529" y="120"/>
                  <a:pt x="526" y="118"/>
                  <a:pt x="525" y="116"/>
                </a:cubicBezTo>
                <a:cubicBezTo>
                  <a:pt x="523" y="115"/>
                  <a:pt x="523" y="114"/>
                  <a:pt x="531" y="114"/>
                </a:cubicBezTo>
                <a:cubicBezTo>
                  <a:pt x="528" y="113"/>
                  <a:pt x="526" y="113"/>
                  <a:pt x="524" y="113"/>
                </a:cubicBezTo>
                <a:cubicBezTo>
                  <a:pt x="522" y="112"/>
                  <a:pt x="521" y="112"/>
                  <a:pt x="518" y="112"/>
                </a:cubicBezTo>
                <a:cubicBezTo>
                  <a:pt x="517" y="113"/>
                  <a:pt x="516" y="113"/>
                  <a:pt x="509" y="112"/>
                </a:cubicBezTo>
                <a:cubicBezTo>
                  <a:pt x="502" y="113"/>
                  <a:pt x="529" y="117"/>
                  <a:pt x="519" y="117"/>
                </a:cubicBezTo>
                <a:cubicBezTo>
                  <a:pt x="511" y="115"/>
                  <a:pt x="511" y="115"/>
                  <a:pt x="514" y="115"/>
                </a:cubicBezTo>
                <a:cubicBezTo>
                  <a:pt x="508" y="113"/>
                  <a:pt x="504" y="113"/>
                  <a:pt x="502" y="113"/>
                </a:cubicBezTo>
                <a:cubicBezTo>
                  <a:pt x="503" y="113"/>
                  <a:pt x="501" y="112"/>
                  <a:pt x="500" y="111"/>
                </a:cubicBezTo>
                <a:cubicBezTo>
                  <a:pt x="498" y="110"/>
                  <a:pt x="496" y="110"/>
                  <a:pt x="496" y="109"/>
                </a:cubicBezTo>
                <a:cubicBezTo>
                  <a:pt x="499" y="110"/>
                  <a:pt x="502" y="109"/>
                  <a:pt x="501" y="109"/>
                </a:cubicBezTo>
                <a:cubicBezTo>
                  <a:pt x="505" y="109"/>
                  <a:pt x="506" y="107"/>
                  <a:pt x="515" y="108"/>
                </a:cubicBezTo>
                <a:cubicBezTo>
                  <a:pt x="516" y="106"/>
                  <a:pt x="503" y="107"/>
                  <a:pt x="511" y="105"/>
                </a:cubicBezTo>
                <a:cubicBezTo>
                  <a:pt x="505" y="106"/>
                  <a:pt x="506" y="104"/>
                  <a:pt x="501" y="105"/>
                </a:cubicBezTo>
                <a:cubicBezTo>
                  <a:pt x="504" y="105"/>
                  <a:pt x="503" y="106"/>
                  <a:pt x="501" y="106"/>
                </a:cubicBezTo>
                <a:cubicBezTo>
                  <a:pt x="499" y="107"/>
                  <a:pt x="496" y="107"/>
                  <a:pt x="494" y="107"/>
                </a:cubicBezTo>
                <a:cubicBezTo>
                  <a:pt x="493" y="107"/>
                  <a:pt x="491" y="106"/>
                  <a:pt x="490" y="106"/>
                </a:cubicBezTo>
                <a:cubicBezTo>
                  <a:pt x="492" y="106"/>
                  <a:pt x="495" y="106"/>
                  <a:pt x="496" y="105"/>
                </a:cubicBezTo>
                <a:cubicBezTo>
                  <a:pt x="491" y="105"/>
                  <a:pt x="491" y="105"/>
                  <a:pt x="491" y="105"/>
                </a:cubicBezTo>
                <a:cubicBezTo>
                  <a:pt x="497" y="105"/>
                  <a:pt x="494" y="104"/>
                  <a:pt x="492" y="104"/>
                </a:cubicBezTo>
                <a:cubicBezTo>
                  <a:pt x="489" y="103"/>
                  <a:pt x="487" y="103"/>
                  <a:pt x="494" y="101"/>
                </a:cubicBezTo>
                <a:cubicBezTo>
                  <a:pt x="494" y="102"/>
                  <a:pt x="498" y="102"/>
                  <a:pt x="492" y="103"/>
                </a:cubicBezTo>
                <a:cubicBezTo>
                  <a:pt x="494" y="103"/>
                  <a:pt x="496" y="103"/>
                  <a:pt x="499" y="102"/>
                </a:cubicBezTo>
                <a:cubicBezTo>
                  <a:pt x="501" y="102"/>
                  <a:pt x="503" y="101"/>
                  <a:pt x="506" y="101"/>
                </a:cubicBezTo>
                <a:cubicBezTo>
                  <a:pt x="508" y="100"/>
                  <a:pt x="506" y="98"/>
                  <a:pt x="505" y="97"/>
                </a:cubicBezTo>
                <a:cubicBezTo>
                  <a:pt x="504" y="95"/>
                  <a:pt x="503" y="94"/>
                  <a:pt x="506" y="91"/>
                </a:cubicBezTo>
                <a:cubicBezTo>
                  <a:pt x="503" y="93"/>
                  <a:pt x="504" y="94"/>
                  <a:pt x="500" y="96"/>
                </a:cubicBezTo>
                <a:cubicBezTo>
                  <a:pt x="498" y="95"/>
                  <a:pt x="500" y="94"/>
                  <a:pt x="502" y="91"/>
                </a:cubicBezTo>
                <a:cubicBezTo>
                  <a:pt x="504" y="89"/>
                  <a:pt x="506" y="85"/>
                  <a:pt x="507" y="83"/>
                </a:cubicBezTo>
                <a:cubicBezTo>
                  <a:pt x="502" y="86"/>
                  <a:pt x="502" y="86"/>
                  <a:pt x="502" y="86"/>
                </a:cubicBezTo>
                <a:cubicBezTo>
                  <a:pt x="506" y="82"/>
                  <a:pt x="500" y="87"/>
                  <a:pt x="500" y="83"/>
                </a:cubicBezTo>
                <a:cubicBezTo>
                  <a:pt x="501" y="83"/>
                  <a:pt x="503" y="82"/>
                  <a:pt x="503" y="82"/>
                </a:cubicBezTo>
                <a:cubicBezTo>
                  <a:pt x="501" y="80"/>
                  <a:pt x="498" y="84"/>
                  <a:pt x="496" y="83"/>
                </a:cubicBezTo>
                <a:cubicBezTo>
                  <a:pt x="503" y="76"/>
                  <a:pt x="489" y="85"/>
                  <a:pt x="492" y="79"/>
                </a:cubicBezTo>
                <a:cubicBezTo>
                  <a:pt x="490" y="80"/>
                  <a:pt x="490" y="80"/>
                  <a:pt x="490" y="80"/>
                </a:cubicBezTo>
                <a:cubicBezTo>
                  <a:pt x="493" y="76"/>
                  <a:pt x="483" y="77"/>
                  <a:pt x="481" y="74"/>
                </a:cubicBezTo>
                <a:cubicBezTo>
                  <a:pt x="482" y="74"/>
                  <a:pt x="482" y="77"/>
                  <a:pt x="487" y="74"/>
                </a:cubicBezTo>
                <a:cubicBezTo>
                  <a:pt x="487" y="69"/>
                  <a:pt x="487" y="69"/>
                  <a:pt x="487" y="69"/>
                </a:cubicBezTo>
                <a:cubicBezTo>
                  <a:pt x="485" y="70"/>
                  <a:pt x="484" y="69"/>
                  <a:pt x="482" y="71"/>
                </a:cubicBezTo>
                <a:cubicBezTo>
                  <a:pt x="481" y="72"/>
                  <a:pt x="483" y="72"/>
                  <a:pt x="483" y="72"/>
                </a:cubicBezTo>
                <a:cubicBezTo>
                  <a:pt x="480" y="73"/>
                  <a:pt x="480" y="73"/>
                  <a:pt x="480" y="73"/>
                </a:cubicBezTo>
                <a:cubicBezTo>
                  <a:pt x="481" y="68"/>
                  <a:pt x="488" y="69"/>
                  <a:pt x="493" y="67"/>
                </a:cubicBezTo>
                <a:cubicBezTo>
                  <a:pt x="491" y="66"/>
                  <a:pt x="495" y="63"/>
                  <a:pt x="495" y="62"/>
                </a:cubicBezTo>
                <a:cubicBezTo>
                  <a:pt x="489" y="63"/>
                  <a:pt x="490" y="66"/>
                  <a:pt x="484" y="68"/>
                </a:cubicBezTo>
                <a:cubicBezTo>
                  <a:pt x="481" y="68"/>
                  <a:pt x="483" y="62"/>
                  <a:pt x="488" y="59"/>
                </a:cubicBezTo>
                <a:cubicBezTo>
                  <a:pt x="475" y="63"/>
                  <a:pt x="482" y="53"/>
                  <a:pt x="473" y="57"/>
                </a:cubicBezTo>
                <a:cubicBezTo>
                  <a:pt x="474" y="57"/>
                  <a:pt x="477" y="55"/>
                  <a:pt x="475" y="55"/>
                </a:cubicBezTo>
                <a:cubicBezTo>
                  <a:pt x="473" y="56"/>
                  <a:pt x="473" y="56"/>
                  <a:pt x="473" y="56"/>
                </a:cubicBezTo>
                <a:cubicBezTo>
                  <a:pt x="468" y="55"/>
                  <a:pt x="480" y="50"/>
                  <a:pt x="477" y="49"/>
                </a:cubicBezTo>
                <a:cubicBezTo>
                  <a:pt x="476" y="50"/>
                  <a:pt x="475" y="51"/>
                  <a:pt x="473" y="52"/>
                </a:cubicBezTo>
                <a:cubicBezTo>
                  <a:pt x="470" y="50"/>
                  <a:pt x="482" y="42"/>
                  <a:pt x="475" y="41"/>
                </a:cubicBezTo>
                <a:cubicBezTo>
                  <a:pt x="475" y="42"/>
                  <a:pt x="474" y="42"/>
                  <a:pt x="474" y="42"/>
                </a:cubicBezTo>
                <a:cubicBezTo>
                  <a:pt x="473" y="43"/>
                  <a:pt x="473" y="42"/>
                  <a:pt x="475" y="40"/>
                </a:cubicBezTo>
                <a:cubicBezTo>
                  <a:pt x="479" y="40"/>
                  <a:pt x="479" y="40"/>
                  <a:pt x="479" y="40"/>
                </a:cubicBezTo>
                <a:cubicBezTo>
                  <a:pt x="489" y="34"/>
                  <a:pt x="472" y="37"/>
                  <a:pt x="474" y="33"/>
                </a:cubicBezTo>
                <a:cubicBezTo>
                  <a:pt x="472" y="34"/>
                  <a:pt x="473" y="36"/>
                  <a:pt x="469" y="36"/>
                </a:cubicBezTo>
                <a:cubicBezTo>
                  <a:pt x="468" y="35"/>
                  <a:pt x="480" y="30"/>
                  <a:pt x="474" y="30"/>
                </a:cubicBezTo>
                <a:cubicBezTo>
                  <a:pt x="473" y="32"/>
                  <a:pt x="467" y="34"/>
                  <a:pt x="467" y="35"/>
                </a:cubicBezTo>
                <a:cubicBezTo>
                  <a:pt x="465" y="34"/>
                  <a:pt x="462" y="34"/>
                  <a:pt x="466" y="32"/>
                </a:cubicBezTo>
                <a:cubicBezTo>
                  <a:pt x="465" y="32"/>
                  <a:pt x="463" y="32"/>
                  <a:pt x="462" y="33"/>
                </a:cubicBezTo>
                <a:cubicBezTo>
                  <a:pt x="465" y="31"/>
                  <a:pt x="462" y="30"/>
                  <a:pt x="461" y="29"/>
                </a:cubicBezTo>
                <a:cubicBezTo>
                  <a:pt x="459" y="30"/>
                  <a:pt x="459" y="30"/>
                  <a:pt x="459" y="30"/>
                </a:cubicBezTo>
                <a:cubicBezTo>
                  <a:pt x="469" y="24"/>
                  <a:pt x="458" y="27"/>
                  <a:pt x="458" y="25"/>
                </a:cubicBezTo>
                <a:cubicBezTo>
                  <a:pt x="455" y="26"/>
                  <a:pt x="455" y="26"/>
                  <a:pt x="455" y="26"/>
                </a:cubicBezTo>
                <a:cubicBezTo>
                  <a:pt x="456" y="25"/>
                  <a:pt x="459" y="22"/>
                  <a:pt x="454" y="22"/>
                </a:cubicBezTo>
                <a:cubicBezTo>
                  <a:pt x="451" y="24"/>
                  <a:pt x="451" y="24"/>
                  <a:pt x="451" y="24"/>
                </a:cubicBezTo>
                <a:cubicBezTo>
                  <a:pt x="453" y="22"/>
                  <a:pt x="446" y="21"/>
                  <a:pt x="451" y="18"/>
                </a:cubicBezTo>
                <a:cubicBezTo>
                  <a:pt x="450" y="18"/>
                  <a:pt x="445" y="22"/>
                  <a:pt x="444" y="20"/>
                </a:cubicBezTo>
                <a:cubicBezTo>
                  <a:pt x="446" y="18"/>
                  <a:pt x="447" y="16"/>
                  <a:pt x="444" y="16"/>
                </a:cubicBezTo>
                <a:cubicBezTo>
                  <a:pt x="442" y="17"/>
                  <a:pt x="440" y="18"/>
                  <a:pt x="442" y="18"/>
                </a:cubicBezTo>
                <a:cubicBezTo>
                  <a:pt x="443" y="18"/>
                  <a:pt x="443" y="18"/>
                  <a:pt x="444" y="17"/>
                </a:cubicBezTo>
                <a:cubicBezTo>
                  <a:pt x="441" y="19"/>
                  <a:pt x="441" y="19"/>
                  <a:pt x="441" y="19"/>
                </a:cubicBezTo>
                <a:cubicBezTo>
                  <a:pt x="438" y="18"/>
                  <a:pt x="443" y="17"/>
                  <a:pt x="441" y="15"/>
                </a:cubicBezTo>
                <a:cubicBezTo>
                  <a:pt x="439" y="16"/>
                  <a:pt x="438" y="17"/>
                  <a:pt x="436" y="18"/>
                </a:cubicBezTo>
                <a:cubicBezTo>
                  <a:pt x="437" y="15"/>
                  <a:pt x="439" y="12"/>
                  <a:pt x="440" y="8"/>
                </a:cubicBezTo>
                <a:cubicBezTo>
                  <a:pt x="443" y="7"/>
                  <a:pt x="444" y="8"/>
                  <a:pt x="448" y="6"/>
                </a:cubicBezTo>
                <a:cubicBezTo>
                  <a:pt x="448" y="7"/>
                  <a:pt x="449" y="7"/>
                  <a:pt x="450" y="8"/>
                </a:cubicBezTo>
                <a:cubicBezTo>
                  <a:pt x="455" y="8"/>
                  <a:pt x="454" y="5"/>
                  <a:pt x="455" y="3"/>
                </a:cubicBezTo>
                <a:cubicBezTo>
                  <a:pt x="456" y="5"/>
                  <a:pt x="456" y="5"/>
                  <a:pt x="456" y="5"/>
                </a:cubicBezTo>
                <a:cubicBezTo>
                  <a:pt x="457" y="5"/>
                  <a:pt x="458" y="5"/>
                  <a:pt x="458" y="5"/>
                </a:cubicBezTo>
                <a:cubicBezTo>
                  <a:pt x="458" y="6"/>
                  <a:pt x="458" y="6"/>
                  <a:pt x="458" y="6"/>
                </a:cubicBezTo>
                <a:cubicBezTo>
                  <a:pt x="463" y="0"/>
                  <a:pt x="468" y="6"/>
                  <a:pt x="471" y="1"/>
                </a:cubicBezTo>
                <a:cubicBezTo>
                  <a:pt x="471" y="2"/>
                  <a:pt x="468" y="4"/>
                  <a:pt x="466" y="6"/>
                </a:cubicBezTo>
                <a:cubicBezTo>
                  <a:pt x="465" y="8"/>
                  <a:pt x="468" y="6"/>
                  <a:pt x="470" y="6"/>
                </a:cubicBezTo>
                <a:cubicBezTo>
                  <a:pt x="474" y="2"/>
                  <a:pt x="474" y="2"/>
                  <a:pt x="474" y="2"/>
                </a:cubicBezTo>
                <a:cubicBezTo>
                  <a:pt x="473" y="7"/>
                  <a:pt x="478" y="0"/>
                  <a:pt x="482" y="2"/>
                </a:cubicBezTo>
                <a:cubicBezTo>
                  <a:pt x="480" y="6"/>
                  <a:pt x="495" y="3"/>
                  <a:pt x="496" y="4"/>
                </a:cubicBezTo>
                <a:cubicBezTo>
                  <a:pt x="496" y="7"/>
                  <a:pt x="490" y="5"/>
                  <a:pt x="488" y="8"/>
                </a:cubicBezTo>
                <a:cubicBezTo>
                  <a:pt x="488" y="9"/>
                  <a:pt x="491" y="7"/>
                  <a:pt x="493" y="8"/>
                </a:cubicBezTo>
                <a:cubicBezTo>
                  <a:pt x="487" y="11"/>
                  <a:pt x="487" y="11"/>
                  <a:pt x="487" y="11"/>
                </a:cubicBezTo>
                <a:cubicBezTo>
                  <a:pt x="487" y="13"/>
                  <a:pt x="493" y="9"/>
                  <a:pt x="491" y="11"/>
                </a:cubicBezTo>
                <a:cubicBezTo>
                  <a:pt x="495" y="11"/>
                  <a:pt x="493" y="9"/>
                  <a:pt x="498" y="7"/>
                </a:cubicBezTo>
                <a:cubicBezTo>
                  <a:pt x="497" y="8"/>
                  <a:pt x="495" y="11"/>
                  <a:pt x="498" y="10"/>
                </a:cubicBezTo>
                <a:cubicBezTo>
                  <a:pt x="499" y="10"/>
                  <a:pt x="499" y="8"/>
                  <a:pt x="500" y="9"/>
                </a:cubicBezTo>
                <a:cubicBezTo>
                  <a:pt x="499" y="14"/>
                  <a:pt x="506" y="13"/>
                  <a:pt x="507" y="17"/>
                </a:cubicBezTo>
                <a:cubicBezTo>
                  <a:pt x="510" y="16"/>
                  <a:pt x="510" y="16"/>
                  <a:pt x="510" y="16"/>
                </a:cubicBezTo>
                <a:cubicBezTo>
                  <a:pt x="509" y="16"/>
                  <a:pt x="508" y="17"/>
                  <a:pt x="509" y="17"/>
                </a:cubicBezTo>
                <a:cubicBezTo>
                  <a:pt x="511" y="16"/>
                  <a:pt x="511" y="16"/>
                  <a:pt x="511" y="16"/>
                </a:cubicBezTo>
                <a:cubicBezTo>
                  <a:pt x="511" y="17"/>
                  <a:pt x="509" y="23"/>
                  <a:pt x="511" y="25"/>
                </a:cubicBezTo>
                <a:cubicBezTo>
                  <a:pt x="514" y="22"/>
                  <a:pt x="514" y="22"/>
                  <a:pt x="514" y="22"/>
                </a:cubicBezTo>
                <a:cubicBezTo>
                  <a:pt x="511" y="26"/>
                  <a:pt x="511" y="26"/>
                  <a:pt x="511" y="26"/>
                </a:cubicBezTo>
                <a:cubicBezTo>
                  <a:pt x="516" y="24"/>
                  <a:pt x="516" y="24"/>
                  <a:pt x="516" y="24"/>
                </a:cubicBezTo>
                <a:cubicBezTo>
                  <a:pt x="511" y="27"/>
                  <a:pt x="516" y="28"/>
                  <a:pt x="515" y="31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17" y="32"/>
                  <a:pt x="517" y="32"/>
                  <a:pt x="517" y="32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20" y="32"/>
                  <a:pt x="515" y="36"/>
                  <a:pt x="518" y="36"/>
                </a:cubicBezTo>
                <a:cubicBezTo>
                  <a:pt x="517" y="36"/>
                  <a:pt x="522" y="33"/>
                  <a:pt x="524" y="32"/>
                </a:cubicBezTo>
                <a:close/>
                <a:moveTo>
                  <a:pt x="552" y="103"/>
                </a:moveTo>
                <a:cubicBezTo>
                  <a:pt x="552" y="104"/>
                  <a:pt x="552" y="104"/>
                  <a:pt x="552" y="104"/>
                </a:cubicBezTo>
                <a:cubicBezTo>
                  <a:pt x="553" y="103"/>
                  <a:pt x="552" y="103"/>
                  <a:pt x="552" y="103"/>
                </a:cubicBezTo>
                <a:cubicBezTo>
                  <a:pt x="551" y="101"/>
                  <a:pt x="551" y="101"/>
                  <a:pt x="551" y="101"/>
                </a:cubicBezTo>
                <a:cubicBezTo>
                  <a:pt x="547" y="102"/>
                  <a:pt x="550" y="102"/>
                  <a:pt x="552" y="103"/>
                </a:cubicBezTo>
                <a:close/>
                <a:moveTo>
                  <a:pt x="473" y="166"/>
                </a:moveTo>
                <a:cubicBezTo>
                  <a:pt x="475" y="166"/>
                  <a:pt x="475" y="166"/>
                  <a:pt x="475" y="166"/>
                </a:cubicBezTo>
                <a:cubicBezTo>
                  <a:pt x="475" y="167"/>
                  <a:pt x="473" y="165"/>
                  <a:pt x="475" y="168"/>
                </a:cubicBezTo>
                <a:cubicBezTo>
                  <a:pt x="474" y="167"/>
                  <a:pt x="474" y="168"/>
                  <a:pt x="473" y="166"/>
                </a:cubicBezTo>
                <a:close/>
                <a:moveTo>
                  <a:pt x="509" y="103"/>
                </a:moveTo>
                <a:cubicBezTo>
                  <a:pt x="506" y="104"/>
                  <a:pt x="506" y="104"/>
                  <a:pt x="506" y="104"/>
                </a:cubicBezTo>
                <a:cubicBezTo>
                  <a:pt x="510" y="104"/>
                  <a:pt x="510" y="104"/>
                  <a:pt x="510" y="104"/>
                </a:cubicBezTo>
                <a:lnTo>
                  <a:pt x="509" y="103"/>
                </a:lnTo>
                <a:close/>
                <a:moveTo>
                  <a:pt x="502" y="93"/>
                </a:moveTo>
                <a:cubicBezTo>
                  <a:pt x="502" y="94"/>
                  <a:pt x="502" y="94"/>
                  <a:pt x="501" y="95"/>
                </a:cubicBezTo>
                <a:cubicBezTo>
                  <a:pt x="502" y="95"/>
                  <a:pt x="502" y="95"/>
                  <a:pt x="502" y="95"/>
                </a:cubicBezTo>
                <a:cubicBezTo>
                  <a:pt x="502" y="94"/>
                  <a:pt x="503" y="93"/>
                  <a:pt x="503" y="93"/>
                </a:cubicBezTo>
                <a:lnTo>
                  <a:pt x="502" y="93"/>
                </a:lnTo>
                <a:close/>
                <a:moveTo>
                  <a:pt x="523" y="61"/>
                </a:moveTo>
                <a:cubicBezTo>
                  <a:pt x="518" y="65"/>
                  <a:pt x="524" y="62"/>
                  <a:pt x="522" y="64"/>
                </a:cubicBezTo>
                <a:cubicBezTo>
                  <a:pt x="522" y="64"/>
                  <a:pt x="521" y="65"/>
                  <a:pt x="521" y="65"/>
                </a:cubicBezTo>
                <a:cubicBezTo>
                  <a:pt x="522" y="65"/>
                  <a:pt x="522" y="64"/>
                  <a:pt x="522" y="64"/>
                </a:cubicBezTo>
                <a:cubicBezTo>
                  <a:pt x="524" y="63"/>
                  <a:pt x="528" y="59"/>
                  <a:pt x="523" y="61"/>
                </a:cubicBezTo>
                <a:close/>
                <a:moveTo>
                  <a:pt x="540" y="98"/>
                </a:moveTo>
                <a:cubicBezTo>
                  <a:pt x="544" y="98"/>
                  <a:pt x="543" y="95"/>
                  <a:pt x="545" y="94"/>
                </a:cubicBezTo>
                <a:cubicBezTo>
                  <a:pt x="544" y="93"/>
                  <a:pt x="541" y="95"/>
                  <a:pt x="539" y="96"/>
                </a:cubicBezTo>
                <a:cubicBezTo>
                  <a:pt x="539" y="95"/>
                  <a:pt x="539" y="95"/>
                  <a:pt x="539" y="94"/>
                </a:cubicBezTo>
                <a:cubicBezTo>
                  <a:pt x="531" y="96"/>
                  <a:pt x="543" y="96"/>
                  <a:pt x="540" y="98"/>
                </a:cubicBezTo>
                <a:close/>
                <a:moveTo>
                  <a:pt x="562" y="140"/>
                </a:moveTo>
                <a:cubicBezTo>
                  <a:pt x="565" y="140"/>
                  <a:pt x="565" y="140"/>
                  <a:pt x="565" y="140"/>
                </a:cubicBezTo>
                <a:cubicBezTo>
                  <a:pt x="568" y="141"/>
                  <a:pt x="568" y="141"/>
                  <a:pt x="568" y="141"/>
                </a:cubicBezTo>
                <a:cubicBezTo>
                  <a:pt x="569" y="141"/>
                  <a:pt x="569" y="141"/>
                  <a:pt x="569" y="141"/>
                </a:cubicBezTo>
                <a:lnTo>
                  <a:pt x="562" y="140"/>
                </a:lnTo>
                <a:close/>
                <a:moveTo>
                  <a:pt x="556" y="144"/>
                </a:moveTo>
                <a:cubicBezTo>
                  <a:pt x="554" y="145"/>
                  <a:pt x="546" y="143"/>
                  <a:pt x="541" y="140"/>
                </a:cubicBezTo>
                <a:cubicBezTo>
                  <a:pt x="544" y="140"/>
                  <a:pt x="545" y="139"/>
                  <a:pt x="553" y="142"/>
                </a:cubicBezTo>
                <a:cubicBezTo>
                  <a:pt x="548" y="140"/>
                  <a:pt x="564" y="146"/>
                  <a:pt x="556" y="144"/>
                </a:cubicBezTo>
                <a:close/>
                <a:moveTo>
                  <a:pt x="521" y="78"/>
                </a:moveTo>
                <a:cubicBezTo>
                  <a:pt x="520" y="80"/>
                  <a:pt x="513" y="85"/>
                  <a:pt x="519" y="86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3" y="81"/>
                  <a:pt x="523" y="81"/>
                  <a:pt x="523" y="81"/>
                </a:cubicBezTo>
                <a:cubicBezTo>
                  <a:pt x="515" y="86"/>
                  <a:pt x="521" y="79"/>
                  <a:pt x="521" y="78"/>
                </a:cubicBezTo>
                <a:close/>
                <a:moveTo>
                  <a:pt x="529" y="145"/>
                </a:moveTo>
                <a:cubicBezTo>
                  <a:pt x="528" y="146"/>
                  <a:pt x="522" y="144"/>
                  <a:pt x="516" y="140"/>
                </a:cubicBezTo>
                <a:cubicBezTo>
                  <a:pt x="519" y="142"/>
                  <a:pt x="526" y="144"/>
                  <a:pt x="531" y="146"/>
                </a:cubicBezTo>
                <a:cubicBezTo>
                  <a:pt x="530" y="145"/>
                  <a:pt x="529" y="145"/>
                  <a:pt x="529" y="145"/>
                </a:cubicBezTo>
                <a:close/>
                <a:moveTo>
                  <a:pt x="523" y="141"/>
                </a:moveTo>
                <a:cubicBezTo>
                  <a:pt x="523" y="140"/>
                  <a:pt x="518" y="137"/>
                  <a:pt x="523" y="139"/>
                </a:cubicBezTo>
                <a:cubicBezTo>
                  <a:pt x="526" y="141"/>
                  <a:pt x="536" y="147"/>
                  <a:pt x="536" y="144"/>
                </a:cubicBezTo>
                <a:cubicBezTo>
                  <a:pt x="527" y="140"/>
                  <a:pt x="524" y="138"/>
                  <a:pt x="518" y="137"/>
                </a:cubicBezTo>
                <a:lnTo>
                  <a:pt x="523" y="141"/>
                </a:lnTo>
                <a:close/>
                <a:moveTo>
                  <a:pt x="541" y="148"/>
                </a:moveTo>
                <a:cubicBezTo>
                  <a:pt x="541" y="147"/>
                  <a:pt x="541" y="146"/>
                  <a:pt x="541" y="145"/>
                </a:cubicBezTo>
                <a:cubicBezTo>
                  <a:pt x="531" y="141"/>
                  <a:pt x="539" y="146"/>
                  <a:pt x="541" y="148"/>
                </a:cubicBezTo>
                <a:cubicBezTo>
                  <a:pt x="541" y="149"/>
                  <a:pt x="541" y="149"/>
                  <a:pt x="541" y="149"/>
                </a:cubicBezTo>
                <a:cubicBezTo>
                  <a:pt x="541" y="149"/>
                  <a:pt x="541" y="148"/>
                  <a:pt x="541" y="148"/>
                </a:cubicBezTo>
                <a:close/>
                <a:moveTo>
                  <a:pt x="513" y="155"/>
                </a:moveTo>
                <a:cubicBezTo>
                  <a:pt x="515" y="156"/>
                  <a:pt x="515" y="156"/>
                  <a:pt x="515" y="156"/>
                </a:cubicBezTo>
                <a:cubicBezTo>
                  <a:pt x="516" y="157"/>
                  <a:pt x="517" y="158"/>
                  <a:pt x="518" y="157"/>
                </a:cubicBezTo>
                <a:cubicBezTo>
                  <a:pt x="515" y="156"/>
                  <a:pt x="515" y="156"/>
                  <a:pt x="515" y="156"/>
                </a:cubicBezTo>
                <a:cubicBezTo>
                  <a:pt x="514" y="154"/>
                  <a:pt x="514" y="152"/>
                  <a:pt x="513" y="155"/>
                </a:cubicBezTo>
                <a:close/>
                <a:moveTo>
                  <a:pt x="537" y="149"/>
                </a:moveTo>
                <a:cubicBezTo>
                  <a:pt x="533" y="149"/>
                  <a:pt x="533" y="149"/>
                  <a:pt x="533" y="149"/>
                </a:cubicBezTo>
                <a:cubicBezTo>
                  <a:pt x="533" y="148"/>
                  <a:pt x="533" y="146"/>
                  <a:pt x="537" y="149"/>
                </a:cubicBezTo>
                <a:close/>
                <a:moveTo>
                  <a:pt x="516" y="149"/>
                </a:moveTo>
                <a:cubicBezTo>
                  <a:pt x="516" y="149"/>
                  <a:pt x="513" y="150"/>
                  <a:pt x="512" y="151"/>
                </a:cubicBezTo>
                <a:cubicBezTo>
                  <a:pt x="514" y="152"/>
                  <a:pt x="518" y="152"/>
                  <a:pt x="516" y="149"/>
                </a:cubicBezTo>
                <a:close/>
                <a:moveTo>
                  <a:pt x="455" y="166"/>
                </a:moveTo>
                <a:cubicBezTo>
                  <a:pt x="454" y="162"/>
                  <a:pt x="454" y="162"/>
                  <a:pt x="454" y="162"/>
                </a:cubicBezTo>
                <a:cubicBezTo>
                  <a:pt x="452" y="162"/>
                  <a:pt x="452" y="162"/>
                  <a:pt x="452" y="162"/>
                </a:cubicBezTo>
                <a:lnTo>
                  <a:pt x="455" y="166"/>
                </a:lnTo>
                <a:close/>
                <a:moveTo>
                  <a:pt x="468" y="155"/>
                </a:moveTo>
                <a:cubicBezTo>
                  <a:pt x="469" y="155"/>
                  <a:pt x="469" y="155"/>
                  <a:pt x="469" y="155"/>
                </a:cubicBezTo>
                <a:cubicBezTo>
                  <a:pt x="468" y="153"/>
                  <a:pt x="468" y="153"/>
                  <a:pt x="468" y="153"/>
                </a:cubicBezTo>
                <a:lnTo>
                  <a:pt x="468" y="155"/>
                </a:lnTo>
                <a:close/>
                <a:moveTo>
                  <a:pt x="484" y="145"/>
                </a:moveTo>
                <a:cubicBezTo>
                  <a:pt x="484" y="146"/>
                  <a:pt x="484" y="146"/>
                  <a:pt x="484" y="147"/>
                </a:cubicBezTo>
                <a:cubicBezTo>
                  <a:pt x="484" y="150"/>
                  <a:pt x="481" y="153"/>
                  <a:pt x="479" y="152"/>
                </a:cubicBezTo>
                <a:cubicBezTo>
                  <a:pt x="479" y="155"/>
                  <a:pt x="483" y="158"/>
                  <a:pt x="484" y="160"/>
                </a:cubicBezTo>
                <a:cubicBezTo>
                  <a:pt x="478" y="146"/>
                  <a:pt x="486" y="160"/>
                  <a:pt x="486" y="154"/>
                </a:cubicBezTo>
                <a:cubicBezTo>
                  <a:pt x="485" y="153"/>
                  <a:pt x="484" y="154"/>
                  <a:pt x="483" y="152"/>
                </a:cubicBezTo>
                <a:cubicBezTo>
                  <a:pt x="483" y="150"/>
                  <a:pt x="484" y="149"/>
                  <a:pt x="485" y="150"/>
                </a:cubicBezTo>
                <a:cubicBezTo>
                  <a:pt x="486" y="151"/>
                  <a:pt x="486" y="152"/>
                  <a:pt x="486" y="152"/>
                </a:cubicBezTo>
                <a:cubicBezTo>
                  <a:pt x="486" y="151"/>
                  <a:pt x="485" y="150"/>
                  <a:pt x="485" y="150"/>
                </a:cubicBezTo>
                <a:cubicBezTo>
                  <a:pt x="485" y="149"/>
                  <a:pt x="484" y="148"/>
                  <a:pt x="484" y="147"/>
                </a:cubicBezTo>
                <a:cubicBezTo>
                  <a:pt x="484" y="146"/>
                  <a:pt x="484" y="146"/>
                  <a:pt x="484" y="145"/>
                </a:cubicBezTo>
                <a:close/>
                <a:moveTo>
                  <a:pt x="506" y="138"/>
                </a:moveTo>
                <a:cubicBezTo>
                  <a:pt x="507" y="139"/>
                  <a:pt x="508" y="141"/>
                  <a:pt x="510" y="142"/>
                </a:cubicBezTo>
                <a:cubicBezTo>
                  <a:pt x="509" y="140"/>
                  <a:pt x="507" y="139"/>
                  <a:pt x="506" y="138"/>
                </a:cubicBezTo>
                <a:cubicBezTo>
                  <a:pt x="505" y="138"/>
                  <a:pt x="504" y="137"/>
                  <a:pt x="504" y="137"/>
                </a:cubicBezTo>
                <a:cubicBezTo>
                  <a:pt x="504" y="137"/>
                  <a:pt x="505" y="138"/>
                  <a:pt x="506" y="138"/>
                </a:cubicBezTo>
                <a:close/>
                <a:moveTo>
                  <a:pt x="498" y="132"/>
                </a:moveTo>
                <a:cubicBezTo>
                  <a:pt x="501" y="133"/>
                  <a:pt x="503" y="135"/>
                  <a:pt x="506" y="136"/>
                </a:cubicBezTo>
                <a:cubicBezTo>
                  <a:pt x="502" y="134"/>
                  <a:pt x="502" y="134"/>
                  <a:pt x="502" y="134"/>
                </a:cubicBezTo>
                <a:cubicBezTo>
                  <a:pt x="504" y="134"/>
                  <a:pt x="505" y="135"/>
                  <a:pt x="506" y="135"/>
                </a:cubicBezTo>
                <a:cubicBezTo>
                  <a:pt x="502" y="132"/>
                  <a:pt x="497" y="129"/>
                  <a:pt x="498" y="132"/>
                </a:cubicBezTo>
                <a:close/>
                <a:moveTo>
                  <a:pt x="508" y="133"/>
                </a:moveTo>
                <a:cubicBezTo>
                  <a:pt x="504" y="132"/>
                  <a:pt x="504" y="132"/>
                  <a:pt x="504" y="132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8" y="136"/>
                  <a:pt x="508" y="136"/>
                  <a:pt x="508" y="136"/>
                </a:cubicBezTo>
                <a:cubicBezTo>
                  <a:pt x="504" y="133"/>
                  <a:pt x="504" y="133"/>
                  <a:pt x="504" y="133"/>
                </a:cubicBezTo>
                <a:lnTo>
                  <a:pt x="508" y="133"/>
                </a:lnTo>
                <a:close/>
                <a:moveTo>
                  <a:pt x="539" y="127"/>
                </a:moveTo>
                <a:cubicBezTo>
                  <a:pt x="542" y="128"/>
                  <a:pt x="544" y="129"/>
                  <a:pt x="538" y="128"/>
                </a:cubicBezTo>
                <a:cubicBezTo>
                  <a:pt x="536" y="126"/>
                  <a:pt x="536" y="126"/>
                  <a:pt x="536" y="126"/>
                </a:cubicBezTo>
                <a:cubicBezTo>
                  <a:pt x="536" y="126"/>
                  <a:pt x="532" y="126"/>
                  <a:pt x="534" y="127"/>
                </a:cubicBezTo>
                <a:cubicBezTo>
                  <a:pt x="517" y="121"/>
                  <a:pt x="536" y="128"/>
                  <a:pt x="528" y="123"/>
                </a:cubicBezTo>
                <a:cubicBezTo>
                  <a:pt x="530" y="126"/>
                  <a:pt x="520" y="122"/>
                  <a:pt x="514" y="120"/>
                </a:cubicBezTo>
                <a:cubicBezTo>
                  <a:pt x="518" y="121"/>
                  <a:pt x="518" y="120"/>
                  <a:pt x="520" y="120"/>
                </a:cubicBezTo>
                <a:cubicBezTo>
                  <a:pt x="521" y="120"/>
                  <a:pt x="522" y="120"/>
                  <a:pt x="524" y="121"/>
                </a:cubicBezTo>
                <a:cubicBezTo>
                  <a:pt x="525" y="121"/>
                  <a:pt x="526" y="121"/>
                  <a:pt x="528" y="122"/>
                </a:cubicBezTo>
                <a:cubicBezTo>
                  <a:pt x="529" y="122"/>
                  <a:pt x="531" y="123"/>
                  <a:pt x="534" y="124"/>
                </a:cubicBezTo>
                <a:cubicBezTo>
                  <a:pt x="532" y="124"/>
                  <a:pt x="536" y="125"/>
                  <a:pt x="539" y="127"/>
                </a:cubicBezTo>
                <a:close/>
                <a:moveTo>
                  <a:pt x="520" y="108"/>
                </a:moveTo>
                <a:cubicBezTo>
                  <a:pt x="520" y="106"/>
                  <a:pt x="520" y="106"/>
                  <a:pt x="520" y="106"/>
                </a:cubicBezTo>
                <a:cubicBezTo>
                  <a:pt x="521" y="108"/>
                  <a:pt x="521" y="108"/>
                  <a:pt x="521" y="108"/>
                </a:cubicBezTo>
                <a:lnTo>
                  <a:pt x="520" y="108"/>
                </a:lnTo>
                <a:close/>
                <a:moveTo>
                  <a:pt x="488" y="61"/>
                </a:moveTo>
                <a:cubicBezTo>
                  <a:pt x="483" y="63"/>
                  <a:pt x="489" y="64"/>
                  <a:pt x="492" y="62"/>
                </a:cubicBezTo>
                <a:cubicBezTo>
                  <a:pt x="490" y="63"/>
                  <a:pt x="489" y="61"/>
                  <a:pt x="488" y="61"/>
                </a:cubicBezTo>
                <a:close/>
                <a:moveTo>
                  <a:pt x="480" y="41"/>
                </a:moveTo>
                <a:cubicBezTo>
                  <a:pt x="481" y="42"/>
                  <a:pt x="476" y="46"/>
                  <a:pt x="482" y="44"/>
                </a:cubicBezTo>
                <a:cubicBezTo>
                  <a:pt x="483" y="41"/>
                  <a:pt x="483" y="41"/>
                  <a:pt x="483" y="41"/>
                </a:cubicBezTo>
                <a:cubicBezTo>
                  <a:pt x="481" y="41"/>
                  <a:pt x="483" y="40"/>
                  <a:pt x="480" y="41"/>
                </a:cubicBezTo>
                <a:close/>
                <a:moveTo>
                  <a:pt x="472" y="28"/>
                </a:moveTo>
                <a:cubicBezTo>
                  <a:pt x="478" y="25"/>
                  <a:pt x="478" y="25"/>
                  <a:pt x="478" y="25"/>
                </a:cubicBezTo>
                <a:cubicBezTo>
                  <a:pt x="477" y="26"/>
                  <a:pt x="477" y="26"/>
                  <a:pt x="477" y="26"/>
                </a:cubicBezTo>
                <a:lnTo>
                  <a:pt x="472" y="28"/>
                </a:lnTo>
                <a:close/>
                <a:moveTo>
                  <a:pt x="466" y="33"/>
                </a:moveTo>
                <a:cubicBezTo>
                  <a:pt x="466" y="33"/>
                  <a:pt x="466" y="31"/>
                  <a:pt x="469" y="30"/>
                </a:cubicBezTo>
                <a:lnTo>
                  <a:pt x="466" y="33"/>
                </a:lnTo>
                <a:close/>
                <a:moveTo>
                  <a:pt x="465" y="16"/>
                </a:moveTo>
                <a:cubicBezTo>
                  <a:pt x="459" y="19"/>
                  <a:pt x="459" y="19"/>
                  <a:pt x="459" y="19"/>
                </a:cubicBezTo>
                <a:cubicBezTo>
                  <a:pt x="459" y="19"/>
                  <a:pt x="459" y="19"/>
                  <a:pt x="459" y="19"/>
                </a:cubicBezTo>
                <a:lnTo>
                  <a:pt x="465" y="16"/>
                </a:lnTo>
                <a:close/>
                <a:moveTo>
                  <a:pt x="469" y="16"/>
                </a:moveTo>
                <a:cubicBezTo>
                  <a:pt x="468" y="17"/>
                  <a:pt x="467" y="17"/>
                  <a:pt x="466" y="18"/>
                </a:cubicBezTo>
                <a:cubicBezTo>
                  <a:pt x="464" y="19"/>
                  <a:pt x="464" y="20"/>
                  <a:pt x="466" y="20"/>
                </a:cubicBezTo>
                <a:cubicBezTo>
                  <a:pt x="469" y="19"/>
                  <a:pt x="467" y="19"/>
                  <a:pt x="467" y="18"/>
                </a:cubicBezTo>
                <a:cubicBezTo>
                  <a:pt x="468" y="18"/>
                  <a:pt x="470" y="18"/>
                  <a:pt x="469" y="20"/>
                </a:cubicBezTo>
                <a:cubicBezTo>
                  <a:pt x="464" y="21"/>
                  <a:pt x="464" y="21"/>
                  <a:pt x="460" y="23"/>
                </a:cubicBezTo>
                <a:cubicBezTo>
                  <a:pt x="456" y="21"/>
                  <a:pt x="462" y="19"/>
                  <a:pt x="466" y="18"/>
                </a:cubicBezTo>
                <a:cubicBezTo>
                  <a:pt x="466" y="17"/>
                  <a:pt x="468" y="17"/>
                  <a:pt x="469" y="16"/>
                </a:cubicBezTo>
                <a:close/>
                <a:moveTo>
                  <a:pt x="474" y="23"/>
                </a:moveTo>
                <a:cubicBezTo>
                  <a:pt x="473" y="23"/>
                  <a:pt x="472" y="23"/>
                  <a:pt x="471" y="24"/>
                </a:cubicBezTo>
                <a:cubicBezTo>
                  <a:pt x="469" y="23"/>
                  <a:pt x="467" y="22"/>
                  <a:pt x="463" y="25"/>
                </a:cubicBezTo>
                <a:cubicBezTo>
                  <a:pt x="464" y="26"/>
                  <a:pt x="464" y="26"/>
                  <a:pt x="464" y="26"/>
                </a:cubicBezTo>
                <a:cubicBezTo>
                  <a:pt x="464" y="26"/>
                  <a:pt x="464" y="26"/>
                  <a:pt x="465" y="25"/>
                </a:cubicBezTo>
                <a:cubicBezTo>
                  <a:pt x="468" y="25"/>
                  <a:pt x="465" y="27"/>
                  <a:pt x="464" y="28"/>
                </a:cubicBezTo>
                <a:cubicBezTo>
                  <a:pt x="466" y="27"/>
                  <a:pt x="468" y="25"/>
                  <a:pt x="471" y="24"/>
                </a:cubicBezTo>
                <a:cubicBezTo>
                  <a:pt x="472" y="24"/>
                  <a:pt x="472" y="24"/>
                  <a:pt x="473" y="24"/>
                </a:cubicBezTo>
                <a:cubicBezTo>
                  <a:pt x="473" y="25"/>
                  <a:pt x="472" y="25"/>
                  <a:pt x="474" y="25"/>
                </a:cubicBezTo>
                <a:cubicBezTo>
                  <a:pt x="475" y="24"/>
                  <a:pt x="475" y="24"/>
                  <a:pt x="475" y="24"/>
                </a:cubicBezTo>
                <a:cubicBezTo>
                  <a:pt x="474" y="24"/>
                  <a:pt x="474" y="24"/>
                  <a:pt x="473" y="24"/>
                </a:cubicBezTo>
                <a:cubicBezTo>
                  <a:pt x="474" y="24"/>
                  <a:pt x="474" y="23"/>
                  <a:pt x="474" y="23"/>
                </a:cubicBezTo>
                <a:close/>
                <a:moveTo>
                  <a:pt x="472" y="13"/>
                </a:moveTo>
                <a:cubicBezTo>
                  <a:pt x="473" y="13"/>
                  <a:pt x="475" y="13"/>
                  <a:pt x="476" y="12"/>
                </a:cubicBezTo>
                <a:cubicBezTo>
                  <a:pt x="477" y="11"/>
                  <a:pt x="477" y="11"/>
                  <a:pt x="477" y="11"/>
                </a:cubicBezTo>
                <a:cubicBezTo>
                  <a:pt x="474" y="10"/>
                  <a:pt x="472" y="12"/>
                  <a:pt x="472" y="13"/>
                </a:cubicBezTo>
                <a:close/>
                <a:moveTo>
                  <a:pt x="489" y="54"/>
                </a:moveTo>
                <a:cubicBezTo>
                  <a:pt x="489" y="54"/>
                  <a:pt x="490" y="56"/>
                  <a:pt x="487" y="58"/>
                </a:cubicBezTo>
                <a:cubicBezTo>
                  <a:pt x="492" y="56"/>
                  <a:pt x="492" y="56"/>
                  <a:pt x="492" y="56"/>
                </a:cubicBezTo>
                <a:cubicBezTo>
                  <a:pt x="491" y="55"/>
                  <a:pt x="494" y="53"/>
                  <a:pt x="496" y="53"/>
                </a:cubicBezTo>
                <a:cubicBezTo>
                  <a:pt x="492" y="53"/>
                  <a:pt x="494" y="51"/>
                  <a:pt x="489" y="54"/>
                </a:cubicBezTo>
                <a:close/>
                <a:moveTo>
                  <a:pt x="518" y="105"/>
                </a:moveTo>
                <a:cubicBezTo>
                  <a:pt x="520" y="104"/>
                  <a:pt x="514" y="102"/>
                  <a:pt x="521" y="101"/>
                </a:cubicBezTo>
                <a:cubicBezTo>
                  <a:pt x="512" y="101"/>
                  <a:pt x="516" y="104"/>
                  <a:pt x="518" y="105"/>
                </a:cubicBezTo>
                <a:close/>
                <a:moveTo>
                  <a:pt x="528" y="105"/>
                </a:moveTo>
                <a:cubicBezTo>
                  <a:pt x="528" y="106"/>
                  <a:pt x="528" y="106"/>
                  <a:pt x="528" y="106"/>
                </a:cubicBezTo>
                <a:cubicBezTo>
                  <a:pt x="527" y="107"/>
                  <a:pt x="520" y="107"/>
                  <a:pt x="524" y="108"/>
                </a:cubicBezTo>
                <a:cubicBezTo>
                  <a:pt x="526" y="108"/>
                  <a:pt x="523" y="107"/>
                  <a:pt x="525" y="107"/>
                </a:cubicBezTo>
                <a:cubicBezTo>
                  <a:pt x="529" y="107"/>
                  <a:pt x="528" y="107"/>
                  <a:pt x="528" y="106"/>
                </a:cubicBezTo>
                <a:cubicBezTo>
                  <a:pt x="528" y="106"/>
                  <a:pt x="528" y="106"/>
                  <a:pt x="528" y="105"/>
                </a:cubicBezTo>
                <a:close/>
                <a:moveTo>
                  <a:pt x="513" y="71"/>
                </a:moveTo>
                <a:cubicBezTo>
                  <a:pt x="514" y="72"/>
                  <a:pt x="514" y="72"/>
                  <a:pt x="514" y="72"/>
                </a:cubicBezTo>
                <a:cubicBezTo>
                  <a:pt x="510" y="75"/>
                  <a:pt x="510" y="75"/>
                  <a:pt x="510" y="75"/>
                </a:cubicBezTo>
                <a:lnTo>
                  <a:pt x="513" y="71"/>
                </a:lnTo>
                <a:close/>
                <a:moveTo>
                  <a:pt x="511" y="55"/>
                </a:moveTo>
                <a:cubicBezTo>
                  <a:pt x="511" y="56"/>
                  <a:pt x="511" y="56"/>
                  <a:pt x="511" y="56"/>
                </a:cubicBezTo>
                <a:cubicBezTo>
                  <a:pt x="510" y="56"/>
                  <a:pt x="510" y="56"/>
                  <a:pt x="510" y="56"/>
                </a:cubicBezTo>
                <a:cubicBezTo>
                  <a:pt x="509" y="57"/>
                  <a:pt x="507" y="57"/>
                  <a:pt x="506" y="58"/>
                </a:cubicBezTo>
                <a:cubicBezTo>
                  <a:pt x="506" y="58"/>
                  <a:pt x="506" y="59"/>
                  <a:pt x="506" y="59"/>
                </a:cubicBezTo>
                <a:cubicBezTo>
                  <a:pt x="506" y="59"/>
                  <a:pt x="506" y="58"/>
                  <a:pt x="506" y="58"/>
                </a:cubicBezTo>
                <a:cubicBezTo>
                  <a:pt x="506" y="57"/>
                  <a:pt x="505" y="56"/>
                  <a:pt x="509" y="54"/>
                </a:cubicBezTo>
                <a:cubicBezTo>
                  <a:pt x="507" y="55"/>
                  <a:pt x="508" y="57"/>
                  <a:pt x="511" y="56"/>
                </a:cubicBezTo>
                <a:lnTo>
                  <a:pt x="511" y="55"/>
                </a:lnTo>
                <a:close/>
                <a:moveTo>
                  <a:pt x="501" y="25"/>
                </a:moveTo>
                <a:cubicBezTo>
                  <a:pt x="500" y="26"/>
                  <a:pt x="499" y="26"/>
                  <a:pt x="502" y="26"/>
                </a:cubicBezTo>
                <a:cubicBezTo>
                  <a:pt x="503" y="25"/>
                  <a:pt x="502" y="24"/>
                  <a:pt x="501" y="25"/>
                </a:cubicBezTo>
                <a:close/>
                <a:moveTo>
                  <a:pt x="519" y="60"/>
                </a:moveTo>
                <a:cubicBezTo>
                  <a:pt x="516" y="61"/>
                  <a:pt x="518" y="62"/>
                  <a:pt x="514" y="63"/>
                </a:cubicBezTo>
                <a:cubicBezTo>
                  <a:pt x="513" y="63"/>
                  <a:pt x="513" y="63"/>
                  <a:pt x="513" y="63"/>
                </a:cubicBezTo>
                <a:cubicBezTo>
                  <a:pt x="515" y="63"/>
                  <a:pt x="507" y="67"/>
                  <a:pt x="512" y="66"/>
                </a:cubicBezTo>
                <a:cubicBezTo>
                  <a:pt x="511" y="66"/>
                  <a:pt x="511" y="66"/>
                  <a:pt x="511" y="66"/>
                </a:cubicBezTo>
                <a:cubicBezTo>
                  <a:pt x="513" y="66"/>
                  <a:pt x="515" y="62"/>
                  <a:pt x="518" y="62"/>
                </a:cubicBezTo>
                <a:cubicBezTo>
                  <a:pt x="519" y="63"/>
                  <a:pt x="521" y="60"/>
                  <a:pt x="519" y="60"/>
                </a:cubicBezTo>
                <a:close/>
                <a:moveTo>
                  <a:pt x="507" y="19"/>
                </a:moveTo>
                <a:cubicBezTo>
                  <a:pt x="507" y="21"/>
                  <a:pt x="500" y="23"/>
                  <a:pt x="504" y="24"/>
                </a:cubicBezTo>
                <a:cubicBezTo>
                  <a:pt x="504" y="22"/>
                  <a:pt x="511" y="19"/>
                  <a:pt x="507" y="19"/>
                </a:cubicBezTo>
                <a:close/>
                <a:moveTo>
                  <a:pt x="524" y="45"/>
                </a:moveTo>
                <a:cubicBezTo>
                  <a:pt x="525" y="45"/>
                  <a:pt x="525" y="45"/>
                  <a:pt x="525" y="45"/>
                </a:cubicBezTo>
                <a:cubicBezTo>
                  <a:pt x="524" y="47"/>
                  <a:pt x="524" y="47"/>
                  <a:pt x="524" y="47"/>
                </a:cubicBezTo>
                <a:cubicBezTo>
                  <a:pt x="523" y="47"/>
                  <a:pt x="523" y="47"/>
                  <a:pt x="523" y="47"/>
                </a:cubicBezTo>
                <a:lnTo>
                  <a:pt x="524" y="45"/>
                </a:lnTo>
                <a:close/>
                <a:moveTo>
                  <a:pt x="467" y="35"/>
                </a:moveTo>
                <a:cubicBezTo>
                  <a:pt x="466" y="35"/>
                  <a:pt x="466" y="36"/>
                  <a:pt x="467" y="36"/>
                </a:cubicBezTo>
                <a:cubicBezTo>
                  <a:pt x="467" y="36"/>
                  <a:pt x="467" y="35"/>
                  <a:pt x="467" y="35"/>
                </a:cubicBezTo>
                <a:close/>
                <a:moveTo>
                  <a:pt x="501" y="109"/>
                </a:moveTo>
                <a:cubicBezTo>
                  <a:pt x="500" y="108"/>
                  <a:pt x="499" y="108"/>
                  <a:pt x="498" y="108"/>
                </a:cubicBezTo>
                <a:cubicBezTo>
                  <a:pt x="499" y="108"/>
                  <a:pt x="500" y="108"/>
                  <a:pt x="501" y="109"/>
                </a:cubicBezTo>
                <a:close/>
                <a:moveTo>
                  <a:pt x="496" y="109"/>
                </a:moveTo>
                <a:cubicBezTo>
                  <a:pt x="496" y="109"/>
                  <a:pt x="496" y="109"/>
                  <a:pt x="496" y="109"/>
                </a:cubicBezTo>
                <a:cubicBezTo>
                  <a:pt x="496" y="109"/>
                  <a:pt x="496" y="109"/>
                  <a:pt x="496" y="109"/>
                </a:cubicBezTo>
                <a:close/>
                <a:moveTo>
                  <a:pt x="429" y="155"/>
                </a:moveTo>
                <a:cubicBezTo>
                  <a:pt x="428" y="155"/>
                  <a:pt x="425" y="152"/>
                  <a:pt x="428" y="156"/>
                </a:cubicBezTo>
                <a:cubicBezTo>
                  <a:pt x="429" y="158"/>
                  <a:pt x="428" y="155"/>
                  <a:pt x="429" y="155"/>
                </a:cubicBezTo>
                <a:close/>
                <a:moveTo>
                  <a:pt x="433" y="159"/>
                </a:moveTo>
                <a:cubicBezTo>
                  <a:pt x="434" y="159"/>
                  <a:pt x="435" y="160"/>
                  <a:pt x="436" y="161"/>
                </a:cubicBezTo>
                <a:cubicBezTo>
                  <a:pt x="434" y="159"/>
                  <a:pt x="434" y="159"/>
                  <a:pt x="433" y="159"/>
                </a:cubicBezTo>
                <a:close/>
                <a:moveTo>
                  <a:pt x="433" y="159"/>
                </a:moveTo>
                <a:cubicBezTo>
                  <a:pt x="432" y="159"/>
                  <a:pt x="432" y="160"/>
                  <a:pt x="431" y="161"/>
                </a:cubicBezTo>
                <a:cubicBezTo>
                  <a:pt x="433" y="162"/>
                  <a:pt x="433" y="160"/>
                  <a:pt x="433" y="159"/>
                </a:cubicBezTo>
                <a:close/>
                <a:moveTo>
                  <a:pt x="442" y="148"/>
                </a:moveTo>
                <a:cubicBezTo>
                  <a:pt x="443" y="150"/>
                  <a:pt x="447" y="151"/>
                  <a:pt x="445" y="155"/>
                </a:cubicBezTo>
                <a:cubicBezTo>
                  <a:pt x="445" y="155"/>
                  <a:pt x="446" y="153"/>
                  <a:pt x="448" y="155"/>
                </a:cubicBezTo>
                <a:cubicBezTo>
                  <a:pt x="445" y="151"/>
                  <a:pt x="444" y="148"/>
                  <a:pt x="442" y="148"/>
                </a:cubicBezTo>
                <a:close/>
                <a:moveTo>
                  <a:pt x="452" y="156"/>
                </a:moveTo>
                <a:cubicBezTo>
                  <a:pt x="452" y="155"/>
                  <a:pt x="452" y="155"/>
                  <a:pt x="453" y="155"/>
                </a:cubicBezTo>
                <a:cubicBezTo>
                  <a:pt x="452" y="155"/>
                  <a:pt x="452" y="155"/>
                  <a:pt x="452" y="156"/>
                </a:cubicBezTo>
                <a:close/>
                <a:moveTo>
                  <a:pt x="453" y="155"/>
                </a:moveTo>
                <a:cubicBezTo>
                  <a:pt x="454" y="155"/>
                  <a:pt x="457" y="160"/>
                  <a:pt x="457" y="157"/>
                </a:cubicBezTo>
                <a:cubicBezTo>
                  <a:pt x="456" y="155"/>
                  <a:pt x="454" y="152"/>
                  <a:pt x="453" y="152"/>
                </a:cubicBezTo>
                <a:cubicBezTo>
                  <a:pt x="454" y="155"/>
                  <a:pt x="453" y="155"/>
                  <a:pt x="453" y="155"/>
                </a:cubicBezTo>
                <a:close/>
                <a:moveTo>
                  <a:pt x="480" y="123"/>
                </a:moveTo>
                <a:cubicBezTo>
                  <a:pt x="479" y="124"/>
                  <a:pt x="479" y="124"/>
                  <a:pt x="479" y="124"/>
                </a:cubicBezTo>
                <a:cubicBezTo>
                  <a:pt x="480" y="125"/>
                  <a:pt x="480" y="125"/>
                  <a:pt x="480" y="125"/>
                </a:cubicBezTo>
                <a:cubicBezTo>
                  <a:pt x="480" y="125"/>
                  <a:pt x="481" y="124"/>
                  <a:pt x="480" y="123"/>
                </a:cubicBezTo>
                <a:close/>
                <a:moveTo>
                  <a:pt x="491" y="134"/>
                </a:moveTo>
                <a:cubicBezTo>
                  <a:pt x="488" y="129"/>
                  <a:pt x="488" y="129"/>
                  <a:pt x="488" y="129"/>
                </a:cubicBezTo>
                <a:cubicBezTo>
                  <a:pt x="487" y="128"/>
                  <a:pt x="490" y="132"/>
                  <a:pt x="489" y="132"/>
                </a:cubicBezTo>
                <a:cubicBezTo>
                  <a:pt x="489" y="133"/>
                  <a:pt x="490" y="134"/>
                  <a:pt x="491" y="134"/>
                </a:cubicBezTo>
                <a:close/>
                <a:moveTo>
                  <a:pt x="504" y="160"/>
                </a:moveTo>
                <a:cubicBezTo>
                  <a:pt x="504" y="160"/>
                  <a:pt x="504" y="160"/>
                  <a:pt x="503" y="160"/>
                </a:cubicBezTo>
                <a:cubicBezTo>
                  <a:pt x="504" y="160"/>
                  <a:pt x="504" y="160"/>
                  <a:pt x="504" y="160"/>
                </a:cubicBezTo>
                <a:close/>
                <a:moveTo>
                  <a:pt x="484" y="120"/>
                </a:moveTo>
                <a:cubicBezTo>
                  <a:pt x="486" y="122"/>
                  <a:pt x="487" y="124"/>
                  <a:pt x="489" y="125"/>
                </a:cubicBezTo>
                <a:cubicBezTo>
                  <a:pt x="490" y="126"/>
                  <a:pt x="486" y="121"/>
                  <a:pt x="484" y="120"/>
                </a:cubicBezTo>
                <a:close/>
                <a:moveTo>
                  <a:pt x="489" y="120"/>
                </a:moveTo>
                <a:cubicBezTo>
                  <a:pt x="488" y="120"/>
                  <a:pt x="487" y="120"/>
                  <a:pt x="486" y="119"/>
                </a:cubicBezTo>
                <a:cubicBezTo>
                  <a:pt x="488" y="121"/>
                  <a:pt x="488" y="121"/>
                  <a:pt x="488" y="121"/>
                </a:cubicBezTo>
                <a:lnTo>
                  <a:pt x="489" y="120"/>
                </a:lnTo>
                <a:close/>
                <a:moveTo>
                  <a:pt x="496" y="122"/>
                </a:moveTo>
                <a:cubicBezTo>
                  <a:pt x="494" y="121"/>
                  <a:pt x="494" y="121"/>
                  <a:pt x="494" y="121"/>
                </a:cubicBezTo>
                <a:cubicBezTo>
                  <a:pt x="495" y="122"/>
                  <a:pt x="495" y="122"/>
                  <a:pt x="495" y="122"/>
                </a:cubicBezTo>
                <a:lnTo>
                  <a:pt x="496" y="122"/>
                </a:lnTo>
                <a:close/>
                <a:moveTo>
                  <a:pt x="501" y="90"/>
                </a:moveTo>
                <a:cubicBezTo>
                  <a:pt x="500" y="90"/>
                  <a:pt x="500" y="86"/>
                  <a:pt x="495" y="89"/>
                </a:cubicBezTo>
                <a:cubicBezTo>
                  <a:pt x="502" y="87"/>
                  <a:pt x="495" y="93"/>
                  <a:pt x="501" y="90"/>
                </a:cubicBezTo>
                <a:close/>
                <a:moveTo>
                  <a:pt x="470" y="41"/>
                </a:moveTo>
                <a:cubicBezTo>
                  <a:pt x="471" y="38"/>
                  <a:pt x="471" y="38"/>
                  <a:pt x="471" y="38"/>
                </a:cubicBezTo>
                <a:cubicBezTo>
                  <a:pt x="470" y="40"/>
                  <a:pt x="467" y="40"/>
                  <a:pt x="470" y="41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9" name="Szövegdoboz 28"/>
          <p:cNvSpPr txBox="1"/>
          <p:nvPr/>
        </p:nvSpPr>
        <p:spPr>
          <a:xfrm>
            <a:off x="9398307" y="2305975"/>
            <a:ext cx="910762" cy="584775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>
            <a:defPPr>
              <a:defRPr lang="hu-HU"/>
            </a:defPPr>
            <a:lvl1pPr>
              <a:defRPr sz="6000" b="1">
                <a:solidFill>
                  <a:srgbClr val="990000"/>
                </a:solidFill>
                <a:latin typeface="Arial Narrow" panose="020B0606020202030204" pitchFamily="34" charset="0"/>
              </a:defRPr>
            </a:lvl1pPr>
          </a:lstStyle>
          <a:p>
            <a:r>
              <a:rPr lang="hu-HU" sz="3200" dirty="0">
                <a:solidFill>
                  <a:srgbClr val="47274E"/>
                </a:solidFill>
              </a:rPr>
              <a:t>81%</a:t>
            </a:r>
          </a:p>
        </p:txBody>
      </p:sp>
      <p:sp>
        <p:nvSpPr>
          <p:cNvPr id="30" name="Freeform 18"/>
          <p:cNvSpPr>
            <a:spLocks noChangeAspect="1" noEditPoints="1"/>
          </p:cNvSpPr>
          <p:nvPr/>
        </p:nvSpPr>
        <p:spPr bwMode="auto">
          <a:xfrm>
            <a:off x="8038257" y="2406795"/>
            <a:ext cx="476852" cy="155227"/>
          </a:xfrm>
          <a:custGeom>
            <a:avLst/>
            <a:gdLst>
              <a:gd name="T0" fmla="*/ 266 w 578"/>
              <a:gd name="T1" fmla="*/ 80 h 179"/>
              <a:gd name="T2" fmla="*/ 212 w 578"/>
              <a:gd name="T3" fmla="*/ 39 h 179"/>
              <a:gd name="T4" fmla="*/ 51 w 578"/>
              <a:gd name="T5" fmla="*/ 101 h 179"/>
              <a:gd name="T6" fmla="*/ 204 w 578"/>
              <a:gd name="T7" fmla="*/ 36 h 179"/>
              <a:gd name="T8" fmla="*/ 277 w 578"/>
              <a:gd name="T9" fmla="*/ 48 h 179"/>
              <a:gd name="T10" fmla="*/ 376 w 578"/>
              <a:gd name="T11" fmla="*/ 58 h 179"/>
              <a:gd name="T12" fmla="*/ 464 w 578"/>
              <a:gd name="T13" fmla="*/ 100 h 179"/>
              <a:gd name="T14" fmla="*/ 386 w 578"/>
              <a:gd name="T15" fmla="*/ 94 h 179"/>
              <a:gd name="T16" fmla="*/ 328 w 578"/>
              <a:gd name="T17" fmla="*/ 96 h 179"/>
              <a:gd name="T18" fmla="*/ 277 w 578"/>
              <a:gd name="T19" fmla="*/ 93 h 179"/>
              <a:gd name="T20" fmla="*/ 244 w 578"/>
              <a:gd name="T21" fmla="*/ 91 h 179"/>
              <a:gd name="T22" fmla="*/ 156 w 578"/>
              <a:gd name="T23" fmla="*/ 81 h 179"/>
              <a:gd name="T24" fmla="*/ 73 w 578"/>
              <a:gd name="T25" fmla="*/ 90 h 179"/>
              <a:gd name="T26" fmla="*/ 22 w 578"/>
              <a:gd name="T27" fmla="*/ 121 h 179"/>
              <a:gd name="T28" fmla="*/ 17 w 578"/>
              <a:gd name="T29" fmla="*/ 76 h 179"/>
              <a:gd name="T30" fmla="*/ 90 w 578"/>
              <a:gd name="T31" fmla="*/ 45 h 179"/>
              <a:gd name="T32" fmla="*/ 179 w 578"/>
              <a:gd name="T33" fmla="*/ 79 h 179"/>
              <a:gd name="T34" fmla="*/ 170 w 578"/>
              <a:gd name="T35" fmla="*/ 56 h 179"/>
              <a:gd name="T36" fmla="*/ 303 w 578"/>
              <a:gd name="T37" fmla="*/ 55 h 179"/>
              <a:gd name="T38" fmla="*/ 404 w 578"/>
              <a:gd name="T39" fmla="*/ 83 h 179"/>
              <a:gd name="T40" fmla="*/ 324 w 578"/>
              <a:gd name="T41" fmla="*/ 82 h 179"/>
              <a:gd name="T42" fmla="*/ 219 w 578"/>
              <a:gd name="T43" fmla="*/ 71 h 179"/>
              <a:gd name="T44" fmla="*/ 25 w 578"/>
              <a:gd name="T45" fmla="*/ 95 h 179"/>
              <a:gd name="T46" fmla="*/ 39 w 578"/>
              <a:gd name="T47" fmla="*/ 89 h 179"/>
              <a:gd name="T48" fmla="*/ 150 w 578"/>
              <a:gd name="T49" fmla="*/ 60 h 179"/>
              <a:gd name="T50" fmla="*/ 141 w 578"/>
              <a:gd name="T51" fmla="*/ 60 h 179"/>
              <a:gd name="T52" fmla="*/ 230 w 578"/>
              <a:gd name="T53" fmla="*/ 93 h 179"/>
              <a:gd name="T54" fmla="*/ 424 w 578"/>
              <a:gd name="T55" fmla="*/ 89 h 179"/>
              <a:gd name="T56" fmla="*/ 323 w 578"/>
              <a:gd name="T57" fmla="*/ 100 h 179"/>
              <a:gd name="T58" fmla="*/ 427 w 578"/>
              <a:gd name="T59" fmla="*/ 177 h 179"/>
              <a:gd name="T60" fmla="*/ 500 w 578"/>
              <a:gd name="T61" fmla="*/ 119 h 179"/>
              <a:gd name="T62" fmla="*/ 523 w 578"/>
              <a:gd name="T63" fmla="*/ 124 h 179"/>
              <a:gd name="T64" fmla="*/ 520 w 578"/>
              <a:gd name="T65" fmla="*/ 39 h 179"/>
              <a:gd name="T66" fmla="*/ 534 w 578"/>
              <a:gd name="T67" fmla="*/ 76 h 179"/>
              <a:gd name="T68" fmla="*/ 573 w 578"/>
              <a:gd name="T69" fmla="*/ 123 h 179"/>
              <a:gd name="T70" fmla="*/ 549 w 578"/>
              <a:gd name="T71" fmla="*/ 152 h 179"/>
              <a:gd name="T72" fmla="*/ 461 w 578"/>
              <a:gd name="T73" fmla="*/ 162 h 179"/>
              <a:gd name="T74" fmla="*/ 439 w 578"/>
              <a:gd name="T75" fmla="*/ 166 h 179"/>
              <a:gd name="T76" fmla="*/ 477 w 578"/>
              <a:gd name="T77" fmla="*/ 147 h 179"/>
              <a:gd name="T78" fmla="*/ 493 w 578"/>
              <a:gd name="T79" fmla="*/ 129 h 179"/>
              <a:gd name="T80" fmla="*/ 500 w 578"/>
              <a:gd name="T81" fmla="*/ 119 h 179"/>
              <a:gd name="T82" fmla="*/ 509 w 578"/>
              <a:gd name="T83" fmla="*/ 117 h 179"/>
              <a:gd name="T84" fmla="*/ 496 w 578"/>
              <a:gd name="T85" fmla="*/ 105 h 179"/>
              <a:gd name="T86" fmla="*/ 487 w 578"/>
              <a:gd name="T87" fmla="*/ 74 h 179"/>
              <a:gd name="T88" fmla="*/ 469 w 578"/>
              <a:gd name="T89" fmla="*/ 36 h 179"/>
              <a:gd name="T90" fmla="*/ 440 w 578"/>
              <a:gd name="T91" fmla="*/ 8 h 179"/>
              <a:gd name="T92" fmla="*/ 500 w 578"/>
              <a:gd name="T93" fmla="*/ 9 h 179"/>
              <a:gd name="T94" fmla="*/ 552 w 578"/>
              <a:gd name="T95" fmla="*/ 103 h 179"/>
              <a:gd name="T96" fmla="*/ 540 w 578"/>
              <a:gd name="T97" fmla="*/ 98 h 179"/>
              <a:gd name="T98" fmla="*/ 521 w 578"/>
              <a:gd name="T99" fmla="*/ 78 h 179"/>
              <a:gd name="T100" fmla="*/ 513 w 578"/>
              <a:gd name="T101" fmla="*/ 155 h 179"/>
              <a:gd name="T102" fmla="*/ 486 w 578"/>
              <a:gd name="T103" fmla="*/ 154 h 179"/>
              <a:gd name="T104" fmla="*/ 504 w 578"/>
              <a:gd name="T105" fmla="*/ 133 h 179"/>
              <a:gd name="T106" fmla="*/ 520 w 578"/>
              <a:gd name="T107" fmla="*/ 108 h 179"/>
              <a:gd name="T108" fmla="*/ 469 w 578"/>
              <a:gd name="T109" fmla="*/ 16 h 179"/>
              <a:gd name="T110" fmla="*/ 474 w 578"/>
              <a:gd name="T111" fmla="*/ 23 h 179"/>
              <a:gd name="T112" fmla="*/ 513 w 578"/>
              <a:gd name="T113" fmla="*/ 71 h 179"/>
              <a:gd name="T114" fmla="*/ 512 w 578"/>
              <a:gd name="T115" fmla="*/ 66 h 179"/>
              <a:gd name="T116" fmla="*/ 496 w 578"/>
              <a:gd name="T117" fmla="*/ 109 h 179"/>
              <a:gd name="T118" fmla="*/ 457 w 578"/>
              <a:gd name="T119" fmla="*/ 157 h 179"/>
              <a:gd name="T120" fmla="*/ 488 w 578"/>
              <a:gd name="T121" fmla="*/ 121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578" h="179">
                <a:moveTo>
                  <a:pt x="484" y="109"/>
                </a:moveTo>
                <a:cubicBezTo>
                  <a:pt x="484" y="110"/>
                  <a:pt x="484" y="110"/>
                  <a:pt x="484" y="110"/>
                </a:cubicBezTo>
                <a:cubicBezTo>
                  <a:pt x="483" y="110"/>
                  <a:pt x="483" y="110"/>
                  <a:pt x="484" y="109"/>
                </a:cubicBezTo>
                <a:close/>
                <a:moveTo>
                  <a:pt x="484" y="110"/>
                </a:moveTo>
                <a:cubicBezTo>
                  <a:pt x="486" y="114"/>
                  <a:pt x="491" y="116"/>
                  <a:pt x="494" y="118"/>
                </a:cubicBezTo>
                <a:cubicBezTo>
                  <a:pt x="496" y="111"/>
                  <a:pt x="487" y="111"/>
                  <a:pt x="484" y="110"/>
                </a:cubicBezTo>
                <a:close/>
                <a:moveTo>
                  <a:pt x="491" y="102"/>
                </a:moveTo>
                <a:cubicBezTo>
                  <a:pt x="488" y="99"/>
                  <a:pt x="488" y="99"/>
                  <a:pt x="488" y="99"/>
                </a:cubicBezTo>
                <a:cubicBezTo>
                  <a:pt x="489" y="100"/>
                  <a:pt x="488" y="103"/>
                  <a:pt x="491" y="102"/>
                </a:cubicBezTo>
                <a:close/>
                <a:moveTo>
                  <a:pt x="484" y="104"/>
                </a:moveTo>
                <a:cubicBezTo>
                  <a:pt x="485" y="108"/>
                  <a:pt x="485" y="108"/>
                  <a:pt x="485" y="108"/>
                </a:cubicBezTo>
                <a:cubicBezTo>
                  <a:pt x="486" y="105"/>
                  <a:pt x="486" y="105"/>
                  <a:pt x="486" y="105"/>
                </a:cubicBezTo>
                <a:lnTo>
                  <a:pt x="484" y="104"/>
                </a:lnTo>
                <a:close/>
                <a:moveTo>
                  <a:pt x="277" y="97"/>
                </a:moveTo>
                <a:cubicBezTo>
                  <a:pt x="277" y="96"/>
                  <a:pt x="277" y="94"/>
                  <a:pt x="277" y="93"/>
                </a:cubicBezTo>
                <a:lnTo>
                  <a:pt x="277" y="97"/>
                </a:lnTo>
                <a:close/>
                <a:moveTo>
                  <a:pt x="266" y="80"/>
                </a:moveTo>
                <a:cubicBezTo>
                  <a:pt x="267" y="80"/>
                  <a:pt x="267" y="81"/>
                  <a:pt x="268" y="81"/>
                </a:cubicBezTo>
                <a:cubicBezTo>
                  <a:pt x="267" y="80"/>
                  <a:pt x="267" y="80"/>
                  <a:pt x="266" y="80"/>
                </a:cubicBezTo>
                <a:close/>
                <a:moveTo>
                  <a:pt x="284" y="93"/>
                </a:moveTo>
                <a:cubicBezTo>
                  <a:pt x="286" y="93"/>
                  <a:pt x="286" y="93"/>
                  <a:pt x="286" y="93"/>
                </a:cubicBezTo>
                <a:cubicBezTo>
                  <a:pt x="285" y="93"/>
                  <a:pt x="284" y="93"/>
                  <a:pt x="284" y="93"/>
                </a:cubicBezTo>
                <a:close/>
                <a:moveTo>
                  <a:pt x="394" y="100"/>
                </a:moveTo>
                <a:cubicBezTo>
                  <a:pt x="393" y="99"/>
                  <a:pt x="391" y="97"/>
                  <a:pt x="390" y="95"/>
                </a:cubicBezTo>
                <a:cubicBezTo>
                  <a:pt x="391" y="97"/>
                  <a:pt x="390" y="101"/>
                  <a:pt x="394" y="100"/>
                </a:cubicBezTo>
                <a:close/>
                <a:moveTo>
                  <a:pt x="225" y="44"/>
                </a:moveTo>
                <a:cubicBezTo>
                  <a:pt x="225" y="42"/>
                  <a:pt x="225" y="42"/>
                  <a:pt x="225" y="42"/>
                </a:cubicBezTo>
                <a:cubicBezTo>
                  <a:pt x="224" y="42"/>
                  <a:pt x="224" y="43"/>
                  <a:pt x="225" y="44"/>
                </a:cubicBezTo>
                <a:close/>
                <a:moveTo>
                  <a:pt x="267" y="49"/>
                </a:moveTo>
                <a:cubicBezTo>
                  <a:pt x="267" y="49"/>
                  <a:pt x="267" y="49"/>
                  <a:pt x="267" y="49"/>
                </a:cubicBezTo>
                <a:cubicBezTo>
                  <a:pt x="267" y="48"/>
                  <a:pt x="268" y="48"/>
                  <a:pt x="268" y="46"/>
                </a:cubicBezTo>
                <a:lnTo>
                  <a:pt x="267" y="49"/>
                </a:lnTo>
                <a:close/>
                <a:moveTo>
                  <a:pt x="294" y="90"/>
                </a:moveTo>
                <a:cubicBezTo>
                  <a:pt x="293" y="89"/>
                  <a:pt x="293" y="89"/>
                  <a:pt x="293" y="89"/>
                </a:cubicBezTo>
                <a:cubicBezTo>
                  <a:pt x="292" y="89"/>
                  <a:pt x="292" y="89"/>
                  <a:pt x="292" y="89"/>
                </a:cubicBezTo>
                <a:cubicBezTo>
                  <a:pt x="293" y="90"/>
                  <a:pt x="293" y="90"/>
                  <a:pt x="294" y="90"/>
                </a:cubicBezTo>
                <a:close/>
                <a:moveTo>
                  <a:pt x="210" y="34"/>
                </a:moveTo>
                <a:cubicBezTo>
                  <a:pt x="210" y="36"/>
                  <a:pt x="211" y="38"/>
                  <a:pt x="212" y="39"/>
                </a:cubicBezTo>
                <a:cubicBezTo>
                  <a:pt x="212" y="37"/>
                  <a:pt x="211" y="35"/>
                  <a:pt x="210" y="34"/>
                </a:cubicBezTo>
                <a:close/>
                <a:moveTo>
                  <a:pt x="266" y="80"/>
                </a:move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ubicBezTo>
                  <a:pt x="266" y="80"/>
                  <a:pt x="266" y="80"/>
                  <a:pt x="266" y="80"/>
                </a:cubicBezTo>
                <a:close/>
                <a:moveTo>
                  <a:pt x="279" y="48"/>
                </a:moveTo>
                <a:cubicBezTo>
                  <a:pt x="280" y="49"/>
                  <a:pt x="281" y="49"/>
                  <a:pt x="281" y="49"/>
                </a:cubicBezTo>
                <a:cubicBezTo>
                  <a:pt x="281" y="48"/>
                  <a:pt x="280" y="48"/>
                  <a:pt x="279" y="48"/>
                </a:cubicBezTo>
                <a:close/>
                <a:moveTo>
                  <a:pt x="389" y="93"/>
                </a:moveTo>
                <a:cubicBezTo>
                  <a:pt x="390" y="95"/>
                  <a:pt x="390" y="95"/>
                  <a:pt x="390" y="95"/>
                </a:cubicBezTo>
                <a:cubicBezTo>
                  <a:pt x="390" y="94"/>
                  <a:pt x="390" y="93"/>
                  <a:pt x="389" y="93"/>
                </a:cubicBezTo>
                <a:close/>
                <a:moveTo>
                  <a:pt x="471" y="106"/>
                </a:moveTo>
                <a:cubicBezTo>
                  <a:pt x="471" y="108"/>
                  <a:pt x="470" y="109"/>
                  <a:pt x="472" y="110"/>
                </a:cubicBezTo>
                <a:cubicBezTo>
                  <a:pt x="472" y="108"/>
                  <a:pt x="471" y="107"/>
                  <a:pt x="471" y="106"/>
                </a:cubicBezTo>
                <a:close/>
                <a:moveTo>
                  <a:pt x="5" y="110"/>
                </a:moveTo>
                <a:cubicBezTo>
                  <a:pt x="5" y="110"/>
                  <a:pt x="5" y="110"/>
                  <a:pt x="5" y="110"/>
                </a:cubicBezTo>
                <a:cubicBezTo>
                  <a:pt x="5" y="110"/>
                  <a:pt x="5" y="110"/>
                  <a:pt x="5" y="110"/>
                </a:cubicBezTo>
                <a:close/>
                <a:moveTo>
                  <a:pt x="52" y="103"/>
                </a:moveTo>
                <a:cubicBezTo>
                  <a:pt x="51" y="102"/>
                  <a:pt x="51" y="102"/>
                  <a:pt x="51" y="101"/>
                </a:cubicBezTo>
                <a:cubicBezTo>
                  <a:pt x="51" y="103"/>
                  <a:pt x="51" y="104"/>
                  <a:pt x="52" y="103"/>
                </a:cubicBezTo>
                <a:close/>
                <a:moveTo>
                  <a:pt x="87" y="38"/>
                </a:moveTo>
                <a:cubicBezTo>
                  <a:pt x="96" y="43"/>
                  <a:pt x="96" y="43"/>
                  <a:pt x="96" y="43"/>
                </a:cubicBezTo>
                <a:cubicBezTo>
                  <a:pt x="96" y="41"/>
                  <a:pt x="100" y="39"/>
                  <a:pt x="97" y="37"/>
                </a:cubicBezTo>
                <a:cubicBezTo>
                  <a:pt x="101" y="41"/>
                  <a:pt x="101" y="41"/>
                  <a:pt x="101" y="41"/>
                </a:cubicBezTo>
                <a:cubicBezTo>
                  <a:pt x="101" y="38"/>
                  <a:pt x="101" y="38"/>
                  <a:pt x="101" y="38"/>
                </a:cubicBezTo>
                <a:cubicBezTo>
                  <a:pt x="115" y="31"/>
                  <a:pt x="128" y="52"/>
                  <a:pt x="141" y="38"/>
                </a:cubicBezTo>
                <a:cubicBezTo>
                  <a:pt x="141" y="37"/>
                  <a:pt x="141" y="37"/>
                  <a:pt x="141" y="37"/>
                </a:cubicBezTo>
                <a:cubicBezTo>
                  <a:pt x="150" y="43"/>
                  <a:pt x="150" y="43"/>
                  <a:pt x="150" y="43"/>
                </a:cubicBezTo>
                <a:cubicBezTo>
                  <a:pt x="151" y="43"/>
                  <a:pt x="151" y="37"/>
                  <a:pt x="154" y="35"/>
                </a:cubicBezTo>
                <a:cubicBezTo>
                  <a:pt x="153" y="41"/>
                  <a:pt x="159" y="36"/>
                  <a:pt x="160" y="41"/>
                </a:cubicBezTo>
                <a:cubicBezTo>
                  <a:pt x="162" y="38"/>
                  <a:pt x="160" y="37"/>
                  <a:pt x="159" y="35"/>
                </a:cubicBezTo>
                <a:cubicBezTo>
                  <a:pt x="167" y="29"/>
                  <a:pt x="174" y="38"/>
                  <a:pt x="182" y="34"/>
                </a:cubicBezTo>
                <a:cubicBezTo>
                  <a:pt x="174" y="42"/>
                  <a:pt x="174" y="40"/>
                  <a:pt x="168" y="43"/>
                </a:cubicBezTo>
                <a:cubicBezTo>
                  <a:pt x="175" y="46"/>
                  <a:pt x="176" y="40"/>
                  <a:pt x="184" y="42"/>
                </a:cubicBezTo>
                <a:cubicBezTo>
                  <a:pt x="180" y="40"/>
                  <a:pt x="180" y="40"/>
                  <a:pt x="180" y="40"/>
                </a:cubicBezTo>
                <a:cubicBezTo>
                  <a:pt x="184" y="31"/>
                  <a:pt x="192" y="44"/>
                  <a:pt x="193" y="35"/>
                </a:cubicBezTo>
                <a:cubicBezTo>
                  <a:pt x="197" y="36"/>
                  <a:pt x="201" y="45"/>
                  <a:pt x="206" y="44"/>
                </a:cubicBezTo>
                <a:cubicBezTo>
                  <a:pt x="204" y="36"/>
                  <a:pt x="204" y="36"/>
                  <a:pt x="204" y="36"/>
                </a:cubicBezTo>
                <a:cubicBezTo>
                  <a:pt x="209" y="35"/>
                  <a:pt x="209" y="35"/>
                  <a:pt x="209" y="35"/>
                </a:cubicBezTo>
                <a:cubicBezTo>
                  <a:pt x="209" y="41"/>
                  <a:pt x="209" y="41"/>
                  <a:pt x="209" y="41"/>
                </a:cubicBezTo>
                <a:cubicBezTo>
                  <a:pt x="211" y="41"/>
                  <a:pt x="211" y="40"/>
                  <a:pt x="212" y="39"/>
                </a:cubicBezTo>
                <a:cubicBezTo>
                  <a:pt x="215" y="45"/>
                  <a:pt x="220" y="42"/>
                  <a:pt x="224" y="47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5"/>
                  <a:pt x="226" y="45"/>
                  <a:pt x="226" y="46"/>
                </a:cubicBezTo>
                <a:cubicBezTo>
                  <a:pt x="227" y="41"/>
                  <a:pt x="230" y="43"/>
                  <a:pt x="231" y="39"/>
                </a:cubicBezTo>
                <a:cubicBezTo>
                  <a:pt x="229" y="37"/>
                  <a:pt x="226" y="35"/>
                  <a:pt x="226" y="38"/>
                </a:cubicBezTo>
                <a:cubicBezTo>
                  <a:pt x="222" y="32"/>
                  <a:pt x="231" y="35"/>
                  <a:pt x="233" y="35"/>
                </a:cubicBezTo>
                <a:cubicBezTo>
                  <a:pt x="230" y="37"/>
                  <a:pt x="234" y="38"/>
                  <a:pt x="235" y="39"/>
                </a:cubicBezTo>
                <a:cubicBezTo>
                  <a:pt x="236" y="39"/>
                  <a:pt x="235" y="38"/>
                  <a:pt x="235" y="37"/>
                </a:cubicBezTo>
                <a:cubicBezTo>
                  <a:pt x="240" y="34"/>
                  <a:pt x="241" y="48"/>
                  <a:pt x="244" y="39"/>
                </a:cubicBezTo>
                <a:cubicBezTo>
                  <a:pt x="245" y="44"/>
                  <a:pt x="245" y="44"/>
                  <a:pt x="245" y="44"/>
                </a:cubicBezTo>
                <a:cubicBezTo>
                  <a:pt x="249" y="40"/>
                  <a:pt x="249" y="40"/>
                  <a:pt x="249" y="40"/>
                </a:cubicBezTo>
                <a:cubicBezTo>
                  <a:pt x="249" y="50"/>
                  <a:pt x="254" y="41"/>
                  <a:pt x="254" y="51"/>
                </a:cubicBezTo>
                <a:cubicBezTo>
                  <a:pt x="258" y="51"/>
                  <a:pt x="254" y="45"/>
                  <a:pt x="255" y="46"/>
                </a:cubicBezTo>
                <a:cubicBezTo>
                  <a:pt x="259" y="44"/>
                  <a:pt x="266" y="54"/>
                  <a:pt x="267" y="49"/>
                </a:cubicBezTo>
                <a:cubicBezTo>
                  <a:pt x="270" y="53"/>
                  <a:pt x="274" y="51"/>
                  <a:pt x="277" y="53"/>
                </a:cubicBezTo>
                <a:cubicBezTo>
                  <a:pt x="277" y="48"/>
                  <a:pt x="277" y="48"/>
                  <a:pt x="277" y="48"/>
                </a:cubicBezTo>
                <a:cubicBezTo>
                  <a:pt x="279" y="50"/>
                  <a:pt x="280" y="52"/>
                  <a:pt x="282" y="51"/>
                </a:cubicBezTo>
                <a:cubicBezTo>
                  <a:pt x="282" y="51"/>
                  <a:pt x="282" y="50"/>
                  <a:pt x="281" y="49"/>
                </a:cubicBezTo>
                <a:cubicBezTo>
                  <a:pt x="287" y="52"/>
                  <a:pt x="291" y="53"/>
                  <a:pt x="296" y="53"/>
                </a:cubicBezTo>
                <a:cubicBezTo>
                  <a:pt x="296" y="50"/>
                  <a:pt x="296" y="49"/>
                  <a:pt x="293" y="47"/>
                </a:cubicBezTo>
                <a:cubicBezTo>
                  <a:pt x="298" y="43"/>
                  <a:pt x="305" y="54"/>
                  <a:pt x="311" y="53"/>
                </a:cubicBezTo>
                <a:cubicBezTo>
                  <a:pt x="311" y="50"/>
                  <a:pt x="311" y="50"/>
                  <a:pt x="311" y="50"/>
                </a:cubicBezTo>
                <a:cubicBezTo>
                  <a:pt x="314" y="54"/>
                  <a:pt x="314" y="54"/>
                  <a:pt x="314" y="54"/>
                </a:cubicBezTo>
                <a:cubicBezTo>
                  <a:pt x="314" y="53"/>
                  <a:pt x="314" y="51"/>
                  <a:pt x="315" y="50"/>
                </a:cubicBezTo>
                <a:cubicBezTo>
                  <a:pt x="321" y="49"/>
                  <a:pt x="329" y="50"/>
                  <a:pt x="331" y="59"/>
                </a:cubicBezTo>
                <a:cubicBezTo>
                  <a:pt x="330" y="57"/>
                  <a:pt x="335" y="54"/>
                  <a:pt x="331" y="50"/>
                </a:cubicBezTo>
                <a:cubicBezTo>
                  <a:pt x="337" y="57"/>
                  <a:pt x="345" y="56"/>
                  <a:pt x="352" y="59"/>
                </a:cubicBezTo>
                <a:cubicBezTo>
                  <a:pt x="352" y="59"/>
                  <a:pt x="352" y="59"/>
                  <a:pt x="352" y="59"/>
                </a:cubicBezTo>
                <a:cubicBezTo>
                  <a:pt x="355" y="62"/>
                  <a:pt x="355" y="62"/>
                  <a:pt x="355" y="62"/>
                </a:cubicBezTo>
                <a:cubicBezTo>
                  <a:pt x="355" y="61"/>
                  <a:pt x="355" y="61"/>
                  <a:pt x="355" y="61"/>
                </a:cubicBezTo>
                <a:cubicBezTo>
                  <a:pt x="353" y="59"/>
                  <a:pt x="353" y="59"/>
                  <a:pt x="353" y="59"/>
                </a:cubicBezTo>
                <a:cubicBezTo>
                  <a:pt x="356" y="60"/>
                  <a:pt x="359" y="62"/>
                  <a:pt x="360" y="65"/>
                </a:cubicBezTo>
                <a:cubicBezTo>
                  <a:pt x="361" y="63"/>
                  <a:pt x="362" y="60"/>
                  <a:pt x="364" y="58"/>
                </a:cubicBezTo>
                <a:cubicBezTo>
                  <a:pt x="364" y="64"/>
                  <a:pt x="373" y="54"/>
                  <a:pt x="376" y="61"/>
                </a:cubicBezTo>
                <a:cubicBezTo>
                  <a:pt x="377" y="60"/>
                  <a:pt x="375" y="60"/>
                  <a:pt x="376" y="58"/>
                </a:cubicBezTo>
                <a:cubicBezTo>
                  <a:pt x="385" y="60"/>
                  <a:pt x="397" y="69"/>
                  <a:pt x="408" y="67"/>
                </a:cubicBezTo>
                <a:cubicBezTo>
                  <a:pt x="407" y="77"/>
                  <a:pt x="416" y="76"/>
                  <a:pt x="420" y="83"/>
                </a:cubicBezTo>
                <a:cubicBezTo>
                  <a:pt x="423" y="77"/>
                  <a:pt x="418" y="79"/>
                  <a:pt x="417" y="74"/>
                </a:cubicBezTo>
                <a:cubicBezTo>
                  <a:pt x="420" y="76"/>
                  <a:pt x="420" y="66"/>
                  <a:pt x="424" y="72"/>
                </a:cubicBezTo>
                <a:cubicBezTo>
                  <a:pt x="424" y="71"/>
                  <a:pt x="425" y="71"/>
                  <a:pt x="423" y="70"/>
                </a:cubicBezTo>
                <a:cubicBezTo>
                  <a:pt x="427" y="71"/>
                  <a:pt x="421" y="78"/>
                  <a:pt x="426" y="77"/>
                </a:cubicBezTo>
                <a:cubicBezTo>
                  <a:pt x="428" y="73"/>
                  <a:pt x="428" y="73"/>
                  <a:pt x="428" y="73"/>
                </a:cubicBezTo>
                <a:cubicBezTo>
                  <a:pt x="429" y="79"/>
                  <a:pt x="429" y="79"/>
                  <a:pt x="429" y="79"/>
                </a:cubicBezTo>
                <a:cubicBezTo>
                  <a:pt x="440" y="79"/>
                  <a:pt x="447" y="84"/>
                  <a:pt x="457" y="82"/>
                </a:cubicBezTo>
                <a:cubicBezTo>
                  <a:pt x="457" y="83"/>
                  <a:pt x="457" y="85"/>
                  <a:pt x="455" y="86"/>
                </a:cubicBezTo>
                <a:cubicBezTo>
                  <a:pt x="459" y="87"/>
                  <a:pt x="461" y="96"/>
                  <a:pt x="467" y="93"/>
                </a:cubicBezTo>
                <a:cubicBezTo>
                  <a:pt x="467" y="91"/>
                  <a:pt x="467" y="91"/>
                  <a:pt x="467" y="91"/>
                </a:cubicBezTo>
                <a:cubicBezTo>
                  <a:pt x="475" y="89"/>
                  <a:pt x="472" y="98"/>
                  <a:pt x="479" y="103"/>
                </a:cubicBezTo>
                <a:cubicBezTo>
                  <a:pt x="478" y="102"/>
                  <a:pt x="474" y="98"/>
                  <a:pt x="472" y="102"/>
                </a:cubicBezTo>
                <a:cubicBezTo>
                  <a:pt x="472" y="106"/>
                  <a:pt x="476" y="107"/>
                  <a:pt x="478" y="105"/>
                </a:cubicBezTo>
                <a:cubicBezTo>
                  <a:pt x="476" y="110"/>
                  <a:pt x="476" y="110"/>
                  <a:pt x="476" y="110"/>
                </a:cubicBezTo>
                <a:cubicBezTo>
                  <a:pt x="476" y="106"/>
                  <a:pt x="473" y="106"/>
                  <a:pt x="471" y="103"/>
                </a:cubicBezTo>
                <a:cubicBezTo>
                  <a:pt x="471" y="104"/>
                  <a:pt x="471" y="105"/>
                  <a:pt x="471" y="106"/>
                </a:cubicBezTo>
                <a:cubicBezTo>
                  <a:pt x="470" y="104"/>
                  <a:pt x="467" y="103"/>
                  <a:pt x="464" y="100"/>
                </a:cubicBezTo>
                <a:cubicBezTo>
                  <a:pt x="469" y="101"/>
                  <a:pt x="469" y="101"/>
                  <a:pt x="469" y="101"/>
                </a:cubicBezTo>
                <a:cubicBezTo>
                  <a:pt x="469" y="95"/>
                  <a:pt x="462" y="99"/>
                  <a:pt x="461" y="97"/>
                </a:cubicBezTo>
                <a:cubicBezTo>
                  <a:pt x="459" y="102"/>
                  <a:pt x="462" y="102"/>
                  <a:pt x="458" y="105"/>
                </a:cubicBezTo>
                <a:cubicBezTo>
                  <a:pt x="451" y="105"/>
                  <a:pt x="456" y="99"/>
                  <a:pt x="451" y="92"/>
                </a:cubicBezTo>
                <a:cubicBezTo>
                  <a:pt x="452" y="90"/>
                  <a:pt x="452" y="90"/>
                  <a:pt x="452" y="90"/>
                </a:cubicBezTo>
                <a:cubicBezTo>
                  <a:pt x="450" y="89"/>
                  <a:pt x="450" y="83"/>
                  <a:pt x="446" y="86"/>
                </a:cubicBezTo>
                <a:cubicBezTo>
                  <a:pt x="445" y="90"/>
                  <a:pt x="448" y="90"/>
                  <a:pt x="448" y="92"/>
                </a:cubicBezTo>
                <a:cubicBezTo>
                  <a:pt x="447" y="94"/>
                  <a:pt x="446" y="85"/>
                  <a:pt x="443" y="88"/>
                </a:cubicBezTo>
                <a:cubicBezTo>
                  <a:pt x="444" y="94"/>
                  <a:pt x="448" y="97"/>
                  <a:pt x="452" y="98"/>
                </a:cubicBezTo>
                <a:cubicBezTo>
                  <a:pt x="451" y="99"/>
                  <a:pt x="450" y="101"/>
                  <a:pt x="450" y="103"/>
                </a:cubicBezTo>
                <a:cubicBezTo>
                  <a:pt x="441" y="96"/>
                  <a:pt x="431" y="87"/>
                  <a:pt x="420" y="88"/>
                </a:cubicBezTo>
                <a:cubicBezTo>
                  <a:pt x="424" y="96"/>
                  <a:pt x="418" y="87"/>
                  <a:pt x="417" y="95"/>
                </a:cubicBezTo>
                <a:cubicBezTo>
                  <a:pt x="418" y="90"/>
                  <a:pt x="414" y="94"/>
                  <a:pt x="411" y="91"/>
                </a:cubicBezTo>
                <a:cubicBezTo>
                  <a:pt x="409" y="96"/>
                  <a:pt x="416" y="96"/>
                  <a:pt x="413" y="100"/>
                </a:cubicBezTo>
                <a:cubicBezTo>
                  <a:pt x="408" y="97"/>
                  <a:pt x="402" y="86"/>
                  <a:pt x="395" y="86"/>
                </a:cubicBezTo>
                <a:cubicBezTo>
                  <a:pt x="395" y="89"/>
                  <a:pt x="397" y="89"/>
                  <a:pt x="397" y="90"/>
                </a:cubicBezTo>
                <a:cubicBezTo>
                  <a:pt x="392" y="88"/>
                  <a:pt x="388" y="74"/>
                  <a:pt x="383" y="82"/>
                </a:cubicBezTo>
                <a:cubicBezTo>
                  <a:pt x="385" y="86"/>
                  <a:pt x="387" y="89"/>
                  <a:pt x="389" y="93"/>
                </a:cubicBezTo>
                <a:cubicBezTo>
                  <a:pt x="389" y="93"/>
                  <a:pt x="388" y="93"/>
                  <a:pt x="386" y="94"/>
                </a:cubicBezTo>
                <a:cubicBezTo>
                  <a:pt x="387" y="99"/>
                  <a:pt x="387" y="99"/>
                  <a:pt x="387" y="99"/>
                </a:cubicBezTo>
                <a:cubicBezTo>
                  <a:pt x="381" y="99"/>
                  <a:pt x="384" y="89"/>
                  <a:pt x="382" y="84"/>
                </a:cubicBezTo>
                <a:cubicBezTo>
                  <a:pt x="378" y="89"/>
                  <a:pt x="378" y="89"/>
                  <a:pt x="378" y="89"/>
                </a:cubicBezTo>
                <a:cubicBezTo>
                  <a:pt x="371" y="91"/>
                  <a:pt x="365" y="87"/>
                  <a:pt x="362" y="79"/>
                </a:cubicBezTo>
                <a:cubicBezTo>
                  <a:pt x="361" y="79"/>
                  <a:pt x="356" y="78"/>
                  <a:pt x="358" y="83"/>
                </a:cubicBezTo>
                <a:cubicBezTo>
                  <a:pt x="360" y="91"/>
                  <a:pt x="361" y="96"/>
                  <a:pt x="367" y="97"/>
                </a:cubicBezTo>
                <a:cubicBezTo>
                  <a:pt x="369" y="92"/>
                  <a:pt x="363" y="91"/>
                  <a:pt x="365" y="91"/>
                </a:cubicBezTo>
                <a:cubicBezTo>
                  <a:pt x="367" y="92"/>
                  <a:pt x="373" y="89"/>
                  <a:pt x="374" y="94"/>
                </a:cubicBezTo>
                <a:cubicBezTo>
                  <a:pt x="367" y="92"/>
                  <a:pt x="367" y="92"/>
                  <a:pt x="367" y="92"/>
                </a:cubicBezTo>
                <a:cubicBezTo>
                  <a:pt x="366" y="99"/>
                  <a:pt x="370" y="93"/>
                  <a:pt x="371" y="97"/>
                </a:cubicBezTo>
                <a:cubicBezTo>
                  <a:pt x="368" y="102"/>
                  <a:pt x="365" y="95"/>
                  <a:pt x="362" y="98"/>
                </a:cubicBezTo>
                <a:cubicBezTo>
                  <a:pt x="362" y="98"/>
                  <a:pt x="362" y="98"/>
                  <a:pt x="362" y="98"/>
                </a:cubicBezTo>
                <a:cubicBezTo>
                  <a:pt x="357" y="96"/>
                  <a:pt x="358" y="98"/>
                  <a:pt x="353" y="94"/>
                </a:cubicBezTo>
                <a:cubicBezTo>
                  <a:pt x="353" y="87"/>
                  <a:pt x="355" y="90"/>
                  <a:pt x="358" y="88"/>
                </a:cubicBezTo>
                <a:cubicBezTo>
                  <a:pt x="349" y="87"/>
                  <a:pt x="338" y="73"/>
                  <a:pt x="328" y="83"/>
                </a:cubicBezTo>
                <a:cubicBezTo>
                  <a:pt x="333" y="90"/>
                  <a:pt x="333" y="90"/>
                  <a:pt x="333" y="90"/>
                </a:cubicBezTo>
                <a:cubicBezTo>
                  <a:pt x="330" y="91"/>
                  <a:pt x="324" y="84"/>
                  <a:pt x="324" y="92"/>
                </a:cubicBezTo>
                <a:cubicBezTo>
                  <a:pt x="328" y="90"/>
                  <a:pt x="326" y="95"/>
                  <a:pt x="328" y="97"/>
                </a:cubicBezTo>
                <a:cubicBezTo>
                  <a:pt x="328" y="96"/>
                  <a:pt x="328" y="96"/>
                  <a:pt x="328" y="96"/>
                </a:cubicBezTo>
                <a:cubicBezTo>
                  <a:pt x="328" y="96"/>
                  <a:pt x="330" y="98"/>
                  <a:pt x="329" y="99"/>
                </a:cubicBezTo>
                <a:cubicBezTo>
                  <a:pt x="326" y="94"/>
                  <a:pt x="322" y="92"/>
                  <a:pt x="319" y="89"/>
                </a:cubicBezTo>
                <a:cubicBezTo>
                  <a:pt x="320" y="91"/>
                  <a:pt x="317" y="93"/>
                  <a:pt x="316" y="94"/>
                </a:cubicBezTo>
                <a:cubicBezTo>
                  <a:pt x="313" y="93"/>
                  <a:pt x="317" y="91"/>
                  <a:pt x="317" y="88"/>
                </a:cubicBezTo>
                <a:cubicBezTo>
                  <a:pt x="315" y="88"/>
                  <a:pt x="313" y="83"/>
                  <a:pt x="311" y="87"/>
                </a:cubicBezTo>
                <a:cubicBezTo>
                  <a:pt x="309" y="91"/>
                  <a:pt x="314" y="91"/>
                  <a:pt x="314" y="95"/>
                </a:cubicBezTo>
                <a:cubicBezTo>
                  <a:pt x="306" y="88"/>
                  <a:pt x="306" y="88"/>
                  <a:pt x="306" y="88"/>
                </a:cubicBezTo>
                <a:cubicBezTo>
                  <a:pt x="306" y="89"/>
                  <a:pt x="306" y="89"/>
                  <a:pt x="306" y="89"/>
                </a:cubicBezTo>
                <a:cubicBezTo>
                  <a:pt x="305" y="87"/>
                  <a:pt x="304" y="86"/>
                  <a:pt x="303" y="87"/>
                </a:cubicBezTo>
                <a:cubicBezTo>
                  <a:pt x="302" y="90"/>
                  <a:pt x="304" y="91"/>
                  <a:pt x="305" y="90"/>
                </a:cubicBezTo>
                <a:cubicBezTo>
                  <a:pt x="300" y="94"/>
                  <a:pt x="297" y="80"/>
                  <a:pt x="293" y="89"/>
                </a:cubicBezTo>
                <a:cubicBezTo>
                  <a:pt x="290" y="86"/>
                  <a:pt x="290" y="86"/>
                  <a:pt x="290" y="86"/>
                </a:cubicBezTo>
                <a:cubicBezTo>
                  <a:pt x="290" y="87"/>
                  <a:pt x="289" y="88"/>
                  <a:pt x="290" y="88"/>
                </a:cubicBezTo>
                <a:cubicBezTo>
                  <a:pt x="287" y="85"/>
                  <a:pt x="287" y="85"/>
                  <a:pt x="287" y="85"/>
                </a:cubicBezTo>
                <a:cubicBezTo>
                  <a:pt x="282" y="82"/>
                  <a:pt x="285" y="92"/>
                  <a:pt x="284" y="93"/>
                </a:cubicBezTo>
                <a:cubicBezTo>
                  <a:pt x="284" y="93"/>
                  <a:pt x="284" y="93"/>
                  <a:pt x="284" y="93"/>
                </a:cubicBezTo>
                <a:cubicBezTo>
                  <a:pt x="282" y="94"/>
                  <a:pt x="281" y="97"/>
                  <a:pt x="282" y="97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75" y="88"/>
                  <a:pt x="268" y="86"/>
                  <a:pt x="268" y="76"/>
                </a:cubicBezTo>
                <a:cubicBezTo>
                  <a:pt x="267" y="77"/>
                  <a:pt x="265" y="79"/>
                  <a:pt x="266" y="80"/>
                </a:cubicBezTo>
                <a:cubicBezTo>
                  <a:pt x="262" y="79"/>
                  <a:pt x="267" y="88"/>
                  <a:pt x="260" y="86"/>
                </a:cubicBezTo>
                <a:cubicBezTo>
                  <a:pt x="260" y="88"/>
                  <a:pt x="261" y="88"/>
                  <a:pt x="262" y="88"/>
                </a:cubicBezTo>
                <a:cubicBezTo>
                  <a:pt x="260" y="88"/>
                  <a:pt x="260" y="88"/>
                  <a:pt x="259" y="87"/>
                </a:cubicBezTo>
                <a:cubicBezTo>
                  <a:pt x="259" y="88"/>
                  <a:pt x="259" y="89"/>
                  <a:pt x="259" y="90"/>
                </a:cubicBezTo>
                <a:cubicBezTo>
                  <a:pt x="259" y="87"/>
                  <a:pt x="256" y="87"/>
                  <a:pt x="255" y="88"/>
                </a:cubicBezTo>
                <a:cubicBezTo>
                  <a:pt x="257" y="94"/>
                  <a:pt x="257" y="94"/>
                  <a:pt x="257" y="94"/>
                </a:cubicBezTo>
                <a:cubicBezTo>
                  <a:pt x="255" y="91"/>
                  <a:pt x="254" y="91"/>
                  <a:pt x="252" y="91"/>
                </a:cubicBezTo>
                <a:cubicBezTo>
                  <a:pt x="253" y="95"/>
                  <a:pt x="253" y="95"/>
                  <a:pt x="253" y="95"/>
                </a:cubicBezTo>
                <a:cubicBezTo>
                  <a:pt x="249" y="94"/>
                  <a:pt x="253" y="87"/>
                  <a:pt x="248" y="90"/>
                </a:cubicBezTo>
                <a:cubicBezTo>
                  <a:pt x="253" y="87"/>
                  <a:pt x="253" y="87"/>
                  <a:pt x="253" y="87"/>
                </a:cubicBezTo>
                <a:cubicBezTo>
                  <a:pt x="247" y="85"/>
                  <a:pt x="250" y="77"/>
                  <a:pt x="247" y="74"/>
                </a:cubicBezTo>
                <a:cubicBezTo>
                  <a:pt x="242" y="67"/>
                  <a:pt x="234" y="78"/>
                  <a:pt x="230" y="66"/>
                </a:cubicBezTo>
                <a:cubicBezTo>
                  <a:pt x="229" y="70"/>
                  <a:pt x="230" y="71"/>
                  <a:pt x="228" y="75"/>
                </a:cubicBezTo>
                <a:cubicBezTo>
                  <a:pt x="232" y="77"/>
                  <a:pt x="234" y="78"/>
                  <a:pt x="235" y="84"/>
                </a:cubicBezTo>
                <a:cubicBezTo>
                  <a:pt x="242" y="90"/>
                  <a:pt x="237" y="69"/>
                  <a:pt x="245" y="78"/>
                </a:cubicBezTo>
                <a:cubicBezTo>
                  <a:pt x="244" y="84"/>
                  <a:pt x="242" y="84"/>
                  <a:pt x="240" y="81"/>
                </a:cubicBezTo>
                <a:cubicBezTo>
                  <a:pt x="240" y="85"/>
                  <a:pt x="242" y="88"/>
                  <a:pt x="244" y="91"/>
                </a:cubicBezTo>
                <a:cubicBezTo>
                  <a:pt x="239" y="88"/>
                  <a:pt x="233" y="93"/>
                  <a:pt x="230" y="93"/>
                </a:cubicBezTo>
                <a:cubicBezTo>
                  <a:pt x="229" y="90"/>
                  <a:pt x="225" y="87"/>
                  <a:pt x="224" y="88"/>
                </a:cubicBezTo>
                <a:cubicBezTo>
                  <a:pt x="224" y="85"/>
                  <a:pt x="217" y="82"/>
                  <a:pt x="220" y="76"/>
                </a:cubicBezTo>
                <a:cubicBezTo>
                  <a:pt x="215" y="74"/>
                  <a:pt x="216" y="85"/>
                  <a:pt x="212" y="77"/>
                </a:cubicBezTo>
                <a:cubicBezTo>
                  <a:pt x="214" y="83"/>
                  <a:pt x="209" y="81"/>
                  <a:pt x="211" y="86"/>
                </a:cubicBezTo>
                <a:cubicBezTo>
                  <a:pt x="212" y="81"/>
                  <a:pt x="217" y="90"/>
                  <a:pt x="220" y="93"/>
                </a:cubicBezTo>
                <a:cubicBezTo>
                  <a:pt x="213" y="96"/>
                  <a:pt x="213" y="96"/>
                  <a:pt x="213" y="96"/>
                </a:cubicBezTo>
                <a:cubicBezTo>
                  <a:pt x="214" y="95"/>
                  <a:pt x="212" y="91"/>
                  <a:pt x="211" y="90"/>
                </a:cubicBezTo>
                <a:cubicBezTo>
                  <a:pt x="210" y="95"/>
                  <a:pt x="210" y="95"/>
                  <a:pt x="210" y="95"/>
                </a:cubicBezTo>
                <a:cubicBezTo>
                  <a:pt x="209" y="83"/>
                  <a:pt x="198" y="104"/>
                  <a:pt x="195" y="90"/>
                </a:cubicBezTo>
                <a:cubicBezTo>
                  <a:pt x="197" y="91"/>
                  <a:pt x="199" y="87"/>
                  <a:pt x="200" y="93"/>
                </a:cubicBezTo>
                <a:cubicBezTo>
                  <a:pt x="204" y="89"/>
                  <a:pt x="199" y="84"/>
                  <a:pt x="201" y="80"/>
                </a:cubicBezTo>
                <a:cubicBezTo>
                  <a:pt x="194" y="75"/>
                  <a:pt x="185" y="83"/>
                  <a:pt x="178" y="74"/>
                </a:cubicBezTo>
                <a:cubicBezTo>
                  <a:pt x="179" y="78"/>
                  <a:pt x="183" y="78"/>
                  <a:pt x="183" y="82"/>
                </a:cubicBezTo>
                <a:cubicBezTo>
                  <a:pt x="178" y="85"/>
                  <a:pt x="172" y="74"/>
                  <a:pt x="166" y="70"/>
                </a:cubicBezTo>
                <a:cubicBezTo>
                  <a:pt x="167" y="76"/>
                  <a:pt x="167" y="76"/>
                  <a:pt x="167" y="76"/>
                </a:cubicBezTo>
                <a:cubicBezTo>
                  <a:pt x="162" y="71"/>
                  <a:pt x="165" y="79"/>
                  <a:pt x="160" y="77"/>
                </a:cubicBezTo>
                <a:cubicBezTo>
                  <a:pt x="160" y="76"/>
                  <a:pt x="161" y="74"/>
                  <a:pt x="159" y="74"/>
                </a:cubicBezTo>
                <a:cubicBezTo>
                  <a:pt x="155" y="75"/>
                  <a:pt x="159" y="79"/>
                  <a:pt x="156" y="81"/>
                </a:cubicBezTo>
                <a:cubicBezTo>
                  <a:pt x="150" y="71"/>
                  <a:pt x="154" y="87"/>
                  <a:pt x="147" y="82"/>
                </a:cubicBezTo>
                <a:cubicBezTo>
                  <a:pt x="148" y="85"/>
                  <a:pt x="148" y="85"/>
                  <a:pt x="148" y="85"/>
                </a:cubicBezTo>
                <a:cubicBezTo>
                  <a:pt x="142" y="81"/>
                  <a:pt x="136" y="90"/>
                  <a:pt x="130" y="92"/>
                </a:cubicBezTo>
                <a:cubicBezTo>
                  <a:pt x="131" y="90"/>
                  <a:pt x="135" y="91"/>
                  <a:pt x="134" y="85"/>
                </a:cubicBezTo>
                <a:cubicBezTo>
                  <a:pt x="127" y="84"/>
                  <a:pt x="127" y="84"/>
                  <a:pt x="127" y="84"/>
                </a:cubicBezTo>
                <a:cubicBezTo>
                  <a:pt x="126" y="86"/>
                  <a:pt x="123" y="86"/>
                  <a:pt x="126" y="89"/>
                </a:cubicBezTo>
                <a:cubicBezTo>
                  <a:pt x="127" y="90"/>
                  <a:pt x="127" y="89"/>
                  <a:pt x="128" y="88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0" y="89"/>
                  <a:pt x="127" y="83"/>
                  <a:pt x="127" y="77"/>
                </a:cubicBezTo>
                <a:cubicBezTo>
                  <a:pt x="123" y="79"/>
                  <a:pt x="122" y="74"/>
                  <a:pt x="119" y="74"/>
                </a:cubicBezTo>
                <a:cubicBezTo>
                  <a:pt x="118" y="80"/>
                  <a:pt x="124" y="80"/>
                  <a:pt x="122" y="86"/>
                </a:cubicBezTo>
                <a:cubicBezTo>
                  <a:pt x="120" y="89"/>
                  <a:pt x="113" y="85"/>
                  <a:pt x="110" y="80"/>
                </a:cubicBezTo>
                <a:cubicBezTo>
                  <a:pt x="107" y="93"/>
                  <a:pt x="96" y="84"/>
                  <a:pt x="97" y="94"/>
                </a:cubicBezTo>
                <a:cubicBezTo>
                  <a:pt x="97" y="93"/>
                  <a:pt x="96" y="90"/>
                  <a:pt x="94" y="91"/>
                </a:cubicBezTo>
                <a:cubicBezTo>
                  <a:pt x="95" y="94"/>
                  <a:pt x="95" y="94"/>
                  <a:pt x="95" y="94"/>
                </a:cubicBezTo>
                <a:cubicBezTo>
                  <a:pt x="91" y="99"/>
                  <a:pt x="90" y="85"/>
                  <a:pt x="87" y="88"/>
                </a:cubicBezTo>
                <a:cubicBezTo>
                  <a:pt x="87" y="90"/>
                  <a:pt x="88" y="90"/>
                  <a:pt x="89" y="93"/>
                </a:cubicBezTo>
                <a:cubicBezTo>
                  <a:pt x="83" y="96"/>
                  <a:pt x="77" y="82"/>
                  <a:pt x="71" y="89"/>
                </a:cubicBezTo>
                <a:cubicBezTo>
                  <a:pt x="72" y="90"/>
                  <a:pt x="72" y="91"/>
                  <a:pt x="73" y="90"/>
                </a:cubicBezTo>
                <a:cubicBezTo>
                  <a:pt x="73" y="91"/>
                  <a:pt x="72" y="91"/>
                  <a:pt x="69" y="89"/>
                </a:cubicBezTo>
                <a:cubicBezTo>
                  <a:pt x="71" y="85"/>
                  <a:pt x="71" y="85"/>
                  <a:pt x="71" y="85"/>
                </a:cubicBezTo>
                <a:cubicBezTo>
                  <a:pt x="66" y="74"/>
                  <a:pt x="63" y="92"/>
                  <a:pt x="57" y="89"/>
                </a:cubicBezTo>
                <a:cubicBezTo>
                  <a:pt x="58" y="91"/>
                  <a:pt x="62" y="91"/>
                  <a:pt x="60" y="94"/>
                </a:cubicBezTo>
                <a:cubicBezTo>
                  <a:pt x="57" y="95"/>
                  <a:pt x="55" y="83"/>
                  <a:pt x="52" y="89"/>
                </a:cubicBezTo>
                <a:cubicBezTo>
                  <a:pt x="54" y="90"/>
                  <a:pt x="55" y="96"/>
                  <a:pt x="57" y="97"/>
                </a:cubicBezTo>
                <a:cubicBezTo>
                  <a:pt x="54" y="98"/>
                  <a:pt x="53" y="102"/>
                  <a:pt x="51" y="98"/>
                </a:cubicBezTo>
                <a:cubicBezTo>
                  <a:pt x="50" y="98"/>
                  <a:pt x="50" y="100"/>
                  <a:pt x="51" y="101"/>
                </a:cubicBezTo>
                <a:cubicBezTo>
                  <a:pt x="48" y="98"/>
                  <a:pt x="46" y="101"/>
                  <a:pt x="45" y="103"/>
                </a:cubicBezTo>
                <a:cubicBezTo>
                  <a:pt x="45" y="105"/>
                  <a:pt x="45" y="105"/>
                  <a:pt x="45" y="105"/>
                </a:cubicBezTo>
                <a:cubicBezTo>
                  <a:pt x="40" y="94"/>
                  <a:pt x="40" y="105"/>
                  <a:pt x="36" y="106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35" y="108"/>
                  <a:pt x="32" y="105"/>
                  <a:pt x="30" y="110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29" y="111"/>
                  <a:pt x="27" y="119"/>
                  <a:pt x="24" y="114"/>
                </a:cubicBezTo>
                <a:cubicBezTo>
                  <a:pt x="23" y="115"/>
                  <a:pt x="28" y="120"/>
                  <a:pt x="25" y="121"/>
                </a:cubicBezTo>
                <a:cubicBezTo>
                  <a:pt x="23" y="119"/>
                  <a:pt x="20" y="118"/>
                  <a:pt x="20" y="122"/>
                </a:cubicBezTo>
                <a:cubicBezTo>
                  <a:pt x="21" y="123"/>
                  <a:pt x="22" y="125"/>
                  <a:pt x="22" y="123"/>
                </a:cubicBezTo>
                <a:cubicBezTo>
                  <a:pt x="23" y="123"/>
                  <a:pt x="22" y="122"/>
                  <a:pt x="22" y="121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3" y="127"/>
                  <a:pt x="21" y="122"/>
                  <a:pt x="19" y="125"/>
                </a:cubicBezTo>
                <a:cubicBezTo>
                  <a:pt x="20" y="127"/>
                  <a:pt x="22" y="128"/>
                  <a:pt x="23" y="130"/>
                </a:cubicBezTo>
                <a:cubicBezTo>
                  <a:pt x="19" y="128"/>
                  <a:pt x="16" y="127"/>
                  <a:pt x="13" y="126"/>
                </a:cubicBezTo>
                <a:cubicBezTo>
                  <a:pt x="12" y="124"/>
                  <a:pt x="12" y="122"/>
                  <a:pt x="9" y="120"/>
                </a:cubicBezTo>
                <a:cubicBezTo>
                  <a:pt x="9" y="119"/>
                  <a:pt x="10" y="118"/>
                  <a:pt x="11" y="117"/>
                </a:cubicBezTo>
                <a:cubicBezTo>
                  <a:pt x="10" y="112"/>
                  <a:pt x="6" y="113"/>
                  <a:pt x="5" y="113"/>
                </a:cubicBezTo>
                <a:cubicBezTo>
                  <a:pt x="5" y="112"/>
                  <a:pt x="6" y="112"/>
                  <a:pt x="6" y="111"/>
                </a:cubicBezTo>
                <a:cubicBezTo>
                  <a:pt x="6" y="111"/>
                  <a:pt x="6" y="110"/>
                  <a:pt x="5" y="110"/>
                </a:cubicBezTo>
                <a:cubicBezTo>
                  <a:pt x="7" y="109"/>
                  <a:pt x="7" y="109"/>
                  <a:pt x="7" y="109"/>
                </a:cubicBezTo>
                <a:cubicBezTo>
                  <a:pt x="3" y="108"/>
                  <a:pt x="3" y="105"/>
                  <a:pt x="4" y="103"/>
                </a:cubicBezTo>
                <a:cubicBezTo>
                  <a:pt x="4" y="100"/>
                  <a:pt x="4" y="98"/>
                  <a:pt x="0" y="97"/>
                </a:cubicBezTo>
                <a:cubicBezTo>
                  <a:pt x="2" y="97"/>
                  <a:pt x="5" y="99"/>
                  <a:pt x="7" y="101"/>
                </a:cubicBezTo>
                <a:cubicBezTo>
                  <a:pt x="10" y="101"/>
                  <a:pt x="8" y="98"/>
                  <a:pt x="9" y="96"/>
                </a:cubicBezTo>
                <a:cubicBezTo>
                  <a:pt x="7" y="95"/>
                  <a:pt x="5" y="94"/>
                  <a:pt x="3" y="94"/>
                </a:cubicBezTo>
                <a:cubicBezTo>
                  <a:pt x="10" y="92"/>
                  <a:pt x="0" y="89"/>
                  <a:pt x="3" y="84"/>
                </a:cubicBezTo>
                <a:cubicBezTo>
                  <a:pt x="7" y="84"/>
                  <a:pt x="8" y="81"/>
                  <a:pt x="9" y="77"/>
                </a:cubicBezTo>
                <a:cubicBezTo>
                  <a:pt x="10" y="73"/>
                  <a:pt x="11" y="69"/>
                  <a:pt x="13" y="68"/>
                </a:cubicBezTo>
                <a:cubicBezTo>
                  <a:pt x="20" y="67"/>
                  <a:pt x="12" y="74"/>
                  <a:pt x="17" y="76"/>
                </a:cubicBezTo>
                <a:cubicBezTo>
                  <a:pt x="21" y="75"/>
                  <a:pt x="18" y="72"/>
                  <a:pt x="20" y="70"/>
                </a:cubicBezTo>
                <a:cubicBezTo>
                  <a:pt x="23" y="76"/>
                  <a:pt x="23" y="76"/>
                  <a:pt x="23" y="76"/>
                </a:cubicBezTo>
                <a:cubicBezTo>
                  <a:pt x="27" y="76"/>
                  <a:pt x="21" y="70"/>
                  <a:pt x="24" y="72"/>
                </a:cubicBezTo>
                <a:cubicBezTo>
                  <a:pt x="26" y="67"/>
                  <a:pt x="23" y="70"/>
                  <a:pt x="20" y="65"/>
                </a:cubicBezTo>
                <a:cubicBezTo>
                  <a:pt x="22" y="66"/>
                  <a:pt x="26" y="68"/>
                  <a:pt x="27" y="65"/>
                </a:cubicBezTo>
                <a:cubicBezTo>
                  <a:pt x="26" y="63"/>
                  <a:pt x="22" y="64"/>
                  <a:pt x="24" y="62"/>
                </a:cubicBezTo>
                <a:cubicBezTo>
                  <a:pt x="35" y="63"/>
                  <a:pt x="36" y="55"/>
                  <a:pt x="46" y="54"/>
                </a:cubicBezTo>
                <a:cubicBezTo>
                  <a:pt x="44" y="51"/>
                  <a:pt x="44" y="51"/>
                  <a:pt x="44" y="51"/>
                </a:cubicBezTo>
                <a:cubicBezTo>
                  <a:pt x="45" y="52"/>
                  <a:pt x="46" y="53"/>
                  <a:pt x="47" y="52"/>
                </a:cubicBezTo>
                <a:cubicBezTo>
                  <a:pt x="46" y="50"/>
                  <a:pt x="46" y="50"/>
                  <a:pt x="46" y="50"/>
                </a:cubicBezTo>
                <a:cubicBezTo>
                  <a:pt x="48" y="49"/>
                  <a:pt x="58" y="52"/>
                  <a:pt x="63" y="50"/>
                </a:cubicBezTo>
                <a:cubicBezTo>
                  <a:pt x="60" y="47"/>
                  <a:pt x="60" y="47"/>
                  <a:pt x="60" y="47"/>
                </a:cubicBezTo>
                <a:cubicBezTo>
                  <a:pt x="66" y="51"/>
                  <a:pt x="66" y="51"/>
                  <a:pt x="66" y="51"/>
                </a:cubicBezTo>
                <a:cubicBezTo>
                  <a:pt x="64" y="45"/>
                  <a:pt x="64" y="45"/>
                  <a:pt x="64" y="45"/>
                </a:cubicBezTo>
                <a:cubicBezTo>
                  <a:pt x="67" y="50"/>
                  <a:pt x="73" y="46"/>
                  <a:pt x="78" y="47"/>
                </a:cubicBezTo>
                <a:cubicBezTo>
                  <a:pt x="78" y="43"/>
                  <a:pt x="78" y="43"/>
                  <a:pt x="78" y="43"/>
                </a:cubicBezTo>
                <a:cubicBezTo>
                  <a:pt x="81" y="45"/>
                  <a:pt x="81" y="45"/>
                  <a:pt x="81" y="45"/>
                </a:cubicBezTo>
                <a:cubicBezTo>
                  <a:pt x="80" y="42"/>
                  <a:pt x="80" y="42"/>
                  <a:pt x="80" y="42"/>
                </a:cubicBezTo>
                <a:cubicBezTo>
                  <a:pt x="83" y="42"/>
                  <a:pt x="87" y="48"/>
                  <a:pt x="90" y="45"/>
                </a:cubicBezTo>
                <a:cubicBezTo>
                  <a:pt x="88" y="46"/>
                  <a:pt x="87" y="40"/>
                  <a:pt x="87" y="38"/>
                </a:cubicBezTo>
                <a:close/>
                <a:moveTo>
                  <a:pt x="211" y="42"/>
                </a:moveTo>
                <a:cubicBezTo>
                  <a:pt x="212" y="42"/>
                  <a:pt x="212" y="42"/>
                  <a:pt x="212" y="42"/>
                </a:cubicBezTo>
                <a:cubicBezTo>
                  <a:pt x="212" y="42"/>
                  <a:pt x="211" y="42"/>
                  <a:pt x="211" y="42"/>
                </a:cubicBezTo>
                <a:cubicBezTo>
                  <a:pt x="209" y="42"/>
                  <a:pt x="209" y="42"/>
                  <a:pt x="209" y="42"/>
                </a:cubicBezTo>
                <a:cubicBezTo>
                  <a:pt x="209" y="45"/>
                  <a:pt x="210" y="43"/>
                  <a:pt x="211" y="42"/>
                </a:cubicBezTo>
                <a:close/>
                <a:moveTo>
                  <a:pt x="403" y="71"/>
                </a:moveTo>
                <a:cubicBezTo>
                  <a:pt x="400" y="69"/>
                  <a:pt x="400" y="69"/>
                  <a:pt x="400" y="69"/>
                </a:cubicBezTo>
                <a:cubicBezTo>
                  <a:pt x="401" y="69"/>
                  <a:pt x="403" y="71"/>
                  <a:pt x="402" y="69"/>
                </a:cubicBezTo>
                <a:cubicBezTo>
                  <a:pt x="403" y="69"/>
                  <a:pt x="404" y="69"/>
                  <a:pt x="403" y="71"/>
                </a:cubicBezTo>
                <a:close/>
                <a:moveTo>
                  <a:pt x="206" y="78"/>
                </a:moveTo>
                <a:cubicBezTo>
                  <a:pt x="208" y="81"/>
                  <a:pt x="208" y="81"/>
                  <a:pt x="208" y="81"/>
                </a:cubicBezTo>
                <a:cubicBezTo>
                  <a:pt x="209" y="78"/>
                  <a:pt x="209" y="78"/>
                  <a:pt x="209" y="78"/>
                </a:cubicBezTo>
                <a:lnTo>
                  <a:pt x="206" y="78"/>
                </a:lnTo>
                <a:close/>
                <a:moveTo>
                  <a:pt x="179" y="79"/>
                </a:moveTo>
                <a:cubicBezTo>
                  <a:pt x="182" y="81"/>
                  <a:pt x="182" y="81"/>
                  <a:pt x="182" y="81"/>
                </a:cubicBezTo>
                <a:cubicBezTo>
                  <a:pt x="182" y="80"/>
                  <a:pt x="182" y="80"/>
                  <a:pt x="182" y="80"/>
                </a:cubicBezTo>
                <a:cubicBezTo>
                  <a:pt x="179" y="78"/>
                  <a:pt x="179" y="78"/>
                  <a:pt x="179" y="78"/>
                </a:cubicBezTo>
                <a:lnTo>
                  <a:pt x="179" y="79"/>
                </a:lnTo>
                <a:close/>
                <a:moveTo>
                  <a:pt x="140" y="47"/>
                </a:moveTo>
                <a:cubicBezTo>
                  <a:pt x="142" y="53"/>
                  <a:pt x="143" y="47"/>
                  <a:pt x="146" y="49"/>
                </a:cubicBezTo>
                <a:cubicBezTo>
                  <a:pt x="146" y="50"/>
                  <a:pt x="146" y="50"/>
                  <a:pt x="146" y="50"/>
                </a:cubicBezTo>
                <a:cubicBezTo>
                  <a:pt x="146" y="50"/>
                  <a:pt x="146" y="49"/>
                  <a:pt x="146" y="49"/>
                </a:cubicBezTo>
                <a:cubicBezTo>
                  <a:pt x="144" y="47"/>
                  <a:pt x="142" y="41"/>
                  <a:pt x="140" y="47"/>
                </a:cubicBezTo>
                <a:close/>
                <a:moveTo>
                  <a:pt x="204" y="49"/>
                </a:moveTo>
                <a:cubicBezTo>
                  <a:pt x="204" y="46"/>
                  <a:pt x="200" y="45"/>
                  <a:pt x="199" y="42"/>
                </a:cubicBezTo>
                <a:cubicBezTo>
                  <a:pt x="198" y="43"/>
                  <a:pt x="200" y="46"/>
                  <a:pt x="200" y="49"/>
                </a:cubicBezTo>
                <a:cubicBezTo>
                  <a:pt x="200" y="49"/>
                  <a:pt x="199" y="49"/>
                  <a:pt x="198" y="48"/>
                </a:cubicBezTo>
                <a:cubicBezTo>
                  <a:pt x="199" y="56"/>
                  <a:pt x="201" y="45"/>
                  <a:pt x="204" y="49"/>
                </a:cubicBezTo>
                <a:close/>
                <a:moveTo>
                  <a:pt x="270" y="55"/>
                </a:moveTo>
                <a:cubicBezTo>
                  <a:pt x="268" y="52"/>
                  <a:pt x="268" y="52"/>
                  <a:pt x="268" y="52"/>
                </a:cubicBezTo>
                <a:cubicBezTo>
                  <a:pt x="269" y="52"/>
                  <a:pt x="269" y="52"/>
                  <a:pt x="269" y="52"/>
                </a:cubicBezTo>
                <a:lnTo>
                  <a:pt x="270" y="55"/>
                </a:lnTo>
                <a:close/>
                <a:moveTo>
                  <a:pt x="284" y="53"/>
                </a:moveTo>
                <a:cubicBezTo>
                  <a:pt x="287" y="53"/>
                  <a:pt x="290" y="58"/>
                  <a:pt x="289" y="62"/>
                </a:cubicBezTo>
                <a:cubicBezTo>
                  <a:pt x="286" y="61"/>
                  <a:pt x="282" y="61"/>
                  <a:pt x="281" y="56"/>
                </a:cubicBezTo>
                <a:cubicBezTo>
                  <a:pt x="282" y="59"/>
                  <a:pt x="281" y="49"/>
                  <a:pt x="284" y="53"/>
                </a:cubicBezTo>
                <a:close/>
                <a:moveTo>
                  <a:pt x="170" y="56"/>
                </a:moveTo>
                <a:cubicBezTo>
                  <a:pt x="172" y="57"/>
                  <a:pt x="175" y="66"/>
                  <a:pt x="178" y="61"/>
                </a:cubicBezTo>
                <a:cubicBezTo>
                  <a:pt x="175" y="59"/>
                  <a:pt x="175" y="59"/>
                  <a:pt x="175" y="59"/>
                </a:cubicBezTo>
                <a:cubicBezTo>
                  <a:pt x="176" y="59"/>
                  <a:pt x="176" y="59"/>
                  <a:pt x="176" y="59"/>
                </a:cubicBezTo>
                <a:cubicBezTo>
                  <a:pt x="175" y="55"/>
                  <a:pt x="175" y="55"/>
                  <a:pt x="175" y="55"/>
                </a:cubicBezTo>
                <a:cubicBezTo>
                  <a:pt x="176" y="64"/>
                  <a:pt x="171" y="56"/>
                  <a:pt x="170" y="56"/>
                </a:cubicBezTo>
                <a:close/>
                <a:moveTo>
                  <a:pt x="310" y="61"/>
                </a:moveTo>
                <a:cubicBezTo>
                  <a:pt x="311" y="62"/>
                  <a:pt x="315" y="65"/>
                  <a:pt x="314" y="71"/>
                </a:cubicBezTo>
                <a:cubicBezTo>
                  <a:pt x="315" y="68"/>
                  <a:pt x="311" y="64"/>
                  <a:pt x="308" y="61"/>
                </a:cubicBezTo>
                <a:cubicBezTo>
                  <a:pt x="309" y="61"/>
                  <a:pt x="309" y="62"/>
                  <a:pt x="310" y="61"/>
                </a:cubicBezTo>
                <a:close/>
                <a:moveTo>
                  <a:pt x="308" y="68"/>
                </a:moveTo>
                <a:cubicBezTo>
                  <a:pt x="307" y="68"/>
                  <a:pt x="307" y="72"/>
                  <a:pt x="305" y="69"/>
                </a:cubicBezTo>
                <a:cubicBezTo>
                  <a:pt x="305" y="66"/>
                  <a:pt x="305" y="58"/>
                  <a:pt x="301" y="60"/>
                </a:cubicBezTo>
                <a:cubicBezTo>
                  <a:pt x="303" y="66"/>
                  <a:pt x="303" y="69"/>
                  <a:pt x="307" y="72"/>
                </a:cubicBezTo>
                <a:lnTo>
                  <a:pt x="308" y="68"/>
                </a:lnTo>
                <a:close/>
                <a:moveTo>
                  <a:pt x="303" y="55"/>
                </a:moveTo>
                <a:cubicBezTo>
                  <a:pt x="297" y="57"/>
                  <a:pt x="297" y="57"/>
                  <a:pt x="297" y="57"/>
                </a:cubicBezTo>
                <a:cubicBezTo>
                  <a:pt x="300" y="65"/>
                  <a:pt x="301" y="58"/>
                  <a:pt x="303" y="55"/>
                </a:cubicBezTo>
                <a:cubicBezTo>
                  <a:pt x="304" y="54"/>
                  <a:pt x="304" y="54"/>
                  <a:pt x="304" y="54"/>
                </a:cubicBezTo>
                <a:cubicBezTo>
                  <a:pt x="304" y="54"/>
                  <a:pt x="303" y="55"/>
                  <a:pt x="303" y="55"/>
                </a:cubicBezTo>
                <a:close/>
                <a:moveTo>
                  <a:pt x="339" y="60"/>
                </a:moveTo>
                <a:cubicBezTo>
                  <a:pt x="337" y="58"/>
                  <a:pt x="337" y="58"/>
                  <a:pt x="337" y="58"/>
                </a:cubicBezTo>
                <a:cubicBezTo>
                  <a:pt x="338" y="57"/>
                  <a:pt x="338" y="56"/>
                  <a:pt x="336" y="56"/>
                </a:cubicBezTo>
                <a:cubicBezTo>
                  <a:pt x="337" y="58"/>
                  <a:pt x="337" y="58"/>
                  <a:pt x="337" y="58"/>
                </a:cubicBezTo>
                <a:cubicBezTo>
                  <a:pt x="337" y="60"/>
                  <a:pt x="335" y="62"/>
                  <a:pt x="339" y="60"/>
                </a:cubicBezTo>
                <a:close/>
                <a:moveTo>
                  <a:pt x="307" y="56"/>
                </a:moveTo>
                <a:cubicBezTo>
                  <a:pt x="312" y="57"/>
                  <a:pt x="312" y="57"/>
                  <a:pt x="312" y="57"/>
                </a:cubicBezTo>
                <a:cubicBezTo>
                  <a:pt x="310" y="58"/>
                  <a:pt x="307" y="59"/>
                  <a:pt x="307" y="56"/>
                </a:cubicBezTo>
                <a:close/>
                <a:moveTo>
                  <a:pt x="329" y="64"/>
                </a:moveTo>
                <a:cubicBezTo>
                  <a:pt x="329" y="64"/>
                  <a:pt x="334" y="63"/>
                  <a:pt x="336" y="63"/>
                </a:cubicBezTo>
                <a:cubicBezTo>
                  <a:pt x="335" y="61"/>
                  <a:pt x="330" y="60"/>
                  <a:pt x="329" y="64"/>
                </a:cubicBezTo>
                <a:close/>
                <a:moveTo>
                  <a:pt x="435" y="84"/>
                </a:moveTo>
                <a:cubicBezTo>
                  <a:pt x="433" y="88"/>
                  <a:pt x="433" y="88"/>
                  <a:pt x="433" y="88"/>
                </a:cubicBezTo>
                <a:cubicBezTo>
                  <a:pt x="436" y="89"/>
                  <a:pt x="436" y="89"/>
                  <a:pt x="436" y="89"/>
                </a:cubicBezTo>
                <a:lnTo>
                  <a:pt x="435" y="84"/>
                </a:lnTo>
                <a:close/>
                <a:moveTo>
                  <a:pt x="404" y="83"/>
                </a:moveTo>
                <a:cubicBezTo>
                  <a:pt x="403" y="83"/>
                  <a:pt x="403" y="83"/>
                  <a:pt x="403" y="83"/>
                </a:cubicBezTo>
                <a:cubicBezTo>
                  <a:pt x="401" y="85"/>
                  <a:pt x="401" y="85"/>
                  <a:pt x="401" y="85"/>
                </a:cubicBezTo>
                <a:lnTo>
                  <a:pt x="404" y="83"/>
                </a:lnTo>
                <a:close/>
                <a:moveTo>
                  <a:pt x="369" y="81"/>
                </a:moveTo>
                <a:cubicBezTo>
                  <a:pt x="370" y="81"/>
                  <a:pt x="370" y="81"/>
                  <a:pt x="370" y="80"/>
                </a:cubicBezTo>
                <a:cubicBezTo>
                  <a:pt x="373" y="78"/>
                  <a:pt x="380" y="77"/>
                  <a:pt x="383" y="78"/>
                </a:cubicBezTo>
                <a:cubicBezTo>
                  <a:pt x="385" y="76"/>
                  <a:pt x="381" y="71"/>
                  <a:pt x="380" y="69"/>
                </a:cubicBezTo>
                <a:cubicBezTo>
                  <a:pt x="380" y="85"/>
                  <a:pt x="376" y="68"/>
                  <a:pt x="372" y="73"/>
                </a:cubicBezTo>
                <a:cubicBezTo>
                  <a:pt x="373" y="74"/>
                  <a:pt x="375" y="74"/>
                  <a:pt x="375" y="77"/>
                </a:cubicBezTo>
                <a:cubicBezTo>
                  <a:pt x="374" y="78"/>
                  <a:pt x="372" y="78"/>
                  <a:pt x="371" y="77"/>
                </a:cubicBezTo>
                <a:cubicBezTo>
                  <a:pt x="371" y="76"/>
                  <a:pt x="370" y="75"/>
                  <a:pt x="370" y="75"/>
                </a:cubicBezTo>
                <a:cubicBezTo>
                  <a:pt x="370" y="76"/>
                  <a:pt x="370" y="76"/>
                  <a:pt x="371" y="77"/>
                </a:cubicBezTo>
                <a:cubicBezTo>
                  <a:pt x="371" y="78"/>
                  <a:pt x="371" y="79"/>
                  <a:pt x="370" y="80"/>
                </a:cubicBezTo>
                <a:cubicBezTo>
                  <a:pt x="370" y="80"/>
                  <a:pt x="369" y="81"/>
                  <a:pt x="369" y="81"/>
                </a:cubicBezTo>
                <a:close/>
                <a:moveTo>
                  <a:pt x="326" y="77"/>
                </a:moveTo>
                <a:cubicBezTo>
                  <a:pt x="326" y="75"/>
                  <a:pt x="328" y="74"/>
                  <a:pt x="325" y="72"/>
                </a:cubicBezTo>
                <a:cubicBezTo>
                  <a:pt x="325" y="74"/>
                  <a:pt x="325" y="75"/>
                  <a:pt x="326" y="77"/>
                </a:cubicBezTo>
                <a:cubicBezTo>
                  <a:pt x="326" y="77"/>
                  <a:pt x="327" y="78"/>
                  <a:pt x="328" y="78"/>
                </a:cubicBezTo>
                <a:cubicBezTo>
                  <a:pt x="327" y="78"/>
                  <a:pt x="327" y="77"/>
                  <a:pt x="326" y="77"/>
                </a:cubicBezTo>
                <a:close/>
                <a:moveTo>
                  <a:pt x="328" y="85"/>
                </a:moveTo>
                <a:cubicBezTo>
                  <a:pt x="322" y="78"/>
                  <a:pt x="322" y="78"/>
                  <a:pt x="322" y="78"/>
                </a:cubicBezTo>
                <a:cubicBezTo>
                  <a:pt x="324" y="82"/>
                  <a:pt x="324" y="82"/>
                  <a:pt x="324" y="82"/>
                </a:cubicBezTo>
                <a:cubicBezTo>
                  <a:pt x="321" y="78"/>
                  <a:pt x="321" y="78"/>
                  <a:pt x="321" y="78"/>
                </a:cubicBezTo>
                <a:cubicBezTo>
                  <a:pt x="321" y="82"/>
                  <a:pt x="324" y="88"/>
                  <a:pt x="328" y="85"/>
                </a:cubicBezTo>
                <a:close/>
                <a:moveTo>
                  <a:pt x="313" y="79"/>
                </a:moveTo>
                <a:cubicBezTo>
                  <a:pt x="319" y="82"/>
                  <a:pt x="319" y="82"/>
                  <a:pt x="319" y="82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9" y="81"/>
                  <a:pt x="319" y="81"/>
                  <a:pt x="319" y="81"/>
                </a:cubicBezTo>
                <a:cubicBezTo>
                  <a:pt x="318" y="78"/>
                  <a:pt x="318" y="78"/>
                  <a:pt x="318" y="78"/>
                </a:cubicBezTo>
                <a:cubicBezTo>
                  <a:pt x="319" y="81"/>
                  <a:pt x="319" y="81"/>
                  <a:pt x="319" y="81"/>
                </a:cubicBezTo>
                <a:lnTo>
                  <a:pt x="313" y="79"/>
                </a:lnTo>
                <a:close/>
                <a:moveTo>
                  <a:pt x="260" y="69"/>
                </a:moveTo>
                <a:cubicBezTo>
                  <a:pt x="257" y="69"/>
                  <a:pt x="257" y="69"/>
                  <a:pt x="257" y="69"/>
                </a:cubicBezTo>
                <a:cubicBezTo>
                  <a:pt x="257" y="69"/>
                  <a:pt x="260" y="73"/>
                  <a:pt x="263" y="72"/>
                </a:cubicBezTo>
                <a:cubicBezTo>
                  <a:pt x="259" y="82"/>
                  <a:pt x="262" y="70"/>
                  <a:pt x="256" y="74"/>
                </a:cubicBezTo>
                <a:cubicBezTo>
                  <a:pt x="263" y="74"/>
                  <a:pt x="260" y="81"/>
                  <a:pt x="259" y="85"/>
                </a:cubicBezTo>
                <a:cubicBezTo>
                  <a:pt x="258" y="79"/>
                  <a:pt x="250" y="82"/>
                  <a:pt x="253" y="70"/>
                </a:cubicBezTo>
                <a:cubicBezTo>
                  <a:pt x="255" y="72"/>
                  <a:pt x="258" y="61"/>
                  <a:pt x="260" y="69"/>
                </a:cubicBezTo>
                <a:close/>
                <a:moveTo>
                  <a:pt x="219" y="71"/>
                </a:moveTo>
                <a:cubicBezTo>
                  <a:pt x="215" y="70"/>
                  <a:pt x="215" y="70"/>
                  <a:pt x="215" y="70"/>
                </a:cubicBezTo>
                <a:cubicBezTo>
                  <a:pt x="219" y="71"/>
                  <a:pt x="219" y="71"/>
                  <a:pt x="219" y="71"/>
                </a:cubicBezTo>
                <a:close/>
                <a:moveTo>
                  <a:pt x="113" y="80"/>
                </a:moveTo>
                <a:cubicBezTo>
                  <a:pt x="114" y="86"/>
                  <a:pt x="119" y="80"/>
                  <a:pt x="119" y="77"/>
                </a:cubicBezTo>
                <a:cubicBezTo>
                  <a:pt x="118" y="79"/>
                  <a:pt x="115" y="79"/>
                  <a:pt x="113" y="80"/>
                </a:cubicBezTo>
                <a:close/>
                <a:moveTo>
                  <a:pt x="74" y="84"/>
                </a:moveTo>
                <a:cubicBezTo>
                  <a:pt x="76" y="83"/>
                  <a:pt x="80" y="89"/>
                  <a:pt x="80" y="83"/>
                </a:cubicBezTo>
                <a:cubicBezTo>
                  <a:pt x="75" y="81"/>
                  <a:pt x="75" y="81"/>
                  <a:pt x="75" y="81"/>
                </a:cubicBezTo>
                <a:cubicBezTo>
                  <a:pt x="75" y="83"/>
                  <a:pt x="73" y="81"/>
                  <a:pt x="74" y="84"/>
                </a:cubicBezTo>
                <a:close/>
                <a:moveTo>
                  <a:pt x="47" y="91"/>
                </a:moveTo>
                <a:cubicBezTo>
                  <a:pt x="44" y="85"/>
                  <a:pt x="44" y="85"/>
                  <a:pt x="44" y="85"/>
                </a:cubicBezTo>
                <a:cubicBezTo>
                  <a:pt x="46" y="86"/>
                  <a:pt x="46" y="86"/>
                  <a:pt x="46" y="86"/>
                </a:cubicBezTo>
                <a:lnTo>
                  <a:pt x="47" y="91"/>
                </a:lnTo>
                <a:close/>
                <a:moveTo>
                  <a:pt x="53" y="97"/>
                </a:moveTo>
                <a:cubicBezTo>
                  <a:pt x="53" y="98"/>
                  <a:pt x="49" y="97"/>
                  <a:pt x="50" y="94"/>
                </a:cubicBezTo>
                <a:lnTo>
                  <a:pt x="53" y="97"/>
                </a:lnTo>
                <a:close/>
                <a:moveTo>
                  <a:pt x="25" y="100"/>
                </a:moveTo>
                <a:cubicBezTo>
                  <a:pt x="28" y="105"/>
                  <a:pt x="28" y="105"/>
                  <a:pt x="28" y="105"/>
                </a:cubicBezTo>
                <a:cubicBezTo>
                  <a:pt x="26" y="106"/>
                  <a:pt x="26" y="106"/>
                  <a:pt x="26" y="106"/>
                </a:cubicBezTo>
                <a:lnTo>
                  <a:pt x="25" y="100"/>
                </a:lnTo>
                <a:close/>
                <a:moveTo>
                  <a:pt x="25" y="95"/>
                </a:moveTo>
                <a:cubicBezTo>
                  <a:pt x="26" y="96"/>
                  <a:pt x="27" y="97"/>
                  <a:pt x="27" y="98"/>
                </a:cubicBezTo>
                <a:cubicBezTo>
                  <a:pt x="28" y="99"/>
                  <a:pt x="30" y="99"/>
                  <a:pt x="31" y="97"/>
                </a:cubicBezTo>
                <a:cubicBezTo>
                  <a:pt x="30" y="95"/>
                  <a:pt x="30" y="97"/>
                  <a:pt x="29" y="96"/>
                </a:cubicBezTo>
                <a:cubicBezTo>
                  <a:pt x="29" y="96"/>
                  <a:pt x="30" y="94"/>
                  <a:pt x="31" y="94"/>
                </a:cubicBezTo>
                <a:cubicBezTo>
                  <a:pt x="31" y="100"/>
                  <a:pt x="32" y="99"/>
                  <a:pt x="33" y="104"/>
                </a:cubicBezTo>
                <a:cubicBezTo>
                  <a:pt x="30" y="108"/>
                  <a:pt x="29" y="102"/>
                  <a:pt x="27" y="98"/>
                </a:cubicBezTo>
                <a:cubicBezTo>
                  <a:pt x="26" y="97"/>
                  <a:pt x="26" y="96"/>
                  <a:pt x="25" y="95"/>
                </a:cubicBezTo>
                <a:close/>
                <a:moveTo>
                  <a:pt x="39" y="89"/>
                </a:moveTo>
                <a:cubicBezTo>
                  <a:pt x="39" y="90"/>
                  <a:pt x="39" y="91"/>
                  <a:pt x="39" y="92"/>
                </a:cubicBezTo>
                <a:cubicBezTo>
                  <a:pt x="37" y="94"/>
                  <a:pt x="35" y="96"/>
                  <a:pt x="39" y="101"/>
                </a:cubicBezTo>
                <a:cubicBezTo>
                  <a:pt x="41" y="99"/>
                  <a:pt x="41" y="99"/>
                  <a:pt x="41" y="99"/>
                </a:cubicBezTo>
                <a:cubicBezTo>
                  <a:pt x="40" y="100"/>
                  <a:pt x="40" y="99"/>
                  <a:pt x="39" y="98"/>
                </a:cubicBezTo>
                <a:cubicBezTo>
                  <a:pt x="41" y="95"/>
                  <a:pt x="43" y="99"/>
                  <a:pt x="44" y="99"/>
                </a:cubicBezTo>
                <a:cubicBezTo>
                  <a:pt x="43" y="97"/>
                  <a:pt x="40" y="96"/>
                  <a:pt x="39" y="92"/>
                </a:cubicBezTo>
                <a:cubicBezTo>
                  <a:pt x="40" y="91"/>
                  <a:pt x="40" y="91"/>
                  <a:pt x="41" y="90"/>
                </a:cubicBezTo>
                <a:cubicBezTo>
                  <a:pt x="42" y="90"/>
                  <a:pt x="42" y="91"/>
                  <a:pt x="42" y="89"/>
                </a:cubicBezTo>
                <a:cubicBezTo>
                  <a:pt x="42" y="88"/>
                  <a:pt x="42" y="88"/>
                  <a:pt x="42" y="88"/>
                </a:cubicBezTo>
                <a:cubicBezTo>
                  <a:pt x="42" y="89"/>
                  <a:pt x="41" y="89"/>
                  <a:pt x="41" y="90"/>
                </a:cubicBezTo>
                <a:cubicBezTo>
                  <a:pt x="40" y="89"/>
                  <a:pt x="40" y="88"/>
                  <a:pt x="39" y="89"/>
                </a:cubicBezTo>
                <a:close/>
                <a:moveTo>
                  <a:pt x="22" y="92"/>
                </a:moveTo>
                <a:cubicBezTo>
                  <a:pt x="21" y="91"/>
                  <a:pt x="21" y="89"/>
                  <a:pt x="20" y="88"/>
                </a:cubicBezTo>
                <a:cubicBezTo>
                  <a:pt x="18" y="87"/>
                  <a:pt x="18" y="87"/>
                  <a:pt x="18" y="87"/>
                </a:cubicBezTo>
                <a:cubicBezTo>
                  <a:pt x="17" y="90"/>
                  <a:pt x="20" y="92"/>
                  <a:pt x="22" y="92"/>
                </a:cubicBezTo>
                <a:close/>
                <a:moveTo>
                  <a:pt x="102" y="77"/>
                </a:moveTo>
                <a:cubicBezTo>
                  <a:pt x="103" y="78"/>
                  <a:pt x="107" y="77"/>
                  <a:pt x="107" y="81"/>
                </a:cubicBezTo>
                <a:cubicBezTo>
                  <a:pt x="108" y="75"/>
                  <a:pt x="108" y="75"/>
                  <a:pt x="108" y="75"/>
                </a:cubicBezTo>
                <a:cubicBezTo>
                  <a:pt x="106" y="76"/>
                  <a:pt x="103" y="72"/>
                  <a:pt x="104" y="71"/>
                </a:cubicBezTo>
                <a:cubicBezTo>
                  <a:pt x="103" y="74"/>
                  <a:pt x="101" y="72"/>
                  <a:pt x="102" y="77"/>
                </a:cubicBezTo>
                <a:close/>
                <a:moveTo>
                  <a:pt x="213" y="71"/>
                </a:moveTo>
                <a:cubicBezTo>
                  <a:pt x="211" y="69"/>
                  <a:pt x="206" y="74"/>
                  <a:pt x="205" y="67"/>
                </a:cubicBezTo>
                <a:cubicBezTo>
                  <a:pt x="203" y="74"/>
                  <a:pt x="210" y="73"/>
                  <a:pt x="213" y="71"/>
                </a:cubicBezTo>
                <a:close/>
                <a:moveTo>
                  <a:pt x="213" y="63"/>
                </a:moveTo>
                <a:cubicBezTo>
                  <a:pt x="214" y="64"/>
                  <a:pt x="214" y="64"/>
                  <a:pt x="215" y="64"/>
                </a:cubicBezTo>
                <a:cubicBezTo>
                  <a:pt x="216" y="65"/>
                  <a:pt x="216" y="71"/>
                  <a:pt x="219" y="68"/>
                </a:cubicBezTo>
                <a:cubicBezTo>
                  <a:pt x="218" y="66"/>
                  <a:pt x="217" y="68"/>
                  <a:pt x="216" y="67"/>
                </a:cubicBezTo>
                <a:cubicBezTo>
                  <a:pt x="217" y="63"/>
                  <a:pt x="216" y="64"/>
                  <a:pt x="215" y="64"/>
                </a:cubicBezTo>
                <a:cubicBezTo>
                  <a:pt x="214" y="63"/>
                  <a:pt x="214" y="63"/>
                  <a:pt x="213" y="63"/>
                </a:cubicBezTo>
                <a:close/>
                <a:moveTo>
                  <a:pt x="150" y="60"/>
                </a:moveTo>
                <a:cubicBezTo>
                  <a:pt x="153" y="59"/>
                  <a:pt x="153" y="59"/>
                  <a:pt x="153" y="59"/>
                </a:cubicBezTo>
                <a:cubicBezTo>
                  <a:pt x="155" y="64"/>
                  <a:pt x="155" y="64"/>
                  <a:pt x="155" y="64"/>
                </a:cubicBezTo>
                <a:lnTo>
                  <a:pt x="150" y="60"/>
                </a:lnTo>
                <a:close/>
                <a:moveTo>
                  <a:pt x="119" y="56"/>
                </a:moveTo>
                <a:cubicBezTo>
                  <a:pt x="122" y="57"/>
                  <a:pt x="122" y="57"/>
                  <a:pt x="122" y="57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21" y="59"/>
                  <a:pt x="121" y="61"/>
                  <a:pt x="122" y="62"/>
                </a:cubicBezTo>
                <a:cubicBezTo>
                  <a:pt x="122" y="62"/>
                  <a:pt x="123" y="62"/>
                  <a:pt x="123" y="63"/>
                </a:cubicBezTo>
                <a:cubicBezTo>
                  <a:pt x="123" y="63"/>
                  <a:pt x="122" y="62"/>
                  <a:pt x="122" y="62"/>
                </a:cubicBezTo>
                <a:cubicBezTo>
                  <a:pt x="120" y="62"/>
                  <a:pt x="117" y="63"/>
                  <a:pt x="117" y="59"/>
                </a:cubicBezTo>
                <a:cubicBezTo>
                  <a:pt x="118" y="60"/>
                  <a:pt x="121" y="60"/>
                  <a:pt x="121" y="57"/>
                </a:cubicBezTo>
                <a:lnTo>
                  <a:pt x="119" y="56"/>
                </a:lnTo>
                <a:close/>
                <a:moveTo>
                  <a:pt x="56" y="61"/>
                </a:moveTo>
                <a:cubicBezTo>
                  <a:pt x="58" y="62"/>
                  <a:pt x="58" y="63"/>
                  <a:pt x="60" y="59"/>
                </a:cubicBezTo>
                <a:cubicBezTo>
                  <a:pt x="58" y="59"/>
                  <a:pt x="56" y="59"/>
                  <a:pt x="56" y="61"/>
                </a:cubicBezTo>
                <a:close/>
                <a:moveTo>
                  <a:pt x="135" y="50"/>
                </a:moveTo>
                <a:cubicBezTo>
                  <a:pt x="135" y="53"/>
                  <a:pt x="138" y="52"/>
                  <a:pt x="137" y="56"/>
                </a:cubicBezTo>
                <a:cubicBezTo>
                  <a:pt x="136" y="57"/>
                  <a:pt x="136" y="57"/>
                  <a:pt x="136" y="57"/>
                </a:cubicBezTo>
                <a:cubicBezTo>
                  <a:pt x="138" y="55"/>
                  <a:pt x="138" y="64"/>
                  <a:pt x="141" y="60"/>
                </a:cubicBezTo>
                <a:cubicBezTo>
                  <a:pt x="139" y="60"/>
                  <a:pt x="139" y="60"/>
                  <a:pt x="139" y="60"/>
                </a:cubicBezTo>
                <a:cubicBezTo>
                  <a:pt x="141" y="58"/>
                  <a:pt x="135" y="54"/>
                  <a:pt x="139" y="52"/>
                </a:cubicBezTo>
                <a:cubicBezTo>
                  <a:pt x="140" y="51"/>
                  <a:pt x="136" y="49"/>
                  <a:pt x="135" y="50"/>
                </a:cubicBezTo>
                <a:close/>
                <a:moveTo>
                  <a:pt x="50" y="54"/>
                </a:moveTo>
                <a:cubicBezTo>
                  <a:pt x="52" y="54"/>
                  <a:pt x="53" y="62"/>
                  <a:pt x="56" y="58"/>
                </a:cubicBezTo>
                <a:cubicBezTo>
                  <a:pt x="53" y="57"/>
                  <a:pt x="52" y="50"/>
                  <a:pt x="50" y="54"/>
                </a:cubicBezTo>
                <a:close/>
                <a:moveTo>
                  <a:pt x="112" y="41"/>
                </a:moveTo>
                <a:cubicBezTo>
                  <a:pt x="112" y="40"/>
                  <a:pt x="112" y="40"/>
                  <a:pt x="112" y="40"/>
                </a:cubicBezTo>
                <a:cubicBezTo>
                  <a:pt x="115" y="42"/>
                  <a:pt x="115" y="42"/>
                  <a:pt x="115" y="42"/>
                </a:cubicBezTo>
                <a:cubicBezTo>
                  <a:pt x="115" y="43"/>
                  <a:pt x="115" y="43"/>
                  <a:pt x="115" y="43"/>
                </a:cubicBezTo>
                <a:lnTo>
                  <a:pt x="112" y="41"/>
                </a:lnTo>
                <a:close/>
                <a:moveTo>
                  <a:pt x="57" y="97"/>
                </a:moveTo>
                <a:cubicBezTo>
                  <a:pt x="57" y="97"/>
                  <a:pt x="58" y="97"/>
                  <a:pt x="58" y="97"/>
                </a:cubicBezTo>
                <a:cubicBezTo>
                  <a:pt x="58" y="97"/>
                  <a:pt x="57" y="97"/>
                  <a:pt x="57" y="97"/>
                </a:cubicBezTo>
                <a:close/>
                <a:moveTo>
                  <a:pt x="224" y="88"/>
                </a:moveTo>
                <a:cubicBezTo>
                  <a:pt x="223" y="89"/>
                  <a:pt x="223" y="89"/>
                  <a:pt x="223" y="90"/>
                </a:cubicBezTo>
                <a:cubicBezTo>
                  <a:pt x="224" y="90"/>
                  <a:pt x="224" y="89"/>
                  <a:pt x="224" y="88"/>
                </a:cubicBezTo>
                <a:close/>
                <a:moveTo>
                  <a:pt x="230" y="93"/>
                </a:moveTo>
                <a:cubicBezTo>
                  <a:pt x="230" y="93"/>
                  <a:pt x="230" y="93"/>
                  <a:pt x="230" y="93"/>
                </a:cubicBezTo>
                <a:cubicBezTo>
                  <a:pt x="230" y="93"/>
                  <a:pt x="230" y="93"/>
                  <a:pt x="230" y="93"/>
                </a:cubicBezTo>
                <a:close/>
                <a:moveTo>
                  <a:pt x="465" y="113"/>
                </a:moveTo>
                <a:cubicBezTo>
                  <a:pt x="467" y="114"/>
                  <a:pt x="468" y="119"/>
                  <a:pt x="468" y="114"/>
                </a:cubicBezTo>
                <a:cubicBezTo>
                  <a:pt x="468" y="111"/>
                  <a:pt x="467" y="114"/>
                  <a:pt x="465" y="113"/>
                </a:cubicBezTo>
                <a:close/>
                <a:moveTo>
                  <a:pt x="464" y="107"/>
                </a:moveTo>
                <a:cubicBezTo>
                  <a:pt x="463" y="106"/>
                  <a:pt x="462" y="105"/>
                  <a:pt x="462" y="103"/>
                </a:cubicBezTo>
                <a:cubicBezTo>
                  <a:pt x="462" y="106"/>
                  <a:pt x="463" y="106"/>
                  <a:pt x="464" y="107"/>
                </a:cubicBezTo>
                <a:close/>
                <a:moveTo>
                  <a:pt x="464" y="107"/>
                </a:moveTo>
                <a:cubicBezTo>
                  <a:pt x="465" y="107"/>
                  <a:pt x="466" y="108"/>
                  <a:pt x="468" y="107"/>
                </a:cubicBezTo>
                <a:cubicBezTo>
                  <a:pt x="467" y="105"/>
                  <a:pt x="465" y="107"/>
                  <a:pt x="464" y="107"/>
                </a:cubicBezTo>
                <a:close/>
                <a:moveTo>
                  <a:pt x="441" y="108"/>
                </a:moveTo>
                <a:cubicBezTo>
                  <a:pt x="441" y="105"/>
                  <a:pt x="434" y="101"/>
                  <a:pt x="441" y="100"/>
                </a:cubicBezTo>
                <a:cubicBezTo>
                  <a:pt x="441" y="100"/>
                  <a:pt x="438" y="100"/>
                  <a:pt x="437" y="97"/>
                </a:cubicBezTo>
                <a:cubicBezTo>
                  <a:pt x="438" y="102"/>
                  <a:pt x="437" y="106"/>
                  <a:pt x="441" y="108"/>
                </a:cubicBezTo>
                <a:close/>
                <a:moveTo>
                  <a:pt x="431" y="94"/>
                </a:moveTo>
                <a:cubicBezTo>
                  <a:pt x="431" y="94"/>
                  <a:pt x="430" y="94"/>
                  <a:pt x="429" y="94"/>
                </a:cubicBezTo>
                <a:cubicBezTo>
                  <a:pt x="430" y="94"/>
                  <a:pt x="430" y="94"/>
                  <a:pt x="431" y="94"/>
                </a:cubicBezTo>
                <a:close/>
                <a:moveTo>
                  <a:pt x="429" y="94"/>
                </a:moveTo>
                <a:cubicBezTo>
                  <a:pt x="428" y="93"/>
                  <a:pt x="427" y="87"/>
                  <a:pt x="424" y="89"/>
                </a:cubicBezTo>
                <a:cubicBezTo>
                  <a:pt x="425" y="92"/>
                  <a:pt x="425" y="95"/>
                  <a:pt x="426" y="96"/>
                </a:cubicBezTo>
                <a:cubicBezTo>
                  <a:pt x="426" y="93"/>
                  <a:pt x="428" y="94"/>
                  <a:pt x="429" y="94"/>
                </a:cubicBezTo>
                <a:close/>
                <a:moveTo>
                  <a:pt x="357" y="102"/>
                </a:moveTo>
                <a:cubicBezTo>
                  <a:pt x="360" y="103"/>
                  <a:pt x="360" y="103"/>
                  <a:pt x="360" y="103"/>
                </a:cubicBezTo>
                <a:cubicBezTo>
                  <a:pt x="361" y="101"/>
                  <a:pt x="359" y="101"/>
                  <a:pt x="359" y="100"/>
                </a:cubicBezTo>
                <a:cubicBezTo>
                  <a:pt x="358" y="101"/>
                  <a:pt x="356" y="101"/>
                  <a:pt x="357" y="102"/>
                </a:cubicBezTo>
                <a:close/>
                <a:moveTo>
                  <a:pt x="345" y="87"/>
                </a:moveTo>
                <a:cubicBezTo>
                  <a:pt x="344" y="93"/>
                  <a:pt x="344" y="93"/>
                  <a:pt x="344" y="93"/>
                </a:cubicBezTo>
                <a:cubicBezTo>
                  <a:pt x="345" y="94"/>
                  <a:pt x="344" y="89"/>
                  <a:pt x="347" y="90"/>
                </a:cubicBezTo>
                <a:lnTo>
                  <a:pt x="345" y="87"/>
                </a:lnTo>
                <a:close/>
                <a:moveTo>
                  <a:pt x="352" y="59"/>
                </a:moveTo>
                <a:cubicBezTo>
                  <a:pt x="353" y="59"/>
                  <a:pt x="353" y="59"/>
                  <a:pt x="353" y="59"/>
                </a:cubicBezTo>
                <a:cubicBezTo>
                  <a:pt x="353" y="59"/>
                  <a:pt x="353" y="59"/>
                  <a:pt x="353" y="59"/>
                </a:cubicBezTo>
                <a:lnTo>
                  <a:pt x="352" y="59"/>
                </a:lnTo>
                <a:close/>
                <a:moveTo>
                  <a:pt x="334" y="102"/>
                </a:moveTo>
                <a:cubicBezTo>
                  <a:pt x="333" y="94"/>
                  <a:pt x="333" y="94"/>
                  <a:pt x="333" y="94"/>
                </a:cubicBezTo>
                <a:cubicBezTo>
                  <a:pt x="332" y="94"/>
                  <a:pt x="332" y="100"/>
                  <a:pt x="334" y="102"/>
                </a:cubicBezTo>
                <a:close/>
                <a:moveTo>
                  <a:pt x="318" y="98"/>
                </a:moveTo>
                <a:cubicBezTo>
                  <a:pt x="323" y="100"/>
                  <a:pt x="323" y="100"/>
                  <a:pt x="323" y="100"/>
                </a:cubicBezTo>
                <a:cubicBezTo>
                  <a:pt x="322" y="98"/>
                  <a:pt x="322" y="98"/>
                  <a:pt x="322" y="98"/>
                </a:cubicBezTo>
                <a:lnTo>
                  <a:pt x="318" y="98"/>
                </a:lnTo>
                <a:close/>
                <a:moveTo>
                  <a:pt x="305" y="93"/>
                </a:moveTo>
                <a:cubicBezTo>
                  <a:pt x="308" y="95"/>
                  <a:pt x="308" y="95"/>
                  <a:pt x="308" y="95"/>
                </a:cubicBezTo>
                <a:cubicBezTo>
                  <a:pt x="309" y="94"/>
                  <a:pt x="309" y="94"/>
                  <a:pt x="309" y="94"/>
                </a:cubicBezTo>
                <a:lnTo>
                  <a:pt x="305" y="93"/>
                </a:lnTo>
                <a:close/>
                <a:moveTo>
                  <a:pt x="173" y="79"/>
                </a:moveTo>
                <a:cubicBezTo>
                  <a:pt x="171" y="80"/>
                  <a:pt x="165" y="78"/>
                  <a:pt x="166" y="84"/>
                </a:cubicBezTo>
                <a:cubicBezTo>
                  <a:pt x="168" y="76"/>
                  <a:pt x="172" y="86"/>
                  <a:pt x="173" y="79"/>
                </a:cubicBezTo>
                <a:close/>
                <a:moveTo>
                  <a:pt x="68" y="94"/>
                </a:moveTo>
                <a:cubicBezTo>
                  <a:pt x="63" y="93"/>
                  <a:pt x="63" y="93"/>
                  <a:pt x="63" y="93"/>
                </a:cubicBezTo>
                <a:cubicBezTo>
                  <a:pt x="67" y="94"/>
                  <a:pt x="64" y="97"/>
                  <a:pt x="68" y="94"/>
                </a:cubicBezTo>
                <a:close/>
                <a:moveTo>
                  <a:pt x="424" y="167"/>
                </a:moveTo>
                <a:cubicBezTo>
                  <a:pt x="425" y="167"/>
                  <a:pt x="425" y="167"/>
                  <a:pt x="425" y="167"/>
                </a:cubicBezTo>
                <a:cubicBezTo>
                  <a:pt x="425" y="167"/>
                  <a:pt x="425" y="167"/>
                  <a:pt x="424" y="167"/>
                </a:cubicBezTo>
                <a:close/>
                <a:moveTo>
                  <a:pt x="424" y="167"/>
                </a:moveTo>
                <a:cubicBezTo>
                  <a:pt x="422" y="165"/>
                  <a:pt x="419" y="166"/>
                  <a:pt x="418" y="167"/>
                </a:cubicBezTo>
                <a:cubicBezTo>
                  <a:pt x="421" y="173"/>
                  <a:pt x="423" y="168"/>
                  <a:pt x="424" y="167"/>
                </a:cubicBezTo>
                <a:close/>
                <a:moveTo>
                  <a:pt x="427" y="177"/>
                </a:moveTo>
                <a:cubicBezTo>
                  <a:pt x="430" y="178"/>
                  <a:pt x="430" y="178"/>
                  <a:pt x="430" y="178"/>
                </a:cubicBezTo>
                <a:cubicBezTo>
                  <a:pt x="429" y="178"/>
                  <a:pt x="427" y="174"/>
                  <a:pt x="427" y="177"/>
                </a:cubicBezTo>
                <a:close/>
                <a:moveTo>
                  <a:pt x="428" y="171"/>
                </a:moveTo>
                <a:cubicBezTo>
                  <a:pt x="426" y="170"/>
                  <a:pt x="426" y="170"/>
                  <a:pt x="426" y="170"/>
                </a:cubicBezTo>
                <a:cubicBezTo>
                  <a:pt x="427" y="172"/>
                  <a:pt x="427" y="172"/>
                  <a:pt x="427" y="172"/>
                </a:cubicBezTo>
                <a:lnTo>
                  <a:pt x="428" y="171"/>
                </a:lnTo>
                <a:close/>
                <a:moveTo>
                  <a:pt x="495" y="116"/>
                </a:moveTo>
                <a:cubicBezTo>
                  <a:pt x="498" y="117"/>
                  <a:pt x="499" y="118"/>
                  <a:pt x="501" y="118"/>
                </a:cubicBezTo>
                <a:lnTo>
                  <a:pt x="495" y="116"/>
                </a:lnTo>
                <a:close/>
                <a:moveTo>
                  <a:pt x="523" y="125"/>
                </a:moveTo>
                <a:cubicBezTo>
                  <a:pt x="523" y="125"/>
                  <a:pt x="523" y="125"/>
                  <a:pt x="523" y="125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cubicBezTo>
                  <a:pt x="522" y="124"/>
                  <a:pt x="522" y="124"/>
                  <a:pt x="522" y="124"/>
                </a:cubicBezTo>
                <a:lnTo>
                  <a:pt x="523" y="125"/>
                </a:lnTo>
                <a:close/>
                <a:moveTo>
                  <a:pt x="500" y="119"/>
                </a:moveTo>
                <a:cubicBezTo>
                  <a:pt x="500" y="120"/>
                  <a:pt x="500" y="120"/>
                  <a:pt x="500" y="120"/>
                </a:cubicBezTo>
                <a:cubicBezTo>
                  <a:pt x="501" y="120"/>
                  <a:pt x="501" y="120"/>
                  <a:pt x="500" y="119"/>
                </a:cubicBezTo>
                <a:close/>
                <a:moveTo>
                  <a:pt x="466" y="136"/>
                </a:moveTo>
                <a:cubicBezTo>
                  <a:pt x="466" y="137"/>
                  <a:pt x="468" y="139"/>
                  <a:pt x="469" y="140"/>
                </a:cubicBezTo>
                <a:cubicBezTo>
                  <a:pt x="468" y="138"/>
                  <a:pt x="466" y="134"/>
                  <a:pt x="466" y="136"/>
                </a:cubicBezTo>
                <a:close/>
                <a:moveTo>
                  <a:pt x="557" y="113"/>
                </a:moveTo>
                <a:cubicBezTo>
                  <a:pt x="560" y="114"/>
                  <a:pt x="560" y="114"/>
                  <a:pt x="560" y="114"/>
                </a:cubicBezTo>
                <a:cubicBezTo>
                  <a:pt x="560" y="113"/>
                  <a:pt x="558" y="113"/>
                  <a:pt x="557" y="113"/>
                </a:cubicBezTo>
                <a:close/>
                <a:moveTo>
                  <a:pt x="575" y="142"/>
                </a:moveTo>
                <a:cubicBezTo>
                  <a:pt x="574" y="142"/>
                  <a:pt x="574" y="142"/>
                  <a:pt x="574" y="142"/>
                </a:cubicBezTo>
                <a:cubicBezTo>
                  <a:pt x="575" y="143"/>
                  <a:pt x="576" y="143"/>
                  <a:pt x="578" y="144"/>
                </a:cubicBezTo>
                <a:lnTo>
                  <a:pt x="575" y="142"/>
                </a:lnTo>
                <a:close/>
                <a:moveTo>
                  <a:pt x="502" y="122"/>
                </a:moveTo>
                <a:cubicBezTo>
                  <a:pt x="504" y="123"/>
                  <a:pt x="504" y="123"/>
                  <a:pt x="504" y="123"/>
                </a:cubicBezTo>
                <a:cubicBezTo>
                  <a:pt x="504" y="123"/>
                  <a:pt x="504" y="123"/>
                  <a:pt x="504" y="123"/>
                </a:cubicBezTo>
                <a:cubicBezTo>
                  <a:pt x="502" y="122"/>
                  <a:pt x="502" y="122"/>
                  <a:pt x="502" y="122"/>
                </a:cubicBezTo>
                <a:close/>
                <a:moveTo>
                  <a:pt x="560" y="102"/>
                </a:moveTo>
                <a:cubicBezTo>
                  <a:pt x="558" y="102"/>
                  <a:pt x="557" y="103"/>
                  <a:pt x="556" y="103"/>
                </a:cubicBezTo>
                <a:cubicBezTo>
                  <a:pt x="558" y="103"/>
                  <a:pt x="560" y="103"/>
                  <a:pt x="560" y="102"/>
                </a:cubicBezTo>
                <a:close/>
                <a:moveTo>
                  <a:pt x="523" y="124"/>
                </a:move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ubicBezTo>
                  <a:pt x="523" y="124"/>
                  <a:pt x="523" y="124"/>
                  <a:pt x="523" y="124"/>
                </a:cubicBezTo>
                <a:close/>
                <a:moveTo>
                  <a:pt x="567" y="146"/>
                </a:moveTo>
                <a:cubicBezTo>
                  <a:pt x="566" y="146"/>
                  <a:pt x="565" y="146"/>
                  <a:pt x="564" y="146"/>
                </a:cubicBezTo>
                <a:cubicBezTo>
                  <a:pt x="565" y="147"/>
                  <a:pt x="567" y="147"/>
                  <a:pt x="567" y="146"/>
                </a:cubicBezTo>
                <a:close/>
                <a:moveTo>
                  <a:pt x="470" y="141"/>
                </a:moveTo>
                <a:cubicBezTo>
                  <a:pt x="469" y="140"/>
                  <a:pt x="469" y="140"/>
                  <a:pt x="469" y="140"/>
                </a:cubicBezTo>
                <a:cubicBezTo>
                  <a:pt x="470" y="141"/>
                  <a:pt x="470" y="141"/>
                  <a:pt x="470" y="141"/>
                </a:cubicBezTo>
                <a:close/>
                <a:moveTo>
                  <a:pt x="431" y="163"/>
                </a:moveTo>
                <a:cubicBezTo>
                  <a:pt x="430" y="162"/>
                  <a:pt x="429" y="160"/>
                  <a:pt x="429" y="161"/>
                </a:cubicBezTo>
                <a:cubicBezTo>
                  <a:pt x="430" y="162"/>
                  <a:pt x="430" y="163"/>
                  <a:pt x="431" y="163"/>
                </a:cubicBezTo>
                <a:close/>
                <a:moveTo>
                  <a:pt x="458" y="4"/>
                </a:moveTo>
                <a:cubicBezTo>
                  <a:pt x="458" y="5"/>
                  <a:pt x="458" y="5"/>
                  <a:pt x="458" y="5"/>
                </a:cubicBezTo>
                <a:cubicBezTo>
                  <a:pt x="458" y="4"/>
                  <a:pt x="458" y="4"/>
                  <a:pt x="458" y="4"/>
                </a:cubicBezTo>
                <a:close/>
                <a:moveTo>
                  <a:pt x="461" y="34"/>
                </a:moveTo>
                <a:cubicBezTo>
                  <a:pt x="461" y="33"/>
                  <a:pt x="462" y="33"/>
                  <a:pt x="462" y="33"/>
                </a:cubicBezTo>
                <a:cubicBezTo>
                  <a:pt x="461" y="33"/>
                  <a:pt x="460" y="34"/>
                  <a:pt x="461" y="34"/>
                </a:cubicBezTo>
                <a:close/>
                <a:moveTo>
                  <a:pt x="524" y="32"/>
                </a:moveTo>
                <a:cubicBezTo>
                  <a:pt x="520" y="39"/>
                  <a:pt x="520" y="39"/>
                  <a:pt x="520" y="39"/>
                </a:cubicBezTo>
                <a:cubicBezTo>
                  <a:pt x="523" y="38"/>
                  <a:pt x="524" y="39"/>
                  <a:pt x="526" y="37"/>
                </a:cubicBezTo>
                <a:cubicBezTo>
                  <a:pt x="523" y="40"/>
                  <a:pt x="523" y="40"/>
                  <a:pt x="523" y="40"/>
                </a:cubicBezTo>
                <a:cubicBezTo>
                  <a:pt x="526" y="39"/>
                  <a:pt x="526" y="39"/>
                  <a:pt x="526" y="39"/>
                </a:cubicBezTo>
                <a:cubicBezTo>
                  <a:pt x="533" y="42"/>
                  <a:pt x="517" y="57"/>
                  <a:pt x="531" y="58"/>
                </a:cubicBezTo>
                <a:cubicBezTo>
                  <a:pt x="532" y="57"/>
                  <a:pt x="532" y="57"/>
                  <a:pt x="532" y="57"/>
                </a:cubicBezTo>
                <a:cubicBezTo>
                  <a:pt x="528" y="64"/>
                  <a:pt x="528" y="64"/>
                  <a:pt x="528" y="64"/>
                </a:cubicBezTo>
                <a:cubicBezTo>
                  <a:pt x="529" y="64"/>
                  <a:pt x="534" y="62"/>
                  <a:pt x="536" y="62"/>
                </a:cubicBezTo>
                <a:cubicBezTo>
                  <a:pt x="531" y="64"/>
                  <a:pt x="536" y="64"/>
                  <a:pt x="532" y="67"/>
                </a:cubicBezTo>
                <a:cubicBezTo>
                  <a:pt x="535" y="67"/>
                  <a:pt x="536" y="65"/>
                  <a:pt x="537" y="64"/>
                </a:cubicBezTo>
                <a:cubicBezTo>
                  <a:pt x="541" y="64"/>
                  <a:pt x="541" y="66"/>
                  <a:pt x="541" y="68"/>
                </a:cubicBezTo>
                <a:cubicBezTo>
                  <a:pt x="541" y="69"/>
                  <a:pt x="540" y="69"/>
                  <a:pt x="541" y="69"/>
                </a:cubicBezTo>
                <a:cubicBezTo>
                  <a:pt x="541" y="71"/>
                  <a:pt x="541" y="71"/>
                  <a:pt x="541" y="71"/>
                </a:cubicBezTo>
                <a:cubicBezTo>
                  <a:pt x="541" y="72"/>
                  <a:pt x="541" y="72"/>
                  <a:pt x="542" y="73"/>
                </a:cubicBezTo>
                <a:cubicBezTo>
                  <a:pt x="542" y="75"/>
                  <a:pt x="544" y="77"/>
                  <a:pt x="546" y="78"/>
                </a:cubicBezTo>
                <a:cubicBezTo>
                  <a:pt x="540" y="76"/>
                  <a:pt x="538" y="75"/>
                  <a:pt x="536" y="74"/>
                </a:cubicBezTo>
                <a:cubicBezTo>
                  <a:pt x="535" y="73"/>
                  <a:pt x="535" y="73"/>
                  <a:pt x="534" y="72"/>
                </a:cubicBezTo>
                <a:cubicBezTo>
                  <a:pt x="533" y="72"/>
                  <a:pt x="533" y="72"/>
                  <a:pt x="532" y="72"/>
                </a:cubicBezTo>
                <a:cubicBezTo>
                  <a:pt x="531" y="73"/>
                  <a:pt x="531" y="73"/>
                  <a:pt x="532" y="74"/>
                </a:cubicBezTo>
                <a:cubicBezTo>
                  <a:pt x="533" y="75"/>
                  <a:pt x="533" y="76"/>
                  <a:pt x="534" y="76"/>
                </a:cubicBezTo>
                <a:cubicBezTo>
                  <a:pt x="536" y="77"/>
                  <a:pt x="538" y="79"/>
                  <a:pt x="538" y="82"/>
                </a:cubicBezTo>
                <a:cubicBezTo>
                  <a:pt x="539" y="78"/>
                  <a:pt x="539" y="78"/>
                  <a:pt x="539" y="78"/>
                </a:cubicBezTo>
                <a:cubicBezTo>
                  <a:pt x="544" y="78"/>
                  <a:pt x="544" y="81"/>
                  <a:pt x="545" y="83"/>
                </a:cubicBezTo>
                <a:cubicBezTo>
                  <a:pt x="545" y="86"/>
                  <a:pt x="545" y="88"/>
                  <a:pt x="550" y="87"/>
                </a:cubicBezTo>
                <a:cubicBezTo>
                  <a:pt x="550" y="89"/>
                  <a:pt x="549" y="91"/>
                  <a:pt x="548" y="94"/>
                </a:cubicBezTo>
                <a:cubicBezTo>
                  <a:pt x="546" y="96"/>
                  <a:pt x="545" y="98"/>
                  <a:pt x="548" y="99"/>
                </a:cubicBezTo>
                <a:cubicBezTo>
                  <a:pt x="550" y="99"/>
                  <a:pt x="553" y="98"/>
                  <a:pt x="555" y="97"/>
                </a:cubicBezTo>
                <a:cubicBezTo>
                  <a:pt x="558" y="101"/>
                  <a:pt x="558" y="101"/>
                  <a:pt x="558" y="101"/>
                </a:cubicBezTo>
                <a:cubicBezTo>
                  <a:pt x="552" y="101"/>
                  <a:pt x="552" y="101"/>
                  <a:pt x="552" y="101"/>
                </a:cubicBezTo>
                <a:cubicBezTo>
                  <a:pt x="553" y="103"/>
                  <a:pt x="554" y="103"/>
                  <a:pt x="556" y="103"/>
                </a:cubicBezTo>
                <a:cubicBezTo>
                  <a:pt x="553" y="105"/>
                  <a:pt x="554" y="106"/>
                  <a:pt x="554" y="108"/>
                </a:cubicBezTo>
                <a:cubicBezTo>
                  <a:pt x="555" y="109"/>
                  <a:pt x="556" y="111"/>
                  <a:pt x="554" y="113"/>
                </a:cubicBezTo>
                <a:cubicBezTo>
                  <a:pt x="557" y="113"/>
                  <a:pt x="557" y="113"/>
                  <a:pt x="557" y="113"/>
                </a:cubicBezTo>
                <a:cubicBezTo>
                  <a:pt x="557" y="114"/>
                  <a:pt x="556" y="114"/>
                  <a:pt x="555" y="114"/>
                </a:cubicBezTo>
                <a:cubicBezTo>
                  <a:pt x="562" y="115"/>
                  <a:pt x="562" y="118"/>
                  <a:pt x="568" y="119"/>
                </a:cubicBezTo>
                <a:cubicBezTo>
                  <a:pt x="569" y="118"/>
                  <a:pt x="570" y="115"/>
                  <a:pt x="566" y="115"/>
                </a:cubicBezTo>
                <a:cubicBezTo>
                  <a:pt x="571" y="112"/>
                  <a:pt x="573" y="119"/>
                  <a:pt x="575" y="121"/>
                </a:cubicBezTo>
                <a:cubicBezTo>
                  <a:pt x="570" y="119"/>
                  <a:pt x="571" y="121"/>
                  <a:pt x="570" y="122"/>
                </a:cubicBezTo>
                <a:cubicBezTo>
                  <a:pt x="572" y="123"/>
                  <a:pt x="572" y="122"/>
                  <a:pt x="573" y="123"/>
                </a:cubicBezTo>
                <a:cubicBezTo>
                  <a:pt x="577" y="125"/>
                  <a:pt x="574" y="126"/>
                  <a:pt x="572" y="126"/>
                </a:cubicBezTo>
                <a:cubicBezTo>
                  <a:pt x="570" y="127"/>
                  <a:pt x="569" y="127"/>
                  <a:pt x="577" y="130"/>
                </a:cubicBezTo>
                <a:cubicBezTo>
                  <a:pt x="570" y="129"/>
                  <a:pt x="570" y="129"/>
                  <a:pt x="570" y="129"/>
                </a:cubicBezTo>
                <a:cubicBezTo>
                  <a:pt x="578" y="133"/>
                  <a:pt x="578" y="133"/>
                  <a:pt x="578" y="133"/>
                </a:cubicBezTo>
                <a:cubicBezTo>
                  <a:pt x="570" y="131"/>
                  <a:pt x="570" y="132"/>
                  <a:pt x="571" y="133"/>
                </a:cubicBezTo>
                <a:cubicBezTo>
                  <a:pt x="571" y="134"/>
                  <a:pt x="572" y="135"/>
                  <a:pt x="564" y="133"/>
                </a:cubicBezTo>
                <a:cubicBezTo>
                  <a:pt x="566" y="135"/>
                  <a:pt x="574" y="135"/>
                  <a:pt x="573" y="136"/>
                </a:cubicBezTo>
                <a:cubicBezTo>
                  <a:pt x="577" y="139"/>
                  <a:pt x="570" y="139"/>
                  <a:pt x="572" y="141"/>
                </a:cubicBezTo>
                <a:cubicBezTo>
                  <a:pt x="572" y="141"/>
                  <a:pt x="572" y="142"/>
                  <a:pt x="574" y="142"/>
                </a:cubicBezTo>
                <a:cubicBezTo>
                  <a:pt x="573" y="142"/>
                  <a:pt x="572" y="142"/>
                  <a:pt x="571" y="142"/>
                </a:cubicBezTo>
                <a:cubicBezTo>
                  <a:pt x="570" y="142"/>
                  <a:pt x="570" y="142"/>
                  <a:pt x="570" y="142"/>
                </a:cubicBezTo>
                <a:cubicBezTo>
                  <a:pt x="568" y="142"/>
                  <a:pt x="568" y="142"/>
                  <a:pt x="567" y="142"/>
                </a:cubicBezTo>
                <a:cubicBezTo>
                  <a:pt x="565" y="143"/>
                  <a:pt x="564" y="143"/>
                  <a:pt x="561" y="143"/>
                </a:cubicBezTo>
                <a:cubicBezTo>
                  <a:pt x="568" y="146"/>
                  <a:pt x="568" y="146"/>
                  <a:pt x="568" y="146"/>
                </a:cubicBezTo>
                <a:cubicBezTo>
                  <a:pt x="565" y="145"/>
                  <a:pt x="561" y="144"/>
                  <a:pt x="561" y="145"/>
                </a:cubicBezTo>
                <a:cubicBezTo>
                  <a:pt x="561" y="145"/>
                  <a:pt x="563" y="146"/>
                  <a:pt x="564" y="146"/>
                </a:cubicBezTo>
                <a:cubicBezTo>
                  <a:pt x="555" y="146"/>
                  <a:pt x="552" y="146"/>
                  <a:pt x="548" y="147"/>
                </a:cubicBezTo>
                <a:cubicBezTo>
                  <a:pt x="552" y="149"/>
                  <a:pt x="554" y="151"/>
                  <a:pt x="558" y="151"/>
                </a:cubicBezTo>
                <a:cubicBezTo>
                  <a:pt x="558" y="153"/>
                  <a:pt x="554" y="152"/>
                  <a:pt x="549" y="152"/>
                </a:cubicBezTo>
                <a:cubicBezTo>
                  <a:pt x="545" y="151"/>
                  <a:pt x="540" y="151"/>
                  <a:pt x="538" y="152"/>
                </a:cubicBezTo>
                <a:cubicBezTo>
                  <a:pt x="541" y="154"/>
                  <a:pt x="541" y="154"/>
                  <a:pt x="541" y="154"/>
                </a:cubicBezTo>
                <a:cubicBezTo>
                  <a:pt x="534" y="152"/>
                  <a:pt x="534" y="152"/>
                  <a:pt x="534" y="152"/>
                </a:cubicBezTo>
                <a:cubicBezTo>
                  <a:pt x="536" y="153"/>
                  <a:pt x="537" y="154"/>
                  <a:pt x="539" y="155"/>
                </a:cubicBezTo>
                <a:cubicBezTo>
                  <a:pt x="535" y="157"/>
                  <a:pt x="527" y="159"/>
                  <a:pt x="518" y="153"/>
                </a:cubicBezTo>
                <a:cubicBezTo>
                  <a:pt x="521" y="154"/>
                  <a:pt x="520" y="158"/>
                  <a:pt x="526" y="160"/>
                </a:cubicBezTo>
                <a:cubicBezTo>
                  <a:pt x="521" y="158"/>
                  <a:pt x="517" y="158"/>
                  <a:pt x="514" y="159"/>
                </a:cubicBezTo>
                <a:cubicBezTo>
                  <a:pt x="510" y="159"/>
                  <a:pt x="507" y="160"/>
                  <a:pt x="504" y="160"/>
                </a:cubicBezTo>
                <a:cubicBezTo>
                  <a:pt x="504" y="160"/>
                  <a:pt x="504" y="160"/>
                  <a:pt x="504" y="160"/>
                </a:cubicBezTo>
                <a:cubicBezTo>
                  <a:pt x="501" y="158"/>
                  <a:pt x="501" y="158"/>
                  <a:pt x="501" y="158"/>
                </a:cubicBezTo>
                <a:cubicBezTo>
                  <a:pt x="501" y="159"/>
                  <a:pt x="501" y="159"/>
                  <a:pt x="501" y="159"/>
                </a:cubicBezTo>
                <a:cubicBezTo>
                  <a:pt x="503" y="160"/>
                  <a:pt x="503" y="160"/>
                  <a:pt x="503" y="160"/>
                </a:cubicBezTo>
                <a:cubicBezTo>
                  <a:pt x="501" y="160"/>
                  <a:pt x="498" y="159"/>
                  <a:pt x="496" y="158"/>
                </a:cubicBezTo>
                <a:cubicBezTo>
                  <a:pt x="496" y="159"/>
                  <a:pt x="497" y="163"/>
                  <a:pt x="496" y="165"/>
                </a:cubicBezTo>
                <a:cubicBezTo>
                  <a:pt x="495" y="162"/>
                  <a:pt x="494" y="164"/>
                  <a:pt x="493" y="166"/>
                </a:cubicBezTo>
                <a:cubicBezTo>
                  <a:pt x="492" y="167"/>
                  <a:pt x="491" y="169"/>
                  <a:pt x="489" y="166"/>
                </a:cubicBezTo>
                <a:cubicBezTo>
                  <a:pt x="489" y="167"/>
                  <a:pt x="490" y="167"/>
                  <a:pt x="490" y="169"/>
                </a:cubicBezTo>
                <a:cubicBezTo>
                  <a:pt x="485" y="169"/>
                  <a:pt x="477" y="165"/>
                  <a:pt x="473" y="171"/>
                </a:cubicBezTo>
                <a:cubicBezTo>
                  <a:pt x="469" y="161"/>
                  <a:pt x="466" y="165"/>
                  <a:pt x="461" y="162"/>
                </a:cubicBezTo>
                <a:cubicBezTo>
                  <a:pt x="463" y="168"/>
                  <a:pt x="464" y="164"/>
                  <a:pt x="466" y="168"/>
                </a:cubicBezTo>
                <a:cubicBezTo>
                  <a:pt x="464" y="167"/>
                  <a:pt x="469" y="176"/>
                  <a:pt x="464" y="172"/>
                </a:cubicBezTo>
                <a:cubicBezTo>
                  <a:pt x="465" y="173"/>
                  <a:pt x="465" y="174"/>
                  <a:pt x="465" y="173"/>
                </a:cubicBezTo>
                <a:cubicBezTo>
                  <a:pt x="464" y="174"/>
                  <a:pt x="463" y="166"/>
                  <a:pt x="461" y="169"/>
                </a:cubicBezTo>
                <a:cubicBezTo>
                  <a:pt x="463" y="173"/>
                  <a:pt x="463" y="173"/>
                  <a:pt x="463" y="173"/>
                </a:cubicBezTo>
                <a:cubicBezTo>
                  <a:pt x="459" y="168"/>
                  <a:pt x="459" y="168"/>
                  <a:pt x="459" y="168"/>
                </a:cubicBezTo>
                <a:cubicBezTo>
                  <a:pt x="455" y="172"/>
                  <a:pt x="450" y="171"/>
                  <a:pt x="448" y="177"/>
                </a:cubicBezTo>
                <a:cubicBezTo>
                  <a:pt x="447" y="176"/>
                  <a:pt x="446" y="174"/>
                  <a:pt x="446" y="172"/>
                </a:cubicBezTo>
                <a:cubicBezTo>
                  <a:pt x="445" y="173"/>
                  <a:pt x="440" y="167"/>
                  <a:pt x="439" y="172"/>
                </a:cubicBezTo>
                <a:cubicBezTo>
                  <a:pt x="440" y="174"/>
                  <a:pt x="440" y="174"/>
                  <a:pt x="440" y="174"/>
                </a:cubicBezTo>
                <a:cubicBezTo>
                  <a:pt x="438" y="179"/>
                  <a:pt x="435" y="170"/>
                  <a:pt x="430" y="170"/>
                </a:cubicBezTo>
                <a:cubicBezTo>
                  <a:pt x="431" y="170"/>
                  <a:pt x="434" y="172"/>
                  <a:pt x="432" y="167"/>
                </a:cubicBezTo>
                <a:cubicBezTo>
                  <a:pt x="431" y="164"/>
                  <a:pt x="429" y="165"/>
                  <a:pt x="429" y="168"/>
                </a:cubicBezTo>
                <a:cubicBezTo>
                  <a:pt x="427" y="162"/>
                  <a:pt x="427" y="162"/>
                  <a:pt x="427" y="162"/>
                </a:cubicBezTo>
                <a:cubicBezTo>
                  <a:pt x="429" y="165"/>
                  <a:pt x="431" y="164"/>
                  <a:pt x="432" y="166"/>
                </a:cubicBezTo>
                <a:cubicBezTo>
                  <a:pt x="432" y="165"/>
                  <a:pt x="431" y="164"/>
                  <a:pt x="431" y="163"/>
                </a:cubicBezTo>
                <a:cubicBezTo>
                  <a:pt x="433" y="164"/>
                  <a:pt x="434" y="164"/>
                  <a:pt x="436" y="165"/>
                </a:cubicBezTo>
                <a:cubicBezTo>
                  <a:pt x="434" y="166"/>
                  <a:pt x="434" y="166"/>
                  <a:pt x="434" y="166"/>
                </a:cubicBezTo>
                <a:cubicBezTo>
                  <a:pt x="437" y="171"/>
                  <a:pt x="438" y="164"/>
                  <a:pt x="439" y="166"/>
                </a:cubicBezTo>
                <a:cubicBezTo>
                  <a:pt x="437" y="161"/>
                  <a:pt x="436" y="162"/>
                  <a:pt x="436" y="158"/>
                </a:cubicBezTo>
                <a:cubicBezTo>
                  <a:pt x="439" y="154"/>
                  <a:pt x="440" y="162"/>
                  <a:pt x="445" y="166"/>
                </a:cubicBezTo>
                <a:cubicBezTo>
                  <a:pt x="445" y="167"/>
                  <a:pt x="445" y="167"/>
                  <a:pt x="445" y="167"/>
                </a:cubicBezTo>
                <a:cubicBezTo>
                  <a:pt x="447" y="168"/>
                  <a:pt x="450" y="173"/>
                  <a:pt x="450" y="168"/>
                </a:cubicBezTo>
                <a:cubicBezTo>
                  <a:pt x="448" y="165"/>
                  <a:pt x="447" y="165"/>
                  <a:pt x="446" y="164"/>
                </a:cubicBezTo>
                <a:cubicBezTo>
                  <a:pt x="445" y="162"/>
                  <a:pt x="450" y="169"/>
                  <a:pt x="450" y="165"/>
                </a:cubicBezTo>
                <a:cubicBezTo>
                  <a:pt x="447" y="161"/>
                  <a:pt x="444" y="160"/>
                  <a:pt x="442" y="161"/>
                </a:cubicBezTo>
                <a:cubicBezTo>
                  <a:pt x="442" y="159"/>
                  <a:pt x="441" y="158"/>
                  <a:pt x="440" y="156"/>
                </a:cubicBezTo>
                <a:cubicBezTo>
                  <a:pt x="447" y="158"/>
                  <a:pt x="455" y="162"/>
                  <a:pt x="459" y="157"/>
                </a:cubicBezTo>
                <a:cubicBezTo>
                  <a:pt x="454" y="151"/>
                  <a:pt x="460" y="156"/>
                  <a:pt x="457" y="150"/>
                </a:cubicBezTo>
                <a:cubicBezTo>
                  <a:pt x="459" y="154"/>
                  <a:pt x="459" y="149"/>
                  <a:pt x="462" y="151"/>
                </a:cubicBezTo>
                <a:cubicBezTo>
                  <a:pt x="460" y="145"/>
                  <a:pt x="457" y="148"/>
                  <a:pt x="457" y="144"/>
                </a:cubicBezTo>
                <a:cubicBezTo>
                  <a:pt x="460" y="144"/>
                  <a:pt x="468" y="152"/>
                  <a:pt x="471" y="149"/>
                </a:cubicBezTo>
                <a:cubicBezTo>
                  <a:pt x="470" y="147"/>
                  <a:pt x="469" y="147"/>
                  <a:pt x="468" y="146"/>
                </a:cubicBezTo>
                <a:cubicBezTo>
                  <a:pt x="471" y="147"/>
                  <a:pt x="478" y="158"/>
                  <a:pt x="477" y="149"/>
                </a:cubicBezTo>
                <a:cubicBezTo>
                  <a:pt x="475" y="147"/>
                  <a:pt x="473" y="144"/>
                  <a:pt x="470" y="141"/>
                </a:cubicBezTo>
                <a:cubicBezTo>
                  <a:pt x="471" y="141"/>
                  <a:pt x="471" y="141"/>
                  <a:pt x="471" y="139"/>
                </a:cubicBezTo>
                <a:cubicBezTo>
                  <a:pt x="469" y="135"/>
                  <a:pt x="469" y="135"/>
                  <a:pt x="469" y="135"/>
                </a:cubicBezTo>
                <a:cubicBezTo>
                  <a:pt x="471" y="133"/>
                  <a:pt x="474" y="143"/>
                  <a:pt x="477" y="147"/>
                </a:cubicBezTo>
                <a:cubicBezTo>
                  <a:pt x="477" y="141"/>
                  <a:pt x="477" y="141"/>
                  <a:pt x="477" y="141"/>
                </a:cubicBezTo>
                <a:cubicBezTo>
                  <a:pt x="478" y="139"/>
                  <a:pt x="480" y="139"/>
                  <a:pt x="482" y="139"/>
                </a:cubicBezTo>
                <a:cubicBezTo>
                  <a:pt x="484" y="140"/>
                  <a:pt x="486" y="143"/>
                  <a:pt x="488" y="146"/>
                </a:cubicBezTo>
                <a:cubicBezTo>
                  <a:pt x="489" y="145"/>
                  <a:pt x="491" y="145"/>
                  <a:pt x="488" y="140"/>
                </a:cubicBezTo>
                <a:cubicBezTo>
                  <a:pt x="486" y="137"/>
                  <a:pt x="484" y="135"/>
                  <a:pt x="483" y="133"/>
                </a:cubicBezTo>
                <a:cubicBezTo>
                  <a:pt x="482" y="131"/>
                  <a:pt x="481" y="130"/>
                  <a:pt x="479" y="131"/>
                </a:cubicBezTo>
                <a:cubicBezTo>
                  <a:pt x="480" y="135"/>
                  <a:pt x="483" y="135"/>
                  <a:pt x="482" y="136"/>
                </a:cubicBezTo>
                <a:cubicBezTo>
                  <a:pt x="481" y="135"/>
                  <a:pt x="480" y="140"/>
                  <a:pt x="477" y="136"/>
                </a:cubicBezTo>
                <a:cubicBezTo>
                  <a:pt x="481" y="135"/>
                  <a:pt x="481" y="135"/>
                  <a:pt x="481" y="135"/>
                </a:cubicBezTo>
                <a:cubicBezTo>
                  <a:pt x="478" y="128"/>
                  <a:pt x="479" y="135"/>
                  <a:pt x="477" y="132"/>
                </a:cubicBezTo>
                <a:cubicBezTo>
                  <a:pt x="477" y="129"/>
                  <a:pt x="478" y="129"/>
                  <a:pt x="479" y="129"/>
                </a:cubicBezTo>
                <a:cubicBezTo>
                  <a:pt x="479" y="129"/>
                  <a:pt x="480" y="129"/>
                  <a:pt x="480" y="129"/>
                </a:cubicBezTo>
                <a:cubicBezTo>
                  <a:pt x="480" y="129"/>
                  <a:pt x="481" y="129"/>
                  <a:pt x="481" y="128"/>
                </a:cubicBezTo>
                <a:cubicBezTo>
                  <a:pt x="480" y="128"/>
                  <a:pt x="480" y="128"/>
                  <a:pt x="480" y="128"/>
                </a:cubicBezTo>
                <a:cubicBezTo>
                  <a:pt x="482" y="129"/>
                  <a:pt x="481" y="127"/>
                  <a:pt x="485" y="130"/>
                </a:cubicBezTo>
                <a:cubicBezTo>
                  <a:pt x="488" y="136"/>
                  <a:pt x="486" y="134"/>
                  <a:pt x="486" y="136"/>
                </a:cubicBezTo>
                <a:cubicBezTo>
                  <a:pt x="488" y="136"/>
                  <a:pt x="491" y="138"/>
                  <a:pt x="495" y="139"/>
                </a:cubicBezTo>
                <a:cubicBezTo>
                  <a:pt x="499" y="139"/>
                  <a:pt x="502" y="139"/>
                  <a:pt x="499" y="133"/>
                </a:cubicBezTo>
                <a:cubicBezTo>
                  <a:pt x="497" y="132"/>
                  <a:pt x="495" y="131"/>
                  <a:pt x="493" y="129"/>
                </a:cubicBezTo>
                <a:cubicBezTo>
                  <a:pt x="493" y="128"/>
                  <a:pt x="500" y="132"/>
                  <a:pt x="493" y="126"/>
                </a:cubicBezTo>
                <a:cubicBezTo>
                  <a:pt x="494" y="128"/>
                  <a:pt x="490" y="124"/>
                  <a:pt x="489" y="123"/>
                </a:cubicBezTo>
                <a:cubicBezTo>
                  <a:pt x="489" y="123"/>
                  <a:pt x="489" y="123"/>
                  <a:pt x="489" y="123"/>
                </a:cubicBezTo>
                <a:cubicBezTo>
                  <a:pt x="489" y="123"/>
                  <a:pt x="488" y="122"/>
                  <a:pt x="487" y="121"/>
                </a:cubicBezTo>
                <a:cubicBezTo>
                  <a:pt x="491" y="125"/>
                  <a:pt x="494" y="126"/>
                  <a:pt x="497" y="127"/>
                </a:cubicBezTo>
                <a:cubicBezTo>
                  <a:pt x="495" y="126"/>
                  <a:pt x="494" y="124"/>
                  <a:pt x="493" y="123"/>
                </a:cubicBezTo>
                <a:cubicBezTo>
                  <a:pt x="495" y="123"/>
                  <a:pt x="496" y="125"/>
                  <a:pt x="498" y="127"/>
                </a:cubicBezTo>
                <a:cubicBezTo>
                  <a:pt x="499" y="128"/>
                  <a:pt x="505" y="131"/>
                  <a:pt x="501" y="127"/>
                </a:cubicBezTo>
                <a:cubicBezTo>
                  <a:pt x="498" y="124"/>
                  <a:pt x="496" y="125"/>
                  <a:pt x="493" y="122"/>
                </a:cubicBezTo>
                <a:cubicBezTo>
                  <a:pt x="496" y="123"/>
                  <a:pt x="499" y="125"/>
                  <a:pt x="502" y="126"/>
                </a:cubicBezTo>
                <a:cubicBezTo>
                  <a:pt x="501" y="125"/>
                  <a:pt x="501" y="125"/>
                  <a:pt x="501" y="125"/>
                </a:cubicBezTo>
                <a:cubicBezTo>
                  <a:pt x="502" y="126"/>
                  <a:pt x="504" y="127"/>
                  <a:pt x="503" y="126"/>
                </a:cubicBezTo>
                <a:cubicBezTo>
                  <a:pt x="500" y="124"/>
                  <a:pt x="499" y="123"/>
                  <a:pt x="499" y="124"/>
                </a:cubicBezTo>
                <a:cubicBezTo>
                  <a:pt x="497" y="122"/>
                  <a:pt x="501" y="124"/>
                  <a:pt x="504" y="125"/>
                </a:cubicBezTo>
                <a:cubicBezTo>
                  <a:pt x="506" y="126"/>
                  <a:pt x="509" y="126"/>
                  <a:pt x="504" y="123"/>
                </a:cubicBezTo>
                <a:cubicBezTo>
                  <a:pt x="508" y="125"/>
                  <a:pt x="508" y="125"/>
                  <a:pt x="508" y="125"/>
                </a:cubicBezTo>
                <a:cubicBezTo>
                  <a:pt x="507" y="124"/>
                  <a:pt x="506" y="123"/>
                  <a:pt x="505" y="123"/>
                </a:cubicBezTo>
                <a:cubicBezTo>
                  <a:pt x="510" y="125"/>
                  <a:pt x="510" y="125"/>
                  <a:pt x="510" y="125"/>
                </a:cubicBezTo>
                <a:cubicBezTo>
                  <a:pt x="515" y="126"/>
                  <a:pt x="502" y="120"/>
                  <a:pt x="500" y="119"/>
                </a:cubicBezTo>
                <a:cubicBezTo>
                  <a:pt x="500" y="119"/>
                  <a:pt x="500" y="119"/>
                  <a:pt x="500" y="119"/>
                </a:cubicBezTo>
                <a:cubicBezTo>
                  <a:pt x="499" y="119"/>
                  <a:pt x="496" y="117"/>
                  <a:pt x="495" y="116"/>
                </a:cubicBezTo>
                <a:cubicBezTo>
                  <a:pt x="497" y="117"/>
                  <a:pt x="499" y="118"/>
                  <a:pt x="501" y="118"/>
                </a:cubicBezTo>
                <a:cubicBezTo>
                  <a:pt x="501" y="118"/>
                  <a:pt x="501" y="118"/>
                  <a:pt x="501" y="118"/>
                </a:cubicBezTo>
                <a:cubicBezTo>
                  <a:pt x="509" y="122"/>
                  <a:pt x="514" y="122"/>
                  <a:pt x="529" y="127"/>
                </a:cubicBezTo>
                <a:cubicBezTo>
                  <a:pt x="529" y="127"/>
                  <a:pt x="528" y="127"/>
                  <a:pt x="528" y="126"/>
                </a:cubicBezTo>
                <a:cubicBezTo>
                  <a:pt x="526" y="126"/>
                  <a:pt x="526" y="126"/>
                  <a:pt x="526" y="126"/>
                </a:cubicBezTo>
                <a:cubicBezTo>
                  <a:pt x="525" y="125"/>
                  <a:pt x="524" y="125"/>
                  <a:pt x="523" y="124"/>
                </a:cubicBezTo>
                <a:cubicBezTo>
                  <a:pt x="523" y="124"/>
                  <a:pt x="522" y="124"/>
                  <a:pt x="521" y="123"/>
                </a:cubicBezTo>
                <a:cubicBezTo>
                  <a:pt x="518" y="122"/>
                  <a:pt x="511" y="120"/>
                  <a:pt x="512" y="119"/>
                </a:cubicBezTo>
                <a:cubicBezTo>
                  <a:pt x="509" y="118"/>
                  <a:pt x="510" y="119"/>
                  <a:pt x="509" y="119"/>
                </a:cubicBezTo>
                <a:cubicBezTo>
                  <a:pt x="509" y="118"/>
                  <a:pt x="509" y="118"/>
                  <a:pt x="511" y="119"/>
                </a:cubicBezTo>
                <a:cubicBezTo>
                  <a:pt x="505" y="117"/>
                  <a:pt x="505" y="117"/>
                  <a:pt x="505" y="117"/>
                </a:cubicBezTo>
                <a:cubicBezTo>
                  <a:pt x="511" y="119"/>
                  <a:pt x="509" y="117"/>
                  <a:pt x="508" y="117"/>
                </a:cubicBezTo>
                <a:cubicBezTo>
                  <a:pt x="499" y="114"/>
                  <a:pt x="499" y="114"/>
                  <a:pt x="499" y="114"/>
                </a:cubicBezTo>
                <a:cubicBezTo>
                  <a:pt x="503" y="116"/>
                  <a:pt x="504" y="116"/>
                  <a:pt x="502" y="115"/>
                </a:cubicBezTo>
                <a:cubicBezTo>
                  <a:pt x="497" y="113"/>
                  <a:pt x="497" y="113"/>
                  <a:pt x="497" y="113"/>
                </a:cubicBezTo>
                <a:cubicBezTo>
                  <a:pt x="498" y="113"/>
                  <a:pt x="509" y="117"/>
                  <a:pt x="503" y="114"/>
                </a:cubicBezTo>
                <a:cubicBezTo>
                  <a:pt x="505" y="115"/>
                  <a:pt x="507" y="116"/>
                  <a:pt x="509" y="117"/>
                </a:cubicBezTo>
                <a:cubicBezTo>
                  <a:pt x="510" y="116"/>
                  <a:pt x="521" y="119"/>
                  <a:pt x="526" y="120"/>
                </a:cubicBezTo>
                <a:cubicBezTo>
                  <a:pt x="529" y="120"/>
                  <a:pt x="526" y="118"/>
                  <a:pt x="525" y="116"/>
                </a:cubicBezTo>
                <a:cubicBezTo>
                  <a:pt x="523" y="115"/>
                  <a:pt x="523" y="114"/>
                  <a:pt x="531" y="114"/>
                </a:cubicBezTo>
                <a:cubicBezTo>
                  <a:pt x="528" y="113"/>
                  <a:pt x="526" y="113"/>
                  <a:pt x="524" y="113"/>
                </a:cubicBezTo>
                <a:cubicBezTo>
                  <a:pt x="522" y="112"/>
                  <a:pt x="521" y="112"/>
                  <a:pt x="518" y="112"/>
                </a:cubicBezTo>
                <a:cubicBezTo>
                  <a:pt x="517" y="113"/>
                  <a:pt x="516" y="113"/>
                  <a:pt x="509" y="112"/>
                </a:cubicBezTo>
                <a:cubicBezTo>
                  <a:pt x="502" y="113"/>
                  <a:pt x="529" y="117"/>
                  <a:pt x="519" y="117"/>
                </a:cubicBezTo>
                <a:cubicBezTo>
                  <a:pt x="511" y="115"/>
                  <a:pt x="511" y="115"/>
                  <a:pt x="514" y="115"/>
                </a:cubicBezTo>
                <a:cubicBezTo>
                  <a:pt x="508" y="113"/>
                  <a:pt x="504" y="113"/>
                  <a:pt x="502" y="113"/>
                </a:cubicBezTo>
                <a:cubicBezTo>
                  <a:pt x="503" y="113"/>
                  <a:pt x="501" y="112"/>
                  <a:pt x="500" y="111"/>
                </a:cubicBezTo>
                <a:cubicBezTo>
                  <a:pt x="498" y="110"/>
                  <a:pt x="496" y="110"/>
                  <a:pt x="496" y="109"/>
                </a:cubicBezTo>
                <a:cubicBezTo>
                  <a:pt x="499" y="110"/>
                  <a:pt x="502" y="109"/>
                  <a:pt x="501" y="109"/>
                </a:cubicBezTo>
                <a:cubicBezTo>
                  <a:pt x="505" y="109"/>
                  <a:pt x="506" y="107"/>
                  <a:pt x="515" y="108"/>
                </a:cubicBezTo>
                <a:cubicBezTo>
                  <a:pt x="516" y="106"/>
                  <a:pt x="503" y="107"/>
                  <a:pt x="511" y="105"/>
                </a:cubicBezTo>
                <a:cubicBezTo>
                  <a:pt x="505" y="106"/>
                  <a:pt x="506" y="104"/>
                  <a:pt x="501" y="105"/>
                </a:cubicBezTo>
                <a:cubicBezTo>
                  <a:pt x="504" y="105"/>
                  <a:pt x="503" y="106"/>
                  <a:pt x="501" y="106"/>
                </a:cubicBezTo>
                <a:cubicBezTo>
                  <a:pt x="499" y="107"/>
                  <a:pt x="496" y="107"/>
                  <a:pt x="494" y="107"/>
                </a:cubicBezTo>
                <a:cubicBezTo>
                  <a:pt x="493" y="107"/>
                  <a:pt x="491" y="106"/>
                  <a:pt x="490" y="106"/>
                </a:cubicBezTo>
                <a:cubicBezTo>
                  <a:pt x="492" y="106"/>
                  <a:pt x="495" y="106"/>
                  <a:pt x="496" y="105"/>
                </a:cubicBezTo>
                <a:cubicBezTo>
                  <a:pt x="491" y="105"/>
                  <a:pt x="491" y="105"/>
                  <a:pt x="491" y="105"/>
                </a:cubicBezTo>
                <a:cubicBezTo>
                  <a:pt x="497" y="105"/>
                  <a:pt x="494" y="104"/>
                  <a:pt x="492" y="104"/>
                </a:cubicBezTo>
                <a:cubicBezTo>
                  <a:pt x="489" y="103"/>
                  <a:pt x="487" y="103"/>
                  <a:pt x="494" y="101"/>
                </a:cubicBezTo>
                <a:cubicBezTo>
                  <a:pt x="494" y="102"/>
                  <a:pt x="498" y="102"/>
                  <a:pt x="492" y="103"/>
                </a:cubicBezTo>
                <a:cubicBezTo>
                  <a:pt x="494" y="103"/>
                  <a:pt x="496" y="103"/>
                  <a:pt x="499" y="102"/>
                </a:cubicBezTo>
                <a:cubicBezTo>
                  <a:pt x="501" y="102"/>
                  <a:pt x="503" y="101"/>
                  <a:pt x="506" y="101"/>
                </a:cubicBezTo>
                <a:cubicBezTo>
                  <a:pt x="508" y="100"/>
                  <a:pt x="506" y="98"/>
                  <a:pt x="505" y="97"/>
                </a:cubicBezTo>
                <a:cubicBezTo>
                  <a:pt x="504" y="95"/>
                  <a:pt x="503" y="94"/>
                  <a:pt x="506" y="91"/>
                </a:cubicBezTo>
                <a:cubicBezTo>
                  <a:pt x="503" y="93"/>
                  <a:pt x="504" y="94"/>
                  <a:pt x="500" y="96"/>
                </a:cubicBezTo>
                <a:cubicBezTo>
                  <a:pt x="498" y="95"/>
                  <a:pt x="500" y="94"/>
                  <a:pt x="502" y="91"/>
                </a:cubicBezTo>
                <a:cubicBezTo>
                  <a:pt x="504" y="89"/>
                  <a:pt x="506" y="85"/>
                  <a:pt x="507" y="83"/>
                </a:cubicBezTo>
                <a:cubicBezTo>
                  <a:pt x="502" y="86"/>
                  <a:pt x="502" y="86"/>
                  <a:pt x="502" y="86"/>
                </a:cubicBezTo>
                <a:cubicBezTo>
                  <a:pt x="506" y="82"/>
                  <a:pt x="500" y="87"/>
                  <a:pt x="500" y="83"/>
                </a:cubicBezTo>
                <a:cubicBezTo>
                  <a:pt x="501" y="83"/>
                  <a:pt x="503" y="82"/>
                  <a:pt x="503" y="82"/>
                </a:cubicBezTo>
                <a:cubicBezTo>
                  <a:pt x="501" y="80"/>
                  <a:pt x="498" y="84"/>
                  <a:pt x="496" y="83"/>
                </a:cubicBezTo>
                <a:cubicBezTo>
                  <a:pt x="503" y="76"/>
                  <a:pt x="489" y="85"/>
                  <a:pt x="492" y="79"/>
                </a:cubicBezTo>
                <a:cubicBezTo>
                  <a:pt x="490" y="80"/>
                  <a:pt x="490" y="80"/>
                  <a:pt x="490" y="80"/>
                </a:cubicBezTo>
                <a:cubicBezTo>
                  <a:pt x="493" y="76"/>
                  <a:pt x="483" y="77"/>
                  <a:pt x="481" y="74"/>
                </a:cubicBezTo>
                <a:cubicBezTo>
                  <a:pt x="482" y="74"/>
                  <a:pt x="482" y="77"/>
                  <a:pt x="487" y="74"/>
                </a:cubicBezTo>
                <a:cubicBezTo>
                  <a:pt x="487" y="69"/>
                  <a:pt x="487" y="69"/>
                  <a:pt x="487" y="69"/>
                </a:cubicBezTo>
                <a:cubicBezTo>
                  <a:pt x="485" y="70"/>
                  <a:pt x="484" y="69"/>
                  <a:pt x="482" y="71"/>
                </a:cubicBezTo>
                <a:cubicBezTo>
                  <a:pt x="481" y="72"/>
                  <a:pt x="483" y="72"/>
                  <a:pt x="483" y="72"/>
                </a:cubicBezTo>
                <a:cubicBezTo>
                  <a:pt x="480" y="73"/>
                  <a:pt x="480" y="73"/>
                  <a:pt x="480" y="73"/>
                </a:cubicBezTo>
                <a:cubicBezTo>
                  <a:pt x="481" y="68"/>
                  <a:pt x="488" y="69"/>
                  <a:pt x="493" y="67"/>
                </a:cubicBezTo>
                <a:cubicBezTo>
                  <a:pt x="491" y="66"/>
                  <a:pt x="495" y="63"/>
                  <a:pt x="495" y="62"/>
                </a:cubicBezTo>
                <a:cubicBezTo>
                  <a:pt x="489" y="63"/>
                  <a:pt x="490" y="66"/>
                  <a:pt x="484" y="68"/>
                </a:cubicBezTo>
                <a:cubicBezTo>
                  <a:pt x="481" y="68"/>
                  <a:pt x="483" y="62"/>
                  <a:pt x="488" y="59"/>
                </a:cubicBezTo>
                <a:cubicBezTo>
                  <a:pt x="475" y="63"/>
                  <a:pt x="482" y="53"/>
                  <a:pt x="473" y="57"/>
                </a:cubicBezTo>
                <a:cubicBezTo>
                  <a:pt x="474" y="57"/>
                  <a:pt x="477" y="55"/>
                  <a:pt x="475" y="55"/>
                </a:cubicBezTo>
                <a:cubicBezTo>
                  <a:pt x="473" y="56"/>
                  <a:pt x="473" y="56"/>
                  <a:pt x="473" y="56"/>
                </a:cubicBezTo>
                <a:cubicBezTo>
                  <a:pt x="468" y="55"/>
                  <a:pt x="480" y="50"/>
                  <a:pt x="477" y="49"/>
                </a:cubicBezTo>
                <a:cubicBezTo>
                  <a:pt x="476" y="50"/>
                  <a:pt x="475" y="51"/>
                  <a:pt x="473" y="52"/>
                </a:cubicBezTo>
                <a:cubicBezTo>
                  <a:pt x="470" y="50"/>
                  <a:pt x="482" y="42"/>
                  <a:pt x="475" y="41"/>
                </a:cubicBezTo>
                <a:cubicBezTo>
                  <a:pt x="475" y="42"/>
                  <a:pt x="474" y="42"/>
                  <a:pt x="474" y="42"/>
                </a:cubicBezTo>
                <a:cubicBezTo>
                  <a:pt x="473" y="43"/>
                  <a:pt x="473" y="42"/>
                  <a:pt x="475" y="40"/>
                </a:cubicBezTo>
                <a:cubicBezTo>
                  <a:pt x="479" y="40"/>
                  <a:pt x="479" y="40"/>
                  <a:pt x="479" y="40"/>
                </a:cubicBezTo>
                <a:cubicBezTo>
                  <a:pt x="489" y="34"/>
                  <a:pt x="472" y="37"/>
                  <a:pt x="474" y="33"/>
                </a:cubicBezTo>
                <a:cubicBezTo>
                  <a:pt x="472" y="34"/>
                  <a:pt x="473" y="36"/>
                  <a:pt x="469" y="36"/>
                </a:cubicBezTo>
                <a:cubicBezTo>
                  <a:pt x="468" y="35"/>
                  <a:pt x="480" y="30"/>
                  <a:pt x="474" y="30"/>
                </a:cubicBezTo>
                <a:cubicBezTo>
                  <a:pt x="473" y="32"/>
                  <a:pt x="467" y="34"/>
                  <a:pt x="467" y="35"/>
                </a:cubicBezTo>
                <a:cubicBezTo>
                  <a:pt x="465" y="34"/>
                  <a:pt x="462" y="34"/>
                  <a:pt x="466" y="32"/>
                </a:cubicBezTo>
                <a:cubicBezTo>
                  <a:pt x="465" y="32"/>
                  <a:pt x="463" y="32"/>
                  <a:pt x="462" y="33"/>
                </a:cubicBezTo>
                <a:cubicBezTo>
                  <a:pt x="465" y="31"/>
                  <a:pt x="462" y="30"/>
                  <a:pt x="461" y="29"/>
                </a:cubicBezTo>
                <a:cubicBezTo>
                  <a:pt x="459" y="30"/>
                  <a:pt x="459" y="30"/>
                  <a:pt x="459" y="30"/>
                </a:cubicBezTo>
                <a:cubicBezTo>
                  <a:pt x="469" y="24"/>
                  <a:pt x="458" y="27"/>
                  <a:pt x="458" y="25"/>
                </a:cubicBezTo>
                <a:cubicBezTo>
                  <a:pt x="455" y="26"/>
                  <a:pt x="455" y="26"/>
                  <a:pt x="455" y="26"/>
                </a:cubicBezTo>
                <a:cubicBezTo>
                  <a:pt x="456" y="25"/>
                  <a:pt x="459" y="22"/>
                  <a:pt x="454" y="22"/>
                </a:cubicBezTo>
                <a:cubicBezTo>
                  <a:pt x="451" y="24"/>
                  <a:pt x="451" y="24"/>
                  <a:pt x="451" y="24"/>
                </a:cubicBezTo>
                <a:cubicBezTo>
                  <a:pt x="453" y="22"/>
                  <a:pt x="446" y="21"/>
                  <a:pt x="451" y="18"/>
                </a:cubicBezTo>
                <a:cubicBezTo>
                  <a:pt x="450" y="18"/>
                  <a:pt x="445" y="22"/>
                  <a:pt x="444" y="20"/>
                </a:cubicBezTo>
                <a:cubicBezTo>
                  <a:pt x="446" y="18"/>
                  <a:pt x="447" y="16"/>
                  <a:pt x="444" y="16"/>
                </a:cubicBezTo>
                <a:cubicBezTo>
                  <a:pt x="442" y="17"/>
                  <a:pt x="440" y="18"/>
                  <a:pt x="442" y="18"/>
                </a:cubicBezTo>
                <a:cubicBezTo>
                  <a:pt x="443" y="18"/>
                  <a:pt x="443" y="18"/>
                  <a:pt x="444" y="17"/>
                </a:cubicBezTo>
                <a:cubicBezTo>
                  <a:pt x="441" y="19"/>
                  <a:pt x="441" y="19"/>
                  <a:pt x="441" y="19"/>
                </a:cubicBezTo>
                <a:cubicBezTo>
                  <a:pt x="438" y="18"/>
                  <a:pt x="443" y="17"/>
                  <a:pt x="441" y="15"/>
                </a:cubicBezTo>
                <a:cubicBezTo>
                  <a:pt x="439" y="16"/>
                  <a:pt x="438" y="17"/>
                  <a:pt x="436" y="18"/>
                </a:cubicBezTo>
                <a:cubicBezTo>
                  <a:pt x="437" y="15"/>
                  <a:pt x="439" y="12"/>
                  <a:pt x="440" y="8"/>
                </a:cubicBezTo>
                <a:cubicBezTo>
                  <a:pt x="443" y="7"/>
                  <a:pt x="444" y="8"/>
                  <a:pt x="448" y="6"/>
                </a:cubicBezTo>
                <a:cubicBezTo>
                  <a:pt x="448" y="7"/>
                  <a:pt x="449" y="7"/>
                  <a:pt x="450" y="8"/>
                </a:cubicBezTo>
                <a:cubicBezTo>
                  <a:pt x="455" y="8"/>
                  <a:pt x="454" y="5"/>
                  <a:pt x="455" y="3"/>
                </a:cubicBezTo>
                <a:cubicBezTo>
                  <a:pt x="456" y="5"/>
                  <a:pt x="456" y="5"/>
                  <a:pt x="456" y="5"/>
                </a:cubicBezTo>
                <a:cubicBezTo>
                  <a:pt x="457" y="5"/>
                  <a:pt x="458" y="5"/>
                  <a:pt x="458" y="5"/>
                </a:cubicBezTo>
                <a:cubicBezTo>
                  <a:pt x="458" y="6"/>
                  <a:pt x="458" y="6"/>
                  <a:pt x="458" y="6"/>
                </a:cubicBezTo>
                <a:cubicBezTo>
                  <a:pt x="463" y="0"/>
                  <a:pt x="468" y="6"/>
                  <a:pt x="471" y="1"/>
                </a:cubicBezTo>
                <a:cubicBezTo>
                  <a:pt x="471" y="2"/>
                  <a:pt x="468" y="4"/>
                  <a:pt x="466" y="6"/>
                </a:cubicBezTo>
                <a:cubicBezTo>
                  <a:pt x="465" y="8"/>
                  <a:pt x="468" y="6"/>
                  <a:pt x="470" y="6"/>
                </a:cubicBezTo>
                <a:cubicBezTo>
                  <a:pt x="474" y="2"/>
                  <a:pt x="474" y="2"/>
                  <a:pt x="474" y="2"/>
                </a:cubicBezTo>
                <a:cubicBezTo>
                  <a:pt x="473" y="7"/>
                  <a:pt x="478" y="0"/>
                  <a:pt x="482" y="2"/>
                </a:cubicBezTo>
                <a:cubicBezTo>
                  <a:pt x="480" y="6"/>
                  <a:pt x="495" y="3"/>
                  <a:pt x="496" y="4"/>
                </a:cubicBezTo>
                <a:cubicBezTo>
                  <a:pt x="496" y="7"/>
                  <a:pt x="490" y="5"/>
                  <a:pt x="488" y="8"/>
                </a:cubicBezTo>
                <a:cubicBezTo>
                  <a:pt x="488" y="9"/>
                  <a:pt x="491" y="7"/>
                  <a:pt x="493" y="8"/>
                </a:cubicBezTo>
                <a:cubicBezTo>
                  <a:pt x="487" y="11"/>
                  <a:pt x="487" y="11"/>
                  <a:pt x="487" y="11"/>
                </a:cubicBezTo>
                <a:cubicBezTo>
                  <a:pt x="487" y="13"/>
                  <a:pt x="493" y="9"/>
                  <a:pt x="491" y="11"/>
                </a:cubicBezTo>
                <a:cubicBezTo>
                  <a:pt x="495" y="11"/>
                  <a:pt x="493" y="9"/>
                  <a:pt x="498" y="7"/>
                </a:cubicBezTo>
                <a:cubicBezTo>
                  <a:pt x="497" y="8"/>
                  <a:pt x="495" y="11"/>
                  <a:pt x="498" y="10"/>
                </a:cubicBezTo>
                <a:cubicBezTo>
                  <a:pt x="499" y="10"/>
                  <a:pt x="499" y="8"/>
                  <a:pt x="500" y="9"/>
                </a:cubicBezTo>
                <a:cubicBezTo>
                  <a:pt x="499" y="14"/>
                  <a:pt x="506" y="13"/>
                  <a:pt x="507" y="17"/>
                </a:cubicBezTo>
                <a:cubicBezTo>
                  <a:pt x="510" y="16"/>
                  <a:pt x="510" y="16"/>
                  <a:pt x="510" y="16"/>
                </a:cubicBezTo>
                <a:cubicBezTo>
                  <a:pt x="509" y="16"/>
                  <a:pt x="508" y="17"/>
                  <a:pt x="509" y="17"/>
                </a:cubicBezTo>
                <a:cubicBezTo>
                  <a:pt x="511" y="16"/>
                  <a:pt x="511" y="16"/>
                  <a:pt x="511" y="16"/>
                </a:cubicBezTo>
                <a:cubicBezTo>
                  <a:pt x="511" y="17"/>
                  <a:pt x="509" y="23"/>
                  <a:pt x="511" y="25"/>
                </a:cubicBezTo>
                <a:cubicBezTo>
                  <a:pt x="514" y="22"/>
                  <a:pt x="514" y="22"/>
                  <a:pt x="514" y="22"/>
                </a:cubicBezTo>
                <a:cubicBezTo>
                  <a:pt x="511" y="26"/>
                  <a:pt x="511" y="26"/>
                  <a:pt x="511" y="26"/>
                </a:cubicBezTo>
                <a:cubicBezTo>
                  <a:pt x="516" y="24"/>
                  <a:pt x="516" y="24"/>
                  <a:pt x="516" y="24"/>
                </a:cubicBezTo>
                <a:cubicBezTo>
                  <a:pt x="511" y="27"/>
                  <a:pt x="516" y="28"/>
                  <a:pt x="515" y="31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17" y="32"/>
                  <a:pt x="517" y="32"/>
                  <a:pt x="517" y="32"/>
                </a:cubicBezTo>
                <a:cubicBezTo>
                  <a:pt x="519" y="30"/>
                  <a:pt x="519" y="30"/>
                  <a:pt x="519" y="30"/>
                </a:cubicBezTo>
                <a:cubicBezTo>
                  <a:pt x="520" y="32"/>
                  <a:pt x="515" y="36"/>
                  <a:pt x="518" y="36"/>
                </a:cubicBezTo>
                <a:cubicBezTo>
                  <a:pt x="517" y="36"/>
                  <a:pt x="522" y="33"/>
                  <a:pt x="524" y="32"/>
                </a:cubicBezTo>
                <a:close/>
                <a:moveTo>
                  <a:pt x="552" y="103"/>
                </a:moveTo>
                <a:cubicBezTo>
                  <a:pt x="552" y="104"/>
                  <a:pt x="552" y="104"/>
                  <a:pt x="552" y="104"/>
                </a:cubicBezTo>
                <a:cubicBezTo>
                  <a:pt x="553" y="103"/>
                  <a:pt x="552" y="103"/>
                  <a:pt x="552" y="103"/>
                </a:cubicBezTo>
                <a:cubicBezTo>
                  <a:pt x="551" y="101"/>
                  <a:pt x="551" y="101"/>
                  <a:pt x="551" y="101"/>
                </a:cubicBezTo>
                <a:cubicBezTo>
                  <a:pt x="547" y="102"/>
                  <a:pt x="550" y="102"/>
                  <a:pt x="552" y="103"/>
                </a:cubicBezTo>
                <a:close/>
                <a:moveTo>
                  <a:pt x="473" y="166"/>
                </a:moveTo>
                <a:cubicBezTo>
                  <a:pt x="475" y="166"/>
                  <a:pt x="475" y="166"/>
                  <a:pt x="475" y="166"/>
                </a:cubicBezTo>
                <a:cubicBezTo>
                  <a:pt x="475" y="167"/>
                  <a:pt x="473" y="165"/>
                  <a:pt x="475" y="168"/>
                </a:cubicBezTo>
                <a:cubicBezTo>
                  <a:pt x="474" y="167"/>
                  <a:pt x="474" y="168"/>
                  <a:pt x="473" y="166"/>
                </a:cubicBezTo>
                <a:close/>
                <a:moveTo>
                  <a:pt x="509" y="103"/>
                </a:moveTo>
                <a:cubicBezTo>
                  <a:pt x="506" y="104"/>
                  <a:pt x="506" y="104"/>
                  <a:pt x="506" y="104"/>
                </a:cubicBezTo>
                <a:cubicBezTo>
                  <a:pt x="510" y="104"/>
                  <a:pt x="510" y="104"/>
                  <a:pt x="510" y="104"/>
                </a:cubicBezTo>
                <a:lnTo>
                  <a:pt x="509" y="103"/>
                </a:lnTo>
                <a:close/>
                <a:moveTo>
                  <a:pt x="502" y="93"/>
                </a:moveTo>
                <a:cubicBezTo>
                  <a:pt x="502" y="94"/>
                  <a:pt x="502" y="94"/>
                  <a:pt x="501" y="95"/>
                </a:cubicBezTo>
                <a:cubicBezTo>
                  <a:pt x="502" y="95"/>
                  <a:pt x="502" y="95"/>
                  <a:pt x="502" y="95"/>
                </a:cubicBezTo>
                <a:cubicBezTo>
                  <a:pt x="502" y="94"/>
                  <a:pt x="503" y="93"/>
                  <a:pt x="503" y="93"/>
                </a:cubicBezTo>
                <a:lnTo>
                  <a:pt x="502" y="93"/>
                </a:lnTo>
                <a:close/>
                <a:moveTo>
                  <a:pt x="523" y="61"/>
                </a:moveTo>
                <a:cubicBezTo>
                  <a:pt x="518" y="65"/>
                  <a:pt x="524" y="62"/>
                  <a:pt x="522" y="64"/>
                </a:cubicBezTo>
                <a:cubicBezTo>
                  <a:pt x="522" y="64"/>
                  <a:pt x="521" y="65"/>
                  <a:pt x="521" y="65"/>
                </a:cubicBezTo>
                <a:cubicBezTo>
                  <a:pt x="522" y="65"/>
                  <a:pt x="522" y="64"/>
                  <a:pt x="522" y="64"/>
                </a:cubicBezTo>
                <a:cubicBezTo>
                  <a:pt x="524" y="63"/>
                  <a:pt x="528" y="59"/>
                  <a:pt x="523" y="61"/>
                </a:cubicBezTo>
                <a:close/>
                <a:moveTo>
                  <a:pt x="540" y="98"/>
                </a:moveTo>
                <a:cubicBezTo>
                  <a:pt x="544" y="98"/>
                  <a:pt x="543" y="95"/>
                  <a:pt x="545" y="94"/>
                </a:cubicBezTo>
                <a:cubicBezTo>
                  <a:pt x="544" y="93"/>
                  <a:pt x="541" y="95"/>
                  <a:pt x="539" y="96"/>
                </a:cubicBezTo>
                <a:cubicBezTo>
                  <a:pt x="539" y="95"/>
                  <a:pt x="539" y="95"/>
                  <a:pt x="539" y="94"/>
                </a:cubicBezTo>
                <a:cubicBezTo>
                  <a:pt x="531" y="96"/>
                  <a:pt x="543" y="96"/>
                  <a:pt x="540" y="98"/>
                </a:cubicBezTo>
                <a:close/>
                <a:moveTo>
                  <a:pt x="562" y="140"/>
                </a:moveTo>
                <a:cubicBezTo>
                  <a:pt x="565" y="140"/>
                  <a:pt x="565" y="140"/>
                  <a:pt x="565" y="140"/>
                </a:cubicBezTo>
                <a:cubicBezTo>
                  <a:pt x="568" y="141"/>
                  <a:pt x="568" y="141"/>
                  <a:pt x="568" y="141"/>
                </a:cubicBezTo>
                <a:cubicBezTo>
                  <a:pt x="569" y="141"/>
                  <a:pt x="569" y="141"/>
                  <a:pt x="569" y="141"/>
                </a:cubicBezTo>
                <a:lnTo>
                  <a:pt x="562" y="140"/>
                </a:lnTo>
                <a:close/>
                <a:moveTo>
                  <a:pt x="556" y="144"/>
                </a:moveTo>
                <a:cubicBezTo>
                  <a:pt x="554" y="145"/>
                  <a:pt x="546" y="143"/>
                  <a:pt x="541" y="140"/>
                </a:cubicBezTo>
                <a:cubicBezTo>
                  <a:pt x="544" y="140"/>
                  <a:pt x="545" y="139"/>
                  <a:pt x="553" y="142"/>
                </a:cubicBezTo>
                <a:cubicBezTo>
                  <a:pt x="548" y="140"/>
                  <a:pt x="564" y="146"/>
                  <a:pt x="556" y="144"/>
                </a:cubicBezTo>
                <a:close/>
                <a:moveTo>
                  <a:pt x="521" y="78"/>
                </a:moveTo>
                <a:cubicBezTo>
                  <a:pt x="520" y="80"/>
                  <a:pt x="513" y="85"/>
                  <a:pt x="519" y="86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0" y="83"/>
                  <a:pt x="520" y="83"/>
                  <a:pt x="520" y="83"/>
                </a:cubicBezTo>
                <a:cubicBezTo>
                  <a:pt x="523" y="81"/>
                  <a:pt x="523" y="81"/>
                  <a:pt x="523" y="81"/>
                </a:cubicBezTo>
                <a:cubicBezTo>
                  <a:pt x="515" y="86"/>
                  <a:pt x="521" y="79"/>
                  <a:pt x="521" y="78"/>
                </a:cubicBezTo>
                <a:close/>
                <a:moveTo>
                  <a:pt x="529" y="145"/>
                </a:moveTo>
                <a:cubicBezTo>
                  <a:pt x="528" y="146"/>
                  <a:pt x="522" y="144"/>
                  <a:pt x="516" y="140"/>
                </a:cubicBezTo>
                <a:cubicBezTo>
                  <a:pt x="519" y="142"/>
                  <a:pt x="526" y="144"/>
                  <a:pt x="531" y="146"/>
                </a:cubicBezTo>
                <a:cubicBezTo>
                  <a:pt x="530" y="145"/>
                  <a:pt x="529" y="145"/>
                  <a:pt x="529" y="145"/>
                </a:cubicBezTo>
                <a:close/>
                <a:moveTo>
                  <a:pt x="523" y="141"/>
                </a:moveTo>
                <a:cubicBezTo>
                  <a:pt x="523" y="140"/>
                  <a:pt x="518" y="137"/>
                  <a:pt x="523" y="139"/>
                </a:cubicBezTo>
                <a:cubicBezTo>
                  <a:pt x="526" y="141"/>
                  <a:pt x="536" y="147"/>
                  <a:pt x="536" y="144"/>
                </a:cubicBezTo>
                <a:cubicBezTo>
                  <a:pt x="527" y="140"/>
                  <a:pt x="524" y="138"/>
                  <a:pt x="518" y="137"/>
                </a:cubicBezTo>
                <a:lnTo>
                  <a:pt x="523" y="141"/>
                </a:lnTo>
                <a:close/>
                <a:moveTo>
                  <a:pt x="541" y="148"/>
                </a:moveTo>
                <a:cubicBezTo>
                  <a:pt x="541" y="147"/>
                  <a:pt x="541" y="146"/>
                  <a:pt x="541" y="145"/>
                </a:cubicBezTo>
                <a:cubicBezTo>
                  <a:pt x="531" y="141"/>
                  <a:pt x="539" y="146"/>
                  <a:pt x="541" y="148"/>
                </a:cubicBezTo>
                <a:cubicBezTo>
                  <a:pt x="541" y="149"/>
                  <a:pt x="541" y="149"/>
                  <a:pt x="541" y="149"/>
                </a:cubicBezTo>
                <a:cubicBezTo>
                  <a:pt x="541" y="149"/>
                  <a:pt x="541" y="148"/>
                  <a:pt x="541" y="148"/>
                </a:cubicBezTo>
                <a:close/>
                <a:moveTo>
                  <a:pt x="513" y="155"/>
                </a:moveTo>
                <a:cubicBezTo>
                  <a:pt x="515" y="156"/>
                  <a:pt x="515" y="156"/>
                  <a:pt x="515" y="156"/>
                </a:cubicBezTo>
                <a:cubicBezTo>
                  <a:pt x="516" y="157"/>
                  <a:pt x="517" y="158"/>
                  <a:pt x="518" y="157"/>
                </a:cubicBezTo>
                <a:cubicBezTo>
                  <a:pt x="515" y="156"/>
                  <a:pt x="515" y="156"/>
                  <a:pt x="515" y="156"/>
                </a:cubicBezTo>
                <a:cubicBezTo>
                  <a:pt x="514" y="154"/>
                  <a:pt x="514" y="152"/>
                  <a:pt x="513" y="155"/>
                </a:cubicBezTo>
                <a:close/>
                <a:moveTo>
                  <a:pt x="537" y="149"/>
                </a:moveTo>
                <a:cubicBezTo>
                  <a:pt x="533" y="149"/>
                  <a:pt x="533" y="149"/>
                  <a:pt x="533" y="149"/>
                </a:cubicBezTo>
                <a:cubicBezTo>
                  <a:pt x="533" y="148"/>
                  <a:pt x="533" y="146"/>
                  <a:pt x="537" y="149"/>
                </a:cubicBezTo>
                <a:close/>
                <a:moveTo>
                  <a:pt x="516" y="149"/>
                </a:moveTo>
                <a:cubicBezTo>
                  <a:pt x="516" y="149"/>
                  <a:pt x="513" y="150"/>
                  <a:pt x="512" y="151"/>
                </a:cubicBezTo>
                <a:cubicBezTo>
                  <a:pt x="514" y="152"/>
                  <a:pt x="518" y="152"/>
                  <a:pt x="516" y="149"/>
                </a:cubicBezTo>
                <a:close/>
                <a:moveTo>
                  <a:pt x="455" y="166"/>
                </a:moveTo>
                <a:cubicBezTo>
                  <a:pt x="454" y="162"/>
                  <a:pt x="454" y="162"/>
                  <a:pt x="454" y="162"/>
                </a:cubicBezTo>
                <a:cubicBezTo>
                  <a:pt x="452" y="162"/>
                  <a:pt x="452" y="162"/>
                  <a:pt x="452" y="162"/>
                </a:cubicBezTo>
                <a:lnTo>
                  <a:pt x="455" y="166"/>
                </a:lnTo>
                <a:close/>
                <a:moveTo>
                  <a:pt x="468" y="155"/>
                </a:moveTo>
                <a:cubicBezTo>
                  <a:pt x="469" y="155"/>
                  <a:pt x="469" y="155"/>
                  <a:pt x="469" y="155"/>
                </a:cubicBezTo>
                <a:cubicBezTo>
                  <a:pt x="468" y="153"/>
                  <a:pt x="468" y="153"/>
                  <a:pt x="468" y="153"/>
                </a:cubicBezTo>
                <a:lnTo>
                  <a:pt x="468" y="155"/>
                </a:lnTo>
                <a:close/>
                <a:moveTo>
                  <a:pt x="484" y="145"/>
                </a:moveTo>
                <a:cubicBezTo>
                  <a:pt x="484" y="146"/>
                  <a:pt x="484" y="146"/>
                  <a:pt x="484" y="147"/>
                </a:cubicBezTo>
                <a:cubicBezTo>
                  <a:pt x="484" y="150"/>
                  <a:pt x="481" y="153"/>
                  <a:pt x="479" y="152"/>
                </a:cubicBezTo>
                <a:cubicBezTo>
                  <a:pt x="479" y="155"/>
                  <a:pt x="483" y="158"/>
                  <a:pt x="484" y="160"/>
                </a:cubicBezTo>
                <a:cubicBezTo>
                  <a:pt x="478" y="146"/>
                  <a:pt x="486" y="160"/>
                  <a:pt x="486" y="154"/>
                </a:cubicBezTo>
                <a:cubicBezTo>
                  <a:pt x="485" y="153"/>
                  <a:pt x="484" y="154"/>
                  <a:pt x="483" y="152"/>
                </a:cubicBezTo>
                <a:cubicBezTo>
                  <a:pt x="483" y="150"/>
                  <a:pt x="484" y="149"/>
                  <a:pt x="485" y="150"/>
                </a:cubicBezTo>
                <a:cubicBezTo>
                  <a:pt x="486" y="151"/>
                  <a:pt x="486" y="152"/>
                  <a:pt x="486" y="152"/>
                </a:cubicBezTo>
                <a:cubicBezTo>
                  <a:pt x="486" y="151"/>
                  <a:pt x="485" y="150"/>
                  <a:pt x="485" y="150"/>
                </a:cubicBezTo>
                <a:cubicBezTo>
                  <a:pt x="485" y="149"/>
                  <a:pt x="484" y="148"/>
                  <a:pt x="484" y="147"/>
                </a:cubicBezTo>
                <a:cubicBezTo>
                  <a:pt x="484" y="146"/>
                  <a:pt x="484" y="146"/>
                  <a:pt x="484" y="145"/>
                </a:cubicBezTo>
                <a:close/>
                <a:moveTo>
                  <a:pt x="506" y="138"/>
                </a:moveTo>
                <a:cubicBezTo>
                  <a:pt x="507" y="139"/>
                  <a:pt x="508" y="141"/>
                  <a:pt x="510" y="142"/>
                </a:cubicBezTo>
                <a:cubicBezTo>
                  <a:pt x="509" y="140"/>
                  <a:pt x="507" y="139"/>
                  <a:pt x="506" y="138"/>
                </a:cubicBezTo>
                <a:cubicBezTo>
                  <a:pt x="505" y="138"/>
                  <a:pt x="504" y="137"/>
                  <a:pt x="504" y="137"/>
                </a:cubicBezTo>
                <a:cubicBezTo>
                  <a:pt x="504" y="137"/>
                  <a:pt x="505" y="138"/>
                  <a:pt x="506" y="138"/>
                </a:cubicBezTo>
                <a:close/>
                <a:moveTo>
                  <a:pt x="498" y="132"/>
                </a:moveTo>
                <a:cubicBezTo>
                  <a:pt x="501" y="133"/>
                  <a:pt x="503" y="135"/>
                  <a:pt x="506" y="136"/>
                </a:cubicBezTo>
                <a:cubicBezTo>
                  <a:pt x="502" y="134"/>
                  <a:pt x="502" y="134"/>
                  <a:pt x="502" y="134"/>
                </a:cubicBezTo>
                <a:cubicBezTo>
                  <a:pt x="504" y="134"/>
                  <a:pt x="505" y="135"/>
                  <a:pt x="506" y="135"/>
                </a:cubicBezTo>
                <a:cubicBezTo>
                  <a:pt x="502" y="132"/>
                  <a:pt x="497" y="129"/>
                  <a:pt x="498" y="132"/>
                </a:cubicBezTo>
                <a:close/>
                <a:moveTo>
                  <a:pt x="508" y="133"/>
                </a:moveTo>
                <a:cubicBezTo>
                  <a:pt x="504" y="132"/>
                  <a:pt x="504" y="132"/>
                  <a:pt x="504" y="132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4" y="133"/>
                  <a:pt x="504" y="133"/>
                  <a:pt x="504" y="133"/>
                </a:cubicBezTo>
                <a:cubicBezTo>
                  <a:pt x="508" y="136"/>
                  <a:pt x="508" y="136"/>
                  <a:pt x="508" y="136"/>
                </a:cubicBezTo>
                <a:cubicBezTo>
                  <a:pt x="504" y="133"/>
                  <a:pt x="504" y="133"/>
                  <a:pt x="504" y="133"/>
                </a:cubicBezTo>
                <a:lnTo>
                  <a:pt x="508" y="133"/>
                </a:lnTo>
                <a:close/>
                <a:moveTo>
                  <a:pt x="539" y="127"/>
                </a:moveTo>
                <a:cubicBezTo>
                  <a:pt x="542" y="128"/>
                  <a:pt x="544" y="129"/>
                  <a:pt x="538" y="128"/>
                </a:cubicBezTo>
                <a:cubicBezTo>
                  <a:pt x="536" y="126"/>
                  <a:pt x="536" y="126"/>
                  <a:pt x="536" y="126"/>
                </a:cubicBezTo>
                <a:cubicBezTo>
                  <a:pt x="536" y="126"/>
                  <a:pt x="532" y="126"/>
                  <a:pt x="534" y="127"/>
                </a:cubicBezTo>
                <a:cubicBezTo>
                  <a:pt x="517" y="121"/>
                  <a:pt x="536" y="128"/>
                  <a:pt x="528" y="123"/>
                </a:cubicBezTo>
                <a:cubicBezTo>
                  <a:pt x="530" y="126"/>
                  <a:pt x="520" y="122"/>
                  <a:pt x="514" y="120"/>
                </a:cubicBezTo>
                <a:cubicBezTo>
                  <a:pt x="518" y="121"/>
                  <a:pt x="518" y="120"/>
                  <a:pt x="520" y="120"/>
                </a:cubicBezTo>
                <a:cubicBezTo>
                  <a:pt x="521" y="120"/>
                  <a:pt x="522" y="120"/>
                  <a:pt x="524" y="121"/>
                </a:cubicBezTo>
                <a:cubicBezTo>
                  <a:pt x="525" y="121"/>
                  <a:pt x="526" y="121"/>
                  <a:pt x="528" y="122"/>
                </a:cubicBezTo>
                <a:cubicBezTo>
                  <a:pt x="529" y="122"/>
                  <a:pt x="531" y="123"/>
                  <a:pt x="534" y="124"/>
                </a:cubicBezTo>
                <a:cubicBezTo>
                  <a:pt x="532" y="124"/>
                  <a:pt x="536" y="125"/>
                  <a:pt x="539" y="127"/>
                </a:cubicBezTo>
                <a:close/>
                <a:moveTo>
                  <a:pt x="520" y="108"/>
                </a:moveTo>
                <a:cubicBezTo>
                  <a:pt x="520" y="106"/>
                  <a:pt x="520" y="106"/>
                  <a:pt x="520" y="106"/>
                </a:cubicBezTo>
                <a:cubicBezTo>
                  <a:pt x="521" y="108"/>
                  <a:pt x="521" y="108"/>
                  <a:pt x="521" y="108"/>
                </a:cubicBezTo>
                <a:lnTo>
                  <a:pt x="520" y="108"/>
                </a:lnTo>
                <a:close/>
                <a:moveTo>
                  <a:pt x="488" y="61"/>
                </a:moveTo>
                <a:cubicBezTo>
                  <a:pt x="483" y="63"/>
                  <a:pt x="489" y="64"/>
                  <a:pt x="492" y="62"/>
                </a:cubicBezTo>
                <a:cubicBezTo>
                  <a:pt x="490" y="63"/>
                  <a:pt x="489" y="61"/>
                  <a:pt x="488" y="61"/>
                </a:cubicBezTo>
                <a:close/>
                <a:moveTo>
                  <a:pt x="480" y="41"/>
                </a:moveTo>
                <a:cubicBezTo>
                  <a:pt x="481" y="42"/>
                  <a:pt x="476" y="46"/>
                  <a:pt x="482" y="44"/>
                </a:cubicBezTo>
                <a:cubicBezTo>
                  <a:pt x="483" y="41"/>
                  <a:pt x="483" y="41"/>
                  <a:pt x="483" y="41"/>
                </a:cubicBezTo>
                <a:cubicBezTo>
                  <a:pt x="481" y="41"/>
                  <a:pt x="483" y="40"/>
                  <a:pt x="480" y="41"/>
                </a:cubicBezTo>
                <a:close/>
                <a:moveTo>
                  <a:pt x="472" y="28"/>
                </a:moveTo>
                <a:cubicBezTo>
                  <a:pt x="478" y="25"/>
                  <a:pt x="478" y="25"/>
                  <a:pt x="478" y="25"/>
                </a:cubicBezTo>
                <a:cubicBezTo>
                  <a:pt x="477" y="26"/>
                  <a:pt x="477" y="26"/>
                  <a:pt x="477" y="26"/>
                </a:cubicBezTo>
                <a:lnTo>
                  <a:pt x="472" y="28"/>
                </a:lnTo>
                <a:close/>
                <a:moveTo>
                  <a:pt x="466" y="33"/>
                </a:moveTo>
                <a:cubicBezTo>
                  <a:pt x="466" y="33"/>
                  <a:pt x="466" y="31"/>
                  <a:pt x="469" y="30"/>
                </a:cubicBezTo>
                <a:lnTo>
                  <a:pt x="466" y="33"/>
                </a:lnTo>
                <a:close/>
                <a:moveTo>
                  <a:pt x="465" y="16"/>
                </a:moveTo>
                <a:cubicBezTo>
                  <a:pt x="459" y="19"/>
                  <a:pt x="459" y="19"/>
                  <a:pt x="459" y="19"/>
                </a:cubicBezTo>
                <a:cubicBezTo>
                  <a:pt x="459" y="19"/>
                  <a:pt x="459" y="19"/>
                  <a:pt x="459" y="19"/>
                </a:cubicBezTo>
                <a:lnTo>
                  <a:pt x="465" y="16"/>
                </a:lnTo>
                <a:close/>
                <a:moveTo>
                  <a:pt x="469" y="16"/>
                </a:moveTo>
                <a:cubicBezTo>
                  <a:pt x="468" y="17"/>
                  <a:pt x="467" y="17"/>
                  <a:pt x="466" y="18"/>
                </a:cubicBezTo>
                <a:cubicBezTo>
                  <a:pt x="464" y="19"/>
                  <a:pt x="464" y="20"/>
                  <a:pt x="466" y="20"/>
                </a:cubicBezTo>
                <a:cubicBezTo>
                  <a:pt x="469" y="19"/>
                  <a:pt x="467" y="19"/>
                  <a:pt x="467" y="18"/>
                </a:cubicBezTo>
                <a:cubicBezTo>
                  <a:pt x="468" y="18"/>
                  <a:pt x="470" y="18"/>
                  <a:pt x="469" y="20"/>
                </a:cubicBezTo>
                <a:cubicBezTo>
                  <a:pt x="464" y="21"/>
                  <a:pt x="464" y="21"/>
                  <a:pt x="460" y="23"/>
                </a:cubicBezTo>
                <a:cubicBezTo>
                  <a:pt x="456" y="21"/>
                  <a:pt x="462" y="19"/>
                  <a:pt x="466" y="18"/>
                </a:cubicBezTo>
                <a:cubicBezTo>
                  <a:pt x="466" y="17"/>
                  <a:pt x="468" y="17"/>
                  <a:pt x="469" y="16"/>
                </a:cubicBezTo>
                <a:close/>
                <a:moveTo>
                  <a:pt x="474" y="23"/>
                </a:moveTo>
                <a:cubicBezTo>
                  <a:pt x="473" y="23"/>
                  <a:pt x="472" y="23"/>
                  <a:pt x="471" y="24"/>
                </a:cubicBezTo>
                <a:cubicBezTo>
                  <a:pt x="469" y="23"/>
                  <a:pt x="467" y="22"/>
                  <a:pt x="463" y="25"/>
                </a:cubicBezTo>
                <a:cubicBezTo>
                  <a:pt x="464" y="26"/>
                  <a:pt x="464" y="26"/>
                  <a:pt x="464" y="26"/>
                </a:cubicBezTo>
                <a:cubicBezTo>
                  <a:pt x="464" y="26"/>
                  <a:pt x="464" y="26"/>
                  <a:pt x="465" y="25"/>
                </a:cubicBezTo>
                <a:cubicBezTo>
                  <a:pt x="468" y="25"/>
                  <a:pt x="465" y="27"/>
                  <a:pt x="464" y="28"/>
                </a:cubicBezTo>
                <a:cubicBezTo>
                  <a:pt x="466" y="27"/>
                  <a:pt x="468" y="25"/>
                  <a:pt x="471" y="24"/>
                </a:cubicBezTo>
                <a:cubicBezTo>
                  <a:pt x="472" y="24"/>
                  <a:pt x="472" y="24"/>
                  <a:pt x="473" y="24"/>
                </a:cubicBezTo>
                <a:cubicBezTo>
                  <a:pt x="473" y="25"/>
                  <a:pt x="472" y="25"/>
                  <a:pt x="474" y="25"/>
                </a:cubicBezTo>
                <a:cubicBezTo>
                  <a:pt x="475" y="24"/>
                  <a:pt x="475" y="24"/>
                  <a:pt x="475" y="24"/>
                </a:cubicBezTo>
                <a:cubicBezTo>
                  <a:pt x="474" y="24"/>
                  <a:pt x="474" y="24"/>
                  <a:pt x="473" y="24"/>
                </a:cubicBezTo>
                <a:cubicBezTo>
                  <a:pt x="474" y="24"/>
                  <a:pt x="474" y="23"/>
                  <a:pt x="474" y="23"/>
                </a:cubicBezTo>
                <a:close/>
                <a:moveTo>
                  <a:pt x="472" y="13"/>
                </a:moveTo>
                <a:cubicBezTo>
                  <a:pt x="473" y="13"/>
                  <a:pt x="475" y="13"/>
                  <a:pt x="476" y="12"/>
                </a:cubicBezTo>
                <a:cubicBezTo>
                  <a:pt x="477" y="11"/>
                  <a:pt x="477" y="11"/>
                  <a:pt x="477" y="11"/>
                </a:cubicBezTo>
                <a:cubicBezTo>
                  <a:pt x="474" y="10"/>
                  <a:pt x="472" y="12"/>
                  <a:pt x="472" y="13"/>
                </a:cubicBezTo>
                <a:close/>
                <a:moveTo>
                  <a:pt x="489" y="54"/>
                </a:moveTo>
                <a:cubicBezTo>
                  <a:pt x="489" y="54"/>
                  <a:pt x="490" y="56"/>
                  <a:pt x="487" y="58"/>
                </a:cubicBezTo>
                <a:cubicBezTo>
                  <a:pt x="492" y="56"/>
                  <a:pt x="492" y="56"/>
                  <a:pt x="492" y="56"/>
                </a:cubicBezTo>
                <a:cubicBezTo>
                  <a:pt x="491" y="55"/>
                  <a:pt x="494" y="53"/>
                  <a:pt x="496" y="53"/>
                </a:cubicBezTo>
                <a:cubicBezTo>
                  <a:pt x="492" y="53"/>
                  <a:pt x="494" y="51"/>
                  <a:pt x="489" y="54"/>
                </a:cubicBezTo>
                <a:close/>
                <a:moveTo>
                  <a:pt x="518" y="105"/>
                </a:moveTo>
                <a:cubicBezTo>
                  <a:pt x="520" y="104"/>
                  <a:pt x="514" y="102"/>
                  <a:pt x="521" y="101"/>
                </a:cubicBezTo>
                <a:cubicBezTo>
                  <a:pt x="512" y="101"/>
                  <a:pt x="516" y="104"/>
                  <a:pt x="518" y="105"/>
                </a:cubicBezTo>
                <a:close/>
                <a:moveTo>
                  <a:pt x="528" y="105"/>
                </a:moveTo>
                <a:cubicBezTo>
                  <a:pt x="528" y="106"/>
                  <a:pt x="528" y="106"/>
                  <a:pt x="528" y="106"/>
                </a:cubicBezTo>
                <a:cubicBezTo>
                  <a:pt x="527" y="107"/>
                  <a:pt x="520" y="107"/>
                  <a:pt x="524" y="108"/>
                </a:cubicBezTo>
                <a:cubicBezTo>
                  <a:pt x="526" y="108"/>
                  <a:pt x="523" y="107"/>
                  <a:pt x="525" y="107"/>
                </a:cubicBezTo>
                <a:cubicBezTo>
                  <a:pt x="529" y="107"/>
                  <a:pt x="528" y="107"/>
                  <a:pt x="528" y="106"/>
                </a:cubicBezTo>
                <a:cubicBezTo>
                  <a:pt x="528" y="106"/>
                  <a:pt x="528" y="106"/>
                  <a:pt x="528" y="105"/>
                </a:cubicBezTo>
                <a:close/>
                <a:moveTo>
                  <a:pt x="513" y="71"/>
                </a:moveTo>
                <a:cubicBezTo>
                  <a:pt x="514" y="72"/>
                  <a:pt x="514" y="72"/>
                  <a:pt x="514" y="72"/>
                </a:cubicBezTo>
                <a:cubicBezTo>
                  <a:pt x="510" y="75"/>
                  <a:pt x="510" y="75"/>
                  <a:pt x="510" y="75"/>
                </a:cubicBezTo>
                <a:lnTo>
                  <a:pt x="513" y="71"/>
                </a:lnTo>
                <a:close/>
                <a:moveTo>
                  <a:pt x="511" y="55"/>
                </a:moveTo>
                <a:cubicBezTo>
                  <a:pt x="511" y="56"/>
                  <a:pt x="511" y="56"/>
                  <a:pt x="511" y="56"/>
                </a:cubicBezTo>
                <a:cubicBezTo>
                  <a:pt x="510" y="56"/>
                  <a:pt x="510" y="56"/>
                  <a:pt x="510" y="56"/>
                </a:cubicBezTo>
                <a:cubicBezTo>
                  <a:pt x="509" y="57"/>
                  <a:pt x="507" y="57"/>
                  <a:pt x="506" y="58"/>
                </a:cubicBezTo>
                <a:cubicBezTo>
                  <a:pt x="506" y="58"/>
                  <a:pt x="506" y="59"/>
                  <a:pt x="506" y="59"/>
                </a:cubicBezTo>
                <a:cubicBezTo>
                  <a:pt x="506" y="59"/>
                  <a:pt x="506" y="58"/>
                  <a:pt x="506" y="58"/>
                </a:cubicBezTo>
                <a:cubicBezTo>
                  <a:pt x="506" y="57"/>
                  <a:pt x="505" y="56"/>
                  <a:pt x="509" y="54"/>
                </a:cubicBezTo>
                <a:cubicBezTo>
                  <a:pt x="507" y="55"/>
                  <a:pt x="508" y="57"/>
                  <a:pt x="511" y="56"/>
                </a:cubicBezTo>
                <a:lnTo>
                  <a:pt x="511" y="55"/>
                </a:lnTo>
                <a:close/>
                <a:moveTo>
                  <a:pt x="501" y="25"/>
                </a:moveTo>
                <a:cubicBezTo>
                  <a:pt x="500" y="26"/>
                  <a:pt x="499" y="26"/>
                  <a:pt x="502" y="26"/>
                </a:cubicBezTo>
                <a:cubicBezTo>
                  <a:pt x="503" y="25"/>
                  <a:pt x="502" y="24"/>
                  <a:pt x="501" y="25"/>
                </a:cubicBezTo>
                <a:close/>
                <a:moveTo>
                  <a:pt x="519" y="60"/>
                </a:moveTo>
                <a:cubicBezTo>
                  <a:pt x="516" y="61"/>
                  <a:pt x="518" y="62"/>
                  <a:pt x="514" y="63"/>
                </a:cubicBezTo>
                <a:cubicBezTo>
                  <a:pt x="513" y="63"/>
                  <a:pt x="513" y="63"/>
                  <a:pt x="513" y="63"/>
                </a:cubicBezTo>
                <a:cubicBezTo>
                  <a:pt x="515" y="63"/>
                  <a:pt x="507" y="67"/>
                  <a:pt x="512" y="66"/>
                </a:cubicBezTo>
                <a:cubicBezTo>
                  <a:pt x="511" y="66"/>
                  <a:pt x="511" y="66"/>
                  <a:pt x="511" y="66"/>
                </a:cubicBezTo>
                <a:cubicBezTo>
                  <a:pt x="513" y="66"/>
                  <a:pt x="515" y="62"/>
                  <a:pt x="518" y="62"/>
                </a:cubicBezTo>
                <a:cubicBezTo>
                  <a:pt x="519" y="63"/>
                  <a:pt x="521" y="60"/>
                  <a:pt x="519" y="60"/>
                </a:cubicBezTo>
                <a:close/>
                <a:moveTo>
                  <a:pt x="507" y="19"/>
                </a:moveTo>
                <a:cubicBezTo>
                  <a:pt x="507" y="21"/>
                  <a:pt x="500" y="23"/>
                  <a:pt x="504" y="24"/>
                </a:cubicBezTo>
                <a:cubicBezTo>
                  <a:pt x="504" y="22"/>
                  <a:pt x="511" y="19"/>
                  <a:pt x="507" y="19"/>
                </a:cubicBezTo>
                <a:close/>
                <a:moveTo>
                  <a:pt x="524" y="45"/>
                </a:moveTo>
                <a:cubicBezTo>
                  <a:pt x="525" y="45"/>
                  <a:pt x="525" y="45"/>
                  <a:pt x="525" y="45"/>
                </a:cubicBezTo>
                <a:cubicBezTo>
                  <a:pt x="524" y="47"/>
                  <a:pt x="524" y="47"/>
                  <a:pt x="524" y="47"/>
                </a:cubicBezTo>
                <a:cubicBezTo>
                  <a:pt x="523" y="47"/>
                  <a:pt x="523" y="47"/>
                  <a:pt x="523" y="47"/>
                </a:cubicBezTo>
                <a:lnTo>
                  <a:pt x="524" y="45"/>
                </a:lnTo>
                <a:close/>
                <a:moveTo>
                  <a:pt x="467" y="35"/>
                </a:moveTo>
                <a:cubicBezTo>
                  <a:pt x="466" y="35"/>
                  <a:pt x="466" y="36"/>
                  <a:pt x="467" y="36"/>
                </a:cubicBezTo>
                <a:cubicBezTo>
                  <a:pt x="467" y="36"/>
                  <a:pt x="467" y="35"/>
                  <a:pt x="467" y="35"/>
                </a:cubicBezTo>
                <a:close/>
                <a:moveTo>
                  <a:pt x="501" y="109"/>
                </a:moveTo>
                <a:cubicBezTo>
                  <a:pt x="500" y="108"/>
                  <a:pt x="499" y="108"/>
                  <a:pt x="498" y="108"/>
                </a:cubicBezTo>
                <a:cubicBezTo>
                  <a:pt x="499" y="108"/>
                  <a:pt x="500" y="108"/>
                  <a:pt x="501" y="109"/>
                </a:cubicBezTo>
                <a:close/>
                <a:moveTo>
                  <a:pt x="496" y="109"/>
                </a:moveTo>
                <a:cubicBezTo>
                  <a:pt x="496" y="109"/>
                  <a:pt x="496" y="109"/>
                  <a:pt x="496" y="109"/>
                </a:cubicBezTo>
                <a:cubicBezTo>
                  <a:pt x="496" y="109"/>
                  <a:pt x="496" y="109"/>
                  <a:pt x="496" y="109"/>
                </a:cubicBezTo>
                <a:close/>
                <a:moveTo>
                  <a:pt x="429" y="155"/>
                </a:moveTo>
                <a:cubicBezTo>
                  <a:pt x="428" y="155"/>
                  <a:pt x="425" y="152"/>
                  <a:pt x="428" y="156"/>
                </a:cubicBezTo>
                <a:cubicBezTo>
                  <a:pt x="429" y="158"/>
                  <a:pt x="428" y="155"/>
                  <a:pt x="429" y="155"/>
                </a:cubicBezTo>
                <a:close/>
                <a:moveTo>
                  <a:pt x="433" y="159"/>
                </a:moveTo>
                <a:cubicBezTo>
                  <a:pt x="434" y="159"/>
                  <a:pt x="435" y="160"/>
                  <a:pt x="436" y="161"/>
                </a:cubicBezTo>
                <a:cubicBezTo>
                  <a:pt x="434" y="159"/>
                  <a:pt x="434" y="159"/>
                  <a:pt x="433" y="159"/>
                </a:cubicBezTo>
                <a:close/>
                <a:moveTo>
                  <a:pt x="433" y="159"/>
                </a:moveTo>
                <a:cubicBezTo>
                  <a:pt x="432" y="159"/>
                  <a:pt x="432" y="160"/>
                  <a:pt x="431" y="161"/>
                </a:cubicBezTo>
                <a:cubicBezTo>
                  <a:pt x="433" y="162"/>
                  <a:pt x="433" y="160"/>
                  <a:pt x="433" y="159"/>
                </a:cubicBezTo>
                <a:close/>
                <a:moveTo>
                  <a:pt x="442" y="148"/>
                </a:moveTo>
                <a:cubicBezTo>
                  <a:pt x="443" y="150"/>
                  <a:pt x="447" y="151"/>
                  <a:pt x="445" y="155"/>
                </a:cubicBezTo>
                <a:cubicBezTo>
                  <a:pt x="445" y="155"/>
                  <a:pt x="446" y="153"/>
                  <a:pt x="448" y="155"/>
                </a:cubicBezTo>
                <a:cubicBezTo>
                  <a:pt x="445" y="151"/>
                  <a:pt x="444" y="148"/>
                  <a:pt x="442" y="148"/>
                </a:cubicBezTo>
                <a:close/>
                <a:moveTo>
                  <a:pt x="452" y="156"/>
                </a:moveTo>
                <a:cubicBezTo>
                  <a:pt x="452" y="155"/>
                  <a:pt x="452" y="155"/>
                  <a:pt x="453" y="155"/>
                </a:cubicBezTo>
                <a:cubicBezTo>
                  <a:pt x="452" y="155"/>
                  <a:pt x="452" y="155"/>
                  <a:pt x="452" y="156"/>
                </a:cubicBezTo>
                <a:close/>
                <a:moveTo>
                  <a:pt x="453" y="155"/>
                </a:moveTo>
                <a:cubicBezTo>
                  <a:pt x="454" y="155"/>
                  <a:pt x="457" y="160"/>
                  <a:pt x="457" y="157"/>
                </a:cubicBezTo>
                <a:cubicBezTo>
                  <a:pt x="456" y="155"/>
                  <a:pt x="454" y="152"/>
                  <a:pt x="453" y="152"/>
                </a:cubicBezTo>
                <a:cubicBezTo>
                  <a:pt x="454" y="155"/>
                  <a:pt x="453" y="155"/>
                  <a:pt x="453" y="155"/>
                </a:cubicBezTo>
                <a:close/>
                <a:moveTo>
                  <a:pt x="480" y="123"/>
                </a:moveTo>
                <a:cubicBezTo>
                  <a:pt x="479" y="124"/>
                  <a:pt x="479" y="124"/>
                  <a:pt x="479" y="124"/>
                </a:cubicBezTo>
                <a:cubicBezTo>
                  <a:pt x="480" y="125"/>
                  <a:pt x="480" y="125"/>
                  <a:pt x="480" y="125"/>
                </a:cubicBezTo>
                <a:cubicBezTo>
                  <a:pt x="480" y="125"/>
                  <a:pt x="481" y="124"/>
                  <a:pt x="480" y="123"/>
                </a:cubicBezTo>
                <a:close/>
                <a:moveTo>
                  <a:pt x="491" y="134"/>
                </a:moveTo>
                <a:cubicBezTo>
                  <a:pt x="488" y="129"/>
                  <a:pt x="488" y="129"/>
                  <a:pt x="488" y="129"/>
                </a:cubicBezTo>
                <a:cubicBezTo>
                  <a:pt x="487" y="128"/>
                  <a:pt x="490" y="132"/>
                  <a:pt x="489" y="132"/>
                </a:cubicBezTo>
                <a:cubicBezTo>
                  <a:pt x="489" y="133"/>
                  <a:pt x="490" y="134"/>
                  <a:pt x="491" y="134"/>
                </a:cubicBezTo>
                <a:close/>
                <a:moveTo>
                  <a:pt x="504" y="160"/>
                </a:moveTo>
                <a:cubicBezTo>
                  <a:pt x="504" y="160"/>
                  <a:pt x="504" y="160"/>
                  <a:pt x="503" y="160"/>
                </a:cubicBezTo>
                <a:cubicBezTo>
                  <a:pt x="504" y="160"/>
                  <a:pt x="504" y="160"/>
                  <a:pt x="504" y="160"/>
                </a:cubicBezTo>
                <a:close/>
                <a:moveTo>
                  <a:pt x="484" y="120"/>
                </a:moveTo>
                <a:cubicBezTo>
                  <a:pt x="486" y="122"/>
                  <a:pt x="487" y="124"/>
                  <a:pt x="489" y="125"/>
                </a:cubicBezTo>
                <a:cubicBezTo>
                  <a:pt x="490" y="126"/>
                  <a:pt x="486" y="121"/>
                  <a:pt x="484" y="120"/>
                </a:cubicBezTo>
                <a:close/>
                <a:moveTo>
                  <a:pt x="489" y="120"/>
                </a:moveTo>
                <a:cubicBezTo>
                  <a:pt x="488" y="120"/>
                  <a:pt x="487" y="120"/>
                  <a:pt x="486" y="119"/>
                </a:cubicBezTo>
                <a:cubicBezTo>
                  <a:pt x="488" y="121"/>
                  <a:pt x="488" y="121"/>
                  <a:pt x="488" y="121"/>
                </a:cubicBezTo>
                <a:lnTo>
                  <a:pt x="489" y="120"/>
                </a:lnTo>
                <a:close/>
                <a:moveTo>
                  <a:pt x="496" y="122"/>
                </a:moveTo>
                <a:cubicBezTo>
                  <a:pt x="494" y="121"/>
                  <a:pt x="494" y="121"/>
                  <a:pt x="494" y="121"/>
                </a:cubicBezTo>
                <a:cubicBezTo>
                  <a:pt x="495" y="122"/>
                  <a:pt x="495" y="122"/>
                  <a:pt x="495" y="122"/>
                </a:cubicBezTo>
                <a:lnTo>
                  <a:pt x="496" y="122"/>
                </a:lnTo>
                <a:close/>
                <a:moveTo>
                  <a:pt x="501" y="90"/>
                </a:moveTo>
                <a:cubicBezTo>
                  <a:pt x="500" y="90"/>
                  <a:pt x="500" y="86"/>
                  <a:pt x="495" y="89"/>
                </a:cubicBezTo>
                <a:cubicBezTo>
                  <a:pt x="502" y="87"/>
                  <a:pt x="495" y="93"/>
                  <a:pt x="501" y="90"/>
                </a:cubicBezTo>
                <a:close/>
                <a:moveTo>
                  <a:pt x="470" y="41"/>
                </a:moveTo>
                <a:cubicBezTo>
                  <a:pt x="471" y="38"/>
                  <a:pt x="471" y="38"/>
                  <a:pt x="471" y="38"/>
                </a:cubicBezTo>
                <a:cubicBezTo>
                  <a:pt x="470" y="40"/>
                  <a:pt x="467" y="40"/>
                  <a:pt x="470" y="41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4" name="Szövegdoboz 143"/>
          <p:cNvSpPr txBox="1"/>
          <p:nvPr/>
        </p:nvSpPr>
        <p:spPr>
          <a:xfrm>
            <a:off x="246987" y="3749234"/>
            <a:ext cx="379794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1619250" algn="l"/>
              </a:tabLst>
            </a:pPr>
            <a:r>
              <a:rPr lang="hu-HU" sz="2400" b="1" dirty="0">
                <a:solidFill>
                  <a:srgbClr val="47274E"/>
                </a:solidFill>
              </a:rPr>
              <a:t>cikk 	(88% </a:t>
            </a:r>
            <a:r>
              <a:rPr lang="hu-HU" sz="2400" b="1" dirty="0">
                <a:solidFill>
                  <a:srgbClr val="FF0000"/>
                </a:solidFill>
                <a:sym typeface="Wingdings 3" panose="05040102010807070707" pitchFamily="18" charset="2"/>
              </a:rPr>
              <a:t></a:t>
            </a:r>
            <a:r>
              <a:rPr lang="hu-HU" sz="2400" b="1" dirty="0">
                <a:solidFill>
                  <a:srgbClr val="47274E"/>
                </a:solidFill>
                <a:sym typeface="Wingdings 3" panose="05040102010807070707" pitchFamily="18" charset="2"/>
              </a:rPr>
              <a:t> 73%</a:t>
            </a:r>
            <a:r>
              <a:rPr lang="hu-HU" sz="2400" b="1" dirty="0">
                <a:solidFill>
                  <a:srgbClr val="47274E"/>
                </a:solidFill>
              </a:rPr>
              <a:t>)</a:t>
            </a:r>
          </a:p>
          <a:p>
            <a:pPr>
              <a:tabLst>
                <a:tab pos="1619250" algn="l"/>
              </a:tabLst>
            </a:pPr>
            <a:r>
              <a:rPr lang="hu-HU" sz="2400" b="1" dirty="0">
                <a:solidFill>
                  <a:srgbClr val="47274E"/>
                </a:solidFill>
              </a:rPr>
              <a:t>video 	(44% </a:t>
            </a:r>
            <a:r>
              <a:rPr lang="hu-HU" sz="2400" b="1" dirty="0">
                <a:solidFill>
                  <a:schemeClr val="accent6">
                    <a:lumMod val="50000"/>
                  </a:schemeClr>
                </a:solidFill>
                <a:sym typeface="Wingdings 3" panose="05040102010807070707" pitchFamily="18" charset="2"/>
              </a:rPr>
              <a:t></a:t>
            </a:r>
            <a:r>
              <a:rPr lang="hu-HU" sz="2400" b="1" dirty="0">
                <a:solidFill>
                  <a:srgbClr val="47274E"/>
                </a:solidFill>
                <a:sym typeface="Wingdings 3" panose="05040102010807070707" pitchFamily="18" charset="2"/>
              </a:rPr>
              <a:t> 68%</a:t>
            </a:r>
            <a:r>
              <a:rPr lang="hu-HU" sz="2400" b="1" dirty="0">
                <a:solidFill>
                  <a:srgbClr val="47274E"/>
                </a:solidFill>
              </a:rPr>
              <a:t>)</a:t>
            </a:r>
          </a:p>
          <a:p>
            <a:pPr>
              <a:tabLst>
                <a:tab pos="1619250" algn="l"/>
              </a:tabLst>
            </a:pPr>
            <a:r>
              <a:rPr lang="hu-HU" sz="2400" b="1" dirty="0">
                <a:solidFill>
                  <a:srgbClr val="47274E"/>
                </a:solidFill>
              </a:rPr>
              <a:t>hír	(81% </a:t>
            </a:r>
            <a:r>
              <a:rPr lang="hu-HU" sz="2400" b="1" dirty="0">
                <a:solidFill>
                  <a:srgbClr val="FF0000"/>
                </a:solidFill>
                <a:sym typeface="Wingdings 3" panose="05040102010807070707" pitchFamily="18" charset="2"/>
              </a:rPr>
              <a:t> </a:t>
            </a:r>
            <a:r>
              <a:rPr lang="hu-HU" sz="2400" b="1" dirty="0">
                <a:solidFill>
                  <a:srgbClr val="47274E"/>
                </a:solidFill>
                <a:sym typeface="Wingdings 3" panose="05040102010807070707" pitchFamily="18" charset="2"/>
              </a:rPr>
              <a:t>59%</a:t>
            </a:r>
            <a:r>
              <a:rPr lang="hu-HU" sz="2400" b="1" dirty="0">
                <a:solidFill>
                  <a:srgbClr val="47274E"/>
                </a:solidFill>
              </a:rPr>
              <a:t>)</a:t>
            </a:r>
          </a:p>
          <a:p>
            <a:pPr>
              <a:tabLst>
                <a:tab pos="1619250" algn="l"/>
              </a:tabLst>
            </a:pPr>
            <a:r>
              <a:rPr lang="hu-HU" sz="2400" b="1" dirty="0" err="1">
                <a:solidFill>
                  <a:srgbClr val="47274E"/>
                </a:solidFill>
              </a:rPr>
              <a:t>infografika</a:t>
            </a:r>
            <a:r>
              <a:rPr lang="hu-HU" sz="2400" b="1" dirty="0">
                <a:solidFill>
                  <a:srgbClr val="47274E"/>
                </a:solidFill>
              </a:rPr>
              <a:t>	(31% </a:t>
            </a:r>
            <a:r>
              <a:rPr lang="hu-HU" sz="2400" b="1" dirty="0">
                <a:solidFill>
                  <a:schemeClr val="accent6">
                    <a:lumMod val="50000"/>
                  </a:schemeClr>
                </a:solidFill>
                <a:sym typeface="Wingdings 3" panose="05040102010807070707" pitchFamily="18" charset="2"/>
              </a:rPr>
              <a:t></a:t>
            </a:r>
            <a:r>
              <a:rPr lang="hu-HU" sz="2400" b="1" dirty="0">
                <a:solidFill>
                  <a:srgbClr val="47274E"/>
                </a:solidFill>
                <a:sym typeface="Wingdings 3" panose="05040102010807070707" pitchFamily="18" charset="2"/>
              </a:rPr>
              <a:t> 59%</a:t>
            </a:r>
            <a:r>
              <a:rPr lang="hu-HU" sz="2400" b="1" dirty="0">
                <a:solidFill>
                  <a:srgbClr val="47274E"/>
                </a:solidFill>
              </a:rPr>
              <a:t>)</a:t>
            </a:r>
          </a:p>
          <a:p>
            <a:pPr>
              <a:tabLst>
                <a:tab pos="1619250" algn="l"/>
              </a:tabLst>
            </a:pPr>
            <a:r>
              <a:rPr lang="hu-HU" sz="2400" b="1" dirty="0" err="1">
                <a:solidFill>
                  <a:srgbClr val="47274E"/>
                </a:solidFill>
              </a:rPr>
              <a:t>app</a:t>
            </a:r>
            <a:r>
              <a:rPr lang="hu-HU" sz="2400" b="1" dirty="0">
                <a:solidFill>
                  <a:srgbClr val="47274E"/>
                </a:solidFill>
              </a:rPr>
              <a:t>	(38% </a:t>
            </a:r>
            <a:r>
              <a:rPr lang="hu-HU" sz="2400" b="1" dirty="0">
                <a:solidFill>
                  <a:schemeClr val="accent4"/>
                </a:solidFill>
                <a:sym typeface="Wingdings 3" panose="05040102010807070707" pitchFamily="18" charset="2"/>
              </a:rPr>
              <a:t></a:t>
            </a:r>
            <a:r>
              <a:rPr lang="hu-HU" sz="2400" b="1" dirty="0">
                <a:solidFill>
                  <a:srgbClr val="47274E"/>
                </a:solidFill>
                <a:sym typeface="Wingdings 3" panose="05040102010807070707" pitchFamily="18" charset="2"/>
              </a:rPr>
              <a:t> 41%</a:t>
            </a:r>
            <a:r>
              <a:rPr lang="hu-HU" sz="2400" b="1" dirty="0">
                <a:solidFill>
                  <a:srgbClr val="47274E"/>
                </a:solidFill>
              </a:rPr>
              <a:t>)</a:t>
            </a:r>
          </a:p>
        </p:txBody>
      </p:sp>
      <p:sp>
        <p:nvSpPr>
          <p:cNvPr id="59" name="Szöveg helye 3"/>
          <p:cNvSpPr>
            <a:spLocks noGrp="1"/>
          </p:cNvSpPr>
          <p:nvPr>
            <p:ph type="body" sz="quarter" idx="13"/>
          </p:nvPr>
        </p:nvSpPr>
        <p:spPr>
          <a:xfrm>
            <a:off x="3217744" y="6353875"/>
            <a:ext cx="7200000" cy="396000"/>
          </a:xfrm>
        </p:spPr>
        <p:txBody>
          <a:bodyPr>
            <a:normAutofit/>
          </a:bodyPr>
          <a:lstStyle/>
          <a:p>
            <a:r>
              <a:rPr lang="hu-HU" sz="1200" dirty="0"/>
              <a:t>(Q3A) Tervezi-e valamilyen tartalommarketing megoldás használatát a következő egy évben?</a:t>
            </a:r>
          </a:p>
        </p:txBody>
      </p:sp>
      <p:sp>
        <p:nvSpPr>
          <p:cNvPr id="60" name="Szövegdoboz 59"/>
          <p:cNvSpPr txBox="1"/>
          <p:nvPr/>
        </p:nvSpPr>
        <p:spPr>
          <a:xfrm>
            <a:off x="8131726" y="3628702"/>
            <a:ext cx="36888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1619250" algn="l"/>
              </a:tabLst>
            </a:pPr>
            <a:r>
              <a:rPr lang="hu-HU" sz="2400" b="1" dirty="0">
                <a:solidFill>
                  <a:srgbClr val="47274E"/>
                </a:solidFill>
              </a:rPr>
              <a:t>cikk 	(94% </a:t>
            </a:r>
            <a:r>
              <a:rPr lang="hu-HU" sz="2400" b="1" dirty="0">
                <a:solidFill>
                  <a:schemeClr val="accent4"/>
                </a:solidFill>
                <a:sym typeface="Wingdings 3" panose="05040102010807070707" pitchFamily="18" charset="2"/>
              </a:rPr>
              <a:t></a:t>
            </a:r>
            <a:r>
              <a:rPr lang="hu-HU" sz="2400" b="1" dirty="0">
                <a:solidFill>
                  <a:srgbClr val="47274E"/>
                </a:solidFill>
                <a:sym typeface="Wingdings 3" panose="05040102010807070707" pitchFamily="18" charset="2"/>
              </a:rPr>
              <a:t> 100%</a:t>
            </a:r>
            <a:r>
              <a:rPr lang="hu-HU" sz="2400" b="1" dirty="0">
                <a:solidFill>
                  <a:srgbClr val="47274E"/>
                </a:solidFill>
              </a:rPr>
              <a:t>)</a:t>
            </a:r>
          </a:p>
          <a:p>
            <a:pPr>
              <a:tabLst>
                <a:tab pos="1619250" algn="l"/>
              </a:tabLst>
            </a:pPr>
            <a:r>
              <a:rPr lang="hu-HU" sz="2400" b="1" dirty="0">
                <a:solidFill>
                  <a:srgbClr val="47274E"/>
                </a:solidFill>
              </a:rPr>
              <a:t>video 	(53% </a:t>
            </a:r>
            <a:r>
              <a:rPr lang="hu-HU" sz="2400" b="1" dirty="0">
                <a:solidFill>
                  <a:schemeClr val="accent6">
                    <a:lumMod val="50000"/>
                  </a:schemeClr>
                </a:solidFill>
                <a:sym typeface="Wingdings 3" panose="05040102010807070707" pitchFamily="18" charset="2"/>
              </a:rPr>
              <a:t></a:t>
            </a:r>
            <a:r>
              <a:rPr lang="hu-HU" sz="2400" b="1" dirty="0">
                <a:solidFill>
                  <a:srgbClr val="47274E"/>
                </a:solidFill>
                <a:sym typeface="Wingdings 3" panose="05040102010807070707" pitchFamily="18" charset="2"/>
              </a:rPr>
              <a:t> 82%</a:t>
            </a:r>
            <a:r>
              <a:rPr lang="hu-HU" sz="2400" b="1" dirty="0">
                <a:solidFill>
                  <a:srgbClr val="47274E"/>
                </a:solidFill>
              </a:rPr>
              <a:t>)</a:t>
            </a:r>
          </a:p>
          <a:p>
            <a:pPr>
              <a:tabLst>
                <a:tab pos="1619250" algn="l"/>
              </a:tabLst>
            </a:pPr>
            <a:r>
              <a:rPr lang="hu-HU" sz="2400" b="1" dirty="0">
                <a:solidFill>
                  <a:srgbClr val="47274E"/>
                </a:solidFill>
              </a:rPr>
              <a:t>hír	(47% </a:t>
            </a:r>
            <a:r>
              <a:rPr lang="hu-HU" sz="2400" b="1" dirty="0">
                <a:solidFill>
                  <a:schemeClr val="accent6">
                    <a:lumMod val="50000"/>
                  </a:schemeClr>
                </a:solidFill>
                <a:sym typeface="Wingdings 3" panose="05040102010807070707" pitchFamily="18" charset="2"/>
              </a:rPr>
              <a:t></a:t>
            </a:r>
            <a:r>
              <a:rPr lang="hu-HU" sz="2400" b="1" dirty="0">
                <a:solidFill>
                  <a:srgbClr val="FF0000"/>
                </a:solidFill>
                <a:sym typeface="Wingdings 3" panose="05040102010807070707" pitchFamily="18" charset="2"/>
              </a:rPr>
              <a:t> </a:t>
            </a:r>
            <a:r>
              <a:rPr lang="hu-HU" sz="2400" b="1" dirty="0">
                <a:solidFill>
                  <a:srgbClr val="47274E"/>
                </a:solidFill>
                <a:sym typeface="Wingdings 3" panose="05040102010807070707" pitchFamily="18" charset="2"/>
              </a:rPr>
              <a:t>59%</a:t>
            </a:r>
            <a:r>
              <a:rPr lang="hu-HU" sz="2400" b="1" dirty="0">
                <a:solidFill>
                  <a:srgbClr val="47274E"/>
                </a:solidFill>
              </a:rPr>
              <a:t>)</a:t>
            </a:r>
          </a:p>
          <a:p>
            <a:pPr>
              <a:tabLst>
                <a:tab pos="1619250" algn="l"/>
              </a:tabLst>
            </a:pPr>
            <a:r>
              <a:rPr lang="hu-HU" sz="2400" b="1" dirty="0" err="1">
                <a:solidFill>
                  <a:srgbClr val="47274E"/>
                </a:solidFill>
              </a:rPr>
              <a:t>infografika</a:t>
            </a:r>
            <a:r>
              <a:rPr lang="hu-HU" sz="2400" b="1" dirty="0">
                <a:solidFill>
                  <a:srgbClr val="47274E"/>
                </a:solidFill>
              </a:rPr>
              <a:t>	(35% </a:t>
            </a:r>
            <a:r>
              <a:rPr lang="hu-HU" sz="2400" b="1" dirty="0">
                <a:solidFill>
                  <a:schemeClr val="accent6">
                    <a:lumMod val="50000"/>
                  </a:schemeClr>
                </a:solidFill>
                <a:sym typeface="Wingdings 3" panose="05040102010807070707" pitchFamily="18" charset="2"/>
              </a:rPr>
              <a:t></a:t>
            </a:r>
            <a:r>
              <a:rPr lang="hu-HU" sz="2400" b="1" dirty="0">
                <a:solidFill>
                  <a:srgbClr val="47274E"/>
                </a:solidFill>
                <a:sym typeface="Wingdings 3" panose="05040102010807070707" pitchFamily="18" charset="2"/>
              </a:rPr>
              <a:t> 59%</a:t>
            </a:r>
            <a:r>
              <a:rPr lang="hu-HU" sz="2400" b="1" dirty="0">
                <a:solidFill>
                  <a:srgbClr val="47274E"/>
                </a:solidFill>
              </a:rPr>
              <a:t>)</a:t>
            </a:r>
          </a:p>
          <a:p>
            <a:pPr>
              <a:tabLst>
                <a:tab pos="1619250" algn="l"/>
              </a:tabLst>
            </a:pPr>
            <a:r>
              <a:rPr lang="hu-HU" sz="2400" b="1" dirty="0" err="1">
                <a:solidFill>
                  <a:srgbClr val="47274E"/>
                </a:solidFill>
              </a:rPr>
              <a:t>app</a:t>
            </a:r>
            <a:r>
              <a:rPr lang="hu-HU" sz="2400" b="1" dirty="0">
                <a:solidFill>
                  <a:srgbClr val="47274E"/>
                </a:solidFill>
              </a:rPr>
              <a:t>	(24% </a:t>
            </a:r>
            <a:r>
              <a:rPr lang="hu-HU" sz="2400" b="1" dirty="0">
                <a:solidFill>
                  <a:schemeClr val="accent6">
                    <a:lumMod val="50000"/>
                  </a:schemeClr>
                </a:solidFill>
                <a:sym typeface="Wingdings 3" panose="05040102010807070707" pitchFamily="18" charset="2"/>
              </a:rPr>
              <a:t></a:t>
            </a:r>
            <a:r>
              <a:rPr lang="hu-HU" sz="2400" b="1" dirty="0">
                <a:solidFill>
                  <a:srgbClr val="FF0000"/>
                </a:solidFill>
                <a:sym typeface="Wingdings 3" panose="05040102010807070707" pitchFamily="18" charset="2"/>
              </a:rPr>
              <a:t> </a:t>
            </a:r>
            <a:r>
              <a:rPr lang="hu-HU" sz="2400" b="1" dirty="0">
                <a:solidFill>
                  <a:srgbClr val="47274E"/>
                </a:solidFill>
              </a:rPr>
              <a:t>35%)</a:t>
            </a:r>
          </a:p>
          <a:p>
            <a:pPr>
              <a:tabLst>
                <a:tab pos="1619250" algn="l"/>
              </a:tabLst>
            </a:pPr>
            <a:endParaRPr lang="hu-HU" sz="2400" b="1" dirty="0">
              <a:solidFill>
                <a:srgbClr val="47274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2455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/>
      <p:bldP spid="81" grpId="0"/>
      <p:bldGraphic spid="85" grpId="0">
        <p:bldAsOne/>
      </p:bldGraphic>
      <p:bldP spid="86" grpId="0"/>
      <p:bldGraphic spid="94" grpId="0">
        <p:bldAsOne/>
      </p:bldGraphic>
      <p:bldP spid="79" grpId="0" animBg="1"/>
      <p:bldP spid="29" grpId="0"/>
      <p:bldP spid="3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Képtalálat a következőre: „climbing  icon”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encilGrayscale pencilSize="20"/>
                    </a14:imgEffect>
                    <a14:imgEffect>
                      <a14:sharpenSoften amount="-19000"/>
                    </a14:imgEffect>
                    <a14:imgEffect>
                      <a14:brightnessContrast contrast="5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5489" y="1417625"/>
            <a:ext cx="4936250" cy="493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NÖVEKEDÉS FAKTORAI 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hu-HU" sz="1200" dirty="0"/>
              <a:t>(Q19) Mely tényezők segíthetik leginkább a tartalommarketing szerepének növekedését?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fld id="{181E05B7-4354-4951-8093-2A01C4E6209B}" type="slidenum">
              <a:rPr lang="hu-HU" smtClean="0"/>
              <a:t>18</a:t>
            </a:fld>
            <a:endParaRPr lang="hu-HU" dirty="0"/>
          </a:p>
        </p:txBody>
      </p:sp>
      <p:sp>
        <p:nvSpPr>
          <p:cNvPr id="14" name="Jobbra nyíl 13"/>
          <p:cNvSpPr/>
          <p:nvPr/>
        </p:nvSpPr>
        <p:spPr>
          <a:xfrm>
            <a:off x="585967" y="1178366"/>
            <a:ext cx="6810230" cy="1044000"/>
          </a:xfrm>
          <a:prstGeom prst="rightArrow">
            <a:avLst>
              <a:gd name="adj1" fmla="val 50000"/>
              <a:gd name="adj2" fmla="val 50000"/>
            </a:avLst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>
              <a:tabLst>
                <a:tab pos="5653088" algn="l"/>
              </a:tabLst>
            </a:pPr>
            <a:r>
              <a:rPr lang="hu-HU" sz="2400" b="1" kern="0" dirty="0">
                <a:solidFill>
                  <a:schemeClr val="bg2"/>
                </a:solidFill>
              </a:rPr>
              <a:t>Jó eredmények a célcsoport-elérésben	51% </a:t>
            </a:r>
            <a:endParaRPr lang="hu-HU" sz="2400" dirty="0"/>
          </a:p>
        </p:txBody>
      </p:sp>
      <p:sp>
        <p:nvSpPr>
          <p:cNvPr id="15" name="Jobbra nyíl 14"/>
          <p:cNvSpPr/>
          <p:nvPr/>
        </p:nvSpPr>
        <p:spPr>
          <a:xfrm>
            <a:off x="581328" y="2016574"/>
            <a:ext cx="5551698" cy="1044000"/>
          </a:xfrm>
          <a:prstGeom prst="rightArrow">
            <a:avLst>
              <a:gd name="adj1" fmla="val 50000"/>
              <a:gd name="adj2" fmla="val 50000"/>
            </a:avLst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>
              <a:tabLst>
                <a:tab pos="5029200" algn="r"/>
              </a:tabLst>
            </a:pPr>
            <a:r>
              <a:rPr lang="hu-HU" sz="2400" b="1" kern="0" dirty="0">
                <a:solidFill>
                  <a:schemeClr val="bg2"/>
                </a:solidFill>
              </a:rPr>
              <a:t>Növekvő ügynökségi tapasztalat	40%</a:t>
            </a:r>
            <a:endParaRPr lang="hu-HU" sz="2400" dirty="0"/>
          </a:p>
        </p:txBody>
      </p:sp>
      <p:sp>
        <p:nvSpPr>
          <p:cNvPr id="18" name="Jobbra nyíl 17"/>
          <p:cNvSpPr/>
          <p:nvPr/>
        </p:nvSpPr>
        <p:spPr>
          <a:xfrm>
            <a:off x="581826" y="3034895"/>
            <a:ext cx="5551200" cy="1044000"/>
          </a:xfrm>
          <a:prstGeom prst="rightArrow">
            <a:avLst>
              <a:gd name="adj1" fmla="val 50000"/>
              <a:gd name="adj2" fmla="val 50000"/>
            </a:avLst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>
              <a:tabLst>
                <a:tab pos="5029200" algn="r"/>
              </a:tabLst>
            </a:pPr>
            <a:r>
              <a:rPr lang="hu-HU" sz="2400" b="1" kern="0" dirty="0">
                <a:solidFill>
                  <a:schemeClr val="bg2"/>
                </a:solidFill>
              </a:rPr>
              <a:t>Növekvő források	38%</a:t>
            </a:r>
            <a:endParaRPr lang="hu-HU" sz="2400" dirty="0"/>
          </a:p>
        </p:txBody>
      </p:sp>
      <p:sp>
        <p:nvSpPr>
          <p:cNvPr id="19" name="Jobbra nyíl 18"/>
          <p:cNvSpPr/>
          <p:nvPr/>
        </p:nvSpPr>
        <p:spPr>
          <a:xfrm>
            <a:off x="581826" y="4053216"/>
            <a:ext cx="5551200" cy="10440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5">
              <a:lumMod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lvl="0">
              <a:tabLst>
                <a:tab pos="5029200" algn="r"/>
              </a:tabLst>
            </a:pPr>
            <a:r>
              <a:rPr lang="hu-HU" sz="2400" b="1" kern="0" dirty="0">
                <a:solidFill>
                  <a:schemeClr val="bg2"/>
                </a:solidFill>
              </a:rPr>
              <a:t>Rugalmasabb belső szabályozás	36%</a:t>
            </a:r>
            <a:endParaRPr lang="hu-HU" sz="2400" dirty="0"/>
          </a:p>
        </p:txBody>
      </p:sp>
      <p:sp>
        <p:nvSpPr>
          <p:cNvPr id="20" name="Jobbra nyíl 19"/>
          <p:cNvSpPr/>
          <p:nvPr/>
        </p:nvSpPr>
        <p:spPr>
          <a:xfrm>
            <a:off x="581328" y="5071538"/>
            <a:ext cx="5551698" cy="10440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>
              <a:tabLst>
                <a:tab pos="5029200" algn="r"/>
              </a:tabLst>
            </a:pPr>
            <a:r>
              <a:rPr lang="hu-HU" sz="2400" b="1" kern="0" dirty="0">
                <a:solidFill>
                  <a:schemeClr val="bg2"/>
                </a:solidFill>
              </a:rPr>
              <a:t>Belső képzések	36%</a:t>
            </a:r>
            <a:endParaRPr lang="hu-HU" sz="2400" dirty="0"/>
          </a:p>
        </p:txBody>
      </p:sp>
    </p:spTree>
    <p:extLst>
      <p:ext uri="{BB962C8B-B14F-4D97-AF65-F5344CB8AC3E}">
        <p14:creationId xmlns:p14="http://schemas.microsoft.com/office/powerpoint/2010/main" val="19680972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8" grpId="0" animBg="1"/>
      <p:bldP spid="19" grpId="0" animBg="1"/>
      <p:bldP spid="2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NEHÉZSÉGEK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hu-HU" sz="1200" dirty="0"/>
              <a:t>(Q19) Mely tényezők hathatnak leginkább a növekedés ellen?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fld id="{181E05B7-4354-4951-8093-2A01C4E6209B}" type="slidenum">
              <a:rPr lang="hu-HU" smtClean="0"/>
              <a:t>19</a:t>
            </a:fld>
            <a:endParaRPr lang="hu-HU" dirty="0"/>
          </a:p>
        </p:txBody>
      </p:sp>
      <p:pic>
        <p:nvPicPr>
          <p:cNvPr id="1026" name="Picture 2" descr="Képtalálat a következőre: „obstacles icon”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encilGrayscale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609270"/>
            <a:ext cx="5517734" cy="5295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Balra nyíl 7"/>
          <p:cNvSpPr/>
          <p:nvPr/>
        </p:nvSpPr>
        <p:spPr>
          <a:xfrm>
            <a:off x="5575583" y="2008683"/>
            <a:ext cx="6407213" cy="954227"/>
          </a:xfrm>
          <a:prstGeom prst="leftArrow">
            <a:avLst/>
          </a:prstGeom>
          <a:solidFill>
            <a:schemeClr val="accent2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60363">
              <a:tabLst>
                <a:tab pos="5741988" algn="r"/>
              </a:tabLst>
            </a:pPr>
            <a:r>
              <a:rPr lang="hu-HU" sz="2400" b="1" dirty="0">
                <a:solidFill>
                  <a:schemeClr val="bg2"/>
                </a:solidFill>
              </a:rPr>
              <a:t>Belső erőforrások szűkössége	62% </a:t>
            </a:r>
          </a:p>
        </p:txBody>
      </p:sp>
      <p:sp>
        <p:nvSpPr>
          <p:cNvPr id="10" name="Balra nyíl 9"/>
          <p:cNvSpPr/>
          <p:nvPr/>
        </p:nvSpPr>
        <p:spPr>
          <a:xfrm>
            <a:off x="4427647" y="2836772"/>
            <a:ext cx="6407213" cy="954227"/>
          </a:xfrm>
          <a:prstGeom prst="leftArrow">
            <a:avLst/>
          </a:prstGeom>
          <a:solidFill>
            <a:schemeClr val="accent2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60363">
              <a:tabLst>
                <a:tab pos="5741988" algn="r"/>
              </a:tabLst>
            </a:pPr>
            <a:r>
              <a:rPr lang="hu-HU" sz="2400" b="1" dirty="0">
                <a:solidFill>
                  <a:schemeClr val="bg2"/>
                </a:solidFill>
              </a:rPr>
              <a:t>A szabályozási környezet	58% </a:t>
            </a:r>
          </a:p>
        </p:txBody>
      </p:sp>
      <p:sp>
        <p:nvSpPr>
          <p:cNvPr id="11" name="Balra nyíl 10"/>
          <p:cNvSpPr/>
          <p:nvPr/>
        </p:nvSpPr>
        <p:spPr>
          <a:xfrm>
            <a:off x="3279712" y="3664861"/>
            <a:ext cx="6878702" cy="954227"/>
          </a:xfrm>
          <a:prstGeom prst="leftArrow">
            <a:avLst/>
          </a:prstGeom>
          <a:solidFill>
            <a:schemeClr val="accent2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60363">
              <a:tabLst>
                <a:tab pos="5741988" algn="r"/>
              </a:tabLst>
            </a:pPr>
            <a:r>
              <a:rPr lang="hu-HU" sz="2400" b="1" dirty="0">
                <a:solidFill>
                  <a:schemeClr val="bg2"/>
                </a:solidFill>
              </a:rPr>
              <a:t>Elegendő és releváns téma – rendszeresen  56% </a:t>
            </a:r>
          </a:p>
        </p:txBody>
      </p:sp>
      <p:sp>
        <p:nvSpPr>
          <p:cNvPr id="14" name="Balra nyíl 13"/>
          <p:cNvSpPr/>
          <p:nvPr/>
        </p:nvSpPr>
        <p:spPr>
          <a:xfrm>
            <a:off x="2086030" y="4492950"/>
            <a:ext cx="5189186" cy="954227"/>
          </a:xfrm>
          <a:prstGeom prst="leftArrow">
            <a:avLst/>
          </a:prstGeom>
          <a:solidFill>
            <a:schemeClr val="tx2">
              <a:lumMod val="60000"/>
              <a:lumOff val="4000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60363">
              <a:tabLst>
                <a:tab pos="5741988" algn="r"/>
              </a:tabLst>
            </a:pPr>
            <a:r>
              <a:rPr lang="hu-HU" sz="2400" b="1" dirty="0">
                <a:solidFill>
                  <a:schemeClr val="bg2"/>
                </a:solidFill>
              </a:rPr>
              <a:t>Belső vállalati előírások	44%</a:t>
            </a:r>
          </a:p>
        </p:txBody>
      </p:sp>
      <p:sp>
        <p:nvSpPr>
          <p:cNvPr id="15" name="Balra nyíl 14"/>
          <p:cNvSpPr/>
          <p:nvPr/>
        </p:nvSpPr>
        <p:spPr>
          <a:xfrm>
            <a:off x="788194" y="5321038"/>
            <a:ext cx="5684044" cy="954227"/>
          </a:xfrm>
          <a:prstGeom prst="leftArrow">
            <a:avLst/>
          </a:prstGeom>
          <a:solidFill>
            <a:schemeClr val="tx2">
              <a:lumMod val="60000"/>
              <a:lumOff val="40000"/>
            </a:schemeClr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60363">
              <a:tabLst>
                <a:tab pos="5741988" algn="r"/>
              </a:tabLst>
            </a:pPr>
            <a:r>
              <a:rPr lang="hu-HU" sz="2400" b="1" dirty="0">
                <a:solidFill>
                  <a:schemeClr val="bg2"/>
                </a:solidFill>
              </a:rPr>
              <a:t>Tudáshiány – online megoldások	42% </a:t>
            </a:r>
          </a:p>
        </p:txBody>
      </p:sp>
    </p:spTree>
    <p:extLst>
      <p:ext uri="{BB962C8B-B14F-4D97-AF65-F5344CB8AC3E}">
        <p14:creationId xmlns:p14="http://schemas.microsoft.com/office/powerpoint/2010/main" val="2848564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14" grpId="0" animBg="1"/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09" y="1685420"/>
            <a:ext cx="7331530" cy="519729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2" y="0"/>
            <a:ext cx="5372100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4481" y="-1"/>
            <a:ext cx="10107816" cy="688271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74723" y="4666831"/>
            <a:ext cx="2238707" cy="194916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4481" y="6212114"/>
            <a:ext cx="3085070" cy="609147"/>
          </a:xfrm>
          <a:prstGeom prst="rect">
            <a:avLst/>
          </a:prstGeom>
        </p:spPr>
      </p:pic>
      <p:sp>
        <p:nvSpPr>
          <p:cNvPr id="10" name="Téglalap 8"/>
          <p:cNvSpPr/>
          <p:nvPr/>
        </p:nvSpPr>
        <p:spPr>
          <a:xfrm>
            <a:off x="18809" y="1141964"/>
            <a:ext cx="3775269" cy="1182543"/>
          </a:xfrm>
          <a:prstGeom prst="rect">
            <a:avLst/>
          </a:prstGeom>
        </p:spPr>
        <p:txBody>
          <a:bodyPr wrap="square" lIns="104306" tIns="52153" rIns="104306" bIns="52153">
            <a:spAutoFit/>
          </a:bodyPr>
          <a:lstStyle>
            <a:defPPr>
              <a:defRPr lang="en-US"/>
            </a:defPPr>
            <a:lvl1pPr marL="0" algn="l" defTabSz="1042504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252" algn="l" defTabSz="1042504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504" algn="l" defTabSz="1042504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3756" algn="l" defTabSz="1042504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008" algn="l" defTabSz="1042504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259" algn="l" defTabSz="1042504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7512" algn="l" defTabSz="1042504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8764" algn="l" defTabSz="1042504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015" algn="l" defTabSz="1042504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bg1"/>
                </a:solidFill>
              </a:rPr>
              <a:t>    </a:t>
            </a:r>
            <a:r>
              <a:rPr lang="hu-HU" sz="2400" b="1" noProof="1">
                <a:solidFill>
                  <a:schemeClr val="bg1"/>
                </a:solidFill>
              </a:rPr>
              <a:t>GÉCZI TAMÁS</a:t>
            </a:r>
            <a:endParaRPr lang="en-US" sz="2400" b="1" dirty="0">
              <a:solidFill>
                <a:schemeClr val="bg1"/>
              </a:solidFill>
            </a:endParaRPr>
          </a:p>
          <a:p>
            <a:r>
              <a:rPr lang="en-US" sz="1800" dirty="0">
                <a:solidFill>
                  <a:schemeClr val="bg1"/>
                </a:solidFill>
              </a:rPr>
              <a:t>     </a:t>
            </a:r>
            <a:r>
              <a:rPr lang="en-US" sz="1400" dirty="0">
                <a:solidFill>
                  <a:schemeClr val="bg1"/>
                </a:solidFill>
              </a:rPr>
              <a:t>MANAGING PARTNER</a:t>
            </a:r>
          </a:p>
          <a:p>
            <a:r>
              <a:rPr lang="en-US" sz="1400" dirty="0">
                <a:solidFill>
                  <a:schemeClr val="bg1"/>
                </a:solidFill>
              </a:rPr>
              <a:t>       TAMAS.GECZI@INSPIRA.HU </a:t>
            </a:r>
          </a:p>
          <a:p>
            <a:r>
              <a:rPr lang="en-US" sz="1400" dirty="0">
                <a:solidFill>
                  <a:schemeClr val="bg1"/>
                </a:solidFill>
              </a:rPr>
              <a:t>       + 36 70 333 1213</a:t>
            </a:r>
          </a:p>
        </p:txBody>
      </p:sp>
      <p:sp>
        <p:nvSpPr>
          <p:cNvPr id="12" name="Text Box 22"/>
          <p:cNvSpPr txBox="1">
            <a:spLocks noChangeArrowheads="1"/>
          </p:cNvSpPr>
          <p:nvPr/>
        </p:nvSpPr>
        <p:spPr bwMode="gray">
          <a:xfrm>
            <a:off x="7230399" y="6615999"/>
            <a:ext cx="5407915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1042504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252" algn="l" defTabSz="1042504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504" algn="l" defTabSz="1042504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3756" algn="l" defTabSz="1042504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008" algn="l" defTabSz="1042504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259" algn="l" defTabSz="1042504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7512" algn="l" defTabSz="1042504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8764" algn="l" defTabSz="1042504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015" algn="l" defTabSz="1042504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3915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sz="1400" dirty="0">
                <a:solidFill>
                  <a:schemeClr val="bg1"/>
                </a:solidFill>
                <a:cs typeface="Calibri"/>
              </a:rPr>
              <a:t>© 201</a:t>
            </a:r>
            <a:r>
              <a:rPr lang="hu-HU" sz="1400" dirty="0">
                <a:solidFill>
                  <a:schemeClr val="bg1"/>
                </a:solidFill>
                <a:cs typeface="Calibri"/>
              </a:rPr>
              <a:t>5 Inspira Research Kft.</a:t>
            </a:r>
            <a:r>
              <a:rPr lang="en-GB" sz="1400" dirty="0">
                <a:solidFill>
                  <a:schemeClr val="bg1"/>
                </a:solidFill>
                <a:cs typeface="Calibri"/>
              </a:rPr>
              <a:t>  </a:t>
            </a:r>
            <a:r>
              <a:rPr lang="hu-HU" sz="1400" dirty="0" err="1">
                <a:solidFill>
                  <a:schemeClr val="bg1"/>
                </a:solidFill>
                <a:cs typeface="Calibri"/>
              </a:rPr>
              <a:t>All</a:t>
            </a:r>
            <a:r>
              <a:rPr lang="hu-HU" sz="1400" dirty="0">
                <a:solidFill>
                  <a:schemeClr val="bg1"/>
                </a:solidFill>
                <a:cs typeface="Calibri"/>
              </a:rPr>
              <a:t> </a:t>
            </a:r>
            <a:r>
              <a:rPr lang="hu-HU" sz="1400" dirty="0" err="1">
                <a:solidFill>
                  <a:schemeClr val="bg1"/>
                </a:solidFill>
                <a:cs typeface="Calibri"/>
              </a:rPr>
              <a:t>rights</a:t>
            </a:r>
            <a:r>
              <a:rPr lang="hu-HU" sz="1400" dirty="0">
                <a:solidFill>
                  <a:schemeClr val="bg1"/>
                </a:solidFill>
                <a:cs typeface="Calibri"/>
              </a:rPr>
              <a:t> </a:t>
            </a:r>
            <a:r>
              <a:rPr lang="hu-HU" sz="1400" dirty="0" err="1">
                <a:solidFill>
                  <a:schemeClr val="bg1"/>
                </a:solidFill>
                <a:cs typeface="Calibri"/>
              </a:rPr>
              <a:t>reserved</a:t>
            </a:r>
            <a:r>
              <a:rPr lang="hu-HU" sz="1400" dirty="0">
                <a:solidFill>
                  <a:schemeClr val="bg1"/>
                </a:solidFill>
                <a:cs typeface="Calibri"/>
              </a:rPr>
              <a:t>. </a:t>
            </a:r>
            <a:br>
              <a:rPr lang="hu-HU" sz="1400" dirty="0">
                <a:solidFill>
                  <a:schemeClr val="bg1"/>
                </a:solidFill>
                <a:cs typeface="Calibri"/>
              </a:rPr>
            </a:br>
            <a:r>
              <a:rPr lang="hu-HU" sz="1400" dirty="0">
                <a:solidFill>
                  <a:schemeClr val="bg1"/>
                </a:solidFill>
                <a:cs typeface="Calibri"/>
              </a:rPr>
              <a:t>   </a:t>
            </a:r>
          </a:p>
        </p:txBody>
      </p:sp>
      <p:sp>
        <p:nvSpPr>
          <p:cNvPr id="11" name="Téglalap 8"/>
          <p:cNvSpPr/>
          <p:nvPr/>
        </p:nvSpPr>
        <p:spPr>
          <a:xfrm>
            <a:off x="917062" y="2590101"/>
            <a:ext cx="3775269" cy="1182543"/>
          </a:xfrm>
          <a:prstGeom prst="rect">
            <a:avLst/>
          </a:prstGeom>
        </p:spPr>
        <p:txBody>
          <a:bodyPr wrap="square" lIns="104306" tIns="52153" rIns="104306" bIns="52153">
            <a:spAutoFit/>
          </a:bodyPr>
          <a:lstStyle>
            <a:defPPr>
              <a:defRPr lang="en-US"/>
            </a:defPPr>
            <a:lvl1pPr marL="0" algn="l" defTabSz="1042504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252" algn="l" defTabSz="1042504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504" algn="l" defTabSz="1042504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3756" algn="l" defTabSz="1042504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008" algn="l" defTabSz="1042504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259" algn="l" defTabSz="1042504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7512" algn="l" defTabSz="1042504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8764" algn="l" defTabSz="1042504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015" algn="l" defTabSz="1042504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>
                <a:solidFill>
                  <a:schemeClr val="bg1"/>
                </a:solidFill>
              </a:rPr>
              <a:t>    </a:t>
            </a:r>
            <a:r>
              <a:rPr lang="hu-HU" sz="2400" b="1" dirty="0">
                <a:solidFill>
                  <a:schemeClr val="bg1"/>
                </a:solidFill>
              </a:rPr>
              <a:t>SZERENCSÉS DÓRA</a:t>
            </a:r>
            <a:endParaRPr lang="en-US" sz="2400" b="1" dirty="0">
              <a:solidFill>
                <a:schemeClr val="bg1"/>
              </a:solidFill>
            </a:endParaRPr>
          </a:p>
          <a:p>
            <a:r>
              <a:rPr lang="en-US" sz="1800" dirty="0">
                <a:solidFill>
                  <a:schemeClr val="bg1"/>
                </a:solidFill>
              </a:rPr>
              <a:t>     </a:t>
            </a:r>
            <a:r>
              <a:rPr lang="en-US" sz="1400" dirty="0">
                <a:solidFill>
                  <a:schemeClr val="bg1"/>
                </a:solidFill>
              </a:rPr>
              <a:t>HEALTHCARE RESEARCH DIRECTOR</a:t>
            </a:r>
          </a:p>
          <a:p>
            <a:r>
              <a:rPr lang="en-US" sz="1400" dirty="0">
                <a:solidFill>
                  <a:schemeClr val="bg1"/>
                </a:solidFill>
              </a:rPr>
              <a:t>       DORA.SZERENCSES@INSPIRA.HU </a:t>
            </a:r>
          </a:p>
          <a:p>
            <a:r>
              <a:rPr lang="en-US" sz="1400" dirty="0">
                <a:solidFill>
                  <a:schemeClr val="bg1"/>
                </a:solidFill>
              </a:rPr>
              <a:t>       + 36 70 333 1219</a:t>
            </a:r>
          </a:p>
        </p:txBody>
      </p:sp>
      <p:sp>
        <p:nvSpPr>
          <p:cNvPr id="2" name="Szövegdoboz 1"/>
          <p:cNvSpPr txBox="1"/>
          <p:nvPr/>
        </p:nvSpPr>
        <p:spPr>
          <a:xfrm>
            <a:off x="4965493" y="2176541"/>
            <a:ext cx="654070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5400" b="1" dirty="0">
                <a:solidFill>
                  <a:schemeClr val="bg1"/>
                </a:solidFill>
              </a:rPr>
              <a:t>KÖSZÖNJÜK A FIGYELMET!</a:t>
            </a:r>
            <a:endParaRPr lang="en-US" sz="5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04555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-téma">
  <a:themeElements>
    <a:clrScheme name="inspira">
      <a:dk1>
        <a:srgbClr val="000000"/>
      </a:dk1>
      <a:lt1>
        <a:srgbClr val="E7E6E6"/>
      </a:lt1>
      <a:dk2>
        <a:srgbClr val="686A6E"/>
      </a:dk2>
      <a:lt2>
        <a:srgbClr val="FFFFFF"/>
      </a:lt2>
      <a:accent1>
        <a:srgbClr val="830C27"/>
      </a:accent1>
      <a:accent2>
        <a:srgbClr val="441C3D"/>
      </a:accent2>
      <a:accent3>
        <a:srgbClr val="D87322"/>
      </a:accent3>
      <a:accent4>
        <a:srgbClr val="FFC000"/>
      </a:accent4>
      <a:accent5>
        <a:srgbClr val="5B9BD5"/>
      </a:accent5>
      <a:accent6>
        <a:srgbClr val="70AD47"/>
      </a:accent6>
      <a:hlink>
        <a:srgbClr val="44546A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2859</TotalTime>
  <Words>672</Words>
  <Application>Microsoft Office PowerPoint</Application>
  <PresentationFormat>Szélesvásznú</PresentationFormat>
  <Paragraphs>215</Paragraphs>
  <Slides>20</Slides>
  <Notes>0</Notes>
  <HiddenSlides>2</HiddenSlides>
  <MMClips>0</MMClips>
  <ScaleCrop>false</ScaleCrop>
  <HeadingPairs>
    <vt:vector size="6" baseType="variant">
      <vt:variant>
        <vt:lpstr>Használt betűtípusok</vt:lpstr>
      </vt:variant>
      <vt:variant>
        <vt:i4>8</vt:i4>
      </vt:variant>
      <vt:variant>
        <vt:lpstr>Téma</vt:lpstr>
      </vt:variant>
      <vt:variant>
        <vt:i4>1</vt:i4>
      </vt:variant>
      <vt:variant>
        <vt:lpstr>Diacímek</vt:lpstr>
      </vt:variant>
      <vt:variant>
        <vt:i4>20</vt:i4>
      </vt:variant>
    </vt:vector>
  </HeadingPairs>
  <TitlesOfParts>
    <vt:vector size="29" baseType="lpstr">
      <vt:lpstr>Arial</vt:lpstr>
      <vt:lpstr>Arial Narrow</vt:lpstr>
      <vt:lpstr>Calibri</vt:lpstr>
      <vt:lpstr>Calibri Light</vt:lpstr>
      <vt:lpstr>Franklin Gothic Heavy</vt:lpstr>
      <vt:lpstr>KG Second Chances Sketch</vt:lpstr>
      <vt:lpstr>Tahoma</vt:lpstr>
      <vt:lpstr>Wingdings 3</vt:lpstr>
      <vt:lpstr>Office-téma</vt:lpstr>
      <vt:lpstr>A tartalommarketing lehetőségei és korlátai  a gyógyszergyártók szemével</vt:lpstr>
      <vt:lpstr>PowerPoint-bemutató</vt:lpstr>
      <vt:lpstr>KIKNEK KÖSZÖNHETŐ A MAI CONTENT?</vt:lpstr>
      <vt:lpstr>A VÁLASZADÓK ÖSSZETÉTELE</vt:lpstr>
      <vt:lpstr>PowerPoint-bemutató</vt:lpstr>
      <vt:lpstr>KITEKINTÉS – MIÉRT NŐ A TARTALOMMARKETING JELENTŐSÉGE?</vt:lpstr>
      <vt:lpstr>TARTALOMMARKETING A MAGYAR GYÓGYSZERIPARBAN</vt:lpstr>
      <vt:lpstr>PowerPoint-bemutató</vt:lpstr>
      <vt:lpstr>JELENTŐS KÜLÖNBSÉGEK AZ ÜZLETÁGAK KÖZÖTT</vt:lpstr>
      <vt:lpstr>TARTALOMMARKETING TÍPUSOK PENETRÁCIÓJA</vt:lpstr>
      <vt:lpstr>A TARTALOMMARKETING FLOW</vt:lpstr>
      <vt:lpstr>PowerPoint-bemutató</vt:lpstr>
      <vt:lpstr>A STRATÉGIA ÉS A BÜDZSÉ</vt:lpstr>
      <vt:lpstr>ELVÁRÁSOK</vt:lpstr>
      <vt:lpstr>PowerPoint-bemutató</vt:lpstr>
      <vt:lpstr>VÁRHATÓ TRENDEK</vt:lpstr>
      <vt:lpstr>VÁRHATÓ TRENDEK</vt:lpstr>
      <vt:lpstr>A NÖVEKEDÉS FAKTORAI </vt:lpstr>
      <vt:lpstr>A NEHÉZSÉGEK</vt:lpstr>
      <vt:lpstr>PowerPoint-bemutató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PowerPoint-bemutató</dc:title>
  <dc:creator>Bagi Rea</dc:creator>
  <cp:lastModifiedBy>Tamás Géczi</cp:lastModifiedBy>
  <cp:revision>215</cp:revision>
  <dcterms:created xsi:type="dcterms:W3CDTF">2015-12-08T11:44:31Z</dcterms:created>
  <dcterms:modified xsi:type="dcterms:W3CDTF">2016-09-28T15:02:01Z</dcterms:modified>
</cp:coreProperties>
</file>