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39" r:id="rId1"/>
    <p:sldMasterId id="2147483747" r:id="rId2"/>
  </p:sldMasterIdLst>
  <p:notesMasterIdLst>
    <p:notesMasterId r:id="rId14"/>
  </p:notesMasterIdLst>
  <p:handoutMasterIdLst>
    <p:handoutMasterId r:id="rId15"/>
  </p:handoutMasterIdLst>
  <p:sldIdLst>
    <p:sldId id="10020" r:id="rId3"/>
    <p:sldId id="10053" r:id="rId4"/>
    <p:sldId id="10047" r:id="rId5"/>
    <p:sldId id="10048" r:id="rId6"/>
    <p:sldId id="10044" r:id="rId7"/>
    <p:sldId id="10049" r:id="rId8"/>
    <p:sldId id="10050" r:id="rId9"/>
    <p:sldId id="10051" r:id="rId10"/>
    <p:sldId id="10052" r:id="rId11"/>
    <p:sldId id="10054" r:id="rId12"/>
    <p:sldId id="10046" r:id="rId13"/>
  </p:sldIdLst>
  <p:sldSz cx="9144000" cy="6858000" type="screen4x3"/>
  <p:notesSz cx="6858000" cy="9296400"/>
  <p:custDataLst>
    <p:tags r:id="rId16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FFFFFF"/>
    <a:srgbClr val="FF8F8F"/>
    <a:srgbClr val="EE9320"/>
    <a:srgbClr val="78AD17"/>
    <a:srgbClr val="CC0099"/>
    <a:srgbClr val="000000"/>
    <a:srgbClr val="B30838"/>
    <a:srgbClr val="9C1F2E"/>
    <a:srgbClr val="92B7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2402" autoAdjust="0"/>
    <p:restoredTop sz="99136" autoAdjust="0"/>
  </p:normalViewPr>
  <p:slideViewPr>
    <p:cSldViewPr snapToObjects="1" showGuides="1">
      <p:cViewPr>
        <p:scale>
          <a:sx n="120" d="100"/>
          <a:sy n="120" d="100"/>
        </p:scale>
        <p:origin x="-1584" y="-156"/>
      </p:cViewPr>
      <p:guideLst>
        <p:guide orient="horz" pos="1003"/>
        <p:guide orient="horz" pos="2614"/>
        <p:guide orient="horz" pos="2160"/>
        <p:guide pos="385"/>
        <p:guide pos="571"/>
        <p:guide pos="4286"/>
        <p:guide pos="1730"/>
        <p:guide pos="2880"/>
        <p:guide pos="249"/>
        <p:guide pos="5511"/>
      </p:guideLst>
    </p:cSldViewPr>
  </p:slideViewPr>
  <p:outlineViewPr>
    <p:cViewPr>
      <p:scale>
        <a:sx n="33" d="100"/>
        <a:sy n="33" d="100"/>
      </p:scale>
      <p:origin x="0" y="21054"/>
    </p:cViewPr>
  </p:outlin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Objects="1" showGuides="1">
      <p:cViewPr varScale="1">
        <p:scale>
          <a:sx n="91" d="100"/>
          <a:sy n="91" d="100"/>
        </p:scale>
        <p:origin x="-3720" y="-120"/>
      </p:cViewPr>
      <p:guideLst>
        <p:guide orient="horz" pos="2928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image" Target="../media/image22.emf"/><Relationship Id="rId1" Type="http://schemas.openxmlformats.org/officeDocument/2006/relationships/image" Target="../media/image21.emf"/><Relationship Id="rId4" Type="http://schemas.openxmlformats.org/officeDocument/2006/relationships/image" Target="../media/image2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-57156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27457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1C5C66-234C-42F0-997D-A38B6106A1D7}" type="slidenum">
              <a:rPr lang="en-US" smtClean="0">
                <a:solidFill>
                  <a:schemeClr val="accent6">
                    <a:lumMod val="75000"/>
                  </a:schemeClr>
                </a:solidFill>
              </a:rPr>
              <a:pPr/>
              <a:t>‹#›</a:t>
            </a:fld>
            <a:endParaRPr lang="en-US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9" name="Date Placeholder 2"/>
          <p:cNvSpPr>
            <a:spLocks noGrp="1"/>
          </p:cNvSpPr>
          <p:nvPr>
            <p:ph type="dt" sz="quarter" idx="1"/>
          </p:nvPr>
        </p:nvSpPr>
        <p:spPr>
          <a:xfrm>
            <a:off x="422871" y="477735"/>
            <a:ext cx="1320313" cy="27114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algn="l"/>
            <a:fld id="{A97357E7-2121-4B99-8735-79127316A251}" type="datetimeFigureOut">
              <a:rPr lang="en-US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pPr algn="l"/>
              <a:t>4/17/2013</a:t>
            </a:fld>
            <a:endParaRPr lang="en-US" dirty="0">
              <a:solidFill>
                <a:schemeClr val="accent6">
                  <a:lumMod val="75000"/>
                </a:schemeClr>
              </a:solidFill>
              <a:latin typeface="+mj-lt"/>
            </a:endParaRPr>
          </a:p>
        </p:txBody>
      </p:sp>
      <p:grpSp>
        <p:nvGrpSpPr>
          <p:cNvPr id="60" name="Group 59"/>
          <p:cNvGrpSpPr>
            <a:grpSpLocks noChangeAspect="1"/>
          </p:cNvGrpSpPr>
          <p:nvPr/>
        </p:nvGrpSpPr>
        <p:grpSpPr>
          <a:xfrm>
            <a:off x="142628" y="68177"/>
            <a:ext cx="1737360" cy="244981"/>
            <a:chOff x="7881993" y="6590900"/>
            <a:chExt cx="1124815" cy="156007"/>
          </a:xfrm>
        </p:grpSpPr>
        <p:sp>
          <p:nvSpPr>
            <p:cNvPr id="61" name="Freeform 60"/>
            <p:cNvSpPr>
              <a:spLocks/>
            </p:cNvSpPr>
            <p:nvPr/>
          </p:nvSpPr>
          <p:spPr bwMode="auto">
            <a:xfrm>
              <a:off x="7881993" y="6590900"/>
              <a:ext cx="100255" cy="156007"/>
            </a:xfrm>
            <a:custGeom>
              <a:avLst/>
              <a:gdLst>
                <a:gd name="T0" fmla="*/ 87 w 87"/>
                <a:gd name="T1" fmla="*/ 15 h 135"/>
                <a:gd name="T2" fmla="*/ 87 w 87"/>
                <a:gd name="T3" fmla="*/ 44 h 135"/>
                <a:gd name="T4" fmla="*/ 72 w 87"/>
                <a:gd name="T5" fmla="*/ 29 h 135"/>
                <a:gd name="T6" fmla="*/ 56 w 87"/>
                <a:gd name="T7" fmla="*/ 28 h 135"/>
                <a:gd name="T8" fmla="*/ 57 w 87"/>
                <a:gd name="T9" fmla="*/ 44 h 135"/>
                <a:gd name="T10" fmla="*/ 87 w 87"/>
                <a:gd name="T11" fmla="*/ 73 h 135"/>
                <a:gd name="T12" fmla="*/ 87 w 87"/>
                <a:gd name="T13" fmla="*/ 102 h 135"/>
                <a:gd name="T14" fmla="*/ 43 w 87"/>
                <a:gd name="T15" fmla="*/ 58 h 135"/>
                <a:gd name="T16" fmla="*/ 27 w 87"/>
                <a:gd name="T17" fmla="*/ 57 h 135"/>
                <a:gd name="T18" fmla="*/ 28 w 87"/>
                <a:gd name="T19" fmla="*/ 73 h 135"/>
                <a:gd name="T20" fmla="*/ 76 w 87"/>
                <a:gd name="T21" fmla="*/ 120 h 135"/>
                <a:gd name="T22" fmla="*/ 62 w 87"/>
                <a:gd name="T23" fmla="*/ 135 h 135"/>
                <a:gd name="T24" fmla="*/ 14 w 87"/>
                <a:gd name="T25" fmla="*/ 87 h 135"/>
                <a:gd name="T26" fmla="*/ 13 w 87"/>
                <a:gd name="T27" fmla="*/ 43 h 135"/>
                <a:gd name="T28" fmla="*/ 34 w 87"/>
                <a:gd name="T29" fmla="*/ 35 h 135"/>
                <a:gd name="T30" fmla="*/ 42 w 87"/>
                <a:gd name="T31" fmla="*/ 13 h 135"/>
                <a:gd name="T32" fmla="*/ 86 w 87"/>
                <a:gd name="T33" fmla="*/ 15 h 135"/>
                <a:gd name="T34" fmla="*/ 87 w 87"/>
                <a:gd name="T35" fmla="*/ 15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7" h="135">
                  <a:moveTo>
                    <a:pt x="87" y="15"/>
                  </a:moveTo>
                  <a:cubicBezTo>
                    <a:pt x="87" y="44"/>
                    <a:pt x="87" y="44"/>
                    <a:pt x="87" y="44"/>
                  </a:cubicBezTo>
                  <a:cubicBezTo>
                    <a:pt x="72" y="29"/>
                    <a:pt x="72" y="29"/>
                    <a:pt x="72" y="29"/>
                  </a:cubicBezTo>
                  <a:cubicBezTo>
                    <a:pt x="66" y="24"/>
                    <a:pt x="60" y="24"/>
                    <a:pt x="56" y="28"/>
                  </a:cubicBezTo>
                  <a:cubicBezTo>
                    <a:pt x="52" y="32"/>
                    <a:pt x="52" y="38"/>
                    <a:pt x="57" y="44"/>
                  </a:cubicBezTo>
                  <a:cubicBezTo>
                    <a:pt x="87" y="73"/>
                    <a:pt x="87" y="73"/>
                    <a:pt x="87" y="73"/>
                  </a:cubicBezTo>
                  <a:cubicBezTo>
                    <a:pt x="87" y="102"/>
                    <a:pt x="87" y="102"/>
                    <a:pt x="87" y="102"/>
                  </a:cubicBezTo>
                  <a:cubicBezTo>
                    <a:pt x="43" y="58"/>
                    <a:pt x="43" y="58"/>
                    <a:pt x="43" y="58"/>
                  </a:cubicBezTo>
                  <a:cubicBezTo>
                    <a:pt x="37" y="53"/>
                    <a:pt x="31" y="53"/>
                    <a:pt x="27" y="57"/>
                  </a:cubicBezTo>
                  <a:cubicBezTo>
                    <a:pt x="23" y="60"/>
                    <a:pt x="23" y="67"/>
                    <a:pt x="28" y="73"/>
                  </a:cubicBezTo>
                  <a:cubicBezTo>
                    <a:pt x="76" y="120"/>
                    <a:pt x="76" y="120"/>
                    <a:pt x="76" y="120"/>
                  </a:cubicBezTo>
                  <a:cubicBezTo>
                    <a:pt x="62" y="135"/>
                    <a:pt x="62" y="135"/>
                    <a:pt x="62" y="135"/>
                  </a:cubicBezTo>
                  <a:cubicBezTo>
                    <a:pt x="14" y="87"/>
                    <a:pt x="14" y="87"/>
                    <a:pt x="14" y="87"/>
                  </a:cubicBezTo>
                  <a:cubicBezTo>
                    <a:pt x="0" y="73"/>
                    <a:pt x="1" y="54"/>
                    <a:pt x="13" y="43"/>
                  </a:cubicBezTo>
                  <a:cubicBezTo>
                    <a:pt x="21" y="35"/>
                    <a:pt x="30" y="34"/>
                    <a:pt x="34" y="35"/>
                  </a:cubicBezTo>
                  <a:cubicBezTo>
                    <a:pt x="33" y="31"/>
                    <a:pt x="34" y="22"/>
                    <a:pt x="42" y="13"/>
                  </a:cubicBezTo>
                  <a:cubicBezTo>
                    <a:pt x="54" y="2"/>
                    <a:pt x="73" y="0"/>
                    <a:pt x="86" y="15"/>
                  </a:cubicBezTo>
                  <a:lnTo>
                    <a:pt x="87" y="1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chemeClr val="bg2"/>
                </a:solidFill>
              </a:endParaRPr>
            </a:p>
          </p:txBody>
        </p:sp>
        <p:sp>
          <p:nvSpPr>
            <p:cNvPr id="62" name="Freeform 61"/>
            <p:cNvSpPr>
              <a:spLocks/>
            </p:cNvSpPr>
            <p:nvPr/>
          </p:nvSpPr>
          <p:spPr bwMode="auto">
            <a:xfrm>
              <a:off x="7982248" y="6590900"/>
              <a:ext cx="100744" cy="156007"/>
            </a:xfrm>
            <a:custGeom>
              <a:avLst/>
              <a:gdLst>
                <a:gd name="T0" fmla="*/ 0 w 87"/>
                <a:gd name="T1" fmla="*/ 44 h 135"/>
                <a:gd name="T2" fmla="*/ 0 w 87"/>
                <a:gd name="T3" fmla="*/ 15 h 135"/>
                <a:gd name="T4" fmla="*/ 1 w 87"/>
                <a:gd name="T5" fmla="*/ 15 h 135"/>
                <a:gd name="T6" fmla="*/ 44 w 87"/>
                <a:gd name="T7" fmla="*/ 13 h 135"/>
                <a:gd name="T8" fmla="*/ 53 w 87"/>
                <a:gd name="T9" fmla="*/ 35 h 135"/>
                <a:gd name="T10" fmla="*/ 74 w 87"/>
                <a:gd name="T11" fmla="*/ 43 h 135"/>
                <a:gd name="T12" fmla="*/ 73 w 87"/>
                <a:gd name="T13" fmla="*/ 87 h 135"/>
                <a:gd name="T14" fmla="*/ 25 w 87"/>
                <a:gd name="T15" fmla="*/ 135 h 135"/>
                <a:gd name="T16" fmla="*/ 11 w 87"/>
                <a:gd name="T17" fmla="*/ 120 h 135"/>
                <a:gd name="T18" fmla="*/ 58 w 87"/>
                <a:gd name="T19" fmla="*/ 73 h 135"/>
                <a:gd name="T20" fmla="*/ 60 w 87"/>
                <a:gd name="T21" fmla="*/ 57 h 135"/>
                <a:gd name="T22" fmla="*/ 44 w 87"/>
                <a:gd name="T23" fmla="*/ 58 h 135"/>
                <a:gd name="T24" fmla="*/ 0 w 87"/>
                <a:gd name="T25" fmla="*/ 102 h 135"/>
                <a:gd name="T26" fmla="*/ 0 w 87"/>
                <a:gd name="T27" fmla="*/ 73 h 135"/>
                <a:gd name="T28" fmla="*/ 29 w 87"/>
                <a:gd name="T29" fmla="*/ 44 h 135"/>
                <a:gd name="T30" fmla="*/ 31 w 87"/>
                <a:gd name="T31" fmla="*/ 28 h 135"/>
                <a:gd name="T32" fmla="*/ 15 w 87"/>
                <a:gd name="T33" fmla="*/ 29 h 135"/>
                <a:gd name="T34" fmla="*/ 0 w 87"/>
                <a:gd name="T35" fmla="*/ 44 h 135"/>
                <a:gd name="T36" fmla="*/ 0 w 87"/>
                <a:gd name="T37" fmla="*/ 15 h 135"/>
                <a:gd name="T38" fmla="*/ 0 w 87"/>
                <a:gd name="T39" fmla="*/ 44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7" h="135">
                  <a:moveTo>
                    <a:pt x="0" y="44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5" y="0"/>
                    <a:pt x="33" y="2"/>
                    <a:pt x="44" y="13"/>
                  </a:cubicBezTo>
                  <a:cubicBezTo>
                    <a:pt x="53" y="22"/>
                    <a:pt x="53" y="31"/>
                    <a:pt x="53" y="35"/>
                  </a:cubicBezTo>
                  <a:cubicBezTo>
                    <a:pt x="57" y="34"/>
                    <a:pt x="66" y="35"/>
                    <a:pt x="74" y="43"/>
                  </a:cubicBezTo>
                  <a:cubicBezTo>
                    <a:pt x="85" y="54"/>
                    <a:pt x="87" y="73"/>
                    <a:pt x="73" y="87"/>
                  </a:cubicBezTo>
                  <a:cubicBezTo>
                    <a:pt x="25" y="135"/>
                    <a:pt x="25" y="135"/>
                    <a:pt x="25" y="135"/>
                  </a:cubicBezTo>
                  <a:cubicBezTo>
                    <a:pt x="11" y="120"/>
                    <a:pt x="11" y="120"/>
                    <a:pt x="11" y="120"/>
                  </a:cubicBezTo>
                  <a:cubicBezTo>
                    <a:pt x="58" y="73"/>
                    <a:pt x="58" y="73"/>
                    <a:pt x="58" y="73"/>
                  </a:cubicBezTo>
                  <a:cubicBezTo>
                    <a:pt x="64" y="67"/>
                    <a:pt x="63" y="60"/>
                    <a:pt x="60" y="57"/>
                  </a:cubicBezTo>
                  <a:cubicBezTo>
                    <a:pt x="56" y="53"/>
                    <a:pt x="49" y="53"/>
                    <a:pt x="44" y="58"/>
                  </a:cubicBezTo>
                  <a:cubicBezTo>
                    <a:pt x="0" y="102"/>
                    <a:pt x="0" y="102"/>
                    <a:pt x="0" y="10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29" y="44"/>
                    <a:pt x="29" y="44"/>
                    <a:pt x="29" y="44"/>
                  </a:cubicBezTo>
                  <a:cubicBezTo>
                    <a:pt x="35" y="38"/>
                    <a:pt x="34" y="32"/>
                    <a:pt x="31" y="28"/>
                  </a:cubicBezTo>
                  <a:cubicBezTo>
                    <a:pt x="27" y="24"/>
                    <a:pt x="20" y="24"/>
                    <a:pt x="15" y="29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15"/>
                    <a:pt x="0" y="15"/>
                    <a:pt x="0" y="15"/>
                  </a:cubicBezTo>
                  <a:lnTo>
                    <a:pt x="0" y="44"/>
                  </a:lnTo>
                  <a:close/>
                </a:path>
              </a:pathLst>
            </a:custGeom>
            <a:solidFill>
              <a:srgbClr val="B2BB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chemeClr val="bg2"/>
                </a:solidFill>
              </a:endParaRPr>
            </a:p>
          </p:txBody>
        </p:sp>
        <p:sp>
          <p:nvSpPr>
            <p:cNvPr id="63" name="Freeform 62"/>
            <p:cNvSpPr>
              <a:spLocks/>
            </p:cNvSpPr>
            <p:nvPr/>
          </p:nvSpPr>
          <p:spPr bwMode="auto">
            <a:xfrm>
              <a:off x="8124562" y="6620732"/>
              <a:ext cx="97811" cy="99278"/>
            </a:xfrm>
            <a:custGeom>
              <a:avLst/>
              <a:gdLst>
                <a:gd name="T0" fmla="*/ 70 w 85"/>
                <a:gd name="T1" fmla="*/ 86 h 86"/>
                <a:gd name="T2" fmla="*/ 70 w 85"/>
                <a:gd name="T3" fmla="*/ 35 h 86"/>
                <a:gd name="T4" fmla="*/ 70 w 85"/>
                <a:gd name="T5" fmla="*/ 26 h 86"/>
                <a:gd name="T6" fmla="*/ 70 w 85"/>
                <a:gd name="T7" fmla="*/ 26 h 86"/>
                <a:gd name="T8" fmla="*/ 65 w 85"/>
                <a:gd name="T9" fmla="*/ 35 h 86"/>
                <a:gd name="T10" fmla="*/ 47 w 85"/>
                <a:gd name="T11" fmla="*/ 62 h 86"/>
                <a:gd name="T12" fmla="*/ 39 w 85"/>
                <a:gd name="T13" fmla="*/ 62 h 86"/>
                <a:gd name="T14" fmla="*/ 20 w 85"/>
                <a:gd name="T15" fmla="*/ 34 h 86"/>
                <a:gd name="T16" fmla="*/ 15 w 85"/>
                <a:gd name="T17" fmla="*/ 26 h 86"/>
                <a:gd name="T18" fmla="*/ 15 w 85"/>
                <a:gd name="T19" fmla="*/ 26 h 86"/>
                <a:gd name="T20" fmla="*/ 15 w 85"/>
                <a:gd name="T21" fmla="*/ 35 h 86"/>
                <a:gd name="T22" fmla="*/ 15 w 85"/>
                <a:gd name="T23" fmla="*/ 86 h 86"/>
                <a:gd name="T24" fmla="*/ 0 w 85"/>
                <a:gd name="T25" fmla="*/ 86 h 86"/>
                <a:gd name="T26" fmla="*/ 0 w 85"/>
                <a:gd name="T27" fmla="*/ 0 h 86"/>
                <a:gd name="T28" fmla="*/ 14 w 85"/>
                <a:gd name="T29" fmla="*/ 0 h 86"/>
                <a:gd name="T30" fmla="*/ 38 w 85"/>
                <a:gd name="T31" fmla="*/ 35 h 86"/>
                <a:gd name="T32" fmla="*/ 43 w 85"/>
                <a:gd name="T33" fmla="*/ 44 h 86"/>
                <a:gd name="T34" fmla="*/ 44 w 85"/>
                <a:gd name="T35" fmla="*/ 44 h 86"/>
                <a:gd name="T36" fmla="*/ 49 w 85"/>
                <a:gd name="T37" fmla="*/ 34 h 86"/>
                <a:gd name="T38" fmla="*/ 70 w 85"/>
                <a:gd name="T39" fmla="*/ 0 h 86"/>
                <a:gd name="T40" fmla="*/ 85 w 85"/>
                <a:gd name="T41" fmla="*/ 0 h 86"/>
                <a:gd name="T42" fmla="*/ 85 w 85"/>
                <a:gd name="T43" fmla="*/ 86 h 86"/>
                <a:gd name="T44" fmla="*/ 70 w 85"/>
                <a:gd name="T45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5" h="86">
                  <a:moveTo>
                    <a:pt x="70" y="86"/>
                  </a:moveTo>
                  <a:cubicBezTo>
                    <a:pt x="70" y="35"/>
                    <a:pt x="70" y="35"/>
                    <a:pt x="70" y="35"/>
                  </a:cubicBezTo>
                  <a:cubicBezTo>
                    <a:pt x="70" y="32"/>
                    <a:pt x="70" y="29"/>
                    <a:pt x="70" y="26"/>
                  </a:cubicBezTo>
                  <a:cubicBezTo>
                    <a:pt x="70" y="26"/>
                    <a:pt x="70" y="26"/>
                    <a:pt x="70" y="26"/>
                  </a:cubicBezTo>
                  <a:cubicBezTo>
                    <a:pt x="69" y="29"/>
                    <a:pt x="66" y="32"/>
                    <a:pt x="65" y="35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19" y="32"/>
                    <a:pt x="17" y="29"/>
                    <a:pt x="15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9"/>
                    <a:pt x="15" y="32"/>
                    <a:pt x="15" y="35"/>
                  </a:cubicBezTo>
                  <a:cubicBezTo>
                    <a:pt x="15" y="86"/>
                    <a:pt x="15" y="86"/>
                    <a:pt x="15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38" y="35"/>
                    <a:pt x="38" y="35"/>
                    <a:pt x="38" y="35"/>
                  </a:cubicBezTo>
                  <a:cubicBezTo>
                    <a:pt x="40" y="38"/>
                    <a:pt x="42" y="41"/>
                    <a:pt x="43" y="44"/>
                  </a:cubicBezTo>
                  <a:cubicBezTo>
                    <a:pt x="44" y="44"/>
                    <a:pt x="44" y="44"/>
                    <a:pt x="44" y="44"/>
                  </a:cubicBezTo>
                  <a:cubicBezTo>
                    <a:pt x="45" y="41"/>
                    <a:pt x="46" y="38"/>
                    <a:pt x="49" y="34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85" y="0"/>
                    <a:pt x="85" y="0"/>
                    <a:pt x="85" y="0"/>
                  </a:cubicBezTo>
                  <a:cubicBezTo>
                    <a:pt x="85" y="86"/>
                    <a:pt x="85" y="86"/>
                    <a:pt x="85" y="86"/>
                  </a:cubicBezTo>
                  <a:lnTo>
                    <a:pt x="70" y="8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chemeClr val="bg2"/>
                </a:solidFill>
              </a:endParaRPr>
            </a:p>
          </p:txBody>
        </p:sp>
        <p:sp>
          <p:nvSpPr>
            <p:cNvPr id="64" name="Freeform 63"/>
            <p:cNvSpPr>
              <a:spLocks noEditPoints="1"/>
            </p:cNvSpPr>
            <p:nvPr/>
          </p:nvSpPr>
          <p:spPr bwMode="auto">
            <a:xfrm>
              <a:off x="8239978" y="6623178"/>
              <a:ext cx="20540" cy="98300"/>
            </a:xfrm>
            <a:custGeom>
              <a:avLst/>
              <a:gdLst>
                <a:gd name="T0" fmla="*/ 1 w 18"/>
                <a:gd name="T1" fmla="*/ 27 h 85"/>
                <a:gd name="T2" fmla="*/ 16 w 18"/>
                <a:gd name="T3" fmla="*/ 27 h 85"/>
                <a:gd name="T4" fmla="*/ 16 w 18"/>
                <a:gd name="T5" fmla="*/ 74 h 85"/>
                <a:gd name="T6" fmla="*/ 1 w 18"/>
                <a:gd name="T7" fmla="*/ 85 h 85"/>
                <a:gd name="T8" fmla="*/ 1 w 18"/>
                <a:gd name="T9" fmla="*/ 27 h 85"/>
                <a:gd name="T10" fmla="*/ 9 w 18"/>
                <a:gd name="T11" fmla="*/ 18 h 85"/>
                <a:gd name="T12" fmla="*/ 0 w 18"/>
                <a:gd name="T13" fmla="*/ 9 h 85"/>
                <a:gd name="T14" fmla="*/ 9 w 18"/>
                <a:gd name="T15" fmla="*/ 0 h 85"/>
                <a:gd name="T16" fmla="*/ 18 w 18"/>
                <a:gd name="T17" fmla="*/ 9 h 85"/>
                <a:gd name="T18" fmla="*/ 9 w 18"/>
                <a:gd name="T19" fmla="*/ 18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" h="85">
                  <a:moveTo>
                    <a:pt x="1" y="27"/>
                  </a:moveTo>
                  <a:cubicBezTo>
                    <a:pt x="16" y="27"/>
                    <a:pt x="16" y="27"/>
                    <a:pt x="16" y="27"/>
                  </a:cubicBezTo>
                  <a:cubicBezTo>
                    <a:pt x="16" y="74"/>
                    <a:pt x="16" y="74"/>
                    <a:pt x="16" y="74"/>
                  </a:cubicBezTo>
                  <a:cubicBezTo>
                    <a:pt x="16" y="85"/>
                    <a:pt x="1" y="85"/>
                    <a:pt x="1" y="85"/>
                  </a:cubicBezTo>
                  <a:lnTo>
                    <a:pt x="1" y="27"/>
                  </a:lnTo>
                  <a:close/>
                  <a:moveTo>
                    <a:pt x="9" y="18"/>
                  </a:moveTo>
                  <a:cubicBezTo>
                    <a:pt x="4" y="18"/>
                    <a:pt x="0" y="14"/>
                    <a:pt x="0" y="9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14" y="0"/>
                    <a:pt x="18" y="4"/>
                    <a:pt x="18" y="9"/>
                  </a:cubicBezTo>
                  <a:cubicBezTo>
                    <a:pt x="18" y="14"/>
                    <a:pt x="14" y="18"/>
                    <a:pt x="9" y="18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chemeClr val="bg2"/>
                </a:solidFill>
              </a:endParaRPr>
            </a:p>
          </p:txBody>
        </p:sp>
        <p:sp>
          <p:nvSpPr>
            <p:cNvPr id="65" name="Freeform 64"/>
            <p:cNvSpPr>
              <a:spLocks/>
            </p:cNvSpPr>
            <p:nvPr/>
          </p:nvSpPr>
          <p:spPr bwMode="auto">
            <a:xfrm>
              <a:off x="8276656" y="6620732"/>
              <a:ext cx="16627" cy="100745"/>
            </a:xfrm>
            <a:custGeom>
              <a:avLst/>
              <a:gdLst>
                <a:gd name="T0" fmla="*/ 0 w 14"/>
                <a:gd name="T1" fmla="*/ 0 h 87"/>
                <a:gd name="T2" fmla="*/ 14 w 14"/>
                <a:gd name="T3" fmla="*/ 0 h 87"/>
                <a:gd name="T4" fmla="*/ 14 w 14"/>
                <a:gd name="T5" fmla="*/ 76 h 87"/>
                <a:gd name="T6" fmla="*/ 0 w 14"/>
                <a:gd name="T7" fmla="*/ 87 h 87"/>
                <a:gd name="T8" fmla="*/ 0 w 14"/>
                <a:gd name="T9" fmla="*/ 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87">
                  <a:moveTo>
                    <a:pt x="0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14" y="76"/>
                    <a:pt x="14" y="76"/>
                    <a:pt x="14" y="76"/>
                  </a:cubicBezTo>
                  <a:cubicBezTo>
                    <a:pt x="14" y="87"/>
                    <a:pt x="0" y="87"/>
                    <a:pt x="0" y="87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chemeClr val="bg2"/>
                </a:solidFill>
              </a:endParaRPr>
            </a:p>
          </p:txBody>
        </p:sp>
        <p:sp>
          <p:nvSpPr>
            <p:cNvPr id="66" name="Freeform 65"/>
            <p:cNvSpPr>
              <a:spLocks/>
            </p:cNvSpPr>
            <p:nvPr/>
          </p:nvSpPr>
          <p:spPr bwMode="auto">
            <a:xfrm>
              <a:off x="8310401" y="6620732"/>
              <a:ext cx="16138" cy="100745"/>
            </a:xfrm>
            <a:custGeom>
              <a:avLst/>
              <a:gdLst>
                <a:gd name="T0" fmla="*/ 0 w 14"/>
                <a:gd name="T1" fmla="*/ 0 h 87"/>
                <a:gd name="T2" fmla="*/ 14 w 14"/>
                <a:gd name="T3" fmla="*/ 0 h 87"/>
                <a:gd name="T4" fmla="*/ 14 w 14"/>
                <a:gd name="T5" fmla="*/ 76 h 87"/>
                <a:gd name="T6" fmla="*/ 0 w 14"/>
                <a:gd name="T7" fmla="*/ 87 h 87"/>
                <a:gd name="T8" fmla="*/ 0 w 14"/>
                <a:gd name="T9" fmla="*/ 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87">
                  <a:moveTo>
                    <a:pt x="0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14" y="76"/>
                    <a:pt x="14" y="76"/>
                    <a:pt x="14" y="76"/>
                  </a:cubicBezTo>
                  <a:cubicBezTo>
                    <a:pt x="14" y="87"/>
                    <a:pt x="0" y="87"/>
                    <a:pt x="0" y="87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chemeClr val="bg2"/>
                </a:solidFill>
              </a:endParaRPr>
            </a:p>
          </p:txBody>
        </p:sp>
        <p:sp>
          <p:nvSpPr>
            <p:cNvPr id="67" name="Freeform 66"/>
            <p:cNvSpPr>
              <a:spLocks/>
            </p:cNvSpPr>
            <p:nvPr/>
          </p:nvSpPr>
          <p:spPr bwMode="auto">
            <a:xfrm>
              <a:off x="8335832" y="6654476"/>
              <a:ext cx="104167" cy="70423"/>
            </a:xfrm>
            <a:custGeom>
              <a:avLst/>
              <a:gdLst>
                <a:gd name="T0" fmla="*/ 15 w 90"/>
                <a:gd name="T1" fmla="*/ 0 h 61"/>
                <a:gd name="T2" fmla="*/ 27 w 90"/>
                <a:gd name="T3" fmla="*/ 39 h 61"/>
                <a:gd name="T4" fmla="*/ 27 w 90"/>
                <a:gd name="T5" fmla="*/ 39 h 61"/>
                <a:gd name="T6" fmla="*/ 40 w 90"/>
                <a:gd name="T7" fmla="*/ 0 h 61"/>
                <a:gd name="T8" fmla="*/ 51 w 90"/>
                <a:gd name="T9" fmla="*/ 0 h 61"/>
                <a:gd name="T10" fmla="*/ 64 w 90"/>
                <a:gd name="T11" fmla="*/ 39 h 61"/>
                <a:gd name="T12" fmla="*/ 64 w 90"/>
                <a:gd name="T13" fmla="*/ 39 h 61"/>
                <a:gd name="T14" fmla="*/ 76 w 90"/>
                <a:gd name="T15" fmla="*/ 0 h 61"/>
                <a:gd name="T16" fmla="*/ 90 w 90"/>
                <a:gd name="T17" fmla="*/ 0 h 61"/>
                <a:gd name="T18" fmla="*/ 73 w 90"/>
                <a:gd name="T19" fmla="*/ 47 h 61"/>
                <a:gd name="T20" fmla="*/ 58 w 90"/>
                <a:gd name="T21" fmla="*/ 58 h 61"/>
                <a:gd name="T22" fmla="*/ 45 w 90"/>
                <a:gd name="T23" fmla="*/ 19 h 61"/>
                <a:gd name="T24" fmla="*/ 45 w 90"/>
                <a:gd name="T25" fmla="*/ 19 h 61"/>
                <a:gd name="T26" fmla="*/ 36 w 90"/>
                <a:gd name="T27" fmla="*/ 47 h 61"/>
                <a:gd name="T28" fmla="*/ 21 w 90"/>
                <a:gd name="T29" fmla="*/ 58 h 61"/>
                <a:gd name="T30" fmla="*/ 0 w 90"/>
                <a:gd name="T31" fmla="*/ 0 h 61"/>
                <a:gd name="T32" fmla="*/ 15 w 90"/>
                <a:gd name="T33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61">
                  <a:moveTo>
                    <a:pt x="15" y="0"/>
                  </a:moveTo>
                  <a:cubicBezTo>
                    <a:pt x="27" y="39"/>
                    <a:pt x="27" y="39"/>
                    <a:pt x="27" y="39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76" y="0"/>
                    <a:pt x="76" y="0"/>
                    <a:pt x="76" y="0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3" y="47"/>
                    <a:pt x="69" y="61"/>
                    <a:pt x="58" y="58"/>
                  </a:cubicBezTo>
                  <a:cubicBezTo>
                    <a:pt x="45" y="19"/>
                    <a:pt x="45" y="19"/>
                    <a:pt x="45" y="19"/>
                  </a:cubicBezTo>
                  <a:cubicBezTo>
                    <a:pt x="45" y="19"/>
                    <a:pt x="45" y="19"/>
                    <a:pt x="45" y="19"/>
                  </a:cubicBezTo>
                  <a:cubicBezTo>
                    <a:pt x="36" y="47"/>
                    <a:pt x="36" y="47"/>
                    <a:pt x="36" y="47"/>
                  </a:cubicBezTo>
                  <a:cubicBezTo>
                    <a:pt x="36" y="47"/>
                    <a:pt x="32" y="61"/>
                    <a:pt x="21" y="58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5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chemeClr val="bg2"/>
                </a:solidFill>
              </a:endParaRPr>
            </a:p>
          </p:txBody>
        </p:sp>
        <p:sp>
          <p:nvSpPr>
            <p:cNvPr id="68" name="Freeform 67"/>
            <p:cNvSpPr>
              <a:spLocks noEditPoints="1"/>
            </p:cNvSpPr>
            <p:nvPr/>
          </p:nvSpPr>
          <p:spPr bwMode="auto">
            <a:xfrm>
              <a:off x="8441956" y="6653009"/>
              <a:ext cx="59175" cy="68467"/>
            </a:xfrm>
            <a:custGeom>
              <a:avLst/>
              <a:gdLst>
                <a:gd name="T0" fmla="*/ 35 w 51"/>
                <a:gd name="T1" fmla="*/ 32 h 59"/>
                <a:gd name="T2" fmla="*/ 26 w 51"/>
                <a:gd name="T3" fmla="*/ 32 h 59"/>
                <a:gd name="T4" fmla="*/ 15 w 51"/>
                <a:gd name="T5" fmla="*/ 40 h 59"/>
                <a:gd name="T6" fmla="*/ 24 w 51"/>
                <a:gd name="T7" fmla="*/ 48 h 59"/>
                <a:gd name="T8" fmla="*/ 35 w 51"/>
                <a:gd name="T9" fmla="*/ 44 h 59"/>
                <a:gd name="T10" fmla="*/ 35 w 51"/>
                <a:gd name="T11" fmla="*/ 32 h 59"/>
                <a:gd name="T12" fmla="*/ 38 w 51"/>
                <a:gd name="T13" fmla="*/ 59 h 59"/>
                <a:gd name="T14" fmla="*/ 36 w 51"/>
                <a:gd name="T15" fmla="*/ 53 h 59"/>
                <a:gd name="T16" fmla="*/ 19 w 51"/>
                <a:gd name="T17" fmla="*/ 59 h 59"/>
                <a:gd name="T18" fmla="*/ 0 w 51"/>
                <a:gd name="T19" fmla="*/ 41 h 59"/>
                <a:gd name="T20" fmla="*/ 24 w 51"/>
                <a:gd name="T21" fmla="*/ 22 h 59"/>
                <a:gd name="T22" fmla="*/ 35 w 51"/>
                <a:gd name="T23" fmla="*/ 22 h 59"/>
                <a:gd name="T24" fmla="*/ 35 w 51"/>
                <a:gd name="T25" fmla="*/ 20 h 59"/>
                <a:gd name="T26" fmla="*/ 23 w 51"/>
                <a:gd name="T27" fmla="*/ 11 h 59"/>
                <a:gd name="T28" fmla="*/ 9 w 51"/>
                <a:gd name="T29" fmla="*/ 15 h 59"/>
                <a:gd name="T30" fmla="*/ 4 w 51"/>
                <a:gd name="T31" fmla="*/ 6 h 59"/>
                <a:gd name="T32" fmla="*/ 27 w 51"/>
                <a:gd name="T33" fmla="*/ 0 h 59"/>
                <a:gd name="T34" fmla="*/ 49 w 51"/>
                <a:gd name="T35" fmla="*/ 20 h 59"/>
                <a:gd name="T36" fmla="*/ 49 w 51"/>
                <a:gd name="T37" fmla="*/ 43 h 59"/>
                <a:gd name="T38" fmla="*/ 51 w 51"/>
                <a:gd name="T39" fmla="*/ 59 h 59"/>
                <a:gd name="T40" fmla="*/ 38 w 51"/>
                <a:gd name="T41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1" h="59">
                  <a:moveTo>
                    <a:pt x="35" y="32"/>
                  </a:moveTo>
                  <a:cubicBezTo>
                    <a:pt x="26" y="32"/>
                    <a:pt x="26" y="32"/>
                    <a:pt x="26" y="32"/>
                  </a:cubicBezTo>
                  <a:cubicBezTo>
                    <a:pt x="18" y="32"/>
                    <a:pt x="15" y="35"/>
                    <a:pt x="15" y="40"/>
                  </a:cubicBezTo>
                  <a:cubicBezTo>
                    <a:pt x="15" y="45"/>
                    <a:pt x="18" y="48"/>
                    <a:pt x="24" y="48"/>
                  </a:cubicBezTo>
                  <a:cubicBezTo>
                    <a:pt x="29" y="48"/>
                    <a:pt x="33" y="46"/>
                    <a:pt x="35" y="44"/>
                  </a:cubicBezTo>
                  <a:lnTo>
                    <a:pt x="35" y="32"/>
                  </a:lnTo>
                  <a:close/>
                  <a:moveTo>
                    <a:pt x="38" y="59"/>
                  </a:moveTo>
                  <a:cubicBezTo>
                    <a:pt x="36" y="53"/>
                    <a:pt x="36" y="53"/>
                    <a:pt x="36" y="53"/>
                  </a:cubicBezTo>
                  <a:cubicBezTo>
                    <a:pt x="32" y="57"/>
                    <a:pt x="27" y="59"/>
                    <a:pt x="19" y="59"/>
                  </a:cubicBezTo>
                  <a:cubicBezTo>
                    <a:pt x="9" y="59"/>
                    <a:pt x="0" y="52"/>
                    <a:pt x="0" y="41"/>
                  </a:cubicBezTo>
                  <a:cubicBezTo>
                    <a:pt x="0" y="29"/>
                    <a:pt x="10" y="23"/>
                    <a:pt x="24" y="22"/>
                  </a:cubicBezTo>
                  <a:cubicBezTo>
                    <a:pt x="35" y="22"/>
                    <a:pt x="35" y="22"/>
                    <a:pt x="35" y="22"/>
                  </a:cubicBezTo>
                  <a:cubicBezTo>
                    <a:pt x="35" y="20"/>
                    <a:pt x="35" y="20"/>
                    <a:pt x="35" y="20"/>
                  </a:cubicBezTo>
                  <a:cubicBezTo>
                    <a:pt x="35" y="13"/>
                    <a:pt x="30" y="11"/>
                    <a:pt x="23" y="11"/>
                  </a:cubicBezTo>
                  <a:cubicBezTo>
                    <a:pt x="17" y="11"/>
                    <a:pt x="13" y="13"/>
                    <a:pt x="9" y="15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12" y="1"/>
                    <a:pt x="19" y="0"/>
                    <a:pt x="27" y="0"/>
                  </a:cubicBezTo>
                  <a:cubicBezTo>
                    <a:pt x="41" y="0"/>
                    <a:pt x="49" y="5"/>
                    <a:pt x="49" y="20"/>
                  </a:cubicBezTo>
                  <a:cubicBezTo>
                    <a:pt x="49" y="43"/>
                    <a:pt x="49" y="43"/>
                    <a:pt x="49" y="43"/>
                  </a:cubicBezTo>
                  <a:cubicBezTo>
                    <a:pt x="49" y="51"/>
                    <a:pt x="50" y="57"/>
                    <a:pt x="51" y="59"/>
                  </a:cubicBezTo>
                  <a:lnTo>
                    <a:pt x="38" y="59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chemeClr val="bg2"/>
                </a:solidFill>
              </a:endParaRPr>
            </a:p>
          </p:txBody>
        </p:sp>
        <p:sp>
          <p:nvSpPr>
            <p:cNvPr id="69" name="Freeform 68"/>
            <p:cNvSpPr>
              <a:spLocks/>
            </p:cNvSpPr>
            <p:nvPr/>
          </p:nvSpPr>
          <p:spPr bwMode="auto">
            <a:xfrm>
              <a:off x="8513845" y="6653009"/>
              <a:ext cx="43525" cy="68467"/>
            </a:xfrm>
            <a:custGeom>
              <a:avLst/>
              <a:gdLst>
                <a:gd name="T0" fmla="*/ 0 w 38"/>
                <a:gd name="T1" fmla="*/ 1 h 59"/>
                <a:gd name="T2" fmla="*/ 13 w 38"/>
                <a:gd name="T3" fmla="*/ 1 h 59"/>
                <a:gd name="T4" fmla="*/ 14 w 38"/>
                <a:gd name="T5" fmla="*/ 7 h 59"/>
                <a:gd name="T6" fmla="*/ 30 w 38"/>
                <a:gd name="T7" fmla="*/ 0 h 59"/>
                <a:gd name="T8" fmla="*/ 38 w 38"/>
                <a:gd name="T9" fmla="*/ 2 h 59"/>
                <a:gd name="T10" fmla="*/ 33 w 38"/>
                <a:gd name="T11" fmla="*/ 14 h 59"/>
                <a:gd name="T12" fmla="*/ 26 w 38"/>
                <a:gd name="T13" fmla="*/ 12 h 59"/>
                <a:gd name="T14" fmla="*/ 15 w 38"/>
                <a:gd name="T15" fmla="*/ 18 h 59"/>
                <a:gd name="T16" fmla="*/ 15 w 38"/>
                <a:gd name="T17" fmla="*/ 48 h 59"/>
                <a:gd name="T18" fmla="*/ 0 w 38"/>
                <a:gd name="T19" fmla="*/ 59 h 59"/>
                <a:gd name="T20" fmla="*/ 0 w 38"/>
                <a:gd name="T21" fmla="*/ 1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8" h="59">
                  <a:moveTo>
                    <a:pt x="0" y="1"/>
                  </a:moveTo>
                  <a:cubicBezTo>
                    <a:pt x="13" y="1"/>
                    <a:pt x="13" y="1"/>
                    <a:pt x="13" y="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20" y="2"/>
                    <a:pt x="25" y="0"/>
                    <a:pt x="30" y="0"/>
                  </a:cubicBezTo>
                  <a:cubicBezTo>
                    <a:pt x="33" y="0"/>
                    <a:pt x="36" y="0"/>
                    <a:pt x="38" y="2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0" y="13"/>
                    <a:pt x="28" y="12"/>
                    <a:pt x="26" y="12"/>
                  </a:cubicBezTo>
                  <a:cubicBezTo>
                    <a:pt x="23" y="12"/>
                    <a:pt x="19" y="14"/>
                    <a:pt x="15" y="1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59"/>
                    <a:pt x="0" y="59"/>
                    <a:pt x="0" y="59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chemeClr val="bg2"/>
                </a:solidFill>
              </a:endParaRPr>
            </a:p>
          </p:txBody>
        </p:sp>
        <p:sp>
          <p:nvSpPr>
            <p:cNvPr id="70" name="Freeform 69"/>
            <p:cNvSpPr>
              <a:spLocks noEditPoints="1"/>
            </p:cNvSpPr>
            <p:nvPr/>
          </p:nvSpPr>
          <p:spPr bwMode="auto">
            <a:xfrm>
              <a:off x="8559816" y="6620732"/>
              <a:ext cx="62598" cy="100745"/>
            </a:xfrm>
            <a:custGeom>
              <a:avLst/>
              <a:gdLst>
                <a:gd name="T0" fmla="*/ 39 w 54"/>
                <a:gd name="T1" fmla="*/ 40 h 87"/>
                <a:gd name="T2" fmla="*/ 32 w 54"/>
                <a:gd name="T3" fmla="*/ 39 h 87"/>
                <a:gd name="T4" fmla="*/ 15 w 54"/>
                <a:gd name="T5" fmla="*/ 57 h 87"/>
                <a:gd name="T6" fmla="*/ 32 w 54"/>
                <a:gd name="T7" fmla="*/ 75 h 87"/>
                <a:gd name="T8" fmla="*/ 39 w 54"/>
                <a:gd name="T9" fmla="*/ 75 h 87"/>
                <a:gd name="T10" fmla="*/ 39 w 54"/>
                <a:gd name="T11" fmla="*/ 40 h 87"/>
                <a:gd name="T12" fmla="*/ 31 w 54"/>
                <a:gd name="T13" fmla="*/ 87 h 87"/>
                <a:gd name="T14" fmla="*/ 0 w 54"/>
                <a:gd name="T15" fmla="*/ 58 h 87"/>
                <a:gd name="T16" fmla="*/ 32 w 54"/>
                <a:gd name="T17" fmla="*/ 28 h 87"/>
                <a:gd name="T18" fmla="*/ 39 w 54"/>
                <a:gd name="T19" fmla="*/ 28 h 87"/>
                <a:gd name="T20" fmla="*/ 39 w 54"/>
                <a:gd name="T21" fmla="*/ 0 h 87"/>
                <a:gd name="T22" fmla="*/ 54 w 54"/>
                <a:gd name="T23" fmla="*/ 0 h 87"/>
                <a:gd name="T24" fmla="*/ 54 w 54"/>
                <a:gd name="T25" fmla="*/ 83 h 87"/>
                <a:gd name="T26" fmla="*/ 31 w 54"/>
                <a:gd name="T27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4" h="87">
                  <a:moveTo>
                    <a:pt x="39" y="40"/>
                  </a:moveTo>
                  <a:cubicBezTo>
                    <a:pt x="37" y="39"/>
                    <a:pt x="35" y="39"/>
                    <a:pt x="32" y="39"/>
                  </a:cubicBezTo>
                  <a:cubicBezTo>
                    <a:pt x="22" y="39"/>
                    <a:pt x="15" y="46"/>
                    <a:pt x="15" y="57"/>
                  </a:cubicBezTo>
                  <a:cubicBezTo>
                    <a:pt x="15" y="68"/>
                    <a:pt x="21" y="75"/>
                    <a:pt x="32" y="75"/>
                  </a:cubicBezTo>
                  <a:cubicBezTo>
                    <a:pt x="35" y="75"/>
                    <a:pt x="37" y="75"/>
                    <a:pt x="39" y="75"/>
                  </a:cubicBezTo>
                  <a:lnTo>
                    <a:pt x="39" y="40"/>
                  </a:lnTo>
                  <a:close/>
                  <a:moveTo>
                    <a:pt x="31" y="87"/>
                  </a:moveTo>
                  <a:cubicBezTo>
                    <a:pt x="14" y="87"/>
                    <a:pt x="0" y="77"/>
                    <a:pt x="0" y="58"/>
                  </a:cubicBezTo>
                  <a:cubicBezTo>
                    <a:pt x="0" y="40"/>
                    <a:pt x="13" y="28"/>
                    <a:pt x="32" y="28"/>
                  </a:cubicBezTo>
                  <a:cubicBezTo>
                    <a:pt x="35" y="28"/>
                    <a:pt x="37" y="28"/>
                    <a:pt x="39" y="28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48" y="86"/>
                    <a:pt x="41" y="87"/>
                    <a:pt x="31" y="87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chemeClr val="bg2"/>
                </a:solidFill>
              </a:endParaRPr>
            </a:p>
          </p:txBody>
        </p:sp>
        <p:sp>
          <p:nvSpPr>
            <p:cNvPr id="71" name="Freeform 70"/>
            <p:cNvSpPr>
              <a:spLocks noEditPoints="1"/>
            </p:cNvSpPr>
            <p:nvPr/>
          </p:nvSpPr>
          <p:spPr bwMode="auto">
            <a:xfrm>
              <a:off x="8640999" y="6620732"/>
              <a:ext cx="65533" cy="99278"/>
            </a:xfrm>
            <a:custGeom>
              <a:avLst/>
              <a:gdLst>
                <a:gd name="T0" fmla="*/ 28 w 57"/>
                <a:gd name="T1" fmla="*/ 49 h 86"/>
                <a:gd name="T2" fmla="*/ 16 w 57"/>
                <a:gd name="T3" fmla="*/ 49 h 86"/>
                <a:gd name="T4" fmla="*/ 16 w 57"/>
                <a:gd name="T5" fmla="*/ 73 h 86"/>
                <a:gd name="T6" fmla="*/ 26 w 57"/>
                <a:gd name="T7" fmla="*/ 73 h 86"/>
                <a:gd name="T8" fmla="*/ 41 w 57"/>
                <a:gd name="T9" fmla="*/ 60 h 86"/>
                <a:gd name="T10" fmla="*/ 28 w 57"/>
                <a:gd name="T11" fmla="*/ 49 h 86"/>
                <a:gd name="T12" fmla="*/ 25 w 57"/>
                <a:gd name="T13" fmla="*/ 13 h 86"/>
                <a:gd name="T14" fmla="*/ 16 w 57"/>
                <a:gd name="T15" fmla="*/ 13 h 86"/>
                <a:gd name="T16" fmla="*/ 16 w 57"/>
                <a:gd name="T17" fmla="*/ 36 h 86"/>
                <a:gd name="T18" fmla="*/ 24 w 57"/>
                <a:gd name="T19" fmla="*/ 36 h 86"/>
                <a:gd name="T20" fmla="*/ 36 w 57"/>
                <a:gd name="T21" fmla="*/ 24 h 86"/>
                <a:gd name="T22" fmla="*/ 25 w 57"/>
                <a:gd name="T23" fmla="*/ 13 h 86"/>
                <a:gd name="T24" fmla="*/ 27 w 57"/>
                <a:gd name="T25" fmla="*/ 86 h 86"/>
                <a:gd name="T26" fmla="*/ 0 w 57"/>
                <a:gd name="T27" fmla="*/ 86 h 86"/>
                <a:gd name="T28" fmla="*/ 0 w 57"/>
                <a:gd name="T29" fmla="*/ 0 h 86"/>
                <a:gd name="T30" fmla="*/ 27 w 57"/>
                <a:gd name="T31" fmla="*/ 0 h 86"/>
                <a:gd name="T32" fmla="*/ 52 w 57"/>
                <a:gd name="T33" fmla="*/ 22 h 86"/>
                <a:gd name="T34" fmla="*/ 42 w 57"/>
                <a:gd name="T35" fmla="*/ 40 h 86"/>
                <a:gd name="T36" fmla="*/ 42 w 57"/>
                <a:gd name="T37" fmla="*/ 41 h 86"/>
                <a:gd name="T38" fmla="*/ 57 w 57"/>
                <a:gd name="T39" fmla="*/ 60 h 86"/>
                <a:gd name="T40" fmla="*/ 27 w 57"/>
                <a:gd name="T41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7" h="86">
                  <a:moveTo>
                    <a:pt x="28" y="49"/>
                  </a:moveTo>
                  <a:cubicBezTo>
                    <a:pt x="16" y="49"/>
                    <a:pt x="16" y="49"/>
                    <a:pt x="16" y="49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36" y="73"/>
                    <a:pt x="41" y="68"/>
                    <a:pt x="41" y="60"/>
                  </a:cubicBezTo>
                  <a:cubicBezTo>
                    <a:pt x="41" y="54"/>
                    <a:pt x="36" y="49"/>
                    <a:pt x="28" y="49"/>
                  </a:cubicBezTo>
                  <a:moveTo>
                    <a:pt x="25" y="13"/>
                  </a:moveTo>
                  <a:cubicBezTo>
                    <a:pt x="16" y="13"/>
                    <a:pt x="16" y="13"/>
                    <a:pt x="16" y="13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31" y="36"/>
                    <a:pt x="36" y="31"/>
                    <a:pt x="36" y="24"/>
                  </a:cubicBezTo>
                  <a:cubicBezTo>
                    <a:pt x="36" y="18"/>
                    <a:pt x="32" y="13"/>
                    <a:pt x="25" y="13"/>
                  </a:cubicBezTo>
                  <a:moveTo>
                    <a:pt x="27" y="86"/>
                  </a:moveTo>
                  <a:cubicBezTo>
                    <a:pt x="0" y="86"/>
                    <a:pt x="0" y="86"/>
                    <a:pt x="0" y="8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47" y="0"/>
                    <a:pt x="52" y="12"/>
                    <a:pt x="52" y="22"/>
                  </a:cubicBezTo>
                  <a:cubicBezTo>
                    <a:pt x="52" y="31"/>
                    <a:pt x="49" y="36"/>
                    <a:pt x="42" y="40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53" y="42"/>
                    <a:pt x="57" y="50"/>
                    <a:pt x="57" y="60"/>
                  </a:cubicBezTo>
                  <a:cubicBezTo>
                    <a:pt x="57" y="73"/>
                    <a:pt x="49" y="86"/>
                    <a:pt x="27" y="86"/>
                  </a:cubicBezTo>
                </a:path>
              </a:pathLst>
            </a:custGeom>
            <a:solidFill>
              <a:srgbClr val="B2BB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chemeClr val="bg2"/>
                </a:solidFill>
              </a:endParaRPr>
            </a:p>
          </p:txBody>
        </p:sp>
        <p:sp>
          <p:nvSpPr>
            <p:cNvPr id="72" name="Freeform 71"/>
            <p:cNvSpPr>
              <a:spLocks/>
            </p:cNvSpPr>
            <p:nvPr/>
          </p:nvSpPr>
          <p:spPr bwMode="auto">
            <a:xfrm>
              <a:off x="8719247" y="6653009"/>
              <a:ext cx="44014" cy="68467"/>
            </a:xfrm>
            <a:custGeom>
              <a:avLst/>
              <a:gdLst>
                <a:gd name="T0" fmla="*/ 0 w 38"/>
                <a:gd name="T1" fmla="*/ 1 h 59"/>
                <a:gd name="T2" fmla="*/ 12 w 38"/>
                <a:gd name="T3" fmla="*/ 1 h 59"/>
                <a:gd name="T4" fmla="*/ 14 w 38"/>
                <a:gd name="T5" fmla="*/ 7 h 59"/>
                <a:gd name="T6" fmla="*/ 30 w 38"/>
                <a:gd name="T7" fmla="*/ 0 h 59"/>
                <a:gd name="T8" fmla="*/ 38 w 38"/>
                <a:gd name="T9" fmla="*/ 2 h 59"/>
                <a:gd name="T10" fmla="*/ 33 w 38"/>
                <a:gd name="T11" fmla="*/ 14 h 59"/>
                <a:gd name="T12" fmla="*/ 26 w 38"/>
                <a:gd name="T13" fmla="*/ 12 h 59"/>
                <a:gd name="T14" fmla="*/ 15 w 38"/>
                <a:gd name="T15" fmla="*/ 18 h 59"/>
                <a:gd name="T16" fmla="*/ 15 w 38"/>
                <a:gd name="T17" fmla="*/ 48 h 59"/>
                <a:gd name="T18" fmla="*/ 0 w 38"/>
                <a:gd name="T19" fmla="*/ 59 h 59"/>
                <a:gd name="T20" fmla="*/ 0 w 38"/>
                <a:gd name="T21" fmla="*/ 1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8" h="59">
                  <a:moveTo>
                    <a:pt x="0" y="1"/>
                  </a:moveTo>
                  <a:cubicBezTo>
                    <a:pt x="12" y="1"/>
                    <a:pt x="12" y="1"/>
                    <a:pt x="12" y="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20" y="2"/>
                    <a:pt x="24" y="0"/>
                    <a:pt x="30" y="0"/>
                  </a:cubicBezTo>
                  <a:cubicBezTo>
                    <a:pt x="33" y="0"/>
                    <a:pt x="36" y="0"/>
                    <a:pt x="38" y="2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0" y="13"/>
                    <a:pt x="28" y="12"/>
                    <a:pt x="26" y="12"/>
                  </a:cubicBezTo>
                  <a:cubicBezTo>
                    <a:pt x="22" y="12"/>
                    <a:pt x="19" y="14"/>
                    <a:pt x="15" y="1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59"/>
                    <a:pt x="0" y="59"/>
                    <a:pt x="0" y="59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B2BB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chemeClr val="bg2"/>
                </a:solidFill>
              </a:endParaRPr>
            </a:p>
          </p:txBody>
        </p:sp>
        <p:sp>
          <p:nvSpPr>
            <p:cNvPr id="73" name="Freeform 72"/>
            <p:cNvSpPr>
              <a:spLocks noEditPoints="1"/>
            </p:cNvSpPr>
            <p:nvPr/>
          </p:nvSpPr>
          <p:spPr bwMode="auto">
            <a:xfrm>
              <a:off x="8764239" y="6653009"/>
              <a:ext cx="67000" cy="68467"/>
            </a:xfrm>
            <a:custGeom>
              <a:avLst/>
              <a:gdLst>
                <a:gd name="T0" fmla="*/ 29 w 58"/>
                <a:gd name="T1" fmla="*/ 11 h 59"/>
                <a:gd name="T2" fmla="*/ 15 w 58"/>
                <a:gd name="T3" fmla="*/ 29 h 59"/>
                <a:gd name="T4" fmla="*/ 29 w 58"/>
                <a:gd name="T5" fmla="*/ 48 h 59"/>
                <a:gd name="T6" fmla="*/ 43 w 58"/>
                <a:gd name="T7" fmla="*/ 29 h 59"/>
                <a:gd name="T8" fmla="*/ 29 w 58"/>
                <a:gd name="T9" fmla="*/ 11 h 59"/>
                <a:gd name="T10" fmla="*/ 50 w 58"/>
                <a:gd name="T11" fmla="*/ 51 h 59"/>
                <a:gd name="T12" fmla="*/ 29 w 58"/>
                <a:gd name="T13" fmla="*/ 59 h 59"/>
                <a:gd name="T14" fmla="*/ 9 w 58"/>
                <a:gd name="T15" fmla="*/ 52 h 59"/>
                <a:gd name="T16" fmla="*/ 0 w 58"/>
                <a:gd name="T17" fmla="*/ 30 h 59"/>
                <a:gd name="T18" fmla="*/ 9 w 58"/>
                <a:gd name="T19" fmla="*/ 8 h 59"/>
                <a:gd name="T20" fmla="*/ 29 w 58"/>
                <a:gd name="T21" fmla="*/ 0 h 59"/>
                <a:gd name="T22" fmla="*/ 50 w 58"/>
                <a:gd name="T23" fmla="*/ 8 h 59"/>
                <a:gd name="T24" fmla="*/ 58 w 58"/>
                <a:gd name="T25" fmla="*/ 29 h 59"/>
                <a:gd name="T26" fmla="*/ 50 w 58"/>
                <a:gd name="T27" fmla="*/ 51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8" h="59">
                  <a:moveTo>
                    <a:pt x="29" y="11"/>
                  </a:moveTo>
                  <a:cubicBezTo>
                    <a:pt x="20" y="11"/>
                    <a:pt x="15" y="19"/>
                    <a:pt x="15" y="29"/>
                  </a:cubicBezTo>
                  <a:cubicBezTo>
                    <a:pt x="15" y="41"/>
                    <a:pt x="20" y="48"/>
                    <a:pt x="29" y="48"/>
                  </a:cubicBezTo>
                  <a:cubicBezTo>
                    <a:pt x="38" y="48"/>
                    <a:pt x="43" y="40"/>
                    <a:pt x="43" y="29"/>
                  </a:cubicBezTo>
                  <a:cubicBezTo>
                    <a:pt x="43" y="18"/>
                    <a:pt x="38" y="11"/>
                    <a:pt x="29" y="11"/>
                  </a:cubicBezTo>
                  <a:moveTo>
                    <a:pt x="50" y="51"/>
                  </a:moveTo>
                  <a:cubicBezTo>
                    <a:pt x="45" y="56"/>
                    <a:pt x="38" y="59"/>
                    <a:pt x="29" y="59"/>
                  </a:cubicBezTo>
                  <a:cubicBezTo>
                    <a:pt x="21" y="59"/>
                    <a:pt x="14" y="57"/>
                    <a:pt x="9" y="52"/>
                  </a:cubicBezTo>
                  <a:cubicBezTo>
                    <a:pt x="3" y="47"/>
                    <a:pt x="0" y="39"/>
                    <a:pt x="0" y="30"/>
                  </a:cubicBezTo>
                  <a:cubicBezTo>
                    <a:pt x="0" y="21"/>
                    <a:pt x="3" y="13"/>
                    <a:pt x="9" y="8"/>
                  </a:cubicBezTo>
                  <a:cubicBezTo>
                    <a:pt x="14" y="3"/>
                    <a:pt x="21" y="0"/>
                    <a:pt x="29" y="0"/>
                  </a:cubicBezTo>
                  <a:cubicBezTo>
                    <a:pt x="38" y="0"/>
                    <a:pt x="45" y="3"/>
                    <a:pt x="50" y="8"/>
                  </a:cubicBezTo>
                  <a:cubicBezTo>
                    <a:pt x="55" y="13"/>
                    <a:pt x="58" y="21"/>
                    <a:pt x="58" y="29"/>
                  </a:cubicBezTo>
                  <a:cubicBezTo>
                    <a:pt x="58" y="38"/>
                    <a:pt x="55" y="46"/>
                    <a:pt x="50" y="51"/>
                  </a:cubicBezTo>
                </a:path>
              </a:pathLst>
            </a:custGeom>
            <a:solidFill>
              <a:srgbClr val="B2BB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chemeClr val="bg2"/>
                </a:solidFill>
              </a:endParaRPr>
            </a:p>
          </p:txBody>
        </p:sp>
        <p:sp>
          <p:nvSpPr>
            <p:cNvPr id="74" name="Freeform 73"/>
            <p:cNvSpPr>
              <a:spLocks/>
            </p:cNvSpPr>
            <p:nvPr/>
          </p:nvSpPr>
          <p:spPr bwMode="auto">
            <a:xfrm>
              <a:off x="8833684" y="6654476"/>
              <a:ext cx="104167" cy="70423"/>
            </a:xfrm>
            <a:custGeom>
              <a:avLst/>
              <a:gdLst>
                <a:gd name="T0" fmla="*/ 15 w 90"/>
                <a:gd name="T1" fmla="*/ 0 h 61"/>
                <a:gd name="T2" fmla="*/ 27 w 90"/>
                <a:gd name="T3" fmla="*/ 39 h 61"/>
                <a:gd name="T4" fmla="*/ 27 w 90"/>
                <a:gd name="T5" fmla="*/ 39 h 61"/>
                <a:gd name="T6" fmla="*/ 40 w 90"/>
                <a:gd name="T7" fmla="*/ 0 h 61"/>
                <a:gd name="T8" fmla="*/ 51 w 90"/>
                <a:gd name="T9" fmla="*/ 0 h 61"/>
                <a:gd name="T10" fmla="*/ 64 w 90"/>
                <a:gd name="T11" fmla="*/ 39 h 61"/>
                <a:gd name="T12" fmla="*/ 64 w 90"/>
                <a:gd name="T13" fmla="*/ 39 h 61"/>
                <a:gd name="T14" fmla="*/ 76 w 90"/>
                <a:gd name="T15" fmla="*/ 0 h 61"/>
                <a:gd name="T16" fmla="*/ 90 w 90"/>
                <a:gd name="T17" fmla="*/ 0 h 61"/>
                <a:gd name="T18" fmla="*/ 73 w 90"/>
                <a:gd name="T19" fmla="*/ 47 h 61"/>
                <a:gd name="T20" fmla="*/ 58 w 90"/>
                <a:gd name="T21" fmla="*/ 58 h 61"/>
                <a:gd name="T22" fmla="*/ 45 w 90"/>
                <a:gd name="T23" fmla="*/ 19 h 61"/>
                <a:gd name="T24" fmla="*/ 44 w 90"/>
                <a:gd name="T25" fmla="*/ 19 h 61"/>
                <a:gd name="T26" fmla="*/ 35 w 90"/>
                <a:gd name="T27" fmla="*/ 47 h 61"/>
                <a:gd name="T28" fmla="*/ 20 w 90"/>
                <a:gd name="T29" fmla="*/ 58 h 61"/>
                <a:gd name="T30" fmla="*/ 0 w 90"/>
                <a:gd name="T31" fmla="*/ 0 h 61"/>
                <a:gd name="T32" fmla="*/ 15 w 90"/>
                <a:gd name="T33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61">
                  <a:moveTo>
                    <a:pt x="15" y="0"/>
                  </a:moveTo>
                  <a:cubicBezTo>
                    <a:pt x="27" y="39"/>
                    <a:pt x="27" y="39"/>
                    <a:pt x="27" y="39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76" y="0"/>
                    <a:pt x="76" y="0"/>
                    <a:pt x="76" y="0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3" y="47"/>
                    <a:pt x="69" y="61"/>
                    <a:pt x="58" y="58"/>
                  </a:cubicBezTo>
                  <a:cubicBezTo>
                    <a:pt x="45" y="19"/>
                    <a:pt x="45" y="19"/>
                    <a:pt x="45" y="19"/>
                  </a:cubicBezTo>
                  <a:cubicBezTo>
                    <a:pt x="44" y="19"/>
                    <a:pt x="44" y="19"/>
                    <a:pt x="44" y="19"/>
                  </a:cubicBezTo>
                  <a:cubicBezTo>
                    <a:pt x="35" y="47"/>
                    <a:pt x="35" y="47"/>
                    <a:pt x="35" y="47"/>
                  </a:cubicBezTo>
                  <a:cubicBezTo>
                    <a:pt x="35" y="47"/>
                    <a:pt x="31" y="61"/>
                    <a:pt x="20" y="58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5" y="0"/>
                  </a:lnTo>
                  <a:close/>
                </a:path>
              </a:pathLst>
            </a:custGeom>
            <a:solidFill>
              <a:srgbClr val="B2BB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chemeClr val="bg2"/>
                </a:solidFill>
              </a:endParaRPr>
            </a:p>
          </p:txBody>
        </p:sp>
        <p:sp>
          <p:nvSpPr>
            <p:cNvPr id="75" name="Freeform 74"/>
            <p:cNvSpPr>
              <a:spLocks/>
            </p:cNvSpPr>
            <p:nvPr/>
          </p:nvSpPr>
          <p:spPr bwMode="auto">
            <a:xfrm>
              <a:off x="8947144" y="6653009"/>
              <a:ext cx="59664" cy="68467"/>
            </a:xfrm>
            <a:custGeom>
              <a:avLst/>
              <a:gdLst>
                <a:gd name="T0" fmla="*/ 52 w 52"/>
                <a:gd name="T1" fmla="*/ 20 h 59"/>
                <a:gd name="T2" fmla="*/ 52 w 52"/>
                <a:gd name="T3" fmla="*/ 48 h 59"/>
                <a:gd name="T4" fmla="*/ 38 w 52"/>
                <a:gd name="T5" fmla="*/ 59 h 59"/>
                <a:gd name="T6" fmla="*/ 38 w 52"/>
                <a:gd name="T7" fmla="*/ 24 h 59"/>
                <a:gd name="T8" fmla="*/ 29 w 52"/>
                <a:gd name="T9" fmla="*/ 12 h 59"/>
                <a:gd name="T10" fmla="*/ 15 w 52"/>
                <a:gd name="T11" fmla="*/ 18 h 59"/>
                <a:gd name="T12" fmla="*/ 15 w 52"/>
                <a:gd name="T13" fmla="*/ 48 h 59"/>
                <a:gd name="T14" fmla="*/ 0 w 52"/>
                <a:gd name="T15" fmla="*/ 59 h 59"/>
                <a:gd name="T16" fmla="*/ 0 w 52"/>
                <a:gd name="T17" fmla="*/ 1 h 59"/>
                <a:gd name="T18" fmla="*/ 13 w 52"/>
                <a:gd name="T19" fmla="*/ 1 h 59"/>
                <a:gd name="T20" fmla="*/ 14 w 52"/>
                <a:gd name="T21" fmla="*/ 7 h 59"/>
                <a:gd name="T22" fmla="*/ 34 w 52"/>
                <a:gd name="T23" fmla="*/ 0 h 59"/>
                <a:gd name="T24" fmla="*/ 52 w 52"/>
                <a:gd name="T25" fmla="*/ 2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2" h="59">
                  <a:moveTo>
                    <a:pt x="52" y="20"/>
                  </a:moveTo>
                  <a:cubicBezTo>
                    <a:pt x="52" y="48"/>
                    <a:pt x="52" y="48"/>
                    <a:pt x="52" y="48"/>
                  </a:cubicBezTo>
                  <a:cubicBezTo>
                    <a:pt x="52" y="59"/>
                    <a:pt x="38" y="59"/>
                    <a:pt x="38" y="59"/>
                  </a:cubicBezTo>
                  <a:cubicBezTo>
                    <a:pt x="38" y="24"/>
                    <a:pt x="38" y="24"/>
                    <a:pt x="38" y="24"/>
                  </a:cubicBezTo>
                  <a:cubicBezTo>
                    <a:pt x="38" y="19"/>
                    <a:pt x="37" y="12"/>
                    <a:pt x="29" y="12"/>
                  </a:cubicBezTo>
                  <a:cubicBezTo>
                    <a:pt x="24" y="12"/>
                    <a:pt x="19" y="15"/>
                    <a:pt x="15" y="1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59"/>
                    <a:pt x="0" y="59"/>
                    <a:pt x="0" y="5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20" y="2"/>
                    <a:pt x="27" y="0"/>
                    <a:pt x="34" y="0"/>
                  </a:cubicBezTo>
                  <a:cubicBezTo>
                    <a:pt x="43" y="0"/>
                    <a:pt x="52" y="5"/>
                    <a:pt x="52" y="20"/>
                  </a:cubicBezTo>
                </a:path>
              </a:pathLst>
            </a:custGeom>
            <a:solidFill>
              <a:srgbClr val="B2BB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chemeClr val="bg2"/>
                </a:solidFill>
              </a:endParaRPr>
            </a:p>
          </p:txBody>
        </p:sp>
      </p:grpSp>
      <p:sp>
        <p:nvSpPr>
          <p:cNvPr id="76" name="Date Placeholder 2"/>
          <p:cNvSpPr txBox="1">
            <a:spLocks/>
          </p:cNvSpPr>
          <p:nvPr/>
        </p:nvSpPr>
        <p:spPr>
          <a:xfrm>
            <a:off x="418774" y="274356"/>
            <a:ext cx="1787536" cy="302803"/>
          </a:xfrm>
          <a:prstGeom prst="rect">
            <a:avLst/>
          </a:prstGeom>
        </p:spPr>
        <p:txBody>
          <a:bodyPr vert="horz" lIns="91440" tIns="45720" rIns="91440" bIns="45720" rtlCol="0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i="1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Presentation Handouts</a:t>
            </a:r>
            <a:endParaRPr lang="en-US" i="1" dirty="0">
              <a:solidFill>
                <a:schemeClr val="accent6">
                  <a:lumMod val="75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349431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143000" y="4387064"/>
            <a:ext cx="4572002" cy="3188457"/>
          </a:xfrm>
          <a:prstGeom prst="rect">
            <a:avLst/>
          </a:prstGeom>
        </p:spPr>
        <p:txBody>
          <a:bodyPr vert="horz" lIns="0" tIns="45720" rIns="182880" bIns="45720" rtlCol="0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733165" y="68177"/>
            <a:ext cx="1737360" cy="244981"/>
            <a:chOff x="7881993" y="6590900"/>
            <a:chExt cx="1124815" cy="156007"/>
          </a:xfrm>
        </p:grpSpPr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7881993" y="6590900"/>
              <a:ext cx="100255" cy="156007"/>
            </a:xfrm>
            <a:custGeom>
              <a:avLst/>
              <a:gdLst>
                <a:gd name="T0" fmla="*/ 87 w 87"/>
                <a:gd name="T1" fmla="*/ 15 h 135"/>
                <a:gd name="T2" fmla="*/ 87 w 87"/>
                <a:gd name="T3" fmla="*/ 44 h 135"/>
                <a:gd name="T4" fmla="*/ 72 w 87"/>
                <a:gd name="T5" fmla="*/ 29 h 135"/>
                <a:gd name="T6" fmla="*/ 56 w 87"/>
                <a:gd name="T7" fmla="*/ 28 h 135"/>
                <a:gd name="T8" fmla="*/ 57 w 87"/>
                <a:gd name="T9" fmla="*/ 44 h 135"/>
                <a:gd name="T10" fmla="*/ 87 w 87"/>
                <a:gd name="T11" fmla="*/ 73 h 135"/>
                <a:gd name="T12" fmla="*/ 87 w 87"/>
                <a:gd name="T13" fmla="*/ 102 h 135"/>
                <a:gd name="T14" fmla="*/ 43 w 87"/>
                <a:gd name="T15" fmla="*/ 58 h 135"/>
                <a:gd name="T16" fmla="*/ 27 w 87"/>
                <a:gd name="T17" fmla="*/ 57 h 135"/>
                <a:gd name="T18" fmla="*/ 28 w 87"/>
                <a:gd name="T19" fmla="*/ 73 h 135"/>
                <a:gd name="T20" fmla="*/ 76 w 87"/>
                <a:gd name="T21" fmla="*/ 120 h 135"/>
                <a:gd name="T22" fmla="*/ 62 w 87"/>
                <a:gd name="T23" fmla="*/ 135 h 135"/>
                <a:gd name="T24" fmla="*/ 14 w 87"/>
                <a:gd name="T25" fmla="*/ 87 h 135"/>
                <a:gd name="T26" fmla="*/ 13 w 87"/>
                <a:gd name="T27" fmla="*/ 43 h 135"/>
                <a:gd name="T28" fmla="*/ 34 w 87"/>
                <a:gd name="T29" fmla="*/ 35 h 135"/>
                <a:gd name="T30" fmla="*/ 42 w 87"/>
                <a:gd name="T31" fmla="*/ 13 h 135"/>
                <a:gd name="T32" fmla="*/ 86 w 87"/>
                <a:gd name="T33" fmla="*/ 15 h 135"/>
                <a:gd name="T34" fmla="*/ 87 w 87"/>
                <a:gd name="T35" fmla="*/ 15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7" h="135">
                  <a:moveTo>
                    <a:pt x="87" y="15"/>
                  </a:moveTo>
                  <a:cubicBezTo>
                    <a:pt x="87" y="44"/>
                    <a:pt x="87" y="44"/>
                    <a:pt x="87" y="44"/>
                  </a:cubicBezTo>
                  <a:cubicBezTo>
                    <a:pt x="72" y="29"/>
                    <a:pt x="72" y="29"/>
                    <a:pt x="72" y="29"/>
                  </a:cubicBezTo>
                  <a:cubicBezTo>
                    <a:pt x="66" y="24"/>
                    <a:pt x="60" y="24"/>
                    <a:pt x="56" y="28"/>
                  </a:cubicBezTo>
                  <a:cubicBezTo>
                    <a:pt x="52" y="32"/>
                    <a:pt x="52" y="38"/>
                    <a:pt x="57" y="44"/>
                  </a:cubicBezTo>
                  <a:cubicBezTo>
                    <a:pt x="87" y="73"/>
                    <a:pt x="87" y="73"/>
                    <a:pt x="87" y="73"/>
                  </a:cubicBezTo>
                  <a:cubicBezTo>
                    <a:pt x="87" y="102"/>
                    <a:pt x="87" y="102"/>
                    <a:pt x="87" y="102"/>
                  </a:cubicBezTo>
                  <a:cubicBezTo>
                    <a:pt x="43" y="58"/>
                    <a:pt x="43" y="58"/>
                    <a:pt x="43" y="58"/>
                  </a:cubicBezTo>
                  <a:cubicBezTo>
                    <a:pt x="37" y="53"/>
                    <a:pt x="31" y="53"/>
                    <a:pt x="27" y="57"/>
                  </a:cubicBezTo>
                  <a:cubicBezTo>
                    <a:pt x="23" y="60"/>
                    <a:pt x="23" y="67"/>
                    <a:pt x="28" y="73"/>
                  </a:cubicBezTo>
                  <a:cubicBezTo>
                    <a:pt x="76" y="120"/>
                    <a:pt x="76" y="120"/>
                    <a:pt x="76" y="120"/>
                  </a:cubicBezTo>
                  <a:cubicBezTo>
                    <a:pt x="62" y="135"/>
                    <a:pt x="62" y="135"/>
                    <a:pt x="62" y="135"/>
                  </a:cubicBezTo>
                  <a:cubicBezTo>
                    <a:pt x="14" y="87"/>
                    <a:pt x="14" y="87"/>
                    <a:pt x="14" y="87"/>
                  </a:cubicBezTo>
                  <a:cubicBezTo>
                    <a:pt x="0" y="73"/>
                    <a:pt x="1" y="54"/>
                    <a:pt x="13" y="43"/>
                  </a:cubicBezTo>
                  <a:cubicBezTo>
                    <a:pt x="21" y="35"/>
                    <a:pt x="30" y="34"/>
                    <a:pt x="34" y="35"/>
                  </a:cubicBezTo>
                  <a:cubicBezTo>
                    <a:pt x="33" y="31"/>
                    <a:pt x="34" y="22"/>
                    <a:pt x="42" y="13"/>
                  </a:cubicBezTo>
                  <a:cubicBezTo>
                    <a:pt x="54" y="2"/>
                    <a:pt x="73" y="0"/>
                    <a:pt x="86" y="15"/>
                  </a:cubicBezTo>
                  <a:lnTo>
                    <a:pt x="87" y="1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chemeClr val="bg2"/>
                </a:solidFill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7982248" y="6590900"/>
              <a:ext cx="100744" cy="156007"/>
            </a:xfrm>
            <a:custGeom>
              <a:avLst/>
              <a:gdLst>
                <a:gd name="T0" fmla="*/ 0 w 87"/>
                <a:gd name="T1" fmla="*/ 44 h 135"/>
                <a:gd name="T2" fmla="*/ 0 w 87"/>
                <a:gd name="T3" fmla="*/ 15 h 135"/>
                <a:gd name="T4" fmla="*/ 1 w 87"/>
                <a:gd name="T5" fmla="*/ 15 h 135"/>
                <a:gd name="T6" fmla="*/ 44 w 87"/>
                <a:gd name="T7" fmla="*/ 13 h 135"/>
                <a:gd name="T8" fmla="*/ 53 w 87"/>
                <a:gd name="T9" fmla="*/ 35 h 135"/>
                <a:gd name="T10" fmla="*/ 74 w 87"/>
                <a:gd name="T11" fmla="*/ 43 h 135"/>
                <a:gd name="T12" fmla="*/ 73 w 87"/>
                <a:gd name="T13" fmla="*/ 87 h 135"/>
                <a:gd name="T14" fmla="*/ 25 w 87"/>
                <a:gd name="T15" fmla="*/ 135 h 135"/>
                <a:gd name="T16" fmla="*/ 11 w 87"/>
                <a:gd name="T17" fmla="*/ 120 h 135"/>
                <a:gd name="T18" fmla="*/ 58 w 87"/>
                <a:gd name="T19" fmla="*/ 73 h 135"/>
                <a:gd name="T20" fmla="*/ 60 w 87"/>
                <a:gd name="T21" fmla="*/ 57 h 135"/>
                <a:gd name="T22" fmla="*/ 44 w 87"/>
                <a:gd name="T23" fmla="*/ 58 h 135"/>
                <a:gd name="T24" fmla="*/ 0 w 87"/>
                <a:gd name="T25" fmla="*/ 102 h 135"/>
                <a:gd name="T26" fmla="*/ 0 w 87"/>
                <a:gd name="T27" fmla="*/ 73 h 135"/>
                <a:gd name="T28" fmla="*/ 29 w 87"/>
                <a:gd name="T29" fmla="*/ 44 h 135"/>
                <a:gd name="T30" fmla="*/ 31 w 87"/>
                <a:gd name="T31" fmla="*/ 28 h 135"/>
                <a:gd name="T32" fmla="*/ 15 w 87"/>
                <a:gd name="T33" fmla="*/ 29 h 135"/>
                <a:gd name="T34" fmla="*/ 0 w 87"/>
                <a:gd name="T35" fmla="*/ 44 h 135"/>
                <a:gd name="T36" fmla="*/ 0 w 87"/>
                <a:gd name="T37" fmla="*/ 15 h 135"/>
                <a:gd name="T38" fmla="*/ 0 w 87"/>
                <a:gd name="T39" fmla="*/ 44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7" h="135">
                  <a:moveTo>
                    <a:pt x="0" y="44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5" y="0"/>
                    <a:pt x="33" y="2"/>
                    <a:pt x="44" y="13"/>
                  </a:cubicBezTo>
                  <a:cubicBezTo>
                    <a:pt x="53" y="22"/>
                    <a:pt x="53" y="31"/>
                    <a:pt x="53" y="35"/>
                  </a:cubicBezTo>
                  <a:cubicBezTo>
                    <a:pt x="57" y="34"/>
                    <a:pt x="66" y="35"/>
                    <a:pt x="74" y="43"/>
                  </a:cubicBezTo>
                  <a:cubicBezTo>
                    <a:pt x="85" y="54"/>
                    <a:pt x="87" y="73"/>
                    <a:pt x="73" y="87"/>
                  </a:cubicBezTo>
                  <a:cubicBezTo>
                    <a:pt x="25" y="135"/>
                    <a:pt x="25" y="135"/>
                    <a:pt x="25" y="135"/>
                  </a:cubicBezTo>
                  <a:cubicBezTo>
                    <a:pt x="11" y="120"/>
                    <a:pt x="11" y="120"/>
                    <a:pt x="11" y="120"/>
                  </a:cubicBezTo>
                  <a:cubicBezTo>
                    <a:pt x="58" y="73"/>
                    <a:pt x="58" y="73"/>
                    <a:pt x="58" y="73"/>
                  </a:cubicBezTo>
                  <a:cubicBezTo>
                    <a:pt x="64" y="67"/>
                    <a:pt x="63" y="60"/>
                    <a:pt x="60" y="57"/>
                  </a:cubicBezTo>
                  <a:cubicBezTo>
                    <a:pt x="56" y="53"/>
                    <a:pt x="49" y="53"/>
                    <a:pt x="44" y="58"/>
                  </a:cubicBezTo>
                  <a:cubicBezTo>
                    <a:pt x="0" y="102"/>
                    <a:pt x="0" y="102"/>
                    <a:pt x="0" y="10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29" y="44"/>
                    <a:pt x="29" y="44"/>
                    <a:pt x="29" y="44"/>
                  </a:cubicBezTo>
                  <a:cubicBezTo>
                    <a:pt x="35" y="38"/>
                    <a:pt x="34" y="32"/>
                    <a:pt x="31" y="28"/>
                  </a:cubicBezTo>
                  <a:cubicBezTo>
                    <a:pt x="27" y="24"/>
                    <a:pt x="20" y="24"/>
                    <a:pt x="15" y="29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15"/>
                    <a:pt x="0" y="15"/>
                    <a:pt x="0" y="15"/>
                  </a:cubicBezTo>
                  <a:lnTo>
                    <a:pt x="0" y="44"/>
                  </a:lnTo>
                  <a:close/>
                </a:path>
              </a:pathLst>
            </a:custGeom>
            <a:solidFill>
              <a:srgbClr val="B2BB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chemeClr val="bg2"/>
                </a:solidFill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8124562" y="6620732"/>
              <a:ext cx="97811" cy="99278"/>
            </a:xfrm>
            <a:custGeom>
              <a:avLst/>
              <a:gdLst>
                <a:gd name="T0" fmla="*/ 70 w 85"/>
                <a:gd name="T1" fmla="*/ 86 h 86"/>
                <a:gd name="T2" fmla="*/ 70 w 85"/>
                <a:gd name="T3" fmla="*/ 35 h 86"/>
                <a:gd name="T4" fmla="*/ 70 w 85"/>
                <a:gd name="T5" fmla="*/ 26 h 86"/>
                <a:gd name="T6" fmla="*/ 70 w 85"/>
                <a:gd name="T7" fmla="*/ 26 h 86"/>
                <a:gd name="T8" fmla="*/ 65 w 85"/>
                <a:gd name="T9" fmla="*/ 35 h 86"/>
                <a:gd name="T10" fmla="*/ 47 w 85"/>
                <a:gd name="T11" fmla="*/ 62 h 86"/>
                <a:gd name="T12" fmla="*/ 39 w 85"/>
                <a:gd name="T13" fmla="*/ 62 h 86"/>
                <a:gd name="T14" fmla="*/ 20 w 85"/>
                <a:gd name="T15" fmla="*/ 34 h 86"/>
                <a:gd name="T16" fmla="*/ 15 w 85"/>
                <a:gd name="T17" fmla="*/ 26 h 86"/>
                <a:gd name="T18" fmla="*/ 15 w 85"/>
                <a:gd name="T19" fmla="*/ 26 h 86"/>
                <a:gd name="T20" fmla="*/ 15 w 85"/>
                <a:gd name="T21" fmla="*/ 35 h 86"/>
                <a:gd name="T22" fmla="*/ 15 w 85"/>
                <a:gd name="T23" fmla="*/ 86 h 86"/>
                <a:gd name="T24" fmla="*/ 0 w 85"/>
                <a:gd name="T25" fmla="*/ 86 h 86"/>
                <a:gd name="T26" fmla="*/ 0 w 85"/>
                <a:gd name="T27" fmla="*/ 0 h 86"/>
                <a:gd name="T28" fmla="*/ 14 w 85"/>
                <a:gd name="T29" fmla="*/ 0 h 86"/>
                <a:gd name="T30" fmla="*/ 38 w 85"/>
                <a:gd name="T31" fmla="*/ 35 h 86"/>
                <a:gd name="T32" fmla="*/ 43 w 85"/>
                <a:gd name="T33" fmla="*/ 44 h 86"/>
                <a:gd name="T34" fmla="*/ 44 w 85"/>
                <a:gd name="T35" fmla="*/ 44 h 86"/>
                <a:gd name="T36" fmla="*/ 49 w 85"/>
                <a:gd name="T37" fmla="*/ 34 h 86"/>
                <a:gd name="T38" fmla="*/ 70 w 85"/>
                <a:gd name="T39" fmla="*/ 0 h 86"/>
                <a:gd name="T40" fmla="*/ 85 w 85"/>
                <a:gd name="T41" fmla="*/ 0 h 86"/>
                <a:gd name="T42" fmla="*/ 85 w 85"/>
                <a:gd name="T43" fmla="*/ 86 h 86"/>
                <a:gd name="T44" fmla="*/ 70 w 85"/>
                <a:gd name="T45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5" h="86">
                  <a:moveTo>
                    <a:pt x="70" y="86"/>
                  </a:moveTo>
                  <a:cubicBezTo>
                    <a:pt x="70" y="35"/>
                    <a:pt x="70" y="35"/>
                    <a:pt x="70" y="35"/>
                  </a:cubicBezTo>
                  <a:cubicBezTo>
                    <a:pt x="70" y="32"/>
                    <a:pt x="70" y="29"/>
                    <a:pt x="70" y="26"/>
                  </a:cubicBezTo>
                  <a:cubicBezTo>
                    <a:pt x="70" y="26"/>
                    <a:pt x="70" y="26"/>
                    <a:pt x="70" y="26"/>
                  </a:cubicBezTo>
                  <a:cubicBezTo>
                    <a:pt x="69" y="29"/>
                    <a:pt x="66" y="32"/>
                    <a:pt x="65" y="35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19" y="32"/>
                    <a:pt x="17" y="29"/>
                    <a:pt x="15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9"/>
                    <a:pt x="15" y="32"/>
                    <a:pt x="15" y="35"/>
                  </a:cubicBezTo>
                  <a:cubicBezTo>
                    <a:pt x="15" y="86"/>
                    <a:pt x="15" y="86"/>
                    <a:pt x="15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38" y="35"/>
                    <a:pt x="38" y="35"/>
                    <a:pt x="38" y="35"/>
                  </a:cubicBezTo>
                  <a:cubicBezTo>
                    <a:pt x="40" y="38"/>
                    <a:pt x="42" y="41"/>
                    <a:pt x="43" y="44"/>
                  </a:cubicBezTo>
                  <a:cubicBezTo>
                    <a:pt x="44" y="44"/>
                    <a:pt x="44" y="44"/>
                    <a:pt x="44" y="44"/>
                  </a:cubicBezTo>
                  <a:cubicBezTo>
                    <a:pt x="45" y="41"/>
                    <a:pt x="46" y="38"/>
                    <a:pt x="49" y="34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85" y="0"/>
                    <a:pt x="85" y="0"/>
                    <a:pt x="85" y="0"/>
                  </a:cubicBezTo>
                  <a:cubicBezTo>
                    <a:pt x="85" y="86"/>
                    <a:pt x="85" y="86"/>
                    <a:pt x="85" y="86"/>
                  </a:cubicBezTo>
                  <a:lnTo>
                    <a:pt x="70" y="8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chemeClr val="bg2"/>
                </a:solidFill>
              </a:endParaRPr>
            </a:p>
          </p:txBody>
        </p:sp>
        <p:sp>
          <p:nvSpPr>
            <p:cNvPr id="13" name="Freeform 12"/>
            <p:cNvSpPr>
              <a:spLocks noEditPoints="1"/>
            </p:cNvSpPr>
            <p:nvPr/>
          </p:nvSpPr>
          <p:spPr bwMode="auto">
            <a:xfrm>
              <a:off x="8239978" y="6623178"/>
              <a:ext cx="20540" cy="98300"/>
            </a:xfrm>
            <a:custGeom>
              <a:avLst/>
              <a:gdLst>
                <a:gd name="T0" fmla="*/ 1 w 18"/>
                <a:gd name="T1" fmla="*/ 27 h 85"/>
                <a:gd name="T2" fmla="*/ 16 w 18"/>
                <a:gd name="T3" fmla="*/ 27 h 85"/>
                <a:gd name="T4" fmla="*/ 16 w 18"/>
                <a:gd name="T5" fmla="*/ 74 h 85"/>
                <a:gd name="T6" fmla="*/ 1 w 18"/>
                <a:gd name="T7" fmla="*/ 85 h 85"/>
                <a:gd name="T8" fmla="*/ 1 w 18"/>
                <a:gd name="T9" fmla="*/ 27 h 85"/>
                <a:gd name="T10" fmla="*/ 9 w 18"/>
                <a:gd name="T11" fmla="*/ 18 h 85"/>
                <a:gd name="T12" fmla="*/ 0 w 18"/>
                <a:gd name="T13" fmla="*/ 9 h 85"/>
                <a:gd name="T14" fmla="*/ 9 w 18"/>
                <a:gd name="T15" fmla="*/ 0 h 85"/>
                <a:gd name="T16" fmla="*/ 18 w 18"/>
                <a:gd name="T17" fmla="*/ 9 h 85"/>
                <a:gd name="T18" fmla="*/ 9 w 18"/>
                <a:gd name="T19" fmla="*/ 18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" h="85">
                  <a:moveTo>
                    <a:pt x="1" y="27"/>
                  </a:moveTo>
                  <a:cubicBezTo>
                    <a:pt x="16" y="27"/>
                    <a:pt x="16" y="27"/>
                    <a:pt x="16" y="27"/>
                  </a:cubicBezTo>
                  <a:cubicBezTo>
                    <a:pt x="16" y="74"/>
                    <a:pt x="16" y="74"/>
                    <a:pt x="16" y="74"/>
                  </a:cubicBezTo>
                  <a:cubicBezTo>
                    <a:pt x="16" y="85"/>
                    <a:pt x="1" y="85"/>
                    <a:pt x="1" y="85"/>
                  </a:cubicBezTo>
                  <a:lnTo>
                    <a:pt x="1" y="27"/>
                  </a:lnTo>
                  <a:close/>
                  <a:moveTo>
                    <a:pt x="9" y="18"/>
                  </a:moveTo>
                  <a:cubicBezTo>
                    <a:pt x="4" y="18"/>
                    <a:pt x="0" y="14"/>
                    <a:pt x="0" y="9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14" y="0"/>
                    <a:pt x="18" y="4"/>
                    <a:pt x="18" y="9"/>
                  </a:cubicBezTo>
                  <a:cubicBezTo>
                    <a:pt x="18" y="14"/>
                    <a:pt x="14" y="18"/>
                    <a:pt x="9" y="18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chemeClr val="bg2"/>
                </a:solidFill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8276656" y="6620732"/>
              <a:ext cx="16627" cy="100745"/>
            </a:xfrm>
            <a:custGeom>
              <a:avLst/>
              <a:gdLst>
                <a:gd name="T0" fmla="*/ 0 w 14"/>
                <a:gd name="T1" fmla="*/ 0 h 87"/>
                <a:gd name="T2" fmla="*/ 14 w 14"/>
                <a:gd name="T3" fmla="*/ 0 h 87"/>
                <a:gd name="T4" fmla="*/ 14 w 14"/>
                <a:gd name="T5" fmla="*/ 76 h 87"/>
                <a:gd name="T6" fmla="*/ 0 w 14"/>
                <a:gd name="T7" fmla="*/ 87 h 87"/>
                <a:gd name="T8" fmla="*/ 0 w 14"/>
                <a:gd name="T9" fmla="*/ 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87">
                  <a:moveTo>
                    <a:pt x="0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14" y="76"/>
                    <a:pt x="14" y="76"/>
                    <a:pt x="14" y="76"/>
                  </a:cubicBezTo>
                  <a:cubicBezTo>
                    <a:pt x="14" y="87"/>
                    <a:pt x="0" y="87"/>
                    <a:pt x="0" y="87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chemeClr val="bg2"/>
                </a:solidFill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8310401" y="6620732"/>
              <a:ext cx="16138" cy="100745"/>
            </a:xfrm>
            <a:custGeom>
              <a:avLst/>
              <a:gdLst>
                <a:gd name="T0" fmla="*/ 0 w 14"/>
                <a:gd name="T1" fmla="*/ 0 h 87"/>
                <a:gd name="T2" fmla="*/ 14 w 14"/>
                <a:gd name="T3" fmla="*/ 0 h 87"/>
                <a:gd name="T4" fmla="*/ 14 w 14"/>
                <a:gd name="T5" fmla="*/ 76 h 87"/>
                <a:gd name="T6" fmla="*/ 0 w 14"/>
                <a:gd name="T7" fmla="*/ 87 h 87"/>
                <a:gd name="T8" fmla="*/ 0 w 14"/>
                <a:gd name="T9" fmla="*/ 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87">
                  <a:moveTo>
                    <a:pt x="0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14" y="76"/>
                    <a:pt x="14" y="76"/>
                    <a:pt x="14" y="76"/>
                  </a:cubicBezTo>
                  <a:cubicBezTo>
                    <a:pt x="14" y="87"/>
                    <a:pt x="0" y="87"/>
                    <a:pt x="0" y="87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chemeClr val="bg2"/>
                </a:solidFill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8335832" y="6654476"/>
              <a:ext cx="104167" cy="70423"/>
            </a:xfrm>
            <a:custGeom>
              <a:avLst/>
              <a:gdLst>
                <a:gd name="T0" fmla="*/ 15 w 90"/>
                <a:gd name="T1" fmla="*/ 0 h 61"/>
                <a:gd name="T2" fmla="*/ 27 w 90"/>
                <a:gd name="T3" fmla="*/ 39 h 61"/>
                <a:gd name="T4" fmla="*/ 27 w 90"/>
                <a:gd name="T5" fmla="*/ 39 h 61"/>
                <a:gd name="T6" fmla="*/ 40 w 90"/>
                <a:gd name="T7" fmla="*/ 0 h 61"/>
                <a:gd name="T8" fmla="*/ 51 w 90"/>
                <a:gd name="T9" fmla="*/ 0 h 61"/>
                <a:gd name="T10" fmla="*/ 64 w 90"/>
                <a:gd name="T11" fmla="*/ 39 h 61"/>
                <a:gd name="T12" fmla="*/ 64 w 90"/>
                <a:gd name="T13" fmla="*/ 39 h 61"/>
                <a:gd name="T14" fmla="*/ 76 w 90"/>
                <a:gd name="T15" fmla="*/ 0 h 61"/>
                <a:gd name="T16" fmla="*/ 90 w 90"/>
                <a:gd name="T17" fmla="*/ 0 h 61"/>
                <a:gd name="T18" fmla="*/ 73 w 90"/>
                <a:gd name="T19" fmla="*/ 47 h 61"/>
                <a:gd name="T20" fmla="*/ 58 w 90"/>
                <a:gd name="T21" fmla="*/ 58 h 61"/>
                <a:gd name="T22" fmla="*/ 45 w 90"/>
                <a:gd name="T23" fmla="*/ 19 h 61"/>
                <a:gd name="T24" fmla="*/ 45 w 90"/>
                <a:gd name="T25" fmla="*/ 19 h 61"/>
                <a:gd name="T26" fmla="*/ 36 w 90"/>
                <a:gd name="T27" fmla="*/ 47 h 61"/>
                <a:gd name="T28" fmla="*/ 21 w 90"/>
                <a:gd name="T29" fmla="*/ 58 h 61"/>
                <a:gd name="T30" fmla="*/ 0 w 90"/>
                <a:gd name="T31" fmla="*/ 0 h 61"/>
                <a:gd name="T32" fmla="*/ 15 w 90"/>
                <a:gd name="T33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61">
                  <a:moveTo>
                    <a:pt x="15" y="0"/>
                  </a:moveTo>
                  <a:cubicBezTo>
                    <a:pt x="27" y="39"/>
                    <a:pt x="27" y="39"/>
                    <a:pt x="27" y="39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76" y="0"/>
                    <a:pt x="76" y="0"/>
                    <a:pt x="76" y="0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3" y="47"/>
                    <a:pt x="69" y="61"/>
                    <a:pt x="58" y="58"/>
                  </a:cubicBezTo>
                  <a:cubicBezTo>
                    <a:pt x="45" y="19"/>
                    <a:pt x="45" y="19"/>
                    <a:pt x="45" y="19"/>
                  </a:cubicBezTo>
                  <a:cubicBezTo>
                    <a:pt x="45" y="19"/>
                    <a:pt x="45" y="19"/>
                    <a:pt x="45" y="19"/>
                  </a:cubicBezTo>
                  <a:cubicBezTo>
                    <a:pt x="36" y="47"/>
                    <a:pt x="36" y="47"/>
                    <a:pt x="36" y="47"/>
                  </a:cubicBezTo>
                  <a:cubicBezTo>
                    <a:pt x="36" y="47"/>
                    <a:pt x="32" y="61"/>
                    <a:pt x="21" y="58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5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chemeClr val="bg2"/>
                </a:solidFill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441956" y="6653009"/>
              <a:ext cx="59175" cy="68467"/>
            </a:xfrm>
            <a:custGeom>
              <a:avLst/>
              <a:gdLst>
                <a:gd name="T0" fmla="*/ 35 w 51"/>
                <a:gd name="T1" fmla="*/ 32 h 59"/>
                <a:gd name="T2" fmla="*/ 26 w 51"/>
                <a:gd name="T3" fmla="*/ 32 h 59"/>
                <a:gd name="T4" fmla="*/ 15 w 51"/>
                <a:gd name="T5" fmla="*/ 40 h 59"/>
                <a:gd name="T6" fmla="*/ 24 w 51"/>
                <a:gd name="T7" fmla="*/ 48 h 59"/>
                <a:gd name="T8" fmla="*/ 35 w 51"/>
                <a:gd name="T9" fmla="*/ 44 h 59"/>
                <a:gd name="T10" fmla="*/ 35 w 51"/>
                <a:gd name="T11" fmla="*/ 32 h 59"/>
                <a:gd name="T12" fmla="*/ 38 w 51"/>
                <a:gd name="T13" fmla="*/ 59 h 59"/>
                <a:gd name="T14" fmla="*/ 36 w 51"/>
                <a:gd name="T15" fmla="*/ 53 h 59"/>
                <a:gd name="T16" fmla="*/ 19 w 51"/>
                <a:gd name="T17" fmla="*/ 59 h 59"/>
                <a:gd name="T18" fmla="*/ 0 w 51"/>
                <a:gd name="T19" fmla="*/ 41 h 59"/>
                <a:gd name="T20" fmla="*/ 24 w 51"/>
                <a:gd name="T21" fmla="*/ 22 h 59"/>
                <a:gd name="T22" fmla="*/ 35 w 51"/>
                <a:gd name="T23" fmla="*/ 22 h 59"/>
                <a:gd name="T24" fmla="*/ 35 w 51"/>
                <a:gd name="T25" fmla="*/ 20 h 59"/>
                <a:gd name="T26" fmla="*/ 23 w 51"/>
                <a:gd name="T27" fmla="*/ 11 h 59"/>
                <a:gd name="T28" fmla="*/ 9 w 51"/>
                <a:gd name="T29" fmla="*/ 15 h 59"/>
                <a:gd name="T30" fmla="*/ 4 w 51"/>
                <a:gd name="T31" fmla="*/ 6 h 59"/>
                <a:gd name="T32" fmla="*/ 27 w 51"/>
                <a:gd name="T33" fmla="*/ 0 h 59"/>
                <a:gd name="T34" fmla="*/ 49 w 51"/>
                <a:gd name="T35" fmla="*/ 20 h 59"/>
                <a:gd name="T36" fmla="*/ 49 w 51"/>
                <a:gd name="T37" fmla="*/ 43 h 59"/>
                <a:gd name="T38" fmla="*/ 51 w 51"/>
                <a:gd name="T39" fmla="*/ 59 h 59"/>
                <a:gd name="T40" fmla="*/ 38 w 51"/>
                <a:gd name="T41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1" h="59">
                  <a:moveTo>
                    <a:pt x="35" y="32"/>
                  </a:moveTo>
                  <a:cubicBezTo>
                    <a:pt x="26" y="32"/>
                    <a:pt x="26" y="32"/>
                    <a:pt x="26" y="32"/>
                  </a:cubicBezTo>
                  <a:cubicBezTo>
                    <a:pt x="18" y="32"/>
                    <a:pt x="15" y="35"/>
                    <a:pt x="15" y="40"/>
                  </a:cubicBezTo>
                  <a:cubicBezTo>
                    <a:pt x="15" y="45"/>
                    <a:pt x="18" y="48"/>
                    <a:pt x="24" y="48"/>
                  </a:cubicBezTo>
                  <a:cubicBezTo>
                    <a:pt x="29" y="48"/>
                    <a:pt x="33" y="46"/>
                    <a:pt x="35" y="44"/>
                  </a:cubicBezTo>
                  <a:lnTo>
                    <a:pt x="35" y="32"/>
                  </a:lnTo>
                  <a:close/>
                  <a:moveTo>
                    <a:pt x="38" y="59"/>
                  </a:moveTo>
                  <a:cubicBezTo>
                    <a:pt x="36" y="53"/>
                    <a:pt x="36" y="53"/>
                    <a:pt x="36" y="53"/>
                  </a:cubicBezTo>
                  <a:cubicBezTo>
                    <a:pt x="32" y="57"/>
                    <a:pt x="27" y="59"/>
                    <a:pt x="19" y="59"/>
                  </a:cubicBezTo>
                  <a:cubicBezTo>
                    <a:pt x="9" y="59"/>
                    <a:pt x="0" y="52"/>
                    <a:pt x="0" y="41"/>
                  </a:cubicBezTo>
                  <a:cubicBezTo>
                    <a:pt x="0" y="29"/>
                    <a:pt x="10" y="23"/>
                    <a:pt x="24" y="22"/>
                  </a:cubicBezTo>
                  <a:cubicBezTo>
                    <a:pt x="35" y="22"/>
                    <a:pt x="35" y="22"/>
                    <a:pt x="35" y="22"/>
                  </a:cubicBezTo>
                  <a:cubicBezTo>
                    <a:pt x="35" y="20"/>
                    <a:pt x="35" y="20"/>
                    <a:pt x="35" y="20"/>
                  </a:cubicBezTo>
                  <a:cubicBezTo>
                    <a:pt x="35" y="13"/>
                    <a:pt x="30" y="11"/>
                    <a:pt x="23" y="11"/>
                  </a:cubicBezTo>
                  <a:cubicBezTo>
                    <a:pt x="17" y="11"/>
                    <a:pt x="13" y="13"/>
                    <a:pt x="9" y="15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12" y="1"/>
                    <a:pt x="19" y="0"/>
                    <a:pt x="27" y="0"/>
                  </a:cubicBezTo>
                  <a:cubicBezTo>
                    <a:pt x="41" y="0"/>
                    <a:pt x="49" y="5"/>
                    <a:pt x="49" y="20"/>
                  </a:cubicBezTo>
                  <a:cubicBezTo>
                    <a:pt x="49" y="43"/>
                    <a:pt x="49" y="43"/>
                    <a:pt x="49" y="43"/>
                  </a:cubicBezTo>
                  <a:cubicBezTo>
                    <a:pt x="49" y="51"/>
                    <a:pt x="50" y="57"/>
                    <a:pt x="51" y="59"/>
                  </a:cubicBezTo>
                  <a:lnTo>
                    <a:pt x="38" y="59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chemeClr val="bg2"/>
                </a:solidFill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8513845" y="6653009"/>
              <a:ext cx="43525" cy="68467"/>
            </a:xfrm>
            <a:custGeom>
              <a:avLst/>
              <a:gdLst>
                <a:gd name="T0" fmla="*/ 0 w 38"/>
                <a:gd name="T1" fmla="*/ 1 h 59"/>
                <a:gd name="T2" fmla="*/ 13 w 38"/>
                <a:gd name="T3" fmla="*/ 1 h 59"/>
                <a:gd name="T4" fmla="*/ 14 w 38"/>
                <a:gd name="T5" fmla="*/ 7 h 59"/>
                <a:gd name="T6" fmla="*/ 30 w 38"/>
                <a:gd name="T7" fmla="*/ 0 h 59"/>
                <a:gd name="T8" fmla="*/ 38 w 38"/>
                <a:gd name="T9" fmla="*/ 2 h 59"/>
                <a:gd name="T10" fmla="*/ 33 w 38"/>
                <a:gd name="T11" fmla="*/ 14 h 59"/>
                <a:gd name="T12" fmla="*/ 26 w 38"/>
                <a:gd name="T13" fmla="*/ 12 h 59"/>
                <a:gd name="T14" fmla="*/ 15 w 38"/>
                <a:gd name="T15" fmla="*/ 18 h 59"/>
                <a:gd name="T16" fmla="*/ 15 w 38"/>
                <a:gd name="T17" fmla="*/ 48 h 59"/>
                <a:gd name="T18" fmla="*/ 0 w 38"/>
                <a:gd name="T19" fmla="*/ 59 h 59"/>
                <a:gd name="T20" fmla="*/ 0 w 38"/>
                <a:gd name="T21" fmla="*/ 1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8" h="59">
                  <a:moveTo>
                    <a:pt x="0" y="1"/>
                  </a:moveTo>
                  <a:cubicBezTo>
                    <a:pt x="13" y="1"/>
                    <a:pt x="13" y="1"/>
                    <a:pt x="13" y="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20" y="2"/>
                    <a:pt x="25" y="0"/>
                    <a:pt x="30" y="0"/>
                  </a:cubicBezTo>
                  <a:cubicBezTo>
                    <a:pt x="33" y="0"/>
                    <a:pt x="36" y="0"/>
                    <a:pt x="38" y="2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0" y="13"/>
                    <a:pt x="28" y="12"/>
                    <a:pt x="26" y="12"/>
                  </a:cubicBezTo>
                  <a:cubicBezTo>
                    <a:pt x="23" y="12"/>
                    <a:pt x="19" y="14"/>
                    <a:pt x="15" y="1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59"/>
                    <a:pt x="0" y="59"/>
                    <a:pt x="0" y="59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chemeClr val="bg2"/>
                </a:solidFill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559816" y="6620732"/>
              <a:ext cx="62598" cy="100745"/>
            </a:xfrm>
            <a:custGeom>
              <a:avLst/>
              <a:gdLst>
                <a:gd name="T0" fmla="*/ 39 w 54"/>
                <a:gd name="T1" fmla="*/ 40 h 87"/>
                <a:gd name="T2" fmla="*/ 32 w 54"/>
                <a:gd name="T3" fmla="*/ 39 h 87"/>
                <a:gd name="T4" fmla="*/ 15 w 54"/>
                <a:gd name="T5" fmla="*/ 57 h 87"/>
                <a:gd name="T6" fmla="*/ 32 w 54"/>
                <a:gd name="T7" fmla="*/ 75 h 87"/>
                <a:gd name="T8" fmla="*/ 39 w 54"/>
                <a:gd name="T9" fmla="*/ 75 h 87"/>
                <a:gd name="T10" fmla="*/ 39 w 54"/>
                <a:gd name="T11" fmla="*/ 40 h 87"/>
                <a:gd name="T12" fmla="*/ 31 w 54"/>
                <a:gd name="T13" fmla="*/ 87 h 87"/>
                <a:gd name="T14" fmla="*/ 0 w 54"/>
                <a:gd name="T15" fmla="*/ 58 h 87"/>
                <a:gd name="T16" fmla="*/ 32 w 54"/>
                <a:gd name="T17" fmla="*/ 28 h 87"/>
                <a:gd name="T18" fmla="*/ 39 w 54"/>
                <a:gd name="T19" fmla="*/ 28 h 87"/>
                <a:gd name="T20" fmla="*/ 39 w 54"/>
                <a:gd name="T21" fmla="*/ 0 h 87"/>
                <a:gd name="T22" fmla="*/ 54 w 54"/>
                <a:gd name="T23" fmla="*/ 0 h 87"/>
                <a:gd name="T24" fmla="*/ 54 w 54"/>
                <a:gd name="T25" fmla="*/ 83 h 87"/>
                <a:gd name="T26" fmla="*/ 31 w 54"/>
                <a:gd name="T27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4" h="87">
                  <a:moveTo>
                    <a:pt x="39" y="40"/>
                  </a:moveTo>
                  <a:cubicBezTo>
                    <a:pt x="37" y="39"/>
                    <a:pt x="35" y="39"/>
                    <a:pt x="32" y="39"/>
                  </a:cubicBezTo>
                  <a:cubicBezTo>
                    <a:pt x="22" y="39"/>
                    <a:pt x="15" y="46"/>
                    <a:pt x="15" y="57"/>
                  </a:cubicBezTo>
                  <a:cubicBezTo>
                    <a:pt x="15" y="68"/>
                    <a:pt x="21" y="75"/>
                    <a:pt x="32" y="75"/>
                  </a:cubicBezTo>
                  <a:cubicBezTo>
                    <a:pt x="35" y="75"/>
                    <a:pt x="37" y="75"/>
                    <a:pt x="39" y="75"/>
                  </a:cubicBezTo>
                  <a:lnTo>
                    <a:pt x="39" y="40"/>
                  </a:lnTo>
                  <a:close/>
                  <a:moveTo>
                    <a:pt x="31" y="87"/>
                  </a:moveTo>
                  <a:cubicBezTo>
                    <a:pt x="14" y="87"/>
                    <a:pt x="0" y="77"/>
                    <a:pt x="0" y="58"/>
                  </a:cubicBezTo>
                  <a:cubicBezTo>
                    <a:pt x="0" y="40"/>
                    <a:pt x="13" y="28"/>
                    <a:pt x="32" y="28"/>
                  </a:cubicBezTo>
                  <a:cubicBezTo>
                    <a:pt x="35" y="28"/>
                    <a:pt x="37" y="28"/>
                    <a:pt x="39" y="28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48" y="86"/>
                    <a:pt x="41" y="87"/>
                    <a:pt x="31" y="87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chemeClr val="bg2"/>
                </a:solidFill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8640999" y="6620732"/>
              <a:ext cx="65533" cy="99278"/>
            </a:xfrm>
            <a:custGeom>
              <a:avLst/>
              <a:gdLst>
                <a:gd name="T0" fmla="*/ 28 w 57"/>
                <a:gd name="T1" fmla="*/ 49 h 86"/>
                <a:gd name="T2" fmla="*/ 16 w 57"/>
                <a:gd name="T3" fmla="*/ 49 h 86"/>
                <a:gd name="T4" fmla="*/ 16 w 57"/>
                <a:gd name="T5" fmla="*/ 73 h 86"/>
                <a:gd name="T6" fmla="*/ 26 w 57"/>
                <a:gd name="T7" fmla="*/ 73 h 86"/>
                <a:gd name="T8" fmla="*/ 41 w 57"/>
                <a:gd name="T9" fmla="*/ 60 h 86"/>
                <a:gd name="T10" fmla="*/ 28 w 57"/>
                <a:gd name="T11" fmla="*/ 49 h 86"/>
                <a:gd name="T12" fmla="*/ 25 w 57"/>
                <a:gd name="T13" fmla="*/ 13 h 86"/>
                <a:gd name="T14" fmla="*/ 16 w 57"/>
                <a:gd name="T15" fmla="*/ 13 h 86"/>
                <a:gd name="T16" fmla="*/ 16 w 57"/>
                <a:gd name="T17" fmla="*/ 36 h 86"/>
                <a:gd name="T18" fmla="*/ 24 w 57"/>
                <a:gd name="T19" fmla="*/ 36 h 86"/>
                <a:gd name="T20" fmla="*/ 36 w 57"/>
                <a:gd name="T21" fmla="*/ 24 h 86"/>
                <a:gd name="T22" fmla="*/ 25 w 57"/>
                <a:gd name="T23" fmla="*/ 13 h 86"/>
                <a:gd name="T24" fmla="*/ 27 w 57"/>
                <a:gd name="T25" fmla="*/ 86 h 86"/>
                <a:gd name="T26" fmla="*/ 0 w 57"/>
                <a:gd name="T27" fmla="*/ 86 h 86"/>
                <a:gd name="T28" fmla="*/ 0 w 57"/>
                <a:gd name="T29" fmla="*/ 0 h 86"/>
                <a:gd name="T30" fmla="*/ 27 w 57"/>
                <a:gd name="T31" fmla="*/ 0 h 86"/>
                <a:gd name="T32" fmla="*/ 52 w 57"/>
                <a:gd name="T33" fmla="*/ 22 h 86"/>
                <a:gd name="T34" fmla="*/ 42 w 57"/>
                <a:gd name="T35" fmla="*/ 40 h 86"/>
                <a:gd name="T36" fmla="*/ 42 w 57"/>
                <a:gd name="T37" fmla="*/ 41 h 86"/>
                <a:gd name="T38" fmla="*/ 57 w 57"/>
                <a:gd name="T39" fmla="*/ 60 h 86"/>
                <a:gd name="T40" fmla="*/ 27 w 57"/>
                <a:gd name="T41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7" h="86">
                  <a:moveTo>
                    <a:pt x="28" y="49"/>
                  </a:moveTo>
                  <a:cubicBezTo>
                    <a:pt x="16" y="49"/>
                    <a:pt x="16" y="49"/>
                    <a:pt x="16" y="49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36" y="73"/>
                    <a:pt x="41" y="68"/>
                    <a:pt x="41" y="60"/>
                  </a:cubicBezTo>
                  <a:cubicBezTo>
                    <a:pt x="41" y="54"/>
                    <a:pt x="36" y="49"/>
                    <a:pt x="28" y="49"/>
                  </a:cubicBezTo>
                  <a:moveTo>
                    <a:pt x="25" y="13"/>
                  </a:moveTo>
                  <a:cubicBezTo>
                    <a:pt x="16" y="13"/>
                    <a:pt x="16" y="13"/>
                    <a:pt x="16" y="13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31" y="36"/>
                    <a:pt x="36" y="31"/>
                    <a:pt x="36" y="24"/>
                  </a:cubicBezTo>
                  <a:cubicBezTo>
                    <a:pt x="36" y="18"/>
                    <a:pt x="32" y="13"/>
                    <a:pt x="25" y="13"/>
                  </a:cubicBezTo>
                  <a:moveTo>
                    <a:pt x="27" y="86"/>
                  </a:moveTo>
                  <a:cubicBezTo>
                    <a:pt x="0" y="86"/>
                    <a:pt x="0" y="86"/>
                    <a:pt x="0" y="8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47" y="0"/>
                    <a:pt x="52" y="12"/>
                    <a:pt x="52" y="22"/>
                  </a:cubicBezTo>
                  <a:cubicBezTo>
                    <a:pt x="52" y="31"/>
                    <a:pt x="49" y="36"/>
                    <a:pt x="42" y="40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53" y="42"/>
                    <a:pt x="57" y="50"/>
                    <a:pt x="57" y="60"/>
                  </a:cubicBezTo>
                  <a:cubicBezTo>
                    <a:pt x="57" y="73"/>
                    <a:pt x="49" y="86"/>
                    <a:pt x="27" y="86"/>
                  </a:cubicBezTo>
                </a:path>
              </a:pathLst>
            </a:custGeom>
            <a:solidFill>
              <a:srgbClr val="B2BB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chemeClr val="bg2"/>
                </a:solidFill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8719247" y="6653009"/>
              <a:ext cx="44014" cy="68467"/>
            </a:xfrm>
            <a:custGeom>
              <a:avLst/>
              <a:gdLst>
                <a:gd name="T0" fmla="*/ 0 w 38"/>
                <a:gd name="T1" fmla="*/ 1 h 59"/>
                <a:gd name="T2" fmla="*/ 12 w 38"/>
                <a:gd name="T3" fmla="*/ 1 h 59"/>
                <a:gd name="T4" fmla="*/ 14 w 38"/>
                <a:gd name="T5" fmla="*/ 7 h 59"/>
                <a:gd name="T6" fmla="*/ 30 w 38"/>
                <a:gd name="T7" fmla="*/ 0 h 59"/>
                <a:gd name="T8" fmla="*/ 38 w 38"/>
                <a:gd name="T9" fmla="*/ 2 h 59"/>
                <a:gd name="T10" fmla="*/ 33 w 38"/>
                <a:gd name="T11" fmla="*/ 14 h 59"/>
                <a:gd name="T12" fmla="*/ 26 w 38"/>
                <a:gd name="T13" fmla="*/ 12 h 59"/>
                <a:gd name="T14" fmla="*/ 15 w 38"/>
                <a:gd name="T15" fmla="*/ 18 h 59"/>
                <a:gd name="T16" fmla="*/ 15 w 38"/>
                <a:gd name="T17" fmla="*/ 48 h 59"/>
                <a:gd name="T18" fmla="*/ 0 w 38"/>
                <a:gd name="T19" fmla="*/ 59 h 59"/>
                <a:gd name="T20" fmla="*/ 0 w 38"/>
                <a:gd name="T21" fmla="*/ 1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8" h="59">
                  <a:moveTo>
                    <a:pt x="0" y="1"/>
                  </a:moveTo>
                  <a:cubicBezTo>
                    <a:pt x="12" y="1"/>
                    <a:pt x="12" y="1"/>
                    <a:pt x="12" y="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20" y="2"/>
                    <a:pt x="24" y="0"/>
                    <a:pt x="30" y="0"/>
                  </a:cubicBezTo>
                  <a:cubicBezTo>
                    <a:pt x="33" y="0"/>
                    <a:pt x="36" y="0"/>
                    <a:pt x="38" y="2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0" y="13"/>
                    <a:pt x="28" y="12"/>
                    <a:pt x="26" y="12"/>
                  </a:cubicBezTo>
                  <a:cubicBezTo>
                    <a:pt x="22" y="12"/>
                    <a:pt x="19" y="14"/>
                    <a:pt x="15" y="1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59"/>
                    <a:pt x="0" y="59"/>
                    <a:pt x="0" y="59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B2BB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chemeClr val="bg2"/>
                </a:solidFill>
              </a:endParaRPr>
            </a:p>
          </p:txBody>
        </p:sp>
        <p:sp>
          <p:nvSpPr>
            <p:cNvPr id="22" name="Freeform 21"/>
            <p:cNvSpPr>
              <a:spLocks noEditPoints="1"/>
            </p:cNvSpPr>
            <p:nvPr/>
          </p:nvSpPr>
          <p:spPr bwMode="auto">
            <a:xfrm>
              <a:off x="8764239" y="6653009"/>
              <a:ext cx="67000" cy="68467"/>
            </a:xfrm>
            <a:custGeom>
              <a:avLst/>
              <a:gdLst>
                <a:gd name="T0" fmla="*/ 29 w 58"/>
                <a:gd name="T1" fmla="*/ 11 h 59"/>
                <a:gd name="T2" fmla="*/ 15 w 58"/>
                <a:gd name="T3" fmla="*/ 29 h 59"/>
                <a:gd name="T4" fmla="*/ 29 w 58"/>
                <a:gd name="T5" fmla="*/ 48 h 59"/>
                <a:gd name="T6" fmla="*/ 43 w 58"/>
                <a:gd name="T7" fmla="*/ 29 h 59"/>
                <a:gd name="T8" fmla="*/ 29 w 58"/>
                <a:gd name="T9" fmla="*/ 11 h 59"/>
                <a:gd name="T10" fmla="*/ 50 w 58"/>
                <a:gd name="T11" fmla="*/ 51 h 59"/>
                <a:gd name="T12" fmla="*/ 29 w 58"/>
                <a:gd name="T13" fmla="*/ 59 h 59"/>
                <a:gd name="T14" fmla="*/ 9 w 58"/>
                <a:gd name="T15" fmla="*/ 52 h 59"/>
                <a:gd name="T16" fmla="*/ 0 w 58"/>
                <a:gd name="T17" fmla="*/ 30 h 59"/>
                <a:gd name="T18" fmla="*/ 9 w 58"/>
                <a:gd name="T19" fmla="*/ 8 h 59"/>
                <a:gd name="T20" fmla="*/ 29 w 58"/>
                <a:gd name="T21" fmla="*/ 0 h 59"/>
                <a:gd name="T22" fmla="*/ 50 w 58"/>
                <a:gd name="T23" fmla="*/ 8 h 59"/>
                <a:gd name="T24" fmla="*/ 58 w 58"/>
                <a:gd name="T25" fmla="*/ 29 h 59"/>
                <a:gd name="T26" fmla="*/ 50 w 58"/>
                <a:gd name="T27" fmla="*/ 51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8" h="59">
                  <a:moveTo>
                    <a:pt x="29" y="11"/>
                  </a:moveTo>
                  <a:cubicBezTo>
                    <a:pt x="20" y="11"/>
                    <a:pt x="15" y="19"/>
                    <a:pt x="15" y="29"/>
                  </a:cubicBezTo>
                  <a:cubicBezTo>
                    <a:pt x="15" y="41"/>
                    <a:pt x="20" y="48"/>
                    <a:pt x="29" y="48"/>
                  </a:cubicBezTo>
                  <a:cubicBezTo>
                    <a:pt x="38" y="48"/>
                    <a:pt x="43" y="40"/>
                    <a:pt x="43" y="29"/>
                  </a:cubicBezTo>
                  <a:cubicBezTo>
                    <a:pt x="43" y="18"/>
                    <a:pt x="38" y="11"/>
                    <a:pt x="29" y="11"/>
                  </a:cubicBezTo>
                  <a:moveTo>
                    <a:pt x="50" y="51"/>
                  </a:moveTo>
                  <a:cubicBezTo>
                    <a:pt x="45" y="56"/>
                    <a:pt x="38" y="59"/>
                    <a:pt x="29" y="59"/>
                  </a:cubicBezTo>
                  <a:cubicBezTo>
                    <a:pt x="21" y="59"/>
                    <a:pt x="14" y="57"/>
                    <a:pt x="9" y="52"/>
                  </a:cubicBezTo>
                  <a:cubicBezTo>
                    <a:pt x="3" y="47"/>
                    <a:pt x="0" y="39"/>
                    <a:pt x="0" y="30"/>
                  </a:cubicBezTo>
                  <a:cubicBezTo>
                    <a:pt x="0" y="21"/>
                    <a:pt x="3" y="13"/>
                    <a:pt x="9" y="8"/>
                  </a:cubicBezTo>
                  <a:cubicBezTo>
                    <a:pt x="14" y="3"/>
                    <a:pt x="21" y="0"/>
                    <a:pt x="29" y="0"/>
                  </a:cubicBezTo>
                  <a:cubicBezTo>
                    <a:pt x="38" y="0"/>
                    <a:pt x="45" y="3"/>
                    <a:pt x="50" y="8"/>
                  </a:cubicBezTo>
                  <a:cubicBezTo>
                    <a:pt x="55" y="13"/>
                    <a:pt x="58" y="21"/>
                    <a:pt x="58" y="29"/>
                  </a:cubicBezTo>
                  <a:cubicBezTo>
                    <a:pt x="58" y="38"/>
                    <a:pt x="55" y="46"/>
                    <a:pt x="50" y="51"/>
                  </a:cubicBezTo>
                </a:path>
              </a:pathLst>
            </a:custGeom>
            <a:solidFill>
              <a:srgbClr val="B2BB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chemeClr val="bg2"/>
                </a:solidFill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8833684" y="6654476"/>
              <a:ext cx="104167" cy="70423"/>
            </a:xfrm>
            <a:custGeom>
              <a:avLst/>
              <a:gdLst>
                <a:gd name="T0" fmla="*/ 15 w 90"/>
                <a:gd name="T1" fmla="*/ 0 h 61"/>
                <a:gd name="T2" fmla="*/ 27 w 90"/>
                <a:gd name="T3" fmla="*/ 39 h 61"/>
                <a:gd name="T4" fmla="*/ 27 w 90"/>
                <a:gd name="T5" fmla="*/ 39 h 61"/>
                <a:gd name="T6" fmla="*/ 40 w 90"/>
                <a:gd name="T7" fmla="*/ 0 h 61"/>
                <a:gd name="T8" fmla="*/ 51 w 90"/>
                <a:gd name="T9" fmla="*/ 0 h 61"/>
                <a:gd name="T10" fmla="*/ 64 w 90"/>
                <a:gd name="T11" fmla="*/ 39 h 61"/>
                <a:gd name="T12" fmla="*/ 64 w 90"/>
                <a:gd name="T13" fmla="*/ 39 h 61"/>
                <a:gd name="T14" fmla="*/ 76 w 90"/>
                <a:gd name="T15" fmla="*/ 0 h 61"/>
                <a:gd name="T16" fmla="*/ 90 w 90"/>
                <a:gd name="T17" fmla="*/ 0 h 61"/>
                <a:gd name="T18" fmla="*/ 73 w 90"/>
                <a:gd name="T19" fmla="*/ 47 h 61"/>
                <a:gd name="T20" fmla="*/ 58 w 90"/>
                <a:gd name="T21" fmla="*/ 58 h 61"/>
                <a:gd name="T22" fmla="*/ 45 w 90"/>
                <a:gd name="T23" fmla="*/ 19 h 61"/>
                <a:gd name="T24" fmla="*/ 44 w 90"/>
                <a:gd name="T25" fmla="*/ 19 h 61"/>
                <a:gd name="T26" fmla="*/ 35 w 90"/>
                <a:gd name="T27" fmla="*/ 47 h 61"/>
                <a:gd name="T28" fmla="*/ 20 w 90"/>
                <a:gd name="T29" fmla="*/ 58 h 61"/>
                <a:gd name="T30" fmla="*/ 0 w 90"/>
                <a:gd name="T31" fmla="*/ 0 h 61"/>
                <a:gd name="T32" fmla="*/ 15 w 90"/>
                <a:gd name="T33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61">
                  <a:moveTo>
                    <a:pt x="15" y="0"/>
                  </a:moveTo>
                  <a:cubicBezTo>
                    <a:pt x="27" y="39"/>
                    <a:pt x="27" y="39"/>
                    <a:pt x="27" y="39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76" y="0"/>
                    <a:pt x="76" y="0"/>
                    <a:pt x="76" y="0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3" y="47"/>
                    <a:pt x="69" y="61"/>
                    <a:pt x="58" y="58"/>
                  </a:cubicBezTo>
                  <a:cubicBezTo>
                    <a:pt x="45" y="19"/>
                    <a:pt x="45" y="19"/>
                    <a:pt x="45" y="19"/>
                  </a:cubicBezTo>
                  <a:cubicBezTo>
                    <a:pt x="44" y="19"/>
                    <a:pt x="44" y="19"/>
                    <a:pt x="44" y="19"/>
                  </a:cubicBezTo>
                  <a:cubicBezTo>
                    <a:pt x="35" y="47"/>
                    <a:pt x="35" y="47"/>
                    <a:pt x="35" y="47"/>
                  </a:cubicBezTo>
                  <a:cubicBezTo>
                    <a:pt x="35" y="47"/>
                    <a:pt x="31" y="61"/>
                    <a:pt x="20" y="58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5" y="0"/>
                  </a:lnTo>
                  <a:close/>
                </a:path>
              </a:pathLst>
            </a:custGeom>
            <a:solidFill>
              <a:srgbClr val="B2BB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chemeClr val="bg2"/>
                </a:solidFill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8947144" y="6653009"/>
              <a:ext cx="59664" cy="68467"/>
            </a:xfrm>
            <a:custGeom>
              <a:avLst/>
              <a:gdLst>
                <a:gd name="T0" fmla="*/ 52 w 52"/>
                <a:gd name="T1" fmla="*/ 20 h 59"/>
                <a:gd name="T2" fmla="*/ 52 w 52"/>
                <a:gd name="T3" fmla="*/ 48 h 59"/>
                <a:gd name="T4" fmla="*/ 38 w 52"/>
                <a:gd name="T5" fmla="*/ 59 h 59"/>
                <a:gd name="T6" fmla="*/ 38 w 52"/>
                <a:gd name="T7" fmla="*/ 24 h 59"/>
                <a:gd name="T8" fmla="*/ 29 w 52"/>
                <a:gd name="T9" fmla="*/ 12 h 59"/>
                <a:gd name="T10" fmla="*/ 15 w 52"/>
                <a:gd name="T11" fmla="*/ 18 h 59"/>
                <a:gd name="T12" fmla="*/ 15 w 52"/>
                <a:gd name="T13" fmla="*/ 48 h 59"/>
                <a:gd name="T14" fmla="*/ 0 w 52"/>
                <a:gd name="T15" fmla="*/ 59 h 59"/>
                <a:gd name="T16" fmla="*/ 0 w 52"/>
                <a:gd name="T17" fmla="*/ 1 h 59"/>
                <a:gd name="T18" fmla="*/ 13 w 52"/>
                <a:gd name="T19" fmla="*/ 1 h 59"/>
                <a:gd name="T20" fmla="*/ 14 w 52"/>
                <a:gd name="T21" fmla="*/ 7 h 59"/>
                <a:gd name="T22" fmla="*/ 34 w 52"/>
                <a:gd name="T23" fmla="*/ 0 h 59"/>
                <a:gd name="T24" fmla="*/ 52 w 52"/>
                <a:gd name="T25" fmla="*/ 2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2" h="59">
                  <a:moveTo>
                    <a:pt x="52" y="20"/>
                  </a:moveTo>
                  <a:cubicBezTo>
                    <a:pt x="52" y="48"/>
                    <a:pt x="52" y="48"/>
                    <a:pt x="52" y="48"/>
                  </a:cubicBezTo>
                  <a:cubicBezTo>
                    <a:pt x="52" y="59"/>
                    <a:pt x="38" y="59"/>
                    <a:pt x="38" y="59"/>
                  </a:cubicBezTo>
                  <a:cubicBezTo>
                    <a:pt x="38" y="24"/>
                    <a:pt x="38" y="24"/>
                    <a:pt x="38" y="24"/>
                  </a:cubicBezTo>
                  <a:cubicBezTo>
                    <a:pt x="38" y="19"/>
                    <a:pt x="37" y="12"/>
                    <a:pt x="29" y="12"/>
                  </a:cubicBezTo>
                  <a:cubicBezTo>
                    <a:pt x="24" y="12"/>
                    <a:pt x="19" y="15"/>
                    <a:pt x="15" y="1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59"/>
                    <a:pt x="0" y="59"/>
                    <a:pt x="0" y="5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20" y="2"/>
                    <a:pt x="27" y="0"/>
                    <a:pt x="34" y="0"/>
                  </a:cubicBezTo>
                  <a:cubicBezTo>
                    <a:pt x="43" y="0"/>
                    <a:pt x="52" y="5"/>
                    <a:pt x="52" y="20"/>
                  </a:cubicBezTo>
                </a:path>
              </a:pathLst>
            </a:custGeom>
            <a:solidFill>
              <a:srgbClr val="B2BB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chemeClr val="bg2"/>
                </a:solidFill>
              </a:endParaRPr>
            </a:p>
          </p:txBody>
        </p:sp>
      </p:grpSp>
      <p:sp>
        <p:nvSpPr>
          <p:cNvPr id="25" name="Date Placeholder 2"/>
          <p:cNvSpPr txBox="1">
            <a:spLocks/>
          </p:cNvSpPr>
          <p:nvPr/>
        </p:nvSpPr>
        <p:spPr>
          <a:xfrm>
            <a:off x="1009311" y="274356"/>
            <a:ext cx="3200720" cy="302803"/>
          </a:xfrm>
          <a:prstGeom prst="rect">
            <a:avLst/>
          </a:prstGeom>
        </p:spPr>
        <p:txBody>
          <a:bodyPr vert="horz" lIns="91440" tIns="45720" rIns="91440" bIns="45720" rtlCol="0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i="1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Presentation Notes</a:t>
            </a:r>
            <a:r>
              <a:rPr lang="en-US" i="1" dirty="0" smtClean="0">
                <a:solidFill>
                  <a:schemeClr val="accent6"/>
                </a:solidFill>
                <a:latin typeface="+mj-lt"/>
              </a:rPr>
              <a:t> • </a:t>
            </a:r>
            <a:fld id="{7E5ABFAF-66EA-405F-B1E0-3B6379803F67}" type="datetime1">
              <a:rPr lang="en-US" i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pPr algn="l"/>
              <a:t>4/17/2013</a:t>
            </a:fld>
            <a:endParaRPr lang="en-US" i="0" dirty="0">
              <a:solidFill>
                <a:schemeClr val="accent6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27" name="Slide Image Placeholder 26"/>
          <p:cNvSpPr>
            <a:spLocks noGrp="1" noRot="1" noChangeAspect="1"/>
          </p:cNvSpPr>
          <p:nvPr>
            <p:ph type="sldImg" idx="2"/>
          </p:nvPr>
        </p:nvSpPr>
        <p:spPr>
          <a:xfrm>
            <a:off x="11049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5"/>
          </p:nvPr>
        </p:nvSpPr>
        <p:spPr>
          <a:xfrm>
            <a:off x="3884613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fld id="{26FAE4BF-74E7-482F-B64B-F03AB516ABE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7496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04900" y="696913"/>
            <a:ext cx="4648200" cy="348615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3884613" y="8829967"/>
            <a:ext cx="2971800" cy="464820"/>
          </a:xfrm>
          <a:prstGeom prst="rect">
            <a:avLst/>
          </a:prstGeom>
        </p:spPr>
        <p:txBody>
          <a:bodyPr/>
          <a:lstStyle/>
          <a:p>
            <a:fld id="{0E580C43-CC4A-4116-8DD6-203A5F193F7D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80762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gi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TRO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white_suare"/>
          <p:cNvSpPr/>
          <p:nvPr userDrawn="1"/>
        </p:nvSpPr>
        <p:spPr>
          <a:xfrm>
            <a:off x="-515953" y="1"/>
            <a:ext cx="10106061" cy="6891651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14" name="Blue Lines Drawing"/>
          <p:cNvPicPr>
            <a:picLocks noChangeAspect="1" noChangeArrowheads="1" noCrop="1"/>
          </p:cNvPicPr>
          <p:nvPr userDrawn="1"/>
        </p:nvPicPr>
        <p:blipFill>
          <a:blip r:embed="rId3" cstate="print"/>
          <a:stretch>
            <a:fillRect/>
          </a:stretch>
        </p:blipFill>
        <p:spPr bwMode="auto">
          <a:xfrm>
            <a:off x="1882143" y="676275"/>
            <a:ext cx="5340352" cy="5340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Green Drawing"/>
          <p:cNvPicPr>
            <a:picLocks noChangeAspect="1" noChangeArrowheads="1" noCrop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82143" y="676275"/>
            <a:ext cx="5340352" cy="5340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ight Door"/>
          <p:cNvSpPr/>
          <p:nvPr userDrawn="1"/>
        </p:nvSpPr>
        <p:spPr>
          <a:xfrm>
            <a:off x="4562475" y="0"/>
            <a:ext cx="9235440" cy="689165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7" name="Right Logo"/>
          <p:cNvGrpSpPr/>
          <p:nvPr userDrawn="1"/>
        </p:nvGrpSpPr>
        <p:grpSpPr>
          <a:xfrm>
            <a:off x="4565019" y="1836939"/>
            <a:ext cx="9141456" cy="2917429"/>
            <a:chOff x="4565019" y="1836936"/>
            <a:chExt cx="9141456" cy="2917429"/>
          </a:xfrm>
        </p:grpSpPr>
        <p:sp>
          <p:nvSpPr>
            <p:cNvPr id="19" name="Freeform 11"/>
            <p:cNvSpPr>
              <a:spLocks/>
            </p:cNvSpPr>
            <p:nvPr/>
          </p:nvSpPr>
          <p:spPr bwMode="auto">
            <a:xfrm>
              <a:off x="4565019" y="1836936"/>
              <a:ext cx="1894490" cy="2917429"/>
            </a:xfrm>
            <a:custGeom>
              <a:avLst/>
              <a:gdLst>
                <a:gd name="T0" fmla="*/ 0 w 511"/>
                <a:gd name="T1" fmla="*/ 87 h 787"/>
                <a:gd name="T2" fmla="*/ 4 w 511"/>
                <a:gd name="T3" fmla="*/ 83 h 787"/>
                <a:gd name="T4" fmla="*/ 261 w 511"/>
                <a:gd name="T5" fmla="*/ 75 h 787"/>
                <a:gd name="T6" fmla="*/ 310 w 511"/>
                <a:gd name="T7" fmla="*/ 200 h 787"/>
                <a:gd name="T8" fmla="*/ 435 w 511"/>
                <a:gd name="T9" fmla="*/ 250 h 787"/>
                <a:gd name="T10" fmla="*/ 428 w 511"/>
                <a:gd name="T11" fmla="*/ 506 h 787"/>
                <a:gd name="T12" fmla="*/ 147 w 511"/>
                <a:gd name="T13" fmla="*/ 787 h 787"/>
                <a:gd name="T14" fmla="*/ 62 w 511"/>
                <a:gd name="T15" fmla="*/ 703 h 787"/>
                <a:gd name="T16" fmla="*/ 342 w 511"/>
                <a:gd name="T17" fmla="*/ 423 h 787"/>
                <a:gd name="T18" fmla="*/ 350 w 511"/>
                <a:gd name="T19" fmla="*/ 330 h 787"/>
                <a:gd name="T20" fmla="*/ 257 w 511"/>
                <a:gd name="T21" fmla="*/ 338 h 787"/>
                <a:gd name="T22" fmla="*/ 0 w 511"/>
                <a:gd name="T23" fmla="*/ 595 h 787"/>
                <a:gd name="T24" fmla="*/ 0 w 511"/>
                <a:gd name="T25" fmla="*/ 426 h 787"/>
                <a:gd name="T26" fmla="*/ 172 w 511"/>
                <a:gd name="T27" fmla="*/ 253 h 787"/>
                <a:gd name="T28" fmla="*/ 180 w 511"/>
                <a:gd name="T29" fmla="*/ 160 h 787"/>
                <a:gd name="T30" fmla="*/ 87 w 511"/>
                <a:gd name="T31" fmla="*/ 168 h 787"/>
                <a:gd name="T32" fmla="*/ 0 w 511"/>
                <a:gd name="T33" fmla="*/ 256 h 787"/>
                <a:gd name="T34" fmla="*/ 0 w 511"/>
                <a:gd name="T35" fmla="*/ 87 h 7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11" h="787">
                  <a:moveTo>
                    <a:pt x="0" y="87"/>
                  </a:moveTo>
                  <a:cubicBezTo>
                    <a:pt x="4" y="83"/>
                    <a:pt x="4" y="83"/>
                    <a:pt x="4" y="83"/>
                  </a:cubicBezTo>
                  <a:cubicBezTo>
                    <a:pt x="88" y="0"/>
                    <a:pt x="194" y="9"/>
                    <a:pt x="261" y="75"/>
                  </a:cubicBezTo>
                  <a:cubicBezTo>
                    <a:pt x="309" y="124"/>
                    <a:pt x="313" y="178"/>
                    <a:pt x="310" y="200"/>
                  </a:cubicBezTo>
                  <a:cubicBezTo>
                    <a:pt x="332" y="197"/>
                    <a:pt x="387" y="201"/>
                    <a:pt x="435" y="250"/>
                  </a:cubicBezTo>
                  <a:cubicBezTo>
                    <a:pt x="501" y="316"/>
                    <a:pt x="511" y="423"/>
                    <a:pt x="428" y="506"/>
                  </a:cubicBezTo>
                  <a:cubicBezTo>
                    <a:pt x="147" y="787"/>
                    <a:pt x="147" y="787"/>
                    <a:pt x="147" y="787"/>
                  </a:cubicBezTo>
                  <a:cubicBezTo>
                    <a:pt x="62" y="703"/>
                    <a:pt x="62" y="703"/>
                    <a:pt x="62" y="703"/>
                  </a:cubicBezTo>
                  <a:cubicBezTo>
                    <a:pt x="342" y="423"/>
                    <a:pt x="342" y="423"/>
                    <a:pt x="342" y="423"/>
                  </a:cubicBezTo>
                  <a:cubicBezTo>
                    <a:pt x="375" y="391"/>
                    <a:pt x="372" y="351"/>
                    <a:pt x="350" y="330"/>
                  </a:cubicBezTo>
                  <a:cubicBezTo>
                    <a:pt x="329" y="308"/>
                    <a:pt x="290" y="305"/>
                    <a:pt x="257" y="338"/>
                  </a:cubicBezTo>
                  <a:cubicBezTo>
                    <a:pt x="0" y="595"/>
                    <a:pt x="0" y="595"/>
                    <a:pt x="0" y="595"/>
                  </a:cubicBezTo>
                  <a:cubicBezTo>
                    <a:pt x="0" y="426"/>
                    <a:pt x="0" y="426"/>
                    <a:pt x="0" y="426"/>
                  </a:cubicBezTo>
                  <a:cubicBezTo>
                    <a:pt x="172" y="253"/>
                    <a:pt x="172" y="253"/>
                    <a:pt x="172" y="253"/>
                  </a:cubicBezTo>
                  <a:cubicBezTo>
                    <a:pt x="205" y="221"/>
                    <a:pt x="201" y="182"/>
                    <a:pt x="180" y="160"/>
                  </a:cubicBezTo>
                  <a:cubicBezTo>
                    <a:pt x="158" y="139"/>
                    <a:pt x="120" y="135"/>
                    <a:pt x="87" y="168"/>
                  </a:cubicBezTo>
                  <a:cubicBezTo>
                    <a:pt x="0" y="256"/>
                    <a:pt x="0" y="256"/>
                    <a:pt x="0" y="256"/>
                  </a:cubicBezTo>
                  <a:cubicBezTo>
                    <a:pt x="0" y="87"/>
                    <a:pt x="0" y="87"/>
                    <a:pt x="0" y="87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11890375" y="1955799"/>
              <a:ext cx="1816100" cy="279856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</a:endParaRPr>
            </a:p>
          </p:txBody>
        </p:sp>
      </p:grpSp>
      <p:sp>
        <p:nvSpPr>
          <p:cNvPr id="25" name="Left Door"/>
          <p:cNvSpPr/>
          <p:nvPr userDrawn="1"/>
        </p:nvSpPr>
        <p:spPr>
          <a:xfrm>
            <a:off x="-4581525" y="0"/>
            <a:ext cx="9144000" cy="689165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28" name="Left Logo"/>
          <p:cNvGrpSpPr/>
          <p:nvPr userDrawn="1"/>
        </p:nvGrpSpPr>
        <p:grpSpPr>
          <a:xfrm>
            <a:off x="-4582157" y="1836939"/>
            <a:ext cx="9147176" cy="2917429"/>
            <a:chOff x="-4582157" y="1836936"/>
            <a:chExt cx="9147176" cy="2917429"/>
          </a:xfrm>
        </p:grpSpPr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2670529" y="1836936"/>
              <a:ext cx="1894490" cy="2917429"/>
            </a:xfrm>
            <a:custGeom>
              <a:avLst/>
              <a:gdLst>
                <a:gd name="T0" fmla="*/ 511 w 511"/>
                <a:gd name="T1" fmla="*/ 87 h 787"/>
                <a:gd name="T2" fmla="*/ 507 w 511"/>
                <a:gd name="T3" fmla="*/ 83 h 787"/>
                <a:gd name="T4" fmla="*/ 250 w 511"/>
                <a:gd name="T5" fmla="*/ 75 h 787"/>
                <a:gd name="T6" fmla="*/ 200 w 511"/>
                <a:gd name="T7" fmla="*/ 200 h 787"/>
                <a:gd name="T8" fmla="*/ 75 w 511"/>
                <a:gd name="T9" fmla="*/ 250 h 787"/>
                <a:gd name="T10" fmla="*/ 83 w 511"/>
                <a:gd name="T11" fmla="*/ 506 h 787"/>
                <a:gd name="T12" fmla="*/ 364 w 511"/>
                <a:gd name="T13" fmla="*/ 787 h 787"/>
                <a:gd name="T14" fmla="*/ 448 w 511"/>
                <a:gd name="T15" fmla="*/ 703 h 787"/>
                <a:gd name="T16" fmla="*/ 169 w 511"/>
                <a:gd name="T17" fmla="*/ 423 h 787"/>
                <a:gd name="T18" fmla="*/ 160 w 511"/>
                <a:gd name="T19" fmla="*/ 330 h 787"/>
                <a:gd name="T20" fmla="*/ 253 w 511"/>
                <a:gd name="T21" fmla="*/ 338 h 787"/>
                <a:gd name="T22" fmla="*/ 511 w 511"/>
                <a:gd name="T23" fmla="*/ 595 h 787"/>
                <a:gd name="T24" fmla="*/ 511 w 511"/>
                <a:gd name="T25" fmla="*/ 426 h 787"/>
                <a:gd name="T26" fmla="*/ 338 w 511"/>
                <a:gd name="T27" fmla="*/ 253 h 787"/>
                <a:gd name="T28" fmla="*/ 331 w 511"/>
                <a:gd name="T29" fmla="*/ 160 h 787"/>
                <a:gd name="T30" fmla="*/ 423 w 511"/>
                <a:gd name="T31" fmla="*/ 168 h 787"/>
                <a:gd name="T32" fmla="*/ 511 w 511"/>
                <a:gd name="T33" fmla="*/ 256 h 787"/>
                <a:gd name="T34" fmla="*/ 511 w 511"/>
                <a:gd name="T35" fmla="*/ 87 h 7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11" h="787">
                  <a:moveTo>
                    <a:pt x="511" y="87"/>
                  </a:moveTo>
                  <a:cubicBezTo>
                    <a:pt x="507" y="83"/>
                    <a:pt x="507" y="83"/>
                    <a:pt x="507" y="83"/>
                  </a:cubicBezTo>
                  <a:cubicBezTo>
                    <a:pt x="422" y="0"/>
                    <a:pt x="316" y="9"/>
                    <a:pt x="250" y="75"/>
                  </a:cubicBezTo>
                  <a:cubicBezTo>
                    <a:pt x="201" y="124"/>
                    <a:pt x="197" y="178"/>
                    <a:pt x="200" y="200"/>
                  </a:cubicBezTo>
                  <a:cubicBezTo>
                    <a:pt x="178" y="197"/>
                    <a:pt x="124" y="201"/>
                    <a:pt x="75" y="250"/>
                  </a:cubicBezTo>
                  <a:cubicBezTo>
                    <a:pt x="9" y="316"/>
                    <a:pt x="0" y="423"/>
                    <a:pt x="83" y="506"/>
                  </a:cubicBezTo>
                  <a:cubicBezTo>
                    <a:pt x="364" y="787"/>
                    <a:pt x="364" y="787"/>
                    <a:pt x="364" y="787"/>
                  </a:cubicBezTo>
                  <a:cubicBezTo>
                    <a:pt x="448" y="703"/>
                    <a:pt x="448" y="703"/>
                    <a:pt x="448" y="703"/>
                  </a:cubicBezTo>
                  <a:cubicBezTo>
                    <a:pt x="169" y="423"/>
                    <a:pt x="169" y="423"/>
                    <a:pt x="169" y="423"/>
                  </a:cubicBezTo>
                  <a:cubicBezTo>
                    <a:pt x="136" y="391"/>
                    <a:pt x="139" y="351"/>
                    <a:pt x="160" y="330"/>
                  </a:cubicBezTo>
                  <a:cubicBezTo>
                    <a:pt x="182" y="308"/>
                    <a:pt x="221" y="305"/>
                    <a:pt x="253" y="338"/>
                  </a:cubicBezTo>
                  <a:cubicBezTo>
                    <a:pt x="511" y="595"/>
                    <a:pt x="511" y="595"/>
                    <a:pt x="511" y="595"/>
                  </a:cubicBezTo>
                  <a:cubicBezTo>
                    <a:pt x="511" y="426"/>
                    <a:pt x="511" y="426"/>
                    <a:pt x="511" y="426"/>
                  </a:cubicBezTo>
                  <a:cubicBezTo>
                    <a:pt x="338" y="253"/>
                    <a:pt x="338" y="253"/>
                    <a:pt x="338" y="253"/>
                  </a:cubicBezTo>
                  <a:cubicBezTo>
                    <a:pt x="306" y="221"/>
                    <a:pt x="309" y="182"/>
                    <a:pt x="331" y="160"/>
                  </a:cubicBezTo>
                  <a:cubicBezTo>
                    <a:pt x="352" y="139"/>
                    <a:pt x="391" y="135"/>
                    <a:pt x="423" y="168"/>
                  </a:cubicBezTo>
                  <a:cubicBezTo>
                    <a:pt x="511" y="256"/>
                    <a:pt x="511" y="256"/>
                    <a:pt x="511" y="256"/>
                  </a:cubicBezTo>
                  <a:cubicBezTo>
                    <a:pt x="511" y="87"/>
                    <a:pt x="511" y="87"/>
                    <a:pt x="511" y="87"/>
                  </a:cubicBezTo>
                </a:path>
              </a:pathLst>
            </a:custGeom>
            <a:solidFill>
              <a:schemeClr val="accent2"/>
            </a:solidFill>
            <a:ln w="15875" cmpd="thinThick">
              <a:noFill/>
              <a:prstDash val="sysDot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-4582157" y="1936749"/>
              <a:ext cx="1816100" cy="279856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53651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8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2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2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ccel="100000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0" y="100000"/>
                                    </p:animScale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1"/>
                                            </p:cond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3" presetID="19" presetClass="emph" presetSubtype="0" fill="hold" grpId="1" nodeType="withEffect">
                                  <p:stCondLst>
                                    <p:cond delay="9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FBFBF"/>
                                      </p:to>
                                    </p:animClr>
                                    <p:animClr clrSpc="rgb" dir="cw">
                                      <p:cBhvr>
                                        <p:cTn id="35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FBFBF"/>
                                      </p:to>
                                    </p:animClr>
                                    <p:set>
                                      <p:cBhvr>
                                        <p:cTn id="36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9" presetClass="emph" presetSubtype="0" fill="hold" grpId="1" nodeType="withEffect">
                                  <p:stCondLst>
                                    <p:cond delay="9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BFBFBF"/>
                                      </p:to>
                                    </p:animClr>
                                    <p:animClr clrSpc="rgb" dir="cw">
                                      <p:cBhvr>
                                        <p:cTn id="40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FBFBF"/>
                                      </p:to>
                                    </p:animClr>
                                    <p:set>
                                      <p:cBhvr>
                                        <p:cTn id="41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6" presetClass="emph" presetSubtype="0" accel="100000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animScale>
                                      <p:cBhvr>
                                        <p:cTn id="44" dur="2000" fill="hold"/>
                                        <p:tgtEl>
                                          <p:spTgt spid="25"/>
                                        </p:tgtEl>
                                      </p:cBhvr>
                                      <p:by x="0" y="10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6" presetClass="emph" presetSubtype="0" accel="100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Scale>
                                      <p:cBhvr>
                                        <p:cTn id="46" dur="2000" fill="hold"/>
                                        <p:tgtEl>
                                          <p:spTgt spid="28"/>
                                        </p:tgtEl>
                                      </p:cBhvr>
                                      <p:by x="0" y="100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6" presetClass="emph" presetSubtype="0" accel="100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Scale>
                                      <p:cBhvr>
                                        <p:cTn id="48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  <p:bldP spid="16" grpId="1" animBg="1"/>
      <p:bldP spid="16" grpId="2" animBg="1"/>
      <p:bldP spid="25" grpId="0" animBg="1"/>
      <p:bldP spid="25" grpId="1" animBg="1"/>
      <p:bldP spid="25" grpId="2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8"/>
          <p:cNvPicPr>
            <a:picLocks noChangeAspect="1" noChangeArrowheads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360" r="6119"/>
          <a:stretch/>
        </p:blipFill>
        <p:spPr bwMode="auto">
          <a:xfrm>
            <a:off x="5984428" y="-1"/>
            <a:ext cx="3159572" cy="2448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2" descr="D:\-\Downloads\richter.jpg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416" y="4039794"/>
            <a:ext cx="2750472" cy="2089506"/>
          </a:xfrm>
          <a:prstGeom prst="rect">
            <a:avLst/>
          </a:prstGeom>
          <a:solidFill>
            <a:srgbClr val="FFFFFF">
              <a:shade val="85000"/>
            </a:srgbClr>
          </a:solidFill>
          <a:ln w="76200" cap="sq">
            <a:solidFill>
              <a:schemeClr val="bg1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8575" y="922571"/>
            <a:ext cx="6400800" cy="1477328"/>
          </a:xfrm>
        </p:spPr>
        <p:txBody>
          <a:bodyPr wrap="square" lIns="0" tIns="0" rIns="0" bIns="0" anchor="b">
            <a:spAutoFit/>
          </a:bodyPr>
          <a:lstStyle>
            <a:lvl1pPr algn="l">
              <a:defRPr sz="4800" i="0">
                <a:solidFill>
                  <a:schemeClr val="bg1"/>
                </a:solidFill>
                <a:latin typeface="Georgia" pitchFamily="18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68575" y="2590109"/>
            <a:ext cx="6400800" cy="307777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 algn="l">
              <a:buNone/>
              <a:defRPr sz="2000" i="0" spc="300">
                <a:solidFill>
                  <a:schemeClr val="accent5"/>
                </a:solidFill>
                <a:latin typeface="Arial Narrow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568578" y="2492149"/>
            <a:ext cx="4400551" cy="0"/>
          </a:xfrm>
          <a:prstGeom prst="line">
            <a:avLst/>
          </a:prstGeom>
          <a:noFill/>
          <a:ln w="9525" cap="flat" cmpd="sng" algn="ctr">
            <a:gradFill>
              <a:gsLst>
                <a:gs pos="100000">
                  <a:srgbClr val="5091CD">
                    <a:tint val="66000"/>
                    <a:satMod val="160000"/>
                    <a:lumMod val="0"/>
                    <a:lumOff val="100000"/>
                    <a:alpha val="0"/>
                  </a:srgbClr>
                </a:gs>
                <a:gs pos="44000">
                  <a:srgbClr val="F2F6FD"/>
                </a:gs>
              </a:gsLst>
              <a:lin ang="0" scaled="0"/>
            </a:gradFill>
            <a:prstDash val="solid"/>
          </a:ln>
          <a:effectLst/>
        </p:spPr>
      </p:cxnSp>
      <p:cxnSp>
        <p:nvCxnSpPr>
          <p:cNvPr id="34" name="Straight Connector 33"/>
          <p:cNvCxnSpPr/>
          <p:nvPr/>
        </p:nvCxnSpPr>
        <p:spPr>
          <a:xfrm>
            <a:off x="568578" y="2997079"/>
            <a:ext cx="4400551" cy="0"/>
          </a:xfrm>
          <a:prstGeom prst="line">
            <a:avLst/>
          </a:prstGeom>
          <a:noFill/>
          <a:ln w="9525" cap="flat" cmpd="sng" algn="ctr">
            <a:gradFill>
              <a:gsLst>
                <a:gs pos="100000">
                  <a:srgbClr val="5091CD">
                    <a:tint val="66000"/>
                    <a:satMod val="160000"/>
                    <a:lumMod val="0"/>
                    <a:lumOff val="100000"/>
                    <a:alpha val="0"/>
                  </a:srgbClr>
                </a:gs>
                <a:gs pos="44000">
                  <a:srgbClr val="F2F6FD"/>
                </a:gs>
              </a:gsLst>
              <a:lin ang="0" scaled="0"/>
            </a:gradFill>
            <a:prstDash val="solid"/>
          </a:ln>
          <a:effectLst/>
        </p:spPr>
      </p:cxnSp>
      <p:grpSp>
        <p:nvGrpSpPr>
          <p:cNvPr id="5" name="Group 27"/>
          <p:cNvGrpSpPr/>
          <p:nvPr userDrawn="1"/>
        </p:nvGrpSpPr>
        <p:grpSpPr>
          <a:xfrm>
            <a:off x="482283" y="6553200"/>
            <a:ext cx="50800" cy="304803"/>
            <a:chOff x="482283" y="6553200"/>
            <a:chExt cx="50800" cy="304803"/>
          </a:xfrm>
        </p:grpSpPr>
        <p:cxnSp>
          <p:nvCxnSpPr>
            <p:cNvPr id="29" name="Straight Connector 28"/>
            <p:cNvCxnSpPr/>
            <p:nvPr userDrawn="1"/>
          </p:nvCxnSpPr>
          <p:spPr>
            <a:xfrm>
              <a:off x="533083" y="6669884"/>
              <a:ext cx="0" cy="188119"/>
            </a:xfrm>
            <a:prstGeom prst="line">
              <a:avLst/>
            </a:prstGeom>
            <a:noFill/>
            <a:ln w="9525" cap="flat" cmpd="sng" algn="ctr">
              <a:gradFill>
                <a:gsLst>
                  <a:gs pos="100000">
                    <a:srgbClr val="5091CD">
                      <a:lumMod val="0"/>
                      <a:lumOff val="100000"/>
                    </a:srgbClr>
                  </a:gs>
                  <a:gs pos="0">
                    <a:srgbClr val="5091CD">
                      <a:alpha val="0"/>
                    </a:srgbClr>
                  </a:gs>
                </a:gsLst>
                <a:lin ang="5400000" scaled="0"/>
              </a:gradFill>
              <a:prstDash val="solid"/>
            </a:ln>
            <a:effectLst/>
          </p:spPr>
        </p:cxnSp>
        <p:cxnSp>
          <p:nvCxnSpPr>
            <p:cNvPr id="30" name="Straight Connector 29"/>
            <p:cNvCxnSpPr/>
            <p:nvPr userDrawn="1"/>
          </p:nvCxnSpPr>
          <p:spPr>
            <a:xfrm>
              <a:off x="482283" y="6553200"/>
              <a:ext cx="0" cy="304800"/>
            </a:xfrm>
            <a:prstGeom prst="line">
              <a:avLst/>
            </a:prstGeom>
            <a:noFill/>
            <a:ln w="9525" cap="flat" cmpd="sng" algn="ctr">
              <a:gradFill>
                <a:gsLst>
                  <a:gs pos="100000">
                    <a:schemeClr val="accent1"/>
                  </a:gs>
                  <a:gs pos="0">
                    <a:schemeClr val="accent1">
                      <a:alpha val="0"/>
                    </a:schemeClr>
                  </a:gs>
                </a:gsLst>
                <a:lin ang="5400000" scaled="0"/>
              </a:gradFill>
              <a:prstDash val="solid"/>
            </a:ln>
            <a:effectLst/>
          </p:spPr>
        </p:cxnSp>
      </p:grpSp>
      <p:sp>
        <p:nvSpPr>
          <p:cNvPr id="2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0" y="6460411"/>
            <a:ext cx="474480" cy="397588"/>
          </a:xfrm>
          <a:prstGeom prst="rect">
            <a:avLst/>
          </a:prstGeom>
        </p:spPr>
        <p:txBody>
          <a:bodyPr vert="horz" lIns="91440" tIns="0" rIns="91440" bIns="36576" rtlCol="0" anchor="ctr"/>
          <a:lstStyle>
            <a:lvl1pPr>
              <a:defRPr lang="en-US" i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defRPr>
            </a:lvl1pPr>
          </a:lstStyle>
          <a:p>
            <a:fld id="{19AB4E72-7858-48F1-A40D-12FF09E4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ctr"/>
            <a:fld id="{A5D1A08F-3AA5-4DFA-8C62-0A1175380E9E}" type="datetime1">
              <a:rPr lang="en-US" smtClean="0"/>
              <a:pPr algn="ctr"/>
              <a:t>4/17/2013</a:t>
            </a:fld>
            <a:endParaRPr lang="en-US" dirty="0"/>
          </a:p>
        </p:txBody>
      </p:sp>
      <p:sp>
        <p:nvSpPr>
          <p:cNvPr id="27" name="Text Placeholder 15"/>
          <p:cNvSpPr>
            <a:spLocks noGrp="1"/>
          </p:cNvSpPr>
          <p:nvPr>
            <p:ph type="body" sz="quarter" idx="13" hasCustomPrompt="1"/>
          </p:nvPr>
        </p:nvSpPr>
        <p:spPr>
          <a:xfrm>
            <a:off x="2345633" y="3072318"/>
            <a:ext cx="1536744" cy="455107"/>
          </a:xfrm>
          <a:prstGeom prst="rect">
            <a:avLst/>
          </a:prstGeom>
          <a:noFill/>
        </p:spPr>
        <p:txBody>
          <a:bodyPr wrap="square" tIns="91440" bIns="91440" anchor="ctr">
            <a:normAutofit/>
          </a:bodyPr>
          <a:lstStyle>
            <a:lvl1pPr algn="ctr">
              <a:defRPr sz="700" spc="0" baseline="0">
                <a:solidFill>
                  <a:schemeClr val="accent5"/>
                </a:solidFill>
              </a:defRPr>
            </a:lvl1pPr>
          </a:lstStyle>
          <a:p>
            <a:pPr lvl="0"/>
            <a:r>
              <a:rPr lang="en-US" dirty="0" smtClean="0"/>
              <a:t>Op. co LOGO HERE</a:t>
            </a:r>
            <a:endParaRPr lang="en-US" dirty="0"/>
          </a:p>
        </p:txBody>
      </p:sp>
      <p:grpSp>
        <p:nvGrpSpPr>
          <p:cNvPr id="79" name="Group 34"/>
          <p:cNvGrpSpPr/>
          <p:nvPr userDrawn="1"/>
        </p:nvGrpSpPr>
        <p:grpSpPr>
          <a:xfrm>
            <a:off x="581667" y="3166612"/>
            <a:ext cx="1573971" cy="218303"/>
            <a:chOff x="7019492" y="6521307"/>
            <a:chExt cx="915349" cy="126955"/>
          </a:xfrm>
          <a:effectLst>
            <a:reflection blurRad="6350" stA="50000" endA="300" endPos="55500" dist="50800" dir="5400000" sy="-100000" algn="bl" rotWithShape="0"/>
          </a:effectLst>
        </p:grpSpPr>
        <p:sp>
          <p:nvSpPr>
            <p:cNvPr id="80" name="Freeform 79"/>
            <p:cNvSpPr>
              <a:spLocks/>
            </p:cNvSpPr>
            <p:nvPr/>
          </p:nvSpPr>
          <p:spPr bwMode="auto">
            <a:xfrm>
              <a:off x="7019492" y="6521307"/>
              <a:ext cx="81585" cy="126955"/>
            </a:xfrm>
            <a:custGeom>
              <a:avLst/>
              <a:gdLst>
                <a:gd name="T0" fmla="*/ 87 w 87"/>
                <a:gd name="T1" fmla="*/ 15 h 135"/>
                <a:gd name="T2" fmla="*/ 87 w 87"/>
                <a:gd name="T3" fmla="*/ 44 h 135"/>
                <a:gd name="T4" fmla="*/ 72 w 87"/>
                <a:gd name="T5" fmla="*/ 29 h 135"/>
                <a:gd name="T6" fmla="*/ 56 w 87"/>
                <a:gd name="T7" fmla="*/ 28 h 135"/>
                <a:gd name="T8" fmla="*/ 57 w 87"/>
                <a:gd name="T9" fmla="*/ 44 h 135"/>
                <a:gd name="T10" fmla="*/ 87 w 87"/>
                <a:gd name="T11" fmla="*/ 73 h 135"/>
                <a:gd name="T12" fmla="*/ 87 w 87"/>
                <a:gd name="T13" fmla="*/ 102 h 135"/>
                <a:gd name="T14" fmla="*/ 43 w 87"/>
                <a:gd name="T15" fmla="*/ 58 h 135"/>
                <a:gd name="T16" fmla="*/ 27 w 87"/>
                <a:gd name="T17" fmla="*/ 57 h 135"/>
                <a:gd name="T18" fmla="*/ 28 w 87"/>
                <a:gd name="T19" fmla="*/ 73 h 135"/>
                <a:gd name="T20" fmla="*/ 76 w 87"/>
                <a:gd name="T21" fmla="*/ 120 h 135"/>
                <a:gd name="T22" fmla="*/ 62 w 87"/>
                <a:gd name="T23" fmla="*/ 135 h 135"/>
                <a:gd name="T24" fmla="*/ 14 w 87"/>
                <a:gd name="T25" fmla="*/ 87 h 135"/>
                <a:gd name="T26" fmla="*/ 13 w 87"/>
                <a:gd name="T27" fmla="*/ 43 h 135"/>
                <a:gd name="T28" fmla="*/ 34 w 87"/>
                <a:gd name="T29" fmla="*/ 35 h 135"/>
                <a:gd name="T30" fmla="*/ 42 w 87"/>
                <a:gd name="T31" fmla="*/ 13 h 135"/>
                <a:gd name="T32" fmla="*/ 86 w 87"/>
                <a:gd name="T33" fmla="*/ 15 h 135"/>
                <a:gd name="T34" fmla="*/ 87 w 87"/>
                <a:gd name="T35" fmla="*/ 15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7" h="135">
                  <a:moveTo>
                    <a:pt x="87" y="15"/>
                  </a:moveTo>
                  <a:cubicBezTo>
                    <a:pt x="87" y="44"/>
                    <a:pt x="87" y="44"/>
                    <a:pt x="87" y="44"/>
                  </a:cubicBezTo>
                  <a:cubicBezTo>
                    <a:pt x="72" y="29"/>
                    <a:pt x="72" y="29"/>
                    <a:pt x="72" y="29"/>
                  </a:cubicBezTo>
                  <a:cubicBezTo>
                    <a:pt x="66" y="24"/>
                    <a:pt x="60" y="24"/>
                    <a:pt x="56" y="28"/>
                  </a:cubicBezTo>
                  <a:cubicBezTo>
                    <a:pt x="52" y="32"/>
                    <a:pt x="52" y="38"/>
                    <a:pt x="57" y="44"/>
                  </a:cubicBezTo>
                  <a:cubicBezTo>
                    <a:pt x="87" y="73"/>
                    <a:pt x="87" y="73"/>
                    <a:pt x="87" y="73"/>
                  </a:cubicBezTo>
                  <a:cubicBezTo>
                    <a:pt x="87" y="102"/>
                    <a:pt x="87" y="102"/>
                    <a:pt x="87" y="102"/>
                  </a:cubicBezTo>
                  <a:cubicBezTo>
                    <a:pt x="43" y="58"/>
                    <a:pt x="43" y="58"/>
                    <a:pt x="43" y="58"/>
                  </a:cubicBezTo>
                  <a:cubicBezTo>
                    <a:pt x="37" y="53"/>
                    <a:pt x="31" y="53"/>
                    <a:pt x="27" y="57"/>
                  </a:cubicBezTo>
                  <a:cubicBezTo>
                    <a:pt x="23" y="60"/>
                    <a:pt x="23" y="67"/>
                    <a:pt x="28" y="73"/>
                  </a:cubicBezTo>
                  <a:cubicBezTo>
                    <a:pt x="76" y="120"/>
                    <a:pt x="76" y="120"/>
                    <a:pt x="76" y="120"/>
                  </a:cubicBezTo>
                  <a:cubicBezTo>
                    <a:pt x="62" y="135"/>
                    <a:pt x="62" y="135"/>
                    <a:pt x="62" y="135"/>
                  </a:cubicBezTo>
                  <a:cubicBezTo>
                    <a:pt x="14" y="87"/>
                    <a:pt x="14" y="87"/>
                    <a:pt x="14" y="87"/>
                  </a:cubicBezTo>
                  <a:cubicBezTo>
                    <a:pt x="0" y="73"/>
                    <a:pt x="1" y="54"/>
                    <a:pt x="13" y="43"/>
                  </a:cubicBezTo>
                  <a:cubicBezTo>
                    <a:pt x="21" y="35"/>
                    <a:pt x="30" y="34"/>
                    <a:pt x="34" y="35"/>
                  </a:cubicBezTo>
                  <a:cubicBezTo>
                    <a:pt x="33" y="31"/>
                    <a:pt x="34" y="22"/>
                    <a:pt x="42" y="13"/>
                  </a:cubicBezTo>
                  <a:cubicBezTo>
                    <a:pt x="54" y="2"/>
                    <a:pt x="73" y="0"/>
                    <a:pt x="86" y="15"/>
                  </a:cubicBezTo>
                  <a:lnTo>
                    <a:pt x="87" y="15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81" name="Freeform 80"/>
            <p:cNvSpPr>
              <a:spLocks/>
            </p:cNvSpPr>
            <p:nvPr/>
          </p:nvSpPr>
          <p:spPr bwMode="auto">
            <a:xfrm>
              <a:off x="7101077" y="6521307"/>
              <a:ext cx="81983" cy="126955"/>
            </a:xfrm>
            <a:custGeom>
              <a:avLst/>
              <a:gdLst>
                <a:gd name="T0" fmla="*/ 0 w 87"/>
                <a:gd name="T1" fmla="*/ 44 h 135"/>
                <a:gd name="T2" fmla="*/ 0 w 87"/>
                <a:gd name="T3" fmla="*/ 15 h 135"/>
                <a:gd name="T4" fmla="*/ 1 w 87"/>
                <a:gd name="T5" fmla="*/ 15 h 135"/>
                <a:gd name="T6" fmla="*/ 44 w 87"/>
                <a:gd name="T7" fmla="*/ 13 h 135"/>
                <a:gd name="T8" fmla="*/ 53 w 87"/>
                <a:gd name="T9" fmla="*/ 35 h 135"/>
                <a:gd name="T10" fmla="*/ 74 w 87"/>
                <a:gd name="T11" fmla="*/ 43 h 135"/>
                <a:gd name="T12" fmla="*/ 73 w 87"/>
                <a:gd name="T13" fmla="*/ 87 h 135"/>
                <a:gd name="T14" fmla="*/ 25 w 87"/>
                <a:gd name="T15" fmla="*/ 135 h 135"/>
                <a:gd name="T16" fmla="*/ 11 w 87"/>
                <a:gd name="T17" fmla="*/ 120 h 135"/>
                <a:gd name="T18" fmla="*/ 58 w 87"/>
                <a:gd name="T19" fmla="*/ 73 h 135"/>
                <a:gd name="T20" fmla="*/ 60 w 87"/>
                <a:gd name="T21" fmla="*/ 57 h 135"/>
                <a:gd name="T22" fmla="*/ 44 w 87"/>
                <a:gd name="T23" fmla="*/ 58 h 135"/>
                <a:gd name="T24" fmla="*/ 0 w 87"/>
                <a:gd name="T25" fmla="*/ 102 h 135"/>
                <a:gd name="T26" fmla="*/ 0 w 87"/>
                <a:gd name="T27" fmla="*/ 73 h 135"/>
                <a:gd name="T28" fmla="*/ 29 w 87"/>
                <a:gd name="T29" fmla="*/ 44 h 135"/>
                <a:gd name="T30" fmla="*/ 31 w 87"/>
                <a:gd name="T31" fmla="*/ 28 h 135"/>
                <a:gd name="T32" fmla="*/ 15 w 87"/>
                <a:gd name="T33" fmla="*/ 29 h 135"/>
                <a:gd name="T34" fmla="*/ 0 w 87"/>
                <a:gd name="T35" fmla="*/ 44 h 135"/>
                <a:gd name="T36" fmla="*/ 0 w 87"/>
                <a:gd name="T37" fmla="*/ 15 h 135"/>
                <a:gd name="T38" fmla="*/ 0 w 87"/>
                <a:gd name="T39" fmla="*/ 44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7" h="135">
                  <a:moveTo>
                    <a:pt x="0" y="44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5" y="0"/>
                    <a:pt x="33" y="2"/>
                    <a:pt x="44" y="13"/>
                  </a:cubicBezTo>
                  <a:cubicBezTo>
                    <a:pt x="53" y="22"/>
                    <a:pt x="53" y="31"/>
                    <a:pt x="53" y="35"/>
                  </a:cubicBezTo>
                  <a:cubicBezTo>
                    <a:pt x="57" y="34"/>
                    <a:pt x="66" y="35"/>
                    <a:pt x="74" y="43"/>
                  </a:cubicBezTo>
                  <a:cubicBezTo>
                    <a:pt x="85" y="54"/>
                    <a:pt x="87" y="73"/>
                    <a:pt x="73" y="87"/>
                  </a:cubicBezTo>
                  <a:cubicBezTo>
                    <a:pt x="25" y="135"/>
                    <a:pt x="25" y="135"/>
                    <a:pt x="25" y="135"/>
                  </a:cubicBezTo>
                  <a:cubicBezTo>
                    <a:pt x="11" y="120"/>
                    <a:pt x="11" y="120"/>
                    <a:pt x="11" y="120"/>
                  </a:cubicBezTo>
                  <a:cubicBezTo>
                    <a:pt x="58" y="73"/>
                    <a:pt x="58" y="73"/>
                    <a:pt x="58" y="73"/>
                  </a:cubicBezTo>
                  <a:cubicBezTo>
                    <a:pt x="64" y="67"/>
                    <a:pt x="63" y="60"/>
                    <a:pt x="60" y="57"/>
                  </a:cubicBezTo>
                  <a:cubicBezTo>
                    <a:pt x="56" y="53"/>
                    <a:pt x="49" y="53"/>
                    <a:pt x="44" y="58"/>
                  </a:cubicBezTo>
                  <a:cubicBezTo>
                    <a:pt x="0" y="102"/>
                    <a:pt x="0" y="102"/>
                    <a:pt x="0" y="10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29" y="44"/>
                    <a:pt x="29" y="44"/>
                    <a:pt x="29" y="44"/>
                  </a:cubicBezTo>
                  <a:cubicBezTo>
                    <a:pt x="35" y="38"/>
                    <a:pt x="34" y="32"/>
                    <a:pt x="31" y="28"/>
                  </a:cubicBezTo>
                  <a:cubicBezTo>
                    <a:pt x="27" y="24"/>
                    <a:pt x="20" y="24"/>
                    <a:pt x="15" y="29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15"/>
                    <a:pt x="0" y="15"/>
                    <a:pt x="0" y="15"/>
                  </a:cubicBezTo>
                  <a:lnTo>
                    <a:pt x="0" y="44"/>
                  </a:lnTo>
                  <a:close/>
                </a:path>
              </a:pathLst>
            </a:custGeom>
            <a:solidFill>
              <a:srgbClr val="B2BB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82" name="Freeform 81"/>
            <p:cNvSpPr>
              <a:spLocks/>
            </p:cNvSpPr>
            <p:nvPr/>
          </p:nvSpPr>
          <p:spPr bwMode="auto">
            <a:xfrm>
              <a:off x="7216889" y="6545584"/>
              <a:ext cx="79596" cy="80790"/>
            </a:xfrm>
            <a:custGeom>
              <a:avLst/>
              <a:gdLst>
                <a:gd name="T0" fmla="*/ 70 w 85"/>
                <a:gd name="T1" fmla="*/ 86 h 86"/>
                <a:gd name="T2" fmla="*/ 70 w 85"/>
                <a:gd name="T3" fmla="*/ 35 h 86"/>
                <a:gd name="T4" fmla="*/ 70 w 85"/>
                <a:gd name="T5" fmla="*/ 26 h 86"/>
                <a:gd name="T6" fmla="*/ 70 w 85"/>
                <a:gd name="T7" fmla="*/ 26 h 86"/>
                <a:gd name="T8" fmla="*/ 65 w 85"/>
                <a:gd name="T9" fmla="*/ 35 h 86"/>
                <a:gd name="T10" fmla="*/ 47 w 85"/>
                <a:gd name="T11" fmla="*/ 62 h 86"/>
                <a:gd name="T12" fmla="*/ 39 w 85"/>
                <a:gd name="T13" fmla="*/ 62 h 86"/>
                <a:gd name="T14" fmla="*/ 20 w 85"/>
                <a:gd name="T15" fmla="*/ 34 h 86"/>
                <a:gd name="T16" fmla="*/ 15 w 85"/>
                <a:gd name="T17" fmla="*/ 26 h 86"/>
                <a:gd name="T18" fmla="*/ 15 w 85"/>
                <a:gd name="T19" fmla="*/ 26 h 86"/>
                <a:gd name="T20" fmla="*/ 15 w 85"/>
                <a:gd name="T21" fmla="*/ 35 h 86"/>
                <a:gd name="T22" fmla="*/ 15 w 85"/>
                <a:gd name="T23" fmla="*/ 86 h 86"/>
                <a:gd name="T24" fmla="*/ 0 w 85"/>
                <a:gd name="T25" fmla="*/ 86 h 86"/>
                <a:gd name="T26" fmla="*/ 0 w 85"/>
                <a:gd name="T27" fmla="*/ 0 h 86"/>
                <a:gd name="T28" fmla="*/ 14 w 85"/>
                <a:gd name="T29" fmla="*/ 0 h 86"/>
                <a:gd name="T30" fmla="*/ 38 w 85"/>
                <a:gd name="T31" fmla="*/ 35 h 86"/>
                <a:gd name="T32" fmla="*/ 43 w 85"/>
                <a:gd name="T33" fmla="*/ 44 h 86"/>
                <a:gd name="T34" fmla="*/ 44 w 85"/>
                <a:gd name="T35" fmla="*/ 44 h 86"/>
                <a:gd name="T36" fmla="*/ 49 w 85"/>
                <a:gd name="T37" fmla="*/ 34 h 86"/>
                <a:gd name="T38" fmla="*/ 70 w 85"/>
                <a:gd name="T39" fmla="*/ 0 h 86"/>
                <a:gd name="T40" fmla="*/ 85 w 85"/>
                <a:gd name="T41" fmla="*/ 0 h 86"/>
                <a:gd name="T42" fmla="*/ 85 w 85"/>
                <a:gd name="T43" fmla="*/ 86 h 86"/>
                <a:gd name="T44" fmla="*/ 70 w 85"/>
                <a:gd name="T45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5" h="86">
                  <a:moveTo>
                    <a:pt x="70" y="86"/>
                  </a:moveTo>
                  <a:cubicBezTo>
                    <a:pt x="70" y="35"/>
                    <a:pt x="70" y="35"/>
                    <a:pt x="70" y="35"/>
                  </a:cubicBezTo>
                  <a:cubicBezTo>
                    <a:pt x="70" y="32"/>
                    <a:pt x="70" y="29"/>
                    <a:pt x="70" y="26"/>
                  </a:cubicBezTo>
                  <a:cubicBezTo>
                    <a:pt x="70" y="26"/>
                    <a:pt x="70" y="26"/>
                    <a:pt x="70" y="26"/>
                  </a:cubicBezTo>
                  <a:cubicBezTo>
                    <a:pt x="69" y="29"/>
                    <a:pt x="66" y="32"/>
                    <a:pt x="65" y="35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19" y="32"/>
                    <a:pt x="17" y="29"/>
                    <a:pt x="15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9"/>
                    <a:pt x="15" y="32"/>
                    <a:pt x="15" y="35"/>
                  </a:cubicBezTo>
                  <a:cubicBezTo>
                    <a:pt x="15" y="86"/>
                    <a:pt x="15" y="86"/>
                    <a:pt x="15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38" y="35"/>
                    <a:pt x="38" y="35"/>
                    <a:pt x="38" y="35"/>
                  </a:cubicBezTo>
                  <a:cubicBezTo>
                    <a:pt x="40" y="38"/>
                    <a:pt x="42" y="41"/>
                    <a:pt x="43" y="44"/>
                  </a:cubicBezTo>
                  <a:cubicBezTo>
                    <a:pt x="44" y="44"/>
                    <a:pt x="44" y="44"/>
                    <a:pt x="44" y="44"/>
                  </a:cubicBezTo>
                  <a:cubicBezTo>
                    <a:pt x="45" y="41"/>
                    <a:pt x="46" y="38"/>
                    <a:pt x="49" y="34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85" y="0"/>
                    <a:pt x="85" y="0"/>
                    <a:pt x="85" y="0"/>
                  </a:cubicBezTo>
                  <a:cubicBezTo>
                    <a:pt x="85" y="86"/>
                    <a:pt x="85" y="86"/>
                    <a:pt x="85" y="86"/>
                  </a:cubicBezTo>
                  <a:lnTo>
                    <a:pt x="70" y="86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83" name="Freeform 82"/>
            <p:cNvSpPr>
              <a:spLocks noEditPoints="1"/>
            </p:cNvSpPr>
            <p:nvPr/>
          </p:nvSpPr>
          <p:spPr bwMode="auto">
            <a:xfrm>
              <a:off x="7310812" y="6547574"/>
              <a:ext cx="16715" cy="79994"/>
            </a:xfrm>
            <a:custGeom>
              <a:avLst/>
              <a:gdLst>
                <a:gd name="T0" fmla="*/ 1 w 18"/>
                <a:gd name="T1" fmla="*/ 27 h 85"/>
                <a:gd name="T2" fmla="*/ 16 w 18"/>
                <a:gd name="T3" fmla="*/ 27 h 85"/>
                <a:gd name="T4" fmla="*/ 16 w 18"/>
                <a:gd name="T5" fmla="*/ 74 h 85"/>
                <a:gd name="T6" fmla="*/ 1 w 18"/>
                <a:gd name="T7" fmla="*/ 85 h 85"/>
                <a:gd name="T8" fmla="*/ 1 w 18"/>
                <a:gd name="T9" fmla="*/ 27 h 85"/>
                <a:gd name="T10" fmla="*/ 9 w 18"/>
                <a:gd name="T11" fmla="*/ 18 h 85"/>
                <a:gd name="T12" fmla="*/ 0 w 18"/>
                <a:gd name="T13" fmla="*/ 9 h 85"/>
                <a:gd name="T14" fmla="*/ 9 w 18"/>
                <a:gd name="T15" fmla="*/ 0 h 85"/>
                <a:gd name="T16" fmla="*/ 18 w 18"/>
                <a:gd name="T17" fmla="*/ 9 h 85"/>
                <a:gd name="T18" fmla="*/ 9 w 18"/>
                <a:gd name="T19" fmla="*/ 18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" h="85">
                  <a:moveTo>
                    <a:pt x="1" y="27"/>
                  </a:moveTo>
                  <a:cubicBezTo>
                    <a:pt x="16" y="27"/>
                    <a:pt x="16" y="27"/>
                    <a:pt x="16" y="27"/>
                  </a:cubicBezTo>
                  <a:cubicBezTo>
                    <a:pt x="16" y="74"/>
                    <a:pt x="16" y="74"/>
                    <a:pt x="16" y="74"/>
                  </a:cubicBezTo>
                  <a:cubicBezTo>
                    <a:pt x="16" y="85"/>
                    <a:pt x="1" y="85"/>
                    <a:pt x="1" y="85"/>
                  </a:cubicBezTo>
                  <a:lnTo>
                    <a:pt x="1" y="27"/>
                  </a:lnTo>
                  <a:close/>
                  <a:moveTo>
                    <a:pt x="9" y="18"/>
                  </a:moveTo>
                  <a:cubicBezTo>
                    <a:pt x="4" y="18"/>
                    <a:pt x="0" y="14"/>
                    <a:pt x="0" y="9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14" y="0"/>
                    <a:pt x="18" y="4"/>
                    <a:pt x="18" y="9"/>
                  </a:cubicBezTo>
                  <a:cubicBezTo>
                    <a:pt x="18" y="14"/>
                    <a:pt x="14" y="18"/>
                    <a:pt x="9" y="18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84" name="Freeform 83"/>
            <p:cNvSpPr>
              <a:spLocks/>
            </p:cNvSpPr>
            <p:nvPr/>
          </p:nvSpPr>
          <p:spPr bwMode="auto">
            <a:xfrm>
              <a:off x="7340660" y="6545584"/>
              <a:ext cx="13531" cy="81984"/>
            </a:xfrm>
            <a:custGeom>
              <a:avLst/>
              <a:gdLst>
                <a:gd name="T0" fmla="*/ 0 w 14"/>
                <a:gd name="T1" fmla="*/ 0 h 87"/>
                <a:gd name="T2" fmla="*/ 14 w 14"/>
                <a:gd name="T3" fmla="*/ 0 h 87"/>
                <a:gd name="T4" fmla="*/ 14 w 14"/>
                <a:gd name="T5" fmla="*/ 76 h 87"/>
                <a:gd name="T6" fmla="*/ 0 w 14"/>
                <a:gd name="T7" fmla="*/ 87 h 87"/>
                <a:gd name="T8" fmla="*/ 0 w 14"/>
                <a:gd name="T9" fmla="*/ 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87">
                  <a:moveTo>
                    <a:pt x="0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14" y="76"/>
                    <a:pt x="14" y="76"/>
                    <a:pt x="14" y="76"/>
                  </a:cubicBezTo>
                  <a:cubicBezTo>
                    <a:pt x="14" y="87"/>
                    <a:pt x="0" y="87"/>
                    <a:pt x="0" y="87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85" name="Freeform 84"/>
            <p:cNvSpPr>
              <a:spLocks/>
            </p:cNvSpPr>
            <p:nvPr/>
          </p:nvSpPr>
          <p:spPr bwMode="auto">
            <a:xfrm>
              <a:off x="7368121" y="6545584"/>
              <a:ext cx="13133" cy="81984"/>
            </a:xfrm>
            <a:custGeom>
              <a:avLst/>
              <a:gdLst>
                <a:gd name="T0" fmla="*/ 0 w 14"/>
                <a:gd name="T1" fmla="*/ 0 h 87"/>
                <a:gd name="T2" fmla="*/ 14 w 14"/>
                <a:gd name="T3" fmla="*/ 0 h 87"/>
                <a:gd name="T4" fmla="*/ 14 w 14"/>
                <a:gd name="T5" fmla="*/ 76 h 87"/>
                <a:gd name="T6" fmla="*/ 0 w 14"/>
                <a:gd name="T7" fmla="*/ 87 h 87"/>
                <a:gd name="T8" fmla="*/ 0 w 14"/>
                <a:gd name="T9" fmla="*/ 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87">
                  <a:moveTo>
                    <a:pt x="0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14" y="76"/>
                    <a:pt x="14" y="76"/>
                    <a:pt x="14" y="76"/>
                  </a:cubicBezTo>
                  <a:cubicBezTo>
                    <a:pt x="14" y="87"/>
                    <a:pt x="0" y="87"/>
                    <a:pt x="0" y="87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86" name="Freeform 85"/>
            <p:cNvSpPr>
              <a:spLocks/>
            </p:cNvSpPr>
            <p:nvPr/>
          </p:nvSpPr>
          <p:spPr bwMode="auto">
            <a:xfrm>
              <a:off x="7388816" y="6573044"/>
              <a:ext cx="84769" cy="57309"/>
            </a:xfrm>
            <a:custGeom>
              <a:avLst/>
              <a:gdLst>
                <a:gd name="T0" fmla="*/ 15 w 90"/>
                <a:gd name="T1" fmla="*/ 0 h 61"/>
                <a:gd name="T2" fmla="*/ 27 w 90"/>
                <a:gd name="T3" fmla="*/ 39 h 61"/>
                <a:gd name="T4" fmla="*/ 27 w 90"/>
                <a:gd name="T5" fmla="*/ 39 h 61"/>
                <a:gd name="T6" fmla="*/ 40 w 90"/>
                <a:gd name="T7" fmla="*/ 0 h 61"/>
                <a:gd name="T8" fmla="*/ 51 w 90"/>
                <a:gd name="T9" fmla="*/ 0 h 61"/>
                <a:gd name="T10" fmla="*/ 64 w 90"/>
                <a:gd name="T11" fmla="*/ 39 h 61"/>
                <a:gd name="T12" fmla="*/ 64 w 90"/>
                <a:gd name="T13" fmla="*/ 39 h 61"/>
                <a:gd name="T14" fmla="*/ 76 w 90"/>
                <a:gd name="T15" fmla="*/ 0 h 61"/>
                <a:gd name="T16" fmla="*/ 90 w 90"/>
                <a:gd name="T17" fmla="*/ 0 h 61"/>
                <a:gd name="T18" fmla="*/ 73 w 90"/>
                <a:gd name="T19" fmla="*/ 47 h 61"/>
                <a:gd name="T20" fmla="*/ 58 w 90"/>
                <a:gd name="T21" fmla="*/ 58 h 61"/>
                <a:gd name="T22" fmla="*/ 45 w 90"/>
                <a:gd name="T23" fmla="*/ 19 h 61"/>
                <a:gd name="T24" fmla="*/ 45 w 90"/>
                <a:gd name="T25" fmla="*/ 19 h 61"/>
                <a:gd name="T26" fmla="*/ 36 w 90"/>
                <a:gd name="T27" fmla="*/ 47 h 61"/>
                <a:gd name="T28" fmla="*/ 21 w 90"/>
                <a:gd name="T29" fmla="*/ 58 h 61"/>
                <a:gd name="T30" fmla="*/ 0 w 90"/>
                <a:gd name="T31" fmla="*/ 0 h 61"/>
                <a:gd name="T32" fmla="*/ 15 w 90"/>
                <a:gd name="T33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61">
                  <a:moveTo>
                    <a:pt x="15" y="0"/>
                  </a:moveTo>
                  <a:cubicBezTo>
                    <a:pt x="27" y="39"/>
                    <a:pt x="27" y="39"/>
                    <a:pt x="27" y="39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76" y="0"/>
                    <a:pt x="76" y="0"/>
                    <a:pt x="76" y="0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3" y="47"/>
                    <a:pt x="69" y="61"/>
                    <a:pt x="58" y="58"/>
                  </a:cubicBezTo>
                  <a:cubicBezTo>
                    <a:pt x="45" y="19"/>
                    <a:pt x="45" y="19"/>
                    <a:pt x="45" y="19"/>
                  </a:cubicBezTo>
                  <a:cubicBezTo>
                    <a:pt x="45" y="19"/>
                    <a:pt x="45" y="19"/>
                    <a:pt x="45" y="19"/>
                  </a:cubicBezTo>
                  <a:cubicBezTo>
                    <a:pt x="36" y="47"/>
                    <a:pt x="36" y="47"/>
                    <a:pt x="36" y="47"/>
                  </a:cubicBezTo>
                  <a:cubicBezTo>
                    <a:pt x="36" y="47"/>
                    <a:pt x="32" y="61"/>
                    <a:pt x="21" y="58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5" y="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87" name="Freeform 86"/>
            <p:cNvSpPr>
              <a:spLocks noEditPoints="1"/>
            </p:cNvSpPr>
            <p:nvPr/>
          </p:nvSpPr>
          <p:spPr bwMode="auto">
            <a:xfrm>
              <a:off x="7475177" y="6571850"/>
              <a:ext cx="48155" cy="55717"/>
            </a:xfrm>
            <a:custGeom>
              <a:avLst/>
              <a:gdLst>
                <a:gd name="T0" fmla="*/ 35 w 51"/>
                <a:gd name="T1" fmla="*/ 32 h 59"/>
                <a:gd name="T2" fmla="*/ 26 w 51"/>
                <a:gd name="T3" fmla="*/ 32 h 59"/>
                <a:gd name="T4" fmla="*/ 15 w 51"/>
                <a:gd name="T5" fmla="*/ 40 h 59"/>
                <a:gd name="T6" fmla="*/ 24 w 51"/>
                <a:gd name="T7" fmla="*/ 48 h 59"/>
                <a:gd name="T8" fmla="*/ 35 w 51"/>
                <a:gd name="T9" fmla="*/ 44 h 59"/>
                <a:gd name="T10" fmla="*/ 35 w 51"/>
                <a:gd name="T11" fmla="*/ 32 h 59"/>
                <a:gd name="T12" fmla="*/ 38 w 51"/>
                <a:gd name="T13" fmla="*/ 59 h 59"/>
                <a:gd name="T14" fmla="*/ 36 w 51"/>
                <a:gd name="T15" fmla="*/ 53 h 59"/>
                <a:gd name="T16" fmla="*/ 19 w 51"/>
                <a:gd name="T17" fmla="*/ 59 h 59"/>
                <a:gd name="T18" fmla="*/ 0 w 51"/>
                <a:gd name="T19" fmla="*/ 41 h 59"/>
                <a:gd name="T20" fmla="*/ 24 w 51"/>
                <a:gd name="T21" fmla="*/ 22 h 59"/>
                <a:gd name="T22" fmla="*/ 35 w 51"/>
                <a:gd name="T23" fmla="*/ 22 h 59"/>
                <a:gd name="T24" fmla="*/ 35 w 51"/>
                <a:gd name="T25" fmla="*/ 20 h 59"/>
                <a:gd name="T26" fmla="*/ 23 w 51"/>
                <a:gd name="T27" fmla="*/ 11 h 59"/>
                <a:gd name="T28" fmla="*/ 9 w 51"/>
                <a:gd name="T29" fmla="*/ 15 h 59"/>
                <a:gd name="T30" fmla="*/ 4 w 51"/>
                <a:gd name="T31" fmla="*/ 6 h 59"/>
                <a:gd name="T32" fmla="*/ 27 w 51"/>
                <a:gd name="T33" fmla="*/ 0 h 59"/>
                <a:gd name="T34" fmla="*/ 49 w 51"/>
                <a:gd name="T35" fmla="*/ 20 h 59"/>
                <a:gd name="T36" fmla="*/ 49 w 51"/>
                <a:gd name="T37" fmla="*/ 43 h 59"/>
                <a:gd name="T38" fmla="*/ 51 w 51"/>
                <a:gd name="T39" fmla="*/ 59 h 59"/>
                <a:gd name="T40" fmla="*/ 38 w 51"/>
                <a:gd name="T41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1" h="59">
                  <a:moveTo>
                    <a:pt x="35" y="32"/>
                  </a:moveTo>
                  <a:cubicBezTo>
                    <a:pt x="26" y="32"/>
                    <a:pt x="26" y="32"/>
                    <a:pt x="26" y="32"/>
                  </a:cubicBezTo>
                  <a:cubicBezTo>
                    <a:pt x="18" y="32"/>
                    <a:pt x="15" y="35"/>
                    <a:pt x="15" y="40"/>
                  </a:cubicBezTo>
                  <a:cubicBezTo>
                    <a:pt x="15" y="45"/>
                    <a:pt x="18" y="48"/>
                    <a:pt x="24" y="48"/>
                  </a:cubicBezTo>
                  <a:cubicBezTo>
                    <a:pt x="29" y="48"/>
                    <a:pt x="33" y="46"/>
                    <a:pt x="35" y="44"/>
                  </a:cubicBezTo>
                  <a:lnTo>
                    <a:pt x="35" y="32"/>
                  </a:lnTo>
                  <a:close/>
                  <a:moveTo>
                    <a:pt x="38" y="59"/>
                  </a:moveTo>
                  <a:cubicBezTo>
                    <a:pt x="36" y="53"/>
                    <a:pt x="36" y="53"/>
                    <a:pt x="36" y="53"/>
                  </a:cubicBezTo>
                  <a:cubicBezTo>
                    <a:pt x="32" y="57"/>
                    <a:pt x="27" y="59"/>
                    <a:pt x="19" y="59"/>
                  </a:cubicBezTo>
                  <a:cubicBezTo>
                    <a:pt x="9" y="59"/>
                    <a:pt x="0" y="52"/>
                    <a:pt x="0" y="41"/>
                  </a:cubicBezTo>
                  <a:cubicBezTo>
                    <a:pt x="0" y="29"/>
                    <a:pt x="10" y="23"/>
                    <a:pt x="24" y="22"/>
                  </a:cubicBezTo>
                  <a:cubicBezTo>
                    <a:pt x="35" y="22"/>
                    <a:pt x="35" y="22"/>
                    <a:pt x="35" y="22"/>
                  </a:cubicBezTo>
                  <a:cubicBezTo>
                    <a:pt x="35" y="20"/>
                    <a:pt x="35" y="20"/>
                    <a:pt x="35" y="20"/>
                  </a:cubicBezTo>
                  <a:cubicBezTo>
                    <a:pt x="35" y="13"/>
                    <a:pt x="30" y="11"/>
                    <a:pt x="23" y="11"/>
                  </a:cubicBezTo>
                  <a:cubicBezTo>
                    <a:pt x="17" y="11"/>
                    <a:pt x="13" y="13"/>
                    <a:pt x="9" y="15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12" y="1"/>
                    <a:pt x="19" y="0"/>
                    <a:pt x="27" y="0"/>
                  </a:cubicBezTo>
                  <a:cubicBezTo>
                    <a:pt x="41" y="0"/>
                    <a:pt x="49" y="5"/>
                    <a:pt x="49" y="20"/>
                  </a:cubicBezTo>
                  <a:cubicBezTo>
                    <a:pt x="49" y="43"/>
                    <a:pt x="49" y="43"/>
                    <a:pt x="49" y="43"/>
                  </a:cubicBezTo>
                  <a:cubicBezTo>
                    <a:pt x="49" y="51"/>
                    <a:pt x="50" y="57"/>
                    <a:pt x="51" y="59"/>
                  </a:cubicBezTo>
                  <a:lnTo>
                    <a:pt x="38" y="59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88" name="Freeform 87"/>
            <p:cNvSpPr>
              <a:spLocks/>
            </p:cNvSpPr>
            <p:nvPr/>
          </p:nvSpPr>
          <p:spPr bwMode="auto">
            <a:xfrm>
              <a:off x="7533679" y="6571850"/>
              <a:ext cx="35420" cy="55717"/>
            </a:xfrm>
            <a:custGeom>
              <a:avLst/>
              <a:gdLst>
                <a:gd name="T0" fmla="*/ 0 w 38"/>
                <a:gd name="T1" fmla="*/ 1 h 59"/>
                <a:gd name="T2" fmla="*/ 13 w 38"/>
                <a:gd name="T3" fmla="*/ 1 h 59"/>
                <a:gd name="T4" fmla="*/ 14 w 38"/>
                <a:gd name="T5" fmla="*/ 7 h 59"/>
                <a:gd name="T6" fmla="*/ 30 w 38"/>
                <a:gd name="T7" fmla="*/ 0 h 59"/>
                <a:gd name="T8" fmla="*/ 38 w 38"/>
                <a:gd name="T9" fmla="*/ 2 h 59"/>
                <a:gd name="T10" fmla="*/ 33 w 38"/>
                <a:gd name="T11" fmla="*/ 14 h 59"/>
                <a:gd name="T12" fmla="*/ 26 w 38"/>
                <a:gd name="T13" fmla="*/ 12 h 59"/>
                <a:gd name="T14" fmla="*/ 15 w 38"/>
                <a:gd name="T15" fmla="*/ 18 h 59"/>
                <a:gd name="T16" fmla="*/ 15 w 38"/>
                <a:gd name="T17" fmla="*/ 48 h 59"/>
                <a:gd name="T18" fmla="*/ 0 w 38"/>
                <a:gd name="T19" fmla="*/ 59 h 59"/>
                <a:gd name="T20" fmla="*/ 0 w 38"/>
                <a:gd name="T21" fmla="*/ 1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8" h="59">
                  <a:moveTo>
                    <a:pt x="0" y="1"/>
                  </a:moveTo>
                  <a:cubicBezTo>
                    <a:pt x="13" y="1"/>
                    <a:pt x="13" y="1"/>
                    <a:pt x="13" y="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20" y="2"/>
                    <a:pt x="25" y="0"/>
                    <a:pt x="30" y="0"/>
                  </a:cubicBezTo>
                  <a:cubicBezTo>
                    <a:pt x="33" y="0"/>
                    <a:pt x="36" y="0"/>
                    <a:pt x="38" y="2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0" y="13"/>
                    <a:pt x="28" y="12"/>
                    <a:pt x="26" y="12"/>
                  </a:cubicBezTo>
                  <a:cubicBezTo>
                    <a:pt x="23" y="12"/>
                    <a:pt x="19" y="14"/>
                    <a:pt x="15" y="1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59"/>
                    <a:pt x="0" y="59"/>
                    <a:pt x="0" y="59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89" name="Freeform 88"/>
            <p:cNvSpPr>
              <a:spLocks noEditPoints="1"/>
            </p:cNvSpPr>
            <p:nvPr/>
          </p:nvSpPr>
          <p:spPr bwMode="auto">
            <a:xfrm>
              <a:off x="7571089" y="6545584"/>
              <a:ext cx="50941" cy="81984"/>
            </a:xfrm>
            <a:custGeom>
              <a:avLst/>
              <a:gdLst>
                <a:gd name="T0" fmla="*/ 39 w 54"/>
                <a:gd name="T1" fmla="*/ 40 h 87"/>
                <a:gd name="T2" fmla="*/ 32 w 54"/>
                <a:gd name="T3" fmla="*/ 39 h 87"/>
                <a:gd name="T4" fmla="*/ 15 w 54"/>
                <a:gd name="T5" fmla="*/ 57 h 87"/>
                <a:gd name="T6" fmla="*/ 32 w 54"/>
                <a:gd name="T7" fmla="*/ 75 h 87"/>
                <a:gd name="T8" fmla="*/ 39 w 54"/>
                <a:gd name="T9" fmla="*/ 75 h 87"/>
                <a:gd name="T10" fmla="*/ 39 w 54"/>
                <a:gd name="T11" fmla="*/ 40 h 87"/>
                <a:gd name="T12" fmla="*/ 31 w 54"/>
                <a:gd name="T13" fmla="*/ 87 h 87"/>
                <a:gd name="T14" fmla="*/ 0 w 54"/>
                <a:gd name="T15" fmla="*/ 58 h 87"/>
                <a:gd name="T16" fmla="*/ 32 w 54"/>
                <a:gd name="T17" fmla="*/ 28 h 87"/>
                <a:gd name="T18" fmla="*/ 39 w 54"/>
                <a:gd name="T19" fmla="*/ 28 h 87"/>
                <a:gd name="T20" fmla="*/ 39 w 54"/>
                <a:gd name="T21" fmla="*/ 0 h 87"/>
                <a:gd name="T22" fmla="*/ 54 w 54"/>
                <a:gd name="T23" fmla="*/ 0 h 87"/>
                <a:gd name="T24" fmla="*/ 54 w 54"/>
                <a:gd name="T25" fmla="*/ 83 h 87"/>
                <a:gd name="T26" fmla="*/ 31 w 54"/>
                <a:gd name="T27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4" h="87">
                  <a:moveTo>
                    <a:pt x="39" y="40"/>
                  </a:moveTo>
                  <a:cubicBezTo>
                    <a:pt x="37" y="39"/>
                    <a:pt x="35" y="39"/>
                    <a:pt x="32" y="39"/>
                  </a:cubicBezTo>
                  <a:cubicBezTo>
                    <a:pt x="22" y="39"/>
                    <a:pt x="15" y="46"/>
                    <a:pt x="15" y="57"/>
                  </a:cubicBezTo>
                  <a:cubicBezTo>
                    <a:pt x="15" y="68"/>
                    <a:pt x="21" y="75"/>
                    <a:pt x="32" y="75"/>
                  </a:cubicBezTo>
                  <a:cubicBezTo>
                    <a:pt x="35" y="75"/>
                    <a:pt x="37" y="75"/>
                    <a:pt x="39" y="75"/>
                  </a:cubicBezTo>
                  <a:lnTo>
                    <a:pt x="39" y="40"/>
                  </a:lnTo>
                  <a:close/>
                  <a:moveTo>
                    <a:pt x="31" y="87"/>
                  </a:moveTo>
                  <a:cubicBezTo>
                    <a:pt x="14" y="87"/>
                    <a:pt x="0" y="77"/>
                    <a:pt x="0" y="58"/>
                  </a:cubicBezTo>
                  <a:cubicBezTo>
                    <a:pt x="0" y="40"/>
                    <a:pt x="13" y="28"/>
                    <a:pt x="32" y="28"/>
                  </a:cubicBezTo>
                  <a:cubicBezTo>
                    <a:pt x="35" y="28"/>
                    <a:pt x="37" y="28"/>
                    <a:pt x="39" y="28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48" y="86"/>
                    <a:pt x="41" y="87"/>
                    <a:pt x="31" y="87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90" name="Freeform 89"/>
            <p:cNvSpPr>
              <a:spLocks noEditPoints="1"/>
            </p:cNvSpPr>
            <p:nvPr/>
          </p:nvSpPr>
          <p:spPr bwMode="auto">
            <a:xfrm>
              <a:off x="7637154" y="6545584"/>
              <a:ext cx="53329" cy="80790"/>
            </a:xfrm>
            <a:custGeom>
              <a:avLst/>
              <a:gdLst>
                <a:gd name="T0" fmla="*/ 28 w 57"/>
                <a:gd name="T1" fmla="*/ 49 h 86"/>
                <a:gd name="T2" fmla="*/ 16 w 57"/>
                <a:gd name="T3" fmla="*/ 49 h 86"/>
                <a:gd name="T4" fmla="*/ 16 w 57"/>
                <a:gd name="T5" fmla="*/ 73 h 86"/>
                <a:gd name="T6" fmla="*/ 26 w 57"/>
                <a:gd name="T7" fmla="*/ 73 h 86"/>
                <a:gd name="T8" fmla="*/ 41 w 57"/>
                <a:gd name="T9" fmla="*/ 60 h 86"/>
                <a:gd name="T10" fmla="*/ 28 w 57"/>
                <a:gd name="T11" fmla="*/ 49 h 86"/>
                <a:gd name="T12" fmla="*/ 25 w 57"/>
                <a:gd name="T13" fmla="*/ 13 h 86"/>
                <a:gd name="T14" fmla="*/ 16 w 57"/>
                <a:gd name="T15" fmla="*/ 13 h 86"/>
                <a:gd name="T16" fmla="*/ 16 w 57"/>
                <a:gd name="T17" fmla="*/ 36 h 86"/>
                <a:gd name="T18" fmla="*/ 24 w 57"/>
                <a:gd name="T19" fmla="*/ 36 h 86"/>
                <a:gd name="T20" fmla="*/ 36 w 57"/>
                <a:gd name="T21" fmla="*/ 24 h 86"/>
                <a:gd name="T22" fmla="*/ 25 w 57"/>
                <a:gd name="T23" fmla="*/ 13 h 86"/>
                <a:gd name="T24" fmla="*/ 27 w 57"/>
                <a:gd name="T25" fmla="*/ 86 h 86"/>
                <a:gd name="T26" fmla="*/ 0 w 57"/>
                <a:gd name="T27" fmla="*/ 86 h 86"/>
                <a:gd name="T28" fmla="*/ 0 w 57"/>
                <a:gd name="T29" fmla="*/ 0 h 86"/>
                <a:gd name="T30" fmla="*/ 27 w 57"/>
                <a:gd name="T31" fmla="*/ 0 h 86"/>
                <a:gd name="T32" fmla="*/ 52 w 57"/>
                <a:gd name="T33" fmla="*/ 22 h 86"/>
                <a:gd name="T34" fmla="*/ 42 w 57"/>
                <a:gd name="T35" fmla="*/ 40 h 86"/>
                <a:gd name="T36" fmla="*/ 42 w 57"/>
                <a:gd name="T37" fmla="*/ 41 h 86"/>
                <a:gd name="T38" fmla="*/ 57 w 57"/>
                <a:gd name="T39" fmla="*/ 60 h 86"/>
                <a:gd name="T40" fmla="*/ 27 w 57"/>
                <a:gd name="T41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7" h="86">
                  <a:moveTo>
                    <a:pt x="28" y="49"/>
                  </a:moveTo>
                  <a:cubicBezTo>
                    <a:pt x="16" y="49"/>
                    <a:pt x="16" y="49"/>
                    <a:pt x="16" y="49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36" y="73"/>
                    <a:pt x="41" y="68"/>
                    <a:pt x="41" y="60"/>
                  </a:cubicBezTo>
                  <a:cubicBezTo>
                    <a:pt x="41" y="54"/>
                    <a:pt x="36" y="49"/>
                    <a:pt x="28" y="49"/>
                  </a:cubicBezTo>
                  <a:moveTo>
                    <a:pt x="25" y="13"/>
                  </a:moveTo>
                  <a:cubicBezTo>
                    <a:pt x="16" y="13"/>
                    <a:pt x="16" y="13"/>
                    <a:pt x="16" y="13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31" y="36"/>
                    <a:pt x="36" y="31"/>
                    <a:pt x="36" y="24"/>
                  </a:cubicBezTo>
                  <a:cubicBezTo>
                    <a:pt x="36" y="18"/>
                    <a:pt x="32" y="13"/>
                    <a:pt x="25" y="13"/>
                  </a:cubicBezTo>
                  <a:moveTo>
                    <a:pt x="27" y="86"/>
                  </a:moveTo>
                  <a:cubicBezTo>
                    <a:pt x="0" y="86"/>
                    <a:pt x="0" y="86"/>
                    <a:pt x="0" y="8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47" y="0"/>
                    <a:pt x="52" y="12"/>
                    <a:pt x="52" y="22"/>
                  </a:cubicBezTo>
                  <a:cubicBezTo>
                    <a:pt x="52" y="31"/>
                    <a:pt x="49" y="36"/>
                    <a:pt x="42" y="40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53" y="42"/>
                    <a:pt x="57" y="50"/>
                    <a:pt x="57" y="60"/>
                  </a:cubicBezTo>
                  <a:cubicBezTo>
                    <a:pt x="57" y="73"/>
                    <a:pt x="49" y="86"/>
                    <a:pt x="27" y="86"/>
                  </a:cubicBezTo>
                </a:path>
              </a:pathLst>
            </a:custGeom>
            <a:solidFill>
              <a:srgbClr val="B2BB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91" name="Freeform 90"/>
            <p:cNvSpPr>
              <a:spLocks/>
            </p:cNvSpPr>
            <p:nvPr/>
          </p:nvSpPr>
          <p:spPr bwMode="auto">
            <a:xfrm>
              <a:off x="7700830" y="6571850"/>
              <a:ext cx="35818" cy="55717"/>
            </a:xfrm>
            <a:custGeom>
              <a:avLst/>
              <a:gdLst>
                <a:gd name="T0" fmla="*/ 0 w 38"/>
                <a:gd name="T1" fmla="*/ 1 h 59"/>
                <a:gd name="T2" fmla="*/ 12 w 38"/>
                <a:gd name="T3" fmla="*/ 1 h 59"/>
                <a:gd name="T4" fmla="*/ 14 w 38"/>
                <a:gd name="T5" fmla="*/ 7 h 59"/>
                <a:gd name="T6" fmla="*/ 30 w 38"/>
                <a:gd name="T7" fmla="*/ 0 h 59"/>
                <a:gd name="T8" fmla="*/ 38 w 38"/>
                <a:gd name="T9" fmla="*/ 2 h 59"/>
                <a:gd name="T10" fmla="*/ 33 w 38"/>
                <a:gd name="T11" fmla="*/ 14 h 59"/>
                <a:gd name="T12" fmla="*/ 26 w 38"/>
                <a:gd name="T13" fmla="*/ 12 h 59"/>
                <a:gd name="T14" fmla="*/ 15 w 38"/>
                <a:gd name="T15" fmla="*/ 18 h 59"/>
                <a:gd name="T16" fmla="*/ 15 w 38"/>
                <a:gd name="T17" fmla="*/ 48 h 59"/>
                <a:gd name="T18" fmla="*/ 0 w 38"/>
                <a:gd name="T19" fmla="*/ 59 h 59"/>
                <a:gd name="T20" fmla="*/ 0 w 38"/>
                <a:gd name="T21" fmla="*/ 1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8" h="59">
                  <a:moveTo>
                    <a:pt x="0" y="1"/>
                  </a:moveTo>
                  <a:cubicBezTo>
                    <a:pt x="12" y="1"/>
                    <a:pt x="12" y="1"/>
                    <a:pt x="12" y="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20" y="2"/>
                    <a:pt x="24" y="0"/>
                    <a:pt x="30" y="0"/>
                  </a:cubicBezTo>
                  <a:cubicBezTo>
                    <a:pt x="33" y="0"/>
                    <a:pt x="36" y="0"/>
                    <a:pt x="38" y="2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0" y="13"/>
                    <a:pt x="28" y="12"/>
                    <a:pt x="26" y="12"/>
                  </a:cubicBezTo>
                  <a:cubicBezTo>
                    <a:pt x="22" y="12"/>
                    <a:pt x="19" y="14"/>
                    <a:pt x="15" y="1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59"/>
                    <a:pt x="0" y="59"/>
                    <a:pt x="0" y="59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B2BB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92" name="Freeform 91"/>
            <p:cNvSpPr>
              <a:spLocks noEditPoints="1"/>
            </p:cNvSpPr>
            <p:nvPr/>
          </p:nvSpPr>
          <p:spPr bwMode="auto">
            <a:xfrm>
              <a:off x="7737444" y="6571850"/>
              <a:ext cx="54523" cy="55717"/>
            </a:xfrm>
            <a:custGeom>
              <a:avLst/>
              <a:gdLst>
                <a:gd name="T0" fmla="*/ 29 w 58"/>
                <a:gd name="T1" fmla="*/ 11 h 59"/>
                <a:gd name="T2" fmla="*/ 15 w 58"/>
                <a:gd name="T3" fmla="*/ 29 h 59"/>
                <a:gd name="T4" fmla="*/ 29 w 58"/>
                <a:gd name="T5" fmla="*/ 48 h 59"/>
                <a:gd name="T6" fmla="*/ 43 w 58"/>
                <a:gd name="T7" fmla="*/ 29 h 59"/>
                <a:gd name="T8" fmla="*/ 29 w 58"/>
                <a:gd name="T9" fmla="*/ 11 h 59"/>
                <a:gd name="T10" fmla="*/ 50 w 58"/>
                <a:gd name="T11" fmla="*/ 51 h 59"/>
                <a:gd name="T12" fmla="*/ 29 w 58"/>
                <a:gd name="T13" fmla="*/ 59 h 59"/>
                <a:gd name="T14" fmla="*/ 9 w 58"/>
                <a:gd name="T15" fmla="*/ 52 h 59"/>
                <a:gd name="T16" fmla="*/ 0 w 58"/>
                <a:gd name="T17" fmla="*/ 30 h 59"/>
                <a:gd name="T18" fmla="*/ 9 w 58"/>
                <a:gd name="T19" fmla="*/ 8 h 59"/>
                <a:gd name="T20" fmla="*/ 29 w 58"/>
                <a:gd name="T21" fmla="*/ 0 h 59"/>
                <a:gd name="T22" fmla="*/ 50 w 58"/>
                <a:gd name="T23" fmla="*/ 8 h 59"/>
                <a:gd name="T24" fmla="*/ 58 w 58"/>
                <a:gd name="T25" fmla="*/ 29 h 59"/>
                <a:gd name="T26" fmla="*/ 50 w 58"/>
                <a:gd name="T27" fmla="*/ 51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8" h="59">
                  <a:moveTo>
                    <a:pt x="29" y="11"/>
                  </a:moveTo>
                  <a:cubicBezTo>
                    <a:pt x="20" y="11"/>
                    <a:pt x="15" y="19"/>
                    <a:pt x="15" y="29"/>
                  </a:cubicBezTo>
                  <a:cubicBezTo>
                    <a:pt x="15" y="41"/>
                    <a:pt x="20" y="48"/>
                    <a:pt x="29" y="48"/>
                  </a:cubicBezTo>
                  <a:cubicBezTo>
                    <a:pt x="38" y="48"/>
                    <a:pt x="43" y="40"/>
                    <a:pt x="43" y="29"/>
                  </a:cubicBezTo>
                  <a:cubicBezTo>
                    <a:pt x="43" y="18"/>
                    <a:pt x="38" y="11"/>
                    <a:pt x="29" y="11"/>
                  </a:cubicBezTo>
                  <a:moveTo>
                    <a:pt x="50" y="51"/>
                  </a:moveTo>
                  <a:cubicBezTo>
                    <a:pt x="45" y="56"/>
                    <a:pt x="38" y="59"/>
                    <a:pt x="29" y="59"/>
                  </a:cubicBezTo>
                  <a:cubicBezTo>
                    <a:pt x="21" y="59"/>
                    <a:pt x="14" y="57"/>
                    <a:pt x="9" y="52"/>
                  </a:cubicBezTo>
                  <a:cubicBezTo>
                    <a:pt x="3" y="47"/>
                    <a:pt x="0" y="39"/>
                    <a:pt x="0" y="30"/>
                  </a:cubicBezTo>
                  <a:cubicBezTo>
                    <a:pt x="0" y="21"/>
                    <a:pt x="3" y="13"/>
                    <a:pt x="9" y="8"/>
                  </a:cubicBezTo>
                  <a:cubicBezTo>
                    <a:pt x="14" y="3"/>
                    <a:pt x="21" y="0"/>
                    <a:pt x="29" y="0"/>
                  </a:cubicBezTo>
                  <a:cubicBezTo>
                    <a:pt x="38" y="0"/>
                    <a:pt x="45" y="3"/>
                    <a:pt x="50" y="8"/>
                  </a:cubicBezTo>
                  <a:cubicBezTo>
                    <a:pt x="55" y="13"/>
                    <a:pt x="58" y="21"/>
                    <a:pt x="58" y="29"/>
                  </a:cubicBezTo>
                  <a:cubicBezTo>
                    <a:pt x="58" y="38"/>
                    <a:pt x="55" y="46"/>
                    <a:pt x="50" y="51"/>
                  </a:cubicBezTo>
                </a:path>
              </a:pathLst>
            </a:custGeom>
            <a:solidFill>
              <a:srgbClr val="B2BB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93" name="Freeform 92"/>
            <p:cNvSpPr>
              <a:spLocks/>
            </p:cNvSpPr>
            <p:nvPr/>
          </p:nvSpPr>
          <p:spPr bwMode="auto">
            <a:xfrm>
              <a:off x="7793957" y="6573044"/>
              <a:ext cx="84769" cy="57309"/>
            </a:xfrm>
            <a:custGeom>
              <a:avLst/>
              <a:gdLst>
                <a:gd name="T0" fmla="*/ 15 w 90"/>
                <a:gd name="T1" fmla="*/ 0 h 61"/>
                <a:gd name="T2" fmla="*/ 27 w 90"/>
                <a:gd name="T3" fmla="*/ 39 h 61"/>
                <a:gd name="T4" fmla="*/ 27 w 90"/>
                <a:gd name="T5" fmla="*/ 39 h 61"/>
                <a:gd name="T6" fmla="*/ 40 w 90"/>
                <a:gd name="T7" fmla="*/ 0 h 61"/>
                <a:gd name="T8" fmla="*/ 51 w 90"/>
                <a:gd name="T9" fmla="*/ 0 h 61"/>
                <a:gd name="T10" fmla="*/ 64 w 90"/>
                <a:gd name="T11" fmla="*/ 39 h 61"/>
                <a:gd name="T12" fmla="*/ 64 w 90"/>
                <a:gd name="T13" fmla="*/ 39 h 61"/>
                <a:gd name="T14" fmla="*/ 76 w 90"/>
                <a:gd name="T15" fmla="*/ 0 h 61"/>
                <a:gd name="T16" fmla="*/ 90 w 90"/>
                <a:gd name="T17" fmla="*/ 0 h 61"/>
                <a:gd name="T18" fmla="*/ 73 w 90"/>
                <a:gd name="T19" fmla="*/ 47 h 61"/>
                <a:gd name="T20" fmla="*/ 58 w 90"/>
                <a:gd name="T21" fmla="*/ 58 h 61"/>
                <a:gd name="T22" fmla="*/ 45 w 90"/>
                <a:gd name="T23" fmla="*/ 19 h 61"/>
                <a:gd name="T24" fmla="*/ 44 w 90"/>
                <a:gd name="T25" fmla="*/ 19 h 61"/>
                <a:gd name="T26" fmla="*/ 35 w 90"/>
                <a:gd name="T27" fmla="*/ 47 h 61"/>
                <a:gd name="T28" fmla="*/ 20 w 90"/>
                <a:gd name="T29" fmla="*/ 58 h 61"/>
                <a:gd name="T30" fmla="*/ 0 w 90"/>
                <a:gd name="T31" fmla="*/ 0 h 61"/>
                <a:gd name="T32" fmla="*/ 15 w 90"/>
                <a:gd name="T33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61">
                  <a:moveTo>
                    <a:pt x="15" y="0"/>
                  </a:moveTo>
                  <a:cubicBezTo>
                    <a:pt x="27" y="39"/>
                    <a:pt x="27" y="39"/>
                    <a:pt x="27" y="39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76" y="0"/>
                    <a:pt x="76" y="0"/>
                    <a:pt x="76" y="0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3" y="47"/>
                    <a:pt x="69" y="61"/>
                    <a:pt x="58" y="58"/>
                  </a:cubicBezTo>
                  <a:cubicBezTo>
                    <a:pt x="45" y="19"/>
                    <a:pt x="45" y="19"/>
                    <a:pt x="45" y="19"/>
                  </a:cubicBezTo>
                  <a:cubicBezTo>
                    <a:pt x="44" y="19"/>
                    <a:pt x="44" y="19"/>
                    <a:pt x="44" y="19"/>
                  </a:cubicBezTo>
                  <a:cubicBezTo>
                    <a:pt x="35" y="47"/>
                    <a:pt x="35" y="47"/>
                    <a:pt x="35" y="47"/>
                  </a:cubicBezTo>
                  <a:cubicBezTo>
                    <a:pt x="35" y="47"/>
                    <a:pt x="31" y="61"/>
                    <a:pt x="20" y="58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5" y="0"/>
                  </a:lnTo>
                  <a:close/>
                </a:path>
              </a:pathLst>
            </a:custGeom>
            <a:solidFill>
              <a:srgbClr val="B2BB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94" name="Freeform 93"/>
            <p:cNvSpPr>
              <a:spLocks/>
            </p:cNvSpPr>
            <p:nvPr/>
          </p:nvSpPr>
          <p:spPr bwMode="auto">
            <a:xfrm>
              <a:off x="7886288" y="6571850"/>
              <a:ext cx="48553" cy="55717"/>
            </a:xfrm>
            <a:custGeom>
              <a:avLst/>
              <a:gdLst>
                <a:gd name="T0" fmla="*/ 52 w 52"/>
                <a:gd name="T1" fmla="*/ 20 h 59"/>
                <a:gd name="T2" fmla="*/ 52 w 52"/>
                <a:gd name="T3" fmla="*/ 48 h 59"/>
                <a:gd name="T4" fmla="*/ 38 w 52"/>
                <a:gd name="T5" fmla="*/ 59 h 59"/>
                <a:gd name="T6" fmla="*/ 38 w 52"/>
                <a:gd name="T7" fmla="*/ 24 h 59"/>
                <a:gd name="T8" fmla="*/ 29 w 52"/>
                <a:gd name="T9" fmla="*/ 12 h 59"/>
                <a:gd name="T10" fmla="*/ 15 w 52"/>
                <a:gd name="T11" fmla="*/ 18 h 59"/>
                <a:gd name="T12" fmla="*/ 15 w 52"/>
                <a:gd name="T13" fmla="*/ 48 h 59"/>
                <a:gd name="T14" fmla="*/ 0 w 52"/>
                <a:gd name="T15" fmla="*/ 59 h 59"/>
                <a:gd name="T16" fmla="*/ 0 w 52"/>
                <a:gd name="T17" fmla="*/ 1 h 59"/>
                <a:gd name="T18" fmla="*/ 13 w 52"/>
                <a:gd name="T19" fmla="*/ 1 h 59"/>
                <a:gd name="T20" fmla="*/ 14 w 52"/>
                <a:gd name="T21" fmla="*/ 7 h 59"/>
                <a:gd name="T22" fmla="*/ 34 w 52"/>
                <a:gd name="T23" fmla="*/ 0 h 59"/>
                <a:gd name="T24" fmla="*/ 52 w 52"/>
                <a:gd name="T25" fmla="*/ 2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2" h="59">
                  <a:moveTo>
                    <a:pt x="52" y="20"/>
                  </a:moveTo>
                  <a:cubicBezTo>
                    <a:pt x="52" y="48"/>
                    <a:pt x="52" y="48"/>
                    <a:pt x="52" y="48"/>
                  </a:cubicBezTo>
                  <a:cubicBezTo>
                    <a:pt x="52" y="59"/>
                    <a:pt x="38" y="59"/>
                    <a:pt x="38" y="59"/>
                  </a:cubicBezTo>
                  <a:cubicBezTo>
                    <a:pt x="38" y="24"/>
                    <a:pt x="38" y="24"/>
                    <a:pt x="38" y="24"/>
                  </a:cubicBezTo>
                  <a:cubicBezTo>
                    <a:pt x="38" y="19"/>
                    <a:pt x="37" y="12"/>
                    <a:pt x="29" y="12"/>
                  </a:cubicBezTo>
                  <a:cubicBezTo>
                    <a:pt x="24" y="12"/>
                    <a:pt x="19" y="15"/>
                    <a:pt x="15" y="1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59"/>
                    <a:pt x="0" y="59"/>
                    <a:pt x="0" y="5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20" y="2"/>
                    <a:pt x="27" y="0"/>
                    <a:pt x="34" y="0"/>
                  </a:cubicBezTo>
                  <a:cubicBezTo>
                    <a:pt x="43" y="0"/>
                    <a:pt x="52" y="5"/>
                    <a:pt x="52" y="20"/>
                  </a:cubicBezTo>
                </a:path>
              </a:pathLst>
            </a:custGeom>
            <a:solidFill>
              <a:srgbClr val="B2BB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pic>
        <p:nvPicPr>
          <p:cNvPr id="32" name="Picture 31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3748" y="3053806"/>
            <a:ext cx="668548" cy="68034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52000" endA="300" endPos="3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949865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27"/>
          <p:cNvGrpSpPr/>
          <p:nvPr userDrawn="1"/>
        </p:nvGrpSpPr>
        <p:grpSpPr>
          <a:xfrm>
            <a:off x="482283" y="6553200"/>
            <a:ext cx="50800" cy="304803"/>
            <a:chOff x="482283" y="6553200"/>
            <a:chExt cx="50800" cy="304803"/>
          </a:xfrm>
        </p:grpSpPr>
        <p:cxnSp>
          <p:nvCxnSpPr>
            <p:cNvPr id="29" name="Straight Connector 28"/>
            <p:cNvCxnSpPr/>
            <p:nvPr userDrawn="1"/>
          </p:nvCxnSpPr>
          <p:spPr>
            <a:xfrm>
              <a:off x="533083" y="6669884"/>
              <a:ext cx="0" cy="188119"/>
            </a:xfrm>
            <a:prstGeom prst="line">
              <a:avLst/>
            </a:prstGeom>
            <a:noFill/>
            <a:ln w="9525" cap="flat" cmpd="sng" algn="ctr">
              <a:gradFill>
                <a:gsLst>
                  <a:gs pos="100000">
                    <a:srgbClr val="5091CD">
                      <a:lumMod val="0"/>
                      <a:lumOff val="100000"/>
                    </a:srgbClr>
                  </a:gs>
                  <a:gs pos="0">
                    <a:srgbClr val="5091CD">
                      <a:alpha val="0"/>
                    </a:srgbClr>
                  </a:gs>
                </a:gsLst>
                <a:lin ang="5400000" scaled="0"/>
              </a:gradFill>
              <a:prstDash val="solid"/>
            </a:ln>
            <a:effectLst/>
          </p:spPr>
        </p:cxnSp>
        <p:cxnSp>
          <p:nvCxnSpPr>
            <p:cNvPr id="30" name="Straight Connector 29"/>
            <p:cNvCxnSpPr/>
            <p:nvPr userDrawn="1"/>
          </p:nvCxnSpPr>
          <p:spPr>
            <a:xfrm>
              <a:off x="482283" y="6553200"/>
              <a:ext cx="0" cy="304800"/>
            </a:xfrm>
            <a:prstGeom prst="line">
              <a:avLst/>
            </a:prstGeom>
            <a:noFill/>
            <a:ln w="9525" cap="flat" cmpd="sng" algn="ctr">
              <a:gradFill>
                <a:gsLst>
                  <a:gs pos="100000">
                    <a:schemeClr val="accent1"/>
                  </a:gs>
                  <a:gs pos="0">
                    <a:schemeClr val="accent1">
                      <a:alpha val="0"/>
                    </a:schemeClr>
                  </a:gs>
                </a:gsLst>
                <a:lin ang="5400000" scaled="0"/>
              </a:gradFill>
              <a:prstDash val="solid"/>
            </a:ln>
            <a:effectLst/>
          </p:spPr>
        </p:cxnSp>
      </p:grpSp>
      <p:sp>
        <p:nvSpPr>
          <p:cNvPr id="2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0" y="6460411"/>
            <a:ext cx="474480" cy="397588"/>
          </a:xfrm>
          <a:prstGeom prst="rect">
            <a:avLst/>
          </a:prstGeom>
        </p:spPr>
        <p:txBody>
          <a:bodyPr vert="horz" lIns="91440" tIns="0" rIns="91440" bIns="36576" rtlCol="0" anchor="ctr"/>
          <a:lstStyle>
            <a:lvl1pPr>
              <a:defRPr lang="en-US" i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defRPr>
            </a:lvl1pPr>
          </a:lstStyle>
          <a:p>
            <a:fld id="{19AB4E72-7858-48F1-A40D-12FF09E4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ctr"/>
            <a:fld id="{AB3C75B4-6E80-4784-B6C0-3652CF1DEE0C}" type="datetime1">
              <a:rPr lang="en-US" smtClean="0"/>
              <a:pPr algn="ctr"/>
              <a:t>4/17/2013</a:t>
            </a:fld>
            <a:endParaRPr lang="en-US" dirty="0"/>
          </a:p>
        </p:txBody>
      </p:sp>
      <p:sp>
        <p:nvSpPr>
          <p:cNvPr id="35" name="Title 1"/>
          <p:cNvSpPr>
            <a:spLocks noGrp="1"/>
          </p:cNvSpPr>
          <p:nvPr>
            <p:ph type="ctrTitle" hasCustomPrompt="1"/>
          </p:nvPr>
        </p:nvSpPr>
        <p:spPr>
          <a:xfrm>
            <a:off x="558800" y="4201235"/>
            <a:ext cx="8032315" cy="738664"/>
          </a:xfrm>
        </p:spPr>
        <p:txBody>
          <a:bodyPr wrap="square" lIns="0" tIns="0" rIns="0" bIns="0" anchor="b">
            <a:spAutoFit/>
          </a:bodyPr>
          <a:lstStyle>
            <a:lvl1pPr algn="r">
              <a:defRPr sz="4800" i="0" baseline="0">
                <a:solidFill>
                  <a:schemeClr val="bg1"/>
                </a:solidFill>
                <a:latin typeface="Georgia" pitchFamily="18" charset="0"/>
              </a:defRPr>
            </a:lvl1pPr>
          </a:lstStyle>
          <a:p>
            <a:r>
              <a:rPr lang="en-US" dirty="0" smtClean="0"/>
              <a:t>Divider slide</a:t>
            </a:r>
            <a:endParaRPr lang="en-US" dirty="0"/>
          </a:p>
        </p:txBody>
      </p:sp>
      <p:sp>
        <p:nvSpPr>
          <p:cNvPr id="36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58800" y="5130112"/>
            <a:ext cx="8047625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 algn="r">
              <a:buNone/>
              <a:defRPr sz="2000" i="0" cap="all" spc="300" baseline="0">
                <a:solidFill>
                  <a:schemeClr val="accent5"/>
                </a:solidFill>
                <a:latin typeface="Arial Narrow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SUBTITLE</a:t>
            </a:r>
            <a:endParaRPr lang="en-US" dirty="0"/>
          </a:p>
        </p:txBody>
      </p:sp>
      <p:cxnSp>
        <p:nvCxnSpPr>
          <p:cNvPr id="37" name="Straight Connector 36"/>
          <p:cNvCxnSpPr/>
          <p:nvPr userDrawn="1"/>
        </p:nvCxnSpPr>
        <p:spPr>
          <a:xfrm>
            <a:off x="2894413" y="5031895"/>
            <a:ext cx="5696143" cy="0"/>
          </a:xfrm>
          <a:prstGeom prst="line">
            <a:avLst/>
          </a:prstGeom>
          <a:ln>
            <a:gradFill>
              <a:gsLst>
                <a:gs pos="0">
                  <a:schemeClr val="accent6">
                    <a:lumMod val="50000"/>
                    <a:alpha val="0"/>
                  </a:schemeClr>
                </a:gs>
                <a:gs pos="100000">
                  <a:schemeClr val="accent6">
                    <a:lumMod val="2500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8" name="Group 34"/>
          <p:cNvGrpSpPr/>
          <p:nvPr userDrawn="1"/>
        </p:nvGrpSpPr>
        <p:grpSpPr>
          <a:xfrm>
            <a:off x="7534318" y="6604724"/>
            <a:ext cx="1573971" cy="218303"/>
            <a:chOff x="7019492" y="6521307"/>
            <a:chExt cx="915349" cy="126955"/>
          </a:xfrm>
        </p:grpSpPr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7019492" y="6521307"/>
              <a:ext cx="81585" cy="126955"/>
            </a:xfrm>
            <a:custGeom>
              <a:avLst/>
              <a:gdLst>
                <a:gd name="T0" fmla="*/ 87 w 87"/>
                <a:gd name="T1" fmla="*/ 15 h 135"/>
                <a:gd name="T2" fmla="*/ 87 w 87"/>
                <a:gd name="T3" fmla="*/ 44 h 135"/>
                <a:gd name="T4" fmla="*/ 72 w 87"/>
                <a:gd name="T5" fmla="*/ 29 h 135"/>
                <a:gd name="T6" fmla="*/ 56 w 87"/>
                <a:gd name="T7" fmla="*/ 28 h 135"/>
                <a:gd name="T8" fmla="*/ 57 w 87"/>
                <a:gd name="T9" fmla="*/ 44 h 135"/>
                <a:gd name="T10" fmla="*/ 87 w 87"/>
                <a:gd name="T11" fmla="*/ 73 h 135"/>
                <a:gd name="T12" fmla="*/ 87 w 87"/>
                <a:gd name="T13" fmla="*/ 102 h 135"/>
                <a:gd name="T14" fmla="*/ 43 w 87"/>
                <a:gd name="T15" fmla="*/ 58 h 135"/>
                <a:gd name="T16" fmla="*/ 27 w 87"/>
                <a:gd name="T17" fmla="*/ 57 h 135"/>
                <a:gd name="T18" fmla="*/ 28 w 87"/>
                <a:gd name="T19" fmla="*/ 73 h 135"/>
                <a:gd name="T20" fmla="*/ 76 w 87"/>
                <a:gd name="T21" fmla="*/ 120 h 135"/>
                <a:gd name="T22" fmla="*/ 62 w 87"/>
                <a:gd name="T23" fmla="*/ 135 h 135"/>
                <a:gd name="T24" fmla="*/ 14 w 87"/>
                <a:gd name="T25" fmla="*/ 87 h 135"/>
                <a:gd name="T26" fmla="*/ 13 w 87"/>
                <a:gd name="T27" fmla="*/ 43 h 135"/>
                <a:gd name="T28" fmla="*/ 34 w 87"/>
                <a:gd name="T29" fmla="*/ 35 h 135"/>
                <a:gd name="T30" fmla="*/ 42 w 87"/>
                <a:gd name="T31" fmla="*/ 13 h 135"/>
                <a:gd name="T32" fmla="*/ 86 w 87"/>
                <a:gd name="T33" fmla="*/ 15 h 135"/>
                <a:gd name="T34" fmla="*/ 87 w 87"/>
                <a:gd name="T35" fmla="*/ 15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7" h="135">
                  <a:moveTo>
                    <a:pt x="87" y="15"/>
                  </a:moveTo>
                  <a:cubicBezTo>
                    <a:pt x="87" y="44"/>
                    <a:pt x="87" y="44"/>
                    <a:pt x="87" y="44"/>
                  </a:cubicBezTo>
                  <a:cubicBezTo>
                    <a:pt x="72" y="29"/>
                    <a:pt x="72" y="29"/>
                    <a:pt x="72" y="29"/>
                  </a:cubicBezTo>
                  <a:cubicBezTo>
                    <a:pt x="66" y="24"/>
                    <a:pt x="60" y="24"/>
                    <a:pt x="56" y="28"/>
                  </a:cubicBezTo>
                  <a:cubicBezTo>
                    <a:pt x="52" y="32"/>
                    <a:pt x="52" y="38"/>
                    <a:pt x="57" y="44"/>
                  </a:cubicBezTo>
                  <a:cubicBezTo>
                    <a:pt x="87" y="73"/>
                    <a:pt x="87" y="73"/>
                    <a:pt x="87" y="73"/>
                  </a:cubicBezTo>
                  <a:cubicBezTo>
                    <a:pt x="87" y="102"/>
                    <a:pt x="87" y="102"/>
                    <a:pt x="87" y="102"/>
                  </a:cubicBezTo>
                  <a:cubicBezTo>
                    <a:pt x="43" y="58"/>
                    <a:pt x="43" y="58"/>
                    <a:pt x="43" y="58"/>
                  </a:cubicBezTo>
                  <a:cubicBezTo>
                    <a:pt x="37" y="53"/>
                    <a:pt x="31" y="53"/>
                    <a:pt x="27" y="57"/>
                  </a:cubicBezTo>
                  <a:cubicBezTo>
                    <a:pt x="23" y="60"/>
                    <a:pt x="23" y="67"/>
                    <a:pt x="28" y="73"/>
                  </a:cubicBezTo>
                  <a:cubicBezTo>
                    <a:pt x="76" y="120"/>
                    <a:pt x="76" y="120"/>
                    <a:pt x="76" y="120"/>
                  </a:cubicBezTo>
                  <a:cubicBezTo>
                    <a:pt x="62" y="135"/>
                    <a:pt x="62" y="135"/>
                    <a:pt x="62" y="135"/>
                  </a:cubicBezTo>
                  <a:cubicBezTo>
                    <a:pt x="14" y="87"/>
                    <a:pt x="14" y="87"/>
                    <a:pt x="14" y="87"/>
                  </a:cubicBezTo>
                  <a:cubicBezTo>
                    <a:pt x="0" y="73"/>
                    <a:pt x="1" y="54"/>
                    <a:pt x="13" y="43"/>
                  </a:cubicBezTo>
                  <a:cubicBezTo>
                    <a:pt x="21" y="35"/>
                    <a:pt x="30" y="34"/>
                    <a:pt x="34" y="35"/>
                  </a:cubicBezTo>
                  <a:cubicBezTo>
                    <a:pt x="33" y="31"/>
                    <a:pt x="34" y="22"/>
                    <a:pt x="42" y="13"/>
                  </a:cubicBezTo>
                  <a:cubicBezTo>
                    <a:pt x="54" y="2"/>
                    <a:pt x="73" y="0"/>
                    <a:pt x="86" y="15"/>
                  </a:cubicBezTo>
                  <a:lnTo>
                    <a:pt x="87" y="15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7101077" y="6521307"/>
              <a:ext cx="81983" cy="126955"/>
            </a:xfrm>
            <a:custGeom>
              <a:avLst/>
              <a:gdLst>
                <a:gd name="T0" fmla="*/ 0 w 87"/>
                <a:gd name="T1" fmla="*/ 44 h 135"/>
                <a:gd name="T2" fmla="*/ 0 w 87"/>
                <a:gd name="T3" fmla="*/ 15 h 135"/>
                <a:gd name="T4" fmla="*/ 1 w 87"/>
                <a:gd name="T5" fmla="*/ 15 h 135"/>
                <a:gd name="T6" fmla="*/ 44 w 87"/>
                <a:gd name="T7" fmla="*/ 13 h 135"/>
                <a:gd name="T8" fmla="*/ 53 w 87"/>
                <a:gd name="T9" fmla="*/ 35 h 135"/>
                <a:gd name="T10" fmla="*/ 74 w 87"/>
                <a:gd name="T11" fmla="*/ 43 h 135"/>
                <a:gd name="T12" fmla="*/ 73 w 87"/>
                <a:gd name="T13" fmla="*/ 87 h 135"/>
                <a:gd name="T14" fmla="*/ 25 w 87"/>
                <a:gd name="T15" fmla="*/ 135 h 135"/>
                <a:gd name="T16" fmla="*/ 11 w 87"/>
                <a:gd name="T17" fmla="*/ 120 h 135"/>
                <a:gd name="T18" fmla="*/ 58 w 87"/>
                <a:gd name="T19" fmla="*/ 73 h 135"/>
                <a:gd name="T20" fmla="*/ 60 w 87"/>
                <a:gd name="T21" fmla="*/ 57 h 135"/>
                <a:gd name="T22" fmla="*/ 44 w 87"/>
                <a:gd name="T23" fmla="*/ 58 h 135"/>
                <a:gd name="T24" fmla="*/ 0 w 87"/>
                <a:gd name="T25" fmla="*/ 102 h 135"/>
                <a:gd name="T26" fmla="*/ 0 w 87"/>
                <a:gd name="T27" fmla="*/ 73 h 135"/>
                <a:gd name="T28" fmla="*/ 29 w 87"/>
                <a:gd name="T29" fmla="*/ 44 h 135"/>
                <a:gd name="T30" fmla="*/ 31 w 87"/>
                <a:gd name="T31" fmla="*/ 28 h 135"/>
                <a:gd name="T32" fmla="*/ 15 w 87"/>
                <a:gd name="T33" fmla="*/ 29 h 135"/>
                <a:gd name="T34" fmla="*/ 0 w 87"/>
                <a:gd name="T35" fmla="*/ 44 h 135"/>
                <a:gd name="T36" fmla="*/ 0 w 87"/>
                <a:gd name="T37" fmla="*/ 15 h 135"/>
                <a:gd name="T38" fmla="*/ 0 w 87"/>
                <a:gd name="T39" fmla="*/ 44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7" h="135">
                  <a:moveTo>
                    <a:pt x="0" y="44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5" y="0"/>
                    <a:pt x="33" y="2"/>
                    <a:pt x="44" y="13"/>
                  </a:cubicBezTo>
                  <a:cubicBezTo>
                    <a:pt x="53" y="22"/>
                    <a:pt x="53" y="31"/>
                    <a:pt x="53" y="35"/>
                  </a:cubicBezTo>
                  <a:cubicBezTo>
                    <a:pt x="57" y="34"/>
                    <a:pt x="66" y="35"/>
                    <a:pt x="74" y="43"/>
                  </a:cubicBezTo>
                  <a:cubicBezTo>
                    <a:pt x="85" y="54"/>
                    <a:pt x="87" y="73"/>
                    <a:pt x="73" y="87"/>
                  </a:cubicBezTo>
                  <a:cubicBezTo>
                    <a:pt x="25" y="135"/>
                    <a:pt x="25" y="135"/>
                    <a:pt x="25" y="135"/>
                  </a:cubicBezTo>
                  <a:cubicBezTo>
                    <a:pt x="11" y="120"/>
                    <a:pt x="11" y="120"/>
                    <a:pt x="11" y="120"/>
                  </a:cubicBezTo>
                  <a:cubicBezTo>
                    <a:pt x="58" y="73"/>
                    <a:pt x="58" y="73"/>
                    <a:pt x="58" y="73"/>
                  </a:cubicBezTo>
                  <a:cubicBezTo>
                    <a:pt x="64" y="67"/>
                    <a:pt x="63" y="60"/>
                    <a:pt x="60" y="57"/>
                  </a:cubicBezTo>
                  <a:cubicBezTo>
                    <a:pt x="56" y="53"/>
                    <a:pt x="49" y="53"/>
                    <a:pt x="44" y="58"/>
                  </a:cubicBezTo>
                  <a:cubicBezTo>
                    <a:pt x="0" y="102"/>
                    <a:pt x="0" y="102"/>
                    <a:pt x="0" y="10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29" y="44"/>
                    <a:pt x="29" y="44"/>
                    <a:pt x="29" y="44"/>
                  </a:cubicBezTo>
                  <a:cubicBezTo>
                    <a:pt x="35" y="38"/>
                    <a:pt x="34" y="32"/>
                    <a:pt x="31" y="28"/>
                  </a:cubicBezTo>
                  <a:cubicBezTo>
                    <a:pt x="27" y="24"/>
                    <a:pt x="20" y="24"/>
                    <a:pt x="15" y="29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15"/>
                    <a:pt x="0" y="15"/>
                    <a:pt x="0" y="15"/>
                  </a:cubicBezTo>
                  <a:lnTo>
                    <a:pt x="0" y="44"/>
                  </a:lnTo>
                  <a:close/>
                </a:path>
              </a:pathLst>
            </a:custGeom>
            <a:solidFill>
              <a:srgbClr val="B2BB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1" name="Freeform 40"/>
            <p:cNvSpPr>
              <a:spLocks/>
            </p:cNvSpPr>
            <p:nvPr/>
          </p:nvSpPr>
          <p:spPr bwMode="auto">
            <a:xfrm>
              <a:off x="7216889" y="6545584"/>
              <a:ext cx="79596" cy="80790"/>
            </a:xfrm>
            <a:custGeom>
              <a:avLst/>
              <a:gdLst>
                <a:gd name="T0" fmla="*/ 70 w 85"/>
                <a:gd name="T1" fmla="*/ 86 h 86"/>
                <a:gd name="T2" fmla="*/ 70 w 85"/>
                <a:gd name="T3" fmla="*/ 35 h 86"/>
                <a:gd name="T4" fmla="*/ 70 w 85"/>
                <a:gd name="T5" fmla="*/ 26 h 86"/>
                <a:gd name="T6" fmla="*/ 70 w 85"/>
                <a:gd name="T7" fmla="*/ 26 h 86"/>
                <a:gd name="T8" fmla="*/ 65 w 85"/>
                <a:gd name="T9" fmla="*/ 35 h 86"/>
                <a:gd name="T10" fmla="*/ 47 w 85"/>
                <a:gd name="T11" fmla="*/ 62 h 86"/>
                <a:gd name="T12" fmla="*/ 39 w 85"/>
                <a:gd name="T13" fmla="*/ 62 h 86"/>
                <a:gd name="T14" fmla="*/ 20 w 85"/>
                <a:gd name="T15" fmla="*/ 34 h 86"/>
                <a:gd name="T16" fmla="*/ 15 w 85"/>
                <a:gd name="T17" fmla="*/ 26 h 86"/>
                <a:gd name="T18" fmla="*/ 15 w 85"/>
                <a:gd name="T19" fmla="*/ 26 h 86"/>
                <a:gd name="T20" fmla="*/ 15 w 85"/>
                <a:gd name="T21" fmla="*/ 35 h 86"/>
                <a:gd name="T22" fmla="*/ 15 w 85"/>
                <a:gd name="T23" fmla="*/ 86 h 86"/>
                <a:gd name="T24" fmla="*/ 0 w 85"/>
                <a:gd name="T25" fmla="*/ 86 h 86"/>
                <a:gd name="T26" fmla="*/ 0 w 85"/>
                <a:gd name="T27" fmla="*/ 0 h 86"/>
                <a:gd name="T28" fmla="*/ 14 w 85"/>
                <a:gd name="T29" fmla="*/ 0 h 86"/>
                <a:gd name="T30" fmla="*/ 38 w 85"/>
                <a:gd name="T31" fmla="*/ 35 h 86"/>
                <a:gd name="T32" fmla="*/ 43 w 85"/>
                <a:gd name="T33" fmla="*/ 44 h 86"/>
                <a:gd name="T34" fmla="*/ 44 w 85"/>
                <a:gd name="T35" fmla="*/ 44 h 86"/>
                <a:gd name="T36" fmla="*/ 49 w 85"/>
                <a:gd name="T37" fmla="*/ 34 h 86"/>
                <a:gd name="T38" fmla="*/ 70 w 85"/>
                <a:gd name="T39" fmla="*/ 0 h 86"/>
                <a:gd name="T40" fmla="*/ 85 w 85"/>
                <a:gd name="T41" fmla="*/ 0 h 86"/>
                <a:gd name="T42" fmla="*/ 85 w 85"/>
                <a:gd name="T43" fmla="*/ 86 h 86"/>
                <a:gd name="T44" fmla="*/ 70 w 85"/>
                <a:gd name="T45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5" h="86">
                  <a:moveTo>
                    <a:pt x="70" y="86"/>
                  </a:moveTo>
                  <a:cubicBezTo>
                    <a:pt x="70" y="35"/>
                    <a:pt x="70" y="35"/>
                    <a:pt x="70" y="35"/>
                  </a:cubicBezTo>
                  <a:cubicBezTo>
                    <a:pt x="70" y="32"/>
                    <a:pt x="70" y="29"/>
                    <a:pt x="70" y="26"/>
                  </a:cubicBezTo>
                  <a:cubicBezTo>
                    <a:pt x="70" y="26"/>
                    <a:pt x="70" y="26"/>
                    <a:pt x="70" y="26"/>
                  </a:cubicBezTo>
                  <a:cubicBezTo>
                    <a:pt x="69" y="29"/>
                    <a:pt x="66" y="32"/>
                    <a:pt x="65" y="35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19" y="32"/>
                    <a:pt x="17" y="29"/>
                    <a:pt x="15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9"/>
                    <a:pt x="15" y="32"/>
                    <a:pt x="15" y="35"/>
                  </a:cubicBezTo>
                  <a:cubicBezTo>
                    <a:pt x="15" y="86"/>
                    <a:pt x="15" y="86"/>
                    <a:pt x="15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38" y="35"/>
                    <a:pt x="38" y="35"/>
                    <a:pt x="38" y="35"/>
                  </a:cubicBezTo>
                  <a:cubicBezTo>
                    <a:pt x="40" y="38"/>
                    <a:pt x="42" y="41"/>
                    <a:pt x="43" y="44"/>
                  </a:cubicBezTo>
                  <a:cubicBezTo>
                    <a:pt x="44" y="44"/>
                    <a:pt x="44" y="44"/>
                    <a:pt x="44" y="44"/>
                  </a:cubicBezTo>
                  <a:cubicBezTo>
                    <a:pt x="45" y="41"/>
                    <a:pt x="46" y="38"/>
                    <a:pt x="49" y="34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85" y="0"/>
                    <a:pt x="85" y="0"/>
                    <a:pt x="85" y="0"/>
                  </a:cubicBezTo>
                  <a:cubicBezTo>
                    <a:pt x="85" y="86"/>
                    <a:pt x="85" y="86"/>
                    <a:pt x="85" y="86"/>
                  </a:cubicBezTo>
                  <a:lnTo>
                    <a:pt x="70" y="86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2" name="Freeform 41"/>
            <p:cNvSpPr>
              <a:spLocks noEditPoints="1"/>
            </p:cNvSpPr>
            <p:nvPr/>
          </p:nvSpPr>
          <p:spPr bwMode="auto">
            <a:xfrm>
              <a:off x="7310812" y="6547574"/>
              <a:ext cx="16715" cy="79994"/>
            </a:xfrm>
            <a:custGeom>
              <a:avLst/>
              <a:gdLst>
                <a:gd name="T0" fmla="*/ 1 w 18"/>
                <a:gd name="T1" fmla="*/ 27 h 85"/>
                <a:gd name="T2" fmla="*/ 16 w 18"/>
                <a:gd name="T3" fmla="*/ 27 h 85"/>
                <a:gd name="T4" fmla="*/ 16 w 18"/>
                <a:gd name="T5" fmla="*/ 74 h 85"/>
                <a:gd name="T6" fmla="*/ 1 w 18"/>
                <a:gd name="T7" fmla="*/ 85 h 85"/>
                <a:gd name="T8" fmla="*/ 1 w 18"/>
                <a:gd name="T9" fmla="*/ 27 h 85"/>
                <a:gd name="T10" fmla="*/ 9 w 18"/>
                <a:gd name="T11" fmla="*/ 18 h 85"/>
                <a:gd name="T12" fmla="*/ 0 w 18"/>
                <a:gd name="T13" fmla="*/ 9 h 85"/>
                <a:gd name="T14" fmla="*/ 9 w 18"/>
                <a:gd name="T15" fmla="*/ 0 h 85"/>
                <a:gd name="T16" fmla="*/ 18 w 18"/>
                <a:gd name="T17" fmla="*/ 9 h 85"/>
                <a:gd name="T18" fmla="*/ 9 w 18"/>
                <a:gd name="T19" fmla="*/ 18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" h="85">
                  <a:moveTo>
                    <a:pt x="1" y="27"/>
                  </a:moveTo>
                  <a:cubicBezTo>
                    <a:pt x="16" y="27"/>
                    <a:pt x="16" y="27"/>
                    <a:pt x="16" y="27"/>
                  </a:cubicBezTo>
                  <a:cubicBezTo>
                    <a:pt x="16" y="74"/>
                    <a:pt x="16" y="74"/>
                    <a:pt x="16" y="74"/>
                  </a:cubicBezTo>
                  <a:cubicBezTo>
                    <a:pt x="16" y="85"/>
                    <a:pt x="1" y="85"/>
                    <a:pt x="1" y="85"/>
                  </a:cubicBezTo>
                  <a:lnTo>
                    <a:pt x="1" y="27"/>
                  </a:lnTo>
                  <a:close/>
                  <a:moveTo>
                    <a:pt x="9" y="18"/>
                  </a:moveTo>
                  <a:cubicBezTo>
                    <a:pt x="4" y="18"/>
                    <a:pt x="0" y="14"/>
                    <a:pt x="0" y="9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14" y="0"/>
                    <a:pt x="18" y="4"/>
                    <a:pt x="18" y="9"/>
                  </a:cubicBezTo>
                  <a:cubicBezTo>
                    <a:pt x="18" y="14"/>
                    <a:pt x="14" y="18"/>
                    <a:pt x="9" y="18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3" name="Freeform 42"/>
            <p:cNvSpPr>
              <a:spLocks/>
            </p:cNvSpPr>
            <p:nvPr/>
          </p:nvSpPr>
          <p:spPr bwMode="auto">
            <a:xfrm>
              <a:off x="7340660" y="6545584"/>
              <a:ext cx="13531" cy="81984"/>
            </a:xfrm>
            <a:custGeom>
              <a:avLst/>
              <a:gdLst>
                <a:gd name="T0" fmla="*/ 0 w 14"/>
                <a:gd name="T1" fmla="*/ 0 h 87"/>
                <a:gd name="T2" fmla="*/ 14 w 14"/>
                <a:gd name="T3" fmla="*/ 0 h 87"/>
                <a:gd name="T4" fmla="*/ 14 w 14"/>
                <a:gd name="T5" fmla="*/ 76 h 87"/>
                <a:gd name="T6" fmla="*/ 0 w 14"/>
                <a:gd name="T7" fmla="*/ 87 h 87"/>
                <a:gd name="T8" fmla="*/ 0 w 14"/>
                <a:gd name="T9" fmla="*/ 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87">
                  <a:moveTo>
                    <a:pt x="0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14" y="76"/>
                    <a:pt x="14" y="76"/>
                    <a:pt x="14" y="76"/>
                  </a:cubicBezTo>
                  <a:cubicBezTo>
                    <a:pt x="14" y="87"/>
                    <a:pt x="0" y="87"/>
                    <a:pt x="0" y="87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4" name="Freeform 43"/>
            <p:cNvSpPr>
              <a:spLocks/>
            </p:cNvSpPr>
            <p:nvPr/>
          </p:nvSpPr>
          <p:spPr bwMode="auto">
            <a:xfrm>
              <a:off x="7368121" y="6545584"/>
              <a:ext cx="13133" cy="81984"/>
            </a:xfrm>
            <a:custGeom>
              <a:avLst/>
              <a:gdLst>
                <a:gd name="T0" fmla="*/ 0 w 14"/>
                <a:gd name="T1" fmla="*/ 0 h 87"/>
                <a:gd name="T2" fmla="*/ 14 w 14"/>
                <a:gd name="T3" fmla="*/ 0 h 87"/>
                <a:gd name="T4" fmla="*/ 14 w 14"/>
                <a:gd name="T5" fmla="*/ 76 h 87"/>
                <a:gd name="T6" fmla="*/ 0 w 14"/>
                <a:gd name="T7" fmla="*/ 87 h 87"/>
                <a:gd name="T8" fmla="*/ 0 w 14"/>
                <a:gd name="T9" fmla="*/ 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87">
                  <a:moveTo>
                    <a:pt x="0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14" y="76"/>
                    <a:pt x="14" y="76"/>
                    <a:pt x="14" y="76"/>
                  </a:cubicBezTo>
                  <a:cubicBezTo>
                    <a:pt x="14" y="87"/>
                    <a:pt x="0" y="87"/>
                    <a:pt x="0" y="87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5" name="Freeform 44"/>
            <p:cNvSpPr>
              <a:spLocks/>
            </p:cNvSpPr>
            <p:nvPr/>
          </p:nvSpPr>
          <p:spPr bwMode="auto">
            <a:xfrm>
              <a:off x="7388816" y="6573044"/>
              <a:ext cx="84769" cy="57309"/>
            </a:xfrm>
            <a:custGeom>
              <a:avLst/>
              <a:gdLst>
                <a:gd name="T0" fmla="*/ 15 w 90"/>
                <a:gd name="T1" fmla="*/ 0 h 61"/>
                <a:gd name="T2" fmla="*/ 27 w 90"/>
                <a:gd name="T3" fmla="*/ 39 h 61"/>
                <a:gd name="T4" fmla="*/ 27 w 90"/>
                <a:gd name="T5" fmla="*/ 39 h 61"/>
                <a:gd name="T6" fmla="*/ 40 w 90"/>
                <a:gd name="T7" fmla="*/ 0 h 61"/>
                <a:gd name="T8" fmla="*/ 51 w 90"/>
                <a:gd name="T9" fmla="*/ 0 h 61"/>
                <a:gd name="T10" fmla="*/ 64 w 90"/>
                <a:gd name="T11" fmla="*/ 39 h 61"/>
                <a:gd name="T12" fmla="*/ 64 w 90"/>
                <a:gd name="T13" fmla="*/ 39 h 61"/>
                <a:gd name="T14" fmla="*/ 76 w 90"/>
                <a:gd name="T15" fmla="*/ 0 h 61"/>
                <a:gd name="T16" fmla="*/ 90 w 90"/>
                <a:gd name="T17" fmla="*/ 0 h 61"/>
                <a:gd name="T18" fmla="*/ 73 w 90"/>
                <a:gd name="T19" fmla="*/ 47 h 61"/>
                <a:gd name="T20" fmla="*/ 58 w 90"/>
                <a:gd name="T21" fmla="*/ 58 h 61"/>
                <a:gd name="T22" fmla="*/ 45 w 90"/>
                <a:gd name="T23" fmla="*/ 19 h 61"/>
                <a:gd name="T24" fmla="*/ 45 w 90"/>
                <a:gd name="T25" fmla="*/ 19 h 61"/>
                <a:gd name="T26" fmla="*/ 36 w 90"/>
                <a:gd name="T27" fmla="*/ 47 h 61"/>
                <a:gd name="T28" fmla="*/ 21 w 90"/>
                <a:gd name="T29" fmla="*/ 58 h 61"/>
                <a:gd name="T30" fmla="*/ 0 w 90"/>
                <a:gd name="T31" fmla="*/ 0 h 61"/>
                <a:gd name="T32" fmla="*/ 15 w 90"/>
                <a:gd name="T33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61">
                  <a:moveTo>
                    <a:pt x="15" y="0"/>
                  </a:moveTo>
                  <a:cubicBezTo>
                    <a:pt x="27" y="39"/>
                    <a:pt x="27" y="39"/>
                    <a:pt x="27" y="39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76" y="0"/>
                    <a:pt x="76" y="0"/>
                    <a:pt x="76" y="0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3" y="47"/>
                    <a:pt x="69" y="61"/>
                    <a:pt x="58" y="58"/>
                  </a:cubicBezTo>
                  <a:cubicBezTo>
                    <a:pt x="45" y="19"/>
                    <a:pt x="45" y="19"/>
                    <a:pt x="45" y="19"/>
                  </a:cubicBezTo>
                  <a:cubicBezTo>
                    <a:pt x="45" y="19"/>
                    <a:pt x="45" y="19"/>
                    <a:pt x="45" y="19"/>
                  </a:cubicBezTo>
                  <a:cubicBezTo>
                    <a:pt x="36" y="47"/>
                    <a:pt x="36" y="47"/>
                    <a:pt x="36" y="47"/>
                  </a:cubicBezTo>
                  <a:cubicBezTo>
                    <a:pt x="36" y="47"/>
                    <a:pt x="32" y="61"/>
                    <a:pt x="21" y="58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5" y="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6" name="Freeform 45"/>
            <p:cNvSpPr>
              <a:spLocks noEditPoints="1"/>
            </p:cNvSpPr>
            <p:nvPr/>
          </p:nvSpPr>
          <p:spPr bwMode="auto">
            <a:xfrm>
              <a:off x="7475177" y="6571850"/>
              <a:ext cx="48155" cy="55717"/>
            </a:xfrm>
            <a:custGeom>
              <a:avLst/>
              <a:gdLst>
                <a:gd name="T0" fmla="*/ 35 w 51"/>
                <a:gd name="T1" fmla="*/ 32 h 59"/>
                <a:gd name="T2" fmla="*/ 26 w 51"/>
                <a:gd name="T3" fmla="*/ 32 h 59"/>
                <a:gd name="T4" fmla="*/ 15 w 51"/>
                <a:gd name="T5" fmla="*/ 40 h 59"/>
                <a:gd name="T6" fmla="*/ 24 w 51"/>
                <a:gd name="T7" fmla="*/ 48 h 59"/>
                <a:gd name="T8" fmla="*/ 35 w 51"/>
                <a:gd name="T9" fmla="*/ 44 h 59"/>
                <a:gd name="T10" fmla="*/ 35 w 51"/>
                <a:gd name="T11" fmla="*/ 32 h 59"/>
                <a:gd name="T12" fmla="*/ 38 w 51"/>
                <a:gd name="T13" fmla="*/ 59 h 59"/>
                <a:gd name="T14" fmla="*/ 36 w 51"/>
                <a:gd name="T15" fmla="*/ 53 h 59"/>
                <a:gd name="T16" fmla="*/ 19 w 51"/>
                <a:gd name="T17" fmla="*/ 59 h 59"/>
                <a:gd name="T18" fmla="*/ 0 w 51"/>
                <a:gd name="T19" fmla="*/ 41 h 59"/>
                <a:gd name="T20" fmla="*/ 24 w 51"/>
                <a:gd name="T21" fmla="*/ 22 h 59"/>
                <a:gd name="T22" fmla="*/ 35 w 51"/>
                <a:gd name="T23" fmla="*/ 22 h 59"/>
                <a:gd name="T24" fmla="*/ 35 w 51"/>
                <a:gd name="T25" fmla="*/ 20 h 59"/>
                <a:gd name="T26" fmla="*/ 23 w 51"/>
                <a:gd name="T27" fmla="*/ 11 h 59"/>
                <a:gd name="T28" fmla="*/ 9 w 51"/>
                <a:gd name="T29" fmla="*/ 15 h 59"/>
                <a:gd name="T30" fmla="*/ 4 w 51"/>
                <a:gd name="T31" fmla="*/ 6 h 59"/>
                <a:gd name="T32" fmla="*/ 27 w 51"/>
                <a:gd name="T33" fmla="*/ 0 h 59"/>
                <a:gd name="T34" fmla="*/ 49 w 51"/>
                <a:gd name="T35" fmla="*/ 20 h 59"/>
                <a:gd name="T36" fmla="*/ 49 w 51"/>
                <a:gd name="T37" fmla="*/ 43 h 59"/>
                <a:gd name="T38" fmla="*/ 51 w 51"/>
                <a:gd name="T39" fmla="*/ 59 h 59"/>
                <a:gd name="T40" fmla="*/ 38 w 51"/>
                <a:gd name="T41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1" h="59">
                  <a:moveTo>
                    <a:pt x="35" y="32"/>
                  </a:moveTo>
                  <a:cubicBezTo>
                    <a:pt x="26" y="32"/>
                    <a:pt x="26" y="32"/>
                    <a:pt x="26" y="32"/>
                  </a:cubicBezTo>
                  <a:cubicBezTo>
                    <a:pt x="18" y="32"/>
                    <a:pt x="15" y="35"/>
                    <a:pt x="15" y="40"/>
                  </a:cubicBezTo>
                  <a:cubicBezTo>
                    <a:pt x="15" y="45"/>
                    <a:pt x="18" y="48"/>
                    <a:pt x="24" y="48"/>
                  </a:cubicBezTo>
                  <a:cubicBezTo>
                    <a:pt x="29" y="48"/>
                    <a:pt x="33" y="46"/>
                    <a:pt x="35" y="44"/>
                  </a:cubicBezTo>
                  <a:lnTo>
                    <a:pt x="35" y="32"/>
                  </a:lnTo>
                  <a:close/>
                  <a:moveTo>
                    <a:pt x="38" y="59"/>
                  </a:moveTo>
                  <a:cubicBezTo>
                    <a:pt x="36" y="53"/>
                    <a:pt x="36" y="53"/>
                    <a:pt x="36" y="53"/>
                  </a:cubicBezTo>
                  <a:cubicBezTo>
                    <a:pt x="32" y="57"/>
                    <a:pt x="27" y="59"/>
                    <a:pt x="19" y="59"/>
                  </a:cubicBezTo>
                  <a:cubicBezTo>
                    <a:pt x="9" y="59"/>
                    <a:pt x="0" y="52"/>
                    <a:pt x="0" y="41"/>
                  </a:cubicBezTo>
                  <a:cubicBezTo>
                    <a:pt x="0" y="29"/>
                    <a:pt x="10" y="23"/>
                    <a:pt x="24" y="22"/>
                  </a:cubicBezTo>
                  <a:cubicBezTo>
                    <a:pt x="35" y="22"/>
                    <a:pt x="35" y="22"/>
                    <a:pt x="35" y="22"/>
                  </a:cubicBezTo>
                  <a:cubicBezTo>
                    <a:pt x="35" y="20"/>
                    <a:pt x="35" y="20"/>
                    <a:pt x="35" y="20"/>
                  </a:cubicBezTo>
                  <a:cubicBezTo>
                    <a:pt x="35" y="13"/>
                    <a:pt x="30" y="11"/>
                    <a:pt x="23" y="11"/>
                  </a:cubicBezTo>
                  <a:cubicBezTo>
                    <a:pt x="17" y="11"/>
                    <a:pt x="13" y="13"/>
                    <a:pt x="9" y="15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12" y="1"/>
                    <a:pt x="19" y="0"/>
                    <a:pt x="27" y="0"/>
                  </a:cubicBezTo>
                  <a:cubicBezTo>
                    <a:pt x="41" y="0"/>
                    <a:pt x="49" y="5"/>
                    <a:pt x="49" y="20"/>
                  </a:cubicBezTo>
                  <a:cubicBezTo>
                    <a:pt x="49" y="43"/>
                    <a:pt x="49" y="43"/>
                    <a:pt x="49" y="43"/>
                  </a:cubicBezTo>
                  <a:cubicBezTo>
                    <a:pt x="49" y="51"/>
                    <a:pt x="50" y="57"/>
                    <a:pt x="51" y="59"/>
                  </a:cubicBezTo>
                  <a:lnTo>
                    <a:pt x="38" y="59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7" name="Freeform 46"/>
            <p:cNvSpPr>
              <a:spLocks/>
            </p:cNvSpPr>
            <p:nvPr/>
          </p:nvSpPr>
          <p:spPr bwMode="auto">
            <a:xfrm>
              <a:off x="7533679" y="6571850"/>
              <a:ext cx="35420" cy="55717"/>
            </a:xfrm>
            <a:custGeom>
              <a:avLst/>
              <a:gdLst>
                <a:gd name="T0" fmla="*/ 0 w 38"/>
                <a:gd name="T1" fmla="*/ 1 h 59"/>
                <a:gd name="T2" fmla="*/ 13 w 38"/>
                <a:gd name="T3" fmla="*/ 1 h 59"/>
                <a:gd name="T4" fmla="*/ 14 w 38"/>
                <a:gd name="T5" fmla="*/ 7 h 59"/>
                <a:gd name="T6" fmla="*/ 30 w 38"/>
                <a:gd name="T7" fmla="*/ 0 h 59"/>
                <a:gd name="T8" fmla="*/ 38 w 38"/>
                <a:gd name="T9" fmla="*/ 2 h 59"/>
                <a:gd name="T10" fmla="*/ 33 w 38"/>
                <a:gd name="T11" fmla="*/ 14 h 59"/>
                <a:gd name="T12" fmla="*/ 26 w 38"/>
                <a:gd name="T13" fmla="*/ 12 h 59"/>
                <a:gd name="T14" fmla="*/ 15 w 38"/>
                <a:gd name="T15" fmla="*/ 18 h 59"/>
                <a:gd name="T16" fmla="*/ 15 w 38"/>
                <a:gd name="T17" fmla="*/ 48 h 59"/>
                <a:gd name="T18" fmla="*/ 0 w 38"/>
                <a:gd name="T19" fmla="*/ 59 h 59"/>
                <a:gd name="T20" fmla="*/ 0 w 38"/>
                <a:gd name="T21" fmla="*/ 1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8" h="59">
                  <a:moveTo>
                    <a:pt x="0" y="1"/>
                  </a:moveTo>
                  <a:cubicBezTo>
                    <a:pt x="13" y="1"/>
                    <a:pt x="13" y="1"/>
                    <a:pt x="13" y="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20" y="2"/>
                    <a:pt x="25" y="0"/>
                    <a:pt x="30" y="0"/>
                  </a:cubicBezTo>
                  <a:cubicBezTo>
                    <a:pt x="33" y="0"/>
                    <a:pt x="36" y="0"/>
                    <a:pt x="38" y="2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0" y="13"/>
                    <a:pt x="28" y="12"/>
                    <a:pt x="26" y="12"/>
                  </a:cubicBezTo>
                  <a:cubicBezTo>
                    <a:pt x="23" y="12"/>
                    <a:pt x="19" y="14"/>
                    <a:pt x="15" y="1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59"/>
                    <a:pt x="0" y="59"/>
                    <a:pt x="0" y="59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8" name="Freeform 47"/>
            <p:cNvSpPr>
              <a:spLocks noEditPoints="1"/>
            </p:cNvSpPr>
            <p:nvPr/>
          </p:nvSpPr>
          <p:spPr bwMode="auto">
            <a:xfrm>
              <a:off x="7571089" y="6545584"/>
              <a:ext cx="50941" cy="81984"/>
            </a:xfrm>
            <a:custGeom>
              <a:avLst/>
              <a:gdLst>
                <a:gd name="T0" fmla="*/ 39 w 54"/>
                <a:gd name="T1" fmla="*/ 40 h 87"/>
                <a:gd name="T2" fmla="*/ 32 w 54"/>
                <a:gd name="T3" fmla="*/ 39 h 87"/>
                <a:gd name="T4" fmla="*/ 15 w 54"/>
                <a:gd name="T5" fmla="*/ 57 h 87"/>
                <a:gd name="T6" fmla="*/ 32 w 54"/>
                <a:gd name="T7" fmla="*/ 75 h 87"/>
                <a:gd name="T8" fmla="*/ 39 w 54"/>
                <a:gd name="T9" fmla="*/ 75 h 87"/>
                <a:gd name="T10" fmla="*/ 39 w 54"/>
                <a:gd name="T11" fmla="*/ 40 h 87"/>
                <a:gd name="T12" fmla="*/ 31 w 54"/>
                <a:gd name="T13" fmla="*/ 87 h 87"/>
                <a:gd name="T14" fmla="*/ 0 w 54"/>
                <a:gd name="T15" fmla="*/ 58 h 87"/>
                <a:gd name="T16" fmla="*/ 32 w 54"/>
                <a:gd name="T17" fmla="*/ 28 h 87"/>
                <a:gd name="T18" fmla="*/ 39 w 54"/>
                <a:gd name="T19" fmla="*/ 28 h 87"/>
                <a:gd name="T20" fmla="*/ 39 w 54"/>
                <a:gd name="T21" fmla="*/ 0 h 87"/>
                <a:gd name="T22" fmla="*/ 54 w 54"/>
                <a:gd name="T23" fmla="*/ 0 h 87"/>
                <a:gd name="T24" fmla="*/ 54 w 54"/>
                <a:gd name="T25" fmla="*/ 83 h 87"/>
                <a:gd name="T26" fmla="*/ 31 w 54"/>
                <a:gd name="T27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4" h="87">
                  <a:moveTo>
                    <a:pt x="39" y="40"/>
                  </a:moveTo>
                  <a:cubicBezTo>
                    <a:pt x="37" y="39"/>
                    <a:pt x="35" y="39"/>
                    <a:pt x="32" y="39"/>
                  </a:cubicBezTo>
                  <a:cubicBezTo>
                    <a:pt x="22" y="39"/>
                    <a:pt x="15" y="46"/>
                    <a:pt x="15" y="57"/>
                  </a:cubicBezTo>
                  <a:cubicBezTo>
                    <a:pt x="15" y="68"/>
                    <a:pt x="21" y="75"/>
                    <a:pt x="32" y="75"/>
                  </a:cubicBezTo>
                  <a:cubicBezTo>
                    <a:pt x="35" y="75"/>
                    <a:pt x="37" y="75"/>
                    <a:pt x="39" y="75"/>
                  </a:cubicBezTo>
                  <a:lnTo>
                    <a:pt x="39" y="40"/>
                  </a:lnTo>
                  <a:close/>
                  <a:moveTo>
                    <a:pt x="31" y="87"/>
                  </a:moveTo>
                  <a:cubicBezTo>
                    <a:pt x="14" y="87"/>
                    <a:pt x="0" y="77"/>
                    <a:pt x="0" y="58"/>
                  </a:cubicBezTo>
                  <a:cubicBezTo>
                    <a:pt x="0" y="40"/>
                    <a:pt x="13" y="28"/>
                    <a:pt x="32" y="28"/>
                  </a:cubicBezTo>
                  <a:cubicBezTo>
                    <a:pt x="35" y="28"/>
                    <a:pt x="37" y="28"/>
                    <a:pt x="39" y="28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48" y="86"/>
                    <a:pt x="41" y="87"/>
                    <a:pt x="31" y="87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9" name="Freeform 48"/>
            <p:cNvSpPr>
              <a:spLocks noEditPoints="1"/>
            </p:cNvSpPr>
            <p:nvPr/>
          </p:nvSpPr>
          <p:spPr bwMode="auto">
            <a:xfrm>
              <a:off x="7637154" y="6545584"/>
              <a:ext cx="53329" cy="80790"/>
            </a:xfrm>
            <a:custGeom>
              <a:avLst/>
              <a:gdLst>
                <a:gd name="T0" fmla="*/ 28 w 57"/>
                <a:gd name="T1" fmla="*/ 49 h 86"/>
                <a:gd name="T2" fmla="*/ 16 w 57"/>
                <a:gd name="T3" fmla="*/ 49 h 86"/>
                <a:gd name="T4" fmla="*/ 16 w 57"/>
                <a:gd name="T5" fmla="*/ 73 h 86"/>
                <a:gd name="T6" fmla="*/ 26 w 57"/>
                <a:gd name="T7" fmla="*/ 73 h 86"/>
                <a:gd name="T8" fmla="*/ 41 w 57"/>
                <a:gd name="T9" fmla="*/ 60 h 86"/>
                <a:gd name="T10" fmla="*/ 28 w 57"/>
                <a:gd name="T11" fmla="*/ 49 h 86"/>
                <a:gd name="T12" fmla="*/ 25 w 57"/>
                <a:gd name="T13" fmla="*/ 13 h 86"/>
                <a:gd name="T14" fmla="*/ 16 w 57"/>
                <a:gd name="T15" fmla="*/ 13 h 86"/>
                <a:gd name="T16" fmla="*/ 16 w 57"/>
                <a:gd name="T17" fmla="*/ 36 h 86"/>
                <a:gd name="T18" fmla="*/ 24 w 57"/>
                <a:gd name="T19" fmla="*/ 36 h 86"/>
                <a:gd name="T20" fmla="*/ 36 w 57"/>
                <a:gd name="T21" fmla="*/ 24 h 86"/>
                <a:gd name="T22" fmla="*/ 25 w 57"/>
                <a:gd name="T23" fmla="*/ 13 h 86"/>
                <a:gd name="T24" fmla="*/ 27 w 57"/>
                <a:gd name="T25" fmla="*/ 86 h 86"/>
                <a:gd name="T26" fmla="*/ 0 w 57"/>
                <a:gd name="T27" fmla="*/ 86 h 86"/>
                <a:gd name="T28" fmla="*/ 0 w 57"/>
                <a:gd name="T29" fmla="*/ 0 h 86"/>
                <a:gd name="T30" fmla="*/ 27 w 57"/>
                <a:gd name="T31" fmla="*/ 0 h 86"/>
                <a:gd name="T32" fmla="*/ 52 w 57"/>
                <a:gd name="T33" fmla="*/ 22 h 86"/>
                <a:gd name="T34" fmla="*/ 42 w 57"/>
                <a:gd name="T35" fmla="*/ 40 h 86"/>
                <a:gd name="T36" fmla="*/ 42 w 57"/>
                <a:gd name="T37" fmla="*/ 41 h 86"/>
                <a:gd name="T38" fmla="*/ 57 w 57"/>
                <a:gd name="T39" fmla="*/ 60 h 86"/>
                <a:gd name="T40" fmla="*/ 27 w 57"/>
                <a:gd name="T41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7" h="86">
                  <a:moveTo>
                    <a:pt x="28" y="49"/>
                  </a:moveTo>
                  <a:cubicBezTo>
                    <a:pt x="16" y="49"/>
                    <a:pt x="16" y="49"/>
                    <a:pt x="16" y="49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36" y="73"/>
                    <a:pt x="41" y="68"/>
                    <a:pt x="41" y="60"/>
                  </a:cubicBezTo>
                  <a:cubicBezTo>
                    <a:pt x="41" y="54"/>
                    <a:pt x="36" y="49"/>
                    <a:pt x="28" y="49"/>
                  </a:cubicBezTo>
                  <a:moveTo>
                    <a:pt x="25" y="13"/>
                  </a:moveTo>
                  <a:cubicBezTo>
                    <a:pt x="16" y="13"/>
                    <a:pt x="16" y="13"/>
                    <a:pt x="16" y="13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31" y="36"/>
                    <a:pt x="36" y="31"/>
                    <a:pt x="36" y="24"/>
                  </a:cubicBezTo>
                  <a:cubicBezTo>
                    <a:pt x="36" y="18"/>
                    <a:pt x="32" y="13"/>
                    <a:pt x="25" y="13"/>
                  </a:cubicBezTo>
                  <a:moveTo>
                    <a:pt x="27" y="86"/>
                  </a:moveTo>
                  <a:cubicBezTo>
                    <a:pt x="0" y="86"/>
                    <a:pt x="0" y="86"/>
                    <a:pt x="0" y="8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47" y="0"/>
                    <a:pt x="52" y="12"/>
                    <a:pt x="52" y="22"/>
                  </a:cubicBezTo>
                  <a:cubicBezTo>
                    <a:pt x="52" y="31"/>
                    <a:pt x="49" y="36"/>
                    <a:pt x="42" y="40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53" y="42"/>
                    <a:pt x="57" y="50"/>
                    <a:pt x="57" y="60"/>
                  </a:cubicBezTo>
                  <a:cubicBezTo>
                    <a:pt x="57" y="73"/>
                    <a:pt x="49" y="86"/>
                    <a:pt x="27" y="86"/>
                  </a:cubicBezTo>
                </a:path>
              </a:pathLst>
            </a:custGeom>
            <a:solidFill>
              <a:srgbClr val="B2BB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0" name="Freeform 49"/>
            <p:cNvSpPr>
              <a:spLocks/>
            </p:cNvSpPr>
            <p:nvPr/>
          </p:nvSpPr>
          <p:spPr bwMode="auto">
            <a:xfrm>
              <a:off x="7700830" y="6571850"/>
              <a:ext cx="35818" cy="55717"/>
            </a:xfrm>
            <a:custGeom>
              <a:avLst/>
              <a:gdLst>
                <a:gd name="T0" fmla="*/ 0 w 38"/>
                <a:gd name="T1" fmla="*/ 1 h 59"/>
                <a:gd name="T2" fmla="*/ 12 w 38"/>
                <a:gd name="T3" fmla="*/ 1 h 59"/>
                <a:gd name="T4" fmla="*/ 14 w 38"/>
                <a:gd name="T5" fmla="*/ 7 h 59"/>
                <a:gd name="T6" fmla="*/ 30 w 38"/>
                <a:gd name="T7" fmla="*/ 0 h 59"/>
                <a:gd name="T8" fmla="*/ 38 w 38"/>
                <a:gd name="T9" fmla="*/ 2 h 59"/>
                <a:gd name="T10" fmla="*/ 33 w 38"/>
                <a:gd name="T11" fmla="*/ 14 h 59"/>
                <a:gd name="T12" fmla="*/ 26 w 38"/>
                <a:gd name="T13" fmla="*/ 12 h 59"/>
                <a:gd name="T14" fmla="*/ 15 w 38"/>
                <a:gd name="T15" fmla="*/ 18 h 59"/>
                <a:gd name="T16" fmla="*/ 15 w 38"/>
                <a:gd name="T17" fmla="*/ 48 h 59"/>
                <a:gd name="T18" fmla="*/ 0 w 38"/>
                <a:gd name="T19" fmla="*/ 59 h 59"/>
                <a:gd name="T20" fmla="*/ 0 w 38"/>
                <a:gd name="T21" fmla="*/ 1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8" h="59">
                  <a:moveTo>
                    <a:pt x="0" y="1"/>
                  </a:moveTo>
                  <a:cubicBezTo>
                    <a:pt x="12" y="1"/>
                    <a:pt x="12" y="1"/>
                    <a:pt x="12" y="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20" y="2"/>
                    <a:pt x="24" y="0"/>
                    <a:pt x="30" y="0"/>
                  </a:cubicBezTo>
                  <a:cubicBezTo>
                    <a:pt x="33" y="0"/>
                    <a:pt x="36" y="0"/>
                    <a:pt x="38" y="2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0" y="13"/>
                    <a:pt x="28" y="12"/>
                    <a:pt x="26" y="12"/>
                  </a:cubicBezTo>
                  <a:cubicBezTo>
                    <a:pt x="22" y="12"/>
                    <a:pt x="19" y="14"/>
                    <a:pt x="15" y="1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59"/>
                    <a:pt x="0" y="59"/>
                    <a:pt x="0" y="59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B2BB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1" name="Freeform 50"/>
            <p:cNvSpPr>
              <a:spLocks noEditPoints="1"/>
            </p:cNvSpPr>
            <p:nvPr/>
          </p:nvSpPr>
          <p:spPr bwMode="auto">
            <a:xfrm>
              <a:off x="7737444" y="6571850"/>
              <a:ext cx="54523" cy="55717"/>
            </a:xfrm>
            <a:custGeom>
              <a:avLst/>
              <a:gdLst>
                <a:gd name="T0" fmla="*/ 29 w 58"/>
                <a:gd name="T1" fmla="*/ 11 h 59"/>
                <a:gd name="T2" fmla="*/ 15 w 58"/>
                <a:gd name="T3" fmla="*/ 29 h 59"/>
                <a:gd name="T4" fmla="*/ 29 w 58"/>
                <a:gd name="T5" fmla="*/ 48 h 59"/>
                <a:gd name="T6" fmla="*/ 43 w 58"/>
                <a:gd name="T7" fmla="*/ 29 h 59"/>
                <a:gd name="T8" fmla="*/ 29 w 58"/>
                <a:gd name="T9" fmla="*/ 11 h 59"/>
                <a:gd name="T10" fmla="*/ 50 w 58"/>
                <a:gd name="T11" fmla="*/ 51 h 59"/>
                <a:gd name="T12" fmla="*/ 29 w 58"/>
                <a:gd name="T13" fmla="*/ 59 h 59"/>
                <a:gd name="T14" fmla="*/ 9 w 58"/>
                <a:gd name="T15" fmla="*/ 52 h 59"/>
                <a:gd name="T16" fmla="*/ 0 w 58"/>
                <a:gd name="T17" fmla="*/ 30 h 59"/>
                <a:gd name="T18" fmla="*/ 9 w 58"/>
                <a:gd name="T19" fmla="*/ 8 h 59"/>
                <a:gd name="T20" fmla="*/ 29 w 58"/>
                <a:gd name="T21" fmla="*/ 0 h 59"/>
                <a:gd name="T22" fmla="*/ 50 w 58"/>
                <a:gd name="T23" fmla="*/ 8 h 59"/>
                <a:gd name="T24" fmla="*/ 58 w 58"/>
                <a:gd name="T25" fmla="*/ 29 h 59"/>
                <a:gd name="T26" fmla="*/ 50 w 58"/>
                <a:gd name="T27" fmla="*/ 51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8" h="59">
                  <a:moveTo>
                    <a:pt x="29" y="11"/>
                  </a:moveTo>
                  <a:cubicBezTo>
                    <a:pt x="20" y="11"/>
                    <a:pt x="15" y="19"/>
                    <a:pt x="15" y="29"/>
                  </a:cubicBezTo>
                  <a:cubicBezTo>
                    <a:pt x="15" y="41"/>
                    <a:pt x="20" y="48"/>
                    <a:pt x="29" y="48"/>
                  </a:cubicBezTo>
                  <a:cubicBezTo>
                    <a:pt x="38" y="48"/>
                    <a:pt x="43" y="40"/>
                    <a:pt x="43" y="29"/>
                  </a:cubicBezTo>
                  <a:cubicBezTo>
                    <a:pt x="43" y="18"/>
                    <a:pt x="38" y="11"/>
                    <a:pt x="29" y="11"/>
                  </a:cubicBezTo>
                  <a:moveTo>
                    <a:pt x="50" y="51"/>
                  </a:moveTo>
                  <a:cubicBezTo>
                    <a:pt x="45" y="56"/>
                    <a:pt x="38" y="59"/>
                    <a:pt x="29" y="59"/>
                  </a:cubicBezTo>
                  <a:cubicBezTo>
                    <a:pt x="21" y="59"/>
                    <a:pt x="14" y="57"/>
                    <a:pt x="9" y="52"/>
                  </a:cubicBezTo>
                  <a:cubicBezTo>
                    <a:pt x="3" y="47"/>
                    <a:pt x="0" y="39"/>
                    <a:pt x="0" y="30"/>
                  </a:cubicBezTo>
                  <a:cubicBezTo>
                    <a:pt x="0" y="21"/>
                    <a:pt x="3" y="13"/>
                    <a:pt x="9" y="8"/>
                  </a:cubicBezTo>
                  <a:cubicBezTo>
                    <a:pt x="14" y="3"/>
                    <a:pt x="21" y="0"/>
                    <a:pt x="29" y="0"/>
                  </a:cubicBezTo>
                  <a:cubicBezTo>
                    <a:pt x="38" y="0"/>
                    <a:pt x="45" y="3"/>
                    <a:pt x="50" y="8"/>
                  </a:cubicBezTo>
                  <a:cubicBezTo>
                    <a:pt x="55" y="13"/>
                    <a:pt x="58" y="21"/>
                    <a:pt x="58" y="29"/>
                  </a:cubicBezTo>
                  <a:cubicBezTo>
                    <a:pt x="58" y="38"/>
                    <a:pt x="55" y="46"/>
                    <a:pt x="50" y="51"/>
                  </a:cubicBezTo>
                </a:path>
              </a:pathLst>
            </a:custGeom>
            <a:solidFill>
              <a:srgbClr val="B2BB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2" name="Freeform 51"/>
            <p:cNvSpPr>
              <a:spLocks/>
            </p:cNvSpPr>
            <p:nvPr/>
          </p:nvSpPr>
          <p:spPr bwMode="auto">
            <a:xfrm>
              <a:off x="7793957" y="6573044"/>
              <a:ext cx="84769" cy="57309"/>
            </a:xfrm>
            <a:custGeom>
              <a:avLst/>
              <a:gdLst>
                <a:gd name="T0" fmla="*/ 15 w 90"/>
                <a:gd name="T1" fmla="*/ 0 h 61"/>
                <a:gd name="T2" fmla="*/ 27 w 90"/>
                <a:gd name="T3" fmla="*/ 39 h 61"/>
                <a:gd name="T4" fmla="*/ 27 w 90"/>
                <a:gd name="T5" fmla="*/ 39 h 61"/>
                <a:gd name="T6" fmla="*/ 40 w 90"/>
                <a:gd name="T7" fmla="*/ 0 h 61"/>
                <a:gd name="T8" fmla="*/ 51 w 90"/>
                <a:gd name="T9" fmla="*/ 0 h 61"/>
                <a:gd name="T10" fmla="*/ 64 w 90"/>
                <a:gd name="T11" fmla="*/ 39 h 61"/>
                <a:gd name="T12" fmla="*/ 64 w 90"/>
                <a:gd name="T13" fmla="*/ 39 h 61"/>
                <a:gd name="T14" fmla="*/ 76 w 90"/>
                <a:gd name="T15" fmla="*/ 0 h 61"/>
                <a:gd name="T16" fmla="*/ 90 w 90"/>
                <a:gd name="T17" fmla="*/ 0 h 61"/>
                <a:gd name="T18" fmla="*/ 73 w 90"/>
                <a:gd name="T19" fmla="*/ 47 h 61"/>
                <a:gd name="T20" fmla="*/ 58 w 90"/>
                <a:gd name="T21" fmla="*/ 58 h 61"/>
                <a:gd name="T22" fmla="*/ 45 w 90"/>
                <a:gd name="T23" fmla="*/ 19 h 61"/>
                <a:gd name="T24" fmla="*/ 44 w 90"/>
                <a:gd name="T25" fmla="*/ 19 h 61"/>
                <a:gd name="T26" fmla="*/ 35 w 90"/>
                <a:gd name="T27" fmla="*/ 47 h 61"/>
                <a:gd name="T28" fmla="*/ 20 w 90"/>
                <a:gd name="T29" fmla="*/ 58 h 61"/>
                <a:gd name="T30" fmla="*/ 0 w 90"/>
                <a:gd name="T31" fmla="*/ 0 h 61"/>
                <a:gd name="T32" fmla="*/ 15 w 90"/>
                <a:gd name="T33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61">
                  <a:moveTo>
                    <a:pt x="15" y="0"/>
                  </a:moveTo>
                  <a:cubicBezTo>
                    <a:pt x="27" y="39"/>
                    <a:pt x="27" y="39"/>
                    <a:pt x="27" y="39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76" y="0"/>
                    <a:pt x="76" y="0"/>
                    <a:pt x="76" y="0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3" y="47"/>
                    <a:pt x="69" y="61"/>
                    <a:pt x="58" y="58"/>
                  </a:cubicBezTo>
                  <a:cubicBezTo>
                    <a:pt x="45" y="19"/>
                    <a:pt x="45" y="19"/>
                    <a:pt x="45" y="19"/>
                  </a:cubicBezTo>
                  <a:cubicBezTo>
                    <a:pt x="44" y="19"/>
                    <a:pt x="44" y="19"/>
                    <a:pt x="44" y="19"/>
                  </a:cubicBezTo>
                  <a:cubicBezTo>
                    <a:pt x="35" y="47"/>
                    <a:pt x="35" y="47"/>
                    <a:pt x="35" y="47"/>
                  </a:cubicBezTo>
                  <a:cubicBezTo>
                    <a:pt x="35" y="47"/>
                    <a:pt x="31" y="61"/>
                    <a:pt x="20" y="58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5" y="0"/>
                  </a:lnTo>
                  <a:close/>
                </a:path>
              </a:pathLst>
            </a:custGeom>
            <a:solidFill>
              <a:srgbClr val="B2BB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3" name="Freeform 52"/>
            <p:cNvSpPr>
              <a:spLocks/>
            </p:cNvSpPr>
            <p:nvPr/>
          </p:nvSpPr>
          <p:spPr bwMode="auto">
            <a:xfrm>
              <a:off x="7886288" y="6571850"/>
              <a:ext cx="48553" cy="55717"/>
            </a:xfrm>
            <a:custGeom>
              <a:avLst/>
              <a:gdLst>
                <a:gd name="T0" fmla="*/ 52 w 52"/>
                <a:gd name="T1" fmla="*/ 20 h 59"/>
                <a:gd name="T2" fmla="*/ 52 w 52"/>
                <a:gd name="T3" fmla="*/ 48 h 59"/>
                <a:gd name="T4" fmla="*/ 38 w 52"/>
                <a:gd name="T5" fmla="*/ 59 h 59"/>
                <a:gd name="T6" fmla="*/ 38 w 52"/>
                <a:gd name="T7" fmla="*/ 24 h 59"/>
                <a:gd name="T8" fmla="*/ 29 w 52"/>
                <a:gd name="T9" fmla="*/ 12 h 59"/>
                <a:gd name="T10" fmla="*/ 15 w 52"/>
                <a:gd name="T11" fmla="*/ 18 h 59"/>
                <a:gd name="T12" fmla="*/ 15 w 52"/>
                <a:gd name="T13" fmla="*/ 48 h 59"/>
                <a:gd name="T14" fmla="*/ 0 w 52"/>
                <a:gd name="T15" fmla="*/ 59 h 59"/>
                <a:gd name="T16" fmla="*/ 0 w 52"/>
                <a:gd name="T17" fmla="*/ 1 h 59"/>
                <a:gd name="T18" fmla="*/ 13 w 52"/>
                <a:gd name="T19" fmla="*/ 1 h 59"/>
                <a:gd name="T20" fmla="*/ 14 w 52"/>
                <a:gd name="T21" fmla="*/ 7 h 59"/>
                <a:gd name="T22" fmla="*/ 34 w 52"/>
                <a:gd name="T23" fmla="*/ 0 h 59"/>
                <a:gd name="T24" fmla="*/ 52 w 52"/>
                <a:gd name="T25" fmla="*/ 2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2" h="59">
                  <a:moveTo>
                    <a:pt x="52" y="20"/>
                  </a:moveTo>
                  <a:cubicBezTo>
                    <a:pt x="52" y="48"/>
                    <a:pt x="52" y="48"/>
                    <a:pt x="52" y="48"/>
                  </a:cubicBezTo>
                  <a:cubicBezTo>
                    <a:pt x="52" y="59"/>
                    <a:pt x="38" y="59"/>
                    <a:pt x="38" y="59"/>
                  </a:cubicBezTo>
                  <a:cubicBezTo>
                    <a:pt x="38" y="24"/>
                    <a:pt x="38" y="24"/>
                    <a:pt x="38" y="24"/>
                  </a:cubicBezTo>
                  <a:cubicBezTo>
                    <a:pt x="38" y="19"/>
                    <a:pt x="37" y="12"/>
                    <a:pt x="29" y="12"/>
                  </a:cubicBezTo>
                  <a:cubicBezTo>
                    <a:pt x="24" y="12"/>
                    <a:pt x="19" y="15"/>
                    <a:pt x="15" y="1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59"/>
                    <a:pt x="0" y="59"/>
                    <a:pt x="0" y="5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20" y="2"/>
                    <a:pt x="27" y="0"/>
                    <a:pt x="34" y="0"/>
                  </a:cubicBezTo>
                  <a:cubicBezTo>
                    <a:pt x="43" y="0"/>
                    <a:pt x="52" y="5"/>
                    <a:pt x="52" y="20"/>
                  </a:cubicBezTo>
                </a:path>
              </a:pathLst>
            </a:custGeom>
            <a:solidFill>
              <a:srgbClr val="B2BB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9495505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With 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 userDrawn="1"/>
        </p:nvGrpSpPr>
        <p:grpSpPr>
          <a:xfrm>
            <a:off x="1" y="937260"/>
            <a:ext cx="3844339" cy="43398"/>
            <a:chOff x="0" y="718602"/>
            <a:chExt cx="3844339" cy="43398"/>
          </a:xfrm>
        </p:grpSpPr>
        <p:cxnSp>
          <p:nvCxnSpPr>
            <p:cNvPr id="48" name="Straight Connector 47"/>
            <p:cNvCxnSpPr/>
            <p:nvPr userDrawn="1"/>
          </p:nvCxnSpPr>
          <p:spPr>
            <a:xfrm>
              <a:off x="0" y="718602"/>
              <a:ext cx="3844339" cy="0"/>
            </a:xfrm>
            <a:prstGeom prst="line">
              <a:avLst/>
            </a:prstGeom>
            <a:ln>
              <a:gradFill>
                <a:gsLst>
                  <a:gs pos="100000">
                    <a:schemeClr val="accent1">
                      <a:tint val="66000"/>
                      <a:satMod val="160000"/>
                      <a:lumMod val="0"/>
                      <a:lumOff val="100000"/>
                      <a:alpha val="0"/>
                    </a:schemeClr>
                  </a:gs>
                  <a:gs pos="44000">
                    <a:schemeClr val="accent6"/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 userDrawn="1"/>
          </p:nvCxnSpPr>
          <p:spPr>
            <a:xfrm>
              <a:off x="0" y="762000"/>
              <a:ext cx="2180639" cy="0"/>
            </a:xfrm>
            <a:prstGeom prst="line">
              <a:avLst/>
            </a:prstGeom>
            <a:ln>
              <a:gradFill>
                <a:gsLst>
                  <a:gs pos="100000">
                    <a:schemeClr val="accent1">
                      <a:tint val="66000"/>
                      <a:satMod val="160000"/>
                      <a:lumMod val="0"/>
                      <a:lumOff val="100000"/>
                      <a:alpha val="0"/>
                    </a:schemeClr>
                  </a:gs>
                  <a:gs pos="44000">
                    <a:schemeClr val="accent6"/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72" name="Straight Connector 71"/>
          <p:cNvCxnSpPr/>
          <p:nvPr userDrawn="1"/>
        </p:nvCxnSpPr>
        <p:spPr>
          <a:xfrm>
            <a:off x="533083" y="6668906"/>
            <a:ext cx="0" cy="189097"/>
          </a:xfrm>
          <a:prstGeom prst="line">
            <a:avLst/>
          </a:prstGeom>
          <a:noFill/>
          <a:ln w="9525" cap="flat" cmpd="sng" algn="ctr">
            <a:gradFill>
              <a:gsLst>
                <a:gs pos="100000">
                  <a:schemeClr val="accent1"/>
                </a:gs>
                <a:gs pos="0">
                  <a:schemeClr val="accent1">
                    <a:alpha val="0"/>
                  </a:schemeClr>
                </a:gs>
              </a:gsLst>
              <a:lin ang="5400000" scaled="0"/>
            </a:gradFill>
            <a:prstDash val="solid"/>
          </a:ln>
          <a:effectLst/>
        </p:spPr>
      </p:cxnSp>
      <p:cxnSp>
        <p:nvCxnSpPr>
          <p:cNvPr id="73" name="Straight Connector 72"/>
          <p:cNvCxnSpPr/>
          <p:nvPr userDrawn="1"/>
        </p:nvCxnSpPr>
        <p:spPr>
          <a:xfrm>
            <a:off x="482283" y="6580598"/>
            <a:ext cx="0" cy="277405"/>
          </a:xfrm>
          <a:prstGeom prst="line">
            <a:avLst/>
          </a:prstGeom>
          <a:noFill/>
          <a:ln w="9525" cap="flat" cmpd="sng" algn="ctr">
            <a:gradFill>
              <a:gsLst>
                <a:gs pos="100000">
                  <a:schemeClr val="accent2"/>
                </a:gs>
                <a:gs pos="0">
                  <a:schemeClr val="accent2">
                    <a:alpha val="0"/>
                  </a:schemeClr>
                </a:gs>
              </a:gsLst>
              <a:lin ang="5400000" scaled="0"/>
            </a:gradFill>
            <a:prstDash val="solid"/>
          </a:ln>
          <a:effectLst/>
        </p:spPr>
      </p:cxn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782F8-BCDA-4353-9A4D-15664731C403}" type="datetime1">
              <a:rPr lang="en-US" smtClean="0"/>
              <a:pPr/>
              <a:t>4/17/2013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B4E72-7858-48F1-A40D-12FF09E4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85817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6010275" y="1161420"/>
            <a:ext cx="3133725" cy="40385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i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grpSp>
        <p:nvGrpSpPr>
          <p:cNvPr id="4" name="Group 3"/>
          <p:cNvGrpSpPr/>
          <p:nvPr userDrawn="1"/>
        </p:nvGrpSpPr>
        <p:grpSpPr>
          <a:xfrm>
            <a:off x="1" y="937260"/>
            <a:ext cx="3844339" cy="43398"/>
            <a:chOff x="0" y="718602"/>
            <a:chExt cx="3844339" cy="43398"/>
          </a:xfrm>
        </p:grpSpPr>
        <p:cxnSp>
          <p:nvCxnSpPr>
            <p:cNvPr id="54" name="Straight Connector 53"/>
            <p:cNvCxnSpPr/>
            <p:nvPr userDrawn="1"/>
          </p:nvCxnSpPr>
          <p:spPr>
            <a:xfrm>
              <a:off x="0" y="718602"/>
              <a:ext cx="3844339" cy="0"/>
            </a:xfrm>
            <a:prstGeom prst="line">
              <a:avLst/>
            </a:prstGeom>
            <a:ln>
              <a:gradFill>
                <a:gsLst>
                  <a:gs pos="100000">
                    <a:schemeClr val="accent1">
                      <a:tint val="66000"/>
                      <a:satMod val="160000"/>
                      <a:lumMod val="0"/>
                      <a:lumOff val="100000"/>
                      <a:alpha val="0"/>
                    </a:schemeClr>
                  </a:gs>
                  <a:gs pos="44000">
                    <a:schemeClr val="accent6"/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 userDrawn="1"/>
          </p:nvCxnSpPr>
          <p:spPr>
            <a:xfrm>
              <a:off x="0" y="762000"/>
              <a:ext cx="2180639" cy="0"/>
            </a:xfrm>
            <a:prstGeom prst="line">
              <a:avLst/>
            </a:prstGeom>
            <a:ln>
              <a:gradFill>
                <a:gsLst>
                  <a:gs pos="100000">
                    <a:schemeClr val="accent1">
                      <a:tint val="66000"/>
                      <a:satMod val="160000"/>
                      <a:lumMod val="0"/>
                      <a:lumOff val="100000"/>
                      <a:alpha val="0"/>
                    </a:schemeClr>
                  </a:gs>
                  <a:gs pos="44000">
                    <a:schemeClr val="accent6"/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77" name="Straight Connector 76"/>
          <p:cNvCxnSpPr/>
          <p:nvPr userDrawn="1"/>
        </p:nvCxnSpPr>
        <p:spPr>
          <a:xfrm>
            <a:off x="533083" y="6668906"/>
            <a:ext cx="0" cy="189097"/>
          </a:xfrm>
          <a:prstGeom prst="line">
            <a:avLst/>
          </a:prstGeom>
          <a:noFill/>
          <a:ln w="9525" cap="flat" cmpd="sng" algn="ctr">
            <a:gradFill>
              <a:gsLst>
                <a:gs pos="100000">
                  <a:schemeClr val="accent1"/>
                </a:gs>
                <a:gs pos="0">
                  <a:schemeClr val="accent1">
                    <a:alpha val="0"/>
                  </a:schemeClr>
                </a:gs>
              </a:gsLst>
              <a:lin ang="5400000" scaled="0"/>
            </a:gradFill>
            <a:prstDash val="solid"/>
          </a:ln>
          <a:effectLst/>
        </p:spPr>
      </p:cxnSp>
      <p:cxnSp>
        <p:nvCxnSpPr>
          <p:cNvPr id="78" name="Straight Connector 77"/>
          <p:cNvCxnSpPr/>
          <p:nvPr userDrawn="1"/>
        </p:nvCxnSpPr>
        <p:spPr>
          <a:xfrm>
            <a:off x="482283" y="6580598"/>
            <a:ext cx="0" cy="277405"/>
          </a:xfrm>
          <a:prstGeom prst="line">
            <a:avLst/>
          </a:prstGeom>
          <a:noFill/>
          <a:ln w="9525" cap="flat" cmpd="sng" algn="ctr">
            <a:gradFill>
              <a:gsLst>
                <a:gs pos="100000">
                  <a:schemeClr val="accent2"/>
                </a:gs>
                <a:gs pos="0">
                  <a:schemeClr val="accent2">
                    <a:alpha val="0"/>
                  </a:schemeClr>
                </a:gs>
              </a:gsLst>
              <a:lin ang="5400000" scaled="0"/>
            </a:gradFill>
            <a:prstDash val="solid"/>
          </a:ln>
          <a:effectLst/>
        </p:spPr>
      </p:cxn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Footer Placeholder 24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26" name="Slide Number Placeholder 25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19AB4E72-7858-48F1-A40D-12FF09E4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21" hasCustomPrompt="1"/>
          </p:nvPr>
        </p:nvSpPr>
        <p:spPr>
          <a:xfrm>
            <a:off x="0" y="5249609"/>
            <a:ext cx="9144000" cy="1060704"/>
          </a:xfrm>
          <a:solidFill>
            <a:schemeClr val="accent5">
              <a:lumMod val="40000"/>
              <a:lumOff val="60000"/>
            </a:schemeClr>
          </a:solidFill>
        </p:spPr>
        <p:txBody>
          <a:bodyPr lIns="356616" rIns="274320" bIns="91440" anchor="b">
            <a:sp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9000"/>
              <a:buFont typeface="Arial" pitchFamily="34" charset="0"/>
              <a:buNone/>
              <a:tabLst/>
              <a:defRPr sz="2000" i="1" baseline="0">
                <a:solidFill>
                  <a:schemeClr val="accent6"/>
                </a:solidFill>
                <a:latin typeface="+mj-lt"/>
              </a:defRPr>
            </a:lvl1pPr>
            <a:lvl2pPr>
              <a:defRPr i="1">
                <a:latin typeface="+mj-lt"/>
              </a:defRPr>
            </a:lvl2pPr>
            <a:lvl3pPr>
              <a:defRPr i="1">
                <a:latin typeface="+mj-lt"/>
              </a:defRPr>
            </a:lvl3pPr>
            <a:lvl4pPr>
              <a:defRPr i="1">
                <a:latin typeface="+mj-lt"/>
              </a:defRPr>
            </a:lvl4pPr>
            <a:lvl5pPr>
              <a:defRPr i="1">
                <a:latin typeface="+mj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9000"/>
              <a:buFont typeface="Arial" pitchFamily="34" charset="0"/>
              <a:buNone/>
              <a:tabLst/>
              <a:defRPr/>
            </a:pPr>
            <a:r>
              <a:rPr lang="en-US" dirty="0" smtClean="0"/>
              <a:t>Enter key takeaway here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20"/>
          </p:nvPr>
        </p:nvSpPr>
        <p:spPr/>
        <p:txBody>
          <a:bodyPr/>
          <a:lstStyle/>
          <a:p>
            <a:fld id="{74DA24B9-E5DD-43F6-918F-63DEB5129CF2}" type="datetime1">
              <a:rPr lang="en-US" smtClean="0"/>
              <a:pPr/>
              <a:t>4/17/2013</a:t>
            </a:fld>
            <a:endParaRPr lang="en-US" dirty="0"/>
          </a:p>
        </p:txBody>
      </p:sp>
      <p:sp>
        <p:nvSpPr>
          <p:cNvPr id="14" name="Text Placeholder 6"/>
          <p:cNvSpPr>
            <a:spLocks noGrp="1"/>
          </p:cNvSpPr>
          <p:nvPr>
            <p:ph type="body" sz="quarter" idx="19"/>
          </p:nvPr>
        </p:nvSpPr>
        <p:spPr>
          <a:xfrm>
            <a:off x="268288" y="1168576"/>
            <a:ext cx="5200583" cy="4033726"/>
          </a:xfrm>
        </p:spPr>
        <p:txBody>
          <a:bodyPr/>
          <a:lstStyle>
            <a:lvl1pPr marL="0" indent="0">
              <a:buFont typeface="Arial" pitchFamily="34" charset="0"/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228600" indent="0">
              <a:buFont typeface="Arial" pitchFamily="34" charset="0"/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400050" indent="0">
              <a:buFont typeface="Arial" pitchFamily="34" charset="0"/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marL="571500" indent="0">
              <a:buFont typeface="Arial" pitchFamily="34" charset="0"/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marL="742950" indent="0">
              <a:buFont typeface="Arial" pitchFamily="34" charset="0"/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5550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
                                          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
                                          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
                                          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Slat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/>
          <p:cNvSpPr/>
          <p:nvPr userDrawn="1"/>
        </p:nvSpPr>
        <p:spPr>
          <a:xfrm>
            <a:off x="7881998" y="6567310"/>
            <a:ext cx="1124814" cy="15600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6010275" y="1161420"/>
            <a:ext cx="3133725" cy="40808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i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grpSp>
        <p:nvGrpSpPr>
          <p:cNvPr id="32" name="Group 31"/>
          <p:cNvGrpSpPr/>
          <p:nvPr userDrawn="1"/>
        </p:nvGrpSpPr>
        <p:grpSpPr>
          <a:xfrm>
            <a:off x="1" y="937260"/>
            <a:ext cx="3844339" cy="43398"/>
            <a:chOff x="1" y="937260"/>
            <a:chExt cx="3844339" cy="43398"/>
          </a:xfrm>
        </p:grpSpPr>
        <p:cxnSp>
          <p:nvCxnSpPr>
            <p:cNvPr id="51" name="Straight Connector 50"/>
            <p:cNvCxnSpPr/>
            <p:nvPr userDrawn="1"/>
          </p:nvCxnSpPr>
          <p:spPr>
            <a:xfrm>
              <a:off x="1" y="937260"/>
              <a:ext cx="3844339" cy="0"/>
            </a:xfrm>
            <a:prstGeom prst="line">
              <a:avLst/>
            </a:prstGeom>
            <a:ln>
              <a:gradFill>
                <a:gsLst>
                  <a:gs pos="100000">
                    <a:schemeClr val="accent1">
                      <a:tint val="66000"/>
                      <a:satMod val="160000"/>
                      <a:lumMod val="0"/>
                      <a:lumOff val="100000"/>
                      <a:alpha val="0"/>
                    </a:schemeClr>
                  </a:gs>
                  <a:gs pos="44000">
                    <a:schemeClr val="accent6">
                      <a:lumMod val="75000"/>
                    </a:schemeClr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 userDrawn="1"/>
          </p:nvCxnSpPr>
          <p:spPr>
            <a:xfrm>
              <a:off x="1" y="980658"/>
              <a:ext cx="2180639" cy="0"/>
            </a:xfrm>
            <a:prstGeom prst="line">
              <a:avLst/>
            </a:prstGeom>
            <a:ln>
              <a:gradFill>
                <a:gsLst>
                  <a:gs pos="100000">
                    <a:schemeClr val="accent1">
                      <a:tint val="66000"/>
                      <a:satMod val="160000"/>
                      <a:lumMod val="0"/>
                      <a:lumOff val="100000"/>
                      <a:alpha val="0"/>
                    </a:schemeClr>
                  </a:gs>
                  <a:gs pos="44000">
                    <a:schemeClr val="bg1"/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" name="Group 53"/>
          <p:cNvGrpSpPr/>
          <p:nvPr userDrawn="1"/>
        </p:nvGrpSpPr>
        <p:grpSpPr>
          <a:xfrm>
            <a:off x="7881997" y="6567093"/>
            <a:ext cx="1124815" cy="156007"/>
            <a:chOff x="7019492" y="6521307"/>
            <a:chExt cx="915349" cy="126955"/>
          </a:xfrm>
        </p:grpSpPr>
        <p:sp>
          <p:nvSpPr>
            <p:cNvPr id="55" name="Freeform 54"/>
            <p:cNvSpPr>
              <a:spLocks/>
            </p:cNvSpPr>
            <p:nvPr/>
          </p:nvSpPr>
          <p:spPr bwMode="auto">
            <a:xfrm>
              <a:off x="7019492" y="6521307"/>
              <a:ext cx="81585" cy="126955"/>
            </a:xfrm>
            <a:custGeom>
              <a:avLst/>
              <a:gdLst>
                <a:gd name="T0" fmla="*/ 87 w 87"/>
                <a:gd name="T1" fmla="*/ 15 h 135"/>
                <a:gd name="T2" fmla="*/ 87 w 87"/>
                <a:gd name="T3" fmla="*/ 44 h 135"/>
                <a:gd name="T4" fmla="*/ 72 w 87"/>
                <a:gd name="T5" fmla="*/ 29 h 135"/>
                <a:gd name="T6" fmla="*/ 56 w 87"/>
                <a:gd name="T7" fmla="*/ 28 h 135"/>
                <a:gd name="T8" fmla="*/ 57 w 87"/>
                <a:gd name="T9" fmla="*/ 44 h 135"/>
                <a:gd name="T10" fmla="*/ 87 w 87"/>
                <a:gd name="T11" fmla="*/ 73 h 135"/>
                <a:gd name="T12" fmla="*/ 87 w 87"/>
                <a:gd name="T13" fmla="*/ 102 h 135"/>
                <a:gd name="T14" fmla="*/ 43 w 87"/>
                <a:gd name="T15" fmla="*/ 58 h 135"/>
                <a:gd name="T16" fmla="*/ 27 w 87"/>
                <a:gd name="T17" fmla="*/ 57 h 135"/>
                <a:gd name="T18" fmla="*/ 28 w 87"/>
                <a:gd name="T19" fmla="*/ 73 h 135"/>
                <a:gd name="T20" fmla="*/ 76 w 87"/>
                <a:gd name="T21" fmla="*/ 120 h 135"/>
                <a:gd name="T22" fmla="*/ 62 w 87"/>
                <a:gd name="T23" fmla="*/ 135 h 135"/>
                <a:gd name="T24" fmla="*/ 14 w 87"/>
                <a:gd name="T25" fmla="*/ 87 h 135"/>
                <a:gd name="T26" fmla="*/ 13 w 87"/>
                <a:gd name="T27" fmla="*/ 43 h 135"/>
                <a:gd name="T28" fmla="*/ 34 w 87"/>
                <a:gd name="T29" fmla="*/ 35 h 135"/>
                <a:gd name="T30" fmla="*/ 42 w 87"/>
                <a:gd name="T31" fmla="*/ 13 h 135"/>
                <a:gd name="T32" fmla="*/ 86 w 87"/>
                <a:gd name="T33" fmla="*/ 15 h 135"/>
                <a:gd name="T34" fmla="*/ 87 w 87"/>
                <a:gd name="T35" fmla="*/ 15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7" h="135">
                  <a:moveTo>
                    <a:pt x="87" y="15"/>
                  </a:moveTo>
                  <a:cubicBezTo>
                    <a:pt x="87" y="44"/>
                    <a:pt x="87" y="44"/>
                    <a:pt x="87" y="44"/>
                  </a:cubicBezTo>
                  <a:cubicBezTo>
                    <a:pt x="72" y="29"/>
                    <a:pt x="72" y="29"/>
                    <a:pt x="72" y="29"/>
                  </a:cubicBezTo>
                  <a:cubicBezTo>
                    <a:pt x="66" y="24"/>
                    <a:pt x="60" y="24"/>
                    <a:pt x="56" y="28"/>
                  </a:cubicBezTo>
                  <a:cubicBezTo>
                    <a:pt x="52" y="32"/>
                    <a:pt x="52" y="38"/>
                    <a:pt x="57" y="44"/>
                  </a:cubicBezTo>
                  <a:cubicBezTo>
                    <a:pt x="87" y="73"/>
                    <a:pt x="87" y="73"/>
                    <a:pt x="87" y="73"/>
                  </a:cubicBezTo>
                  <a:cubicBezTo>
                    <a:pt x="87" y="102"/>
                    <a:pt x="87" y="102"/>
                    <a:pt x="87" y="102"/>
                  </a:cubicBezTo>
                  <a:cubicBezTo>
                    <a:pt x="43" y="58"/>
                    <a:pt x="43" y="58"/>
                    <a:pt x="43" y="58"/>
                  </a:cubicBezTo>
                  <a:cubicBezTo>
                    <a:pt x="37" y="53"/>
                    <a:pt x="31" y="53"/>
                    <a:pt x="27" y="57"/>
                  </a:cubicBezTo>
                  <a:cubicBezTo>
                    <a:pt x="23" y="60"/>
                    <a:pt x="23" y="67"/>
                    <a:pt x="28" y="73"/>
                  </a:cubicBezTo>
                  <a:cubicBezTo>
                    <a:pt x="76" y="120"/>
                    <a:pt x="76" y="120"/>
                    <a:pt x="76" y="120"/>
                  </a:cubicBezTo>
                  <a:cubicBezTo>
                    <a:pt x="62" y="135"/>
                    <a:pt x="62" y="135"/>
                    <a:pt x="62" y="135"/>
                  </a:cubicBezTo>
                  <a:cubicBezTo>
                    <a:pt x="14" y="87"/>
                    <a:pt x="14" y="87"/>
                    <a:pt x="14" y="87"/>
                  </a:cubicBezTo>
                  <a:cubicBezTo>
                    <a:pt x="0" y="73"/>
                    <a:pt x="1" y="54"/>
                    <a:pt x="13" y="43"/>
                  </a:cubicBezTo>
                  <a:cubicBezTo>
                    <a:pt x="21" y="35"/>
                    <a:pt x="30" y="34"/>
                    <a:pt x="34" y="35"/>
                  </a:cubicBezTo>
                  <a:cubicBezTo>
                    <a:pt x="33" y="31"/>
                    <a:pt x="34" y="22"/>
                    <a:pt x="42" y="13"/>
                  </a:cubicBezTo>
                  <a:cubicBezTo>
                    <a:pt x="54" y="2"/>
                    <a:pt x="73" y="0"/>
                    <a:pt x="86" y="15"/>
                  </a:cubicBezTo>
                  <a:lnTo>
                    <a:pt x="87" y="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6" name="Freeform 55"/>
            <p:cNvSpPr>
              <a:spLocks/>
            </p:cNvSpPr>
            <p:nvPr/>
          </p:nvSpPr>
          <p:spPr bwMode="auto">
            <a:xfrm>
              <a:off x="7101077" y="6521307"/>
              <a:ext cx="81983" cy="126955"/>
            </a:xfrm>
            <a:custGeom>
              <a:avLst/>
              <a:gdLst>
                <a:gd name="T0" fmla="*/ 0 w 87"/>
                <a:gd name="T1" fmla="*/ 44 h 135"/>
                <a:gd name="T2" fmla="*/ 0 w 87"/>
                <a:gd name="T3" fmla="*/ 15 h 135"/>
                <a:gd name="T4" fmla="*/ 1 w 87"/>
                <a:gd name="T5" fmla="*/ 15 h 135"/>
                <a:gd name="T6" fmla="*/ 44 w 87"/>
                <a:gd name="T7" fmla="*/ 13 h 135"/>
                <a:gd name="T8" fmla="*/ 53 w 87"/>
                <a:gd name="T9" fmla="*/ 35 h 135"/>
                <a:gd name="T10" fmla="*/ 74 w 87"/>
                <a:gd name="T11" fmla="*/ 43 h 135"/>
                <a:gd name="T12" fmla="*/ 73 w 87"/>
                <a:gd name="T13" fmla="*/ 87 h 135"/>
                <a:gd name="T14" fmla="*/ 25 w 87"/>
                <a:gd name="T15" fmla="*/ 135 h 135"/>
                <a:gd name="T16" fmla="*/ 11 w 87"/>
                <a:gd name="T17" fmla="*/ 120 h 135"/>
                <a:gd name="T18" fmla="*/ 58 w 87"/>
                <a:gd name="T19" fmla="*/ 73 h 135"/>
                <a:gd name="T20" fmla="*/ 60 w 87"/>
                <a:gd name="T21" fmla="*/ 57 h 135"/>
                <a:gd name="T22" fmla="*/ 44 w 87"/>
                <a:gd name="T23" fmla="*/ 58 h 135"/>
                <a:gd name="T24" fmla="*/ 0 w 87"/>
                <a:gd name="T25" fmla="*/ 102 h 135"/>
                <a:gd name="T26" fmla="*/ 0 w 87"/>
                <a:gd name="T27" fmla="*/ 73 h 135"/>
                <a:gd name="T28" fmla="*/ 29 w 87"/>
                <a:gd name="T29" fmla="*/ 44 h 135"/>
                <a:gd name="T30" fmla="*/ 31 w 87"/>
                <a:gd name="T31" fmla="*/ 28 h 135"/>
                <a:gd name="T32" fmla="*/ 15 w 87"/>
                <a:gd name="T33" fmla="*/ 29 h 135"/>
                <a:gd name="T34" fmla="*/ 0 w 87"/>
                <a:gd name="T35" fmla="*/ 44 h 135"/>
                <a:gd name="T36" fmla="*/ 0 w 87"/>
                <a:gd name="T37" fmla="*/ 15 h 135"/>
                <a:gd name="T38" fmla="*/ 0 w 87"/>
                <a:gd name="T39" fmla="*/ 44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7" h="135">
                  <a:moveTo>
                    <a:pt x="0" y="44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5" y="0"/>
                    <a:pt x="33" y="2"/>
                    <a:pt x="44" y="13"/>
                  </a:cubicBezTo>
                  <a:cubicBezTo>
                    <a:pt x="53" y="22"/>
                    <a:pt x="53" y="31"/>
                    <a:pt x="53" y="35"/>
                  </a:cubicBezTo>
                  <a:cubicBezTo>
                    <a:pt x="57" y="34"/>
                    <a:pt x="66" y="35"/>
                    <a:pt x="74" y="43"/>
                  </a:cubicBezTo>
                  <a:cubicBezTo>
                    <a:pt x="85" y="54"/>
                    <a:pt x="87" y="73"/>
                    <a:pt x="73" y="87"/>
                  </a:cubicBezTo>
                  <a:cubicBezTo>
                    <a:pt x="25" y="135"/>
                    <a:pt x="25" y="135"/>
                    <a:pt x="25" y="135"/>
                  </a:cubicBezTo>
                  <a:cubicBezTo>
                    <a:pt x="11" y="120"/>
                    <a:pt x="11" y="120"/>
                    <a:pt x="11" y="120"/>
                  </a:cubicBezTo>
                  <a:cubicBezTo>
                    <a:pt x="58" y="73"/>
                    <a:pt x="58" y="73"/>
                    <a:pt x="58" y="73"/>
                  </a:cubicBezTo>
                  <a:cubicBezTo>
                    <a:pt x="64" y="67"/>
                    <a:pt x="63" y="60"/>
                    <a:pt x="60" y="57"/>
                  </a:cubicBezTo>
                  <a:cubicBezTo>
                    <a:pt x="56" y="53"/>
                    <a:pt x="49" y="53"/>
                    <a:pt x="44" y="58"/>
                  </a:cubicBezTo>
                  <a:cubicBezTo>
                    <a:pt x="0" y="102"/>
                    <a:pt x="0" y="102"/>
                    <a:pt x="0" y="10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29" y="44"/>
                    <a:pt x="29" y="44"/>
                    <a:pt x="29" y="44"/>
                  </a:cubicBezTo>
                  <a:cubicBezTo>
                    <a:pt x="35" y="38"/>
                    <a:pt x="34" y="32"/>
                    <a:pt x="31" y="28"/>
                  </a:cubicBezTo>
                  <a:cubicBezTo>
                    <a:pt x="27" y="24"/>
                    <a:pt x="20" y="24"/>
                    <a:pt x="15" y="29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15"/>
                    <a:pt x="0" y="15"/>
                    <a:pt x="0" y="15"/>
                  </a:cubicBezTo>
                  <a:lnTo>
                    <a:pt x="0" y="44"/>
                  </a:lnTo>
                  <a:close/>
                </a:path>
              </a:pathLst>
            </a:custGeom>
            <a:solidFill>
              <a:srgbClr val="B2BB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7" name="Freeform 56"/>
            <p:cNvSpPr>
              <a:spLocks/>
            </p:cNvSpPr>
            <p:nvPr/>
          </p:nvSpPr>
          <p:spPr bwMode="auto">
            <a:xfrm>
              <a:off x="7216889" y="6545584"/>
              <a:ext cx="79596" cy="80790"/>
            </a:xfrm>
            <a:custGeom>
              <a:avLst/>
              <a:gdLst>
                <a:gd name="T0" fmla="*/ 70 w 85"/>
                <a:gd name="T1" fmla="*/ 86 h 86"/>
                <a:gd name="T2" fmla="*/ 70 w 85"/>
                <a:gd name="T3" fmla="*/ 35 h 86"/>
                <a:gd name="T4" fmla="*/ 70 w 85"/>
                <a:gd name="T5" fmla="*/ 26 h 86"/>
                <a:gd name="T6" fmla="*/ 70 w 85"/>
                <a:gd name="T7" fmla="*/ 26 h 86"/>
                <a:gd name="T8" fmla="*/ 65 w 85"/>
                <a:gd name="T9" fmla="*/ 35 h 86"/>
                <a:gd name="T10" fmla="*/ 47 w 85"/>
                <a:gd name="T11" fmla="*/ 62 h 86"/>
                <a:gd name="T12" fmla="*/ 39 w 85"/>
                <a:gd name="T13" fmla="*/ 62 h 86"/>
                <a:gd name="T14" fmla="*/ 20 w 85"/>
                <a:gd name="T15" fmla="*/ 34 h 86"/>
                <a:gd name="T16" fmla="*/ 15 w 85"/>
                <a:gd name="T17" fmla="*/ 26 h 86"/>
                <a:gd name="T18" fmla="*/ 15 w 85"/>
                <a:gd name="T19" fmla="*/ 26 h 86"/>
                <a:gd name="T20" fmla="*/ 15 w 85"/>
                <a:gd name="T21" fmla="*/ 35 h 86"/>
                <a:gd name="T22" fmla="*/ 15 w 85"/>
                <a:gd name="T23" fmla="*/ 86 h 86"/>
                <a:gd name="T24" fmla="*/ 0 w 85"/>
                <a:gd name="T25" fmla="*/ 86 h 86"/>
                <a:gd name="T26" fmla="*/ 0 w 85"/>
                <a:gd name="T27" fmla="*/ 0 h 86"/>
                <a:gd name="T28" fmla="*/ 14 w 85"/>
                <a:gd name="T29" fmla="*/ 0 h 86"/>
                <a:gd name="T30" fmla="*/ 38 w 85"/>
                <a:gd name="T31" fmla="*/ 35 h 86"/>
                <a:gd name="T32" fmla="*/ 43 w 85"/>
                <a:gd name="T33" fmla="*/ 44 h 86"/>
                <a:gd name="T34" fmla="*/ 44 w 85"/>
                <a:gd name="T35" fmla="*/ 44 h 86"/>
                <a:gd name="T36" fmla="*/ 49 w 85"/>
                <a:gd name="T37" fmla="*/ 34 h 86"/>
                <a:gd name="T38" fmla="*/ 70 w 85"/>
                <a:gd name="T39" fmla="*/ 0 h 86"/>
                <a:gd name="T40" fmla="*/ 85 w 85"/>
                <a:gd name="T41" fmla="*/ 0 h 86"/>
                <a:gd name="T42" fmla="*/ 85 w 85"/>
                <a:gd name="T43" fmla="*/ 86 h 86"/>
                <a:gd name="T44" fmla="*/ 70 w 85"/>
                <a:gd name="T45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5" h="86">
                  <a:moveTo>
                    <a:pt x="70" y="86"/>
                  </a:moveTo>
                  <a:cubicBezTo>
                    <a:pt x="70" y="35"/>
                    <a:pt x="70" y="35"/>
                    <a:pt x="70" y="35"/>
                  </a:cubicBezTo>
                  <a:cubicBezTo>
                    <a:pt x="70" y="32"/>
                    <a:pt x="70" y="29"/>
                    <a:pt x="70" y="26"/>
                  </a:cubicBezTo>
                  <a:cubicBezTo>
                    <a:pt x="70" y="26"/>
                    <a:pt x="70" y="26"/>
                    <a:pt x="70" y="26"/>
                  </a:cubicBezTo>
                  <a:cubicBezTo>
                    <a:pt x="69" y="29"/>
                    <a:pt x="66" y="32"/>
                    <a:pt x="65" y="35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19" y="32"/>
                    <a:pt x="17" y="29"/>
                    <a:pt x="15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9"/>
                    <a:pt x="15" y="32"/>
                    <a:pt x="15" y="35"/>
                  </a:cubicBezTo>
                  <a:cubicBezTo>
                    <a:pt x="15" y="86"/>
                    <a:pt x="15" y="86"/>
                    <a:pt x="15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38" y="35"/>
                    <a:pt x="38" y="35"/>
                    <a:pt x="38" y="35"/>
                  </a:cubicBezTo>
                  <a:cubicBezTo>
                    <a:pt x="40" y="38"/>
                    <a:pt x="42" y="41"/>
                    <a:pt x="43" y="44"/>
                  </a:cubicBezTo>
                  <a:cubicBezTo>
                    <a:pt x="44" y="44"/>
                    <a:pt x="44" y="44"/>
                    <a:pt x="44" y="44"/>
                  </a:cubicBezTo>
                  <a:cubicBezTo>
                    <a:pt x="45" y="41"/>
                    <a:pt x="46" y="38"/>
                    <a:pt x="49" y="34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85" y="0"/>
                    <a:pt x="85" y="0"/>
                    <a:pt x="85" y="0"/>
                  </a:cubicBezTo>
                  <a:cubicBezTo>
                    <a:pt x="85" y="86"/>
                    <a:pt x="85" y="86"/>
                    <a:pt x="85" y="86"/>
                  </a:cubicBezTo>
                  <a:lnTo>
                    <a:pt x="70" y="8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9" name="Freeform 58"/>
            <p:cNvSpPr>
              <a:spLocks noEditPoints="1"/>
            </p:cNvSpPr>
            <p:nvPr/>
          </p:nvSpPr>
          <p:spPr bwMode="auto">
            <a:xfrm>
              <a:off x="7310812" y="6547574"/>
              <a:ext cx="16715" cy="79994"/>
            </a:xfrm>
            <a:custGeom>
              <a:avLst/>
              <a:gdLst>
                <a:gd name="T0" fmla="*/ 1 w 18"/>
                <a:gd name="T1" fmla="*/ 27 h 85"/>
                <a:gd name="T2" fmla="*/ 16 w 18"/>
                <a:gd name="T3" fmla="*/ 27 h 85"/>
                <a:gd name="T4" fmla="*/ 16 w 18"/>
                <a:gd name="T5" fmla="*/ 74 h 85"/>
                <a:gd name="T6" fmla="*/ 1 w 18"/>
                <a:gd name="T7" fmla="*/ 85 h 85"/>
                <a:gd name="T8" fmla="*/ 1 w 18"/>
                <a:gd name="T9" fmla="*/ 27 h 85"/>
                <a:gd name="T10" fmla="*/ 9 w 18"/>
                <a:gd name="T11" fmla="*/ 18 h 85"/>
                <a:gd name="T12" fmla="*/ 0 w 18"/>
                <a:gd name="T13" fmla="*/ 9 h 85"/>
                <a:gd name="T14" fmla="*/ 9 w 18"/>
                <a:gd name="T15" fmla="*/ 0 h 85"/>
                <a:gd name="T16" fmla="*/ 18 w 18"/>
                <a:gd name="T17" fmla="*/ 9 h 85"/>
                <a:gd name="T18" fmla="*/ 9 w 18"/>
                <a:gd name="T19" fmla="*/ 18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" h="85">
                  <a:moveTo>
                    <a:pt x="1" y="27"/>
                  </a:moveTo>
                  <a:cubicBezTo>
                    <a:pt x="16" y="27"/>
                    <a:pt x="16" y="27"/>
                    <a:pt x="16" y="27"/>
                  </a:cubicBezTo>
                  <a:cubicBezTo>
                    <a:pt x="16" y="74"/>
                    <a:pt x="16" y="74"/>
                    <a:pt x="16" y="74"/>
                  </a:cubicBezTo>
                  <a:cubicBezTo>
                    <a:pt x="16" y="85"/>
                    <a:pt x="1" y="85"/>
                    <a:pt x="1" y="85"/>
                  </a:cubicBezTo>
                  <a:lnTo>
                    <a:pt x="1" y="27"/>
                  </a:lnTo>
                  <a:close/>
                  <a:moveTo>
                    <a:pt x="9" y="18"/>
                  </a:moveTo>
                  <a:cubicBezTo>
                    <a:pt x="4" y="18"/>
                    <a:pt x="0" y="14"/>
                    <a:pt x="0" y="9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14" y="0"/>
                    <a:pt x="18" y="4"/>
                    <a:pt x="18" y="9"/>
                  </a:cubicBezTo>
                  <a:cubicBezTo>
                    <a:pt x="18" y="14"/>
                    <a:pt x="14" y="18"/>
                    <a:pt x="9" y="1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0" name="Freeform 59"/>
            <p:cNvSpPr>
              <a:spLocks/>
            </p:cNvSpPr>
            <p:nvPr/>
          </p:nvSpPr>
          <p:spPr bwMode="auto">
            <a:xfrm>
              <a:off x="7340660" y="6545584"/>
              <a:ext cx="13531" cy="81984"/>
            </a:xfrm>
            <a:custGeom>
              <a:avLst/>
              <a:gdLst>
                <a:gd name="T0" fmla="*/ 0 w 14"/>
                <a:gd name="T1" fmla="*/ 0 h 87"/>
                <a:gd name="T2" fmla="*/ 14 w 14"/>
                <a:gd name="T3" fmla="*/ 0 h 87"/>
                <a:gd name="T4" fmla="*/ 14 w 14"/>
                <a:gd name="T5" fmla="*/ 76 h 87"/>
                <a:gd name="T6" fmla="*/ 0 w 14"/>
                <a:gd name="T7" fmla="*/ 87 h 87"/>
                <a:gd name="T8" fmla="*/ 0 w 14"/>
                <a:gd name="T9" fmla="*/ 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87">
                  <a:moveTo>
                    <a:pt x="0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14" y="76"/>
                    <a:pt x="14" y="76"/>
                    <a:pt x="14" y="76"/>
                  </a:cubicBezTo>
                  <a:cubicBezTo>
                    <a:pt x="14" y="87"/>
                    <a:pt x="0" y="87"/>
                    <a:pt x="0" y="87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1" name="Freeform 60"/>
            <p:cNvSpPr>
              <a:spLocks/>
            </p:cNvSpPr>
            <p:nvPr/>
          </p:nvSpPr>
          <p:spPr bwMode="auto">
            <a:xfrm>
              <a:off x="7368121" y="6545584"/>
              <a:ext cx="13133" cy="81984"/>
            </a:xfrm>
            <a:custGeom>
              <a:avLst/>
              <a:gdLst>
                <a:gd name="T0" fmla="*/ 0 w 14"/>
                <a:gd name="T1" fmla="*/ 0 h 87"/>
                <a:gd name="T2" fmla="*/ 14 w 14"/>
                <a:gd name="T3" fmla="*/ 0 h 87"/>
                <a:gd name="T4" fmla="*/ 14 w 14"/>
                <a:gd name="T5" fmla="*/ 76 h 87"/>
                <a:gd name="T6" fmla="*/ 0 w 14"/>
                <a:gd name="T7" fmla="*/ 87 h 87"/>
                <a:gd name="T8" fmla="*/ 0 w 14"/>
                <a:gd name="T9" fmla="*/ 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87">
                  <a:moveTo>
                    <a:pt x="0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14" y="76"/>
                    <a:pt x="14" y="76"/>
                    <a:pt x="14" y="76"/>
                  </a:cubicBezTo>
                  <a:cubicBezTo>
                    <a:pt x="14" y="87"/>
                    <a:pt x="0" y="87"/>
                    <a:pt x="0" y="87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2" name="Freeform 61"/>
            <p:cNvSpPr>
              <a:spLocks/>
            </p:cNvSpPr>
            <p:nvPr/>
          </p:nvSpPr>
          <p:spPr bwMode="auto">
            <a:xfrm>
              <a:off x="7388816" y="6573044"/>
              <a:ext cx="84769" cy="57309"/>
            </a:xfrm>
            <a:custGeom>
              <a:avLst/>
              <a:gdLst>
                <a:gd name="T0" fmla="*/ 15 w 90"/>
                <a:gd name="T1" fmla="*/ 0 h 61"/>
                <a:gd name="T2" fmla="*/ 27 w 90"/>
                <a:gd name="T3" fmla="*/ 39 h 61"/>
                <a:gd name="T4" fmla="*/ 27 w 90"/>
                <a:gd name="T5" fmla="*/ 39 h 61"/>
                <a:gd name="T6" fmla="*/ 40 w 90"/>
                <a:gd name="T7" fmla="*/ 0 h 61"/>
                <a:gd name="T8" fmla="*/ 51 w 90"/>
                <a:gd name="T9" fmla="*/ 0 h 61"/>
                <a:gd name="T10" fmla="*/ 64 w 90"/>
                <a:gd name="T11" fmla="*/ 39 h 61"/>
                <a:gd name="T12" fmla="*/ 64 w 90"/>
                <a:gd name="T13" fmla="*/ 39 h 61"/>
                <a:gd name="T14" fmla="*/ 76 w 90"/>
                <a:gd name="T15" fmla="*/ 0 h 61"/>
                <a:gd name="T16" fmla="*/ 90 w 90"/>
                <a:gd name="T17" fmla="*/ 0 h 61"/>
                <a:gd name="T18" fmla="*/ 73 w 90"/>
                <a:gd name="T19" fmla="*/ 47 h 61"/>
                <a:gd name="T20" fmla="*/ 58 w 90"/>
                <a:gd name="T21" fmla="*/ 58 h 61"/>
                <a:gd name="T22" fmla="*/ 45 w 90"/>
                <a:gd name="T23" fmla="*/ 19 h 61"/>
                <a:gd name="T24" fmla="*/ 45 w 90"/>
                <a:gd name="T25" fmla="*/ 19 h 61"/>
                <a:gd name="T26" fmla="*/ 36 w 90"/>
                <a:gd name="T27" fmla="*/ 47 h 61"/>
                <a:gd name="T28" fmla="*/ 21 w 90"/>
                <a:gd name="T29" fmla="*/ 58 h 61"/>
                <a:gd name="T30" fmla="*/ 0 w 90"/>
                <a:gd name="T31" fmla="*/ 0 h 61"/>
                <a:gd name="T32" fmla="*/ 15 w 90"/>
                <a:gd name="T33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61">
                  <a:moveTo>
                    <a:pt x="15" y="0"/>
                  </a:moveTo>
                  <a:cubicBezTo>
                    <a:pt x="27" y="39"/>
                    <a:pt x="27" y="39"/>
                    <a:pt x="27" y="39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76" y="0"/>
                    <a:pt x="76" y="0"/>
                    <a:pt x="76" y="0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3" y="47"/>
                    <a:pt x="69" y="61"/>
                    <a:pt x="58" y="58"/>
                  </a:cubicBezTo>
                  <a:cubicBezTo>
                    <a:pt x="45" y="19"/>
                    <a:pt x="45" y="19"/>
                    <a:pt x="45" y="19"/>
                  </a:cubicBezTo>
                  <a:cubicBezTo>
                    <a:pt x="45" y="19"/>
                    <a:pt x="45" y="19"/>
                    <a:pt x="45" y="19"/>
                  </a:cubicBezTo>
                  <a:cubicBezTo>
                    <a:pt x="36" y="47"/>
                    <a:pt x="36" y="47"/>
                    <a:pt x="36" y="47"/>
                  </a:cubicBezTo>
                  <a:cubicBezTo>
                    <a:pt x="36" y="47"/>
                    <a:pt x="32" y="61"/>
                    <a:pt x="21" y="58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3" name="Freeform 62"/>
            <p:cNvSpPr>
              <a:spLocks noEditPoints="1"/>
            </p:cNvSpPr>
            <p:nvPr/>
          </p:nvSpPr>
          <p:spPr bwMode="auto">
            <a:xfrm>
              <a:off x="7475177" y="6571850"/>
              <a:ext cx="48155" cy="55717"/>
            </a:xfrm>
            <a:custGeom>
              <a:avLst/>
              <a:gdLst>
                <a:gd name="T0" fmla="*/ 35 w 51"/>
                <a:gd name="T1" fmla="*/ 32 h 59"/>
                <a:gd name="T2" fmla="*/ 26 w 51"/>
                <a:gd name="T3" fmla="*/ 32 h 59"/>
                <a:gd name="T4" fmla="*/ 15 w 51"/>
                <a:gd name="T5" fmla="*/ 40 h 59"/>
                <a:gd name="T6" fmla="*/ 24 w 51"/>
                <a:gd name="T7" fmla="*/ 48 h 59"/>
                <a:gd name="T8" fmla="*/ 35 w 51"/>
                <a:gd name="T9" fmla="*/ 44 h 59"/>
                <a:gd name="T10" fmla="*/ 35 w 51"/>
                <a:gd name="T11" fmla="*/ 32 h 59"/>
                <a:gd name="T12" fmla="*/ 38 w 51"/>
                <a:gd name="T13" fmla="*/ 59 h 59"/>
                <a:gd name="T14" fmla="*/ 36 w 51"/>
                <a:gd name="T15" fmla="*/ 53 h 59"/>
                <a:gd name="T16" fmla="*/ 19 w 51"/>
                <a:gd name="T17" fmla="*/ 59 h 59"/>
                <a:gd name="T18" fmla="*/ 0 w 51"/>
                <a:gd name="T19" fmla="*/ 41 h 59"/>
                <a:gd name="T20" fmla="*/ 24 w 51"/>
                <a:gd name="T21" fmla="*/ 22 h 59"/>
                <a:gd name="T22" fmla="*/ 35 w 51"/>
                <a:gd name="T23" fmla="*/ 22 h 59"/>
                <a:gd name="T24" fmla="*/ 35 w 51"/>
                <a:gd name="T25" fmla="*/ 20 h 59"/>
                <a:gd name="T26" fmla="*/ 23 w 51"/>
                <a:gd name="T27" fmla="*/ 11 h 59"/>
                <a:gd name="T28" fmla="*/ 9 w 51"/>
                <a:gd name="T29" fmla="*/ 15 h 59"/>
                <a:gd name="T30" fmla="*/ 4 w 51"/>
                <a:gd name="T31" fmla="*/ 6 h 59"/>
                <a:gd name="T32" fmla="*/ 27 w 51"/>
                <a:gd name="T33" fmla="*/ 0 h 59"/>
                <a:gd name="T34" fmla="*/ 49 w 51"/>
                <a:gd name="T35" fmla="*/ 20 h 59"/>
                <a:gd name="T36" fmla="*/ 49 w 51"/>
                <a:gd name="T37" fmla="*/ 43 h 59"/>
                <a:gd name="T38" fmla="*/ 51 w 51"/>
                <a:gd name="T39" fmla="*/ 59 h 59"/>
                <a:gd name="T40" fmla="*/ 38 w 51"/>
                <a:gd name="T41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1" h="59">
                  <a:moveTo>
                    <a:pt x="35" y="32"/>
                  </a:moveTo>
                  <a:cubicBezTo>
                    <a:pt x="26" y="32"/>
                    <a:pt x="26" y="32"/>
                    <a:pt x="26" y="32"/>
                  </a:cubicBezTo>
                  <a:cubicBezTo>
                    <a:pt x="18" y="32"/>
                    <a:pt x="15" y="35"/>
                    <a:pt x="15" y="40"/>
                  </a:cubicBezTo>
                  <a:cubicBezTo>
                    <a:pt x="15" y="45"/>
                    <a:pt x="18" y="48"/>
                    <a:pt x="24" y="48"/>
                  </a:cubicBezTo>
                  <a:cubicBezTo>
                    <a:pt x="29" y="48"/>
                    <a:pt x="33" y="46"/>
                    <a:pt x="35" y="44"/>
                  </a:cubicBezTo>
                  <a:lnTo>
                    <a:pt x="35" y="32"/>
                  </a:lnTo>
                  <a:close/>
                  <a:moveTo>
                    <a:pt x="38" y="59"/>
                  </a:moveTo>
                  <a:cubicBezTo>
                    <a:pt x="36" y="53"/>
                    <a:pt x="36" y="53"/>
                    <a:pt x="36" y="53"/>
                  </a:cubicBezTo>
                  <a:cubicBezTo>
                    <a:pt x="32" y="57"/>
                    <a:pt x="27" y="59"/>
                    <a:pt x="19" y="59"/>
                  </a:cubicBezTo>
                  <a:cubicBezTo>
                    <a:pt x="9" y="59"/>
                    <a:pt x="0" y="52"/>
                    <a:pt x="0" y="41"/>
                  </a:cubicBezTo>
                  <a:cubicBezTo>
                    <a:pt x="0" y="29"/>
                    <a:pt x="10" y="23"/>
                    <a:pt x="24" y="22"/>
                  </a:cubicBezTo>
                  <a:cubicBezTo>
                    <a:pt x="35" y="22"/>
                    <a:pt x="35" y="22"/>
                    <a:pt x="35" y="22"/>
                  </a:cubicBezTo>
                  <a:cubicBezTo>
                    <a:pt x="35" y="20"/>
                    <a:pt x="35" y="20"/>
                    <a:pt x="35" y="20"/>
                  </a:cubicBezTo>
                  <a:cubicBezTo>
                    <a:pt x="35" y="13"/>
                    <a:pt x="30" y="11"/>
                    <a:pt x="23" y="11"/>
                  </a:cubicBezTo>
                  <a:cubicBezTo>
                    <a:pt x="17" y="11"/>
                    <a:pt x="13" y="13"/>
                    <a:pt x="9" y="15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12" y="1"/>
                    <a:pt x="19" y="0"/>
                    <a:pt x="27" y="0"/>
                  </a:cubicBezTo>
                  <a:cubicBezTo>
                    <a:pt x="41" y="0"/>
                    <a:pt x="49" y="5"/>
                    <a:pt x="49" y="20"/>
                  </a:cubicBezTo>
                  <a:cubicBezTo>
                    <a:pt x="49" y="43"/>
                    <a:pt x="49" y="43"/>
                    <a:pt x="49" y="43"/>
                  </a:cubicBezTo>
                  <a:cubicBezTo>
                    <a:pt x="49" y="51"/>
                    <a:pt x="50" y="57"/>
                    <a:pt x="51" y="59"/>
                  </a:cubicBezTo>
                  <a:lnTo>
                    <a:pt x="38" y="5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4" name="Freeform 63"/>
            <p:cNvSpPr>
              <a:spLocks/>
            </p:cNvSpPr>
            <p:nvPr/>
          </p:nvSpPr>
          <p:spPr bwMode="auto">
            <a:xfrm>
              <a:off x="7533679" y="6571850"/>
              <a:ext cx="35420" cy="55717"/>
            </a:xfrm>
            <a:custGeom>
              <a:avLst/>
              <a:gdLst>
                <a:gd name="T0" fmla="*/ 0 w 38"/>
                <a:gd name="T1" fmla="*/ 1 h 59"/>
                <a:gd name="T2" fmla="*/ 13 w 38"/>
                <a:gd name="T3" fmla="*/ 1 h 59"/>
                <a:gd name="T4" fmla="*/ 14 w 38"/>
                <a:gd name="T5" fmla="*/ 7 h 59"/>
                <a:gd name="T6" fmla="*/ 30 w 38"/>
                <a:gd name="T7" fmla="*/ 0 h 59"/>
                <a:gd name="T8" fmla="*/ 38 w 38"/>
                <a:gd name="T9" fmla="*/ 2 h 59"/>
                <a:gd name="T10" fmla="*/ 33 w 38"/>
                <a:gd name="T11" fmla="*/ 14 h 59"/>
                <a:gd name="T12" fmla="*/ 26 w 38"/>
                <a:gd name="T13" fmla="*/ 12 h 59"/>
                <a:gd name="T14" fmla="*/ 15 w 38"/>
                <a:gd name="T15" fmla="*/ 18 h 59"/>
                <a:gd name="T16" fmla="*/ 15 w 38"/>
                <a:gd name="T17" fmla="*/ 48 h 59"/>
                <a:gd name="T18" fmla="*/ 0 w 38"/>
                <a:gd name="T19" fmla="*/ 59 h 59"/>
                <a:gd name="T20" fmla="*/ 0 w 38"/>
                <a:gd name="T21" fmla="*/ 1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8" h="59">
                  <a:moveTo>
                    <a:pt x="0" y="1"/>
                  </a:moveTo>
                  <a:cubicBezTo>
                    <a:pt x="13" y="1"/>
                    <a:pt x="13" y="1"/>
                    <a:pt x="13" y="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20" y="2"/>
                    <a:pt x="25" y="0"/>
                    <a:pt x="30" y="0"/>
                  </a:cubicBezTo>
                  <a:cubicBezTo>
                    <a:pt x="33" y="0"/>
                    <a:pt x="36" y="0"/>
                    <a:pt x="38" y="2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0" y="13"/>
                    <a:pt x="28" y="12"/>
                    <a:pt x="26" y="12"/>
                  </a:cubicBezTo>
                  <a:cubicBezTo>
                    <a:pt x="23" y="12"/>
                    <a:pt x="19" y="14"/>
                    <a:pt x="15" y="1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59"/>
                    <a:pt x="0" y="59"/>
                    <a:pt x="0" y="59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5" name="Freeform 64"/>
            <p:cNvSpPr>
              <a:spLocks noEditPoints="1"/>
            </p:cNvSpPr>
            <p:nvPr/>
          </p:nvSpPr>
          <p:spPr bwMode="auto">
            <a:xfrm>
              <a:off x="7571089" y="6545584"/>
              <a:ext cx="50941" cy="81984"/>
            </a:xfrm>
            <a:custGeom>
              <a:avLst/>
              <a:gdLst>
                <a:gd name="T0" fmla="*/ 39 w 54"/>
                <a:gd name="T1" fmla="*/ 40 h 87"/>
                <a:gd name="T2" fmla="*/ 32 w 54"/>
                <a:gd name="T3" fmla="*/ 39 h 87"/>
                <a:gd name="T4" fmla="*/ 15 w 54"/>
                <a:gd name="T5" fmla="*/ 57 h 87"/>
                <a:gd name="T6" fmla="*/ 32 w 54"/>
                <a:gd name="T7" fmla="*/ 75 h 87"/>
                <a:gd name="T8" fmla="*/ 39 w 54"/>
                <a:gd name="T9" fmla="*/ 75 h 87"/>
                <a:gd name="T10" fmla="*/ 39 w 54"/>
                <a:gd name="T11" fmla="*/ 40 h 87"/>
                <a:gd name="T12" fmla="*/ 31 w 54"/>
                <a:gd name="T13" fmla="*/ 87 h 87"/>
                <a:gd name="T14" fmla="*/ 0 w 54"/>
                <a:gd name="T15" fmla="*/ 58 h 87"/>
                <a:gd name="T16" fmla="*/ 32 w 54"/>
                <a:gd name="T17" fmla="*/ 28 h 87"/>
                <a:gd name="T18" fmla="*/ 39 w 54"/>
                <a:gd name="T19" fmla="*/ 28 h 87"/>
                <a:gd name="T20" fmla="*/ 39 w 54"/>
                <a:gd name="T21" fmla="*/ 0 h 87"/>
                <a:gd name="T22" fmla="*/ 54 w 54"/>
                <a:gd name="T23" fmla="*/ 0 h 87"/>
                <a:gd name="T24" fmla="*/ 54 w 54"/>
                <a:gd name="T25" fmla="*/ 83 h 87"/>
                <a:gd name="T26" fmla="*/ 31 w 54"/>
                <a:gd name="T27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4" h="87">
                  <a:moveTo>
                    <a:pt x="39" y="40"/>
                  </a:moveTo>
                  <a:cubicBezTo>
                    <a:pt x="37" y="39"/>
                    <a:pt x="35" y="39"/>
                    <a:pt x="32" y="39"/>
                  </a:cubicBezTo>
                  <a:cubicBezTo>
                    <a:pt x="22" y="39"/>
                    <a:pt x="15" y="46"/>
                    <a:pt x="15" y="57"/>
                  </a:cubicBezTo>
                  <a:cubicBezTo>
                    <a:pt x="15" y="68"/>
                    <a:pt x="21" y="75"/>
                    <a:pt x="32" y="75"/>
                  </a:cubicBezTo>
                  <a:cubicBezTo>
                    <a:pt x="35" y="75"/>
                    <a:pt x="37" y="75"/>
                    <a:pt x="39" y="75"/>
                  </a:cubicBezTo>
                  <a:lnTo>
                    <a:pt x="39" y="40"/>
                  </a:lnTo>
                  <a:close/>
                  <a:moveTo>
                    <a:pt x="31" y="87"/>
                  </a:moveTo>
                  <a:cubicBezTo>
                    <a:pt x="14" y="87"/>
                    <a:pt x="0" y="77"/>
                    <a:pt x="0" y="58"/>
                  </a:cubicBezTo>
                  <a:cubicBezTo>
                    <a:pt x="0" y="40"/>
                    <a:pt x="13" y="28"/>
                    <a:pt x="32" y="28"/>
                  </a:cubicBezTo>
                  <a:cubicBezTo>
                    <a:pt x="35" y="28"/>
                    <a:pt x="37" y="28"/>
                    <a:pt x="39" y="28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48" y="86"/>
                    <a:pt x="41" y="87"/>
                    <a:pt x="31" y="87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6" name="Freeform 65"/>
            <p:cNvSpPr>
              <a:spLocks noEditPoints="1"/>
            </p:cNvSpPr>
            <p:nvPr/>
          </p:nvSpPr>
          <p:spPr bwMode="auto">
            <a:xfrm>
              <a:off x="7637154" y="6545584"/>
              <a:ext cx="53329" cy="80790"/>
            </a:xfrm>
            <a:custGeom>
              <a:avLst/>
              <a:gdLst>
                <a:gd name="T0" fmla="*/ 28 w 57"/>
                <a:gd name="T1" fmla="*/ 49 h 86"/>
                <a:gd name="T2" fmla="*/ 16 w 57"/>
                <a:gd name="T3" fmla="*/ 49 h 86"/>
                <a:gd name="T4" fmla="*/ 16 w 57"/>
                <a:gd name="T5" fmla="*/ 73 h 86"/>
                <a:gd name="T6" fmla="*/ 26 w 57"/>
                <a:gd name="T7" fmla="*/ 73 h 86"/>
                <a:gd name="T8" fmla="*/ 41 w 57"/>
                <a:gd name="T9" fmla="*/ 60 h 86"/>
                <a:gd name="T10" fmla="*/ 28 w 57"/>
                <a:gd name="T11" fmla="*/ 49 h 86"/>
                <a:gd name="T12" fmla="*/ 25 w 57"/>
                <a:gd name="T13" fmla="*/ 13 h 86"/>
                <a:gd name="T14" fmla="*/ 16 w 57"/>
                <a:gd name="T15" fmla="*/ 13 h 86"/>
                <a:gd name="T16" fmla="*/ 16 w 57"/>
                <a:gd name="T17" fmla="*/ 36 h 86"/>
                <a:gd name="T18" fmla="*/ 24 w 57"/>
                <a:gd name="T19" fmla="*/ 36 h 86"/>
                <a:gd name="T20" fmla="*/ 36 w 57"/>
                <a:gd name="T21" fmla="*/ 24 h 86"/>
                <a:gd name="T22" fmla="*/ 25 w 57"/>
                <a:gd name="T23" fmla="*/ 13 h 86"/>
                <a:gd name="T24" fmla="*/ 27 w 57"/>
                <a:gd name="T25" fmla="*/ 86 h 86"/>
                <a:gd name="T26" fmla="*/ 0 w 57"/>
                <a:gd name="T27" fmla="*/ 86 h 86"/>
                <a:gd name="T28" fmla="*/ 0 w 57"/>
                <a:gd name="T29" fmla="*/ 0 h 86"/>
                <a:gd name="T30" fmla="*/ 27 w 57"/>
                <a:gd name="T31" fmla="*/ 0 h 86"/>
                <a:gd name="T32" fmla="*/ 52 w 57"/>
                <a:gd name="T33" fmla="*/ 22 h 86"/>
                <a:gd name="T34" fmla="*/ 42 w 57"/>
                <a:gd name="T35" fmla="*/ 40 h 86"/>
                <a:gd name="T36" fmla="*/ 42 w 57"/>
                <a:gd name="T37" fmla="*/ 41 h 86"/>
                <a:gd name="T38" fmla="*/ 57 w 57"/>
                <a:gd name="T39" fmla="*/ 60 h 86"/>
                <a:gd name="T40" fmla="*/ 27 w 57"/>
                <a:gd name="T41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7" h="86">
                  <a:moveTo>
                    <a:pt x="28" y="49"/>
                  </a:moveTo>
                  <a:cubicBezTo>
                    <a:pt x="16" y="49"/>
                    <a:pt x="16" y="49"/>
                    <a:pt x="16" y="49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36" y="73"/>
                    <a:pt x="41" y="68"/>
                    <a:pt x="41" y="60"/>
                  </a:cubicBezTo>
                  <a:cubicBezTo>
                    <a:pt x="41" y="54"/>
                    <a:pt x="36" y="49"/>
                    <a:pt x="28" y="49"/>
                  </a:cubicBezTo>
                  <a:moveTo>
                    <a:pt x="25" y="13"/>
                  </a:moveTo>
                  <a:cubicBezTo>
                    <a:pt x="16" y="13"/>
                    <a:pt x="16" y="13"/>
                    <a:pt x="16" y="13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31" y="36"/>
                    <a:pt x="36" y="31"/>
                    <a:pt x="36" y="24"/>
                  </a:cubicBezTo>
                  <a:cubicBezTo>
                    <a:pt x="36" y="18"/>
                    <a:pt x="32" y="13"/>
                    <a:pt x="25" y="13"/>
                  </a:cubicBezTo>
                  <a:moveTo>
                    <a:pt x="27" y="86"/>
                  </a:moveTo>
                  <a:cubicBezTo>
                    <a:pt x="0" y="86"/>
                    <a:pt x="0" y="86"/>
                    <a:pt x="0" y="8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47" y="0"/>
                    <a:pt x="52" y="12"/>
                    <a:pt x="52" y="22"/>
                  </a:cubicBezTo>
                  <a:cubicBezTo>
                    <a:pt x="52" y="31"/>
                    <a:pt x="49" y="36"/>
                    <a:pt x="42" y="40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53" y="42"/>
                    <a:pt x="57" y="50"/>
                    <a:pt x="57" y="60"/>
                  </a:cubicBezTo>
                  <a:cubicBezTo>
                    <a:pt x="57" y="73"/>
                    <a:pt x="49" y="86"/>
                    <a:pt x="27" y="86"/>
                  </a:cubicBezTo>
                </a:path>
              </a:pathLst>
            </a:custGeom>
            <a:solidFill>
              <a:srgbClr val="B2BB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7" name="Freeform 66"/>
            <p:cNvSpPr>
              <a:spLocks/>
            </p:cNvSpPr>
            <p:nvPr/>
          </p:nvSpPr>
          <p:spPr bwMode="auto">
            <a:xfrm>
              <a:off x="7700830" y="6571850"/>
              <a:ext cx="35818" cy="55717"/>
            </a:xfrm>
            <a:custGeom>
              <a:avLst/>
              <a:gdLst>
                <a:gd name="T0" fmla="*/ 0 w 38"/>
                <a:gd name="T1" fmla="*/ 1 h 59"/>
                <a:gd name="T2" fmla="*/ 12 w 38"/>
                <a:gd name="T3" fmla="*/ 1 h 59"/>
                <a:gd name="T4" fmla="*/ 14 w 38"/>
                <a:gd name="T5" fmla="*/ 7 h 59"/>
                <a:gd name="T6" fmla="*/ 30 w 38"/>
                <a:gd name="T7" fmla="*/ 0 h 59"/>
                <a:gd name="T8" fmla="*/ 38 w 38"/>
                <a:gd name="T9" fmla="*/ 2 h 59"/>
                <a:gd name="T10" fmla="*/ 33 w 38"/>
                <a:gd name="T11" fmla="*/ 14 h 59"/>
                <a:gd name="T12" fmla="*/ 26 w 38"/>
                <a:gd name="T13" fmla="*/ 12 h 59"/>
                <a:gd name="T14" fmla="*/ 15 w 38"/>
                <a:gd name="T15" fmla="*/ 18 h 59"/>
                <a:gd name="T16" fmla="*/ 15 w 38"/>
                <a:gd name="T17" fmla="*/ 48 h 59"/>
                <a:gd name="T18" fmla="*/ 0 w 38"/>
                <a:gd name="T19" fmla="*/ 59 h 59"/>
                <a:gd name="T20" fmla="*/ 0 w 38"/>
                <a:gd name="T21" fmla="*/ 1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8" h="59">
                  <a:moveTo>
                    <a:pt x="0" y="1"/>
                  </a:moveTo>
                  <a:cubicBezTo>
                    <a:pt x="12" y="1"/>
                    <a:pt x="12" y="1"/>
                    <a:pt x="12" y="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20" y="2"/>
                    <a:pt x="24" y="0"/>
                    <a:pt x="30" y="0"/>
                  </a:cubicBezTo>
                  <a:cubicBezTo>
                    <a:pt x="33" y="0"/>
                    <a:pt x="36" y="0"/>
                    <a:pt x="38" y="2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0" y="13"/>
                    <a:pt x="28" y="12"/>
                    <a:pt x="26" y="12"/>
                  </a:cubicBezTo>
                  <a:cubicBezTo>
                    <a:pt x="22" y="12"/>
                    <a:pt x="19" y="14"/>
                    <a:pt x="15" y="1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59"/>
                    <a:pt x="0" y="59"/>
                    <a:pt x="0" y="59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B2BB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8" name="Freeform 67"/>
            <p:cNvSpPr>
              <a:spLocks noEditPoints="1"/>
            </p:cNvSpPr>
            <p:nvPr/>
          </p:nvSpPr>
          <p:spPr bwMode="auto">
            <a:xfrm>
              <a:off x="7737444" y="6571850"/>
              <a:ext cx="54523" cy="55717"/>
            </a:xfrm>
            <a:custGeom>
              <a:avLst/>
              <a:gdLst>
                <a:gd name="T0" fmla="*/ 29 w 58"/>
                <a:gd name="T1" fmla="*/ 11 h 59"/>
                <a:gd name="T2" fmla="*/ 15 w 58"/>
                <a:gd name="T3" fmla="*/ 29 h 59"/>
                <a:gd name="T4" fmla="*/ 29 w 58"/>
                <a:gd name="T5" fmla="*/ 48 h 59"/>
                <a:gd name="T6" fmla="*/ 43 w 58"/>
                <a:gd name="T7" fmla="*/ 29 h 59"/>
                <a:gd name="T8" fmla="*/ 29 w 58"/>
                <a:gd name="T9" fmla="*/ 11 h 59"/>
                <a:gd name="T10" fmla="*/ 50 w 58"/>
                <a:gd name="T11" fmla="*/ 51 h 59"/>
                <a:gd name="T12" fmla="*/ 29 w 58"/>
                <a:gd name="T13" fmla="*/ 59 h 59"/>
                <a:gd name="T14" fmla="*/ 9 w 58"/>
                <a:gd name="T15" fmla="*/ 52 h 59"/>
                <a:gd name="T16" fmla="*/ 0 w 58"/>
                <a:gd name="T17" fmla="*/ 30 h 59"/>
                <a:gd name="T18" fmla="*/ 9 w 58"/>
                <a:gd name="T19" fmla="*/ 8 h 59"/>
                <a:gd name="T20" fmla="*/ 29 w 58"/>
                <a:gd name="T21" fmla="*/ 0 h 59"/>
                <a:gd name="T22" fmla="*/ 50 w 58"/>
                <a:gd name="T23" fmla="*/ 8 h 59"/>
                <a:gd name="T24" fmla="*/ 58 w 58"/>
                <a:gd name="T25" fmla="*/ 29 h 59"/>
                <a:gd name="T26" fmla="*/ 50 w 58"/>
                <a:gd name="T27" fmla="*/ 51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8" h="59">
                  <a:moveTo>
                    <a:pt x="29" y="11"/>
                  </a:moveTo>
                  <a:cubicBezTo>
                    <a:pt x="20" y="11"/>
                    <a:pt x="15" y="19"/>
                    <a:pt x="15" y="29"/>
                  </a:cubicBezTo>
                  <a:cubicBezTo>
                    <a:pt x="15" y="41"/>
                    <a:pt x="20" y="48"/>
                    <a:pt x="29" y="48"/>
                  </a:cubicBezTo>
                  <a:cubicBezTo>
                    <a:pt x="38" y="48"/>
                    <a:pt x="43" y="40"/>
                    <a:pt x="43" y="29"/>
                  </a:cubicBezTo>
                  <a:cubicBezTo>
                    <a:pt x="43" y="18"/>
                    <a:pt x="38" y="11"/>
                    <a:pt x="29" y="11"/>
                  </a:cubicBezTo>
                  <a:moveTo>
                    <a:pt x="50" y="51"/>
                  </a:moveTo>
                  <a:cubicBezTo>
                    <a:pt x="45" y="56"/>
                    <a:pt x="38" y="59"/>
                    <a:pt x="29" y="59"/>
                  </a:cubicBezTo>
                  <a:cubicBezTo>
                    <a:pt x="21" y="59"/>
                    <a:pt x="14" y="57"/>
                    <a:pt x="9" y="52"/>
                  </a:cubicBezTo>
                  <a:cubicBezTo>
                    <a:pt x="3" y="47"/>
                    <a:pt x="0" y="39"/>
                    <a:pt x="0" y="30"/>
                  </a:cubicBezTo>
                  <a:cubicBezTo>
                    <a:pt x="0" y="21"/>
                    <a:pt x="3" y="13"/>
                    <a:pt x="9" y="8"/>
                  </a:cubicBezTo>
                  <a:cubicBezTo>
                    <a:pt x="14" y="3"/>
                    <a:pt x="21" y="0"/>
                    <a:pt x="29" y="0"/>
                  </a:cubicBezTo>
                  <a:cubicBezTo>
                    <a:pt x="38" y="0"/>
                    <a:pt x="45" y="3"/>
                    <a:pt x="50" y="8"/>
                  </a:cubicBezTo>
                  <a:cubicBezTo>
                    <a:pt x="55" y="13"/>
                    <a:pt x="58" y="21"/>
                    <a:pt x="58" y="29"/>
                  </a:cubicBezTo>
                  <a:cubicBezTo>
                    <a:pt x="58" y="38"/>
                    <a:pt x="55" y="46"/>
                    <a:pt x="50" y="51"/>
                  </a:cubicBezTo>
                </a:path>
              </a:pathLst>
            </a:custGeom>
            <a:solidFill>
              <a:srgbClr val="B2BB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69" name="Freeform 68"/>
            <p:cNvSpPr>
              <a:spLocks/>
            </p:cNvSpPr>
            <p:nvPr/>
          </p:nvSpPr>
          <p:spPr bwMode="auto">
            <a:xfrm>
              <a:off x="7793957" y="6573044"/>
              <a:ext cx="84769" cy="57309"/>
            </a:xfrm>
            <a:custGeom>
              <a:avLst/>
              <a:gdLst>
                <a:gd name="T0" fmla="*/ 15 w 90"/>
                <a:gd name="T1" fmla="*/ 0 h 61"/>
                <a:gd name="T2" fmla="*/ 27 w 90"/>
                <a:gd name="T3" fmla="*/ 39 h 61"/>
                <a:gd name="T4" fmla="*/ 27 w 90"/>
                <a:gd name="T5" fmla="*/ 39 h 61"/>
                <a:gd name="T6" fmla="*/ 40 w 90"/>
                <a:gd name="T7" fmla="*/ 0 h 61"/>
                <a:gd name="T8" fmla="*/ 51 w 90"/>
                <a:gd name="T9" fmla="*/ 0 h 61"/>
                <a:gd name="T10" fmla="*/ 64 w 90"/>
                <a:gd name="T11" fmla="*/ 39 h 61"/>
                <a:gd name="T12" fmla="*/ 64 w 90"/>
                <a:gd name="T13" fmla="*/ 39 h 61"/>
                <a:gd name="T14" fmla="*/ 76 w 90"/>
                <a:gd name="T15" fmla="*/ 0 h 61"/>
                <a:gd name="T16" fmla="*/ 90 w 90"/>
                <a:gd name="T17" fmla="*/ 0 h 61"/>
                <a:gd name="T18" fmla="*/ 73 w 90"/>
                <a:gd name="T19" fmla="*/ 47 h 61"/>
                <a:gd name="T20" fmla="*/ 58 w 90"/>
                <a:gd name="T21" fmla="*/ 58 h 61"/>
                <a:gd name="T22" fmla="*/ 45 w 90"/>
                <a:gd name="T23" fmla="*/ 19 h 61"/>
                <a:gd name="T24" fmla="*/ 44 w 90"/>
                <a:gd name="T25" fmla="*/ 19 h 61"/>
                <a:gd name="T26" fmla="*/ 35 w 90"/>
                <a:gd name="T27" fmla="*/ 47 h 61"/>
                <a:gd name="T28" fmla="*/ 20 w 90"/>
                <a:gd name="T29" fmla="*/ 58 h 61"/>
                <a:gd name="T30" fmla="*/ 0 w 90"/>
                <a:gd name="T31" fmla="*/ 0 h 61"/>
                <a:gd name="T32" fmla="*/ 15 w 90"/>
                <a:gd name="T33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61">
                  <a:moveTo>
                    <a:pt x="15" y="0"/>
                  </a:moveTo>
                  <a:cubicBezTo>
                    <a:pt x="27" y="39"/>
                    <a:pt x="27" y="39"/>
                    <a:pt x="27" y="39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76" y="0"/>
                    <a:pt x="76" y="0"/>
                    <a:pt x="76" y="0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3" y="47"/>
                    <a:pt x="69" y="61"/>
                    <a:pt x="58" y="58"/>
                  </a:cubicBezTo>
                  <a:cubicBezTo>
                    <a:pt x="45" y="19"/>
                    <a:pt x="45" y="19"/>
                    <a:pt x="45" y="19"/>
                  </a:cubicBezTo>
                  <a:cubicBezTo>
                    <a:pt x="44" y="19"/>
                    <a:pt x="44" y="19"/>
                    <a:pt x="44" y="19"/>
                  </a:cubicBezTo>
                  <a:cubicBezTo>
                    <a:pt x="35" y="47"/>
                    <a:pt x="35" y="47"/>
                    <a:pt x="35" y="47"/>
                  </a:cubicBezTo>
                  <a:cubicBezTo>
                    <a:pt x="35" y="47"/>
                    <a:pt x="31" y="61"/>
                    <a:pt x="20" y="58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5" y="0"/>
                  </a:lnTo>
                  <a:close/>
                </a:path>
              </a:pathLst>
            </a:custGeom>
            <a:solidFill>
              <a:srgbClr val="B2BB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0" name="Freeform 69"/>
            <p:cNvSpPr>
              <a:spLocks/>
            </p:cNvSpPr>
            <p:nvPr/>
          </p:nvSpPr>
          <p:spPr bwMode="auto">
            <a:xfrm>
              <a:off x="7886288" y="6571850"/>
              <a:ext cx="48553" cy="55717"/>
            </a:xfrm>
            <a:custGeom>
              <a:avLst/>
              <a:gdLst>
                <a:gd name="T0" fmla="*/ 52 w 52"/>
                <a:gd name="T1" fmla="*/ 20 h 59"/>
                <a:gd name="T2" fmla="*/ 52 w 52"/>
                <a:gd name="T3" fmla="*/ 48 h 59"/>
                <a:gd name="T4" fmla="*/ 38 w 52"/>
                <a:gd name="T5" fmla="*/ 59 h 59"/>
                <a:gd name="T6" fmla="*/ 38 w 52"/>
                <a:gd name="T7" fmla="*/ 24 h 59"/>
                <a:gd name="T8" fmla="*/ 29 w 52"/>
                <a:gd name="T9" fmla="*/ 12 h 59"/>
                <a:gd name="T10" fmla="*/ 15 w 52"/>
                <a:gd name="T11" fmla="*/ 18 h 59"/>
                <a:gd name="T12" fmla="*/ 15 w 52"/>
                <a:gd name="T13" fmla="*/ 48 h 59"/>
                <a:gd name="T14" fmla="*/ 0 w 52"/>
                <a:gd name="T15" fmla="*/ 59 h 59"/>
                <a:gd name="T16" fmla="*/ 0 w 52"/>
                <a:gd name="T17" fmla="*/ 1 h 59"/>
                <a:gd name="T18" fmla="*/ 13 w 52"/>
                <a:gd name="T19" fmla="*/ 1 h 59"/>
                <a:gd name="T20" fmla="*/ 14 w 52"/>
                <a:gd name="T21" fmla="*/ 7 h 59"/>
                <a:gd name="T22" fmla="*/ 34 w 52"/>
                <a:gd name="T23" fmla="*/ 0 h 59"/>
                <a:gd name="T24" fmla="*/ 52 w 52"/>
                <a:gd name="T25" fmla="*/ 2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2" h="59">
                  <a:moveTo>
                    <a:pt x="52" y="20"/>
                  </a:moveTo>
                  <a:cubicBezTo>
                    <a:pt x="52" y="48"/>
                    <a:pt x="52" y="48"/>
                    <a:pt x="52" y="48"/>
                  </a:cubicBezTo>
                  <a:cubicBezTo>
                    <a:pt x="52" y="59"/>
                    <a:pt x="38" y="59"/>
                    <a:pt x="38" y="59"/>
                  </a:cubicBezTo>
                  <a:cubicBezTo>
                    <a:pt x="38" y="24"/>
                    <a:pt x="38" y="24"/>
                    <a:pt x="38" y="24"/>
                  </a:cubicBezTo>
                  <a:cubicBezTo>
                    <a:pt x="38" y="19"/>
                    <a:pt x="37" y="12"/>
                    <a:pt x="29" y="12"/>
                  </a:cubicBezTo>
                  <a:cubicBezTo>
                    <a:pt x="24" y="12"/>
                    <a:pt x="19" y="15"/>
                    <a:pt x="15" y="1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59"/>
                    <a:pt x="0" y="59"/>
                    <a:pt x="0" y="5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20" y="2"/>
                    <a:pt x="27" y="0"/>
                    <a:pt x="34" y="0"/>
                  </a:cubicBezTo>
                  <a:cubicBezTo>
                    <a:pt x="43" y="0"/>
                    <a:pt x="52" y="5"/>
                    <a:pt x="52" y="20"/>
                  </a:cubicBezTo>
                </a:path>
              </a:pathLst>
            </a:custGeom>
            <a:solidFill>
              <a:srgbClr val="B2BB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cxnSp>
        <p:nvCxnSpPr>
          <p:cNvPr id="71" name="Straight Connector 70"/>
          <p:cNvCxnSpPr/>
          <p:nvPr userDrawn="1"/>
        </p:nvCxnSpPr>
        <p:spPr>
          <a:xfrm>
            <a:off x="533083" y="6669884"/>
            <a:ext cx="0" cy="188119"/>
          </a:xfrm>
          <a:prstGeom prst="line">
            <a:avLst/>
          </a:prstGeom>
          <a:noFill/>
          <a:ln w="9525" cap="flat" cmpd="sng" algn="ctr">
            <a:gradFill>
              <a:gsLst>
                <a:gs pos="100000">
                  <a:srgbClr val="5091CD">
                    <a:lumMod val="0"/>
                    <a:lumOff val="100000"/>
                  </a:srgbClr>
                </a:gs>
                <a:gs pos="0">
                  <a:srgbClr val="5091CD">
                    <a:alpha val="0"/>
                  </a:srgbClr>
                </a:gs>
              </a:gsLst>
              <a:lin ang="5400000" scaled="0"/>
            </a:gradFill>
            <a:prstDash val="solid"/>
          </a:ln>
          <a:effectLst/>
        </p:spPr>
      </p:cxnSp>
      <p:cxnSp>
        <p:nvCxnSpPr>
          <p:cNvPr id="72" name="Straight Connector 71"/>
          <p:cNvCxnSpPr/>
          <p:nvPr userDrawn="1"/>
        </p:nvCxnSpPr>
        <p:spPr>
          <a:xfrm>
            <a:off x="482283" y="6553200"/>
            <a:ext cx="0" cy="304800"/>
          </a:xfrm>
          <a:prstGeom prst="line">
            <a:avLst/>
          </a:prstGeom>
          <a:noFill/>
          <a:ln w="9525" cap="flat" cmpd="sng" algn="ctr">
            <a:gradFill>
              <a:gsLst>
                <a:gs pos="100000">
                  <a:schemeClr val="accent6">
                    <a:lumMod val="50000"/>
                  </a:schemeClr>
                </a:gs>
                <a:gs pos="0">
                  <a:schemeClr val="accent6">
                    <a:lumMod val="50000"/>
                    <a:alpha val="0"/>
                  </a:schemeClr>
                </a:gs>
              </a:gsLst>
              <a:lin ang="5400000" scaled="0"/>
            </a:gradFill>
            <a:prstDash val="solid"/>
          </a:ln>
          <a:effectLst/>
        </p:spPr>
      </p:cxn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fld id="{19AB4E72-7858-48F1-A40D-12FF09E4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fld id="{72B5F9E5-F538-4D2E-9B74-CBE794D80A8F}" type="datetime1">
              <a:rPr lang="en-US" smtClean="0"/>
              <a:pPr/>
              <a:t>4/17/2013</a:t>
            </a:fld>
            <a:endParaRPr lang="en-US" dirty="0"/>
          </a:p>
        </p:txBody>
      </p:sp>
      <p:sp>
        <p:nvSpPr>
          <p:cNvPr id="31" name="Text Placeholder 2"/>
          <p:cNvSpPr>
            <a:spLocks noGrp="1"/>
          </p:cNvSpPr>
          <p:nvPr>
            <p:ph type="body" sz="quarter" idx="20" hasCustomPrompt="1"/>
          </p:nvPr>
        </p:nvSpPr>
        <p:spPr>
          <a:xfrm>
            <a:off x="0" y="5253622"/>
            <a:ext cx="9144000" cy="1060704"/>
          </a:xfrm>
          <a:gradFill>
            <a:gsLst>
              <a:gs pos="0">
                <a:srgbClr val="324448"/>
              </a:gs>
              <a:gs pos="100000">
                <a:schemeClr val="accent5">
                  <a:alpha val="0"/>
                </a:schemeClr>
              </a:gs>
            </a:gsLst>
            <a:lin ang="0" scaled="0"/>
          </a:gradFill>
        </p:spPr>
        <p:txBody>
          <a:bodyPr lIns="356616" bIns="91440" anchor="b">
            <a:spAutoFit/>
          </a:bodyPr>
          <a:lstStyle>
            <a:lvl1pPr marL="0" indent="0">
              <a:buNone/>
              <a:defRPr sz="2000" i="1" baseline="0">
                <a:solidFill>
                  <a:schemeClr val="bg1"/>
                </a:solidFill>
                <a:latin typeface="+mj-lt"/>
              </a:defRPr>
            </a:lvl1pPr>
            <a:lvl2pPr>
              <a:defRPr i="1">
                <a:latin typeface="+mj-lt"/>
              </a:defRPr>
            </a:lvl2pPr>
            <a:lvl3pPr>
              <a:defRPr i="1">
                <a:latin typeface="+mj-lt"/>
              </a:defRPr>
            </a:lvl3pPr>
            <a:lvl4pPr>
              <a:defRPr i="1">
                <a:latin typeface="+mj-lt"/>
              </a:defRPr>
            </a:lvl4pPr>
            <a:lvl5pPr>
              <a:defRPr i="1">
                <a:latin typeface="+mj-lt"/>
              </a:defRPr>
            </a:lvl5pPr>
          </a:lstStyle>
          <a:p>
            <a:pPr lvl="0"/>
            <a:r>
              <a:rPr lang="en-US" dirty="0" smtClean="0"/>
              <a:t>Enter key takeaway here</a:t>
            </a:r>
          </a:p>
        </p:txBody>
      </p:sp>
      <p:sp>
        <p:nvSpPr>
          <p:cNvPr id="34" name="Text Placeholder 6"/>
          <p:cNvSpPr>
            <a:spLocks noGrp="1"/>
          </p:cNvSpPr>
          <p:nvPr>
            <p:ph type="body" sz="quarter" idx="19"/>
          </p:nvPr>
        </p:nvSpPr>
        <p:spPr>
          <a:xfrm>
            <a:off x="268288" y="1168576"/>
            <a:ext cx="5200583" cy="4033726"/>
          </a:xfrm>
        </p:spPr>
        <p:txBody>
          <a:bodyPr/>
          <a:lstStyle>
            <a:lvl1pPr marL="0" indent="0">
              <a:buFont typeface="Arial" pitchFamily="34" charset="0"/>
              <a:buNone/>
              <a:defRPr>
                <a:solidFill>
                  <a:schemeClr val="bg1"/>
                </a:solidFill>
              </a:defRPr>
            </a:lvl1pPr>
            <a:lvl2pPr marL="228600" indent="0">
              <a:buFont typeface="Arial" pitchFamily="34" charset="0"/>
              <a:buNone/>
              <a:defRPr>
                <a:solidFill>
                  <a:schemeClr val="bg1"/>
                </a:solidFill>
              </a:defRPr>
            </a:lvl2pPr>
            <a:lvl3pPr marL="400050" indent="0">
              <a:buFont typeface="Arial" pitchFamily="34" charset="0"/>
              <a:buNone/>
              <a:defRPr>
                <a:solidFill>
                  <a:schemeClr val="bg1"/>
                </a:solidFill>
              </a:defRPr>
            </a:lvl3pPr>
            <a:lvl4pPr marL="571500" indent="0">
              <a:buFont typeface="Arial" pitchFamily="34" charset="0"/>
              <a:buNone/>
              <a:defRPr>
                <a:solidFill>
                  <a:schemeClr val="bg1"/>
                </a:solidFill>
              </a:defRPr>
            </a:lvl4pPr>
            <a:lvl5pPr marL="742950" indent="0">
              <a:buFont typeface="Arial" pitchFamily="34" charset="0"/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56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Char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 userDrawn="1"/>
        </p:nvGrpSpPr>
        <p:grpSpPr>
          <a:xfrm>
            <a:off x="4542117" y="1169988"/>
            <a:ext cx="137456" cy="4071938"/>
            <a:chOff x="4468347" y="1169988"/>
            <a:chExt cx="137456" cy="4071938"/>
          </a:xfrm>
        </p:grpSpPr>
        <p:grpSp>
          <p:nvGrpSpPr>
            <p:cNvPr id="36" name="Group 35"/>
            <p:cNvGrpSpPr>
              <a:grpSpLocks noChangeAspect="1"/>
            </p:cNvGrpSpPr>
            <p:nvPr/>
          </p:nvGrpSpPr>
          <p:grpSpPr>
            <a:xfrm>
              <a:off x="4468347" y="3055377"/>
              <a:ext cx="137456" cy="106687"/>
              <a:chOff x="698793" y="3890474"/>
              <a:chExt cx="284362" cy="220709"/>
            </a:xfrm>
            <a:solidFill>
              <a:schemeClr val="accent6">
                <a:lumMod val="75000"/>
              </a:schemeClr>
            </a:solidFill>
          </p:grpSpPr>
          <p:sp>
            <p:nvSpPr>
              <p:cNvPr id="40" name="Freeform 39"/>
              <p:cNvSpPr>
                <a:spLocks/>
              </p:cNvSpPr>
              <p:nvPr/>
            </p:nvSpPr>
            <p:spPr bwMode="auto">
              <a:xfrm>
                <a:off x="698793" y="3890474"/>
                <a:ext cx="141835" cy="220709"/>
              </a:xfrm>
              <a:custGeom>
                <a:avLst/>
                <a:gdLst>
                  <a:gd name="T0" fmla="*/ 87 w 87"/>
                  <a:gd name="T1" fmla="*/ 15 h 135"/>
                  <a:gd name="T2" fmla="*/ 87 w 87"/>
                  <a:gd name="T3" fmla="*/ 44 h 135"/>
                  <a:gd name="T4" fmla="*/ 72 w 87"/>
                  <a:gd name="T5" fmla="*/ 29 h 135"/>
                  <a:gd name="T6" fmla="*/ 56 w 87"/>
                  <a:gd name="T7" fmla="*/ 28 h 135"/>
                  <a:gd name="T8" fmla="*/ 57 w 87"/>
                  <a:gd name="T9" fmla="*/ 44 h 135"/>
                  <a:gd name="T10" fmla="*/ 87 w 87"/>
                  <a:gd name="T11" fmla="*/ 73 h 135"/>
                  <a:gd name="T12" fmla="*/ 87 w 87"/>
                  <a:gd name="T13" fmla="*/ 102 h 135"/>
                  <a:gd name="T14" fmla="*/ 43 w 87"/>
                  <a:gd name="T15" fmla="*/ 58 h 135"/>
                  <a:gd name="T16" fmla="*/ 27 w 87"/>
                  <a:gd name="T17" fmla="*/ 57 h 135"/>
                  <a:gd name="T18" fmla="*/ 28 w 87"/>
                  <a:gd name="T19" fmla="*/ 73 h 135"/>
                  <a:gd name="T20" fmla="*/ 76 w 87"/>
                  <a:gd name="T21" fmla="*/ 120 h 135"/>
                  <a:gd name="T22" fmla="*/ 62 w 87"/>
                  <a:gd name="T23" fmla="*/ 135 h 135"/>
                  <a:gd name="T24" fmla="*/ 14 w 87"/>
                  <a:gd name="T25" fmla="*/ 87 h 135"/>
                  <a:gd name="T26" fmla="*/ 13 w 87"/>
                  <a:gd name="T27" fmla="*/ 43 h 135"/>
                  <a:gd name="T28" fmla="*/ 34 w 87"/>
                  <a:gd name="T29" fmla="*/ 35 h 135"/>
                  <a:gd name="T30" fmla="*/ 42 w 87"/>
                  <a:gd name="T31" fmla="*/ 13 h 135"/>
                  <a:gd name="T32" fmla="*/ 86 w 87"/>
                  <a:gd name="T33" fmla="*/ 15 h 135"/>
                  <a:gd name="T34" fmla="*/ 87 w 87"/>
                  <a:gd name="T35" fmla="*/ 15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87" h="135">
                    <a:moveTo>
                      <a:pt x="87" y="15"/>
                    </a:moveTo>
                    <a:cubicBezTo>
                      <a:pt x="87" y="44"/>
                      <a:pt x="87" y="44"/>
                      <a:pt x="87" y="44"/>
                    </a:cubicBezTo>
                    <a:cubicBezTo>
                      <a:pt x="72" y="29"/>
                      <a:pt x="72" y="29"/>
                      <a:pt x="72" y="29"/>
                    </a:cubicBezTo>
                    <a:cubicBezTo>
                      <a:pt x="66" y="24"/>
                      <a:pt x="60" y="24"/>
                      <a:pt x="56" y="28"/>
                    </a:cubicBezTo>
                    <a:cubicBezTo>
                      <a:pt x="52" y="32"/>
                      <a:pt x="52" y="38"/>
                      <a:pt x="57" y="44"/>
                    </a:cubicBezTo>
                    <a:cubicBezTo>
                      <a:pt x="87" y="73"/>
                      <a:pt x="87" y="73"/>
                      <a:pt x="87" y="73"/>
                    </a:cubicBezTo>
                    <a:cubicBezTo>
                      <a:pt x="87" y="102"/>
                      <a:pt x="87" y="102"/>
                      <a:pt x="87" y="102"/>
                    </a:cubicBezTo>
                    <a:cubicBezTo>
                      <a:pt x="43" y="58"/>
                      <a:pt x="43" y="58"/>
                      <a:pt x="43" y="58"/>
                    </a:cubicBezTo>
                    <a:cubicBezTo>
                      <a:pt x="37" y="53"/>
                      <a:pt x="31" y="53"/>
                      <a:pt x="27" y="57"/>
                    </a:cubicBezTo>
                    <a:cubicBezTo>
                      <a:pt x="23" y="60"/>
                      <a:pt x="23" y="67"/>
                      <a:pt x="28" y="73"/>
                    </a:cubicBezTo>
                    <a:cubicBezTo>
                      <a:pt x="76" y="120"/>
                      <a:pt x="76" y="120"/>
                      <a:pt x="76" y="120"/>
                    </a:cubicBezTo>
                    <a:cubicBezTo>
                      <a:pt x="62" y="135"/>
                      <a:pt x="62" y="135"/>
                      <a:pt x="62" y="135"/>
                    </a:cubicBezTo>
                    <a:cubicBezTo>
                      <a:pt x="14" y="87"/>
                      <a:pt x="14" y="87"/>
                      <a:pt x="14" y="87"/>
                    </a:cubicBezTo>
                    <a:cubicBezTo>
                      <a:pt x="0" y="73"/>
                      <a:pt x="1" y="54"/>
                      <a:pt x="13" y="43"/>
                    </a:cubicBezTo>
                    <a:cubicBezTo>
                      <a:pt x="21" y="35"/>
                      <a:pt x="30" y="34"/>
                      <a:pt x="34" y="35"/>
                    </a:cubicBezTo>
                    <a:cubicBezTo>
                      <a:pt x="33" y="31"/>
                      <a:pt x="34" y="22"/>
                      <a:pt x="42" y="13"/>
                    </a:cubicBezTo>
                    <a:cubicBezTo>
                      <a:pt x="54" y="2"/>
                      <a:pt x="73" y="0"/>
                      <a:pt x="86" y="15"/>
                    </a:cubicBezTo>
                    <a:lnTo>
                      <a:pt x="87" y="1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41" name="Freeform 40"/>
              <p:cNvSpPr>
                <a:spLocks/>
              </p:cNvSpPr>
              <p:nvPr/>
            </p:nvSpPr>
            <p:spPr bwMode="auto">
              <a:xfrm>
                <a:off x="840628" y="3890474"/>
                <a:ext cx="142527" cy="220709"/>
              </a:xfrm>
              <a:custGeom>
                <a:avLst/>
                <a:gdLst>
                  <a:gd name="T0" fmla="*/ 0 w 87"/>
                  <a:gd name="T1" fmla="*/ 44 h 135"/>
                  <a:gd name="T2" fmla="*/ 0 w 87"/>
                  <a:gd name="T3" fmla="*/ 15 h 135"/>
                  <a:gd name="T4" fmla="*/ 1 w 87"/>
                  <a:gd name="T5" fmla="*/ 15 h 135"/>
                  <a:gd name="T6" fmla="*/ 44 w 87"/>
                  <a:gd name="T7" fmla="*/ 13 h 135"/>
                  <a:gd name="T8" fmla="*/ 53 w 87"/>
                  <a:gd name="T9" fmla="*/ 35 h 135"/>
                  <a:gd name="T10" fmla="*/ 74 w 87"/>
                  <a:gd name="T11" fmla="*/ 43 h 135"/>
                  <a:gd name="T12" fmla="*/ 73 w 87"/>
                  <a:gd name="T13" fmla="*/ 87 h 135"/>
                  <a:gd name="T14" fmla="*/ 25 w 87"/>
                  <a:gd name="T15" fmla="*/ 135 h 135"/>
                  <a:gd name="T16" fmla="*/ 11 w 87"/>
                  <a:gd name="T17" fmla="*/ 120 h 135"/>
                  <a:gd name="T18" fmla="*/ 58 w 87"/>
                  <a:gd name="T19" fmla="*/ 73 h 135"/>
                  <a:gd name="T20" fmla="*/ 60 w 87"/>
                  <a:gd name="T21" fmla="*/ 57 h 135"/>
                  <a:gd name="T22" fmla="*/ 44 w 87"/>
                  <a:gd name="T23" fmla="*/ 58 h 135"/>
                  <a:gd name="T24" fmla="*/ 0 w 87"/>
                  <a:gd name="T25" fmla="*/ 102 h 135"/>
                  <a:gd name="T26" fmla="*/ 0 w 87"/>
                  <a:gd name="T27" fmla="*/ 73 h 135"/>
                  <a:gd name="T28" fmla="*/ 29 w 87"/>
                  <a:gd name="T29" fmla="*/ 44 h 135"/>
                  <a:gd name="T30" fmla="*/ 31 w 87"/>
                  <a:gd name="T31" fmla="*/ 28 h 135"/>
                  <a:gd name="T32" fmla="*/ 15 w 87"/>
                  <a:gd name="T33" fmla="*/ 29 h 135"/>
                  <a:gd name="T34" fmla="*/ 0 w 87"/>
                  <a:gd name="T35" fmla="*/ 44 h 135"/>
                  <a:gd name="T36" fmla="*/ 0 w 87"/>
                  <a:gd name="T37" fmla="*/ 15 h 135"/>
                  <a:gd name="T38" fmla="*/ 0 w 87"/>
                  <a:gd name="T39" fmla="*/ 44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7" h="135">
                    <a:moveTo>
                      <a:pt x="0" y="44"/>
                    </a:moveTo>
                    <a:cubicBezTo>
                      <a:pt x="0" y="15"/>
                      <a:pt x="0" y="15"/>
                      <a:pt x="0" y="15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15" y="0"/>
                      <a:pt x="33" y="2"/>
                      <a:pt x="44" y="13"/>
                    </a:cubicBezTo>
                    <a:cubicBezTo>
                      <a:pt x="53" y="22"/>
                      <a:pt x="53" y="31"/>
                      <a:pt x="53" y="35"/>
                    </a:cubicBezTo>
                    <a:cubicBezTo>
                      <a:pt x="57" y="34"/>
                      <a:pt x="66" y="35"/>
                      <a:pt x="74" y="43"/>
                    </a:cubicBezTo>
                    <a:cubicBezTo>
                      <a:pt x="85" y="54"/>
                      <a:pt x="87" y="73"/>
                      <a:pt x="73" y="87"/>
                    </a:cubicBezTo>
                    <a:cubicBezTo>
                      <a:pt x="25" y="135"/>
                      <a:pt x="25" y="135"/>
                      <a:pt x="25" y="135"/>
                    </a:cubicBezTo>
                    <a:cubicBezTo>
                      <a:pt x="11" y="120"/>
                      <a:pt x="11" y="120"/>
                      <a:pt x="11" y="120"/>
                    </a:cubicBezTo>
                    <a:cubicBezTo>
                      <a:pt x="58" y="73"/>
                      <a:pt x="58" y="73"/>
                      <a:pt x="58" y="73"/>
                    </a:cubicBezTo>
                    <a:cubicBezTo>
                      <a:pt x="64" y="67"/>
                      <a:pt x="63" y="60"/>
                      <a:pt x="60" y="57"/>
                    </a:cubicBezTo>
                    <a:cubicBezTo>
                      <a:pt x="56" y="53"/>
                      <a:pt x="49" y="53"/>
                      <a:pt x="44" y="58"/>
                    </a:cubicBezTo>
                    <a:cubicBezTo>
                      <a:pt x="0" y="102"/>
                      <a:pt x="0" y="102"/>
                      <a:pt x="0" y="102"/>
                    </a:cubicBezTo>
                    <a:cubicBezTo>
                      <a:pt x="0" y="73"/>
                      <a:pt x="0" y="73"/>
                      <a:pt x="0" y="73"/>
                    </a:cubicBezTo>
                    <a:cubicBezTo>
                      <a:pt x="29" y="44"/>
                      <a:pt x="29" y="44"/>
                      <a:pt x="29" y="44"/>
                    </a:cubicBezTo>
                    <a:cubicBezTo>
                      <a:pt x="35" y="38"/>
                      <a:pt x="34" y="32"/>
                      <a:pt x="31" y="28"/>
                    </a:cubicBezTo>
                    <a:cubicBezTo>
                      <a:pt x="27" y="24"/>
                      <a:pt x="20" y="24"/>
                      <a:pt x="15" y="29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15"/>
                      <a:pt x="0" y="15"/>
                      <a:pt x="0" y="15"/>
                    </a:cubicBezTo>
                    <a:lnTo>
                      <a:pt x="0" y="44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37" name="Group 36"/>
            <p:cNvGrpSpPr/>
            <p:nvPr/>
          </p:nvGrpSpPr>
          <p:grpSpPr>
            <a:xfrm>
              <a:off x="4539108" y="1169988"/>
              <a:ext cx="1" cy="4071938"/>
              <a:chOff x="2696963" y="1331771"/>
              <a:chExt cx="1" cy="4347306"/>
            </a:xfrm>
          </p:grpSpPr>
          <p:cxnSp>
            <p:nvCxnSpPr>
              <p:cNvPr id="38" name="Straight Connector 37"/>
              <p:cNvCxnSpPr/>
              <p:nvPr/>
            </p:nvCxnSpPr>
            <p:spPr>
              <a:xfrm flipV="1">
                <a:off x="2696964" y="1331771"/>
                <a:ext cx="0" cy="1937220"/>
              </a:xfrm>
              <a:prstGeom prst="line">
                <a:avLst/>
              </a:prstGeom>
              <a:ln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38"/>
              <p:cNvCxnSpPr/>
              <p:nvPr/>
            </p:nvCxnSpPr>
            <p:spPr>
              <a:xfrm>
                <a:off x="2696963" y="3519829"/>
                <a:ext cx="0" cy="2159248"/>
              </a:xfrm>
              <a:prstGeom prst="line">
                <a:avLst/>
              </a:prstGeom>
              <a:ln>
                <a:gradFill>
                  <a:gsLst>
                    <a:gs pos="0">
                      <a:schemeClr val="accent6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5400000" scaled="0"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2" name="Group 41"/>
          <p:cNvGrpSpPr/>
          <p:nvPr userDrawn="1"/>
        </p:nvGrpSpPr>
        <p:grpSpPr>
          <a:xfrm>
            <a:off x="1" y="937260"/>
            <a:ext cx="3844339" cy="43398"/>
            <a:chOff x="0" y="718602"/>
            <a:chExt cx="3844339" cy="43398"/>
          </a:xfrm>
        </p:grpSpPr>
        <p:cxnSp>
          <p:nvCxnSpPr>
            <p:cNvPr id="43" name="Straight Connector 42"/>
            <p:cNvCxnSpPr/>
            <p:nvPr userDrawn="1"/>
          </p:nvCxnSpPr>
          <p:spPr>
            <a:xfrm>
              <a:off x="0" y="718602"/>
              <a:ext cx="3844339" cy="0"/>
            </a:xfrm>
            <a:prstGeom prst="line">
              <a:avLst/>
            </a:prstGeom>
            <a:ln>
              <a:gradFill>
                <a:gsLst>
                  <a:gs pos="100000">
                    <a:schemeClr val="accent1">
                      <a:tint val="66000"/>
                      <a:satMod val="160000"/>
                      <a:lumMod val="0"/>
                      <a:lumOff val="100000"/>
                      <a:alpha val="0"/>
                    </a:schemeClr>
                  </a:gs>
                  <a:gs pos="44000">
                    <a:schemeClr val="accent6"/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 userDrawn="1"/>
          </p:nvCxnSpPr>
          <p:spPr>
            <a:xfrm>
              <a:off x="0" y="762000"/>
              <a:ext cx="2180639" cy="0"/>
            </a:xfrm>
            <a:prstGeom prst="line">
              <a:avLst/>
            </a:prstGeom>
            <a:ln>
              <a:gradFill>
                <a:gsLst>
                  <a:gs pos="100000">
                    <a:schemeClr val="accent1">
                      <a:tint val="66000"/>
                      <a:satMod val="160000"/>
                      <a:lumMod val="0"/>
                      <a:lumOff val="100000"/>
                      <a:alpha val="0"/>
                    </a:schemeClr>
                  </a:gs>
                  <a:gs pos="44000">
                    <a:schemeClr val="accent6"/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67" name="Straight Connector 66"/>
          <p:cNvCxnSpPr/>
          <p:nvPr userDrawn="1"/>
        </p:nvCxnSpPr>
        <p:spPr>
          <a:xfrm>
            <a:off x="533083" y="6668906"/>
            <a:ext cx="0" cy="189097"/>
          </a:xfrm>
          <a:prstGeom prst="line">
            <a:avLst/>
          </a:prstGeom>
          <a:noFill/>
          <a:ln w="9525" cap="flat" cmpd="sng" algn="ctr">
            <a:gradFill>
              <a:gsLst>
                <a:gs pos="100000">
                  <a:schemeClr val="accent1"/>
                </a:gs>
                <a:gs pos="0">
                  <a:schemeClr val="accent1">
                    <a:alpha val="0"/>
                  </a:schemeClr>
                </a:gs>
              </a:gsLst>
              <a:lin ang="5400000" scaled="0"/>
            </a:gradFill>
            <a:prstDash val="solid"/>
          </a:ln>
          <a:effectLst/>
        </p:spPr>
      </p:cxnSp>
      <p:cxnSp>
        <p:nvCxnSpPr>
          <p:cNvPr id="68" name="Straight Connector 67"/>
          <p:cNvCxnSpPr/>
          <p:nvPr userDrawn="1"/>
        </p:nvCxnSpPr>
        <p:spPr>
          <a:xfrm>
            <a:off x="482283" y="6580598"/>
            <a:ext cx="0" cy="277405"/>
          </a:xfrm>
          <a:prstGeom prst="line">
            <a:avLst/>
          </a:prstGeom>
          <a:noFill/>
          <a:ln w="9525" cap="flat" cmpd="sng" algn="ctr">
            <a:gradFill>
              <a:gsLst>
                <a:gs pos="100000">
                  <a:schemeClr val="accent2"/>
                </a:gs>
                <a:gs pos="0">
                  <a:schemeClr val="accent2">
                    <a:alpha val="0"/>
                  </a:schemeClr>
                </a:gs>
              </a:gsLst>
              <a:lin ang="5400000" scaled="0"/>
            </a:gradFill>
            <a:prstDash val="solid"/>
          </a:ln>
          <a:effectLst/>
        </p:spPr>
      </p:cxn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9" name="Chart Placeholder 8"/>
          <p:cNvSpPr>
            <a:spLocks noGrp="1"/>
          </p:cNvSpPr>
          <p:nvPr>
            <p:ph type="chart" sz="quarter" idx="13"/>
          </p:nvPr>
        </p:nvSpPr>
        <p:spPr>
          <a:xfrm>
            <a:off x="4879647" y="1177926"/>
            <a:ext cx="4253015" cy="40243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i="0"/>
            </a:lvl1pPr>
          </a:lstStyle>
          <a:p>
            <a:r>
              <a:rPr lang="en-US" dirty="0" smtClean="0"/>
              <a:t>Click icon to add chart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D2853FC8-B7C5-48FB-8D1C-91D2EB94E891}" type="datetime1">
              <a:rPr lang="en-US" smtClean="0"/>
              <a:pPr/>
              <a:t>4/17/2013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19AB4E72-7858-48F1-A40D-12FF09E4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1" name="Text Placeholder 2"/>
          <p:cNvSpPr>
            <a:spLocks noGrp="1"/>
          </p:cNvSpPr>
          <p:nvPr>
            <p:ph type="body" sz="quarter" idx="20" hasCustomPrompt="1"/>
          </p:nvPr>
        </p:nvSpPr>
        <p:spPr>
          <a:xfrm>
            <a:off x="0" y="5249609"/>
            <a:ext cx="9144000" cy="1060704"/>
          </a:xfrm>
          <a:solidFill>
            <a:schemeClr val="accent5">
              <a:lumMod val="40000"/>
              <a:lumOff val="60000"/>
            </a:schemeClr>
          </a:solidFill>
        </p:spPr>
        <p:txBody>
          <a:bodyPr lIns="356616" rIns="274320" bIns="91440" anchor="b">
            <a:sp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9000"/>
              <a:buFont typeface="Arial" pitchFamily="34" charset="0"/>
              <a:buNone/>
              <a:tabLst/>
              <a:defRPr sz="2000" i="1" baseline="0">
                <a:solidFill>
                  <a:schemeClr val="accent6"/>
                </a:solidFill>
                <a:latin typeface="+mj-lt"/>
              </a:defRPr>
            </a:lvl1pPr>
            <a:lvl2pPr>
              <a:defRPr i="1">
                <a:latin typeface="+mj-lt"/>
              </a:defRPr>
            </a:lvl2pPr>
            <a:lvl3pPr>
              <a:defRPr i="1">
                <a:latin typeface="+mj-lt"/>
              </a:defRPr>
            </a:lvl3pPr>
            <a:lvl4pPr>
              <a:defRPr i="1">
                <a:latin typeface="+mj-lt"/>
              </a:defRPr>
            </a:lvl4pPr>
            <a:lvl5pPr>
              <a:defRPr i="1">
                <a:latin typeface="+mj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9000"/>
              <a:buFont typeface="Arial" pitchFamily="34" charset="0"/>
              <a:buNone/>
              <a:tabLst/>
              <a:defRPr/>
            </a:pPr>
            <a:r>
              <a:rPr lang="en-US" dirty="0" smtClean="0"/>
              <a:t>Enter key takeaway here</a:t>
            </a:r>
          </a:p>
        </p:txBody>
      </p:sp>
      <p:sp>
        <p:nvSpPr>
          <p:cNvPr id="22" name="Text Placeholder 6"/>
          <p:cNvSpPr>
            <a:spLocks noGrp="1"/>
          </p:cNvSpPr>
          <p:nvPr>
            <p:ph type="body" sz="quarter" idx="19"/>
          </p:nvPr>
        </p:nvSpPr>
        <p:spPr>
          <a:xfrm>
            <a:off x="268288" y="1168576"/>
            <a:ext cx="4073197" cy="4033726"/>
          </a:xfrm>
        </p:spPr>
        <p:txBody>
          <a:bodyPr/>
          <a:lstStyle>
            <a:lvl1pPr marL="0" indent="0">
              <a:buFont typeface="Arial" pitchFamily="34" charset="0"/>
              <a:buNone/>
              <a:defRPr/>
            </a:lvl1pPr>
            <a:lvl2pPr marL="228600" indent="0">
              <a:buFont typeface="Arial" pitchFamily="34" charset="0"/>
              <a:buNone/>
              <a:defRPr/>
            </a:lvl2pPr>
            <a:lvl3pPr marL="400050" indent="0">
              <a:buFont typeface="Arial" pitchFamily="34" charset="0"/>
              <a:buNone/>
              <a:defRPr/>
            </a:lvl3pPr>
            <a:lvl4pPr marL="571500" indent="0">
              <a:buFont typeface="Arial" pitchFamily="34" charset="0"/>
              <a:buNone/>
              <a:defRPr/>
            </a:lvl4pPr>
            <a:lvl5pPr marL="742950" indent="0">
              <a:buFont typeface="Arial" pitchFamily="34" charset="0"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3888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Bulleted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6010275" y="1161420"/>
            <a:ext cx="3133725" cy="404088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i="0"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grpSp>
        <p:nvGrpSpPr>
          <p:cNvPr id="41" name="Group 40"/>
          <p:cNvGrpSpPr/>
          <p:nvPr userDrawn="1"/>
        </p:nvGrpSpPr>
        <p:grpSpPr>
          <a:xfrm>
            <a:off x="1" y="937260"/>
            <a:ext cx="3844339" cy="43398"/>
            <a:chOff x="0" y="718602"/>
            <a:chExt cx="3844339" cy="43398"/>
          </a:xfrm>
        </p:grpSpPr>
        <p:cxnSp>
          <p:nvCxnSpPr>
            <p:cNvPr id="42" name="Straight Connector 41"/>
            <p:cNvCxnSpPr/>
            <p:nvPr userDrawn="1"/>
          </p:nvCxnSpPr>
          <p:spPr>
            <a:xfrm>
              <a:off x="0" y="718602"/>
              <a:ext cx="3844339" cy="0"/>
            </a:xfrm>
            <a:prstGeom prst="line">
              <a:avLst/>
            </a:prstGeom>
            <a:ln>
              <a:gradFill>
                <a:gsLst>
                  <a:gs pos="100000">
                    <a:schemeClr val="accent1">
                      <a:tint val="66000"/>
                      <a:satMod val="160000"/>
                      <a:lumMod val="0"/>
                      <a:lumOff val="100000"/>
                      <a:alpha val="0"/>
                    </a:schemeClr>
                  </a:gs>
                  <a:gs pos="44000">
                    <a:schemeClr val="accent6"/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 userDrawn="1"/>
          </p:nvCxnSpPr>
          <p:spPr>
            <a:xfrm>
              <a:off x="0" y="762000"/>
              <a:ext cx="2180639" cy="0"/>
            </a:xfrm>
            <a:prstGeom prst="line">
              <a:avLst/>
            </a:prstGeom>
            <a:ln>
              <a:gradFill>
                <a:gsLst>
                  <a:gs pos="100000">
                    <a:schemeClr val="accent1">
                      <a:tint val="66000"/>
                      <a:satMod val="160000"/>
                      <a:lumMod val="0"/>
                      <a:lumOff val="100000"/>
                      <a:alpha val="0"/>
                    </a:schemeClr>
                  </a:gs>
                  <a:gs pos="44000">
                    <a:schemeClr val="accent6"/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66" name="Straight Connector 65"/>
          <p:cNvCxnSpPr/>
          <p:nvPr userDrawn="1"/>
        </p:nvCxnSpPr>
        <p:spPr>
          <a:xfrm>
            <a:off x="533083" y="6668906"/>
            <a:ext cx="0" cy="189097"/>
          </a:xfrm>
          <a:prstGeom prst="line">
            <a:avLst/>
          </a:prstGeom>
          <a:noFill/>
          <a:ln w="9525" cap="flat" cmpd="sng" algn="ctr">
            <a:gradFill>
              <a:gsLst>
                <a:gs pos="100000">
                  <a:schemeClr val="accent1"/>
                </a:gs>
                <a:gs pos="0">
                  <a:schemeClr val="accent1">
                    <a:alpha val="0"/>
                  </a:schemeClr>
                </a:gs>
              </a:gsLst>
              <a:lin ang="5400000" scaled="0"/>
            </a:gradFill>
            <a:prstDash val="solid"/>
          </a:ln>
          <a:effectLst/>
        </p:spPr>
      </p:cxnSp>
      <p:cxnSp>
        <p:nvCxnSpPr>
          <p:cNvPr id="67" name="Straight Connector 66"/>
          <p:cNvCxnSpPr/>
          <p:nvPr userDrawn="1"/>
        </p:nvCxnSpPr>
        <p:spPr>
          <a:xfrm>
            <a:off x="482283" y="6580598"/>
            <a:ext cx="0" cy="277405"/>
          </a:xfrm>
          <a:prstGeom prst="line">
            <a:avLst/>
          </a:prstGeom>
          <a:noFill/>
          <a:ln w="9525" cap="flat" cmpd="sng" algn="ctr">
            <a:gradFill>
              <a:gsLst>
                <a:gs pos="100000">
                  <a:schemeClr val="accent2"/>
                </a:gs>
                <a:gs pos="0">
                  <a:schemeClr val="accent2">
                    <a:alpha val="0"/>
                  </a:schemeClr>
                </a:gs>
              </a:gsLst>
              <a:lin ang="5400000" scaled="0"/>
            </a:gradFill>
            <a:prstDash val="solid"/>
          </a:ln>
          <a:effectLst/>
        </p:spPr>
      </p:cxnSp>
      <p:sp>
        <p:nvSpPr>
          <p:cNvPr id="30" name="Text Placeholder 12"/>
          <p:cNvSpPr>
            <a:spLocks noGrp="1"/>
          </p:cNvSpPr>
          <p:nvPr>
            <p:ph type="body" sz="quarter" idx="15"/>
          </p:nvPr>
        </p:nvSpPr>
        <p:spPr>
          <a:xfrm>
            <a:off x="268288" y="1168576"/>
            <a:ext cx="5200583" cy="4033726"/>
          </a:xfrm>
        </p:spPr>
        <p:txBody>
          <a:bodyPr/>
          <a:lstStyle>
            <a:lvl1pPr marL="228600" indent="-228600">
              <a:buClr>
                <a:schemeClr val="accent1"/>
              </a:buClr>
              <a:buFont typeface="Arial" pitchFamily="34" charset="0"/>
              <a:buChar char="•"/>
              <a:defRPr/>
            </a:lvl1pPr>
            <a:lvl2pPr marL="400050" indent="-171450">
              <a:buClr>
                <a:schemeClr val="accent1"/>
              </a:buClr>
              <a:buFont typeface="Arial" pitchFamily="34" charset="0"/>
              <a:buChar char="•"/>
              <a:defRPr/>
            </a:lvl2pPr>
            <a:lvl3pPr marL="571500" indent="-171450">
              <a:buClr>
                <a:schemeClr val="accent1"/>
              </a:buClr>
              <a:buFont typeface="Arial" pitchFamily="34" charset="0"/>
              <a:buChar char="•"/>
              <a:defRPr/>
            </a:lvl3pPr>
            <a:lvl4pPr marL="742950" indent="-171450">
              <a:buClr>
                <a:schemeClr val="accent1"/>
              </a:buClr>
              <a:buFont typeface="Arial" pitchFamily="34" charset="0"/>
              <a:buChar char="•"/>
              <a:defRPr/>
            </a:lvl4pPr>
            <a:lvl5pPr marL="914400" indent="-171450">
              <a:buClr>
                <a:schemeClr val="accent1"/>
              </a:buClr>
              <a:buFont typeface="Arial" pitchFamily="34" charset="0"/>
              <a:buChar char="•"/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53668F21-B993-4CD3-A35C-EAB5A601DDB8}" type="datetime1">
              <a:rPr lang="en-US" smtClean="0"/>
              <a:pPr/>
              <a:t>4/17/2013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19AB4E72-7858-48F1-A40D-12FF09E4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sz="quarter" idx="19" hasCustomPrompt="1"/>
          </p:nvPr>
        </p:nvSpPr>
        <p:spPr>
          <a:xfrm>
            <a:off x="0" y="5249609"/>
            <a:ext cx="9144000" cy="1060704"/>
          </a:xfrm>
          <a:solidFill>
            <a:schemeClr val="accent5">
              <a:lumMod val="40000"/>
              <a:lumOff val="60000"/>
            </a:schemeClr>
          </a:solidFill>
        </p:spPr>
        <p:txBody>
          <a:bodyPr lIns="356616" rIns="274320" bIns="91440" anchor="b">
            <a:sp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9000"/>
              <a:buFont typeface="Arial" pitchFamily="34" charset="0"/>
              <a:buNone/>
              <a:tabLst/>
              <a:defRPr sz="2000" i="1" baseline="0">
                <a:solidFill>
                  <a:schemeClr val="accent6"/>
                </a:solidFill>
                <a:latin typeface="+mj-lt"/>
              </a:defRPr>
            </a:lvl1pPr>
            <a:lvl2pPr>
              <a:defRPr i="1">
                <a:latin typeface="+mj-lt"/>
              </a:defRPr>
            </a:lvl2pPr>
            <a:lvl3pPr>
              <a:defRPr i="1">
                <a:latin typeface="+mj-lt"/>
              </a:defRPr>
            </a:lvl3pPr>
            <a:lvl4pPr>
              <a:defRPr i="1">
                <a:latin typeface="+mj-lt"/>
              </a:defRPr>
            </a:lvl4pPr>
            <a:lvl5pPr>
              <a:defRPr i="1">
                <a:latin typeface="+mj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9000"/>
              <a:buFont typeface="Arial" pitchFamily="34" charset="0"/>
              <a:buNone/>
              <a:tabLst/>
              <a:defRPr/>
            </a:pPr>
            <a:r>
              <a:rPr lang="en-US" dirty="0" smtClean="0"/>
              <a:t>Enter key takeaway here</a:t>
            </a:r>
          </a:p>
        </p:txBody>
      </p:sp>
    </p:spTree>
    <p:extLst>
      <p:ext uri="{BB962C8B-B14F-4D97-AF65-F5344CB8AC3E}">
        <p14:creationId xmlns:p14="http://schemas.microsoft.com/office/powerpoint/2010/main" val="2654524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2635" y="2330587"/>
            <a:ext cx="2158730" cy="2196826"/>
          </a:xfrm>
          <a:prstGeom prst="rect">
            <a:avLst/>
          </a:prstGeom>
          <a:effectLst/>
        </p:spPr>
      </p:pic>
      <p:sp>
        <p:nvSpPr>
          <p:cNvPr id="16" name="Rectangle 15"/>
          <p:cNvSpPr>
            <a:spLocks noChangeAspect="1"/>
          </p:cNvSpPr>
          <p:nvPr userDrawn="1"/>
        </p:nvSpPr>
        <p:spPr>
          <a:xfrm>
            <a:off x="3284970" y="2173004"/>
            <a:ext cx="2511166" cy="2511166"/>
          </a:xfrm>
          <a:prstGeom prst="rect">
            <a:avLst/>
          </a:prstGeom>
          <a:solidFill>
            <a:schemeClr val="bg1">
              <a:alpha val="90000"/>
            </a:schemeClr>
          </a:solidFill>
          <a:ln w="9525">
            <a:noFill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91440" rIns="182880" bIns="9144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endParaRPr lang="hu-HU" dirty="0" err="1" smtClean="0">
              <a:solidFill>
                <a:srgbClr val="537177"/>
              </a:solidFill>
              <a:latin typeface="Arial Narrow" pitchFamily="34" charset="0"/>
            </a:endParaRPr>
          </a:p>
        </p:txBody>
      </p:sp>
      <p:grpSp>
        <p:nvGrpSpPr>
          <p:cNvPr id="32" name="Group 31"/>
          <p:cNvGrpSpPr/>
          <p:nvPr userDrawn="1"/>
        </p:nvGrpSpPr>
        <p:grpSpPr>
          <a:xfrm>
            <a:off x="1" y="937260"/>
            <a:ext cx="3844339" cy="43398"/>
            <a:chOff x="0" y="718602"/>
            <a:chExt cx="3844339" cy="43398"/>
          </a:xfrm>
        </p:grpSpPr>
        <p:cxnSp>
          <p:nvCxnSpPr>
            <p:cNvPr id="33" name="Straight Connector 32"/>
            <p:cNvCxnSpPr/>
            <p:nvPr userDrawn="1"/>
          </p:nvCxnSpPr>
          <p:spPr>
            <a:xfrm>
              <a:off x="0" y="718602"/>
              <a:ext cx="3844339" cy="0"/>
            </a:xfrm>
            <a:prstGeom prst="line">
              <a:avLst/>
            </a:prstGeom>
            <a:ln>
              <a:gradFill>
                <a:gsLst>
                  <a:gs pos="100000">
                    <a:schemeClr val="accent1">
                      <a:tint val="66000"/>
                      <a:satMod val="160000"/>
                      <a:lumMod val="0"/>
                      <a:lumOff val="100000"/>
                      <a:alpha val="0"/>
                    </a:schemeClr>
                  </a:gs>
                  <a:gs pos="44000">
                    <a:schemeClr val="accent6"/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 userDrawn="1"/>
          </p:nvCxnSpPr>
          <p:spPr>
            <a:xfrm>
              <a:off x="0" y="762000"/>
              <a:ext cx="2180639" cy="0"/>
            </a:xfrm>
            <a:prstGeom prst="line">
              <a:avLst/>
            </a:prstGeom>
            <a:ln>
              <a:gradFill>
                <a:gsLst>
                  <a:gs pos="100000">
                    <a:schemeClr val="accent1">
                      <a:tint val="66000"/>
                      <a:satMod val="160000"/>
                      <a:lumMod val="0"/>
                      <a:lumOff val="100000"/>
                      <a:alpha val="0"/>
                    </a:schemeClr>
                  </a:gs>
                  <a:gs pos="44000">
                    <a:schemeClr val="accent6"/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3" name="Straight Connector 52"/>
          <p:cNvCxnSpPr/>
          <p:nvPr userDrawn="1"/>
        </p:nvCxnSpPr>
        <p:spPr>
          <a:xfrm>
            <a:off x="533083" y="6668906"/>
            <a:ext cx="0" cy="189097"/>
          </a:xfrm>
          <a:prstGeom prst="line">
            <a:avLst/>
          </a:prstGeom>
          <a:noFill/>
          <a:ln w="9525" cap="flat" cmpd="sng" algn="ctr">
            <a:gradFill>
              <a:gsLst>
                <a:gs pos="100000">
                  <a:schemeClr val="accent1"/>
                </a:gs>
                <a:gs pos="0">
                  <a:schemeClr val="accent1">
                    <a:alpha val="0"/>
                  </a:schemeClr>
                </a:gs>
              </a:gsLst>
              <a:lin ang="5400000" scaled="0"/>
            </a:gradFill>
            <a:prstDash val="solid"/>
          </a:ln>
          <a:effectLst/>
        </p:spPr>
      </p:cxnSp>
      <p:cxnSp>
        <p:nvCxnSpPr>
          <p:cNvPr id="56" name="Straight Connector 55"/>
          <p:cNvCxnSpPr/>
          <p:nvPr userDrawn="1"/>
        </p:nvCxnSpPr>
        <p:spPr>
          <a:xfrm>
            <a:off x="482283" y="6580598"/>
            <a:ext cx="0" cy="277405"/>
          </a:xfrm>
          <a:prstGeom prst="line">
            <a:avLst/>
          </a:prstGeom>
          <a:noFill/>
          <a:ln w="9525" cap="flat" cmpd="sng" algn="ctr">
            <a:gradFill>
              <a:gsLst>
                <a:gs pos="100000">
                  <a:schemeClr val="accent2"/>
                </a:gs>
                <a:gs pos="0">
                  <a:schemeClr val="accent2">
                    <a:alpha val="0"/>
                  </a:schemeClr>
                </a:gs>
              </a:gsLst>
              <a:lin ang="5400000" scaled="0"/>
            </a:gradFill>
            <a:prstDash val="solid"/>
          </a:ln>
          <a:effectLst/>
        </p:spPr>
      </p:cxn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7DB9A3D5-A107-4189-A4C0-18086EBC9999}" type="datetime1">
              <a:rPr lang="en-US" smtClean="0"/>
              <a:pPr/>
              <a:t>4/17/2013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19AB4E72-7858-48F1-A40D-12FF09E4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20" hasCustomPrompt="1"/>
          </p:nvPr>
        </p:nvSpPr>
        <p:spPr>
          <a:xfrm>
            <a:off x="0" y="5249609"/>
            <a:ext cx="9144000" cy="1060704"/>
          </a:xfrm>
          <a:solidFill>
            <a:schemeClr val="accent5">
              <a:lumMod val="40000"/>
              <a:lumOff val="60000"/>
            </a:schemeClr>
          </a:solidFill>
        </p:spPr>
        <p:txBody>
          <a:bodyPr lIns="356616" rIns="274320" bIns="91440" anchor="b">
            <a:sp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9000"/>
              <a:buFont typeface="Arial" pitchFamily="34" charset="0"/>
              <a:buNone/>
              <a:tabLst/>
              <a:defRPr sz="2000" i="1" baseline="0">
                <a:solidFill>
                  <a:schemeClr val="accent6"/>
                </a:solidFill>
                <a:latin typeface="+mj-lt"/>
              </a:defRPr>
            </a:lvl1pPr>
            <a:lvl2pPr>
              <a:defRPr i="1">
                <a:latin typeface="+mj-lt"/>
              </a:defRPr>
            </a:lvl2pPr>
            <a:lvl3pPr>
              <a:defRPr i="1">
                <a:latin typeface="+mj-lt"/>
              </a:defRPr>
            </a:lvl3pPr>
            <a:lvl4pPr>
              <a:defRPr i="1">
                <a:latin typeface="+mj-lt"/>
              </a:defRPr>
            </a:lvl4pPr>
            <a:lvl5pPr>
              <a:defRPr i="1">
                <a:latin typeface="+mj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9000"/>
              <a:buFont typeface="Arial" pitchFamily="34" charset="0"/>
              <a:buNone/>
              <a:tabLst/>
              <a:defRPr/>
            </a:pPr>
            <a:r>
              <a:rPr lang="en-US" dirty="0" smtClean="0"/>
              <a:t>Enter key takeaway here</a:t>
            </a:r>
          </a:p>
        </p:txBody>
      </p:sp>
      <p:sp>
        <p:nvSpPr>
          <p:cNvPr id="14" name="Text Placeholder 6"/>
          <p:cNvSpPr>
            <a:spLocks noGrp="1"/>
          </p:cNvSpPr>
          <p:nvPr>
            <p:ph type="body" sz="quarter" idx="19"/>
          </p:nvPr>
        </p:nvSpPr>
        <p:spPr>
          <a:xfrm>
            <a:off x="268288" y="1168576"/>
            <a:ext cx="8513762" cy="4033726"/>
          </a:xfrm>
        </p:spPr>
        <p:txBody>
          <a:bodyPr/>
          <a:lstStyle>
            <a:lvl1pPr marL="0" indent="0">
              <a:buFont typeface="Arial" pitchFamily="34" charset="0"/>
              <a:buNone/>
              <a:defRPr/>
            </a:lvl1pPr>
            <a:lvl2pPr marL="228600" indent="0">
              <a:buFont typeface="Arial" pitchFamily="34" charset="0"/>
              <a:buNone/>
              <a:defRPr/>
            </a:lvl2pPr>
            <a:lvl3pPr marL="400050" indent="0">
              <a:buFont typeface="Arial" pitchFamily="34" charset="0"/>
              <a:buNone/>
              <a:defRPr/>
            </a:lvl3pPr>
            <a:lvl4pPr marL="571500" indent="0">
              <a:buFont typeface="Arial" pitchFamily="34" charset="0"/>
              <a:buNone/>
              <a:defRPr/>
            </a:lvl4pPr>
            <a:lvl5pPr marL="742950" indent="0">
              <a:buFont typeface="Arial" pitchFamily="34" charset="0"/>
              <a:buNone/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23260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xt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2635" y="2330587"/>
            <a:ext cx="2158730" cy="2196826"/>
          </a:xfrm>
          <a:prstGeom prst="rect">
            <a:avLst/>
          </a:prstGeom>
          <a:effectLst/>
        </p:spPr>
      </p:pic>
      <p:sp>
        <p:nvSpPr>
          <p:cNvPr id="16" name="Rectangle 15"/>
          <p:cNvSpPr>
            <a:spLocks noChangeAspect="1"/>
          </p:cNvSpPr>
          <p:nvPr userDrawn="1"/>
        </p:nvSpPr>
        <p:spPr>
          <a:xfrm>
            <a:off x="3284970" y="2173004"/>
            <a:ext cx="2511166" cy="2511166"/>
          </a:xfrm>
          <a:prstGeom prst="rect">
            <a:avLst/>
          </a:prstGeom>
          <a:solidFill>
            <a:schemeClr val="bg1">
              <a:alpha val="90000"/>
            </a:schemeClr>
          </a:solidFill>
          <a:ln w="9525">
            <a:noFill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91440" rIns="182880" bIns="9144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endParaRPr lang="hu-HU" dirty="0" err="1" smtClean="0">
              <a:solidFill>
                <a:srgbClr val="537177"/>
              </a:solidFill>
              <a:latin typeface="Arial Narrow" pitchFamily="34" charset="0"/>
            </a:endParaRPr>
          </a:p>
        </p:txBody>
      </p:sp>
      <p:grpSp>
        <p:nvGrpSpPr>
          <p:cNvPr id="32" name="Group 31"/>
          <p:cNvGrpSpPr/>
          <p:nvPr userDrawn="1"/>
        </p:nvGrpSpPr>
        <p:grpSpPr>
          <a:xfrm>
            <a:off x="1" y="937260"/>
            <a:ext cx="3844339" cy="43398"/>
            <a:chOff x="0" y="718602"/>
            <a:chExt cx="3844339" cy="43398"/>
          </a:xfrm>
        </p:grpSpPr>
        <p:cxnSp>
          <p:nvCxnSpPr>
            <p:cNvPr id="33" name="Straight Connector 32"/>
            <p:cNvCxnSpPr/>
            <p:nvPr userDrawn="1"/>
          </p:nvCxnSpPr>
          <p:spPr>
            <a:xfrm>
              <a:off x="0" y="718602"/>
              <a:ext cx="3844339" cy="0"/>
            </a:xfrm>
            <a:prstGeom prst="line">
              <a:avLst/>
            </a:prstGeom>
            <a:ln>
              <a:gradFill>
                <a:gsLst>
                  <a:gs pos="100000">
                    <a:schemeClr val="accent1">
                      <a:tint val="66000"/>
                      <a:satMod val="160000"/>
                      <a:lumMod val="0"/>
                      <a:lumOff val="100000"/>
                      <a:alpha val="0"/>
                    </a:schemeClr>
                  </a:gs>
                  <a:gs pos="44000">
                    <a:schemeClr val="accent6"/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 userDrawn="1"/>
          </p:nvCxnSpPr>
          <p:spPr>
            <a:xfrm>
              <a:off x="0" y="762000"/>
              <a:ext cx="2180639" cy="0"/>
            </a:xfrm>
            <a:prstGeom prst="line">
              <a:avLst/>
            </a:prstGeom>
            <a:ln>
              <a:gradFill>
                <a:gsLst>
                  <a:gs pos="100000">
                    <a:schemeClr val="accent1">
                      <a:tint val="66000"/>
                      <a:satMod val="160000"/>
                      <a:lumMod val="0"/>
                      <a:lumOff val="100000"/>
                      <a:alpha val="0"/>
                    </a:schemeClr>
                  </a:gs>
                  <a:gs pos="44000">
                    <a:schemeClr val="accent6"/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3" name="Straight Connector 52"/>
          <p:cNvCxnSpPr/>
          <p:nvPr userDrawn="1"/>
        </p:nvCxnSpPr>
        <p:spPr>
          <a:xfrm>
            <a:off x="533083" y="6668906"/>
            <a:ext cx="0" cy="189097"/>
          </a:xfrm>
          <a:prstGeom prst="line">
            <a:avLst/>
          </a:prstGeom>
          <a:noFill/>
          <a:ln w="9525" cap="flat" cmpd="sng" algn="ctr">
            <a:gradFill>
              <a:gsLst>
                <a:gs pos="100000">
                  <a:schemeClr val="accent1"/>
                </a:gs>
                <a:gs pos="0">
                  <a:schemeClr val="accent1">
                    <a:alpha val="0"/>
                  </a:schemeClr>
                </a:gs>
              </a:gsLst>
              <a:lin ang="5400000" scaled="0"/>
            </a:gradFill>
            <a:prstDash val="solid"/>
          </a:ln>
          <a:effectLst/>
        </p:spPr>
      </p:cxnSp>
      <p:cxnSp>
        <p:nvCxnSpPr>
          <p:cNvPr id="56" name="Straight Connector 55"/>
          <p:cNvCxnSpPr/>
          <p:nvPr userDrawn="1"/>
        </p:nvCxnSpPr>
        <p:spPr>
          <a:xfrm>
            <a:off x="482283" y="6580598"/>
            <a:ext cx="0" cy="277405"/>
          </a:xfrm>
          <a:prstGeom prst="line">
            <a:avLst/>
          </a:prstGeom>
          <a:noFill/>
          <a:ln w="9525" cap="flat" cmpd="sng" algn="ctr">
            <a:gradFill>
              <a:gsLst>
                <a:gs pos="100000">
                  <a:schemeClr val="accent2"/>
                </a:gs>
                <a:gs pos="0">
                  <a:schemeClr val="accent2">
                    <a:alpha val="0"/>
                  </a:schemeClr>
                </a:gs>
              </a:gsLst>
              <a:lin ang="5400000" scaled="0"/>
            </a:gradFill>
            <a:prstDash val="solid"/>
          </a:ln>
          <a:effectLst/>
        </p:spPr>
      </p:cxn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7DB9A3D5-A107-4189-A4C0-18086EBC9999}" type="datetime1">
              <a:rPr lang="en-US" smtClean="0"/>
              <a:pPr/>
              <a:t>4/17/2013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19AB4E72-7858-48F1-A40D-12FF09E4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 Placeholder 6"/>
          <p:cNvSpPr>
            <a:spLocks noGrp="1"/>
          </p:cNvSpPr>
          <p:nvPr>
            <p:ph type="body" sz="quarter" idx="19"/>
          </p:nvPr>
        </p:nvSpPr>
        <p:spPr>
          <a:xfrm>
            <a:off x="268288" y="1168576"/>
            <a:ext cx="8513762" cy="5104740"/>
          </a:xfrm>
        </p:spPr>
        <p:txBody>
          <a:bodyPr/>
          <a:lstStyle>
            <a:lvl1pPr marL="0" indent="0">
              <a:buFont typeface="Arial" pitchFamily="34" charset="0"/>
              <a:buNone/>
              <a:defRPr/>
            </a:lvl1pPr>
            <a:lvl2pPr marL="228600" indent="0">
              <a:buFont typeface="Arial" pitchFamily="34" charset="0"/>
              <a:buNone/>
              <a:defRPr/>
            </a:lvl2pPr>
            <a:lvl3pPr marL="400050" indent="0">
              <a:buFont typeface="Arial" pitchFamily="34" charset="0"/>
              <a:buNone/>
              <a:defRPr/>
            </a:lvl3pPr>
            <a:lvl4pPr marL="571500" indent="0">
              <a:buFont typeface="Arial" pitchFamily="34" charset="0"/>
              <a:buNone/>
              <a:defRPr/>
            </a:lvl4pPr>
            <a:lvl5pPr marL="742950" indent="0">
              <a:buFont typeface="Arial" pitchFamily="34" charset="0"/>
              <a:buNone/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93540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2635" y="2330587"/>
            <a:ext cx="2158730" cy="2196826"/>
          </a:xfrm>
          <a:prstGeom prst="rect">
            <a:avLst/>
          </a:prstGeom>
          <a:effectLst/>
        </p:spPr>
      </p:pic>
      <p:sp>
        <p:nvSpPr>
          <p:cNvPr id="15" name="Rectangle 14"/>
          <p:cNvSpPr>
            <a:spLocks noChangeAspect="1"/>
          </p:cNvSpPr>
          <p:nvPr userDrawn="1"/>
        </p:nvSpPr>
        <p:spPr>
          <a:xfrm>
            <a:off x="3284970" y="2173004"/>
            <a:ext cx="2511166" cy="2511166"/>
          </a:xfrm>
          <a:prstGeom prst="rect">
            <a:avLst/>
          </a:prstGeom>
          <a:solidFill>
            <a:schemeClr val="bg1">
              <a:alpha val="90000"/>
            </a:schemeClr>
          </a:solidFill>
          <a:ln w="9525">
            <a:noFill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91440" rIns="182880" bIns="9144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endParaRPr lang="hu-HU" dirty="0" err="1" smtClean="0">
              <a:solidFill>
                <a:srgbClr val="537177"/>
              </a:solidFill>
              <a:latin typeface="Arial Narrow" pitchFamily="34" charset="0"/>
            </a:endParaRPr>
          </a:p>
        </p:txBody>
      </p:sp>
      <p:sp>
        <p:nvSpPr>
          <p:cNvPr id="12" name="Chart Placeholder 11"/>
          <p:cNvSpPr>
            <a:spLocks noGrp="1"/>
          </p:cNvSpPr>
          <p:nvPr>
            <p:ph type="chart" sz="quarter" idx="10"/>
          </p:nvPr>
        </p:nvSpPr>
        <p:spPr>
          <a:xfrm>
            <a:off x="363538" y="1265238"/>
            <a:ext cx="8418511" cy="393706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000" i="0">
                <a:latin typeface="+mn-lt"/>
              </a:defRPr>
            </a:lvl1pPr>
          </a:lstStyle>
          <a:p>
            <a:r>
              <a:rPr lang="en-US" dirty="0" smtClean="0"/>
              <a:t>Click icon to add chart</a:t>
            </a:r>
            <a:endParaRPr lang="en-US" dirty="0"/>
          </a:p>
        </p:txBody>
      </p:sp>
      <p:grpSp>
        <p:nvGrpSpPr>
          <p:cNvPr id="32" name="Group 31"/>
          <p:cNvGrpSpPr/>
          <p:nvPr userDrawn="1"/>
        </p:nvGrpSpPr>
        <p:grpSpPr>
          <a:xfrm>
            <a:off x="1" y="937260"/>
            <a:ext cx="3844339" cy="43398"/>
            <a:chOff x="0" y="718602"/>
            <a:chExt cx="3844339" cy="43398"/>
          </a:xfrm>
        </p:grpSpPr>
        <p:cxnSp>
          <p:nvCxnSpPr>
            <p:cNvPr id="33" name="Straight Connector 32"/>
            <p:cNvCxnSpPr/>
            <p:nvPr userDrawn="1"/>
          </p:nvCxnSpPr>
          <p:spPr>
            <a:xfrm>
              <a:off x="0" y="718602"/>
              <a:ext cx="3844339" cy="0"/>
            </a:xfrm>
            <a:prstGeom prst="line">
              <a:avLst/>
            </a:prstGeom>
            <a:ln>
              <a:gradFill>
                <a:gsLst>
                  <a:gs pos="100000">
                    <a:schemeClr val="accent1">
                      <a:tint val="66000"/>
                      <a:satMod val="160000"/>
                      <a:lumMod val="0"/>
                      <a:lumOff val="100000"/>
                      <a:alpha val="0"/>
                    </a:schemeClr>
                  </a:gs>
                  <a:gs pos="44000">
                    <a:schemeClr val="accent6"/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 userDrawn="1"/>
          </p:nvCxnSpPr>
          <p:spPr>
            <a:xfrm>
              <a:off x="0" y="762000"/>
              <a:ext cx="2180639" cy="0"/>
            </a:xfrm>
            <a:prstGeom prst="line">
              <a:avLst/>
            </a:prstGeom>
            <a:ln>
              <a:gradFill>
                <a:gsLst>
                  <a:gs pos="100000">
                    <a:schemeClr val="accent1">
                      <a:tint val="66000"/>
                      <a:satMod val="160000"/>
                      <a:lumMod val="0"/>
                      <a:lumOff val="100000"/>
                      <a:alpha val="0"/>
                    </a:schemeClr>
                  </a:gs>
                  <a:gs pos="44000">
                    <a:schemeClr val="accent6"/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7" name="Straight Connector 56"/>
          <p:cNvCxnSpPr/>
          <p:nvPr userDrawn="1"/>
        </p:nvCxnSpPr>
        <p:spPr>
          <a:xfrm>
            <a:off x="533083" y="6668906"/>
            <a:ext cx="0" cy="189097"/>
          </a:xfrm>
          <a:prstGeom prst="line">
            <a:avLst/>
          </a:prstGeom>
          <a:noFill/>
          <a:ln w="9525" cap="flat" cmpd="sng" algn="ctr">
            <a:gradFill>
              <a:gsLst>
                <a:gs pos="100000">
                  <a:schemeClr val="accent1"/>
                </a:gs>
                <a:gs pos="0">
                  <a:schemeClr val="accent1">
                    <a:alpha val="0"/>
                  </a:schemeClr>
                </a:gs>
              </a:gsLst>
              <a:lin ang="5400000" scaled="0"/>
            </a:gradFill>
            <a:prstDash val="solid"/>
          </a:ln>
          <a:effectLst/>
        </p:spPr>
      </p:cxnSp>
      <p:cxnSp>
        <p:nvCxnSpPr>
          <p:cNvPr id="59" name="Straight Connector 58"/>
          <p:cNvCxnSpPr/>
          <p:nvPr userDrawn="1"/>
        </p:nvCxnSpPr>
        <p:spPr>
          <a:xfrm>
            <a:off x="482283" y="6580598"/>
            <a:ext cx="0" cy="277405"/>
          </a:xfrm>
          <a:prstGeom prst="line">
            <a:avLst/>
          </a:prstGeom>
          <a:noFill/>
          <a:ln w="9525" cap="flat" cmpd="sng" algn="ctr">
            <a:gradFill>
              <a:gsLst>
                <a:gs pos="100000">
                  <a:schemeClr val="accent2"/>
                </a:gs>
                <a:gs pos="0">
                  <a:schemeClr val="accent2">
                    <a:alpha val="0"/>
                  </a:schemeClr>
                </a:gs>
              </a:gsLst>
              <a:lin ang="5400000" scaled="0"/>
            </a:gradFill>
            <a:prstDash val="solid"/>
          </a:ln>
          <a:effectLst/>
        </p:spPr>
      </p:cxn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fld id="{9F851D7D-DFD7-4EAE-9D35-36B3127B3589}" type="datetime1">
              <a:rPr lang="en-US" smtClean="0"/>
              <a:pPr/>
              <a:t>4/17/2013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19AB4E72-7858-48F1-A40D-12FF09E4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9" hasCustomPrompt="1"/>
          </p:nvPr>
        </p:nvSpPr>
        <p:spPr>
          <a:xfrm>
            <a:off x="0" y="5249609"/>
            <a:ext cx="9144000" cy="1060704"/>
          </a:xfrm>
          <a:solidFill>
            <a:schemeClr val="accent5">
              <a:lumMod val="40000"/>
              <a:lumOff val="60000"/>
            </a:schemeClr>
          </a:solidFill>
        </p:spPr>
        <p:txBody>
          <a:bodyPr lIns="356616" rIns="274320" bIns="91440" anchor="b">
            <a:sp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9000"/>
              <a:buFont typeface="Arial" pitchFamily="34" charset="0"/>
              <a:buNone/>
              <a:tabLst/>
              <a:defRPr sz="2000" i="1" baseline="0">
                <a:solidFill>
                  <a:schemeClr val="accent6"/>
                </a:solidFill>
                <a:latin typeface="+mj-lt"/>
              </a:defRPr>
            </a:lvl1pPr>
            <a:lvl2pPr>
              <a:defRPr i="1">
                <a:latin typeface="+mj-lt"/>
              </a:defRPr>
            </a:lvl2pPr>
            <a:lvl3pPr>
              <a:defRPr i="1">
                <a:latin typeface="+mj-lt"/>
              </a:defRPr>
            </a:lvl3pPr>
            <a:lvl4pPr>
              <a:defRPr i="1">
                <a:latin typeface="+mj-lt"/>
              </a:defRPr>
            </a:lvl4pPr>
            <a:lvl5pPr>
              <a:defRPr i="1">
                <a:latin typeface="+mj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9000"/>
              <a:buFont typeface="Arial" pitchFamily="34" charset="0"/>
              <a:buNone/>
              <a:tabLst/>
              <a:defRPr/>
            </a:pPr>
            <a:r>
              <a:rPr lang="en-US" dirty="0" smtClean="0"/>
              <a:t>Enter key takeaway here</a:t>
            </a:r>
          </a:p>
        </p:txBody>
      </p:sp>
    </p:spTree>
    <p:extLst>
      <p:ext uri="{BB962C8B-B14F-4D97-AF65-F5344CB8AC3E}">
        <p14:creationId xmlns:p14="http://schemas.microsoft.com/office/powerpoint/2010/main" val="16879118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hart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2635" y="2330587"/>
            <a:ext cx="2158730" cy="2196826"/>
          </a:xfrm>
          <a:prstGeom prst="rect">
            <a:avLst/>
          </a:prstGeom>
          <a:effectLst/>
        </p:spPr>
      </p:pic>
      <p:sp>
        <p:nvSpPr>
          <p:cNvPr id="14" name="Rectangle 13"/>
          <p:cNvSpPr>
            <a:spLocks noChangeAspect="1"/>
          </p:cNvSpPr>
          <p:nvPr userDrawn="1"/>
        </p:nvSpPr>
        <p:spPr>
          <a:xfrm>
            <a:off x="3284970" y="2173004"/>
            <a:ext cx="2511166" cy="2511166"/>
          </a:xfrm>
          <a:prstGeom prst="rect">
            <a:avLst/>
          </a:prstGeom>
          <a:solidFill>
            <a:schemeClr val="bg1">
              <a:alpha val="90000"/>
            </a:schemeClr>
          </a:solidFill>
          <a:ln w="9525">
            <a:noFill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91440" rIns="182880" bIns="9144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endParaRPr lang="hu-HU" dirty="0" err="1" smtClean="0">
              <a:solidFill>
                <a:srgbClr val="537177"/>
              </a:solidFill>
              <a:latin typeface="Arial Narrow" pitchFamily="34" charset="0"/>
            </a:endParaRPr>
          </a:p>
        </p:txBody>
      </p:sp>
      <p:grpSp>
        <p:nvGrpSpPr>
          <p:cNvPr id="32" name="Group 31"/>
          <p:cNvGrpSpPr/>
          <p:nvPr userDrawn="1"/>
        </p:nvGrpSpPr>
        <p:grpSpPr>
          <a:xfrm>
            <a:off x="1" y="937260"/>
            <a:ext cx="3844339" cy="43398"/>
            <a:chOff x="0" y="718602"/>
            <a:chExt cx="3844339" cy="43398"/>
          </a:xfrm>
        </p:grpSpPr>
        <p:cxnSp>
          <p:nvCxnSpPr>
            <p:cNvPr id="33" name="Straight Connector 32"/>
            <p:cNvCxnSpPr/>
            <p:nvPr userDrawn="1"/>
          </p:nvCxnSpPr>
          <p:spPr>
            <a:xfrm>
              <a:off x="0" y="718602"/>
              <a:ext cx="3844339" cy="0"/>
            </a:xfrm>
            <a:prstGeom prst="line">
              <a:avLst/>
            </a:prstGeom>
            <a:ln>
              <a:gradFill>
                <a:gsLst>
                  <a:gs pos="100000">
                    <a:schemeClr val="accent1">
                      <a:tint val="66000"/>
                      <a:satMod val="160000"/>
                      <a:lumMod val="0"/>
                      <a:lumOff val="100000"/>
                      <a:alpha val="0"/>
                    </a:schemeClr>
                  </a:gs>
                  <a:gs pos="44000">
                    <a:schemeClr val="accent6"/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 userDrawn="1"/>
          </p:nvCxnSpPr>
          <p:spPr>
            <a:xfrm>
              <a:off x="0" y="762000"/>
              <a:ext cx="2180639" cy="0"/>
            </a:xfrm>
            <a:prstGeom prst="line">
              <a:avLst/>
            </a:prstGeom>
            <a:ln>
              <a:gradFill>
                <a:gsLst>
                  <a:gs pos="100000">
                    <a:schemeClr val="accent1">
                      <a:tint val="66000"/>
                      <a:satMod val="160000"/>
                      <a:lumMod val="0"/>
                      <a:lumOff val="100000"/>
                      <a:alpha val="0"/>
                    </a:schemeClr>
                  </a:gs>
                  <a:gs pos="44000">
                    <a:schemeClr val="accent6"/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7" name="Straight Connector 56"/>
          <p:cNvCxnSpPr/>
          <p:nvPr userDrawn="1"/>
        </p:nvCxnSpPr>
        <p:spPr>
          <a:xfrm>
            <a:off x="533083" y="6668906"/>
            <a:ext cx="0" cy="189097"/>
          </a:xfrm>
          <a:prstGeom prst="line">
            <a:avLst/>
          </a:prstGeom>
          <a:noFill/>
          <a:ln w="9525" cap="flat" cmpd="sng" algn="ctr">
            <a:gradFill>
              <a:gsLst>
                <a:gs pos="100000">
                  <a:schemeClr val="accent1"/>
                </a:gs>
                <a:gs pos="0">
                  <a:schemeClr val="accent1">
                    <a:alpha val="0"/>
                  </a:schemeClr>
                </a:gs>
              </a:gsLst>
              <a:lin ang="5400000" scaled="0"/>
            </a:gradFill>
            <a:prstDash val="solid"/>
          </a:ln>
          <a:effectLst/>
        </p:spPr>
      </p:cxnSp>
      <p:cxnSp>
        <p:nvCxnSpPr>
          <p:cNvPr id="59" name="Straight Connector 58"/>
          <p:cNvCxnSpPr/>
          <p:nvPr userDrawn="1"/>
        </p:nvCxnSpPr>
        <p:spPr>
          <a:xfrm>
            <a:off x="482283" y="6580598"/>
            <a:ext cx="0" cy="277405"/>
          </a:xfrm>
          <a:prstGeom prst="line">
            <a:avLst/>
          </a:prstGeom>
          <a:noFill/>
          <a:ln w="9525" cap="flat" cmpd="sng" algn="ctr">
            <a:gradFill>
              <a:gsLst>
                <a:gs pos="100000">
                  <a:schemeClr val="accent2"/>
                </a:gs>
                <a:gs pos="0">
                  <a:schemeClr val="accent2">
                    <a:alpha val="0"/>
                  </a:schemeClr>
                </a:gs>
              </a:gsLst>
              <a:lin ang="5400000" scaled="0"/>
            </a:gradFill>
            <a:prstDash val="solid"/>
          </a:ln>
          <a:effectLst/>
        </p:spPr>
      </p:cxn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fld id="{93E93AB7-1E23-47B7-B978-8237DBC6D2E7}" type="datetime1">
              <a:rPr lang="en-US" smtClean="0"/>
              <a:pPr/>
              <a:t>4/17/2013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19AB4E72-7858-48F1-A40D-12FF09E4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9" hasCustomPrompt="1"/>
          </p:nvPr>
        </p:nvSpPr>
        <p:spPr>
          <a:xfrm>
            <a:off x="0" y="5586063"/>
            <a:ext cx="9144000" cy="756000"/>
          </a:xfrm>
          <a:solidFill>
            <a:schemeClr val="accent5">
              <a:lumMod val="40000"/>
              <a:lumOff val="60000"/>
            </a:schemeClr>
          </a:solidFill>
        </p:spPr>
        <p:txBody>
          <a:bodyPr lIns="356616" rIns="274320" bIns="91440" anchor="b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9000"/>
              <a:buFont typeface="Arial" pitchFamily="34" charset="0"/>
              <a:buNone/>
              <a:tabLst/>
              <a:defRPr sz="1400" i="1" baseline="0">
                <a:solidFill>
                  <a:schemeClr val="accent6"/>
                </a:solidFill>
                <a:latin typeface="+mj-lt"/>
              </a:defRPr>
            </a:lvl1pPr>
            <a:lvl2pPr>
              <a:defRPr i="1">
                <a:latin typeface="+mj-lt"/>
              </a:defRPr>
            </a:lvl2pPr>
            <a:lvl3pPr>
              <a:defRPr i="1">
                <a:latin typeface="+mj-lt"/>
              </a:defRPr>
            </a:lvl3pPr>
            <a:lvl4pPr>
              <a:defRPr i="1">
                <a:latin typeface="+mj-lt"/>
              </a:defRPr>
            </a:lvl4pPr>
            <a:lvl5pPr>
              <a:defRPr i="1">
                <a:latin typeface="+mj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9000"/>
              <a:buFont typeface="Arial" pitchFamily="34" charset="0"/>
              <a:buNone/>
              <a:tabLst/>
              <a:defRPr/>
            </a:pPr>
            <a:r>
              <a:rPr lang="en-US" dirty="0" smtClean="0"/>
              <a:t>Enter key takeaway here</a:t>
            </a:r>
          </a:p>
        </p:txBody>
      </p:sp>
    </p:spTree>
    <p:extLst>
      <p:ext uri="{BB962C8B-B14F-4D97-AF65-F5344CB8AC3E}">
        <p14:creationId xmlns:p14="http://schemas.microsoft.com/office/powerpoint/2010/main" val="26659408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mmary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>
            <a:grpSpLocks noChangeAspect="1"/>
          </p:cNvGrpSpPr>
          <p:nvPr/>
        </p:nvGrpSpPr>
        <p:grpSpPr>
          <a:xfrm>
            <a:off x="2632552" y="3690338"/>
            <a:ext cx="137456" cy="106687"/>
            <a:chOff x="698793" y="3890474"/>
            <a:chExt cx="284362" cy="220709"/>
          </a:xfrm>
          <a:solidFill>
            <a:schemeClr val="accent6"/>
          </a:solidFill>
        </p:grpSpPr>
        <p:sp>
          <p:nvSpPr>
            <p:cNvPr id="41" name="Freeform 40"/>
            <p:cNvSpPr>
              <a:spLocks/>
            </p:cNvSpPr>
            <p:nvPr/>
          </p:nvSpPr>
          <p:spPr bwMode="auto">
            <a:xfrm>
              <a:off x="698793" y="3890474"/>
              <a:ext cx="141835" cy="220709"/>
            </a:xfrm>
            <a:custGeom>
              <a:avLst/>
              <a:gdLst>
                <a:gd name="T0" fmla="*/ 87 w 87"/>
                <a:gd name="T1" fmla="*/ 15 h 135"/>
                <a:gd name="T2" fmla="*/ 87 w 87"/>
                <a:gd name="T3" fmla="*/ 44 h 135"/>
                <a:gd name="T4" fmla="*/ 72 w 87"/>
                <a:gd name="T5" fmla="*/ 29 h 135"/>
                <a:gd name="T6" fmla="*/ 56 w 87"/>
                <a:gd name="T7" fmla="*/ 28 h 135"/>
                <a:gd name="T8" fmla="*/ 57 w 87"/>
                <a:gd name="T9" fmla="*/ 44 h 135"/>
                <a:gd name="T10" fmla="*/ 87 w 87"/>
                <a:gd name="T11" fmla="*/ 73 h 135"/>
                <a:gd name="T12" fmla="*/ 87 w 87"/>
                <a:gd name="T13" fmla="*/ 102 h 135"/>
                <a:gd name="T14" fmla="*/ 43 w 87"/>
                <a:gd name="T15" fmla="*/ 58 h 135"/>
                <a:gd name="T16" fmla="*/ 27 w 87"/>
                <a:gd name="T17" fmla="*/ 57 h 135"/>
                <a:gd name="T18" fmla="*/ 28 w 87"/>
                <a:gd name="T19" fmla="*/ 73 h 135"/>
                <a:gd name="T20" fmla="*/ 76 w 87"/>
                <a:gd name="T21" fmla="*/ 120 h 135"/>
                <a:gd name="T22" fmla="*/ 62 w 87"/>
                <a:gd name="T23" fmla="*/ 135 h 135"/>
                <a:gd name="T24" fmla="*/ 14 w 87"/>
                <a:gd name="T25" fmla="*/ 87 h 135"/>
                <a:gd name="T26" fmla="*/ 13 w 87"/>
                <a:gd name="T27" fmla="*/ 43 h 135"/>
                <a:gd name="T28" fmla="*/ 34 w 87"/>
                <a:gd name="T29" fmla="*/ 35 h 135"/>
                <a:gd name="T30" fmla="*/ 42 w 87"/>
                <a:gd name="T31" fmla="*/ 13 h 135"/>
                <a:gd name="T32" fmla="*/ 86 w 87"/>
                <a:gd name="T33" fmla="*/ 15 h 135"/>
                <a:gd name="T34" fmla="*/ 87 w 87"/>
                <a:gd name="T35" fmla="*/ 15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7" h="135">
                  <a:moveTo>
                    <a:pt x="87" y="15"/>
                  </a:moveTo>
                  <a:cubicBezTo>
                    <a:pt x="87" y="44"/>
                    <a:pt x="87" y="44"/>
                    <a:pt x="87" y="44"/>
                  </a:cubicBezTo>
                  <a:cubicBezTo>
                    <a:pt x="72" y="29"/>
                    <a:pt x="72" y="29"/>
                    <a:pt x="72" y="29"/>
                  </a:cubicBezTo>
                  <a:cubicBezTo>
                    <a:pt x="66" y="24"/>
                    <a:pt x="60" y="24"/>
                    <a:pt x="56" y="28"/>
                  </a:cubicBezTo>
                  <a:cubicBezTo>
                    <a:pt x="52" y="32"/>
                    <a:pt x="52" y="38"/>
                    <a:pt x="57" y="44"/>
                  </a:cubicBezTo>
                  <a:cubicBezTo>
                    <a:pt x="87" y="73"/>
                    <a:pt x="87" y="73"/>
                    <a:pt x="87" y="73"/>
                  </a:cubicBezTo>
                  <a:cubicBezTo>
                    <a:pt x="87" y="102"/>
                    <a:pt x="87" y="102"/>
                    <a:pt x="87" y="102"/>
                  </a:cubicBezTo>
                  <a:cubicBezTo>
                    <a:pt x="43" y="58"/>
                    <a:pt x="43" y="58"/>
                    <a:pt x="43" y="58"/>
                  </a:cubicBezTo>
                  <a:cubicBezTo>
                    <a:pt x="37" y="53"/>
                    <a:pt x="31" y="53"/>
                    <a:pt x="27" y="57"/>
                  </a:cubicBezTo>
                  <a:cubicBezTo>
                    <a:pt x="23" y="60"/>
                    <a:pt x="23" y="67"/>
                    <a:pt x="28" y="73"/>
                  </a:cubicBezTo>
                  <a:cubicBezTo>
                    <a:pt x="76" y="120"/>
                    <a:pt x="76" y="120"/>
                    <a:pt x="76" y="120"/>
                  </a:cubicBezTo>
                  <a:cubicBezTo>
                    <a:pt x="62" y="135"/>
                    <a:pt x="62" y="135"/>
                    <a:pt x="62" y="135"/>
                  </a:cubicBezTo>
                  <a:cubicBezTo>
                    <a:pt x="14" y="87"/>
                    <a:pt x="14" y="87"/>
                    <a:pt x="14" y="87"/>
                  </a:cubicBezTo>
                  <a:cubicBezTo>
                    <a:pt x="0" y="73"/>
                    <a:pt x="1" y="54"/>
                    <a:pt x="13" y="43"/>
                  </a:cubicBezTo>
                  <a:cubicBezTo>
                    <a:pt x="21" y="35"/>
                    <a:pt x="30" y="34"/>
                    <a:pt x="34" y="35"/>
                  </a:cubicBezTo>
                  <a:cubicBezTo>
                    <a:pt x="33" y="31"/>
                    <a:pt x="34" y="22"/>
                    <a:pt x="42" y="13"/>
                  </a:cubicBezTo>
                  <a:cubicBezTo>
                    <a:pt x="54" y="2"/>
                    <a:pt x="73" y="0"/>
                    <a:pt x="86" y="15"/>
                  </a:cubicBezTo>
                  <a:lnTo>
                    <a:pt x="87" y="1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42" name="Freeform 41"/>
            <p:cNvSpPr>
              <a:spLocks/>
            </p:cNvSpPr>
            <p:nvPr/>
          </p:nvSpPr>
          <p:spPr bwMode="auto">
            <a:xfrm>
              <a:off x="840628" y="3890474"/>
              <a:ext cx="142527" cy="220709"/>
            </a:xfrm>
            <a:custGeom>
              <a:avLst/>
              <a:gdLst>
                <a:gd name="T0" fmla="*/ 0 w 87"/>
                <a:gd name="T1" fmla="*/ 44 h 135"/>
                <a:gd name="T2" fmla="*/ 0 w 87"/>
                <a:gd name="T3" fmla="*/ 15 h 135"/>
                <a:gd name="T4" fmla="*/ 1 w 87"/>
                <a:gd name="T5" fmla="*/ 15 h 135"/>
                <a:gd name="T6" fmla="*/ 44 w 87"/>
                <a:gd name="T7" fmla="*/ 13 h 135"/>
                <a:gd name="T8" fmla="*/ 53 w 87"/>
                <a:gd name="T9" fmla="*/ 35 h 135"/>
                <a:gd name="T10" fmla="*/ 74 w 87"/>
                <a:gd name="T11" fmla="*/ 43 h 135"/>
                <a:gd name="T12" fmla="*/ 73 w 87"/>
                <a:gd name="T13" fmla="*/ 87 h 135"/>
                <a:gd name="T14" fmla="*/ 25 w 87"/>
                <a:gd name="T15" fmla="*/ 135 h 135"/>
                <a:gd name="T16" fmla="*/ 11 w 87"/>
                <a:gd name="T17" fmla="*/ 120 h 135"/>
                <a:gd name="T18" fmla="*/ 58 w 87"/>
                <a:gd name="T19" fmla="*/ 73 h 135"/>
                <a:gd name="T20" fmla="*/ 60 w 87"/>
                <a:gd name="T21" fmla="*/ 57 h 135"/>
                <a:gd name="T22" fmla="*/ 44 w 87"/>
                <a:gd name="T23" fmla="*/ 58 h 135"/>
                <a:gd name="T24" fmla="*/ 0 w 87"/>
                <a:gd name="T25" fmla="*/ 102 h 135"/>
                <a:gd name="T26" fmla="*/ 0 w 87"/>
                <a:gd name="T27" fmla="*/ 73 h 135"/>
                <a:gd name="T28" fmla="*/ 29 w 87"/>
                <a:gd name="T29" fmla="*/ 44 h 135"/>
                <a:gd name="T30" fmla="*/ 31 w 87"/>
                <a:gd name="T31" fmla="*/ 28 h 135"/>
                <a:gd name="T32" fmla="*/ 15 w 87"/>
                <a:gd name="T33" fmla="*/ 29 h 135"/>
                <a:gd name="T34" fmla="*/ 0 w 87"/>
                <a:gd name="T35" fmla="*/ 44 h 135"/>
                <a:gd name="T36" fmla="*/ 0 w 87"/>
                <a:gd name="T37" fmla="*/ 15 h 135"/>
                <a:gd name="T38" fmla="*/ 0 w 87"/>
                <a:gd name="T39" fmla="*/ 44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7" h="135">
                  <a:moveTo>
                    <a:pt x="0" y="44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5" y="0"/>
                    <a:pt x="33" y="2"/>
                    <a:pt x="44" y="13"/>
                  </a:cubicBezTo>
                  <a:cubicBezTo>
                    <a:pt x="53" y="22"/>
                    <a:pt x="53" y="31"/>
                    <a:pt x="53" y="35"/>
                  </a:cubicBezTo>
                  <a:cubicBezTo>
                    <a:pt x="57" y="34"/>
                    <a:pt x="66" y="35"/>
                    <a:pt x="74" y="43"/>
                  </a:cubicBezTo>
                  <a:cubicBezTo>
                    <a:pt x="85" y="54"/>
                    <a:pt x="87" y="73"/>
                    <a:pt x="73" y="87"/>
                  </a:cubicBezTo>
                  <a:cubicBezTo>
                    <a:pt x="25" y="135"/>
                    <a:pt x="25" y="135"/>
                    <a:pt x="25" y="135"/>
                  </a:cubicBezTo>
                  <a:cubicBezTo>
                    <a:pt x="11" y="120"/>
                    <a:pt x="11" y="120"/>
                    <a:pt x="11" y="120"/>
                  </a:cubicBezTo>
                  <a:cubicBezTo>
                    <a:pt x="58" y="73"/>
                    <a:pt x="58" y="73"/>
                    <a:pt x="58" y="73"/>
                  </a:cubicBezTo>
                  <a:cubicBezTo>
                    <a:pt x="64" y="67"/>
                    <a:pt x="63" y="60"/>
                    <a:pt x="60" y="57"/>
                  </a:cubicBezTo>
                  <a:cubicBezTo>
                    <a:pt x="56" y="53"/>
                    <a:pt x="49" y="53"/>
                    <a:pt x="44" y="58"/>
                  </a:cubicBezTo>
                  <a:cubicBezTo>
                    <a:pt x="0" y="102"/>
                    <a:pt x="0" y="102"/>
                    <a:pt x="0" y="10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29" y="44"/>
                    <a:pt x="29" y="44"/>
                    <a:pt x="29" y="44"/>
                  </a:cubicBezTo>
                  <a:cubicBezTo>
                    <a:pt x="35" y="38"/>
                    <a:pt x="34" y="32"/>
                    <a:pt x="31" y="28"/>
                  </a:cubicBezTo>
                  <a:cubicBezTo>
                    <a:pt x="27" y="24"/>
                    <a:pt x="20" y="24"/>
                    <a:pt x="15" y="29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15"/>
                    <a:pt x="0" y="15"/>
                    <a:pt x="0" y="15"/>
                  </a:cubicBez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2703313" y="1059259"/>
            <a:ext cx="1" cy="5366386"/>
            <a:chOff x="2696963" y="715266"/>
            <a:chExt cx="1" cy="5729292"/>
          </a:xfrm>
        </p:grpSpPr>
        <p:cxnSp>
          <p:nvCxnSpPr>
            <p:cNvPr id="39" name="Straight Connector 38"/>
            <p:cNvCxnSpPr/>
            <p:nvPr/>
          </p:nvCxnSpPr>
          <p:spPr>
            <a:xfrm rot="16200000">
              <a:off x="1325316" y="2086914"/>
              <a:ext cx="2743296" cy="0"/>
            </a:xfrm>
            <a:prstGeom prst="line">
              <a:avLst/>
            </a:prstGeom>
            <a:ln>
              <a:gradFill>
                <a:gsLst>
                  <a:gs pos="0">
                    <a:schemeClr val="accent6"/>
                  </a:gs>
                  <a:gs pos="100000">
                    <a:schemeClr val="bg1"/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5400000">
              <a:off x="1325315" y="5072910"/>
              <a:ext cx="2743296" cy="0"/>
            </a:xfrm>
            <a:prstGeom prst="line">
              <a:avLst/>
            </a:prstGeom>
            <a:ln>
              <a:gradFill>
                <a:gsLst>
                  <a:gs pos="0">
                    <a:schemeClr val="accent6"/>
                  </a:gs>
                  <a:gs pos="100000">
                    <a:schemeClr val="bg1"/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 Placeholder 12"/>
          <p:cNvSpPr>
            <a:spLocks noGrp="1"/>
          </p:cNvSpPr>
          <p:nvPr userDrawn="1">
            <p:ph type="body" sz="quarter" idx="13"/>
          </p:nvPr>
        </p:nvSpPr>
        <p:spPr>
          <a:xfrm>
            <a:off x="2981616" y="1833991"/>
            <a:ext cx="5800434" cy="732508"/>
          </a:xfrm>
          <a:prstGeom prst="rect">
            <a:avLst/>
          </a:prstGeom>
          <a:noFill/>
          <a:ln>
            <a:noFill/>
          </a:ln>
        </p:spPr>
        <p:txBody>
          <a:bodyPr wrap="square" lIns="0" rIns="0" anchor="ctr">
            <a:spAutoFit/>
          </a:bodyPr>
          <a:lstStyle>
            <a:lvl1pPr marL="0" indent="0">
              <a:buFontTx/>
              <a:buNone/>
              <a:defRPr sz="2000" i="0">
                <a:solidFill>
                  <a:schemeClr val="accent6"/>
                </a:solidFill>
                <a:latin typeface="+mj-lt"/>
              </a:defRPr>
            </a:lvl1pPr>
            <a:lvl2pPr marL="457200" indent="0">
              <a:buFontTx/>
              <a:buNone/>
              <a:defRPr sz="1800" i="0">
                <a:solidFill>
                  <a:schemeClr val="accent6"/>
                </a:solidFill>
                <a:latin typeface="+mj-lt"/>
              </a:defRPr>
            </a:lvl2pPr>
            <a:lvl3pPr marL="968375" indent="0">
              <a:buFontTx/>
              <a:buNone/>
              <a:defRPr sz="1600" i="1">
                <a:solidFill>
                  <a:schemeClr val="accent6">
                    <a:lumMod val="50000"/>
                  </a:schemeClr>
                </a:solidFill>
                <a:latin typeface="+mj-lt"/>
              </a:defRPr>
            </a:lvl3pPr>
            <a:lvl4pPr marL="1371600" indent="0">
              <a:buFontTx/>
              <a:buNone/>
              <a:defRPr sz="1400" i="1">
                <a:solidFill>
                  <a:schemeClr val="accent6">
                    <a:lumMod val="50000"/>
                  </a:schemeClr>
                </a:solidFill>
                <a:latin typeface="+mj-lt"/>
              </a:defRPr>
            </a:lvl4pPr>
            <a:lvl5pPr marL="1828800" indent="0">
              <a:buFontTx/>
              <a:buNone/>
              <a:defRPr sz="1400" i="1">
                <a:solidFill>
                  <a:schemeClr val="accent6">
                    <a:lumMod val="50000"/>
                  </a:schemeClr>
                </a:solidFill>
                <a:latin typeface="+mj-lt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cxnSp>
        <p:nvCxnSpPr>
          <p:cNvPr id="44" name="Straight Connector 43"/>
          <p:cNvCxnSpPr/>
          <p:nvPr userDrawn="1"/>
        </p:nvCxnSpPr>
        <p:spPr>
          <a:xfrm>
            <a:off x="2981616" y="2985785"/>
            <a:ext cx="4210016" cy="0"/>
          </a:xfrm>
          <a:prstGeom prst="line">
            <a:avLst/>
          </a:prstGeom>
          <a:ln>
            <a:gradFill>
              <a:gsLst>
                <a:gs pos="100000">
                  <a:schemeClr val="accent1">
                    <a:tint val="66000"/>
                    <a:satMod val="160000"/>
                    <a:lumMod val="0"/>
                    <a:lumOff val="100000"/>
                    <a:alpha val="0"/>
                  </a:schemeClr>
                </a:gs>
                <a:gs pos="44000">
                  <a:schemeClr val="accent6"/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 userDrawn="1"/>
        </p:nvCxnSpPr>
        <p:spPr>
          <a:xfrm>
            <a:off x="2981616" y="4556865"/>
            <a:ext cx="4210016" cy="0"/>
          </a:xfrm>
          <a:prstGeom prst="line">
            <a:avLst/>
          </a:prstGeom>
          <a:ln>
            <a:gradFill>
              <a:gsLst>
                <a:gs pos="100000">
                  <a:schemeClr val="accent1">
                    <a:tint val="66000"/>
                    <a:satMod val="160000"/>
                    <a:lumMod val="0"/>
                    <a:lumOff val="100000"/>
                    <a:alpha val="0"/>
                  </a:schemeClr>
                </a:gs>
                <a:gs pos="44000">
                  <a:schemeClr val="accent6"/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 Placeholder 12"/>
          <p:cNvSpPr>
            <a:spLocks noGrp="1"/>
          </p:cNvSpPr>
          <p:nvPr userDrawn="1">
            <p:ph type="body" sz="quarter" idx="14"/>
          </p:nvPr>
        </p:nvSpPr>
        <p:spPr>
          <a:xfrm>
            <a:off x="2981616" y="3405071"/>
            <a:ext cx="5800434" cy="732508"/>
          </a:xfrm>
          <a:prstGeom prst="rect">
            <a:avLst/>
          </a:prstGeom>
          <a:noFill/>
          <a:ln>
            <a:noFill/>
          </a:ln>
        </p:spPr>
        <p:txBody>
          <a:bodyPr wrap="square" lIns="0" rIns="0" anchor="ctr">
            <a:spAutoFit/>
          </a:bodyPr>
          <a:lstStyle>
            <a:lvl1pPr marL="0" indent="0">
              <a:buFontTx/>
              <a:buNone/>
              <a:defRPr sz="2000" i="0">
                <a:solidFill>
                  <a:schemeClr val="accent6"/>
                </a:solidFill>
                <a:latin typeface="+mj-lt"/>
              </a:defRPr>
            </a:lvl1pPr>
            <a:lvl2pPr marL="457200" indent="0">
              <a:buFontTx/>
              <a:buNone/>
              <a:defRPr sz="1800" i="0">
                <a:solidFill>
                  <a:schemeClr val="accent6"/>
                </a:solidFill>
                <a:latin typeface="+mj-lt"/>
              </a:defRPr>
            </a:lvl2pPr>
            <a:lvl3pPr marL="968375" indent="0">
              <a:buFontTx/>
              <a:buNone/>
              <a:defRPr sz="1600" i="1">
                <a:solidFill>
                  <a:schemeClr val="accent6">
                    <a:lumMod val="50000"/>
                  </a:schemeClr>
                </a:solidFill>
                <a:latin typeface="+mj-lt"/>
              </a:defRPr>
            </a:lvl3pPr>
            <a:lvl4pPr marL="1371600" indent="0">
              <a:buFontTx/>
              <a:buNone/>
              <a:defRPr sz="1400" i="1">
                <a:solidFill>
                  <a:schemeClr val="accent6">
                    <a:lumMod val="50000"/>
                  </a:schemeClr>
                </a:solidFill>
                <a:latin typeface="+mj-lt"/>
              </a:defRPr>
            </a:lvl4pPr>
            <a:lvl5pPr marL="1828800" indent="0">
              <a:buFontTx/>
              <a:buNone/>
              <a:defRPr sz="1400" i="1">
                <a:solidFill>
                  <a:schemeClr val="accent6">
                    <a:lumMod val="50000"/>
                  </a:schemeClr>
                </a:solidFill>
                <a:latin typeface="+mj-lt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47" name="Text Placeholder 12"/>
          <p:cNvSpPr>
            <a:spLocks noGrp="1"/>
          </p:cNvSpPr>
          <p:nvPr userDrawn="1">
            <p:ph type="body" sz="quarter" idx="15"/>
          </p:nvPr>
        </p:nvSpPr>
        <p:spPr>
          <a:xfrm>
            <a:off x="2981616" y="4976151"/>
            <a:ext cx="5800434" cy="732508"/>
          </a:xfrm>
          <a:prstGeom prst="rect">
            <a:avLst/>
          </a:prstGeom>
          <a:noFill/>
          <a:ln>
            <a:noFill/>
          </a:ln>
        </p:spPr>
        <p:txBody>
          <a:bodyPr wrap="square" lIns="0" rIns="0" anchor="ctr">
            <a:spAutoFit/>
          </a:bodyPr>
          <a:lstStyle>
            <a:lvl1pPr marL="0" indent="0">
              <a:buFontTx/>
              <a:buNone/>
              <a:defRPr sz="2000" i="0">
                <a:solidFill>
                  <a:schemeClr val="accent6"/>
                </a:solidFill>
                <a:latin typeface="+mj-lt"/>
              </a:defRPr>
            </a:lvl1pPr>
            <a:lvl2pPr marL="457200" indent="0">
              <a:buFontTx/>
              <a:buNone/>
              <a:defRPr sz="1800" i="0">
                <a:solidFill>
                  <a:schemeClr val="accent6"/>
                </a:solidFill>
                <a:latin typeface="+mj-lt"/>
              </a:defRPr>
            </a:lvl2pPr>
            <a:lvl3pPr marL="968375" indent="0">
              <a:buFontTx/>
              <a:buNone/>
              <a:defRPr sz="1600" i="1">
                <a:solidFill>
                  <a:schemeClr val="accent6">
                    <a:lumMod val="50000"/>
                  </a:schemeClr>
                </a:solidFill>
                <a:latin typeface="+mj-lt"/>
              </a:defRPr>
            </a:lvl3pPr>
            <a:lvl4pPr marL="1371600" indent="0">
              <a:buFontTx/>
              <a:buNone/>
              <a:defRPr sz="1400" i="1">
                <a:solidFill>
                  <a:schemeClr val="accent6">
                    <a:lumMod val="50000"/>
                  </a:schemeClr>
                </a:solidFill>
                <a:latin typeface="+mj-lt"/>
              </a:defRPr>
            </a:lvl4pPr>
            <a:lvl5pPr marL="1828800" indent="0">
              <a:buFontTx/>
              <a:buNone/>
              <a:defRPr sz="1400" i="1">
                <a:solidFill>
                  <a:schemeClr val="accent6">
                    <a:lumMod val="50000"/>
                  </a:schemeClr>
                </a:solidFill>
                <a:latin typeface="+mj-l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grpSp>
        <p:nvGrpSpPr>
          <p:cNvPr id="48" name="Group 47"/>
          <p:cNvGrpSpPr/>
          <p:nvPr userDrawn="1"/>
        </p:nvGrpSpPr>
        <p:grpSpPr>
          <a:xfrm>
            <a:off x="1" y="937260"/>
            <a:ext cx="3844339" cy="43398"/>
            <a:chOff x="0" y="718602"/>
            <a:chExt cx="3844339" cy="43398"/>
          </a:xfrm>
        </p:grpSpPr>
        <p:cxnSp>
          <p:nvCxnSpPr>
            <p:cNvPr id="49" name="Straight Connector 48"/>
            <p:cNvCxnSpPr/>
            <p:nvPr userDrawn="1"/>
          </p:nvCxnSpPr>
          <p:spPr>
            <a:xfrm>
              <a:off x="0" y="718602"/>
              <a:ext cx="3844339" cy="0"/>
            </a:xfrm>
            <a:prstGeom prst="line">
              <a:avLst/>
            </a:prstGeom>
            <a:ln>
              <a:gradFill>
                <a:gsLst>
                  <a:gs pos="100000">
                    <a:schemeClr val="accent1">
                      <a:tint val="66000"/>
                      <a:satMod val="160000"/>
                      <a:lumMod val="0"/>
                      <a:lumOff val="100000"/>
                      <a:alpha val="0"/>
                    </a:schemeClr>
                  </a:gs>
                  <a:gs pos="44000">
                    <a:schemeClr val="accent6"/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 userDrawn="1"/>
          </p:nvCxnSpPr>
          <p:spPr>
            <a:xfrm>
              <a:off x="0" y="762000"/>
              <a:ext cx="2180639" cy="0"/>
            </a:xfrm>
            <a:prstGeom prst="line">
              <a:avLst/>
            </a:prstGeom>
            <a:ln>
              <a:gradFill>
                <a:gsLst>
                  <a:gs pos="100000">
                    <a:schemeClr val="accent1">
                      <a:tint val="66000"/>
                      <a:satMod val="160000"/>
                      <a:lumMod val="0"/>
                      <a:lumOff val="100000"/>
                      <a:alpha val="0"/>
                    </a:schemeClr>
                  </a:gs>
                  <a:gs pos="44000">
                    <a:schemeClr val="accent6"/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73" name="Straight Connector 72"/>
          <p:cNvCxnSpPr/>
          <p:nvPr userDrawn="1"/>
        </p:nvCxnSpPr>
        <p:spPr>
          <a:xfrm>
            <a:off x="533083" y="6668906"/>
            <a:ext cx="0" cy="189097"/>
          </a:xfrm>
          <a:prstGeom prst="line">
            <a:avLst/>
          </a:prstGeom>
          <a:noFill/>
          <a:ln w="9525" cap="flat" cmpd="sng" algn="ctr">
            <a:gradFill>
              <a:gsLst>
                <a:gs pos="100000">
                  <a:schemeClr val="accent1"/>
                </a:gs>
                <a:gs pos="0">
                  <a:schemeClr val="accent1">
                    <a:alpha val="0"/>
                  </a:schemeClr>
                </a:gs>
              </a:gsLst>
              <a:lin ang="5400000" scaled="0"/>
            </a:gradFill>
            <a:prstDash val="solid"/>
          </a:ln>
          <a:effectLst/>
        </p:spPr>
      </p:cxnSp>
      <p:cxnSp>
        <p:nvCxnSpPr>
          <p:cNvPr id="74" name="Straight Connector 73"/>
          <p:cNvCxnSpPr/>
          <p:nvPr userDrawn="1"/>
        </p:nvCxnSpPr>
        <p:spPr>
          <a:xfrm>
            <a:off x="482283" y="6580598"/>
            <a:ext cx="0" cy="277405"/>
          </a:xfrm>
          <a:prstGeom prst="line">
            <a:avLst/>
          </a:prstGeom>
          <a:noFill/>
          <a:ln w="9525" cap="flat" cmpd="sng" algn="ctr">
            <a:gradFill>
              <a:gsLst>
                <a:gs pos="100000">
                  <a:schemeClr val="accent2"/>
                </a:gs>
                <a:gs pos="0">
                  <a:schemeClr val="accent2">
                    <a:alpha val="0"/>
                  </a:schemeClr>
                </a:gs>
              </a:gsLst>
              <a:lin ang="5400000" scaled="0"/>
            </a:gradFill>
            <a:prstDash val="solid"/>
          </a:ln>
          <a:effectLst/>
        </p:spPr>
      </p:cxn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B777FC0E-0452-4898-BCBC-8C2F5AE97A65}" type="datetime1">
              <a:rPr lang="en-US" smtClean="0"/>
              <a:pPr/>
              <a:t>4/17/2013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19AB4E72-7858-48F1-A40D-12FF09E4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9403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>
        <p:tmplLst>
          <p:tmpl>
            <p:tnLst>
              <p:par>
                <p:cTn presetID="2" presetClass="entr" presetSubtype="2" decel="10000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4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4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6" grpId="0">
        <p:tmplLst>
          <p:tmpl>
            <p:tnLst>
              <p:par>
                <p:cTn presetID="2" presetClass="entr" presetSubtype="2" decel="10000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7" grpId="0">
        <p:tmplLst>
          <p:tmpl>
            <p:tnLst>
              <p:par>
                <p:cTn presetID="2" presetClass="entr" presetSubtype="2" decel="10000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750" fill="hold"/>
                        <p:tgtEl>
                          <p:spTgt spid="4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750" fill="hold"/>
                        <p:tgtEl>
                          <p:spTgt spid="4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With 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2635" y="2330587"/>
            <a:ext cx="2158730" cy="2196826"/>
          </a:xfrm>
          <a:prstGeom prst="rect">
            <a:avLst/>
          </a:prstGeom>
          <a:effectLst/>
        </p:spPr>
      </p:pic>
      <p:sp>
        <p:nvSpPr>
          <p:cNvPr id="12" name="Rectangle 11"/>
          <p:cNvSpPr>
            <a:spLocks noChangeAspect="1"/>
          </p:cNvSpPr>
          <p:nvPr userDrawn="1"/>
        </p:nvSpPr>
        <p:spPr>
          <a:xfrm>
            <a:off x="3284970" y="2173004"/>
            <a:ext cx="2511166" cy="2511166"/>
          </a:xfrm>
          <a:prstGeom prst="rect">
            <a:avLst/>
          </a:prstGeom>
          <a:solidFill>
            <a:schemeClr val="bg1">
              <a:alpha val="90000"/>
            </a:schemeClr>
          </a:solidFill>
          <a:ln w="9525">
            <a:noFill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91440" rIns="182880" bIns="9144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endParaRPr lang="hu-HU" dirty="0" err="1" smtClean="0">
              <a:solidFill>
                <a:srgbClr val="537177"/>
              </a:solidFill>
              <a:latin typeface="Arial Narrow" pitchFamily="34" charset="0"/>
            </a:endParaRPr>
          </a:p>
        </p:txBody>
      </p:sp>
      <p:grpSp>
        <p:nvGrpSpPr>
          <p:cNvPr id="29" name="Group 28"/>
          <p:cNvGrpSpPr/>
          <p:nvPr userDrawn="1"/>
        </p:nvGrpSpPr>
        <p:grpSpPr>
          <a:xfrm>
            <a:off x="1" y="937260"/>
            <a:ext cx="3844339" cy="43398"/>
            <a:chOff x="0" y="718602"/>
            <a:chExt cx="3844339" cy="43398"/>
          </a:xfrm>
        </p:grpSpPr>
        <p:cxnSp>
          <p:nvCxnSpPr>
            <p:cNvPr id="48" name="Straight Connector 47"/>
            <p:cNvCxnSpPr/>
            <p:nvPr userDrawn="1"/>
          </p:nvCxnSpPr>
          <p:spPr>
            <a:xfrm>
              <a:off x="0" y="718602"/>
              <a:ext cx="3844339" cy="0"/>
            </a:xfrm>
            <a:prstGeom prst="line">
              <a:avLst/>
            </a:prstGeom>
            <a:ln>
              <a:gradFill>
                <a:gsLst>
                  <a:gs pos="100000">
                    <a:schemeClr val="accent1">
                      <a:tint val="66000"/>
                      <a:satMod val="160000"/>
                      <a:lumMod val="0"/>
                      <a:lumOff val="100000"/>
                      <a:alpha val="0"/>
                    </a:schemeClr>
                  </a:gs>
                  <a:gs pos="44000">
                    <a:schemeClr val="accent6"/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 userDrawn="1"/>
          </p:nvCxnSpPr>
          <p:spPr>
            <a:xfrm>
              <a:off x="0" y="762000"/>
              <a:ext cx="2180639" cy="0"/>
            </a:xfrm>
            <a:prstGeom prst="line">
              <a:avLst/>
            </a:prstGeom>
            <a:ln>
              <a:gradFill>
                <a:gsLst>
                  <a:gs pos="100000">
                    <a:schemeClr val="accent1">
                      <a:tint val="66000"/>
                      <a:satMod val="160000"/>
                      <a:lumMod val="0"/>
                      <a:lumOff val="100000"/>
                      <a:alpha val="0"/>
                    </a:schemeClr>
                  </a:gs>
                  <a:gs pos="44000">
                    <a:schemeClr val="accent6"/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72" name="Straight Connector 71"/>
          <p:cNvCxnSpPr/>
          <p:nvPr userDrawn="1"/>
        </p:nvCxnSpPr>
        <p:spPr>
          <a:xfrm>
            <a:off x="533083" y="6668906"/>
            <a:ext cx="0" cy="189097"/>
          </a:xfrm>
          <a:prstGeom prst="line">
            <a:avLst/>
          </a:prstGeom>
          <a:noFill/>
          <a:ln w="9525" cap="flat" cmpd="sng" algn="ctr">
            <a:gradFill>
              <a:gsLst>
                <a:gs pos="100000">
                  <a:schemeClr val="accent1"/>
                </a:gs>
                <a:gs pos="0">
                  <a:schemeClr val="accent1">
                    <a:alpha val="0"/>
                  </a:schemeClr>
                </a:gs>
              </a:gsLst>
              <a:lin ang="5400000" scaled="0"/>
            </a:gradFill>
            <a:prstDash val="solid"/>
          </a:ln>
          <a:effectLst/>
        </p:spPr>
      </p:cxnSp>
      <p:cxnSp>
        <p:nvCxnSpPr>
          <p:cNvPr id="73" name="Straight Connector 72"/>
          <p:cNvCxnSpPr/>
          <p:nvPr userDrawn="1"/>
        </p:nvCxnSpPr>
        <p:spPr>
          <a:xfrm>
            <a:off x="482283" y="6580598"/>
            <a:ext cx="0" cy="277405"/>
          </a:xfrm>
          <a:prstGeom prst="line">
            <a:avLst/>
          </a:prstGeom>
          <a:noFill/>
          <a:ln w="9525" cap="flat" cmpd="sng" algn="ctr">
            <a:gradFill>
              <a:gsLst>
                <a:gs pos="100000">
                  <a:schemeClr val="accent2"/>
                </a:gs>
                <a:gs pos="0">
                  <a:schemeClr val="accent2">
                    <a:alpha val="0"/>
                  </a:schemeClr>
                </a:gs>
              </a:gsLst>
              <a:lin ang="5400000" scaled="0"/>
            </a:gradFill>
            <a:prstDash val="solid"/>
          </a:ln>
          <a:effectLst/>
        </p:spPr>
      </p:cxn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5B5EB-09C3-44A6-A1AE-8083619185EB}" type="datetime1">
              <a:rPr lang="en-US" smtClean="0"/>
              <a:pPr/>
              <a:t>4/17/2013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B4E72-7858-48F1-A40D-12FF09E4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1620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2635" y="2330587"/>
            <a:ext cx="2158730" cy="2196826"/>
          </a:xfrm>
          <a:prstGeom prst="rect">
            <a:avLst/>
          </a:prstGeom>
          <a:effectLst/>
        </p:spPr>
      </p:pic>
      <p:sp>
        <p:nvSpPr>
          <p:cNvPr id="10" name="Rectangle 9"/>
          <p:cNvSpPr>
            <a:spLocks noChangeAspect="1"/>
          </p:cNvSpPr>
          <p:nvPr userDrawn="1"/>
        </p:nvSpPr>
        <p:spPr>
          <a:xfrm>
            <a:off x="3284970" y="2173004"/>
            <a:ext cx="2511166" cy="2511166"/>
          </a:xfrm>
          <a:prstGeom prst="rect">
            <a:avLst/>
          </a:prstGeom>
          <a:solidFill>
            <a:schemeClr val="bg1">
              <a:alpha val="90000"/>
            </a:schemeClr>
          </a:solidFill>
          <a:ln w="9525">
            <a:noFill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91440" rIns="182880" bIns="9144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endParaRPr lang="hu-HU" dirty="0" err="1" smtClean="0">
              <a:solidFill>
                <a:srgbClr val="537177"/>
              </a:solidFill>
              <a:latin typeface="Arial Narrow" pitchFamily="34" charset="0"/>
            </a:endParaRPr>
          </a:p>
        </p:txBody>
      </p:sp>
      <p:cxnSp>
        <p:nvCxnSpPr>
          <p:cNvPr id="72" name="Straight Connector 71"/>
          <p:cNvCxnSpPr/>
          <p:nvPr userDrawn="1"/>
        </p:nvCxnSpPr>
        <p:spPr>
          <a:xfrm>
            <a:off x="533083" y="6668906"/>
            <a:ext cx="0" cy="189097"/>
          </a:xfrm>
          <a:prstGeom prst="line">
            <a:avLst/>
          </a:prstGeom>
          <a:noFill/>
          <a:ln w="9525" cap="flat" cmpd="sng" algn="ctr">
            <a:gradFill>
              <a:gsLst>
                <a:gs pos="100000">
                  <a:schemeClr val="accent1"/>
                </a:gs>
                <a:gs pos="0">
                  <a:schemeClr val="accent1">
                    <a:alpha val="0"/>
                  </a:schemeClr>
                </a:gs>
              </a:gsLst>
              <a:lin ang="5400000" scaled="0"/>
            </a:gradFill>
            <a:prstDash val="solid"/>
          </a:ln>
          <a:effectLst/>
        </p:spPr>
      </p:cxnSp>
      <p:cxnSp>
        <p:nvCxnSpPr>
          <p:cNvPr id="73" name="Straight Connector 72"/>
          <p:cNvCxnSpPr/>
          <p:nvPr userDrawn="1"/>
        </p:nvCxnSpPr>
        <p:spPr>
          <a:xfrm>
            <a:off x="482283" y="6580598"/>
            <a:ext cx="0" cy="277405"/>
          </a:xfrm>
          <a:prstGeom prst="line">
            <a:avLst/>
          </a:prstGeom>
          <a:noFill/>
          <a:ln w="9525" cap="flat" cmpd="sng" algn="ctr">
            <a:gradFill>
              <a:gsLst>
                <a:gs pos="100000">
                  <a:schemeClr val="accent2"/>
                </a:gs>
                <a:gs pos="0">
                  <a:schemeClr val="accent2">
                    <a:alpha val="0"/>
                  </a:schemeClr>
                </a:gs>
              </a:gsLst>
              <a:lin ang="5400000" scaled="0"/>
            </a:gradFill>
            <a:prstDash val="solid"/>
          </a:ln>
          <a:effectLst/>
        </p:spPr>
      </p:cxn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FB3F0-C276-4C58-9FBB-0AC3C849B022}" type="datetime1">
              <a:rPr lang="en-US" smtClean="0"/>
              <a:pPr/>
              <a:t>4/17/2013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B4E72-7858-48F1-A40D-12FF09E4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89360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urop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Picture 5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2635" y="2330587"/>
            <a:ext cx="2158730" cy="2196826"/>
          </a:xfrm>
          <a:prstGeom prst="rect">
            <a:avLst/>
          </a:prstGeom>
          <a:effectLst/>
        </p:spPr>
      </p:pic>
      <p:sp>
        <p:nvSpPr>
          <p:cNvPr id="59" name="Rectangle 58"/>
          <p:cNvSpPr>
            <a:spLocks noChangeAspect="1"/>
          </p:cNvSpPr>
          <p:nvPr userDrawn="1"/>
        </p:nvSpPr>
        <p:spPr>
          <a:xfrm>
            <a:off x="3284970" y="2173004"/>
            <a:ext cx="2511166" cy="2511166"/>
          </a:xfrm>
          <a:prstGeom prst="rect">
            <a:avLst/>
          </a:prstGeom>
          <a:solidFill>
            <a:schemeClr val="bg1">
              <a:alpha val="90000"/>
            </a:schemeClr>
          </a:solidFill>
          <a:ln w="9525">
            <a:noFill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91440" rIns="182880" bIns="9144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endParaRPr lang="hu-HU" dirty="0" err="1" smtClean="0">
              <a:solidFill>
                <a:srgbClr val="537177"/>
              </a:solidFill>
              <a:latin typeface="Arial Narrow" pitchFamily="34" charset="0"/>
            </a:endParaRPr>
          </a:p>
        </p:txBody>
      </p:sp>
      <p:grpSp>
        <p:nvGrpSpPr>
          <p:cNvPr id="87" name="Group 86"/>
          <p:cNvGrpSpPr/>
          <p:nvPr userDrawn="1"/>
        </p:nvGrpSpPr>
        <p:grpSpPr>
          <a:xfrm>
            <a:off x="1" y="937260"/>
            <a:ext cx="3844339" cy="43398"/>
            <a:chOff x="0" y="718602"/>
            <a:chExt cx="3844339" cy="43398"/>
          </a:xfrm>
        </p:grpSpPr>
        <p:cxnSp>
          <p:nvCxnSpPr>
            <p:cNvPr id="88" name="Straight Connector 87"/>
            <p:cNvCxnSpPr/>
            <p:nvPr userDrawn="1"/>
          </p:nvCxnSpPr>
          <p:spPr>
            <a:xfrm>
              <a:off x="0" y="718602"/>
              <a:ext cx="3844339" cy="0"/>
            </a:xfrm>
            <a:prstGeom prst="line">
              <a:avLst/>
            </a:prstGeom>
            <a:ln>
              <a:gradFill>
                <a:gsLst>
                  <a:gs pos="100000">
                    <a:schemeClr val="accent1">
                      <a:tint val="66000"/>
                      <a:satMod val="160000"/>
                      <a:lumMod val="0"/>
                      <a:lumOff val="100000"/>
                      <a:alpha val="0"/>
                    </a:schemeClr>
                  </a:gs>
                  <a:gs pos="44000">
                    <a:schemeClr val="accent6"/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 userDrawn="1"/>
          </p:nvCxnSpPr>
          <p:spPr>
            <a:xfrm>
              <a:off x="0" y="762000"/>
              <a:ext cx="2180639" cy="0"/>
            </a:xfrm>
            <a:prstGeom prst="line">
              <a:avLst/>
            </a:prstGeom>
            <a:ln>
              <a:gradFill>
                <a:gsLst>
                  <a:gs pos="100000">
                    <a:schemeClr val="accent1">
                      <a:tint val="66000"/>
                      <a:satMod val="160000"/>
                      <a:lumMod val="0"/>
                      <a:lumOff val="100000"/>
                      <a:alpha val="0"/>
                    </a:schemeClr>
                  </a:gs>
                  <a:gs pos="44000">
                    <a:schemeClr val="accent6"/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06" name="Straight Connector 105"/>
          <p:cNvCxnSpPr/>
          <p:nvPr userDrawn="1"/>
        </p:nvCxnSpPr>
        <p:spPr>
          <a:xfrm>
            <a:off x="533083" y="6668906"/>
            <a:ext cx="0" cy="189097"/>
          </a:xfrm>
          <a:prstGeom prst="line">
            <a:avLst/>
          </a:prstGeom>
          <a:noFill/>
          <a:ln w="9525" cap="flat" cmpd="sng" algn="ctr">
            <a:gradFill>
              <a:gsLst>
                <a:gs pos="100000">
                  <a:schemeClr val="accent1"/>
                </a:gs>
                <a:gs pos="0">
                  <a:schemeClr val="accent1">
                    <a:alpha val="0"/>
                  </a:schemeClr>
                </a:gs>
              </a:gsLst>
              <a:lin ang="5400000" scaled="0"/>
            </a:gradFill>
            <a:prstDash val="solid"/>
          </a:ln>
          <a:effectLst/>
        </p:spPr>
      </p:cxnSp>
      <p:cxnSp>
        <p:nvCxnSpPr>
          <p:cNvPr id="107" name="Straight Connector 106"/>
          <p:cNvCxnSpPr/>
          <p:nvPr userDrawn="1"/>
        </p:nvCxnSpPr>
        <p:spPr>
          <a:xfrm>
            <a:off x="482283" y="6580598"/>
            <a:ext cx="0" cy="277405"/>
          </a:xfrm>
          <a:prstGeom prst="line">
            <a:avLst/>
          </a:prstGeom>
          <a:noFill/>
          <a:ln w="9525" cap="flat" cmpd="sng" algn="ctr">
            <a:gradFill>
              <a:gsLst>
                <a:gs pos="100000">
                  <a:schemeClr val="accent2"/>
                </a:gs>
                <a:gs pos="0">
                  <a:schemeClr val="accent2">
                    <a:alpha val="0"/>
                  </a:schemeClr>
                </a:gs>
              </a:gsLst>
              <a:lin ang="5400000" scaled="0"/>
            </a:gradFill>
            <a:prstDash val="solid"/>
          </a:ln>
          <a:effectLst/>
        </p:spPr>
      </p:cxnSp>
      <p:grpSp>
        <p:nvGrpSpPr>
          <p:cNvPr id="4" name="Group 5"/>
          <p:cNvGrpSpPr>
            <a:grpSpLocks noChangeAspect="1"/>
          </p:cNvGrpSpPr>
          <p:nvPr userDrawn="1"/>
        </p:nvGrpSpPr>
        <p:grpSpPr bwMode="auto">
          <a:xfrm>
            <a:off x="392616" y="2038351"/>
            <a:ext cx="8512748" cy="2195982"/>
            <a:chOff x="-17416" y="-3101"/>
            <a:chExt cx="40715" cy="10503"/>
          </a:xfrm>
        </p:grpSpPr>
        <p:sp>
          <p:nvSpPr>
            <p:cNvPr id="29" name="Freeform 6"/>
            <p:cNvSpPr>
              <a:spLocks/>
            </p:cNvSpPr>
            <p:nvPr userDrawn="1"/>
          </p:nvSpPr>
          <p:spPr bwMode="auto">
            <a:xfrm>
              <a:off x="-9451" y="-3084"/>
              <a:ext cx="32750" cy="8693"/>
            </a:xfrm>
            <a:custGeom>
              <a:avLst/>
              <a:gdLst>
                <a:gd name="T0" fmla="*/ 10718 w 13864"/>
                <a:gd name="T1" fmla="*/ 2089 h 3680"/>
                <a:gd name="T2" fmla="*/ 11329 w 13864"/>
                <a:gd name="T3" fmla="*/ 1471 h 3680"/>
                <a:gd name="T4" fmla="*/ 12088 w 13864"/>
                <a:gd name="T5" fmla="*/ 1247 h 3680"/>
                <a:gd name="T6" fmla="*/ 12164 w 13864"/>
                <a:gd name="T7" fmla="*/ 1823 h 3680"/>
                <a:gd name="T8" fmla="*/ 12817 w 13864"/>
                <a:gd name="T9" fmla="*/ 1849 h 3680"/>
                <a:gd name="T10" fmla="*/ 12603 w 13864"/>
                <a:gd name="T11" fmla="*/ 1362 h 3680"/>
                <a:gd name="T12" fmla="*/ 12913 w 13864"/>
                <a:gd name="T13" fmla="*/ 972 h 3680"/>
                <a:gd name="T14" fmla="*/ 13777 w 13864"/>
                <a:gd name="T15" fmla="*/ 938 h 3680"/>
                <a:gd name="T16" fmla="*/ 13482 w 13864"/>
                <a:gd name="T17" fmla="*/ 752 h 3680"/>
                <a:gd name="T18" fmla="*/ 11497 w 13864"/>
                <a:gd name="T19" fmla="*/ 562 h 3680"/>
                <a:gd name="T20" fmla="*/ 10007 w 13864"/>
                <a:gd name="T21" fmla="*/ 409 h 3680"/>
                <a:gd name="T22" fmla="*/ 8945 w 13864"/>
                <a:gd name="T23" fmla="*/ 321 h 3680"/>
                <a:gd name="T24" fmla="*/ 8335 w 13864"/>
                <a:gd name="T25" fmla="*/ 473 h 3680"/>
                <a:gd name="T26" fmla="*/ 7390 w 13864"/>
                <a:gd name="T27" fmla="*/ 177 h 3680"/>
                <a:gd name="T28" fmla="*/ 6917 w 13864"/>
                <a:gd name="T29" fmla="*/ 236 h 3680"/>
                <a:gd name="T30" fmla="*/ 6117 w 13864"/>
                <a:gd name="T31" fmla="*/ 277 h 3680"/>
                <a:gd name="T32" fmla="*/ 6104 w 13864"/>
                <a:gd name="T33" fmla="*/ 191 h 3680"/>
                <a:gd name="T34" fmla="*/ 5602 w 13864"/>
                <a:gd name="T35" fmla="*/ 83 h 3680"/>
                <a:gd name="T36" fmla="*/ 5080 w 13864"/>
                <a:gd name="T37" fmla="*/ 104 h 3680"/>
                <a:gd name="T38" fmla="*/ 4695 w 13864"/>
                <a:gd name="T39" fmla="*/ 114 h 3680"/>
                <a:gd name="T40" fmla="*/ 4305 w 13864"/>
                <a:gd name="T41" fmla="*/ 222 h 3680"/>
                <a:gd name="T42" fmla="*/ 4441 w 13864"/>
                <a:gd name="T43" fmla="*/ 508 h 3680"/>
                <a:gd name="T44" fmla="*/ 3759 w 13864"/>
                <a:gd name="T45" fmla="*/ 345 h 3680"/>
                <a:gd name="T46" fmla="*/ 3675 w 13864"/>
                <a:gd name="T47" fmla="*/ 427 h 3680"/>
                <a:gd name="T48" fmla="*/ 3685 w 13864"/>
                <a:gd name="T49" fmla="*/ 584 h 3680"/>
                <a:gd name="T50" fmla="*/ 3768 w 13864"/>
                <a:gd name="T51" fmla="*/ 695 h 3680"/>
                <a:gd name="T52" fmla="*/ 3669 w 13864"/>
                <a:gd name="T53" fmla="*/ 762 h 3680"/>
                <a:gd name="T54" fmla="*/ 3088 w 13864"/>
                <a:gd name="T55" fmla="*/ 272 h 3680"/>
                <a:gd name="T56" fmla="*/ 3322 w 13864"/>
                <a:gd name="T57" fmla="*/ 603 h 3680"/>
                <a:gd name="T58" fmla="*/ 2607 w 13864"/>
                <a:gd name="T59" fmla="*/ 614 h 3680"/>
                <a:gd name="T60" fmla="*/ 2246 w 13864"/>
                <a:gd name="T61" fmla="*/ 642 h 3680"/>
                <a:gd name="T62" fmla="*/ 1994 w 13864"/>
                <a:gd name="T63" fmla="*/ 665 h 3680"/>
                <a:gd name="T64" fmla="*/ 1561 w 13864"/>
                <a:gd name="T65" fmla="*/ 799 h 3680"/>
                <a:gd name="T66" fmla="*/ 1296 w 13864"/>
                <a:gd name="T67" fmla="*/ 702 h 3680"/>
                <a:gd name="T68" fmla="*/ 1050 w 13864"/>
                <a:gd name="T69" fmla="*/ 874 h 3680"/>
                <a:gd name="T70" fmla="*/ 791 w 13864"/>
                <a:gd name="T71" fmla="*/ 992 h 3680"/>
                <a:gd name="T72" fmla="*/ 620 w 13864"/>
                <a:gd name="T73" fmla="*/ 971 h 3680"/>
                <a:gd name="T74" fmla="*/ 312 w 13864"/>
                <a:gd name="T75" fmla="*/ 794 h 3680"/>
                <a:gd name="T76" fmla="*/ 1086 w 13864"/>
                <a:gd name="T77" fmla="*/ 812 h 3680"/>
                <a:gd name="T78" fmla="*/ 309 w 13864"/>
                <a:gd name="T79" fmla="*/ 610 h 3680"/>
                <a:gd name="T80" fmla="*/ 0 w 13864"/>
                <a:gd name="T81" fmla="*/ 685 h 3680"/>
                <a:gd name="T82" fmla="*/ 309 w 13864"/>
                <a:gd name="T83" fmla="*/ 1245 h 3680"/>
                <a:gd name="T84" fmla="*/ 352 w 13864"/>
                <a:gd name="T85" fmla="*/ 1472 h 3680"/>
                <a:gd name="T86" fmla="*/ 179 w 13864"/>
                <a:gd name="T87" fmla="*/ 1736 h 3680"/>
                <a:gd name="T88" fmla="*/ 589 w 13864"/>
                <a:gd name="T89" fmla="*/ 1983 h 3680"/>
                <a:gd name="T90" fmla="*/ 664 w 13864"/>
                <a:gd name="T91" fmla="*/ 2239 h 3680"/>
                <a:gd name="T92" fmla="*/ 1374 w 13864"/>
                <a:gd name="T93" fmla="*/ 2554 h 3680"/>
                <a:gd name="T94" fmla="*/ 1463 w 13864"/>
                <a:gd name="T95" fmla="*/ 3042 h 3680"/>
                <a:gd name="T96" fmla="*/ 2448 w 13864"/>
                <a:gd name="T97" fmla="*/ 3618 h 3680"/>
                <a:gd name="T98" fmla="*/ 2583 w 13864"/>
                <a:gd name="T99" fmla="*/ 3009 h 3680"/>
                <a:gd name="T100" fmla="*/ 2351 w 13864"/>
                <a:gd name="T101" fmla="*/ 2491 h 3680"/>
                <a:gd name="T102" fmla="*/ 2876 w 13864"/>
                <a:gd name="T103" fmla="*/ 2407 h 3680"/>
                <a:gd name="T104" fmla="*/ 3646 w 13864"/>
                <a:gd name="T105" fmla="*/ 2411 h 3680"/>
                <a:gd name="T106" fmla="*/ 4057 w 13864"/>
                <a:gd name="T107" fmla="*/ 2035 h 3680"/>
                <a:gd name="T108" fmla="*/ 4656 w 13864"/>
                <a:gd name="T109" fmla="*/ 2146 h 3680"/>
                <a:gd name="T110" fmla="*/ 5785 w 13864"/>
                <a:gd name="T111" fmla="*/ 2574 h 3680"/>
                <a:gd name="T112" fmla="*/ 6325 w 13864"/>
                <a:gd name="T113" fmla="*/ 2679 h 3680"/>
                <a:gd name="T114" fmla="*/ 6849 w 13864"/>
                <a:gd name="T115" fmla="*/ 2507 h 3680"/>
                <a:gd name="T116" fmla="*/ 7374 w 13864"/>
                <a:gd name="T117" fmla="*/ 2319 h 3680"/>
                <a:gd name="T118" fmla="*/ 9266 w 13864"/>
                <a:gd name="T119" fmla="*/ 2392 h 3680"/>
                <a:gd name="T120" fmla="*/ 11009 w 13864"/>
                <a:gd name="T121" fmla="*/ 2825 h 36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3864" h="3680">
                  <a:moveTo>
                    <a:pt x="11070" y="3481"/>
                  </a:moveTo>
                  <a:cubicBezTo>
                    <a:pt x="11106" y="3488"/>
                    <a:pt x="11137" y="3361"/>
                    <a:pt x="11166" y="3447"/>
                  </a:cubicBezTo>
                  <a:cubicBezTo>
                    <a:pt x="11208" y="3571"/>
                    <a:pt x="11446" y="3211"/>
                    <a:pt x="11412" y="2996"/>
                  </a:cubicBezTo>
                  <a:cubicBezTo>
                    <a:pt x="11394" y="2876"/>
                    <a:pt x="11491" y="2601"/>
                    <a:pt x="11335" y="2538"/>
                  </a:cubicBezTo>
                  <a:cubicBezTo>
                    <a:pt x="11090" y="2440"/>
                    <a:pt x="11363" y="2388"/>
                    <a:pt x="11216" y="2296"/>
                  </a:cubicBezTo>
                  <a:cubicBezTo>
                    <a:pt x="11068" y="2204"/>
                    <a:pt x="11041" y="2125"/>
                    <a:pt x="10875" y="2061"/>
                  </a:cubicBezTo>
                  <a:cubicBezTo>
                    <a:pt x="10709" y="1997"/>
                    <a:pt x="10810" y="2130"/>
                    <a:pt x="10718" y="2089"/>
                  </a:cubicBezTo>
                  <a:cubicBezTo>
                    <a:pt x="10626" y="2047"/>
                    <a:pt x="10667" y="2139"/>
                    <a:pt x="10594" y="2061"/>
                  </a:cubicBezTo>
                  <a:cubicBezTo>
                    <a:pt x="10520" y="1983"/>
                    <a:pt x="10741" y="1955"/>
                    <a:pt x="10581" y="1932"/>
                  </a:cubicBezTo>
                  <a:cubicBezTo>
                    <a:pt x="10421" y="1908"/>
                    <a:pt x="10700" y="2033"/>
                    <a:pt x="10443" y="2002"/>
                  </a:cubicBezTo>
                  <a:cubicBezTo>
                    <a:pt x="10331" y="1989"/>
                    <a:pt x="10391" y="1849"/>
                    <a:pt x="10469" y="1723"/>
                  </a:cubicBezTo>
                  <a:cubicBezTo>
                    <a:pt x="10584" y="1536"/>
                    <a:pt x="10440" y="1559"/>
                    <a:pt x="10626" y="1486"/>
                  </a:cubicBezTo>
                  <a:cubicBezTo>
                    <a:pt x="10870" y="1389"/>
                    <a:pt x="10824" y="1541"/>
                    <a:pt x="11078" y="1483"/>
                  </a:cubicBezTo>
                  <a:cubicBezTo>
                    <a:pt x="11332" y="1426"/>
                    <a:pt x="11239" y="1486"/>
                    <a:pt x="11329" y="1471"/>
                  </a:cubicBezTo>
                  <a:cubicBezTo>
                    <a:pt x="11565" y="1433"/>
                    <a:pt x="11271" y="1610"/>
                    <a:pt x="11476" y="1553"/>
                  </a:cubicBezTo>
                  <a:cubicBezTo>
                    <a:pt x="11593" y="1520"/>
                    <a:pt x="11737" y="1532"/>
                    <a:pt x="11627" y="1456"/>
                  </a:cubicBezTo>
                  <a:cubicBezTo>
                    <a:pt x="11518" y="1381"/>
                    <a:pt x="11642" y="1440"/>
                    <a:pt x="11637" y="1313"/>
                  </a:cubicBezTo>
                  <a:cubicBezTo>
                    <a:pt x="11632" y="1186"/>
                    <a:pt x="11656" y="1281"/>
                    <a:pt x="11702" y="1235"/>
                  </a:cubicBezTo>
                  <a:cubicBezTo>
                    <a:pt x="11748" y="1190"/>
                    <a:pt x="11769" y="1246"/>
                    <a:pt x="11830" y="1189"/>
                  </a:cubicBezTo>
                  <a:cubicBezTo>
                    <a:pt x="11891" y="1132"/>
                    <a:pt x="11813" y="1196"/>
                    <a:pt x="11958" y="1277"/>
                  </a:cubicBezTo>
                  <a:cubicBezTo>
                    <a:pt x="12107" y="1361"/>
                    <a:pt x="12041" y="1268"/>
                    <a:pt x="12088" y="1247"/>
                  </a:cubicBezTo>
                  <a:cubicBezTo>
                    <a:pt x="12166" y="1214"/>
                    <a:pt x="12007" y="1173"/>
                    <a:pt x="12128" y="1144"/>
                  </a:cubicBezTo>
                  <a:cubicBezTo>
                    <a:pt x="12249" y="1115"/>
                    <a:pt x="12244" y="1138"/>
                    <a:pt x="12183" y="1164"/>
                  </a:cubicBezTo>
                  <a:cubicBezTo>
                    <a:pt x="12122" y="1191"/>
                    <a:pt x="12223" y="1272"/>
                    <a:pt x="12267" y="1290"/>
                  </a:cubicBezTo>
                  <a:cubicBezTo>
                    <a:pt x="12311" y="1308"/>
                    <a:pt x="12193" y="1366"/>
                    <a:pt x="12225" y="1437"/>
                  </a:cubicBezTo>
                  <a:cubicBezTo>
                    <a:pt x="12252" y="1495"/>
                    <a:pt x="12134" y="1600"/>
                    <a:pt x="12154" y="1628"/>
                  </a:cubicBezTo>
                  <a:cubicBezTo>
                    <a:pt x="12183" y="1672"/>
                    <a:pt x="12096" y="1642"/>
                    <a:pt x="12140" y="1706"/>
                  </a:cubicBezTo>
                  <a:cubicBezTo>
                    <a:pt x="12211" y="1809"/>
                    <a:pt x="12110" y="1755"/>
                    <a:pt x="12164" y="1823"/>
                  </a:cubicBezTo>
                  <a:cubicBezTo>
                    <a:pt x="12313" y="2009"/>
                    <a:pt x="12373" y="1978"/>
                    <a:pt x="12496" y="2086"/>
                  </a:cubicBezTo>
                  <a:cubicBezTo>
                    <a:pt x="12619" y="2193"/>
                    <a:pt x="12788" y="2261"/>
                    <a:pt x="12875" y="2354"/>
                  </a:cubicBezTo>
                  <a:cubicBezTo>
                    <a:pt x="12962" y="2447"/>
                    <a:pt x="12956" y="2365"/>
                    <a:pt x="12948" y="2277"/>
                  </a:cubicBezTo>
                  <a:cubicBezTo>
                    <a:pt x="12939" y="2190"/>
                    <a:pt x="12880" y="2155"/>
                    <a:pt x="12935" y="2146"/>
                  </a:cubicBezTo>
                  <a:cubicBezTo>
                    <a:pt x="12991" y="2137"/>
                    <a:pt x="12938" y="2130"/>
                    <a:pt x="12889" y="2049"/>
                  </a:cubicBezTo>
                  <a:cubicBezTo>
                    <a:pt x="12840" y="1969"/>
                    <a:pt x="12954" y="2026"/>
                    <a:pt x="12908" y="1933"/>
                  </a:cubicBezTo>
                  <a:cubicBezTo>
                    <a:pt x="12862" y="1839"/>
                    <a:pt x="12873" y="1932"/>
                    <a:pt x="12817" y="1849"/>
                  </a:cubicBezTo>
                  <a:cubicBezTo>
                    <a:pt x="12760" y="1766"/>
                    <a:pt x="12809" y="1775"/>
                    <a:pt x="12814" y="1797"/>
                  </a:cubicBezTo>
                  <a:cubicBezTo>
                    <a:pt x="12820" y="1819"/>
                    <a:pt x="12899" y="1762"/>
                    <a:pt x="12774" y="1717"/>
                  </a:cubicBezTo>
                  <a:cubicBezTo>
                    <a:pt x="12650" y="1673"/>
                    <a:pt x="12779" y="1621"/>
                    <a:pt x="12661" y="1609"/>
                  </a:cubicBezTo>
                  <a:cubicBezTo>
                    <a:pt x="12514" y="1594"/>
                    <a:pt x="12645" y="1624"/>
                    <a:pt x="12594" y="1640"/>
                  </a:cubicBezTo>
                  <a:cubicBezTo>
                    <a:pt x="12544" y="1656"/>
                    <a:pt x="12519" y="1537"/>
                    <a:pt x="12514" y="1499"/>
                  </a:cubicBezTo>
                  <a:cubicBezTo>
                    <a:pt x="12508" y="1462"/>
                    <a:pt x="12394" y="1405"/>
                    <a:pt x="12526" y="1416"/>
                  </a:cubicBezTo>
                  <a:cubicBezTo>
                    <a:pt x="12645" y="1426"/>
                    <a:pt x="12511" y="1379"/>
                    <a:pt x="12603" y="1362"/>
                  </a:cubicBezTo>
                  <a:cubicBezTo>
                    <a:pt x="12714" y="1342"/>
                    <a:pt x="12673" y="1541"/>
                    <a:pt x="12714" y="1382"/>
                  </a:cubicBezTo>
                  <a:cubicBezTo>
                    <a:pt x="12740" y="1279"/>
                    <a:pt x="12859" y="1327"/>
                    <a:pt x="12934" y="1365"/>
                  </a:cubicBezTo>
                  <a:cubicBezTo>
                    <a:pt x="13008" y="1404"/>
                    <a:pt x="12988" y="1329"/>
                    <a:pt x="13031" y="1314"/>
                  </a:cubicBezTo>
                  <a:cubicBezTo>
                    <a:pt x="13074" y="1299"/>
                    <a:pt x="13205" y="1099"/>
                    <a:pt x="13276" y="1133"/>
                  </a:cubicBezTo>
                  <a:cubicBezTo>
                    <a:pt x="13324" y="1157"/>
                    <a:pt x="13385" y="1073"/>
                    <a:pt x="13265" y="1064"/>
                  </a:cubicBezTo>
                  <a:cubicBezTo>
                    <a:pt x="13145" y="1054"/>
                    <a:pt x="13122" y="1002"/>
                    <a:pt x="13055" y="998"/>
                  </a:cubicBezTo>
                  <a:cubicBezTo>
                    <a:pt x="12988" y="994"/>
                    <a:pt x="12954" y="919"/>
                    <a:pt x="12913" y="972"/>
                  </a:cubicBezTo>
                  <a:cubicBezTo>
                    <a:pt x="12889" y="1005"/>
                    <a:pt x="12786" y="924"/>
                    <a:pt x="12977" y="919"/>
                  </a:cubicBezTo>
                  <a:cubicBezTo>
                    <a:pt x="13168" y="915"/>
                    <a:pt x="13101" y="848"/>
                    <a:pt x="13067" y="836"/>
                  </a:cubicBezTo>
                  <a:cubicBezTo>
                    <a:pt x="12989" y="810"/>
                    <a:pt x="13140" y="759"/>
                    <a:pt x="13156" y="828"/>
                  </a:cubicBezTo>
                  <a:cubicBezTo>
                    <a:pt x="13182" y="949"/>
                    <a:pt x="13286" y="855"/>
                    <a:pt x="13250" y="912"/>
                  </a:cubicBezTo>
                  <a:cubicBezTo>
                    <a:pt x="13222" y="957"/>
                    <a:pt x="13384" y="885"/>
                    <a:pt x="13420" y="928"/>
                  </a:cubicBezTo>
                  <a:cubicBezTo>
                    <a:pt x="13509" y="1039"/>
                    <a:pt x="13514" y="912"/>
                    <a:pt x="13623" y="958"/>
                  </a:cubicBezTo>
                  <a:cubicBezTo>
                    <a:pt x="13732" y="1004"/>
                    <a:pt x="13864" y="988"/>
                    <a:pt x="13777" y="938"/>
                  </a:cubicBezTo>
                  <a:cubicBezTo>
                    <a:pt x="13689" y="887"/>
                    <a:pt x="13798" y="896"/>
                    <a:pt x="13688" y="854"/>
                  </a:cubicBezTo>
                  <a:cubicBezTo>
                    <a:pt x="13514" y="786"/>
                    <a:pt x="13804" y="853"/>
                    <a:pt x="13744" y="813"/>
                  </a:cubicBezTo>
                  <a:cubicBezTo>
                    <a:pt x="13685" y="774"/>
                    <a:pt x="13832" y="779"/>
                    <a:pt x="13792" y="765"/>
                  </a:cubicBezTo>
                  <a:cubicBezTo>
                    <a:pt x="13753" y="751"/>
                    <a:pt x="13834" y="696"/>
                    <a:pt x="13742" y="689"/>
                  </a:cubicBezTo>
                  <a:cubicBezTo>
                    <a:pt x="13649" y="681"/>
                    <a:pt x="13496" y="650"/>
                    <a:pt x="13390" y="632"/>
                  </a:cubicBezTo>
                  <a:cubicBezTo>
                    <a:pt x="13283" y="613"/>
                    <a:pt x="13272" y="643"/>
                    <a:pt x="13350" y="674"/>
                  </a:cubicBezTo>
                  <a:cubicBezTo>
                    <a:pt x="13429" y="704"/>
                    <a:pt x="13482" y="752"/>
                    <a:pt x="13482" y="752"/>
                  </a:cubicBezTo>
                  <a:cubicBezTo>
                    <a:pt x="13482" y="752"/>
                    <a:pt x="13422" y="770"/>
                    <a:pt x="13337" y="708"/>
                  </a:cubicBezTo>
                  <a:cubicBezTo>
                    <a:pt x="13251" y="645"/>
                    <a:pt x="13173" y="673"/>
                    <a:pt x="12915" y="602"/>
                  </a:cubicBezTo>
                  <a:cubicBezTo>
                    <a:pt x="12657" y="532"/>
                    <a:pt x="12590" y="530"/>
                    <a:pt x="12482" y="559"/>
                  </a:cubicBezTo>
                  <a:cubicBezTo>
                    <a:pt x="12375" y="588"/>
                    <a:pt x="12242" y="507"/>
                    <a:pt x="12076" y="511"/>
                  </a:cubicBezTo>
                  <a:cubicBezTo>
                    <a:pt x="11910" y="514"/>
                    <a:pt x="11707" y="489"/>
                    <a:pt x="11594" y="487"/>
                  </a:cubicBezTo>
                  <a:cubicBezTo>
                    <a:pt x="11481" y="484"/>
                    <a:pt x="11684" y="542"/>
                    <a:pt x="11635" y="574"/>
                  </a:cubicBezTo>
                  <a:cubicBezTo>
                    <a:pt x="11586" y="606"/>
                    <a:pt x="11578" y="565"/>
                    <a:pt x="11497" y="562"/>
                  </a:cubicBezTo>
                  <a:cubicBezTo>
                    <a:pt x="11416" y="559"/>
                    <a:pt x="11412" y="401"/>
                    <a:pt x="11341" y="486"/>
                  </a:cubicBezTo>
                  <a:cubicBezTo>
                    <a:pt x="11300" y="535"/>
                    <a:pt x="11356" y="491"/>
                    <a:pt x="11170" y="502"/>
                  </a:cubicBezTo>
                  <a:cubicBezTo>
                    <a:pt x="10983" y="513"/>
                    <a:pt x="11138" y="454"/>
                    <a:pt x="10985" y="467"/>
                  </a:cubicBezTo>
                  <a:cubicBezTo>
                    <a:pt x="10833" y="480"/>
                    <a:pt x="11032" y="493"/>
                    <a:pt x="10907" y="510"/>
                  </a:cubicBezTo>
                  <a:cubicBezTo>
                    <a:pt x="10782" y="527"/>
                    <a:pt x="10808" y="454"/>
                    <a:pt x="10631" y="456"/>
                  </a:cubicBezTo>
                  <a:cubicBezTo>
                    <a:pt x="10453" y="458"/>
                    <a:pt x="10554" y="417"/>
                    <a:pt x="10223" y="400"/>
                  </a:cubicBezTo>
                  <a:cubicBezTo>
                    <a:pt x="10089" y="393"/>
                    <a:pt x="9976" y="385"/>
                    <a:pt x="10007" y="409"/>
                  </a:cubicBezTo>
                  <a:cubicBezTo>
                    <a:pt x="10038" y="433"/>
                    <a:pt x="9951" y="431"/>
                    <a:pt x="9899" y="389"/>
                  </a:cubicBezTo>
                  <a:cubicBezTo>
                    <a:pt x="9847" y="347"/>
                    <a:pt x="9743" y="314"/>
                    <a:pt x="9595" y="360"/>
                  </a:cubicBezTo>
                  <a:cubicBezTo>
                    <a:pt x="9448" y="406"/>
                    <a:pt x="9410" y="329"/>
                    <a:pt x="9284" y="336"/>
                  </a:cubicBezTo>
                  <a:cubicBezTo>
                    <a:pt x="9088" y="349"/>
                    <a:pt x="9390" y="293"/>
                    <a:pt x="9164" y="285"/>
                  </a:cubicBezTo>
                  <a:cubicBezTo>
                    <a:pt x="9037" y="280"/>
                    <a:pt x="9121" y="365"/>
                    <a:pt x="9046" y="347"/>
                  </a:cubicBezTo>
                  <a:cubicBezTo>
                    <a:pt x="8971" y="330"/>
                    <a:pt x="9121" y="302"/>
                    <a:pt x="9059" y="282"/>
                  </a:cubicBezTo>
                  <a:cubicBezTo>
                    <a:pt x="8997" y="262"/>
                    <a:pt x="8956" y="308"/>
                    <a:pt x="8945" y="321"/>
                  </a:cubicBezTo>
                  <a:cubicBezTo>
                    <a:pt x="8935" y="335"/>
                    <a:pt x="8821" y="270"/>
                    <a:pt x="8952" y="267"/>
                  </a:cubicBezTo>
                  <a:cubicBezTo>
                    <a:pt x="9084" y="264"/>
                    <a:pt x="9021" y="256"/>
                    <a:pt x="8948" y="249"/>
                  </a:cubicBezTo>
                  <a:cubicBezTo>
                    <a:pt x="8875" y="241"/>
                    <a:pt x="8777" y="249"/>
                    <a:pt x="8662" y="247"/>
                  </a:cubicBezTo>
                  <a:cubicBezTo>
                    <a:pt x="8547" y="244"/>
                    <a:pt x="8729" y="385"/>
                    <a:pt x="8570" y="349"/>
                  </a:cubicBezTo>
                  <a:cubicBezTo>
                    <a:pt x="8485" y="330"/>
                    <a:pt x="8505" y="394"/>
                    <a:pt x="8284" y="309"/>
                  </a:cubicBezTo>
                  <a:cubicBezTo>
                    <a:pt x="8150" y="258"/>
                    <a:pt x="8510" y="459"/>
                    <a:pt x="8384" y="454"/>
                  </a:cubicBezTo>
                  <a:cubicBezTo>
                    <a:pt x="8313" y="451"/>
                    <a:pt x="8401" y="496"/>
                    <a:pt x="8335" y="473"/>
                  </a:cubicBezTo>
                  <a:cubicBezTo>
                    <a:pt x="8268" y="450"/>
                    <a:pt x="8204" y="435"/>
                    <a:pt x="8127" y="399"/>
                  </a:cubicBezTo>
                  <a:cubicBezTo>
                    <a:pt x="8049" y="362"/>
                    <a:pt x="8118" y="406"/>
                    <a:pt x="8035" y="394"/>
                  </a:cubicBezTo>
                  <a:cubicBezTo>
                    <a:pt x="7952" y="382"/>
                    <a:pt x="8054" y="362"/>
                    <a:pt x="8006" y="343"/>
                  </a:cubicBezTo>
                  <a:cubicBezTo>
                    <a:pt x="7958" y="323"/>
                    <a:pt x="7917" y="314"/>
                    <a:pt x="7908" y="279"/>
                  </a:cubicBezTo>
                  <a:cubicBezTo>
                    <a:pt x="7899" y="245"/>
                    <a:pt x="7809" y="238"/>
                    <a:pt x="7731" y="220"/>
                  </a:cubicBezTo>
                  <a:cubicBezTo>
                    <a:pt x="7652" y="201"/>
                    <a:pt x="7551" y="141"/>
                    <a:pt x="7502" y="171"/>
                  </a:cubicBezTo>
                  <a:cubicBezTo>
                    <a:pt x="7454" y="201"/>
                    <a:pt x="7429" y="171"/>
                    <a:pt x="7390" y="177"/>
                  </a:cubicBezTo>
                  <a:cubicBezTo>
                    <a:pt x="7350" y="183"/>
                    <a:pt x="7291" y="153"/>
                    <a:pt x="7279" y="185"/>
                  </a:cubicBezTo>
                  <a:cubicBezTo>
                    <a:pt x="7267" y="217"/>
                    <a:pt x="7171" y="194"/>
                    <a:pt x="7278" y="250"/>
                  </a:cubicBezTo>
                  <a:cubicBezTo>
                    <a:pt x="7386" y="306"/>
                    <a:pt x="7279" y="282"/>
                    <a:pt x="7156" y="284"/>
                  </a:cubicBezTo>
                  <a:cubicBezTo>
                    <a:pt x="7064" y="280"/>
                    <a:pt x="7074" y="278"/>
                    <a:pt x="7092" y="311"/>
                  </a:cubicBezTo>
                  <a:cubicBezTo>
                    <a:pt x="7110" y="344"/>
                    <a:pt x="6910" y="304"/>
                    <a:pt x="6920" y="286"/>
                  </a:cubicBezTo>
                  <a:cubicBezTo>
                    <a:pt x="6930" y="268"/>
                    <a:pt x="6906" y="285"/>
                    <a:pt x="6896" y="268"/>
                  </a:cubicBezTo>
                  <a:cubicBezTo>
                    <a:pt x="6887" y="251"/>
                    <a:pt x="6932" y="249"/>
                    <a:pt x="6917" y="236"/>
                  </a:cubicBezTo>
                  <a:cubicBezTo>
                    <a:pt x="6894" y="217"/>
                    <a:pt x="6853" y="258"/>
                    <a:pt x="6684" y="251"/>
                  </a:cubicBezTo>
                  <a:cubicBezTo>
                    <a:pt x="6516" y="245"/>
                    <a:pt x="6584" y="275"/>
                    <a:pt x="6496" y="287"/>
                  </a:cubicBezTo>
                  <a:cubicBezTo>
                    <a:pt x="6409" y="299"/>
                    <a:pt x="6499" y="232"/>
                    <a:pt x="6367" y="239"/>
                  </a:cubicBezTo>
                  <a:cubicBezTo>
                    <a:pt x="6257" y="244"/>
                    <a:pt x="6272" y="271"/>
                    <a:pt x="6257" y="258"/>
                  </a:cubicBezTo>
                  <a:cubicBezTo>
                    <a:pt x="6243" y="244"/>
                    <a:pt x="6190" y="284"/>
                    <a:pt x="6171" y="252"/>
                  </a:cubicBezTo>
                  <a:cubicBezTo>
                    <a:pt x="6159" y="232"/>
                    <a:pt x="6135" y="225"/>
                    <a:pt x="6092" y="239"/>
                  </a:cubicBezTo>
                  <a:cubicBezTo>
                    <a:pt x="6049" y="253"/>
                    <a:pt x="6054" y="254"/>
                    <a:pt x="6117" y="277"/>
                  </a:cubicBezTo>
                  <a:cubicBezTo>
                    <a:pt x="6075" y="296"/>
                    <a:pt x="6042" y="238"/>
                    <a:pt x="6025" y="282"/>
                  </a:cubicBezTo>
                  <a:cubicBezTo>
                    <a:pt x="6017" y="302"/>
                    <a:pt x="5951" y="313"/>
                    <a:pt x="5936" y="305"/>
                  </a:cubicBezTo>
                  <a:cubicBezTo>
                    <a:pt x="5921" y="298"/>
                    <a:pt x="5912" y="322"/>
                    <a:pt x="5883" y="332"/>
                  </a:cubicBezTo>
                  <a:cubicBezTo>
                    <a:pt x="5855" y="342"/>
                    <a:pt x="5779" y="355"/>
                    <a:pt x="5861" y="326"/>
                  </a:cubicBezTo>
                  <a:cubicBezTo>
                    <a:pt x="5937" y="299"/>
                    <a:pt x="5881" y="282"/>
                    <a:pt x="5925" y="283"/>
                  </a:cubicBezTo>
                  <a:cubicBezTo>
                    <a:pt x="5977" y="284"/>
                    <a:pt x="5954" y="262"/>
                    <a:pt x="6007" y="244"/>
                  </a:cubicBezTo>
                  <a:cubicBezTo>
                    <a:pt x="6060" y="225"/>
                    <a:pt x="6075" y="201"/>
                    <a:pt x="6104" y="191"/>
                  </a:cubicBezTo>
                  <a:cubicBezTo>
                    <a:pt x="6133" y="182"/>
                    <a:pt x="6099" y="144"/>
                    <a:pt x="6075" y="150"/>
                  </a:cubicBezTo>
                  <a:cubicBezTo>
                    <a:pt x="6050" y="157"/>
                    <a:pt x="5992" y="142"/>
                    <a:pt x="6000" y="134"/>
                  </a:cubicBezTo>
                  <a:cubicBezTo>
                    <a:pt x="6008" y="125"/>
                    <a:pt x="6080" y="146"/>
                    <a:pt x="6086" y="134"/>
                  </a:cubicBezTo>
                  <a:cubicBezTo>
                    <a:pt x="6092" y="122"/>
                    <a:pt x="5964" y="73"/>
                    <a:pt x="5935" y="89"/>
                  </a:cubicBezTo>
                  <a:cubicBezTo>
                    <a:pt x="5915" y="101"/>
                    <a:pt x="5876" y="80"/>
                    <a:pt x="5769" y="78"/>
                  </a:cubicBezTo>
                  <a:cubicBezTo>
                    <a:pt x="5662" y="76"/>
                    <a:pt x="5732" y="96"/>
                    <a:pt x="5700" y="98"/>
                  </a:cubicBezTo>
                  <a:cubicBezTo>
                    <a:pt x="5668" y="99"/>
                    <a:pt x="5713" y="72"/>
                    <a:pt x="5602" y="83"/>
                  </a:cubicBezTo>
                  <a:cubicBezTo>
                    <a:pt x="5519" y="90"/>
                    <a:pt x="5466" y="58"/>
                    <a:pt x="5444" y="64"/>
                  </a:cubicBezTo>
                  <a:cubicBezTo>
                    <a:pt x="5421" y="70"/>
                    <a:pt x="5408" y="50"/>
                    <a:pt x="5339" y="71"/>
                  </a:cubicBezTo>
                  <a:cubicBezTo>
                    <a:pt x="5339" y="71"/>
                    <a:pt x="5297" y="163"/>
                    <a:pt x="5318" y="81"/>
                  </a:cubicBezTo>
                  <a:cubicBezTo>
                    <a:pt x="5339" y="0"/>
                    <a:pt x="5178" y="153"/>
                    <a:pt x="5244" y="75"/>
                  </a:cubicBezTo>
                  <a:cubicBezTo>
                    <a:pt x="5271" y="41"/>
                    <a:pt x="5277" y="53"/>
                    <a:pt x="5219" y="48"/>
                  </a:cubicBezTo>
                  <a:cubicBezTo>
                    <a:pt x="5162" y="43"/>
                    <a:pt x="5155" y="50"/>
                    <a:pt x="5121" y="67"/>
                  </a:cubicBezTo>
                  <a:cubicBezTo>
                    <a:pt x="5087" y="84"/>
                    <a:pt x="5073" y="89"/>
                    <a:pt x="5080" y="104"/>
                  </a:cubicBezTo>
                  <a:cubicBezTo>
                    <a:pt x="5086" y="119"/>
                    <a:pt x="5029" y="106"/>
                    <a:pt x="5078" y="140"/>
                  </a:cubicBezTo>
                  <a:cubicBezTo>
                    <a:pt x="4987" y="100"/>
                    <a:pt x="4992" y="121"/>
                    <a:pt x="4951" y="110"/>
                  </a:cubicBezTo>
                  <a:cubicBezTo>
                    <a:pt x="4909" y="100"/>
                    <a:pt x="4954" y="119"/>
                    <a:pt x="4897" y="130"/>
                  </a:cubicBezTo>
                  <a:cubicBezTo>
                    <a:pt x="4840" y="140"/>
                    <a:pt x="4862" y="119"/>
                    <a:pt x="4843" y="121"/>
                  </a:cubicBezTo>
                  <a:cubicBezTo>
                    <a:pt x="4823" y="123"/>
                    <a:pt x="4871" y="103"/>
                    <a:pt x="4810" y="100"/>
                  </a:cubicBezTo>
                  <a:cubicBezTo>
                    <a:pt x="4766" y="97"/>
                    <a:pt x="4728" y="99"/>
                    <a:pt x="4754" y="107"/>
                  </a:cubicBezTo>
                  <a:cubicBezTo>
                    <a:pt x="4779" y="116"/>
                    <a:pt x="4742" y="111"/>
                    <a:pt x="4695" y="114"/>
                  </a:cubicBezTo>
                  <a:cubicBezTo>
                    <a:pt x="4531" y="126"/>
                    <a:pt x="4589" y="150"/>
                    <a:pt x="4557" y="137"/>
                  </a:cubicBezTo>
                  <a:cubicBezTo>
                    <a:pt x="4522" y="123"/>
                    <a:pt x="4513" y="146"/>
                    <a:pt x="4458" y="134"/>
                  </a:cubicBezTo>
                  <a:cubicBezTo>
                    <a:pt x="4402" y="123"/>
                    <a:pt x="4430" y="153"/>
                    <a:pt x="4390" y="150"/>
                  </a:cubicBezTo>
                  <a:cubicBezTo>
                    <a:pt x="4351" y="147"/>
                    <a:pt x="4390" y="172"/>
                    <a:pt x="4291" y="164"/>
                  </a:cubicBezTo>
                  <a:cubicBezTo>
                    <a:pt x="4234" y="160"/>
                    <a:pt x="4262" y="169"/>
                    <a:pt x="4229" y="174"/>
                  </a:cubicBezTo>
                  <a:cubicBezTo>
                    <a:pt x="4197" y="178"/>
                    <a:pt x="4232" y="176"/>
                    <a:pt x="4233" y="195"/>
                  </a:cubicBezTo>
                  <a:cubicBezTo>
                    <a:pt x="4235" y="214"/>
                    <a:pt x="4334" y="224"/>
                    <a:pt x="4305" y="222"/>
                  </a:cubicBezTo>
                  <a:cubicBezTo>
                    <a:pt x="4277" y="220"/>
                    <a:pt x="4281" y="291"/>
                    <a:pt x="4279" y="245"/>
                  </a:cubicBezTo>
                  <a:cubicBezTo>
                    <a:pt x="4277" y="199"/>
                    <a:pt x="4292" y="241"/>
                    <a:pt x="4193" y="239"/>
                  </a:cubicBezTo>
                  <a:cubicBezTo>
                    <a:pt x="4094" y="237"/>
                    <a:pt x="4035" y="258"/>
                    <a:pt x="3973" y="258"/>
                  </a:cubicBezTo>
                  <a:cubicBezTo>
                    <a:pt x="3955" y="258"/>
                    <a:pt x="3837" y="259"/>
                    <a:pt x="3991" y="335"/>
                  </a:cubicBezTo>
                  <a:cubicBezTo>
                    <a:pt x="4127" y="401"/>
                    <a:pt x="4104" y="333"/>
                    <a:pt x="4166" y="378"/>
                  </a:cubicBezTo>
                  <a:cubicBezTo>
                    <a:pt x="4228" y="423"/>
                    <a:pt x="4283" y="380"/>
                    <a:pt x="4291" y="431"/>
                  </a:cubicBezTo>
                  <a:cubicBezTo>
                    <a:pt x="4299" y="483"/>
                    <a:pt x="4357" y="472"/>
                    <a:pt x="4441" y="508"/>
                  </a:cubicBezTo>
                  <a:cubicBezTo>
                    <a:pt x="4525" y="544"/>
                    <a:pt x="4448" y="567"/>
                    <a:pt x="4393" y="527"/>
                  </a:cubicBezTo>
                  <a:cubicBezTo>
                    <a:pt x="4338" y="487"/>
                    <a:pt x="4339" y="535"/>
                    <a:pt x="4339" y="535"/>
                  </a:cubicBezTo>
                  <a:cubicBezTo>
                    <a:pt x="4339" y="535"/>
                    <a:pt x="4350" y="515"/>
                    <a:pt x="4281" y="496"/>
                  </a:cubicBezTo>
                  <a:cubicBezTo>
                    <a:pt x="4207" y="475"/>
                    <a:pt x="4338" y="413"/>
                    <a:pt x="4199" y="424"/>
                  </a:cubicBezTo>
                  <a:cubicBezTo>
                    <a:pt x="4089" y="433"/>
                    <a:pt x="4048" y="386"/>
                    <a:pt x="4008" y="386"/>
                  </a:cubicBezTo>
                  <a:cubicBezTo>
                    <a:pt x="3968" y="386"/>
                    <a:pt x="3901" y="354"/>
                    <a:pt x="3858" y="342"/>
                  </a:cubicBezTo>
                  <a:cubicBezTo>
                    <a:pt x="3816" y="330"/>
                    <a:pt x="3736" y="314"/>
                    <a:pt x="3759" y="345"/>
                  </a:cubicBezTo>
                  <a:cubicBezTo>
                    <a:pt x="3782" y="376"/>
                    <a:pt x="3730" y="357"/>
                    <a:pt x="3708" y="345"/>
                  </a:cubicBezTo>
                  <a:cubicBezTo>
                    <a:pt x="3687" y="333"/>
                    <a:pt x="3624" y="369"/>
                    <a:pt x="3680" y="381"/>
                  </a:cubicBezTo>
                  <a:cubicBezTo>
                    <a:pt x="3735" y="392"/>
                    <a:pt x="3715" y="422"/>
                    <a:pt x="3758" y="417"/>
                  </a:cubicBezTo>
                  <a:cubicBezTo>
                    <a:pt x="3801" y="412"/>
                    <a:pt x="3829" y="445"/>
                    <a:pt x="3882" y="454"/>
                  </a:cubicBezTo>
                  <a:cubicBezTo>
                    <a:pt x="3886" y="452"/>
                    <a:pt x="3880" y="472"/>
                    <a:pt x="3809" y="442"/>
                  </a:cubicBezTo>
                  <a:cubicBezTo>
                    <a:pt x="3738" y="413"/>
                    <a:pt x="3750" y="447"/>
                    <a:pt x="3721" y="430"/>
                  </a:cubicBezTo>
                  <a:cubicBezTo>
                    <a:pt x="3691" y="413"/>
                    <a:pt x="3699" y="445"/>
                    <a:pt x="3675" y="427"/>
                  </a:cubicBezTo>
                  <a:cubicBezTo>
                    <a:pt x="3651" y="408"/>
                    <a:pt x="3668" y="456"/>
                    <a:pt x="3585" y="359"/>
                  </a:cubicBezTo>
                  <a:cubicBezTo>
                    <a:pt x="3502" y="262"/>
                    <a:pt x="3434" y="243"/>
                    <a:pt x="3417" y="251"/>
                  </a:cubicBezTo>
                  <a:cubicBezTo>
                    <a:pt x="3400" y="260"/>
                    <a:pt x="3522" y="302"/>
                    <a:pt x="3475" y="328"/>
                  </a:cubicBezTo>
                  <a:cubicBezTo>
                    <a:pt x="3427" y="354"/>
                    <a:pt x="3480" y="367"/>
                    <a:pt x="3466" y="397"/>
                  </a:cubicBezTo>
                  <a:cubicBezTo>
                    <a:pt x="3453" y="428"/>
                    <a:pt x="3487" y="406"/>
                    <a:pt x="3519" y="434"/>
                  </a:cubicBezTo>
                  <a:cubicBezTo>
                    <a:pt x="3552" y="461"/>
                    <a:pt x="3598" y="433"/>
                    <a:pt x="3599" y="500"/>
                  </a:cubicBezTo>
                  <a:cubicBezTo>
                    <a:pt x="3600" y="568"/>
                    <a:pt x="3667" y="546"/>
                    <a:pt x="3685" y="584"/>
                  </a:cubicBezTo>
                  <a:cubicBezTo>
                    <a:pt x="3703" y="622"/>
                    <a:pt x="3726" y="610"/>
                    <a:pt x="3760" y="594"/>
                  </a:cubicBezTo>
                  <a:cubicBezTo>
                    <a:pt x="3795" y="578"/>
                    <a:pt x="3832" y="571"/>
                    <a:pt x="3885" y="612"/>
                  </a:cubicBezTo>
                  <a:cubicBezTo>
                    <a:pt x="3939" y="652"/>
                    <a:pt x="3934" y="645"/>
                    <a:pt x="3908" y="656"/>
                  </a:cubicBezTo>
                  <a:cubicBezTo>
                    <a:pt x="3881" y="667"/>
                    <a:pt x="3889" y="679"/>
                    <a:pt x="3960" y="709"/>
                  </a:cubicBezTo>
                  <a:cubicBezTo>
                    <a:pt x="3827" y="709"/>
                    <a:pt x="3911" y="614"/>
                    <a:pt x="3808" y="621"/>
                  </a:cubicBezTo>
                  <a:cubicBezTo>
                    <a:pt x="3752" y="624"/>
                    <a:pt x="3760" y="625"/>
                    <a:pt x="3738" y="636"/>
                  </a:cubicBezTo>
                  <a:cubicBezTo>
                    <a:pt x="3717" y="647"/>
                    <a:pt x="3715" y="667"/>
                    <a:pt x="3768" y="695"/>
                  </a:cubicBezTo>
                  <a:cubicBezTo>
                    <a:pt x="3820" y="723"/>
                    <a:pt x="3810" y="716"/>
                    <a:pt x="3791" y="745"/>
                  </a:cubicBezTo>
                  <a:cubicBezTo>
                    <a:pt x="3773" y="774"/>
                    <a:pt x="3783" y="793"/>
                    <a:pt x="3728" y="825"/>
                  </a:cubicBezTo>
                  <a:cubicBezTo>
                    <a:pt x="3672" y="857"/>
                    <a:pt x="3685" y="873"/>
                    <a:pt x="3655" y="855"/>
                  </a:cubicBezTo>
                  <a:cubicBezTo>
                    <a:pt x="3626" y="836"/>
                    <a:pt x="3536" y="856"/>
                    <a:pt x="3563" y="850"/>
                  </a:cubicBezTo>
                  <a:cubicBezTo>
                    <a:pt x="3591" y="844"/>
                    <a:pt x="3585" y="832"/>
                    <a:pt x="3614" y="828"/>
                  </a:cubicBezTo>
                  <a:cubicBezTo>
                    <a:pt x="3643" y="824"/>
                    <a:pt x="3606" y="802"/>
                    <a:pt x="3638" y="798"/>
                  </a:cubicBezTo>
                  <a:cubicBezTo>
                    <a:pt x="3670" y="795"/>
                    <a:pt x="3638" y="762"/>
                    <a:pt x="3669" y="762"/>
                  </a:cubicBezTo>
                  <a:cubicBezTo>
                    <a:pt x="3700" y="763"/>
                    <a:pt x="3689" y="717"/>
                    <a:pt x="3703" y="701"/>
                  </a:cubicBezTo>
                  <a:cubicBezTo>
                    <a:pt x="3718" y="685"/>
                    <a:pt x="3706" y="659"/>
                    <a:pt x="3612" y="641"/>
                  </a:cubicBezTo>
                  <a:cubicBezTo>
                    <a:pt x="3517" y="622"/>
                    <a:pt x="3594" y="576"/>
                    <a:pt x="3472" y="535"/>
                  </a:cubicBezTo>
                  <a:cubicBezTo>
                    <a:pt x="3420" y="518"/>
                    <a:pt x="3488" y="529"/>
                    <a:pt x="3422" y="463"/>
                  </a:cubicBezTo>
                  <a:cubicBezTo>
                    <a:pt x="3383" y="425"/>
                    <a:pt x="3297" y="413"/>
                    <a:pt x="3311" y="386"/>
                  </a:cubicBezTo>
                  <a:cubicBezTo>
                    <a:pt x="3325" y="360"/>
                    <a:pt x="3227" y="261"/>
                    <a:pt x="3181" y="279"/>
                  </a:cubicBezTo>
                  <a:cubicBezTo>
                    <a:pt x="3134" y="297"/>
                    <a:pt x="3118" y="255"/>
                    <a:pt x="3088" y="272"/>
                  </a:cubicBezTo>
                  <a:cubicBezTo>
                    <a:pt x="3063" y="286"/>
                    <a:pt x="2982" y="234"/>
                    <a:pt x="3028" y="319"/>
                  </a:cubicBezTo>
                  <a:cubicBezTo>
                    <a:pt x="3090" y="429"/>
                    <a:pt x="3007" y="367"/>
                    <a:pt x="3004" y="420"/>
                  </a:cubicBezTo>
                  <a:cubicBezTo>
                    <a:pt x="3002" y="473"/>
                    <a:pt x="2995" y="401"/>
                    <a:pt x="3038" y="458"/>
                  </a:cubicBezTo>
                  <a:cubicBezTo>
                    <a:pt x="3080" y="515"/>
                    <a:pt x="3020" y="462"/>
                    <a:pt x="3065" y="518"/>
                  </a:cubicBezTo>
                  <a:cubicBezTo>
                    <a:pt x="3113" y="576"/>
                    <a:pt x="3058" y="507"/>
                    <a:pt x="3120" y="538"/>
                  </a:cubicBezTo>
                  <a:cubicBezTo>
                    <a:pt x="3230" y="596"/>
                    <a:pt x="3177" y="518"/>
                    <a:pt x="3227" y="575"/>
                  </a:cubicBezTo>
                  <a:cubicBezTo>
                    <a:pt x="3276" y="632"/>
                    <a:pt x="3322" y="603"/>
                    <a:pt x="3322" y="603"/>
                  </a:cubicBezTo>
                  <a:cubicBezTo>
                    <a:pt x="3322" y="603"/>
                    <a:pt x="3341" y="677"/>
                    <a:pt x="3314" y="657"/>
                  </a:cubicBezTo>
                  <a:cubicBezTo>
                    <a:pt x="3297" y="645"/>
                    <a:pt x="3159" y="656"/>
                    <a:pt x="3131" y="625"/>
                  </a:cubicBezTo>
                  <a:cubicBezTo>
                    <a:pt x="3116" y="609"/>
                    <a:pt x="2945" y="583"/>
                    <a:pt x="2919" y="592"/>
                  </a:cubicBezTo>
                  <a:cubicBezTo>
                    <a:pt x="2896" y="599"/>
                    <a:pt x="2893" y="581"/>
                    <a:pt x="2827" y="585"/>
                  </a:cubicBezTo>
                  <a:cubicBezTo>
                    <a:pt x="2772" y="588"/>
                    <a:pt x="2679" y="565"/>
                    <a:pt x="2639" y="565"/>
                  </a:cubicBezTo>
                  <a:cubicBezTo>
                    <a:pt x="2599" y="565"/>
                    <a:pt x="2550" y="565"/>
                    <a:pt x="2531" y="579"/>
                  </a:cubicBezTo>
                  <a:cubicBezTo>
                    <a:pt x="2512" y="593"/>
                    <a:pt x="2566" y="602"/>
                    <a:pt x="2607" y="614"/>
                  </a:cubicBezTo>
                  <a:cubicBezTo>
                    <a:pt x="2647" y="625"/>
                    <a:pt x="2642" y="636"/>
                    <a:pt x="2581" y="640"/>
                  </a:cubicBezTo>
                  <a:cubicBezTo>
                    <a:pt x="2520" y="644"/>
                    <a:pt x="2581" y="649"/>
                    <a:pt x="2560" y="676"/>
                  </a:cubicBezTo>
                  <a:cubicBezTo>
                    <a:pt x="2568" y="661"/>
                    <a:pt x="2516" y="666"/>
                    <a:pt x="2534" y="649"/>
                  </a:cubicBezTo>
                  <a:cubicBezTo>
                    <a:pt x="2553" y="633"/>
                    <a:pt x="2491" y="643"/>
                    <a:pt x="2541" y="624"/>
                  </a:cubicBezTo>
                  <a:cubicBezTo>
                    <a:pt x="2552" y="619"/>
                    <a:pt x="2500" y="612"/>
                    <a:pt x="2474" y="627"/>
                  </a:cubicBezTo>
                  <a:cubicBezTo>
                    <a:pt x="2448" y="643"/>
                    <a:pt x="2441" y="626"/>
                    <a:pt x="2395" y="651"/>
                  </a:cubicBezTo>
                  <a:cubicBezTo>
                    <a:pt x="2348" y="677"/>
                    <a:pt x="2349" y="642"/>
                    <a:pt x="2246" y="642"/>
                  </a:cubicBezTo>
                  <a:cubicBezTo>
                    <a:pt x="2152" y="642"/>
                    <a:pt x="2199" y="686"/>
                    <a:pt x="2166" y="670"/>
                  </a:cubicBezTo>
                  <a:cubicBezTo>
                    <a:pt x="2144" y="659"/>
                    <a:pt x="2083" y="701"/>
                    <a:pt x="2104" y="675"/>
                  </a:cubicBezTo>
                  <a:cubicBezTo>
                    <a:pt x="2126" y="649"/>
                    <a:pt x="2109" y="679"/>
                    <a:pt x="2104" y="654"/>
                  </a:cubicBezTo>
                  <a:cubicBezTo>
                    <a:pt x="2100" y="628"/>
                    <a:pt x="2138" y="660"/>
                    <a:pt x="2137" y="645"/>
                  </a:cubicBezTo>
                  <a:cubicBezTo>
                    <a:pt x="2136" y="631"/>
                    <a:pt x="2106" y="627"/>
                    <a:pt x="2042" y="641"/>
                  </a:cubicBezTo>
                  <a:cubicBezTo>
                    <a:pt x="1978" y="655"/>
                    <a:pt x="2026" y="672"/>
                    <a:pt x="1998" y="691"/>
                  </a:cubicBezTo>
                  <a:cubicBezTo>
                    <a:pt x="1965" y="714"/>
                    <a:pt x="2000" y="678"/>
                    <a:pt x="1994" y="665"/>
                  </a:cubicBezTo>
                  <a:cubicBezTo>
                    <a:pt x="1978" y="626"/>
                    <a:pt x="1893" y="687"/>
                    <a:pt x="1876" y="665"/>
                  </a:cubicBezTo>
                  <a:cubicBezTo>
                    <a:pt x="1859" y="643"/>
                    <a:pt x="1798" y="679"/>
                    <a:pt x="1747" y="698"/>
                  </a:cubicBezTo>
                  <a:cubicBezTo>
                    <a:pt x="1696" y="716"/>
                    <a:pt x="1682" y="689"/>
                    <a:pt x="1666" y="708"/>
                  </a:cubicBezTo>
                  <a:cubicBezTo>
                    <a:pt x="1649" y="727"/>
                    <a:pt x="1626" y="674"/>
                    <a:pt x="1648" y="733"/>
                  </a:cubicBezTo>
                  <a:cubicBezTo>
                    <a:pt x="1670" y="792"/>
                    <a:pt x="1663" y="745"/>
                    <a:pt x="1648" y="782"/>
                  </a:cubicBezTo>
                  <a:cubicBezTo>
                    <a:pt x="1633" y="820"/>
                    <a:pt x="1641" y="782"/>
                    <a:pt x="1612" y="798"/>
                  </a:cubicBezTo>
                  <a:cubicBezTo>
                    <a:pt x="1583" y="815"/>
                    <a:pt x="1583" y="788"/>
                    <a:pt x="1561" y="799"/>
                  </a:cubicBezTo>
                  <a:cubicBezTo>
                    <a:pt x="1540" y="810"/>
                    <a:pt x="1530" y="790"/>
                    <a:pt x="1514" y="801"/>
                  </a:cubicBezTo>
                  <a:cubicBezTo>
                    <a:pt x="1498" y="811"/>
                    <a:pt x="1470" y="775"/>
                    <a:pt x="1443" y="774"/>
                  </a:cubicBezTo>
                  <a:cubicBezTo>
                    <a:pt x="1415" y="772"/>
                    <a:pt x="1361" y="721"/>
                    <a:pt x="1425" y="732"/>
                  </a:cubicBezTo>
                  <a:cubicBezTo>
                    <a:pt x="1490" y="743"/>
                    <a:pt x="1443" y="708"/>
                    <a:pt x="1409" y="693"/>
                  </a:cubicBezTo>
                  <a:cubicBezTo>
                    <a:pt x="1374" y="678"/>
                    <a:pt x="1425" y="670"/>
                    <a:pt x="1382" y="661"/>
                  </a:cubicBezTo>
                  <a:cubicBezTo>
                    <a:pt x="1285" y="640"/>
                    <a:pt x="1232" y="620"/>
                    <a:pt x="1226" y="626"/>
                  </a:cubicBezTo>
                  <a:cubicBezTo>
                    <a:pt x="1219" y="636"/>
                    <a:pt x="1257" y="646"/>
                    <a:pt x="1296" y="702"/>
                  </a:cubicBezTo>
                  <a:cubicBezTo>
                    <a:pt x="1335" y="759"/>
                    <a:pt x="1285" y="773"/>
                    <a:pt x="1330" y="774"/>
                  </a:cubicBezTo>
                  <a:cubicBezTo>
                    <a:pt x="1374" y="775"/>
                    <a:pt x="1364" y="778"/>
                    <a:pt x="1364" y="796"/>
                  </a:cubicBezTo>
                  <a:cubicBezTo>
                    <a:pt x="1364" y="816"/>
                    <a:pt x="1387" y="896"/>
                    <a:pt x="1353" y="860"/>
                  </a:cubicBezTo>
                  <a:cubicBezTo>
                    <a:pt x="1334" y="840"/>
                    <a:pt x="1275" y="893"/>
                    <a:pt x="1307" y="861"/>
                  </a:cubicBezTo>
                  <a:cubicBezTo>
                    <a:pt x="1338" y="829"/>
                    <a:pt x="1273" y="839"/>
                    <a:pt x="1236" y="842"/>
                  </a:cubicBezTo>
                  <a:cubicBezTo>
                    <a:pt x="1199" y="844"/>
                    <a:pt x="1247" y="806"/>
                    <a:pt x="1135" y="842"/>
                  </a:cubicBezTo>
                  <a:cubicBezTo>
                    <a:pt x="1075" y="861"/>
                    <a:pt x="1074" y="848"/>
                    <a:pt x="1050" y="874"/>
                  </a:cubicBezTo>
                  <a:cubicBezTo>
                    <a:pt x="1017" y="908"/>
                    <a:pt x="1016" y="886"/>
                    <a:pt x="1004" y="905"/>
                  </a:cubicBezTo>
                  <a:cubicBezTo>
                    <a:pt x="982" y="939"/>
                    <a:pt x="1153" y="950"/>
                    <a:pt x="1134" y="988"/>
                  </a:cubicBezTo>
                  <a:cubicBezTo>
                    <a:pt x="1128" y="1000"/>
                    <a:pt x="1102" y="977"/>
                    <a:pt x="1068" y="991"/>
                  </a:cubicBezTo>
                  <a:cubicBezTo>
                    <a:pt x="1012" y="1012"/>
                    <a:pt x="1021" y="960"/>
                    <a:pt x="914" y="991"/>
                  </a:cubicBezTo>
                  <a:cubicBezTo>
                    <a:pt x="861" y="1006"/>
                    <a:pt x="956" y="963"/>
                    <a:pt x="883" y="968"/>
                  </a:cubicBezTo>
                  <a:cubicBezTo>
                    <a:pt x="827" y="972"/>
                    <a:pt x="818" y="955"/>
                    <a:pt x="811" y="968"/>
                  </a:cubicBezTo>
                  <a:cubicBezTo>
                    <a:pt x="803" y="980"/>
                    <a:pt x="772" y="985"/>
                    <a:pt x="791" y="992"/>
                  </a:cubicBezTo>
                  <a:cubicBezTo>
                    <a:pt x="827" y="1005"/>
                    <a:pt x="763" y="1020"/>
                    <a:pt x="869" y="1023"/>
                  </a:cubicBezTo>
                  <a:cubicBezTo>
                    <a:pt x="922" y="1024"/>
                    <a:pt x="950" y="1050"/>
                    <a:pt x="929" y="1052"/>
                  </a:cubicBezTo>
                  <a:cubicBezTo>
                    <a:pt x="907" y="1054"/>
                    <a:pt x="913" y="1090"/>
                    <a:pt x="896" y="1076"/>
                  </a:cubicBezTo>
                  <a:cubicBezTo>
                    <a:pt x="859" y="1049"/>
                    <a:pt x="778" y="1069"/>
                    <a:pt x="757" y="1047"/>
                  </a:cubicBezTo>
                  <a:cubicBezTo>
                    <a:pt x="736" y="1025"/>
                    <a:pt x="717" y="1037"/>
                    <a:pt x="671" y="1028"/>
                  </a:cubicBezTo>
                  <a:cubicBezTo>
                    <a:pt x="576" y="1010"/>
                    <a:pt x="681" y="1023"/>
                    <a:pt x="647" y="999"/>
                  </a:cubicBezTo>
                  <a:cubicBezTo>
                    <a:pt x="612" y="974"/>
                    <a:pt x="664" y="977"/>
                    <a:pt x="620" y="971"/>
                  </a:cubicBezTo>
                  <a:cubicBezTo>
                    <a:pt x="577" y="965"/>
                    <a:pt x="614" y="953"/>
                    <a:pt x="603" y="938"/>
                  </a:cubicBezTo>
                  <a:cubicBezTo>
                    <a:pt x="591" y="924"/>
                    <a:pt x="615" y="929"/>
                    <a:pt x="609" y="901"/>
                  </a:cubicBezTo>
                  <a:cubicBezTo>
                    <a:pt x="603" y="873"/>
                    <a:pt x="597" y="909"/>
                    <a:pt x="561" y="882"/>
                  </a:cubicBezTo>
                  <a:cubicBezTo>
                    <a:pt x="526" y="855"/>
                    <a:pt x="511" y="883"/>
                    <a:pt x="464" y="865"/>
                  </a:cubicBezTo>
                  <a:cubicBezTo>
                    <a:pt x="397" y="838"/>
                    <a:pt x="505" y="854"/>
                    <a:pt x="433" y="834"/>
                  </a:cubicBezTo>
                  <a:cubicBezTo>
                    <a:pt x="390" y="821"/>
                    <a:pt x="411" y="826"/>
                    <a:pt x="412" y="821"/>
                  </a:cubicBezTo>
                  <a:cubicBezTo>
                    <a:pt x="412" y="806"/>
                    <a:pt x="315" y="821"/>
                    <a:pt x="312" y="794"/>
                  </a:cubicBezTo>
                  <a:cubicBezTo>
                    <a:pt x="309" y="767"/>
                    <a:pt x="321" y="796"/>
                    <a:pt x="352" y="790"/>
                  </a:cubicBezTo>
                  <a:cubicBezTo>
                    <a:pt x="394" y="783"/>
                    <a:pt x="399" y="806"/>
                    <a:pt x="414" y="797"/>
                  </a:cubicBezTo>
                  <a:cubicBezTo>
                    <a:pt x="442" y="782"/>
                    <a:pt x="429" y="812"/>
                    <a:pt x="457" y="802"/>
                  </a:cubicBezTo>
                  <a:cubicBezTo>
                    <a:pt x="484" y="792"/>
                    <a:pt x="483" y="834"/>
                    <a:pt x="509" y="812"/>
                  </a:cubicBezTo>
                  <a:cubicBezTo>
                    <a:pt x="547" y="780"/>
                    <a:pt x="468" y="851"/>
                    <a:pt x="734" y="856"/>
                  </a:cubicBezTo>
                  <a:cubicBezTo>
                    <a:pt x="942" y="860"/>
                    <a:pt x="954" y="885"/>
                    <a:pt x="973" y="878"/>
                  </a:cubicBezTo>
                  <a:cubicBezTo>
                    <a:pt x="1046" y="854"/>
                    <a:pt x="1066" y="821"/>
                    <a:pt x="1086" y="812"/>
                  </a:cubicBezTo>
                  <a:cubicBezTo>
                    <a:pt x="1106" y="803"/>
                    <a:pt x="1083" y="795"/>
                    <a:pt x="1092" y="790"/>
                  </a:cubicBezTo>
                  <a:cubicBezTo>
                    <a:pt x="1110" y="781"/>
                    <a:pt x="1040" y="730"/>
                    <a:pt x="1035" y="730"/>
                  </a:cubicBezTo>
                  <a:cubicBezTo>
                    <a:pt x="1016" y="731"/>
                    <a:pt x="1022" y="712"/>
                    <a:pt x="999" y="715"/>
                  </a:cubicBezTo>
                  <a:cubicBezTo>
                    <a:pt x="977" y="719"/>
                    <a:pt x="894" y="653"/>
                    <a:pt x="843" y="677"/>
                  </a:cubicBezTo>
                  <a:cubicBezTo>
                    <a:pt x="792" y="701"/>
                    <a:pt x="659" y="614"/>
                    <a:pt x="621" y="637"/>
                  </a:cubicBezTo>
                  <a:cubicBezTo>
                    <a:pt x="584" y="660"/>
                    <a:pt x="463" y="588"/>
                    <a:pt x="406" y="598"/>
                  </a:cubicBezTo>
                  <a:cubicBezTo>
                    <a:pt x="337" y="610"/>
                    <a:pt x="322" y="603"/>
                    <a:pt x="309" y="610"/>
                  </a:cubicBezTo>
                  <a:cubicBezTo>
                    <a:pt x="285" y="621"/>
                    <a:pt x="280" y="606"/>
                    <a:pt x="267" y="609"/>
                  </a:cubicBezTo>
                  <a:cubicBezTo>
                    <a:pt x="253" y="613"/>
                    <a:pt x="196" y="593"/>
                    <a:pt x="179" y="588"/>
                  </a:cubicBezTo>
                  <a:cubicBezTo>
                    <a:pt x="166" y="584"/>
                    <a:pt x="243" y="595"/>
                    <a:pt x="241" y="584"/>
                  </a:cubicBezTo>
                  <a:cubicBezTo>
                    <a:pt x="238" y="575"/>
                    <a:pt x="145" y="541"/>
                    <a:pt x="157" y="578"/>
                  </a:cubicBezTo>
                  <a:cubicBezTo>
                    <a:pt x="169" y="614"/>
                    <a:pt x="128" y="562"/>
                    <a:pt x="79" y="577"/>
                  </a:cubicBezTo>
                  <a:cubicBezTo>
                    <a:pt x="94" y="642"/>
                    <a:pt x="62" y="589"/>
                    <a:pt x="47" y="608"/>
                  </a:cubicBezTo>
                  <a:cubicBezTo>
                    <a:pt x="32" y="628"/>
                    <a:pt x="37" y="662"/>
                    <a:pt x="0" y="685"/>
                  </a:cubicBezTo>
                  <a:cubicBezTo>
                    <a:pt x="35" y="740"/>
                    <a:pt x="38" y="693"/>
                    <a:pt x="74" y="739"/>
                  </a:cubicBezTo>
                  <a:cubicBezTo>
                    <a:pt x="131" y="811"/>
                    <a:pt x="35" y="787"/>
                    <a:pt x="137" y="868"/>
                  </a:cubicBezTo>
                  <a:cubicBezTo>
                    <a:pt x="204" y="922"/>
                    <a:pt x="205" y="950"/>
                    <a:pt x="179" y="941"/>
                  </a:cubicBezTo>
                  <a:cubicBezTo>
                    <a:pt x="163" y="936"/>
                    <a:pt x="189" y="996"/>
                    <a:pt x="208" y="1002"/>
                  </a:cubicBezTo>
                  <a:cubicBezTo>
                    <a:pt x="250" y="1014"/>
                    <a:pt x="157" y="1026"/>
                    <a:pt x="217" y="1054"/>
                  </a:cubicBezTo>
                  <a:cubicBezTo>
                    <a:pt x="341" y="1113"/>
                    <a:pt x="164" y="1098"/>
                    <a:pt x="305" y="1146"/>
                  </a:cubicBezTo>
                  <a:cubicBezTo>
                    <a:pt x="372" y="1169"/>
                    <a:pt x="348" y="1230"/>
                    <a:pt x="309" y="1245"/>
                  </a:cubicBezTo>
                  <a:cubicBezTo>
                    <a:pt x="280" y="1257"/>
                    <a:pt x="315" y="1283"/>
                    <a:pt x="284" y="1281"/>
                  </a:cubicBezTo>
                  <a:cubicBezTo>
                    <a:pt x="265" y="1280"/>
                    <a:pt x="256" y="1317"/>
                    <a:pt x="187" y="1358"/>
                  </a:cubicBezTo>
                  <a:cubicBezTo>
                    <a:pt x="170" y="1369"/>
                    <a:pt x="119" y="1408"/>
                    <a:pt x="123" y="1427"/>
                  </a:cubicBezTo>
                  <a:cubicBezTo>
                    <a:pt x="186" y="1395"/>
                    <a:pt x="169" y="1427"/>
                    <a:pt x="152" y="1430"/>
                  </a:cubicBezTo>
                  <a:cubicBezTo>
                    <a:pt x="136" y="1434"/>
                    <a:pt x="192" y="1455"/>
                    <a:pt x="207" y="1449"/>
                  </a:cubicBezTo>
                  <a:cubicBezTo>
                    <a:pt x="243" y="1435"/>
                    <a:pt x="247" y="1490"/>
                    <a:pt x="288" y="1470"/>
                  </a:cubicBezTo>
                  <a:cubicBezTo>
                    <a:pt x="318" y="1455"/>
                    <a:pt x="323" y="1476"/>
                    <a:pt x="352" y="1472"/>
                  </a:cubicBezTo>
                  <a:cubicBezTo>
                    <a:pt x="368" y="1471"/>
                    <a:pt x="341" y="1510"/>
                    <a:pt x="323" y="1508"/>
                  </a:cubicBezTo>
                  <a:cubicBezTo>
                    <a:pt x="282" y="1504"/>
                    <a:pt x="253" y="1484"/>
                    <a:pt x="245" y="1510"/>
                  </a:cubicBezTo>
                  <a:cubicBezTo>
                    <a:pt x="234" y="1552"/>
                    <a:pt x="192" y="1495"/>
                    <a:pt x="190" y="1532"/>
                  </a:cubicBezTo>
                  <a:cubicBezTo>
                    <a:pt x="188" y="1567"/>
                    <a:pt x="171" y="1513"/>
                    <a:pt x="159" y="1524"/>
                  </a:cubicBezTo>
                  <a:cubicBezTo>
                    <a:pt x="147" y="1536"/>
                    <a:pt x="171" y="1534"/>
                    <a:pt x="163" y="1557"/>
                  </a:cubicBezTo>
                  <a:cubicBezTo>
                    <a:pt x="212" y="1582"/>
                    <a:pt x="147" y="1541"/>
                    <a:pt x="166" y="1689"/>
                  </a:cubicBezTo>
                  <a:cubicBezTo>
                    <a:pt x="143" y="1737"/>
                    <a:pt x="203" y="1694"/>
                    <a:pt x="179" y="1736"/>
                  </a:cubicBezTo>
                  <a:cubicBezTo>
                    <a:pt x="146" y="1795"/>
                    <a:pt x="192" y="1720"/>
                    <a:pt x="202" y="1818"/>
                  </a:cubicBezTo>
                  <a:cubicBezTo>
                    <a:pt x="203" y="1830"/>
                    <a:pt x="328" y="1819"/>
                    <a:pt x="326" y="1843"/>
                  </a:cubicBezTo>
                  <a:cubicBezTo>
                    <a:pt x="323" y="1879"/>
                    <a:pt x="366" y="1816"/>
                    <a:pt x="397" y="1804"/>
                  </a:cubicBezTo>
                  <a:cubicBezTo>
                    <a:pt x="421" y="1794"/>
                    <a:pt x="432" y="1826"/>
                    <a:pt x="450" y="1827"/>
                  </a:cubicBezTo>
                  <a:cubicBezTo>
                    <a:pt x="527" y="1835"/>
                    <a:pt x="416" y="1854"/>
                    <a:pt x="483" y="1896"/>
                  </a:cubicBezTo>
                  <a:cubicBezTo>
                    <a:pt x="514" y="1915"/>
                    <a:pt x="511" y="1923"/>
                    <a:pt x="501" y="1933"/>
                  </a:cubicBezTo>
                  <a:cubicBezTo>
                    <a:pt x="490" y="1944"/>
                    <a:pt x="523" y="1956"/>
                    <a:pt x="589" y="1983"/>
                  </a:cubicBezTo>
                  <a:cubicBezTo>
                    <a:pt x="617" y="1994"/>
                    <a:pt x="621" y="1978"/>
                    <a:pt x="641" y="1988"/>
                  </a:cubicBezTo>
                  <a:cubicBezTo>
                    <a:pt x="696" y="2017"/>
                    <a:pt x="622" y="2003"/>
                    <a:pt x="669" y="2029"/>
                  </a:cubicBezTo>
                  <a:cubicBezTo>
                    <a:pt x="679" y="2034"/>
                    <a:pt x="699" y="2022"/>
                    <a:pt x="718" y="2030"/>
                  </a:cubicBezTo>
                  <a:cubicBezTo>
                    <a:pt x="737" y="2037"/>
                    <a:pt x="723" y="2050"/>
                    <a:pt x="768" y="2066"/>
                  </a:cubicBezTo>
                  <a:cubicBezTo>
                    <a:pt x="784" y="2071"/>
                    <a:pt x="816" y="2109"/>
                    <a:pt x="745" y="2125"/>
                  </a:cubicBezTo>
                  <a:cubicBezTo>
                    <a:pt x="715" y="2132"/>
                    <a:pt x="681" y="2157"/>
                    <a:pt x="657" y="2128"/>
                  </a:cubicBezTo>
                  <a:cubicBezTo>
                    <a:pt x="629" y="2094"/>
                    <a:pt x="571" y="2108"/>
                    <a:pt x="664" y="2239"/>
                  </a:cubicBezTo>
                  <a:cubicBezTo>
                    <a:pt x="705" y="2240"/>
                    <a:pt x="657" y="2208"/>
                    <a:pt x="782" y="2215"/>
                  </a:cubicBezTo>
                  <a:cubicBezTo>
                    <a:pt x="943" y="2224"/>
                    <a:pt x="837" y="2238"/>
                    <a:pt x="896" y="2253"/>
                  </a:cubicBezTo>
                  <a:cubicBezTo>
                    <a:pt x="985" y="2274"/>
                    <a:pt x="832" y="2365"/>
                    <a:pt x="936" y="2349"/>
                  </a:cubicBezTo>
                  <a:cubicBezTo>
                    <a:pt x="1059" y="2330"/>
                    <a:pt x="956" y="2337"/>
                    <a:pt x="1028" y="2380"/>
                  </a:cubicBezTo>
                  <a:cubicBezTo>
                    <a:pt x="1115" y="2432"/>
                    <a:pt x="1007" y="2464"/>
                    <a:pt x="1072" y="2482"/>
                  </a:cubicBezTo>
                  <a:cubicBezTo>
                    <a:pt x="1178" y="2511"/>
                    <a:pt x="1110" y="2565"/>
                    <a:pt x="1206" y="2500"/>
                  </a:cubicBezTo>
                  <a:cubicBezTo>
                    <a:pt x="1279" y="2450"/>
                    <a:pt x="1279" y="2554"/>
                    <a:pt x="1374" y="2554"/>
                  </a:cubicBezTo>
                  <a:cubicBezTo>
                    <a:pt x="1468" y="2554"/>
                    <a:pt x="1417" y="2577"/>
                    <a:pt x="1523" y="2583"/>
                  </a:cubicBezTo>
                  <a:cubicBezTo>
                    <a:pt x="1628" y="2589"/>
                    <a:pt x="1450" y="2659"/>
                    <a:pt x="1516" y="2663"/>
                  </a:cubicBezTo>
                  <a:cubicBezTo>
                    <a:pt x="1560" y="2666"/>
                    <a:pt x="1491" y="2696"/>
                    <a:pt x="1530" y="2719"/>
                  </a:cubicBezTo>
                  <a:cubicBezTo>
                    <a:pt x="1593" y="2756"/>
                    <a:pt x="1549" y="2821"/>
                    <a:pt x="1503" y="2838"/>
                  </a:cubicBezTo>
                  <a:cubicBezTo>
                    <a:pt x="1456" y="2856"/>
                    <a:pt x="1422" y="2869"/>
                    <a:pt x="1431" y="2953"/>
                  </a:cubicBezTo>
                  <a:cubicBezTo>
                    <a:pt x="1565" y="2913"/>
                    <a:pt x="1565" y="2920"/>
                    <a:pt x="1527" y="2959"/>
                  </a:cubicBezTo>
                  <a:cubicBezTo>
                    <a:pt x="1428" y="3061"/>
                    <a:pt x="1383" y="2943"/>
                    <a:pt x="1463" y="3042"/>
                  </a:cubicBezTo>
                  <a:cubicBezTo>
                    <a:pt x="1544" y="3141"/>
                    <a:pt x="1454" y="3037"/>
                    <a:pt x="1427" y="3125"/>
                  </a:cubicBezTo>
                  <a:cubicBezTo>
                    <a:pt x="1400" y="3213"/>
                    <a:pt x="1341" y="3148"/>
                    <a:pt x="1364" y="3198"/>
                  </a:cubicBezTo>
                  <a:cubicBezTo>
                    <a:pt x="1386" y="3249"/>
                    <a:pt x="1509" y="3237"/>
                    <a:pt x="1632" y="3350"/>
                  </a:cubicBezTo>
                  <a:cubicBezTo>
                    <a:pt x="1632" y="3350"/>
                    <a:pt x="1666" y="3308"/>
                    <a:pt x="1758" y="3354"/>
                  </a:cubicBezTo>
                  <a:cubicBezTo>
                    <a:pt x="1889" y="3417"/>
                    <a:pt x="1961" y="3369"/>
                    <a:pt x="2053" y="3444"/>
                  </a:cubicBezTo>
                  <a:cubicBezTo>
                    <a:pt x="2151" y="3525"/>
                    <a:pt x="2124" y="3438"/>
                    <a:pt x="2264" y="3485"/>
                  </a:cubicBezTo>
                  <a:cubicBezTo>
                    <a:pt x="2356" y="3517"/>
                    <a:pt x="2281" y="3527"/>
                    <a:pt x="2448" y="3618"/>
                  </a:cubicBezTo>
                  <a:cubicBezTo>
                    <a:pt x="2561" y="3680"/>
                    <a:pt x="2583" y="3644"/>
                    <a:pt x="2647" y="3609"/>
                  </a:cubicBezTo>
                  <a:cubicBezTo>
                    <a:pt x="2527" y="3514"/>
                    <a:pt x="2520" y="3439"/>
                    <a:pt x="2491" y="3362"/>
                  </a:cubicBezTo>
                  <a:cubicBezTo>
                    <a:pt x="2462" y="3286"/>
                    <a:pt x="2316" y="3249"/>
                    <a:pt x="2397" y="3237"/>
                  </a:cubicBezTo>
                  <a:cubicBezTo>
                    <a:pt x="2475" y="3225"/>
                    <a:pt x="2379" y="3191"/>
                    <a:pt x="2403" y="3186"/>
                  </a:cubicBezTo>
                  <a:cubicBezTo>
                    <a:pt x="2469" y="3170"/>
                    <a:pt x="2365" y="3037"/>
                    <a:pt x="2445" y="3084"/>
                  </a:cubicBezTo>
                  <a:cubicBezTo>
                    <a:pt x="2482" y="3106"/>
                    <a:pt x="2519" y="3088"/>
                    <a:pt x="2517" y="3030"/>
                  </a:cubicBezTo>
                  <a:cubicBezTo>
                    <a:pt x="2517" y="2995"/>
                    <a:pt x="2555" y="3043"/>
                    <a:pt x="2583" y="3009"/>
                  </a:cubicBezTo>
                  <a:cubicBezTo>
                    <a:pt x="2583" y="3009"/>
                    <a:pt x="2587" y="2996"/>
                    <a:pt x="2570" y="2985"/>
                  </a:cubicBezTo>
                  <a:cubicBezTo>
                    <a:pt x="2503" y="2946"/>
                    <a:pt x="2654" y="2975"/>
                    <a:pt x="2523" y="2874"/>
                  </a:cubicBezTo>
                  <a:cubicBezTo>
                    <a:pt x="2440" y="2809"/>
                    <a:pt x="2440" y="2857"/>
                    <a:pt x="2411" y="2818"/>
                  </a:cubicBezTo>
                  <a:cubicBezTo>
                    <a:pt x="2384" y="2781"/>
                    <a:pt x="2350" y="2889"/>
                    <a:pt x="2328" y="2787"/>
                  </a:cubicBezTo>
                  <a:cubicBezTo>
                    <a:pt x="2315" y="2727"/>
                    <a:pt x="2243" y="2782"/>
                    <a:pt x="2293" y="2678"/>
                  </a:cubicBezTo>
                  <a:cubicBezTo>
                    <a:pt x="2346" y="2569"/>
                    <a:pt x="2282" y="2616"/>
                    <a:pt x="2308" y="2555"/>
                  </a:cubicBezTo>
                  <a:cubicBezTo>
                    <a:pt x="2330" y="2506"/>
                    <a:pt x="2313" y="2443"/>
                    <a:pt x="2351" y="2491"/>
                  </a:cubicBezTo>
                  <a:cubicBezTo>
                    <a:pt x="2382" y="2532"/>
                    <a:pt x="2384" y="2594"/>
                    <a:pt x="2432" y="2572"/>
                  </a:cubicBezTo>
                  <a:cubicBezTo>
                    <a:pt x="2471" y="2554"/>
                    <a:pt x="2449" y="2523"/>
                    <a:pt x="2387" y="2467"/>
                  </a:cubicBezTo>
                  <a:cubicBezTo>
                    <a:pt x="2437" y="2452"/>
                    <a:pt x="2429" y="2510"/>
                    <a:pt x="2456" y="2458"/>
                  </a:cubicBezTo>
                  <a:cubicBezTo>
                    <a:pt x="2476" y="2418"/>
                    <a:pt x="2530" y="2400"/>
                    <a:pt x="2521" y="2363"/>
                  </a:cubicBezTo>
                  <a:cubicBezTo>
                    <a:pt x="2506" y="2305"/>
                    <a:pt x="2565" y="2318"/>
                    <a:pt x="2580" y="2344"/>
                  </a:cubicBezTo>
                  <a:cubicBezTo>
                    <a:pt x="2628" y="2426"/>
                    <a:pt x="2643" y="2296"/>
                    <a:pt x="2700" y="2340"/>
                  </a:cubicBezTo>
                  <a:cubicBezTo>
                    <a:pt x="2776" y="2398"/>
                    <a:pt x="2752" y="2272"/>
                    <a:pt x="2876" y="2407"/>
                  </a:cubicBezTo>
                  <a:cubicBezTo>
                    <a:pt x="2942" y="2479"/>
                    <a:pt x="2858" y="2314"/>
                    <a:pt x="2999" y="2418"/>
                  </a:cubicBezTo>
                  <a:cubicBezTo>
                    <a:pt x="3091" y="2486"/>
                    <a:pt x="3068" y="2441"/>
                    <a:pt x="3078" y="2409"/>
                  </a:cubicBezTo>
                  <a:cubicBezTo>
                    <a:pt x="3088" y="2376"/>
                    <a:pt x="3104" y="2424"/>
                    <a:pt x="3150" y="2403"/>
                  </a:cubicBezTo>
                  <a:cubicBezTo>
                    <a:pt x="3215" y="2374"/>
                    <a:pt x="3181" y="2455"/>
                    <a:pt x="3246" y="2416"/>
                  </a:cubicBezTo>
                  <a:cubicBezTo>
                    <a:pt x="3265" y="2404"/>
                    <a:pt x="3397" y="2357"/>
                    <a:pt x="3366" y="2406"/>
                  </a:cubicBezTo>
                  <a:cubicBezTo>
                    <a:pt x="3315" y="2485"/>
                    <a:pt x="3423" y="2490"/>
                    <a:pt x="3452" y="2422"/>
                  </a:cubicBezTo>
                  <a:cubicBezTo>
                    <a:pt x="3546" y="2475"/>
                    <a:pt x="3644" y="2498"/>
                    <a:pt x="3646" y="2411"/>
                  </a:cubicBezTo>
                  <a:cubicBezTo>
                    <a:pt x="3647" y="2324"/>
                    <a:pt x="3554" y="2372"/>
                    <a:pt x="3436" y="2338"/>
                  </a:cubicBezTo>
                  <a:cubicBezTo>
                    <a:pt x="3303" y="2300"/>
                    <a:pt x="3624" y="2246"/>
                    <a:pt x="3475" y="2228"/>
                  </a:cubicBezTo>
                  <a:cubicBezTo>
                    <a:pt x="3364" y="2214"/>
                    <a:pt x="3508" y="2199"/>
                    <a:pt x="3424" y="2184"/>
                  </a:cubicBezTo>
                  <a:cubicBezTo>
                    <a:pt x="3376" y="2175"/>
                    <a:pt x="3409" y="2144"/>
                    <a:pt x="3436" y="2120"/>
                  </a:cubicBezTo>
                  <a:cubicBezTo>
                    <a:pt x="3457" y="2101"/>
                    <a:pt x="3538" y="2087"/>
                    <a:pt x="3614" y="2092"/>
                  </a:cubicBezTo>
                  <a:cubicBezTo>
                    <a:pt x="3605" y="2091"/>
                    <a:pt x="3838" y="2091"/>
                    <a:pt x="3849" y="2066"/>
                  </a:cubicBezTo>
                  <a:cubicBezTo>
                    <a:pt x="3861" y="2041"/>
                    <a:pt x="3959" y="2050"/>
                    <a:pt x="4057" y="2035"/>
                  </a:cubicBezTo>
                  <a:cubicBezTo>
                    <a:pt x="4154" y="2020"/>
                    <a:pt x="4116" y="1941"/>
                    <a:pt x="4212" y="1960"/>
                  </a:cubicBezTo>
                  <a:cubicBezTo>
                    <a:pt x="4285" y="1975"/>
                    <a:pt x="4312" y="1925"/>
                    <a:pt x="4307" y="1978"/>
                  </a:cubicBezTo>
                  <a:cubicBezTo>
                    <a:pt x="4302" y="2031"/>
                    <a:pt x="4366" y="2017"/>
                    <a:pt x="4334" y="2044"/>
                  </a:cubicBezTo>
                  <a:cubicBezTo>
                    <a:pt x="4302" y="2070"/>
                    <a:pt x="4389" y="2105"/>
                    <a:pt x="4405" y="2079"/>
                  </a:cubicBezTo>
                  <a:cubicBezTo>
                    <a:pt x="4432" y="2036"/>
                    <a:pt x="4444" y="2139"/>
                    <a:pt x="4481" y="2082"/>
                  </a:cubicBezTo>
                  <a:cubicBezTo>
                    <a:pt x="4499" y="2053"/>
                    <a:pt x="4515" y="2105"/>
                    <a:pt x="4575" y="2090"/>
                  </a:cubicBezTo>
                  <a:cubicBezTo>
                    <a:pt x="4539" y="2223"/>
                    <a:pt x="4577" y="2130"/>
                    <a:pt x="4656" y="2146"/>
                  </a:cubicBezTo>
                  <a:cubicBezTo>
                    <a:pt x="4734" y="2161"/>
                    <a:pt x="4644" y="2105"/>
                    <a:pt x="4690" y="2101"/>
                  </a:cubicBezTo>
                  <a:cubicBezTo>
                    <a:pt x="4736" y="2097"/>
                    <a:pt x="4727" y="2077"/>
                    <a:pt x="4782" y="2069"/>
                  </a:cubicBezTo>
                  <a:cubicBezTo>
                    <a:pt x="4836" y="2061"/>
                    <a:pt x="4861" y="2059"/>
                    <a:pt x="4790" y="2109"/>
                  </a:cubicBezTo>
                  <a:cubicBezTo>
                    <a:pt x="5172" y="2236"/>
                    <a:pt x="5235" y="2369"/>
                    <a:pt x="5332" y="2472"/>
                  </a:cubicBezTo>
                  <a:cubicBezTo>
                    <a:pt x="5429" y="2575"/>
                    <a:pt x="5398" y="2337"/>
                    <a:pt x="5450" y="2466"/>
                  </a:cubicBezTo>
                  <a:cubicBezTo>
                    <a:pt x="5490" y="2565"/>
                    <a:pt x="5645" y="2413"/>
                    <a:pt x="5692" y="2495"/>
                  </a:cubicBezTo>
                  <a:cubicBezTo>
                    <a:pt x="5739" y="2577"/>
                    <a:pt x="5728" y="2491"/>
                    <a:pt x="5785" y="2574"/>
                  </a:cubicBezTo>
                  <a:cubicBezTo>
                    <a:pt x="5833" y="2645"/>
                    <a:pt x="5834" y="2538"/>
                    <a:pt x="5888" y="2616"/>
                  </a:cubicBezTo>
                  <a:cubicBezTo>
                    <a:pt x="5905" y="2641"/>
                    <a:pt x="5951" y="2637"/>
                    <a:pt x="5961" y="2616"/>
                  </a:cubicBezTo>
                  <a:cubicBezTo>
                    <a:pt x="5974" y="2585"/>
                    <a:pt x="5993" y="2581"/>
                    <a:pt x="6027" y="2595"/>
                  </a:cubicBezTo>
                  <a:cubicBezTo>
                    <a:pt x="6062" y="2609"/>
                    <a:pt x="6044" y="2572"/>
                    <a:pt x="6126" y="2581"/>
                  </a:cubicBezTo>
                  <a:cubicBezTo>
                    <a:pt x="6188" y="2587"/>
                    <a:pt x="6193" y="2662"/>
                    <a:pt x="6222" y="2648"/>
                  </a:cubicBezTo>
                  <a:cubicBezTo>
                    <a:pt x="6251" y="2634"/>
                    <a:pt x="6209" y="2682"/>
                    <a:pt x="6289" y="2683"/>
                  </a:cubicBezTo>
                  <a:cubicBezTo>
                    <a:pt x="6306" y="2683"/>
                    <a:pt x="6318" y="2685"/>
                    <a:pt x="6325" y="2679"/>
                  </a:cubicBezTo>
                  <a:cubicBezTo>
                    <a:pt x="6343" y="2664"/>
                    <a:pt x="6312" y="2619"/>
                    <a:pt x="6369" y="2614"/>
                  </a:cubicBezTo>
                  <a:cubicBezTo>
                    <a:pt x="6411" y="2610"/>
                    <a:pt x="6410" y="2551"/>
                    <a:pt x="6441" y="2575"/>
                  </a:cubicBezTo>
                  <a:cubicBezTo>
                    <a:pt x="6472" y="2600"/>
                    <a:pt x="6446" y="2510"/>
                    <a:pt x="6473" y="2527"/>
                  </a:cubicBezTo>
                  <a:cubicBezTo>
                    <a:pt x="6501" y="2543"/>
                    <a:pt x="6532" y="2487"/>
                    <a:pt x="6558" y="2502"/>
                  </a:cubicBezTo>
                  <a:cubicBezTo>
                    <a:pt x="6584" y="2518"/>
                    <a:pt x="6603" y="2441"/>
                    <a:pt x="6636" y="2465"/>
                  </a:cubicBezTo>
                  <a:cubicBezTo>
                    <a:pt x="6668" y="2490"/>
                    <a:pt x="6705" y="2415"/>
                    <a:pt x="6732" y="2448"/>
                  </a:cubicBezTo>
                  <a:cubicBezTo>
                    <a:pt x="6779" y="2504"/>
                    <a:pt x="6801" y="2425"/>
                    <a:pt x="6849" y="2507"/>
                  </a:cubicBezTo>
                  <a:cubicBezTo>
                    <a:pt x="6897" y="2589"/>
                    <a:pt x="6889" y="2517"/>
                    <a:pt x="6930" y="2547"/>
                  </a:cubicBezTo>
                  <a:cubicBezTo>
                    <a:pt x="6971" y="2578"/>
                    <a:pt x="6967" y="2549"/>
                    <a:pt x="7069" y="2575"/>
                  </a:cubicBezTo>
                  <a:cubicBezTo>
                    <a:pt x="7170" y="2602"/>
                    <a:pt x="7179" y="2547"/>
                    <a:pt x="7196" y="2562"/>
                  </a:cubicBezTo>
                  <a:cubicBezTo>
                    <a:pt x="7208" y="2573"/>
                    <a:pt x="7278" y="2533"/>
                    <a:pt x="7200" y="2483"/>
                  </a:cubicBezTo>
                  <a:cubicBezTo>
                    <a:pt x="7080" y="2408"/>
                    <a:pt x="7153" y="2445"/>
                    <a:pt x="7174" y="2388"/>
                  </a:cubicBezTo>
                  <a:cubicBezTo>
                    <a:pt x="7194" y="2330"/>
                    <a:pt x="7131" y="2307"/>
                    <a:pt x="7158" y="2255"/>
                  </a:cubicBezTo>
                  <a:cubicBezTo>
                    <a:pt x="7218" y="2266"/>
                    <a:pt x="7206" y="2284"/>
                    <a:pt x="7374" y="2319"/>
                  </a:cubicBezTo>
                  <a:cubicBezTo>
                    <a:pt x="7522" y="2350"/>
                    <a:pt x="7472" y="2581"/>
                    <a:pt x="7689" y="2541"/>
                  </a:cubicBezTo>
                  <a:cubicBezTo>
                    <a:pt x="7930" y="2497"/>
                    <a:pt x="7832" y="2544"/>
                    <a:pt x="7929" y="2536"/>
                  </a:cubicBezTo>
                  <a:cubicBezTo>
                    <a:pt x="8114" y="2519"/>
                    <a:pt x="7979" y="2650"/>
                    <a:pt x="8208" y="2608"/>
                  </a:cubicBezTo>
                  <a:cubicBezTo>
                    <a:pt x="8352" y="2581"/>
                    <a:pt x="8426" y="2627"/>
                    <a:pt x="8572" y="2574"/>
                  </a:cubicBezTo>
                  <a:cubicBezTo>
                    <a:pt x="8690" y="2531"/>
                    <a:pt x="8738" y="2516"/>
                    <a:pt x="8893" y="2554"/>
                  </a:cubicBezTo>
                  <a:cubicBezTo>
                    <a:pt x="8929" y="2563"/>
                    <a:pt x="8972" y="2576"/>
                    <a:pt x="9022" y="2591"/>
                  </a:cubicBezTo>
                  <a:cubicBezTo>
                    <a:pt x="9285" y="2670"/>
                    <a:pt x="9241" y="2466"/>
                    <a:pt x="9266" y="2392"/>
                  </a:cubicBezTo>
                  <a:cubicBezTo>
                    <a:pt x="9291" y="2319"/>
                    <a:pt x="9367" y="2240"/>
                    <a:pt x="9247" y="2252"/>
                  </a:cubicBezTo>
                  <a:cubicBezTo>
                    <a:pt x="9154" y="2261"/>
                    <a:pt x="9127" y="2190"/>
                    <a:pt x="9259" y="2181"/>
                  </a:cubicBezTo>
                  <a:cubicBezTo>
                    <a:pt x="9391" y="2171"/>
                    <a:pt x="9293" y="2135"/>
                    <a:pt x="9491" y="2135"/>
                  </a:cubicBezTo>
                  <a:cubicBezTo>
                    <a:pt x="9690" y="2136"/>
                    <a:pt x="9865" y="2204"/>
                    <a:pt x="10069" y="2417"/>
                  </a:cubicBezTo>
                  <a:cubicBezTo>
                    <a:pt x="10274" y="2631"/>
                    <a:pt x="10395" y="2577"/>
                    <a:pt x="10555" y="2696"/>
                  </a:cubicBezTo>
                  <a:cubicBezTo>
                    <a:pt x="10715" y="2816"/>
                    <a:pt x="10768" y="2765"/>
                    <a:pt x="10856" y="2701"/>
                  </a:cubicBezTo>
                  <a:cubicBezTo>
                    <a:pt x="10943" y="2636"/>
                    <a:pt x="11077" y="2742"/>
                    <a:pt x="11009" y="2825"/>
                  </a:cubicBezTo>
                  <a:cubicBezTo>
                    <a:pt x="10941" y="2908"/>
                    <a:pt x="11165" y="2908"/>
                    <a:pt x="11031" y="3009"/>
                  </a:cubicBezTo>
                  <a:cubicBezTo>
                    <a:pt x="10969" y="3057"/>
                    <a:pt x="11082" y="3060"/>
                    <a:pt x="10916" y="3180"/>
                  </a:cubicBezTo>
                  <a:cubicBezTo>
                    <a:pt x="10847" y="3229"/>
                    <a:pt x="10994" y="3239"/>
                    <a:pt x="11018" y="3357"/>
                  </a:cubicBezTo>
                  <a:cubicBezTo>
                    <a:pt x="11036" y="3448"/>
                    <a:pt x="11070" y="3481"/>
                    <a:pt x="11070" y="3481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30" name="Freeform 7"/>
            <p:cNvSpPr>
              <a:spLocks/>
            </p:cNvSpPr>
            <p:nvPr userDrawn="1"/>
          </p:nvSpPr>
          <p:spPr bwMode="auto">
            <a:xfrm>
              <a:off x="-5388" y="-2508"/>
              <a:ext cx="1526" cy="676"/>
            </a:xfrm>
            <a:custGeom>
              <a:avLst/>
              <a:gdLst>
                <a:gd name="T0" fmla="*/ 572 w 646"/>
                <a:gd name="T1" fmla="*/ 216 h 286"/>
                <a:gd name="T2" fmla="*/ 388 w 646"/>
                <a:gd name="T3" fmla="*/ 172 h 286"/>
                <a:gd name="T4" fmla="*/ 298 w 646"/>
                <a:gd name="T5" fmla="*/ 104 h 286"/>
                <a:gd name="T6" fmla="*/ 309 w 646"/>
                <a:gd name="T7" fmla="*/ 63 h 286"/>
                <a:gd name="T8" fmla="*/ 334 w 646"/>
                <a:gd name="T9" fmla="*/ 22 h 286"/>
                <a:gd name="T10" fmla="*/ 217 w 646"/>
                <a:gd name="T11" fmla="*/ 5 h 286"/>
                <a:gd name="T12" fmla="*/ 163 w 646"/>
                <a:gd name="T13" fmla="*/ 14 h 286"/>
                <a:gd name="T14" fmla="*/ 114 w 646"/>
                <a:gd name="T15" fmla="*/ 40 h 286"/>
                <a:gd name="T16" fmla="*/ 86 w 646"/>
                <a:gd name="T17" fmla="*/ 73 h 286"/>
                <a:gd name="T18" fmla="*/ 47 w 646"/>
                <a:gd name="T19" fmla="*/ 117 h 286"/>
                <a:gd name="T20" fmla="*/ 31 w 646"/>
                <a:gd name="T21" fmla="*/ 180 h 286"/>
                <a:gd name="T22" fmla="*/ 98 w 646"/>
                <a:gd name="T23" fmla="*/ 170 h 286"/>
                <a:gd name="T24" fmla="*/ 130 w 646"/>
                <a:gd name="T25" fmla="*/ 183 h 286"/>
                <a:gd name="T26" fmla="*/ 164 w 646"/>
                <a:gd name="T27" fmla="*/ 200 h 286"/>
                <a:gd name="T28" fmla="*/ 205 w 646"/>
                <a:gd name="T29" fmla="*/ 226 h 286"/>
                <a:gd name="T30" fmla="*/ 187 w 646"/>
                <a:gd name="T31" fmla="*/ 237 h 286"/>
                <a:gd name="T32" fmla="*/ 194 w 646"/>
                <a:gd name="T33" fmla="*/ 271 h 286"/>
                <a:gd name="T34" fmla="*/ 269 w 646"/>
                <a:gd name="T35" fmla="*/ 268 h 286"/>
                <a:gd name="T36" fmla="*/ 319 w 646"/>
                <a:gd name="T37" fmla="*/ 266 h 286"/>
                <a:gd name="T38" fmla="*/ 389 w 646"/>
                <a:gd name="T39" fmla="*/ 257 h 286"/>
                <a:gd name="T40" fmla="*/ 453 w 646"/>
                <a:gd name="T41" fmla="*/ 244 h 286"/>
                <a:gd name="T42" fmla="*/ 495 w 646"/>
                <a:gd name="T43" fmla="*/ 250 h 286"/>
                <a:gd name="T44" fmla="*/ 518 w 646"/>
                <a:gd name="T45" fmla="*/ 235 h 286"/>
                <a:gd name="T46" fmla="*/ 572 w 646"/>
                <a:gd name="T47" fmla="*/ 21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46" h="286">
                  <a:moveTo>
                    <a:pt x="572" y="216"/>
                  </a:moveTo>
                  <a:cubicBezTo>
                    <a:pt x="496" y="201"/>
                    <a:pt x="415" y="198"/>
                    <a:pt x="388" y="172"/>
                  </a:cubicBezTo>
                  <a:cubicBezTo>
                    <a:pt x="360" y="146"/>
                    <a:pt x="285" y="120"/>
                    <a:pt x="298" y="104"/>
                  </a:cubicBezTo>
                  <a:cubicBezTo>
                    <a:pt x="311" y="87"/>
                    <a:pt x="326" y="60"/>
                    <a:pt x="309" y="63"/>
                  </a:cubicBezTo>
                  <a:cubicBezTo>
                    <a:pt x="293" y="66"/>
                    <a:pt x="360" y="17"/>
                    <a:pt x="334" y="22"/>
                  </a:cubicBezTo>
                  <a:cubicBezTo>
                    <a:pt x="308" y="27"/>
                    <a:pt x="239" y="9"/>
                    <a:pt x="217" y="5"/>
                  </a:cubicBezTo>
                  <a:cubicBezTo>
                    <a:pt x="194" y="0"/>
                    <a:pt x="194" y="17"/>
                    <a:pt x="163" y="14"/>
                  </a:cubicBezTo>
                  <a:cubicBezTo>
                    <a:pt x="132" y="11"/>
                    <a:pt x="106" y="32"/>
                    <a:pt x="114" y="40"/>
                  </a:cubicBezTo>
                  <a:cubicBezTo>
                    <a:pt x="122" y="48"/>
                    <a:pt x="106" y="53"/>
                    <a:pt x="86" y="73"/>
                  </a:cubicBezTo>
                  <a:cubicBezTo>
                    <a:pt x="67" y="92"/>
                    <a:pt x="67" y="131"/>
                    <a:pt x="47" y="117"/>
                  </a:cubicBezTo>
                  <a:cubicBezTo>
                    <a:pt x="28" y="102"/>
                    <a:pt x="0" y="174"/>
                    <a:pt x="31" y="180"/>
                  </a:cubicBezTo>
                  <a:cubicBezTo>
                    <a:pt x="62" y="187"/>
                    <a:pt x="80" y="138"/>
                    <a:pt x="98" y="170"/>
                  </a:cubicBezTo>
                  <a:cubicBezTo>
                    <a:pt x="116" y="203"/>
                    <a:pt x="122" y="152"/>
                    <a:pt x="130" y="183"/>
                  </a:cubicBezTo>
                  <a:cubicBezTo>
                    <a:pt x="138" y="214"/>
                    <a:pt x="168" y="174"/>
                    <a:pt x="164" y="200"/>
                  </a:cubicBezTo>
                  <a:cubicBezTo>
                    <a:pt x="161" y="226"/>
                    <a:pt x="207" y="200"/>
                    <a:pt x="205" y="226"/>
                  </a:cubicBezTo>
                  <a:cubicBezTo>
                    <a:pt x="204" y="252"/>
                    <a:pt x="186" y="217"/>
                    <a:pt x="187" y="237"/>
                  </a:cubicBezTo>
                  <a:cubicBezTo>
                    <a:pt x="189" y="257"/>
                    <a:pt x="156" y="266"/>
                    <a:pt x="194" y="271"/>
                  </a:cubicBezTo>
                  <a:cubicBezTo>
                    <a:pt x="231" y="276"/>
                    <a:pt x="254" y="257"/>
                    <a:pt x="269" y="268"/>
                  </a:cubicBezTo>
                  <a:cubicBezTo>
                    <a:pt x="283" y="279"/>
                    <a:pt x="335" y="286"/>
                    <a:pt x="319" y="266"/>
                  </a:cubicBezTo>
                  <a:cubicBezTo>
                    <a:pt x="303" y="247"/>
                    <a:pt x="402" y="274"/>
                    <a:pt x="389" y="257"/>
                  </a:cubicBezTo>
                  <a:cubicBezTo>
                    <a:pt x="376" y="239"/>
                    <a:pt x="425" y="229"/>
                    <a:pt x="453" y="244"/>
                  </a:cubicBezTo>
                  <a:cubicBezTo>
                    <a:pt x="480" y="258"/>
                    <a:pt x="516" y="268"/>
                    <a:pt x="495" y="250"/>
                  </a:cubicBezTo>
                  <a:cubicBezTo>
                    <a:pt x="474" y="232"/>
                    <a:pt x="508" y="224"/>
                    <a:pt x="518" y="235"/>
                  </a:cubicBezTo>
                  <a:cubicBezTo>
                    <a:pt x="528" y="247"/>
                    <a:pt x="646" y="231"/>
                    <a:pt x="572" y="216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31" name="Freeform 8"/>
            <p:cNvSpPr>
              <a:spLocks/>
            </p:cNvSpPr>
            <p:nvPr userDrawn="1"/>
          </p:nvSpPr>
          <p:spPr bwMode="auto">
            <a:xfrm>
              <a:off x="-5114" y="-3101"/>
              <a:ext cx="2155" cy="645"/>
            </a:xfrm>
            <a:custGeom>
              <a:avLst/>
              <a:gdLst>
                <a:gd name="T0" fmla="*/ 55 w 912"/>
                <a:gd name="T1" fmla="*/ 251 h 273"/>
                <a:gd name="T2" fmla="*/ 149 w 912"/>
                <a:gd name="T3" fmla="*/ 251 h 273"/>
                <a:gd name="T4" fmla="*/ 232 w 912"/>
                <a:gd name="T5" fmla="*/ 247 h 273"/>
                <a:gd name="T6" fmla="*/ 234 w 912"/>
                <a:gd name="T7" fmla="*/ 215 h 273"/>
                <a:gd name="T8" fmla="*/ 312 w 912"/>
                <a:gd name="T9" fmla="*/ 210 h 273"/>
                <a:gd name="T10" fmla="*/ 378 w 912"/>
                <a:gd name="T11" fmla="*/ 197 h 273"/>
                <a:gd name="T12" fmla="*/ 439 w 912"/>
                <a:gd name="T13" fmla="*/ 179 h 273"/>
                <a:gd name="T14" fmla="*/ 508 w 912"/>
                <a:gd name="T15" fmla="*/ 155 h 273"/>
                <a:gd name="T16" fmla="*/ 596 w 912"/>
                <a:gd name="T17" fmla="*/ 140 h 273"/>
                <a:gd name="T18" fmla="*/ 658 w 912"/>
                <a:gd name="T19" fmla="*/ 124 h 273"/>
                <a:gd name="T20" fmla="*/ 755 w 912"/>
                <a:gd name="T21" fmla="*/ 114 h 273"/>
                <a:gd name="T22" fmla="*/ 837 w 912"/>
                <a:gd name="T23" fmla="*/ 104 h 273"/>
                <a:gd name="T24" fmla="*/ 889 w 912"/>
                <a:gd name="T25" fmla="*/ 55 h 273"/>
                <a:gd name="T26" fmla="*/ 791 w 912"/>
                <a:gd name="T27" fmla="*/ 42 h 273"/>
                <a:gd name="T28" fmla="*/ 666 w 912"/>
                <a:gd name="T29" fmla="*/ 69 h 273"/>
                <a:gd name="T30" fmla="*/ 521 w 912"/>
                <a:gd name="T31" fmla="*/ 69 h 273"/>
                <a:gd name="T32" fmla="*/ 433 w 912"/>
                <a:gd name="T33" fmla="*/ 78 h 273"/>
                <a:gd name="T34" fmla="*/ 348 w 912"/>
                <a:gd name="T35" fmla="*/ 85 h 273"/>
                <a:gd name="T36" fmla="*/ 241 w 912"/>
                <a:gd name="T37" fmla="*/ 130 h 273"/>
                <a:gd name="T38" fmla="*/ 117 w 912"/>
                <a:gd name="T39" fmla="*/ 153 h 273"/>
                <a:gd name="T40" fmla="*/ 47 w 912"/>
                <a:gd name="T41" fmla="*/ 202 h 273"/>
                <a:gd name="T42" fmla="*/ 55 w 912"/>
                <a:gd name="T43" fmla="*/ 251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12" h="273">
                  <a:moveTo>
                    <a:pt x="55" y="251"/>
                  </a:moveTo>
                  <a:cubicBezTo>
                    <a:pt x="102" y="231"/>
                    <a:pt x="107" y="244"/>
                    <a:pt x="149" y="251"/>
                  </a:cubicBezTo>
                  <a:cubicBezTo>
                    <a:pt x="192" y="257"/>
                    <a:pt x="215" y="260"/>
                    <a:pt x="232" y="247"/>
                  </a:cubicBezTo>
                  <a:cubicBezTo>
                    <a:pt x="250" y="234"/>
                    <a:pt x="260" y="231"/>
                    <a:pt x="234" y="215"/>
                  </a:cubicBezTo>
                  <a:cubicBezTo>
                    <a:pt x="224" y="209"/>
                    <a:pt x="325" y="221"/>
                    <a:pt x="312" y="210"/>
                  </a:cubicBezTo>
                  <a:cubicBezTo>
                    <a:pt x="287" y="188"/>
                    <a:pt x="397" y="218"/>
                    <a:pt x="378" y="197"/>
                  </a:cubicBezTo>
                  <a:cubicBezTo>
                    <a:pt x="358" y="176"/>
                    <a:pt x="459" y="202"/>
                    <a:pt x="439" y="179"/>
                  </a:cubicBezTo>
                  <a:cubicBezTo>
                    <a:pt x="420" y="156"/>
                    <a:pt x="530" y="182"/>
                    <a:pt x="508" y="155"/>
                  </a:cubicBezTo>
                  <a:cubicBezTo>
                    <a:pt x="485" y="127"/>
                    <a:pt x="602" y="156"/>
                    <a:pt x="596" y="140"/>
                  </a:cubicBezTo>
                  <a:cubicBezTo>
                    <a:pt x="589" y="124"/>
                    <a:pt x="671" y="143"/>
                    <a:pt x="658" y="124"/>
                  </a:cubicBezTo>
                  <a:cubicBezTo>
                    <a:pt x="645" y="104"/>
                    <a:pt x="765" y="134"/>
                    <a:pt x="755" y="114"/>
                  </a:cubicBezTo>
                  <a:cubicBezTo>
                    <a:pt x="746" y="94"/>
                    <a:pt x="846" y="127"/>
                    <a:pt x="837" y="104"/>
                  </a:cubicBezTo>
                  <a:cubicBezTo>
                    <a:pt x="827" y="82"/>
                    <a:pt x="912" y="111"/>
                    <a:pt x="889" y="55"/>
                  </a:cubicBezTo>
                  <a:cubicBezTo>
                    <a:pt x="866" y="0"/>
                    <a:pt x="820" y="33"/>
                    <a:pt x="791" y="42"/>
                  </a:cubicBezTo>
                  <a:cubicBezTo>
                    <a:pt x="762" y="52"/>
                    <a:pt x="716" y="69"/>
                    <a:pt x="666" y="69"/>
                  </a:cubicBezTo>
                  <a:cubicBezTo>
                    <a:pt x="615" y="69"/>
                    <a:pt x="491" y="52"/>
                    <a:pt x="521" y="69"/>
                  </a:cubicBezTo>
                  <a:cubicBezTo>
                    <a:pt x="550" y="85"/>
                    <a:pt x="407" y="69"/>
                    <a:pt x="433" y="78"/>
                  </a:cubicBezTo>
                  <a:cubicBezTo>
                    <a:pt x="459" y="88"/>
                    <a:pt x="309" y="67"/>
                    <a:pt x="348" y="85"/>
                  </a:cubicBezTo>
                  <a:cubicBezTo>
                    <a:pt x="387" y="103"/>
                    <a:pt x="189" y="119"/>
                    <a:pt x="241" y="130"/>
                  </a:cubicBezTo>
                  <a:cubicBezTo>
                    <a:pt x="261" y="135"/>
                    <a:pt x="99" y="132"/>
                    <a:pt x="117" y="153"/>
                  </a:cubicBezTo>
                  <a:cubicBezTo>
                    <a:pt x="133" y="173"/>
                    <a:pt x="19" y="179"/>
                    <a:pt x="47" y="202"/>
                  </a:cubicBezTo>
                  <a:cubicBezTo>
                    <a:pt x="59" y="211"/>
                    <a:pt x="0" y="273"/>
                    <a:pt x="55" y="251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68" name="Freeform 9"/>
            <p:cNvSpPr>
              <a:spLocks/>
            </p:cNvSpPr>
            <p:nvPr userDrawn="1"/>
          </p:nvSpPr>
          <p:spPr bwMode="auto">
            <a:xfrm>
              <a:off x="-16403" y="712"/>
              <a:ext cx="1654" cy="2289"/>
            </a:xfrm>
            <a:custGeom>
              <a:avLst/>
              <a:gdLst>
                <a:gd name="T0" fmla="*/ 176 w 700"/>
                <a:gd name="T1" fmla="*/ 25 h 969"/>
                <a:gd name="T2" fmla="*/ 282 w 700"/>
                <a:gd name="T3" fmla="*/ 16 h 969"/>
                <a:gd name="T4" fmla="*/ 190 w 700"/>
                <a:gd name="T5" fmla="*/ 93 h 969"/>
                <a:gd name="T6" fmla="*/ 195 w 700"/>
                <a:gd name="T7" fmla="*/ 127 h 969"/>
                <a:gd name="T8" fmla="*/ 330 w 700"/>
                <a:gd name="T9" fmla="*/ 117 h 969"/>
                <a:gd name="T10" fmla="*/ 332 w 700"/>
                <a:gd name="T11" fmla="*/ 216 h 969"/>
                <a:gd name="T12" fmla="*/ 296 w 700"/>
                <a:gd name="T13" fmla="*/ 265 h 969"/>
                <a:gd name="T14" fmla="*/ 216 w 700"/>
                <a:gd name="T15" fmla="*/ 293 h 969"/>
                <a:gd name="T16" fmla="*/ 357 w 700"/>
                <a:gd name="T17" fmla="*/ 328 h 969"/>
                <a:gd name="T18" fmla="*/ 436 w 700"/>
                <a:gd name="T19" fmla="*/ 459 h 969"/>
                <a:gd name="T20" fmla="*/ 533 w 700"/>
                <a:gd name="T21" fmla="*/ 571 h 969"/>
                <a:gd name="T22" fmla="*/ 544 w 700"/>
                <a:gd name="T23" fmla="*/ 633 h 969"/>
                <a:gd name="T24" fmla="*/ 627 w 700"/>
                <a:gd name="T25" fmla="*/ 629 h 969"/>
                <a:gd name="T26" fmla="*/ 635 w 700"/>
                <a:gd name="T27" fmla="*/ 745 h 969"/>
                <a:gd name="T28" fmla="*/ 605 w 700"/>
                <a:gd name="T29" fmla="*/ 765 h 969"/>
                <a:gd name="T30" fmla="*/ 561 w 700"/>
                <a:gd name="T31" fmla="*/ 803 h 969"/>
                <a:gd name="T32" fmla="*/ 650 w 700"/>
                <a:gd name="T33" fmla="*/ 844 h 969"/>
                <a:gd name="T34" fmla="*/ 454 w 700"/>
                <a:gd name="T35" fmla="*/ 886 h 969"/>
                <a:gd name="T36" fmla="*/ 395 w 700"/>
                <a:gd name="T37" fmla="*/ 888 h 969"/>
                <a:gd name="T38" fmla="*/ 303 w 700"/>
                <a:gd name="T39" fmla="*/ 899 h 969"/>
                <a:gd name="T40" fmla="*/ 203 w 700"/>
                <a:gd name="T41" fmla="*/ 938 h 969"/>
                <a:gd name="T42" fmla="*/ 109 w 700"/>
                <a:gd name="T43" fmla="*/ 927 h 969"/>
                <a:gd name="T44" fmla="*/ 32 w 700"/>
                <a:gd name="T45" fmla="*/ 951 h 969"/>
                <a:gd name="T46" fmla="*/ 117 w 700"/>
                <a:gd name="T47" fmla="*/ 880 h 969"/>
                <a:gd name="T48" fmla="*/ 213 w 700"/>
                <a:gd name="T49" fmla="*/ 831 h 969"/>
                <a:gd name="T50" fmla="*/ 316 w 700"/>
                <a:gd name="T51" fmla="*/ 776 h 969"/>
                <a:gd name="T52" fmla="*/ 189 w 700"/>
                <a:gd name="T53" fmla="*/ 786 h 969"/>
                <a:gd name="T54" fmla="*/ 150 w 700"/>
                <a:gd name="T55" fmla="*/ 773 h 969"/>
                <a:gd name="T56" fmla="*/ 67 w 700"/>
                <a:gd name="T57" fmla="*/ 772 h 969"/>
                <a:gd name="T58" fmla="*/ 177 w 700"/>
                <a:gd name="T59" fmla="*/ 686 h 969"/>
                <a:gd name="T60" fmla="*/ 138 w 700"/>
                <a:gd name="T61" fmla="*/ 655 h 969"/>
                <a:gd name="T62" fmla="*/ 162 w 700"/>
                <a:gd name="T63" fmla="*/ 613 h 969"/>
                <a:gd name="T64" fmla="*/ 200 w 700"/>
                <a:gd name="T65" fmla="*/ 597 h 969"/>
                <a:gd name="T66" fmla="*/ 260 w 700"/>
                <a:gd name="T67" fmla="*/ 589 h 969"/>
                <a:gd name="T68" fmla="*/ 286 w 700"/>
                <a:gd name="T69" fmla="*/ 552 h 969"/>
                <a:gd name="T70" fmla="*/ 254 w 700"/>
                <a:gd name="T71" fmla="*/ 493 h 969"/>
                <a:gd name="T72" fmla="*/ 268 w 700"/>
                <a:gd name="T73" fmla="*/ 419 h 969"/>
                <a:gd name="T74" fmla="*/ 182 w 700"/>
                <a:gd name="T75" fmla="*/ 435 h 969"/>
                <a:gd name="T76" fmla="*/ 118 w 700"/>
                <a:gd name="T77" fmla="*/ 447 h 969"/>
                <a:gd name="T78" fmla="*/ 115 w 700"/>
                <a:gd name="T79" fmla="*/ 389 h 969"/>
                <a:gd name="T80" fmla="*/ 155 w 700"/>
                <a:gd name="T81" fmla="*/ 307 h 969"/>
                <a:gd name="T82" fmla="*/ 88 w 700"/>
                <a:gd name="T83" fmla="*/ 317 h 969"/>
                <a:gd name="T84" fmla="*/ 68 w 700"/>
                <a:gd name="T85" fmla="*/ 307 h 969"/>
                <a:gd name="T86" fmla="*/ 88 w 700"/>
                <a:gd name="T87" fmla="*/ 235 h 969"/>
                <a:gd name="T88" fmla="*/ 75 w 700"/>
                <a:gd name="T89" fmla="*/ 185 h 969"/>
                <a:gd name="T90" fmla="*/ 80 w 700"/>
                <a:gd name="T91" fmla="*/ 122 h 969"/>
                <a:gd name="T92" fmla="*/ 126 w 700"/>
                <a:gd name="T93" fmla="*/ 95 h 969"/>
                <a:gd name="T94" fmla="*/ 132 w 700"/>
                <a:gd name="T95" fmla="*/ 33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700" h="969">
                  <a:moveTo>
                    <a:pt x="140" y="7"/>
                  </a:moveTo>
                  <a:cubicBezTo>
                    <a:pt x="153" y="0"/>
                    <a:pt x="168" y="8"/>
                    <a:pt x="161" y="20"/>
                  </a:cubicBezTo>
                  <a:cubicBezTo>
                    <a:pt x="155" y="31"/>
                    <a:pt x="192" y="2"/>
                    <a:pt x="176" y="25"/>
                  </a:cubicBezTo>
                  <a:cubicBezTo>
                    <a:pt x="176" y="25"/>
                    <a:pt x="195" y="13"/>
                    <a:pt x="210" y="15"/>
                  </a:cubicBezTo>
                  <a:cubicBezTo>
                    <a:pt x="225" y="16"/>
                    <a:pt x="254" y="16"/>
                    <a:pt x="257" y="11"/>
                  </a:cubicBezTo>
                  <a:cubicBezTo>
                    <a:pt x="260" y="7"/>
                    <a:pt x="293" y="3"/>
                    <a:pt x="282" y="16"/>
                  </a:cubicBezTo>
                  <a:cubicBezTo>
                    <a:pt x="270" y="29"/>
                    <a:pt x="293" y="34"/>
                    <a:pt x="270" y="46"/>
                  </a:cubicBezTo>
                  <a:cubicBezTo>
                    <a:pt x="247" y="57"/>
                    <a:pt x="225" y="76"/>
                    <a:pt x="215" y="81"/>
                  </a:cubicBezTo>
                  <a:cubicBezTo>
                    <a:pt x="204" y="87"/>
                    <a:pt x="197" y="97"/>
                    <a:pt x="190" y="93"/>
                  </a:cubicBezTo>
                  <a:cubicBezTo>
                    <a:pt x="202" y="99"/>
                    <a:pt x="223" y="96"/>
                    <a:pt x="216" y="106"/>
                  </a:cubicBezTo>
                  <a:cubicBezTo>
                    <a:pt x="210" y="115"/>
                    <a:pt x="211" y="115"/>
                    <a:pt x="198" y="115"/>
                  </a:cubicBezTo>
                  <a:cubicBezTo>
                    <a:pt x="185" y="115"/>
                    <a:pt x="203" y="120"/>
                    <a:pt x="195" y="127"/>
                  </a:cubicBezTo>
                  <a:cubicBezTo>
                    <a:pt x="187" y="133"/>
                    <a:pt x="200" y="128"/>
                    <a:pt x="216" y="124"/>
                  </a:cubicBezTo>
                  <a:cubicBezTo>
                    <a:pt x="233" y="119"/>
                    <a:pt x="252" y="107"/>
                    <a:pt x="282" y="117"/>
                  </a:cubicBezTo>
                  <a:cubicBezTo>
                    <a:pt x="311" y="127"/>
                    <a:pt x="304" y="112"/>
                    <a:pt x="330" y="117"/>
                  </a:cubicBezTo>
                  <a:cubicBezTo>
                    <a:pt x="356" y="122"/>
                    <a:pt x="368" y="108"/>
                    <a:pt x="374" y="138"/>
                  </a:cubicBezTo>
                  <a:cubicBezTo>
                    <a:pt x="378" y="153"/>
                    <a:pt x="352" y="154"/>
                    <a:pt x="355" y="174"/>
                  </a:cubicBezTo>
                  <a:cubicBezTo>
                    <a:pt x="358" y="194"/>
                    <a:pt x="345" y="197"/>
                    <a:pt x="332" y="216"/>
                  </a:cubicBezTo>
                  <a:cubicBezTo>
                    <a:pt x="319" y="236"/>
                    <a:pt x="314" y="250"/>
                    <a:pt x="290" y="250"/>
                  </a:cubicBezTo>
                  <a:cubicBezTo>
                    <a:pt x="265" y="250"/>
                    <a:pt x="254" y="261"/>
                    <a:pt x="254" y="261"/>
                  </a:cubicBezTo>
                  <a:cubicBezTo>
                    <a:pt x="254" y="261"/>
                    <a:pt x="288" y="249"/>
                    <a:pt x="296" y="265"/>
                  </a:cubicBezTo>
                  <a:cubicBezTo>
                    <a:pt x="304" y="281"/>
                    <a:pt x="314" y="275"/>
                    <a:pt x="296" y="281"/>
                  </a:cubicBezTo>
                  <a:cubicBezTo>
                    <a:pt x="278" y="288"/>
                    <a:pt x="282" y="275"/>
                    <a:pt x="267" y="289"/>
                  </a:cubicBezTo>
                  <a:cubicBezTo>
                    <a:pt x="252" y="304"/>
                    <a:pt x="221" y="298"/>
                    <a:pt x="216" y="293"/>
                  </a:cubicBezTo>
                  <a:cubicBezTo>
                    <a:pt x="210" y="288"/>
                    <a:pt x="215" y="307"/>
                    <a:pt x="264" y="304"/>
                  </a:cubicBezTo>
                  <a:cubicBezTo>
                    <a:pt x="312" y="301"/>
                    <a:pt x="287" y="284"/>
                    <a:pt x="322" y="306"/>
                  </a:cubicBezTo>
                  <a:cubicBezTo>
                    <a:pt x="357" y="328"/>
                    <a:pt x="341" y="302"/>
                    <a:pt x="357" y="328"/>
                  </a:cubicBezTo>
                  <a:cubicBezTo>
                    <a:pt x="373" y="354"/>
                    <a:pt x="381" y="335"/>
                    <a:pt x="389" y="372"/>
                  </a:cubicBezTo>
                  <a:cubicBezTo>
                    <a:pt x="397" y="410"/>
                    <a:pt x="409" y="407"/>
                    <a:pt x="412" y="436"/>
                  </a:cubicBezTo>
                  <a:cubicBezTo>
                    <a:pt x="413" y="452"/>
                    <a:pt x="423" y="458"/>
                    <a:pt x="436" y="459"/>
                  </a:cubicBezTo>
                  <a:cubicBezTo>
                    <a:pt x="482" y="460"/>
                    <a:pt x="488" y="499"/>
                    <a:pt x="503" y="504"/>
                  </a:cubicBezTo>
                  <a:cubicBezTo>
                    <a:pt x="545" y="520"/>
                    <a:pt x="490" y="507"/>
                    <a:pt x="508" y="527"/>
                  </a:cubicBezTo>
                  <a:cubicBezTo>
                    <a:pt x="526" y="546"/>
                    <a:pt x="539" y="568"/>
                    <a:pt x="533" y="571"/>
                  </a:cubicBezTo>
                  <a:cubicBezTo>
                    <a:pt x="527" y="574"/>
                    <a:pt x="509" y="556"/>
                    <a:pt x="490" y="553"/>
                  </a:cubicBezTo>
                  <a:cubicBezTo>
                    <a:pt x="513" y="568"/>
                    <a:pt x="515" y="571"/>
                    <a:pt x="539" y="581"/>
                  </a:cubicBezTo>
                  <a:cubicBezTo>
                    <a:pt x="563" y="590"/>
                    <a:pt x="563" y="618"/>
                    <a:pt x="544" y="633"/>
                  </a:cubicBezTo>
                  <a:cubicBezTo>
                    <a:pt x="524" y="647"/>
                    <a:pt x="524" y="636"/>
                    <a:pt x="540" y="651"/>
                  </a:cubicBezTo>
                  <a:cubicBezTo>
                    <a:pt x="557" y="665"/>
                    <a:pt x="560" y="670"/>
                    <a:pt x="571" y="646"/>
                  </a:cubicBezTo>
                  <a:cubicBezTo>
                    <a:pt x="583" y="621"/>
                    <a:pt x="605" y="623"/>
                    <a:pt x="627" y="629"/>
                  </a:cubicBezTo>
                  <a:cubicBezTo>
                    <a:pt x="648" y="636"/>
                    <a:pt x="700" y="663"/>
                    <a:pt x="678" y="701"/>
                  </a:cubicBezTo>
                  <a:cubicBezTo>
                    <a:pt x="657" y="738"/>
                    <a:pt x="685" y="716"/>
                    <a:pt x="665" y="732"/>
                  </a:cubicBezTo>
                  <a:cubicBezTo>
                    <a:pt x="646" y="748"/>
                    <a:pt x="635" y="745"/>
                    <a:pt x="635" y="745"/>
                  </a:cubicBezTo>
                  <a:cubicBezTo>
                    <a:pt x="635" y="745"/>
                    <a:pt x="656" y="753"/>
                    <a:pt x="640" y="763"/>
                  </a:cubicBezTo>
                  <a:cubicBezTo>
                    <a:pt x="624" y="772"/>
                    <a:pt x="615" y="758"/>
                    <a:pt x="615" y="758"/>
                  </a:cubicBezTo>
                  <a:cubicBezTo>
                    <a:pt x="615" y="758"/>
                    <a:pt x="618" y="761"/>
                    <a:pt x="605" y="765"/>
                  </a:cubicBezTo>
                  <a:cubicBezTo>
                    <a:pt x="592" y="770"/>
                    <a:pt x="630" y="773"/>
                    <a:pt x="614" y="786"/>
                  </a:cubicBezTo>
                  <a:cubicBezTo>
                    <a:pt x="598" y="799"/>
                    <a:pt x="586" y="798"/>
                    <a:pt x="578" y="794"/>
                  </a:cubicBezTo>
                  <a:cubicBezTo>
                    <a:pt x="570" y="790"/>
                    <a:pt x="583" y="808"/>
                    <a:pt x="561" y="803"/>
                  </a:cubicBezTo>
                  <a:cubicBezTo>
                    <a:pt x="575" y="806"/>
                    <a:pt x="594" y="814"/>
                    <a:pt x="612" y="815"/>
                  </a:cubicBezTo>
                  <a:cubicBezTo>
                    <a:pt x="638" y="816"/>
                    <a:pt x="667" y="803"/>
                    <a:pt x="664" y="813"/>
                  </a:cubicBezTo>
                  <a:cubicBezTo>
                    <a:pt x="661" y="825"/>
                    <a:pt x="672" y="837"/>
                    <a:pt x="650" y="844"/>
                  </a:cubicBezTo>
                  <a:cubicBezTo>
                    <a:pt x="618" y="853"/>
                    <a:pt x="628" y="870"/>
                    <a:pt x="605" y="861"/>
                  </a:cubicBezTo>
                  <a:cubicBezTo>
                    <a:pt x="587" y="855"/>
                    <a:pt x="584" y="891"/>
                    <a:pt x="539" y="878"/>
                  </a:cubicBezTo>
                  <a:cubicBezTo>
                    <a:pt x="493" y="865"/>
                    <a:pt x="453" y="898"/>
                    <a:pt x="454" y="886"/>
                  </a:cubicBezTo>
                  <a:cubicBezTo>
                    <a:pt x="455" y="874"/>
                    <a:pt x="435" y="894"/>
                    <a:pt x="423" y="878"/>
                  </a:cubicBezTo>
                  <a:cubicBezTo>
                    <a:pt x="411" y="862"/>
                    <a:pt x="400" y="855"/>
                    <a:pt x="408" y="868"/>
                  </a:cubicBezTo>
                  <a:cubicBezTo>
                    <a:pt x="416" y="881"/>
                    <a:pt x="408" y="888"/>
                    <a:pt x="395" y="888"/>
                  </a:cubicBezTo>
                  <a:cubicBezTo>
                    <a:pt x="382" y="888"/>
                    <a:pt x="345" y="884"/>
                    <a:pt x="360" y="890"/>
                  </a:cubicBezTo>
                  <a:cubicBezTo>
                    <a:pt x="375" y="897"/>
                    <a:pt x="358" y="914"/>
                    <a:pt x="337" y="906"/>
                  </a:cubicBezTo>
                  <a:cubicBezTo>
                    <a:pt x="315" y="898"/>
                    <a:pt x="314" y="912"/>
                    <a:pt x="303" y="899"/>
                  </a:cubicBezTo>
                  <a:cubicBezTo>
                    <a:pt x="291" y="886"/>
                    <a:pt x="273" y="885"/>
                    <a:pt x="257" y="890"/>
                  </a:cubicBezTo>
                  <a:cubicBezTo>
                    <a:pt x="241" y="894"/>
                    <a:pt x="221" y="888"/>
                    <a:pt x="220" y="901"/>
                  </a:cubicBezTo>
                  <a:cubicBezTo>
                    <a:pt x="218" y="914"/>
                    <a:pt x="215" y="935"/>
                    <a:pt x="203" y="938"/>
                  </a:cubicBezTo>
                  <a:cubicBezTo>
                    <a:pt x="192" y="942"/>
                    <a:pt x="176" y="942"/>
                    <a:pt x="174" y="932"/>
                  </a:cubicBezTo>
                  <a:cubicBezTo>
                    <a:pt x="172" y="922"/>
                    <a:pt x="141" y="929"/>
                    <a:pt x="150" y="920"/>
                  </a:cubicBezTo>
                  <a:cubicBezTo>
                    <a:pt x="159" y="912"/>
                    <a:pt x="111" y="938"/>
                    <a:pt x="109" y="927"/>
                  </a:cubicBezTo>
                  <a:cubicBezTo>
                    <a:pt x="107" y="916"/>
                    <a:pt x="106" y="940"/>
                    <a:pt x="82" y="940"/>
                  </a:cubicBezTo>
                  <a:cubicBezTo>
                    <a:pt x="58" y="940"/>
                    <a:pt x="83" y="956"/>
                    <a:pt x="68" y="963"/>
                  </a:cubicBezTo>
                  <a:cubicBezTo>
                    <a:pt x="54" y="969"/>
                    <a:pt x="52" y="946"/>
                    <a:pt x="32" y="951"/>
                  </a:cubicBezTo>
                  <a:cubicBezTo>
                    <a:pt x="13" y="956"/>
                    <a:pt x="0" y="943"/>
                    <a:pt x="24" y="938"/>
                  </a:cubicBezTo>
                  <a:cubicBezTo>
                    <a:pt x="48" y="934"/>
                    <a:pt x="58" y="930"/>
                    <a:pt x="75" y="912"/>
                  </a:cubicBezTo>
                  <a:cubicBezTo>
                    <a:pt x="91" y="894"/>
                    <a:pt x="96" y="891"/>
                    <a:pt x="117" y="880"/>
                  </a:cubicBezTo>
                  <a:cubicBezTo>
                    <a:pt x="138" y="868"/>
                    <a:pt x="111" y="846"/>
                    <a:pt x="135" y="852"/>
                  </a:cubicBezTo>
                  <a:cubicBezTo>
                    <a:pt x="159" y="859"/>
                    <a:pt x="145" y="835"/>
                    <a:pt x="156" y="832"/>
                  </a:cubicBezTo>
                  <a:cubicBezTo>
                    <a:pt x="207" y="818"/>
                    <a:pt x="200" y="829"/>
                    <a:pt x="213" y="831"/>
                  </a:cubicBezTo>
                  <a:cubicBezTo>
                    <a:pt x="226" y="833"/>
                    <a:pt x="262" y="838"/>
                    <a:pt x="264" y="826"/>
                  </a:cubicBezTo>
                  <a:cubicBezTo>
                    <a:pt x="265" y="815"/>
                    <a:pt x="282" y="800"/>
                    <a:pt x="290" y="803"/>
                  </a:cubicBezTo>
                  <a:cubicBezTo>
                    <a:pt x="298" y="807"/>
                    <a:pt x="293" y="787"/>
                    <a:pt x="316" y="776"/>
                  </a:cubicBezTo>
                  <a:cubicBezTo>
                    <a:pt x="283" y="787"/>
                    <a:pt x="290" y="797"/>
                    <a:pt x="269" y="797"/>
                  </a:cubicBezTo>
                  <a:cubicBezTo>
                    <a:pt x="247" y="797"/>
                    <a:pt x="255" y="813"/>
                    <a:pt x="229" y="813"/>
                  </a:cubicBezTo>
                  <a:cubicBezTo>
                    <a:pt x="203" y="813"/>
                    <a:pt x="189" y="786"/>
                    <a:pt x="189" y="786"/>
                  </a:cubicBezTo>
                  <a:cubicBezTo>
                    <a:pt x="189" y="786"/>
                    <a:pt x="177" y="787"/>
                    <a:pt x="164" y="792"/>
                  </a:cubicBezTo>
                  <a:cubicBezTo>
                    <a:pt x="151" y="797"/>
                    <a:pt x="140" y="784"/>
                    <a:pt x="151" y="784"/>
                  </a:cubicBezTo>
                  <a:cubicBezTo>
                    <a:pt x="163" y="784"/>
                    <a:pt x="161" y="784"/>
                    <a:pt x="150" y="773"/>
                  </a:cubicBezTo>
                  <a:cubicBezTo>
                    <a:pt x="139" y="762"/>
                    <a:pt x="140" y="772"/>
                    <a:pt x="125" y="772"/>
                  </a:cubicBezTo>
                  <a:cubicBezTo>
                    <a:pt x="111" y="772"/>
                    <a:pt x="85" y="790"/>
                    <a:pt x="93" y="781"/>
                  </a:cubicBezTo>
                  <a:cubicBezTo>
                    <a:pt x="101" y="771"/>
                    <a:pt x="55" y="786"/>
                    <a:pt x="67" y="772"/>
                  </a:cubicBezTo>
                  <a:cubicBezTo>
                    <a:pt x="78" y="759"/>
                    <a:pt x="53" y="745"/>
                    <a:pt x="71" y="743"/>
                  </a:cubicBezTo>
                  <a:cubicBezTo>
                    <a:pt x="90" y="741"/>
                    <a:pt x="106" y="729"/>
                    <a:pt x="124" y="727"/>
                  </a:cubicBezTo>
                  <a:cubicBezTo>
                    <a:pt x="141" y="725"/>
                    <a:pt x="170" y="712"/>
                    <a:pt x="177" y="686"/>
                  </a:cubicBezTo>
                  <a:cubicBezTo>
                    <a:pt x="180" y="679"/>
                    <a:pt x="155" y="681"/>
                    <a:pt x="182" y="664"/>
                  </a:cubicBezTo>
                  <a:cubicBezTo>
                    <a:pt x="196" y="654"/>
                    <a:pt x="147" y="671"/>
                    <a:pt x="177" y="644"/>
                  </a:cubicBezTo>
                  <a:cubicBezTo>
                    <a:pt x="155" y="644"/>
                    <a:pt x="143" y="642"/>
                    <a:pt x="138" y="655"/>
                  </a:cubicBezTo>
                  <a:cubicBezTo>
                    <a:pt x="133" y="668"/>
                    <a:pt x="130" y="652"/>
                    <a:pt x="117" y="655"/>
                  </a:cubicBezTo>
                  <a:cubicBezTo>
                    <a:pt x="104" y="659"/>
                    <a:pt x="115" y="641"/>
                    <a:pt x="135" y="637"/>
                  </a:cubicBezTo>
                  <a:cubicBezTo>
                    <a:pt x="155" y="634"/>
                    <a:pt x="144" y="622"/>
                    <a:pt x="162" y="613"/>
                  </a:cubicBezTo>
                  <a:cubicBezTo>
                    <a:pt x="180" y="603"/>
                    <a:pt x="99" y="611"/>
                    <a:pt x="137" y="592"/>
                  </a:cubicBezTo>
                  <a:cubicBezTo>
                    <a:pt x="174" y="572"/>
                    <a:pt x="179" y="601"/>
                    <a:pt x="170" y="607"/>
                  </a:cubicBezTo>
                  <a:cubicBezTo>
                    <a:pt x="161" y="613"/>
                    <a:pt x="181" y="602"/>
                    <a:pt x="200" y="597"/>
                  </a:cubicBezTo>
                  <a:cubicBezTo>
                    <a:pt x="220" y="592"/>
                    <a:pt x="215" y="603"/>
                    <a:pt x="236" y="597"/>
                  </a:cubicBezTo>
                  <a:cubicBezTo>
                    <a:pt x="257" y="590"/>
                    <a:pt x="266" y="611"/>
                    <a:pt x="266" y="611"/>
                  </a:cubicBezTo>
                  <a:cubicBezTo>
                    <a:pt x="266" y="611"/>
                    <a:pt x="249" y="592"/>
                    <a:pt x="260" y="589"/>
                  </a:cubicBezTo>
                  <a:cubicBezTo>
                    <a:pt x="272" y="585"/>
                    <a:pt x="284" y="617"/>
                    <a:pt x="299" y="594"/>
                  </a:cubicBezTo>
                  <a:cubicBezTo>
                    <a:pt x="280" y="597"/>
                    <a:pt x="270" y="581"/>
                    <a:pt x="262" y="577"/>
                  </a:cubicBezTo>
                  <a:cubicBezTo>
                    <a:pt x="269" y="559"/>
                    <a:pt x="286" y="552"/>
                    <a:pt x="286" y="552"/>
                  </a:cubicBezTo>
                  <a:cubicBezTo>
                    <a:pt x="286" y="552"/>
                    <a:pt x="258" y="558"/>
                    <a:pt x="271" y="536"/>
                  </a:cubicBezTo>
                  <a:cubicBezTo>
                    <a:pt x="284" y="513"/>
                    <a:pt x="301" y="496"/>
                    <a:pt x="278" y="504"/>
                  </a:cubicBezTo>
                  <a:cubicBezTo>
                    <a:pt x="255" y="512"/>
                    <a:pt x="260" y="476"/>
                    <a:pt x="254" y="493"/>
                  </a:cubicBezTo>
                  <a:cubicBezTo>
                    <a:pt x="249" y="511"/>
                    <a:pt x="261" y="532"/>
                    <a:pt x="240" y="496"/>
                  </a:cubicBezTo>
                  <a:cubicBezTo>
                    <a:pt x="218" y="460"/>
                    <a:pt x="223" y="452"/>
                    <a:pt x="236" y="437"/>
                  </a:cubicBezTo>
                  <a:cubicBezTo>
                    <a:pt x="249" y="423"/>
                    <a:pt x="268" y="419"/>
                    <a:pt x="268" y="419"/>
                  </a:cubicBezTo>
                  <a:cubicBezTo>
                    <a:pt x="268" y="419"/>
                    <a:pt x="234" y="423"/>
                    <a:pt x="229" y="415"/>
                  </a:cubicBezTo>
                  <a:cubicBezTo>
                    <a:pt x="225" y="407"/>
                    <a:pt x="225" y="434"/>
                    <a:pt x="213" y="424"/>
                  </a:cubicBezTo>
                  <a:cubicBezTo>
                    <a:pt x="202" y="415"/>
                    <a:pt x="192" y="450"/>
                    <a:pt x="182" y="435"/>
                  </a:cubicBezTo>
                  <a:cubicBezTo>
                    <a:pt x="158" y="403"/>
                    <a:pt x="156" y="457"/>
                    <a:pt x="145" y="441"/>
                  </a:cubicBezTo>
                  <a:cubicBezTo>
                    <a:pt x="133" y="424"/>
                    <a:pt x="125" y="421"/>
                    <a:pt x="115" y="426"/>
                  </a:cubicBezTo>
                  <a:cubicBezTo>
                    <a:pt x="114" y="427"/>
                    <a:pt x="118" y="447"/>
                    <a:pt x="118" y="447"/>
                  </a:cubicBezTo>
                  <a:cubicBezTo>
                    <a:pt x="112" y="436"/>
                    <a:pt x="91" y="415"/>
                    <a:pt x="94" y="411"/>
                  </a:cubicBezTo>
                  <a:cubicBezTo>
                    <a:pt x="98" y="408"/>
                    <a:pt x="104" y="423"/>
                    <a:pt x="111" y="418"/>
                  </a:cubicBezTo>
                  <a:cubicBezTo>
                    <a:pt x="117" y="413"/>
                    <a:pt x="102" y="405"/>
                    <a:pt x="115" y="389"/>
                  </a:cubicBezTo>
                  <a:cubicBezTo>
                    <a:pt x="128" y="372"/>
                    <a:pt x="128" y="364"/>
                    <a:pt x="141" y="358"/>
                  </a:cubicBezTo>
                  <a:cubicBezTo>
                    <a:pt x="155" y="351"/>
                    <a:pt x="117" y="340"/>
                    <a:pt x="124" y="322"/>
                  </a:cubicBezTo>
                  <a:cubicBezTo>
                    <a:pt x="130" y="304"/>
                    <a:pt x="155" y="307"/>
                    <a:pt x="155" y="307"/>
                  </a:cubicBezTo>
                  <a:cubicBezTo>
                    <a:pt x="155" y="307"/>
                    <a:pt x="119" y="308"/>
                    <a:pt x="134" y="280"/>
                  </a:cubicBezTo>
                  <a:cubicBezTo>
                    <a:pt x="120" y="302"/>
                    <a:pt x="101" y="333"/>
                    <a:pt x="89" y="301"/>
                  </a:cubicBezTo>
                  <a:cubicBezTo>
                    <a:pt x="85" y="288"/>
                    <a:pt x="85" y="309"/>
                    <a:pt x="88" y="317"/>
                  </a:cubicBezTo>
                  <a:cubicBezTo>
                    <a:pt x="91" y="325"/>
                    <a:pt x="70" y="342"/>
                    <a:pt x="67" y="361"/>
                  </a:cubicBezTo>
                  <a:cubicBezTo>
                    <a:pt x="63" y="381"/>
                    <a:pt x="45" y="378"/>
                    <a:pt x="55" y="353"/>
                  </a:cubicBezTo>
                  <a:cubicBezTo>
                    <a:pt x="65" y="328"/>
                    <a:pt x="76" y="317"/>
                    <a:pt x="68" y="307"/>
                  </a:cubicBezTo>
                  <a:cubicBezTo>
                    <a:pt x="60" y="297"/>
                    <a:pt x="72" y="305"/>
                    <a:pt x="77" y="286"/>
                  </a:cubicBezTo>
                  <a:cubicBezTo>
                    <a:pt x="82" y="268"/>
                    <a:pt x="72" y="246"/>
                    <a:pt x="92" y="246"/>
                  </a:cubicBezTo>
                  <a:cubicBezTo>
                    <a:pt x="141" y="247"/>
                    <a:pt x="63" y="253"/>
                    <a:pt x="88" y="235"/>
                  </a:cubicBezTo>
                  <a:cubicBezTo>
                    <a:pt x="112" y="217"/>
                    <a:pt x="54" y="241"/>
                    <a:pt x="71" y="221"/>
                  </a:cubicBezTo>
                  <a:cubicBezTo>
                    <a:pt x="89" y="202"/>
                    <a:pt x="10" y="226"/>
                    <a:pt x="36" y="211"/>
                  </a:cubicBezTo>
                  <a:cubicBezTo>
                    <a:pt x="62" y="197"/>
                    <a:pt x="65" y="185"/>
                    <a:pt x="75" y="185"/>
                  </a:cubicBezTo>
                  <a:cubicBezTo>
                    <a:pt x="85" y="186"/>
                    <a:pt x="63" y="174"/>
                    <a:pt x="92" y="174"/>
                  </a:cubicBezTo>
                  <a:cubicBezTo>
                    <a:pt x="121" y="174"/>
                    <a:pt x="60" y="159"/>
                    <a:pt x="80" y="150"/>
                  </a:cubicBezTo>
                  <a:cubicBezTo>
                    <a:pt x="99" y="140"/>
                    <a:pt x="67" y="128"/>
                    <a:pt x="80" y="122"/>
                  </a:cubicBezTo>
                  <a:cubicBezTo>
                    <a:pt x="93" y="115"/>
                    <a:pt x="52" y="96"/>
                    <a:pt x="71" y="94"/>
                  </a:cubicBezTo>
                  <a:cubicBezTo>
                    <a:pt x="91" y="93"/>
                    <a:pt x="98" y="76"/>
                    <a:pt x="106" y="86"/>
                  </a:cubicBezTo>
                  <a:cubicBezTo>
                    <a:pt x="114" y="96"/>
                    <a:pt x="126" y="95"/>
                    <a:pt x="126" y="95"/>
                  </a:cubicBezTo>
                  <a:cubicBezTo>
                    <a:pt x="126" y="95"/>
                    <a:pt x="86" y="67"/>
                    <a:pt x="101" y="67"/>
                  </a:cubicBezTo>
                  <a:cubicBezTo>
                    <a:pt x="115" y="67"/>
                    <a:pt x="93" y="47"/>
                    <a:pt x="109" y="47"/>
                  </a:cubicBezTo>
                  <a:cubicBezTo>
                    <a:pt x="125" y="47"/>
                    <a:pt x="117" y="31"/>
                    <a:pt x="132" y="33"/>
                  </a:cubicBezTo>
                  <a:cubicBezTo>
                    <a:pt x="146" y="34"/>
                    <a:pt x="109" y="21"/>
                    <a:pt x="140" y="7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69" name="Freeform 10"/>
            <p:cNvSpPr>
              <a:spLocks/>
            </p:cNvSpPr>
            <p:nvPr userDrawn="1"/>
          </p:nvSpPr>
          <p:spPr bwMode="auto">
            <a:xfrm>
              <a:off x="-16767" y="1581"/>
              <a:ext cx="530" cy="347"/>
            </a:xfrm>
            <a:custGeom>
              <a:avLst/>
              <a:gdLst>
                <a:gd name="T0" fmla="*/ 164 w 224"/>
                <a:gd name="T1" fmla="*/ 143 h 147"/>
                <a:gd name="T2" fmla="*/ 182 w 224"/>
                <a:gd name="T3" fmla="*/ 130 h 147"/>
                <a:gd name="T4" fmla="*/ 195 w 224"/>
                <a:gd name="T5" fmla="*/ 124 h 147"/>
                <a:gd name="T6" fmla="*/ 217 w 224"/>
                <a:gd name="T7" fmla="*/ 109 h 147"/>
                <a:gd name="T8" fmla="*/ 219 w 224"/>
                <a:gd name="T9" fmla="*/ 81 h 147"/>
                <a:gd name="T10" fmla="*/ 200 w 224"/>
                <a:gd name="T11" fmla="*/ 74 h 147"/>
                <a:gd name="T12" fmla="*/ 184 w 224"/>
                <a:gd name="T13" fmla="*/ 80 h 147"/>
                <a:gd name="T14" fmla="*/ 197 w 224"/>
                <a:gd name="T15" fmla="*/ 66 h 147"/>
                <a:gd name="T16" fmla="*/ 202 w 224"/>
                <a:gd name="T17" fmla="*/ 53 h 147"/>
                <a:gd name="T18" fmla="*/ 188 w 224"/>
                <a:gd name="T19" fmla="*/ 39 h 147"/>
                <a:gd name="T20" fmla="*/ 182 w 224"/>
                <a:gd name="T21" fmla="*/ 26 h 147"/>
                <a:gd name="T22" fmla="*/ 173 w 224"/>
                <a:gd name="T23" fmla="*/ 9 h 147"/>
                <a:gd name="T24" fmla="*/ 137 w 224"/>
                <a:gd name="T25" fmla="*/ 4 h 147"/>
                <a:gd name="T26" fmla="*/ 102 w 224"/>
                <a:gd name="T27" fmla="*/ 16 h 147"/>
                <a:gd name="T28" fmla="*/ 73 w 224"/>
                <a:gd name="T29" fmla="*/ 20 h 147"/>
                <a:gd name="T30" fmla="*/ 49 w 224"/>
                <a:gd name="T31" fmla="*/ 36 h 147"/>
                <a:gd name="T32" fmla="*/ 25 w 224"/>
                <a:gd name="T33" fmla="*/ 62 h 147"/>
                <a:gd name="T34" fmla="*/ 18 w 224"/>
                <a:gd name="T35" fmla="*/ 93 h 147"/>
                <a:gd name="T36" fmla="*/ 74 w 224"/>
                <a:gd name="T37" fmla="*/ 104 h 147"/>
                <a:gd name="T38" fmla="*/ 101 w 224"/>
                <a:gd name="T39" fmla="*/ 109 h 147"/>
                <a:gd name="T40" fmla="*/ 116 w 224"/>
                <a:gd name="T41" fmla="*/ 130 h 147"/>
                <a:gd name="T42" fmla="*/ 164 w 224"/>
                <a:gd name="T43" fmla="*/ 143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24" h="147">
                  <a:moveTo>
                    <a:pt x="164" y="143"/>
                  </a:moveTo>
                  <a:cubicBezTo>
                    <a:pt x="172" y="147"/>
                    <a:pt x="185" y="138"/>
                    <a:pt x="182" y="130"/>
                  </a:cubicBezTo>
                  <a:cubicBezTo>
                    <a:pt x="180" y="123"/>
                    <a:pt x="187" y="118"/>
                    <a:pt x="195" y="124"/>
                  </a:cubicBezTo>
                  <a:cubicBezTo>
                    <a:pt x="203" y="130"/>
                    <a:pt x="211" y="118"/>
                    <a:pt x="217" y="109"/>
                  </a:cubicBezTo>
                  <a:cubicBezTo>
                    <a:pt x="224" y="100"/>
                    <a:pt x="221" y="91"/>
                    <a:pt x="219" y="81"/>
                  </a:cubicBezTo>
                  <a:cubicBezTo>
                    <a:pt x="216" y="71"/>
                    <a:pt x="212" y="72"/>
                    <a:pt x="200" y="74"/>
                  </a:cubicBezTo>
                  <a:cubicBezTo>
                    <a:pt x="189" y="75"/>
                    <a:pt x="184" y="80"/>
                    <a:pt x="184" y="80"/>
                  </a:cubicBezTo>
                  <a:cubicBezTo>
                    <a:pt x="184" y="80"/>
                    <a:pt x="188" y="67"/>
                    <a:pt x="197" y="66"/>
                  </a:cubicBezTo>
                  <a:cubicBezTo>
                    <a:pt x="206" y="65"/>
                    <a:pt x="211" y="56"/>
                    <a:pt x="202" y="53"/>
                  </a:cubicBezTo>
                  <a:cubicBezTo>
                    <a:pt x="193" y="50"/>
                    <a:pt x="194" y="44"/>
                    <a:pt x="188" y="39"/>
                  </a:cubicBezTo>
                  <a:cubicBezTo>
                    <a:pt x="182" y="35"/>
                    <a:pt x="186" y="30"/>
                    <a:pt x="182" y="26"/>
                  </a:cubicBezTo>
                  <a:cubicBezTo>
                    <a:pt x="177" y="21"/>
                    <a:pt x="179" y="8"/>
                    <a:pt x="173" y="9"/>
                  </a:cubicBezTo>
                  <a:cubicBezTo>
                    <a:pt x="168" y="9"/>
                    <a:pt x="151" y="0"/>
                    <a:pt x="137" y="4"/>
                  </a:cubicBezTo>
                  <a:cubicBezTo>
                    <a:pt x="122" y="9"/>
                    <a:pt x="111" y="8"/>
                    <a:pt x="102" y="16"/>
                  </a:cubicBezTo>
                  <a:cubicBezTo>
                    <a:pt x="94" y="24"/>
                    <a:pt x="82" y="20"/>
                    <a:pt x="73" y="20"/>
                  </a:cubicBezTo>
                  <a:cubicBezTo>
                    <a:pt x="59" y="29"/>
                    <a:pt x="72" y="36"/>
                    <a:pt x="49" y="36"/>
                  </a:cubicBezTo>
                  <a:cubicBezTo>
                    <a:pt x="26" y="36"/>
                    <a:pt x="43" y="61"/>
                    <a:pt x="25" y="62"/>
                  </a:cubicBezTo>
                  <a:cubicBezTo>
                    <a:pt x="6" y="62"/>
                    <a:pt x="0" y="73"/>
                    <a:pt x="18" y="93"/>
                  </a:cubicBezTo>
                  <a:cubicBezTo>
                    <a:pt x="36" y="114"/>
                    <a:pt x="61" y="127"/>
                    <a:pt x="74" y="104"/>
                  </a:cubicBezTo>
                  <a:cubicBezTo>
                    <a:pt x="87" y="81"/>
                    <a:pt x="95" y="88"/>
                    <a:pt x="101" y="109"/>
                  </a:cubicBezTo>
                  <a:cubicBezTo>
                    <a:pt x="108" y="130"/>
                    <a:pt x="113" y="115"/>
                    <a:pt x="116" y="130"/>
                  </a:cubicBezTo>
                  <a:cubicBezTo>
                    <a:pt x="119" y="145"/>
                    <a:pt x="148" y="134"/>
                    <a:pt x="164" y="143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71" name="Freeform 11"/>
            <p:cNvSpPr>
              <a:spLocks/>
            </p:cNvSpPr>
            <p:nvPr userDrawn="1"/>
          </p:nvSpPr>
          <p:spPr bwMode="auto">
            <a:xfrm>
              <a:off x="-11059" y="-1849"/>
              <a:ext cx="2487" cy="2346"/>
            </a:xfrm>
            <a:custGeom>
              <a:avLst/>
              <a:gdLst>
                <a:gd name="T0" fmla="*/ 804 w 1053"/>
                <a:gd name="T1" fmla="*/ 904 h 993"/>
                <a:gd name="T2" fmla="*/ 684 w 1053"/>
                <a:gd name="T3" fmla="*/ 903 h 993"/>
                <a:gd name="T4" fmla="*/ 569 w 1053"/>
                <a:gd name="T5" fmla="*/ 926 h 993"/>
                <a:gd name="T6" fmla="*/ 500 w 1053"/>
                <a:gd name="T7" fmla="*/ 940 h 993"/>
                <a:gd name="T8" fmla="*/ 421 w 1053"/>
                <a:gd name="T9" fmla="*/ 939 h 993"/>
                <a:gd name="T10" fmla="*/ 372 w 1053"/>
                <a:gd name="T11" fmla="*/ 967 h 993"/>
                <a:gd name="T12" fmla="*/ 302 w 1053"/>
                <a:gd name="T13" fmla="*/ 990 h 993"/>
                <a:gd name="T14" fmla="*/ 304 w 1053"/>
                <a:gd name="T15" fmla="*/ 953 h 993"/>
                <a:gd name="T16" fmla="*/ 285 w 1053"/>
                <a:gd name="T17" fmla="*/ 912 h 993"/>
                <a:gd name="T18" fmla="*/ 222 w 1053"/>
                <a:gd name="T19" fmla="*/ 899 h 993"/>
                <a:gd name="T20" fmla="*/ 191 w 1053"/>
                <a:gd name="T21" fmla="*/ 865 h 993"/>
                <a:gd name="T22" fmla="*/ 188 w 1053"/>
                <a:gd name="T23" fmla="*/ 821 h 993"/>
                <a:gd name="T24" fmla="*/ 168 w 1053"/>
                <a:gd name="T25" fmla="*/ 796 h 993"/>
                <a:gd name="T26" fmla="*/ 155 w 1053"/>
                <a:gd name="T27" fmla="*/ 768 h 993"/>
                <a:gd name="T28" fmla="*/ 151 w 1053"/>
                <a:gd name="T29" fmla="*/ 742 h 993"/>
                <a:gd name="T30" fmla="*/ 148 w 1053"/>
                <a:gd name="T31" fmla="*/ 721 h 993"/>
                <a:gd name="T32" fmla="*/ 162 w 1053"/>
                <a:gd name="T33" fmla="*/ 696 h 993"/>
                <a:gd name="T34" fmla="*/ 175 w 1053"/>
                <a:gd name="T35" fmla="*/ 685 h 993"/>
                <a:gd name="T36" fmla="*/ 189 w 1053"/>
                <a:gd name="T37" fmla="*/ 669 h 993"/>
                <a:gd name="T38" fmla="*/ 212 w 1053"/>
                <a:gd name="T39" fmla="*/ 666 h 993"/>
                <a:gd name="T40" fmla="*/ 255 w 1053"/>
                <a:gd name="T41" fmla="*/ 638 h 993"/>
                <a:gd name="T42" fmla="*/ 291 w 1053"/>
                <a:gd name="T43" fmla="*/ 611 h 993"/>
                <a:gd name="T44" fmla="*/ 319 w 1053"/>
                <a:gd name="T45" fmla="*/ 599 h 993"/>
                <a:gd name="T46" fmla="*/ 348 w 1053"/>
                <a:gd name="T47" fmla="*/ 584 h 993"/>
                <a:gd name="T48" fmla="*/ 397 w 1053"/>
                <a:gd name="T49" fmla="*/ 558 h 993"/>
                <a:gd name="T50" fmla="*/ 436 w 1053"/>
                <a:gd name="T51" fmla="*/ 526 h 993"/>
                <a:gd name="T52" fmla="*/ 474 w 1053"/>
                <a:gd name="T53" fmla="*/ 527 h 993"/>
                <a:gd name="T54" fmla="*/ 465 w 1053"/>
                <a:gd name="T55" fmla="*/ 485 h 993"/>
                <a:gd name="T56" fmla="*/ 356 w 1053"/>
                <a:gd name="T57" fmla="*/ 439 h 993"/>
                <a:gd name="T58" fmla="*/ 325 w 1053"/>
                <a:gd name="T59" fmla="*/ 420 h 993"/>
                <a:gd name="T60" fmla="*/ 306 w 1053"/>
                <a:gd name="T61" fmla="*/ 397 h 993"/>
                <a:gd name="T62" fmla="*/ 273 w 1053"/>
                <a:gd name="T63" fmla="*/ 314 h 993"/>
                <a:gd name="T64" fmla="*/ 243 w 1053"/>
                <a:gd name="T65" fmla="*/ 262 h 993"/>
                <a:gd name="T66" fmla="*/ 199 w 1053"/>
                <a:gd name="T67" fmla="*/ 201 h 993"/>
                <a:gd name="T68" fmla="*/ 0 w 1053"/>
                <a:gd name="T69" fmla="*/ 132 h 993"/>
                <a:gd name="T70" fmla="*/ 12 w 1053"/>
                <a:gd name="T71" fmla="*/ 105 h 993"/>
                <a:gd name="T72" fmla="*/ 49 w 1053"/>
                <a:gd name="T73" fmla="*/ 105 h 993"/>
                <a:gd name="T74" fmla="*/ 191 w 1053"/>
                <a:gd name="T75" fmla="*/ 150 h 993"/>
                <a:gd name="T76" fmla="*/ 294 w 1053"/>
                <a:gd name="T77" fmla="*/ 165 h 993"/>
                <a:gd name="T78" fmla="*/ 318 w 1053"/>
                <a:gd name="T79" fmla="*/ 158 h 993"/>
                <a:gd name="T80" fmla="*/ 390 w 1053"/>
                <a:gd name="T81" fmla="*/ 189 h 993"/>
                <a:gd name="T82" fmla="*/ 430 w 1053"/>
                <a:gd name="T83" fmla="*/ 140 h 993"/>
                <a:gd name="T84" fmla="*/ 442 w 1053"/>
                <a:gd name="T85" fmla="*/ 117 h 993"/>
                <a:gd name="T86" fmla="*/ 499 w 1053"/>
                <a:gd name="T87" fmla="*/ 40 h 993"/>
                <a:gd name="T88" fmla="*/ 555 w 1053"/>
                <a:gd name="T89" fmla="*/ 24 h 993"/>
                <a:gd name="T90" fmla="*/ 605 w 1053"/>
                <a:gd name="T91" fmla="*/ 17 h 993"/>
                <a:gd name="T92" fmla="*/ 670 w 1053"/>
                <a:gd name="T93" fmla="*/ 56 h 993"/>
                <a:gd name="T94" fmla="*/ 670 w 1053"/>
                <a:gd name="T95" fmla="*/ 117 h 993"/>
                <a:gd name="T96" fmla="*/ 681 w 1053"/>
                <a:gd name="T97" fmla="*/ 162 h 993"/>
                <a:gd name="T98" fmla="*/ 755 w 1053"/>
                <a:gd name="T99" fmla="*/ 216 h 993"/>
                <a:gd name="T100" fmla="*/ 818 w 1053"/>
                <a:gd name="T101" fmla="*/ 345 h 993"/>
                <a:gd name="T102" fmla="*/ 860 w 1053"/>
                <a:gd name="T103" fmla="*/ 418 h 993"/>
                <a:gd name="T104" fmla="*/ 889 w 1053"/>
                <a:gd name="T105" fmla="*/ 479 h 993"/>
                <a:gd name="T106" fmla="*/ 898 w 1053"/>
                <a:gd name="T107" fmla="*/ 532 h 993"/>
                <a:gd name="T108" fmla="*/ 986 w 1053"/>
                <a:gd name="T109" fmla="*/ 623 h 993"/>
                <a:gd name="T110" fmla="*/ 990 w 1053"/>
                <a:gd name="T111" fmla="*/ 722 h 993"/>
                <a:gd name="T112" fmla="*/ 965 w 1053"/>
                <a:gd name="T113" fmla="*/ 758 h 993"/>
                <a:gd name="T114" fmla="*/ 868 w 1053"/>
                <a:gd name="T115" fmla="*/ 835 h 993"/>
                <a:gd name="T116" fmla="*/ 804 w 1053"/>
                <a:gd name="T117" fmla="*/ 904 h 9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53" h="993">
                  <a:moveTo>
                    <a:pt x="804" y="904"/>
                  </a:moveTo>
                  <a:cubicBezTo>
                    <a:pt x="700" y="929"/>
                    <a:pt x="719" y="882"/>
                    <a:pt x="684" y="903"/>
                  </a:cubicBezTo>
                  <a:cubicBezTo>
                    <a:pt x="623" y="941"/>
                    <a:pt x="593" y="906"/>
                    <a:pt x="569" y="926"/>
                  </a:cubicBezTo>
                  <a:cubicBezTo>
                    <a:pt x="530" y="960"/>
                    <a:pt x="517" y="913"/>
                    <a:pt x="500" y="940"/>
                  </a:cubicBezTo>
                  <a:cubicBezTo>
                    <a:pt x="482" y="966"/>
                    <a:pt x="467" y="918"/>
                    <a:pt x="421" y="939"/>
                  </a:cubicBezTo>
                  <a:cubicBezTo>
                    <a:pt x="361" y="966"/>
                    <a:pt x="404" y="967"/>
                    <a:pt x="372" y="967"/>
                  </a:cubicBezTo>
                  <a:cubicBezTo>
                    <a:pt x="344" y="967"/>
                    <a:pt x="318" y="993"/>
                    <a:pt x="302" y="990"/>
                  </a:cubicBezTo>
                  <a:cubicBezTo>
                    <a:pt x="296" y="989"/>
                    <a:pt x="345" y="942"/>
                    <a:pt x="304" y="953"/>
                  </a:cubicBezTo>
                  <a:cubicBezTo>
                    <a:pt x="268" y="964"/>
                    <a:pt x="282" y="926"/>
                    <a:pt x="285" y="912"/>
                  </a:cubicBezTo>
                  <a:cubicBezTo>
                    <a:pt x="205" y="974"/>
                    <a:pt x="259" y="888"/>
                    <a:pt x="222" y="899"/>
                  </a:cubicBezTo>
                  <a:cubicBezTo>
                    <a:pt x="179" y="912"/>
                    <a:pt x="208" y="885"/>
                    <a:pt x="191" y="865"/>
                  </a:cubicBezTo>
                  <a:cubicBezTo>
                    <a:pt x="173" y="844"/>
                    <a:pt x="203" y="830"/>
                    <a:pt x="188" y="821"/>
                  </a:cubicBezTo>
                  <a:cubicBezTo>
                    <a:pt x="172" y="811"/>
                    <a:pt x="184" y="806"/>
                    <a:pt x="168" y="796"/>
                  </a:cubicBezTo>
                  <a:cubicBezTo>
                    <a:pt x="151" y="786"/>
                    <a:pt x="171" y="778"/>
                    <a:pt x="155" y="768"/>
                  </a:cubicBezTo>
                  <a:cubicBezTo>
                    <a:pt x="138" y="757"/>
                    <a:pt x="170" y="758"/>
                    <a:pt x="151" y="742"/>
                  </a:cubicBezTo>
                  <a:cubicBezTo>
                    <a:pt x="133" y="725"/>
                    <a:pt x="178" y="729"/>
                    <a:pt x="148" y="721"/>
                  </a:cubicBezTo>
                  <a:cubicBezTo>
                    <a:pt x="125" y="716"/>
                    <a:pt x="156" y="687"/>
                    <a:pt x="162" y="696"/>
                  </a:cubicBezTo>
                  <a:cubicBezTo>
                    <a:pt x="170" y="708"/>
                    <a:pt x="192" y="693"/>
                    <a:pt x="175" y="685"/>
                  </a:cubicBezTo>
                  <a:cubicBezTo>
                    <a:pt x="159" y="676"/>
                    <a:pt x="174" y="674"/>
                    <a:pt x="189" y="669"/>
                  </a:cubicBezTo>
                  <a:cubicBezTo>
                    <a:pt x="205" y="664"/>
                    <a:pt x="200" y="658"/>
                    <a:pt x="212" y="666"/>
                  </a:cubicBezTo>
                  <a:cubicBezTo>
                    <a:pt x="231" y="679"/>
                    <a:pt x="227" y="628"/>
                    <a:pt x="255" y="638"/>
                  </a:cubicBezTo>
                  <a:cubicBezTo>
                    <a:pt x="278" y="647"/>
                    <a:pt x="263" y="591"/>
                    <a:pt x="291" y="611"/>
                  </a:cubicBezTo>
                  <a:cubicBezTo>
                    <a:pt x="310" y="625"/>
                    <a:pt x="303" y="598"/>
                    <a:pt x="319" y="599"/>
                  </a:cubicBezTo>
                  <a:cubicBezTo>
                    <a:pt x="336" y="599"/>
                    <a:pt x="326" y="581"/>
                    <a:pt x="348" y="584"/>
                  </a:cubicBezTo>
                  <a:cubicBezTo>
                    <a:pt x="371" y="587"/>
                    <a:pt x="371" y="566"/>
                    <a:pt x="397" y="558"/>
                  </a:cubicBezTo>
                  <a:cubicBezTo>
                    <a:pt x="424" y="550"/>
                    <a:pt x="415" y="545"/>
                    <a:pt x="436" y="526"/>
                  </a:cubicBezTo>
                  <a:cubicBezTo>
                    <a:pt x="460" y="504"/>
                    <a:pt x="451" y="542"/>
                    <a:pt x="474" y="527"/>
                  </a:cubicBezTo>
                  <a:cubicBezTo>
                    <a:pt x="495" y="515"/>
                    <a:pt x="468" y="517"/>
                    <a:pt x="465" y="485"/>
                  </a:cubicBezTo>
                  <a:cubicBezTo>
                    <a:pt x="462" y="449"/>
                    <a:pt x="373" y="459"/>
                    <a:pt x="356" y="439"/>
                  </a:cubicBezTo>
                  <a:cubicBezTo>
                    <a:pt x="341" y="422"/>
                    <a:pt x="340" y="435"/>
                    <a:pt x="325" y="420"/>
                  </a:cubicBezTo>
                  <a:cubicBezTo>
                    <a:pt x="320" y="416"/>
                    <a:pt x="314" y="409"/>
                    <a:pt x="306" y="397"/>
                  </a:cubicBezTo>
                  <a:cubicBezTo>
                    <a:pt x="287" y="371"/>
                    <a:pt x="320" y="342"/>
                    <a:pt x="273" y="314"/>
                  </a:cubicBezTo>
                  <a:cubicBezTo>
                    <a:pt x="229" y="288"/>
                    <a:pt x="273" y="260"/>
                    <a:pt x="243" y="262"/>
                  </a:cubicBezTo>
                  <a:cubicBezTo>
                    <a:pt x="219" y="264"/>
                    <a:pt x="250" y="231"/>
                    <a:pt x="199" y="201"/>
                  </a:cubicBezTo>
                  <a:cubicBezTo>
                    <a:pt x="132" y="161"/>
                    <a:pt x="58" y="207"/>
                    <a:pt x="0" y="132"/>
                  </a:cubicBezTo>
                  <a:cubicBezTo>
                    <a:pt x="24" y="125"/>
                    <a:pt x="0" y="120"/>
                    <a:pt x="12" y="105"/>
                  </a:cubicBezTo>
                  <a:cubicBezTo>
                    <a:pt x="24" y="89"/>
                    <a:pt x="36" y="79"/>
                    <a:pt x="49" y="105"/>
                  </a:cubicBezTo>
                  <a:cubicBezTo>
                    <a:pt x="62" y="131"/>
                    <a:pt x="150" y="147"/>
                    <a:pt x="191" y="150"/>
                  </a:cubicBezTo>
                  <a:cubicBezTo>
                    <a:pt x="232" y="153"/>
                    <a:pt x="286" y="183"/>
                    <a:pt x="294" y="165"/>
                  </a:cubicBezTo>
                  <a:cubicBezTo>
                    <a:pt x="302" y="147"/>
                    <a:pt x="302" y="135"/>
                    <a:pt x="318" y="158"/>
                  </a:cubicBezTo>
                  <a:cubicBezTo>
                    <a:pt x="334" y="181"/>
                    <a:pt x="377" y="216"/>
                    <a:pt x="390" y="189"/>
                  </a:cubicBezTo>
                  <a:cubicBezTo>
                    <a:pt x="402" y="162"/>
                    <a:pt x="412" y="143"/>
                    <a:pt x="430" y="140"/>
                  </a:cubicBezTo>
                  <a:cubicBezTo>
                    <a:pt x="448" y="137"/>
                    <a:pt x="460" y="140"/>
                    <a:pt x="442" y="117"/>
                  </a:cubicBezTo>
                  <a:cubicBezTo>
                    <a:pt x="424" y="94"/>
                    <a:pt x="482" y="61"/>
                    <a:pt x="499" y="40"/>
                  </a:cubicBezTo>
                  <a:cubicBezTo>
                    <a:pt x="515" y="18"/>
                    <a:pt x="534" y="37"/>
                    <a:pt x="555" y="24"/>
                  </a:cubicBezTo>
                  <a:cubicBezTo>
                    <a:pt x="576" y="11"/>
                    <a:pt x="605" y="0"/>
                    <a:pt x="605" y="17"/>
                  </a:cubicBezTo>
                  <a:cubicBezTo>
                    <a:pt x="605" y="35"/>
                    <a:pt x="653" y="48"/>
                    <a:pt x="670" y="56"/>
                  </a:cubicBezTo>
                  <a:cubicBezTo>
                    <a:pt x="686" y="64"/>
                    <a:pt x="655" y="106"/>
                    <a:pt x="670" y="117"/>
                  </a:cubicBezTo>
                  <a:cubicBezTo>
                    <a:pt x="684" y="128"/>
                    <a:pt x="670" y="147"/>
                    <a:pt x="681" y="162"/>
                  </a:cubicBezTo>
                  <a:cubicBezTo>
                    <a:pt x="716" y="217"/>
                    <a:pt x="719" y="170"/>
                    <a:pt x="755" y="216"/>
                  </a:cubicBezTo>
                  <a:cubicBezTo>
                    <a:pt x="812" y="288"/>
                    <a:pt x="716" y="264"/>
                    <a:pt x="818" y="345"/>
                  </a:cubicBezTo>
                  <a:cubicBezTo>
                    <a:pt x="885" y="399"/>
                    <a:pt x="886" y="427"/>
                    <a:pt x="860" y="418"/>
                  </a:cubicBezTo>
                  <a:cubicBezTo>
                    <a:pt x="844" y="413"/>
                    <a:pt x="870" y="473"/>
                    <a:pt x="889" y="479"/>
                  </a:cubicBezTo>
                  <a:cubicBezTo>
                    <a:pt x="931" y="491"/>
                    <a:pt x="838" y="503"/>
                    <a:pt x="898" y="532"/>
                  </a:cubicBezTo>
                  <a:cubicBezTo>
                    <a:pt x="1022" y="590"/>
                    <a:pt x="845" y="575"/>
                    <a:pt x="986" y="623"/>
                  </a:cubicBezTo>
                  <a:cubicBezTo>
                    <a:pt x="1053" y="646"/>
                    <a:pt x="1029" y="707"/>
                    <a:pt x="990" y="722"/>
                  </a:cubicBezTo>
                  <a:cubicBezTo>
                    <a:pt x="961" y="734"/>
                    <a:pt x="996" y="760"/>
                    <a:pt x="965" y="758"/>
                  </a:cubicBezTo>
                  <a:cubicBezTo>
                    <a:pt x="946" y="757"/>
                    <a:pt x="937" y="794"/>
                    <a:pt x="868" y="835"/>
                  </a:cubicBezTo>
                  <a:cubicBezTo>
                    <a:pt x="851" y="846"/>
                    <a:pt x="800" y="885"/>
                    <a:pt x="804" y="904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72" name="Freeform 12"/>
            <p:cNvSpPr>
              <a:spLocks/>
            </p:cNvSpPr>
            <p:nvPr userDrawn="1"/>
          </p:nvSpPr>
          <p:spPr bwMode="auto">
            <a:xfrm>
              <a:off x="-12843" y="-1549"/>
              <a:ext cx="2551" cy="3203"/>
            </a:xfrm>
            <a:custGeom>
              <a:avLst/>
              <a:gdLst>
                <a:gd name="T0" fmla="*/ 755 w 1080"/>
                <a:gd name="T1" fmla="*/ 5 h 1356"/>
                <a:gd name="T2" fmla="*/ 954 w 1080"/>
                <a:gd name="T3" fmla="*/ 74 h 1356"/>
                <a:gd name="T4" fmla="*/ 998 w 1080"/>
                <a:gd name="T5" fmla="*/ 135 h 1356"/>
                <a:gd name="T6" fmla="*/ 1028 w 1080"/>
                <a:gd name="T7" fmla="*/ 187 h 1356"/>
                <a:gd name="T8" fmla="*/ 1061 w 1080"/>
                <a:gd name="T9" fmla="*/ 270 h 1356"/>
                <a:gd name="T10" fmla="*/ 1080 w 1080"/>
                <a:gd name="T11" fmla="*/ 293 h 1356"/>
                <a:gd name="T12" fmla="*/ 1044 w 1080"/>
                <a:gd name="T13" fmla="*/ 311 h 1356"/>
                <a:gd name="T14" fmla="*/ 977 w 1080"/>
                <a:gd name="T15" fmla="*/ 297 h 1356"/>
                <a:gd name="T16" fmla="*/ 942 w 1080"/>
                <a:gd name="T17" fmla="*/ 313 h 1356"/>
                <a:gd name="T18" fmla="*/ 894 w 1080"/>
                <a:gd name="T19" fmla="*/ 334 h 1356"/>
                <a:gd name="T20" fmla="*/ 894 w 1080"/>
                <a:gd name="T21" fmla="*/ 401 h 1356"/>
                <a:gd name="T22" fmla="*/ 843 w 1080"/>
                <a:gd name="T23" fmla="*/ 461 h 1356"/>
                <a:gd name="T24" fmla="*/ 776 w 1080"/>
                <a:gd name="T25" fmla="*/ 495 h 1356"/>
                <a:gd name="T26" fmla="*/ 730 w 1080"/>
                <a:gd name="T27" fmla="*/ 523 h 1356"/>
                <a:gd name="T28" fmla="*/ 654 w 1080"/>
                <a:gd name="T29" fmla="*/ 539 h 1356"/>
                <a:gd name="T30" fmla="*/ 617 w 1080"/>
                <a:gd name="T31" fmla="*/ 564 h 1356"/>
                <a:gd name="T32" fmla="*/ 583 w 1080"/>
                <a:gd name="T33" fmla="*/ 573 h 1356"/>
                <a:gd name="T34" fmla="*/ 574 w 1080"/>
                <a:gd name="T35" fmla="*/ 668 h 1356"/>
                <a:gd name="T36" fmla="*/ 597 w 1080"/>
                <a:gd name="T37" fmla="*/ 778 h 1356"/>
                <a:gd name="T38" fmla="*/ 645 w 1080"/>
                <a:gd name="T39" fmla="*/ 783 h 1356"/>
                <a:gd name="T40" fmla="*/ 700 w 1080"/>
                <a:gd name="T41" fmla="*/ 815 h 1356"/>
                <a:gd name="T42" fmla="*/ 728 w 1080"/>
                <a:gd name="T43" fmla="*/ 854 h 1356"/>
                <a:gd name="T44" fmla="*/ 677 w 1080"/>
                <a:gd name="T45" fmla="*/ 866 h 1356"/>
                <a:gd name="T46" fmla="*/ 615 w 1080"/>
                <a:gd name="T47" fmla="*/ 854 h 1356"/>
                <a:gd name="T48" fmla="*/ 730 w 1080"/>
                <a:gd name="T49" fmla="*/ 870 h 1356"/>
                <a:gd name="T50" fmla="*/ 670 w 1080"/>
                <a:gd name="T51" fmla="*/ 930 h 1356"/>
                <a:gd name="T52" fmla="*/ 627 w 1080"/>
                <a:gd name="T53" fmla="*/ 916 h 1356"/>
                <a:gd name="T54" fmla="*/ 540 w 1080"/>
                <a:gd name="T55" fmla="*/ 944 h 1356"/>
                <a:gd name="T56" fmla="*/ 583 w 1080"/>
                <a:gd name="T57" fmla="*/ 979 h 1356"/>
                <a:gd name="T58" fmla="*/ 569 w 1080"/>
                <a:gd name="T59" fmla="*/ 1018 h 1356"/>
                <a:gd name="T60" fmla="*/ 564 w 1080"/>
                <a:gd name="T61" fmla="*/ 1096 h 1356"/>
                <a:gd name="T62" fmla="*/ 553 w 1080"/>
                <a:gd name="T63" fmla="*/ 1193 h 1356"/>
                <a:gd name="T64" fmla="*/ 507 w 1080"/>
                <a:gd name="T65" fmla="*/ 1252 h 1356"/>
                <a:gd name="T66" fmla="*/ 428 w 1080"/>
                <a:gd name="T67" fmla="*/ 1246 h 1356"/>
                <a:gd name="T68" fmla="*/ 396 w 1080"/>
                <a:gd name="T69" fmla="*/ 1273 h 1356"/>
                <a:gd name="T70" fmla="*/ 394 w 1080"/>
                <a:gd name="T71" fmla="*/ 1319 h 1356"/>
                <a:gd name="T72" fmla="*/ 299 w 1080"/>
                <a:gd name="T73" fmla="*/ 1324 h 1356"/>
                <a:gd name="T74" fmla="*/ 221 w 1080"/>
                <a:gd name="T75" fmla="*/ 1271 h 1356"/>
                <a:gd name="T76" fmla="*/ 186 w 1080"/>
                <a:gd name="T77" fmla="*/ 1220 h 1356"/>
                <a:gd name="T78" fmla="*/ 212 w 1080"/>
                <a:gd name="T79" fmla="*/ 1199 h 1356"/>
                <a:gd name="T80" fmla="*/ 180 w 1080"/>
                <a:gd name="T81" fmla="*/ 1167 h 1356"/>
                <a:gd name="T82" fmla="*/ 131 w 1080"/>
                <a:gd name="T83" fmla="*/ 1082 h 1356"/>
                <a:gd name="T84" fmla="*/ 108 w 1080"/>
                <a:gd name="T85" fmla="*/ 1059 h 1356"/>
                <a:gd name="T86" fmla="*/ 85 w 1080"/>
                <a:gd name="T87" fmla="*/ 1034 h 1356"/>
                <a:gd name="T88" fmla="*/ 57 w 1080"/>
                <a:gd name="T89" fmla="*/ 990 h 1356"/>
                <a:gd name="T90" fmla="*/ 48 w 1080"/>
                <a:gd name="T91" fmla="*/ 939 h 1356"/>
                <a:gd name="T92" fmla="*/ 67 w 1080"/>
                <a:gd name="T93" fmla="*/ 910 h 1356"/>
                <a:gd name="T94" fmla="*/ 71 w 1080"/>
                <a:gd name="T95" fmla="*/ 857 h 1356"/>
                <a:gd name="T96" fmla="*/ 108 w 1080"/>
                <a:gd name="T97" fmla="*/ 725 h 1356"/>
                <a:gd name="T98" fmla="*/ 140 w 1080"/>
                <a:gd name="T99" fmla="*/ 686 h 1356"/>
                <a:gd name="T100" fmla="*/ 108 w 1080"/>
                <a:gd name="T101" fmla="*/ 624 h 1356"/>
                <a:gd name="T102" fmla="*/ 99 w 1080"/>
                <a:gd name="T103" fmla="*/ 539 h 1356"/>
                <a:gd name="T104" fmla="*/ 85 w 1080"/>
                <a:gd name="T105" fmla="*/ 488 h 1356"/>
                <a:gd name="T106" fmla="*/ 214 w 1080"/>
                <a:gd name="T107" fmla="*/ 408 h 1356"/>
                <a:gd name="T108" fmla="*/ 274 w 1080"/>
                <a:gd name="T109" fmla="*/ 325 h 1356"/>
                <a:gd name="T110" fmla="*/ 299 w 1080"/>
                <a:gd name="T111" fmla="*/ 233 h 1356"/>
                <a:gd name="T112" fmla="*/ 362 w 1080"/>
                <a:gd name="T113" fmla="*/ 226 h 1356"/>
                <a:gd name="T114" fmla="*/ 421 w 1080"/>
                <a:gd name="T115" fmla="*/ 127 h 1356"/>
                <a:gd name="T116" fmla="*/ 518 w 1080"/>
                <a:gd name="T117" fmla="*/ 62 h 1356"/>
                <a:gd name="T118" fmla="*/ 647 w 1080"/>
                <a:gd name="T119" fmla="*/ 62 h 1356"/>
                <a:gd name="T120" fmla="*/ 755 w 1080"/>
                <a:gd name="T121" fmla="*/ 5 h 1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080" h="1356">
                  <a:moveTo>
                    <a:pt x="755" y="5"/>
                  </a:moveTo>
                  <a:cubicBezTo>
                    <a:pt x="813" y="80"/>
                    <a:pt x="887" y="34"/>
                    <a:pt x="954" y="74"/>
                  </a:cubicBezTo>
                  <a:cubicBezTo>
                    <a:pt x="1005" y="104"/>
                    <a:pt x="974" y="137"/>
                    <a:pt x="998" y="135"/>
                  </a:cubicBezTo>
                  <a:cubicBezTo>
                    <a:pt x="1028" y="133"/>
                    <a:pt x="984" y="161"/>
                    <a:pt x="1028" y="187"/>
                  </a:cubicBezTo>
                  <a:cubicBezTo>
                    <a:pt x="1075" y="215"/>
                    <a:pt x="1042" y="244"/>
                    <a:pt x="1061" y="270"/>
                  </a:cubicBezTo>
                  <a:cubicBezTo>
                    <a:pt x="1069" y="282"/>
                    <a:pt x="1075" y="289"/>
                    <a:pt x="1080" y="293"/>
                  </a:cubicBezTo>
                  <a:cubicBezTo>
                    <a:pt x="1066" y="332"/>
                    <a:pt x="1047" y="290"/>
                    <a:pt x="1044" y="311"/>
                  </a:cubicBezTo>
                  <a:cubicBezTo>
                    <a:pt x="1039" y="343"/>
                    <a:pt x="1009" y="283"/>
                    <a:pt x="977" y="297"/>
                  </a:cubicBezTo>
                  <a:cubicBezTo>
                    <a:pt x="945" y="311"/>
                    <a:pt x="945" y="290"/>
                    <a:pt x="942" y="313"/>
                  </a:cubicBezTo>
                  <a:cubicBezTo>
                    <a:pt x="940" y="336"/>
                    <a:pt x="924" y="297"/>
                    <a:pt x="894" y="334"/>
                  </a:cubicBezTo>
                  <a:cubicBezTo>
                    <a:pt x="864" y="371"/>
                    <a:pt x="926" y="357"/>
                    <a:pt x="894" y="401"/>
                  </a:cubicBezTo>
                  <a:cubicBezTo>
                    <a:pt x="862" y="444"/>
                    <a:pt x="866" y="417"/>
                    <a:pt x="843" y="461"/>
                  </a:cubicBezTo>
                  <a:cubicBezTo>
                    <a:pt x="820" y="504"/>
                    <a:pt x="800" y="458"/>
                    <a:pt x="776" y="495"/>
                  </a:cubicBezTo>
                  <a:cubicBezTo>
                    <a:pt x="753" y="532"/>
                    <a:pt x="753" y="495"/>
                    <a:pt x="730" y="523"/>
                  </a:cubicBezTo>
                  <a:cubicBezTo>
                    <a:pt x="707" y="550"/>
                    <a:pt x="682" y="509"/>
                    <a:pt x="654" y="539"/>
                  </a:cubicBezTo>
                  <a:cubicBezTo>
                    <a:pt x="627" y="569"/>
                    <a:pt x="636" y="532"/>
                    <a:pt x="617" y="564"/>
                  </a:cubicBezTo>
                  <a:cubicBezTo>
                    <a:pt x="599" y="596"/>
                    <a:pt x="576" y="523"/>
                    <a:pt x="583" y="573"/>
                  </a:cubicBezTo>
                  <a:cubicBezTo>
                    <a:pt x="590" y="624"/>
                    <a:pt x="567" y="638"/>
                    <a:pt x="574" y="668"/>
                  </a:cubicBezTo>
                  <a:cubicBezTo>
                    <a:pt x="581" y="698"/>
                    <a:pt x="530" y="728"/>
                    <a:pt x="597" y="778"/>
                  </a:cubicBezTo>
                  <a:cubicBezTo>
                    <a:pt x="664" y="829"/>
                    <a:pt x="608" y="769"/>
                    <a:pt x="645" y="783"/>
                  </a:cubicBezTo>
                  <a:cubicBezTo>
                    <a:pt x="682" y="797"/>
                    <a:pt x="657" y="801"/>
                    <a:pt x="700" y="815"/>
                  </a:cubicBezTo>
                  <a:cubicBezTo>
                    <a:pt x="744" y="829"/>
                    <a:pt x="749" y="852"/>
                    <a:pt x="728" y="854"/>
                  </a:cubicBezTo>
                  <a:cubicBezTo>
                    <a:pt x="707" y="857"/>
                    <a:pt x="700" y="884"/>
                    <a:pt x="677" y="866"/>
                  </a:cubicBezTo>
                  <a:cubicBezTo>
                    <a:pt x="654" y="847"/>
                    <a:pt x="636" y="852"/>
                    <a:pt x="615" y="854"/>
                  </a:cubicBezTo>
                  <a:cubicBezTo>
                    <a:pt x="696" y="868"/>
                    <a:pt x="659" y="896"/>
                    <a:pt x="730" y="870"/>
                  </a:cubicBezTo>
                  <a:cubicBezTo>
                    <a:pt x="691" y="958"/>
                    <a:pt x="682" y="905"/>
                    <a:pt x="670" y="930"/>
                  </a:cubicBezTo>
                  <a:cubicBezTo>
                    <a:pt x="659" y="956"/>
                    <a:pt x="650" y="937"/>
                    <a:pt x="627" y="916"/>
                  </a:cubicBezTo>
                  <a:cubicBezTo>
                    <a:pt x="659" y="981"/>
                    <a:pt x="556" y="928"/>
                    <a:pt x="540" y="944"/>
                  </a:cubicBezTo>
                  <a:cubicBezTo>
                    <a:pt x="587" y="960"/>
                    <a:pt x="592" y="960"/>
                    <a:pt x="583" y="979"/>
                  </a:cubicBezTo>
                  <a:cubicBezTo>
                    <a:pt x="574" y="997"/>
                    <a:pt x="599" y="995"/>
                    <a:pt x="569" y="1018"/>
                  </a:cubicBezTo>
                  <a:cubicBezTo>
                    <a:pt x="539" y="1041"/>
                    <a:pt x="592" y="1064"/>
                    <a:pt x="564" y="1096"/>
                  </a:cubicBezTo>
                  <a:cubicBezTo>
                    <a:pt x="544" y="1119"/>
                    <a:pt x="570" y="1143"/>
                    <a:pt x="553" y="1193"/>
                  </a:cubicBezTo>
                  <a:cubicBezTo>
                    <a:pt x="551" y="1199"/>
                    <a:pt x="551" y="1252"/>
                    <a:pt x="507" y="1252"/>
                  </a:cubicBezTo>
                  <a:cubicBezTo>
                    <a:pt x="463" y="1252"/>
                    <a:pt x="440" y="1220"/>
                    <a:pt x="428" y="1246"/>
                  </a:cubicBezTo>
                  <a:cubicBezTo>
                    <a:pt x="417" y="1271"/>
                    <a:pt x="417" y="1220"/>
                    <a:pt x="396" y="1273"/>
                  </a:cubicBezTo>
                  <a:cubicBezTo>
                    <a:pt x="375" y="1326"/>
                    <a:pt x="408" y="1292"/>
                    <a:pt x="394" y="1319"/>
                  </a:cubicBezTo>
                  <a:cubicBezTo>
                    <a:pt x="380" y="1347"/>
                    <a:pt x="340" y="1302"/>
                    <a:pt x="299" y="1324"/>
                  </a:cubicBezTo>
                  <a:cubicBezTo>
                    <a:pt x="239" y="1356"/>
                    <a:pt x="253" y="1298"/>
                    <a:pt x="221" y="1271"/>
                  </a:cubicBezTo>
                  <a:cubicBezTo>
                    <a:pt x="189" y="1243"/>
                    <a:pt x="193" y="1239"/>
                    <a:pt x="186" y="1220"/>
                  </a:cubicBezTo>
                  <a:cubicBezTo>
                    <a:pt x="228" y="1243"/>
                    <a:pt x="239" y="1216"/>
                    <a:pt x="212" y="1199"/>
                  </a:cubicBezTo>
                  <a:cubicBezTo>
                    <a:pt x="184" y="1183"/>
                    <a:pt x="212" y="1188"/>
                    <a:pt x="180" y="1167"/>
                  </a:cubicBezTo>
                  <a:cubicBezTo>
                    <a:pt x="147" y="1147"/>
                    <a:pt x="143" y="1117"/>
                    <a:pt x="131" y="1082"/>
                  </a:cubicBezTo>
                  <a:cubicBezTo>
                    <a:pt x="120" y="1048"/>
                    <a:pt x="124" y="1119"/>
                    <a:pt x="108" y="1059"/>
                  </a:cubicBezTo>
                  <a:cubicBezTo>
                    <a:pt x="98" y="1022"/>
                    <a:pt x="83" y="1073"/>
                    <a:pt x="85" y="1034"/>
                  </a:cubicBezTo>
                  <a:cubicBezTo>
                    <a:pt x="87" y="1004"/>
                    <a:pt x="64" y="1041"/>
                    <a:pt x="57" y="990"/>
                  </a:cubicBezTo>
                  <a:cubicBezTo>
                    <a:pt x="50" y="939"/>
                    <a:pt x="0" y="956"/>
                    <a:pt x="48" y="939"/>
                  </a:cubicBezTo>
                  <a:cubicBezTo>
                    <a:pt x="69" y="957"/>
                    <a:pt x="88" y="949"/>
                    <a:pt x="67" y="910"/>
                  </a:cubicBezTo>
                  <a:cubicBezTo>
                    <a:pt x="50" y="880"/>
                    <a:pt x="73" y="882"/>
                    <a:pt x="71" y="857"/>
                  </a:cubicBezTo>
                  <a:cubicBezTo>
                    <a:pt x="69" y="831"/>
                    <a:pt x="150" y="829"/>
                    <a:pt x="108" y="725"/>
                  </a:cubicBezTo>
                  <a:cubicBezTo>
                    <a:pt x="140" y="712"/>
                    <a:pt x="140" y="716"/>
                    <a:pt x="140" y="686"/>
                  </a:cubicBezTo>
                  <a:cubicBezTo>
                    <a:pt x="140" y="656"/>
                    <a:pt x="106" y="656"/>
                    <a:pt x="108" y="624"/>
                  </a:cubicBezTo>
                  <a:cubicBezTo>
                    <a:pt x="110" y="592"/>
                    <a:pt x="92" y="596"/>
                    <a:pt x="99" y="539"/>
                  </a:cubicBezTo>
                  <a:cubicBezTo>
                    <a:pt x="106" y="481"/>
                    <a:pt x="85" y="488"/>
                    <a:pt x="85" y="488"/>
                  </a:cubicBezTo>
                  <a:cubicBezTo>
                    <a:pt x="152" y="474"/>
                    <a:pt x="122" y="412"/>
                    <a:pt x="214" y="408"/>
                  </a:cubicBezTo>
                  <a:cubicBezTo>
                    <a:pt x="306" y="403"/>
                    <a:pt x="244" y="362"/>
                    <a:pt x="274" y="325"/>
                  </a:cubicBezTo>
                  <a:cubicBezTo>
                    <a:pt x="304" y="288"/>
                    <a:pt x="272" y="260"/>
                    <a:pt x="299" y="233"/>
                  </a:cubicBezTo>
                  <a:cubicBezTo>
                    <a:pt x="315" y="217"/>
                    <a:pt x="334" y="237"/>
                    <a:pt x="362" y="226"/>
                  </a:cubicBezTo>
                  <a:cubicBezTo>
                    <a:pt x="389" y="214"/>
                    <a:pt x="343" y="171"/>
                    <a:pt x="421" y="127"/>
                  </a:cubicBezTo>
                  <a:cubicBezTo>
                    <a:pt x="500" y="83"/>
                    <a:pt x="428" y="116"/>
                    <a:pt x="518" y="62"/>
                  </a:cubicBezTo>
                  <a:cubicBezTo>
                    <a:pt x="624" y="0"/>
                    <a:pt x="569" y="90"/>
                    <a:pt x="647" y="62"/>
                  </a:cubicBezTo>
                  <a:cubicBezTo>
                    <a:pt x="705" y="42"/>
                    <a:pt x="661" y="49"/>
                    <a:pt x="755" y="5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73" name="Freeform 13"/>
            <p:cNvSpPr>
              <a:spLocks/>
            </p:cNvSpPr>
            <p:nvPr userDrawn="1"/>
          </p:nvSpPr>
          <p:spPr bwMode="auto">
            <a:xfrm>
              <a:off x="-14189" y="-2083"/>
              <a:ext cx="5022" cy="3095"/>
            </a:xfrm>
            <a:custGeom>
              <a:avLst/>
              <a:gdLst>
                <a:gd name="T0" fmla="*/ 558 w 2126"/>
                <a:gd name="T1" fmla="*/ 1147 h 1310"/>
                <a:gd name="T2" fmla="*/ 528 w 2126"/>
                <a:gd name="T3" fmla="*/ 1113 h 1310"/>
                <a:gd name="T4" fmla="*/ 461 w 2126"/>
                <a:gd name="T5" fmla="*/ 1162 h 1310"/>
                <a:gd name="T6" fmla="*/ 351 w 2126"/>
                <a:gd name="T7" fmla="*/ 1278 h 1310"/>
                <a:gd name="T8" fmla="*/ 231 w 2126"/>
                <a:gd name="T9" fmla="*/ 1274 h 1310"/>
                <a:gd name="T10" fmla="*/ 120 w 2126"/>
                <a:gd name="T11" fmla="*/ 1218 h 1310"/>
                <a:gd name="T12" fmla="*/ 146 w 2126"/>
                <a:gd name="T13" fmla="*/ 1156 h 1310"/>
                <a:gd name="T14" fmla="*/ 99 w 2126"/>
                <a:gd name="T15" fmla="*/ 1117 h 1310"/>
                <a:gd name="T16" fmla="*/ 81 w 2126"/>
                <a:gd name="T17" fmla="*/ 1062 h 1310"/>
                <a:gd name="T18" fmla="*/ 86 w 2126"/>
                <a:gd name="T19" fmla="*/ 1034 h 1310"/>
                <a:gd name="T20" fmla="*/ 33 w 2126"/>
                <a:gd name="T21" fmla="*/ 997 h 1310"/>
                <a:gd name="T22" fmla="*/ 40 w 2126"/>
                <a:gd name="T23" fmla="*/ 961 h 1310"/>
                <a:gd name="T24" fmla="*/ 132 w 2126"/>
                <a:gd name="T25" fmla="*/ 931 h 1310"/>
                <a:gd name="T26" fmla="*/ 240 w 2126"/>
                <a:gd name="T27" fmla="*/ 912 h 1310"/>
                <a:gd name="T28" fmla="*/ 129 w 2126"/>
                <a:gd name="T29" fmla="*/ 919 h 1310"/>
                <a:gd name="T30" fmla="*/ 82 w 2126"/>
                <a:gd name="T31" fmla="*/ 884 h 1310"/>
                <a:gd name="T32" fmla="*/ 99 w 2126"/>
                <a:gd name="T33" fmla="*/ 827 h 1310"/>
                <a:gd name="T34" fmla="*/ 245 w 2126"/>
                <a:gd name="T35" fmla="*/ 783 h 1310"/>
                <a:gd name="T36" fmla="*/ 314 w 2126"/>
                <a:gd name="T37" fmla="*/ 742 h 1310"/>
                <a:gd name="T38" fmla="*/ 445 w 2126"/>
                <a:gd name="T39" fmla="*/ 705 h 1310"/>
                <a:gd name="T40" fmla="*/ 560 w 2126"/>
                <a:gd name="T41" fmla="*/ 707 h 1310"/>
                <a:gd name="T42" fmla="*/ 478 w 2126"/>
                <a:gd name="T43" fmla="*/ 677 h 1310"/>
                <a:gd name="T44" fmla="*/ 554 w 2126"/>
                <a:gd name="T45" fmla="*/ 613 h 1310"/>
                <a:gd name="T46" fmla="*/ 650 w 2126"/>
                <a:gd name="T47" fmla="*/ 521 h 1310"/>
                <a:gd name="T48" fmla="*/ 750 w 2126"/>
                <a:gd name="T49" fmla="*/ 438 h 1310"/>
                <a:gd name="T50" fmla="*/ 835 w 2126"/>
                <a:gd name="T51" fmla="*/ 367 h 1310"/>
                <a:gd name="T52" fmla="*/ 948 w 2126"/>
                <a:gd name="T53" fmla="*/ 311 h 1310"/>
                <a:gd name="T54" fmla="*/ 1056 w 2126"/>
                <a:gd name="T55" fmla="*/ 238 h 1310"/>
                <a:gd name="T56" fmla="*/ 1199 w 2126"/>
                <a:gd name="T57" fmla="*/ 180 h 1310"/>
                <a:gd name="T58" fmla="*/ 1351 w 2126"/>
                <a:gd name="T59" fmla="*/ 160 h 1310"/>
                <a:gd name="T60" fmla="*/ 1464 w 2126"/>
                <a:gd name="T61" fmla="*/ 118 h 1310"/>
                <a:gd name="T62" fmla="*/ 1628 w 2126"/>
                <a:gd name="T63" fmla="*/ 104 h 1310"/>
                <a:gd name="T64" fmla="*/ 1720 w 2126"/>
                <a:gd name="T65" fmla="*/ 40 h 1310"/>
                <a:gd name="T66" fmla="*/ 1791 w 2126"/>
                <a:gd name="T67" fmla="*/ 116 h 1310"/>
                <a:gd name="T68" fmla="*/ 1874 w 2126"/>
                <a:gd name="T69" fmla="*/ 90 h 1310"/>
                <a:gd name="T70" fmla="*/ 1927 w 2126"/>
                <a:gd name="T71" fmla="*/ 86 h 1310"/>
                <a:gd name="T72" fmla="*/ 2022 w 2126"/>
                <a:gd name="T73" fmla="*/ 93 h 1310"/>
                <a:gd name="T74" fmla="*/ 2006 w 2126"/>
                <a:gd name="T75" fmla="*/ 130 h 1310"/>
                <a:gd name="T76" fmla="*/ 2053 w 2126"/>
                <a:gd name="T77" fmla="*/ 184 h 1310"/>
                <a:gd name="T78" fmla="*/ 1995 w 2126"/>
                <a:gd name="T79" fmla="*/ 216 h 1310"/>
                <a:gd name="T80" fmla="*/ 1930 w 2126"/>
                <a:gd name="T81" fmla="*/ 116 h 1310"/>
                <a:gd name="T82" fmla="*/ 1824 w 2126"/>
                <a:gd name="T83" fmla="*/ 139 h 1310"/>
                <a:gd name="T84" fmla="*/ 1755 w 2126"/>
                <a:gd name="T85" fmla="*/ 239 h 1310"/>
                <a:gd name="T86" fmla="*/ 1643 w 2126"/>
                <a:gd name="T87" fmla="*/ 257 h 1310"/>
                <a:gd name="T88" fmla="*/ 1516 w 2126"/>
                <a:gd name="T89" fmla="*/ 249 h 1310"/>
                <a:gd name="T90" fmla="*/ 1337 w 2126"/>
                <a:gd name="T91" fmla="*/ 204 h 1310"/>
                <a:gd name="T92" fmla="*/ 1217 w 2126"/>
                <a:gd name="T93" fmla="*/ 288 h 1310"/>
                <a:gd name="T94" fmla="*/ 991 w 2126"/>
                <a:gd name="T95" fmla="*/ 353 h 1310"/>
                <a:gd name="T96" fmla="*/ 869 w 2126"/>
                <a:gd name="T97" fmla="*/ 459 h 1310"/>
                <a:gd name="T98" fmla="*/ 784 w 2126"/>
                <a:gd name="T99" fmla="*/ 634 h 1310"/>
                <a:gd name="T100" fmla="*/ 669 w 2126"/>
                <a:gd name="T101" fmla="*/ 765 h 1310"/>
                <a:gd name="T102" fmla="*/ 710 w 2126"/>
                <a:gd name="T103" fmla="*/ 912 h 1310"/>
                <a:gd name="T104" fmla="*/ 641 w 2126"/>
                <a:gd name="T105" fmla="*/ 1083 h 1310"/>
                <a:gd name="T106" fmla="*/ 618 w 2126"/>
                <a:gd name="T107" fmla="*/ 1165 h 1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126" h="1310">
                  <a:moveTo>
                    <a:pt x="618" y="1165"/>
                  </a:moveTo>
                  <a:cubicBezTo>
                    <a:pt x="595" y="1142"/>
                    <a:pt x="565" y="1184"/>
                    <a:pt x="558" y="1147"/>
                  </a:cubicBezTo>
                  <a:cubicBezTo>
                    <a:pt x="551" y="1110"/>
                    <a:pt x="545" y="1099"/>
                    <a:pt x="549" y="1071"/>
                  </a:cubicBezTo>
                  <a:cubicBezTo>
                    <a:pt x="537" y="1101"/>
                    <a:pt x="551" y="1133"/>
                    <a:pt x="528" y="1113"/>
                  </a:cubicBezTo>
                  <a:cubicBezTo>
                    <a:pt x="549" y="1147"/>
                    <a:pt x="549" y="1175"/>
                    <a:pt x="521" y="1179"/>
                  </a:cubicBezTo>
                  <a:cubicBezTo>
                    <a:pt x="494" y="1184"/>
                    <a:pt x="486" y="1189"/>
                    <a:pt x="461" y="1162"/>
                  </a:cubicBezTo>
                  <a:cubicBezTo>
                    <a:pt x="475" y="1207"/>
                    <a:pt x="457" y="1228"/>
                    <a:pt x="427" y="1237"/>
                  </a:cubicBezTo>
                  <a:cubicBezTo>
                    <a:pt x="397" y="1246"/>
                    <a:pt x="406" y="1276"/>
                    <a:pt x="351" y="1278"/>
                  </a:cubicBezTo>
                  <a:cubicBezTo>
                    <a:pt x="295" y="1281"/>
                    <a:pt x="300" y="1308"/>
                    <a:pt x="270" y="1287"/>
                  </a:cubicBezTo>
                  <a:cubicBezTo>
                    <a:pt x="240" y="1267"/>
                    <a:pt x="185" y="1310"/>
                    <a:pt x="231" y="1274"/>
                  </a:cubicBezTo>
                  <a:cubicBezTo>
                    <a:pt x="180" y="1267"/>
                    <a:pt x="139" y="1267"/>
                    <a:pt x="196" y="1241"/>
                  </a:cubicBezTo>
                  <a:cubicBezTo>
                    <a:pt x="148" y="1253"/>
                    <a:pt x="134" y="1244"/>
                    <a:pt x="120" y="1218"/>
                  </a:cubicBezTo>
                  <a:cubicBezTo>
                    <a:pt x="106" y="1193"/>
                    <a:pt x="49" y="1195"/>
                    <a:pt x="81" y="1156"/>
                  </a:cubicBezTo>
                  <a:cubicBezTo>
                    <a:pt x="113" y="1117"/>
                    <a:pt x="113" y="1159"/>
                    <a:pt x="146" y="1156"/>
                  </a:cubicBezTo>
                  <a:cubicBezTo>
                    <a:pt x="111" y="1119"/>
                    <a:pt x="116" y="1131"/>
                    <a:pt x="166" y="1073"/>
                  </a:cubicBezTo>
                  <a:cubicBezTo>
                    <a:pt x="97" y="1099"/>
                    <a:pt x="132" y="1106"/>
                    <a:pt x="99" y="1117"/>
                  </a:cubicBezTo>
                  <a:cubicBezTo>
                    <a:pt x="67" y="1129"/>
                    <a:pt x="99" y="1078"/>
                    <a:pt x="58" y="1138"/>
                  </a:cubicBezTo>
                  <a:cubicBezTo>
                    <a:pt x="53" y="1085"/>
                    <a:pt x="60" y="1043"/>
                    <a:pt x="81" y="1062"/>
                  </a:cubicBezTo>
                  <a:cubicBezTo>
                    <a:pt x="102" y="1080"/>
                    <a:pt x="123" y="1064"/>
                    <a:pt x="116" y="1046"/>
                  </a:cubicBezTo>
                  <a:cubicBezTo>
                    <a:pt x="109" y="1027"/>
                    <a:pt x="79" y="1069"/>
                    <a:pt x="86" y="1034"/>
                  </a:cubicBezTo>
                  <a:cubicBezTo>
                    <a:pt x="93" y="1000"/>
                    <a:pt x="60" y="1056"/>
                    <a:pt x="67" y="1016"/>
                  </a:cubicBezTo>
                  <a:cubicBezTo>
                    <a:pt x="68" y="1009"/>
                    <a:pt x="43" y="1047"/>
                    <a:pt x="33" y="997"/>
                  </a:cubicBezTo>
                  <a:cubicBezTo>
                    <a:pt x="30" y="986"/>
                    <a:pt x="54" y="997"/>
                    <a:pt x="75" y="975"/>
                  </a:cubicBezTo>
                  <a:cubicBezTo>
                    <a:pt x="33" y="986"/>
                    <a:pt x="23" y="974"/>
                    <a:pt x="40" y="961"/>
                  </a:cubicBezTo>
                  <a:cubicBezTo>
                    <a:pt x="56" y="947"/>
                    <a:pt x="0" y="931"/>
                    <a:pt x="46" y="935"/>
                  </a:cubicBezTo>
                  <a:cubicBezTo>
                    <a:pt x="93" y="940"/>
                    <a:pt x="99" y="919"/>
                    <a:pt x="132" y="931"/>
                  </a:cubicBezTo>
                  <a:cubicBezTo>
                    <a:pt x="164" y="942"/>
                    <a:pt x="148" y="921"/>
                    <a:pt x="199" y="931"/>
                  </a:cubicBezTo>
                  <a:cubicBezTo>
                    <a:pt x="249" y="940"/>
                    <a:pt x="240" y="912"/>
                    <a:pt x="240" y="912"/>
                  </a:cubicBezTo>
                  <a:cubicBezTo>
                    <a:pt x="240" y="912"/>
                    <a:pt x="231" y="931"/>
                    <a:pt x="185" y="919"/>
                  </a:cubicBezTo>
                  <a:cubicBezTo>
                    <a:pt x="139" y="908"/>
                    <a:pt x="166" y="931"/>
                    <a:pt x="129" y="919"/>
                  </a:cubicBezTo>
                  <a:cubicBezTo>
                    <a:pt x="93" y="908"/>
                    <a:pt x="86" y="926"/>
                    <a:pt x="56" y="926"/>
                  </a:cubicBezTo>
                  <a:cubicBezTo>
                    <a:pt x="26" y="926"/>
                    <a:pt x="15" y="877"/>
                    <a:pt x="82" y="884"/>
                  </a:cubicBezTo>
                  <a:cubicBezTo>
                    <a:pt x="33" y="871"/>
                    <a:pt x="33" y="862"/>
                    <a:pt x="56" y="843"/>
                  </a:cubicBezTo>
                  <a:cubicBezTo>
                    <a:pt x="79" y="825"/>
                    <a:pt x="78" y="845"/>
                    <a:pt x="99" y="827"/>
                  </a:cubicBezTo>
                  <a:cubicBezTo>
                    <a:pt x="139" y="795"/>
                    <a:pt x="162" y="799"/>
                    <a:pt x="185" y="783"/>
                  </a:cubicBezTo>
                  <a:cubicBezTo>
                    <a:pt x="208" y="767"/>
                    <a:pt x="217" y="763"/>
                    <a:pt x="245" y="783"/>
                  </a:cubicBezTo>
                  <a:cubicBezTo>
                    <a:pt x="226" y="744"/>
                    <a:pt x="222" y="749"/>
                    <a:pt x="259" y="742"/>
                  </a:cubicBezTo>
                  <a:cubicBezTo>
                    <a:pt x="295" y="735"/>
                    <a:pt x="305" y="726"/>
                    <a:pt x="314" y="742"/>
                  </a:cubicBezTo>
                  <a:cubicBezTo>
                    <a:pt x="323" y="719"/>
                    <a:pt x="362" y="707"/>
                    <a:pt x="385" y="721"/>
                  </a:cubicBezTo>
                  <a:cubicBezTo>
                    <a:pt x="385" y="696"/>
                    <a:pt x="431" y="682"/>
                    <a:pt x="445" y="705"/>
                  </a:cubicBezTo>
                  <a:cubicBezTo>
                    <a:pt x="457" y="670"/>
                    <a:pt x="429" y="670"/>
                    <a:pt x="478" y="694"/>
                  </a:cubicBezTo>
                  <a:cubicBezTo>
                    <a:pt x="526" y="717"/>
                    <a:pt x="500" y="682"/>
                    <a:pt x="560" y="707"/>
                  </a:cubicBezTo>
                  <a:cubicBezTo>
                    <a:pt x="537" y="684"/>
                    <a:pt x="551" y="696"/>
                    <a:pt x="577" y="673"/>
                  </a:cubicBezTo>
                  <a:cubicBezTo>
                    <a:pt x="517" y="684"/>
                    <a:pt x="519" y="696"/>
                    <a:pt x="478" y="677"/>
                  </a:cubicBezTo>
                  <a:cubicBezTo>
                    <a:pt x="507" y="664"/>
                    <a:pt x="454" y="664"/>
                    <a:pt x="498" y="650"/>
                  </a:cubicBezTo>
                  <a:cubicBezTo>
                    <a:pt x="542" y="636"/>
                    <a:pt x="524" y="620"/>
                    <a:pt x="554" y="613"/>
                  </a:cubicBezTo>
                  <a:cubicBezTo>
                    <a:pt x="583" y="606"/>
                    <a:pt x="570" y="597"/>
                    <a:pt x="602" y="574"/>
                  </a:cubicBezTo>
                  <a:cubicBezTo>
                    <a:pt x="634" y="551"/>
                    <a:pt x="611" y="535"/>
                    <a:pt x="650" y="521"/>
                  </a:cubicBezTo>
                  <a:cubicBezTo>
                    <a:pt x="690" y="507"/>
                    <a:pt x="685" y="477"/>
                    <a:pt x="717" y="468"/>
                  </a:cubicBezTo>
                  <a:cubicBezTo>
                    <a:pt x="750" y="459"/>
                    <a:pt x="729" y="445"/>
                    <a:pt x="750" y="438"/>
                  </a:cubicBezTo>
                  <a:cubicBezTo>
                    <a:pt x="770" y="431"/>
                    <a:pt x="754" y="404"/>
                    <a:pt x="784" y="397"/>
                  </a:cubicBezTo>
                  <a:cubicBezTo>
                    <a:pt x="814" y="390"/>
                    <a:pt x="809" y="369"/>
                    <a:pt x="835" y="367"/>
                  </a:cubicBezTo>
                  <a:cubicBezTo>
                    <a:pt x="860" y="364"/>
                    <a:pt x="837" y="344"/>
                    <a:pt x="895" y="341"/>
                  </a:cubicBezTo>
                  <a:cubicBezTo>
                    <a:pt x="952" y="339"/>
                    <a:pt x="922" y="321"/>
                    <a:pt x="948" y="311"/>
                  </a:cubicBezTo>
                  <a:cubicBezTo>
                    <a:pt x="973" y="302"/>
                    <a:pt x="957" y="277"/>
                    <a:pt x="998" y="268"/>
                  </a:cubicBezTo>
                  <a:cubicBezTo>
                    <a:pt x="1040" y="259"/>
                    <a:pt x="1024" y="240"/>
                    <a:pt x="1056" y="238"/>
                  </a:cubicBezTo>
                  <a:cubicBezTo>
                    <a:pt x="1088" y="236"/>
                    <a:pt x="1068" y="199"/>
                    <a:pt x="1093" y="208"/>
                  </a:cubicBezTo>
                  <a:cubicBezTo>
                    <a:pt x="1118" y="217"/>
                    <a:pt x="1171" y="173"/>
                    <a:pt x="1199" y="180"/>
                  </a:cubicBezTo>
                  <a:cubicBezTo>
                    <a:pt x="1227" y="187"/>
                    <a:pt x="1229" y="160"/>
                    <a:pt x="1268" y="171"/>
                  </a:cubicBezTo>
                  <a:cubicBezTo>
                    <a:pt x="1307" y="183"/>
                    <a:pt x="1296" y="155"/>
                    <a:pt x="1351" y="160"/>
                  </a:cubicBezTo>
                  <a:cubicBezTo>
                    <a:pt x="1406" y="164"/>
                    <a:pt x="1360" y="125"/>
                    <a:pt x="1402" y="132"/>
                  </a:cubicBezTo>
                  <a:cubicBezTo>
                    <a:pt x="1443" y="139"/>
                    <a:pt x="1427" y="97"/>
                    <a:pt x="1464" y="118"/>
                  </a:cubicBezTo>
                  <a:cubicBezTo>
                    <a:pt x="1478" y="126"/>
                    <a:pt x="1499" y="116"/>
                    <a:pt x="1535" y="118"/>
                  </a:cubicBezTo>
                  <a:cubicBezTo>
                    <a:pt x="1589" y="120"/>
                    <a:pt x="1595" y="49"/>
                    <a:pt x="1628" y="104"/>
                  </a:cubicBezTo>
                  <a:cubicBezTo>
                    <a:pt x="1655" y="54"/>
                    <a:pt x="1678" y="49"/>
                    <a:pt x="1702" y="116"/>
                  </a:cubicBezTo>
                  <a:cubicBezTo>
                    <a:pt x="1754" y="33"/>
                    <a:pt x="1642" y="93"/>
                    <a:pt x="1720" y="40"/>
                  </a:cubicBezTo>
                  <a:cubicBezTo>
                    <a:pt x="1779" y="0"/>
                    <a:pt x="1750" y="51"/>
                    <a:pt x="1794" y="35"/>
                  </a:cubicBezTo>
                  <a:cubicBezTo>
                    <a:pt x="1837" y="19"/>
                    <a:pt x="1738" y="150"/>
                    <a:pt x="1791" y="116"/>
                  </a:cubicBezTo>
                  <a:cubicBezTo>
                    <a:pt x="1844" y="81"/>
                    <a:pt x="1832" y="56"/>
                    <a:pt x="1856" y="40"/>
                  </a:cubicBezTo>
                  <a:cubicBezTo>
                    <a:pt x="1863" y="35"/>
                    <a:pt x="1847" y="104"/>
                    <a:pt x="1874" y="90"/>
                  </a:cubicBezTo>
                  <a:cubicBezTo>
                    <a:pt x="1902" y="77"/>
                    <a:pt x="1858" y="31"/>
                    <a:pt x="1913" y="42"/>
                  </a:cubicBezTo>
                  <a:cubicBezTo>
                    <a:pt x="1969" y="54"/>
                    <a:pt x="1902" y="100"/>
                    <a:pt x="1927" y="86"/>
                  </a:cubicBezTo>
                  <a:cubicBezTo>
                    <a:pt x="1953" y="72"/>
                    <a:pt x="1946" y="101"/>
                    <a:pt x="1967" y="79"/>
                  </a:cubicBezTo>
                  <a:cubicBezTo>
                    <a:pt x="2001" y="42"/>
                    <a:pt x="1997" y="97"/>
                    <a:pt x="2022" y="93"/>
                  </a:cubicBezTo>
                  <a:cubicBezTo>
                    <a:pt x="2047" y="88"/>
                    <a:pt x="2066" y="81"/>
                    <a:pt x="2098" y="118"/>
                  </a:cubicBezTo>
                  <a:cubicBezTo>
                    <a:pt x="2126" y="150"/>
                    <a:pt x="1987" y="127"/>
                    <a:pt x="2006" y="130"/>
                  </a:cubicBezTo>
                  <a:cubicBezTo>
                    <a:pt x="2045" y="141"/>
                    <a:pt x="2042" y="144"/>
                    <a:pt x="2085" y="153"/>
                  </a:cubicBezTo>
                  <a:cubicBezTo>
                    <a:pt x="2100" y="218"/>
                    <a:pt x="2068" y="165"/>
                    <a:pt x="2053" y="184"/>
                  </a:cubicBezTo>
                  <a:cubicBezTo>
                    <a:pt x="2038" y="204"/>
                    <a:pt x="2043" y="238"/>
                    <a:pt x="2006" y="261"/>
                  </a:cubicBezTo>
                  <a:cubicBezTo>
                    <a:pt x="1995" y="246"/>
                    <a:pt x="2009" y="227"/>
                    <a:pt x="1995" y="216"/>
                  </a:cubicBezTo>
                  <a:cubicBezTo>
                    <a:pt x="1980" y="205"/>
                    <a:pt x="2011" y="163"/>
                    <a:pt x="1995" y="155"/>
                  </a:cubicBezTo>
                  <a:cubicBezTo>
                    <a:pt x="1978" y="147"/>
                    <a:pt x="1930" y="134"/>
                    <a:pt x="1930" y="116"/>
                  </a:cubicBezTo>
                  <a:cubicBezTo>
                    <a:pt x="1930" y="99"/>
                    <a:pt x="1901" y="110"/>
                    <a:pt x="1880" y="123"/>
                  </a:cubicBezTo>
                  <a:cubicBezTo>
                    <a:pt x="1859" y="136"/>
                    <a:pt x="1840" y="117"/>
                    <a:pt x="1824" y="139"/>
                  </a:cubicBezTo>
                  <a:cubicBezTo>
                    <a:pt x="1807" y="160"/>
                    <a:pt x="1749" y="193"/>
                    <a:pt x="1767" y="216"/>
                  </a:cubicBezTo>
                  <a:cubicBezTo>
                    <a:pt x="1785" y="239"/>
                    <a:pt x="1773" y="236"/>
                    <a:pt x="1755" y="239"/>
                  </a:cubicBezTo>
                  <a:cubicBezTo>
                    <a:pt x="1737" y="242"/>
                    <a:pt x="1727" y="261"/>
                    <a:pt x="1715" y="288"/>
                  </a:cubicBezTo>
                  <a:cubicBezTo>
                    <a:pt x="1702" y="315"/>
                    <a:pt x="1659" y="280"/>
                    <a:pt x="1643" y="257"/>
                  </a:cubicBezTo>
                  <a:cubicBezTo>
                    <a:pt x="1627" y="234"/>
                    <a:pt x="1627" y="246"/>
                    <a:pt x="1619" y="264"/>
                  </a:cubicBezTo>
                  <a:cubicBezTo>
                    <a:pt x="1611" y="282"/>
                    <a:pt x="1557" y="252"/>
                    <a:pt x="1516" y="249"/>
                  </a:cubicBezTo>
                  <a:cubicBezTo>
                    <a:pt x="1475" y="246"/>
                    <a:pt x="1387" y="230"/>
                    <a:pt x="1374" y="204"/>
                  </a:cubicBezTo>
                  <a:cubicBezTo>
                    <a:pt x="1361" y="178"/>
                    <a:pt x="1349" y="188"/>
                    <a:pt x="1337" y="204"/>
                  </a:cubicBezTo>
                  <a:cubicBezTo>
                    <a:pt x="1325" y="219"/>
                    <a:pt x="1349" y="224"/>
                    <a:pt x="1325" y="231"/>
                  </a:cubicBezTo>
                  <a:cubicBezTo>
                    <a:pt x="1231" y="275"/>
                    <a:pt x="1275" y="268"/>
                    <a:pt x="1217" y="288"/>
                  </a:cubicBezTo>
                  <a:cubicBezTo>
                    <a:pt x="1139" y="316"/>
                    <a:pt x="1194" y="226"/>
                    <a:pt x="1088" y="288"/>
                  </a:cubicBezTo>
                  <a:cubicBezTo>
                    <a:pt x="998" y="342"/>
                    <a:pt x="1070" y="309"/>
                    <a:pt x="991" y="353"/>
                  </a:cubicBezTo>
                  <a:cubicBezTo>
                    <a:pt x="913" y="397"/>
                    <a:pt x="959" y="440"/>
                    <a:pt x="932" y="452"/>
                  </a:cubicBezTo>
                  <a:cubicBezTo>
                    <a:pt x="904" y="463"/>
                    <a:pt x="885" y="443"/>
                    <a:pt x="869" y="459"/>
                  </a:cubicBezTo>
                  <a:cubicBezTo>
                    <a:pt x="842" y="486"/>
                    <a:pt x="874" y="514"/>
                    <a:pt x="844" y="551"/>
                  </a:cubicBezTo>
                  <a:cubicBezTo>
                    <a:pt x="814" y="588"/>
                    <a:pt x="876" y="629"/>
                    <a:pt x="784" y="634"/>
                  </a:cubicBezTo>
                  <a:cubicBezTo>
                    <a:pt x="692" y="638"/>
                    <a:pt x="722" y="700"/>
                    <a:pt x="655" y="714"/>
                  </a:cubicBezTo>
                  <a:cubicBezTo>
                    <a:pt x="655" y="714"/>
                    <a:pt x="676" y="707"/>
                    <a:pt x="669" y="765"/>
                  </a:cubicBezTo>
                  <a:cubicBezTo>
                    <a:pt x="662" y="822"/>
                    <a:pt x="680" y="818"/>
                    <a:pt x="678" y="850"/>
                  </a:cubicBezTo>
                  <a:cubicBezTo>
                    <a:pt x="676" y="882"/>
                    <a:pt x="710" y="882"/>
                    <a:pt x="710" y="912"/>
                  </a:cubicBezTo>
                  <a:cubicBezTo>
                    <a:pt x="710" y="942"/>
                    <a:pt x="710" y="938"/>
                    <a:pt x="678" y="951"/>
                  </a:cubicBezTo>
                  <a:cubicBezTo>
                    <a:pt x="720" y="1055"/>
                    <a:pt x="639" y="1057"/>
                    <a:pt x="641" y="1083"/>
                  </a:cubicBezTo>
                  <a:cubicBezTo>
                    <a:pt x="643" y="1108"/>
                    <a:pt x="620" y="1106"/>
                    <a:pt x="637" y="1136"/>
                  </a:cubicBezTo>
                  <a:cubicBezTo>
                    <a:pt x="658" y="1175"/>
                    <a:pt x="639" y="1183"/>
                    <a:pt x="618" y="1165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74" name="Freeform 14"/>
            <p:cNvSpPr>
              <a:spLocks/>
            </p:cNvSpPr>
            <p:nvPr userDrawn="1"/>
          </p:nvSpPr>
          <p:spPr bwMode="auto">
            <a:xfrm>
              <a:off x="-17416" y="5441"/>
              <a:ext cx="765" cy="1663"/>
            </a:xfrm>
            <a:custGeom>
              <a:avLst/>
              <a:gdLst>
                <a:gd name="T0" fmla="*/ 194 w 324"/>
                <a:gd name="T1" fmla="*/ 665 h 704"/>
                <a:gd name="T2" fmla="*/ 158 w 324"/>
                <a:gd name="T3" fmla="*/ 688 h 704"/>
                <a:gd name="T4" fmla="*/ 111 w 324"/>
                <a:gd name="T5" fmla="*/ 691 h 704"/>
                <a:gd name="T6" fmla="*/ 80 w 324"/>
                <a:gd name="T7" fmla="*/ 683 h 704"/>
                <a:gd name="T8" fmla="*/ 38 w 324"/>
                <a:gd name="T9" fmla="*/ 683 h 704"/>
                <a:gd name="T10" fmla="*/ 27 w 324"/>
                <a:gd name="T11" fmla="*/ 668 h 704"/>
                <a:gd name="T12" fmla="*/ 51 w 324"/>
                <a:gd name="T13" fmla="*/ 629 h 704"/>
                <a:gd name="T14" fmla="*/ 68 w 324"/>
                <a:gd name="T15" fmla="*/ 589 h 704"/>
                <a:gd name="T16" fmla="*/ 60 w 324"/>
                <a:gd name="T17" fmla="*/ 576 h 704"/>
                <a:gd name="T18" fmla="*/ 65 w 324"/>
                <a:gd name="T19" fmla="*/ 506 h 704"/>
                <a:gd name="T20" fmla="*/ 72 w 324"/>
                <a:gd name="T21" fmla="*/ 485 h 704"/>
                <a:gd name="T22" fmla="*/ 26 w 324"/>
                <a:gd name="T23" fmla="*/ 490 h 704"/>
                <a:gd name="T24" fmla="*/ 29 w 324"/>
                <a:gd name="T25" fmla="*/ 457 h 704"/>
                <a:gd name="T26" fmla="*/ 20 w 324"/>
                <a:gd name="T27" fmla="*/ 454 h 704"/>
                <a:gd name="T28" fmla="*/ 10 w 324"/>
                <a:gd name="T29" fmla="*/ 424 h 704"/>
                <a:gd name="T30" fmla="*/ 13 w 324"/>
                <a:gd name="T31" fmla="*/ 359 h 704"/>
                <a:gd name="T32" fmla="*/ 46 w 324"/>
                <a:gd name="T33" fmla="*/ 324 h 704"/>
                <a:gd name="T34" fmla="*/ 53 w 324"/>
                <a:gd name="T35" fmla="*/ 278 h 704"/>
                <a:gd name="T36" fmla="*/ 78 w 324"/>
                <a:gd name="T37" fmla="*/ 205 h 704"/>
                <a:gd name="T38" fmla="*/ 95 w 324"/>
                <a:gd name="T39" fmla="*/ 116 h 704"/>
                <a:gd name="T40" fmla="*/ 98 w 324"/>
                <a:gd name="T41" fmla="*/ 67 h 704"/>
                <a:gd name="T42" fmla="*/ 101 w 324"/>
                <a:gd name="T43" fmla="*/ 34 h 704"/>
                <a:gd name="T44" fmla="*/ 99 w 324"/>
                <a:gd name="T45" fmla="*/ 15 h 704"/>
                <a:gd name="T46" fmla="*/ 147 w 324"/>
                <a:gd name="T47" fmla="*/ 5 h 704"/>
                <a:gd name="T48" fmla="*/ 176 w 324"/>
                <a:gd name="T49" fmla="*/ 26 h 704"/>
                <a:gd name="T50" fmla="*/ 187 w 324"/>
                <a:gd name="T51" fmla="*/ 39 h 704"/>
                <a:gd name="T52" fmla="*/ 240 w 324"/>
                <a:gd name="T53" fmla="*/ 46 h 704"/>
                <a:gd name="T54" fmla="*/ 292 w 324"/>
                <a:gd name="T55" fmla="*/ 42 h 704"/>
                <a:gd name="T56" fmla="*/ 310 w 324"/>
                <a:gd name="T57" fmla="*/ 67 h 704"/>
                <a:gd name="T58" fmla="*/ 297 w 324"/>
                <a:gd name="T59" fmla="*/ 98 h 704"/>
                <a:gd name="T60" fmla="*/ 254 w 324"/>
                <a:gd name="T61" fmla="*/ 158 h 704"/>
                <a:gd name="T62" fmla="*/ 257 w 324"/>
                <a:gd name="T63" fmla="*/ 184 h 704"/>
                <a:gd name="T64" fmla="*/ 256 w 324"/>
                <a:gd name="T65" fmla="*/ 226 h 704"/>
                <a:gd name="T66" fmla="*/ 257 w 324"/>
                <a:gd name="T67" fmla="*/ 262 h 704"/>
                <a:gd name="T68" fmla="*/ 243 w 324"/>
                <a:gd name="T69" fmla="*/ 325 h 704"/>
                <a:gd name="T70" fmla="*/ 202 w 324"/>
                <a:gd name="T71" fmla="*/ 335 h 704"/>
                <a:gd name="T72" fmla="*/ 230 w 324"/>
                <a:gd name="T73" fmla="*/ 400 h 704"/>
                <a:gd name="T74" fmla="*/ 228 w 324"/>
                <a:gd name="T75" fmla="*/ 455 h 704"/>
                <a:gd name="T76" fmla="*/ 215 w 324"/>
                <a:gd name="T77" fmla="*/ 519 h 704"/>
                <a:gd name="T78" fmla="*/ 233 w 324"/>
                <a:gd name="T79" fmla="*/ 551 h 704"/>
                <a:gd name="T80" fmla="*/ 197 w 324"/>
                <a:gd name="T81" fmla="*/ 608 h 704"/>
                <a:gd name="T82" fmla="*/ 194 w 324"/>
                <a:gd name="T83" fmla="*/ 665 h 7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24" h="704">
                  <a:moveTo>
                    <a:pt x="194" y="665"/>
                  </a:moveTo>
                  <a:cubicBezTo>
                    <a:pt x="187" y="685"/>
                    <a:pt x="184" y="688"/>
                    <a:pt x="158" y="688"/>
                  </a:cubicBezTo>
                  <a:cubicBezTo>
                    <a:pt x="132" y="688"/>
                    <a:pt x="127" y="704"/>
                    <a:pt x="111" y="691"/>
                  </a:cubicBezTo>
                  <a:cubicBezTo>
                    <a:pt x="95" y="678"/>
                    <a:pt x="90" y="690"/>
                    <a:pt x="80" y="683"/>
                  </a:cubicBezTo>
                  <a:cubicBezTo>
                    <a:pt x="70" y="677"/>
                    <a:pt x="51" y="686"/>
                    <a:pt x="38" y="683"/>
                  </a:cubicBezTo>
                  <a:cubicBezTo>
                    <a:pt x="25" y="680"/>
                    <a:pt x="4" y="685"/>
                    <a:pt x="27" y="668"/>
                  </a:cubicBezTo>
                  <a:cubicBezTo>
                    <a:pt x="50" y="652"/>
                    <a:pt x="34" y="644"/>
                    <a:pt x="51" y="629"/>
                  </a:cubicBezTo>
                  <a:cubicBezTo>
                    <a:pt x="67" y="615"/>
                    <a:pt x="64" y="609"/>
                    <a:pt x="68" y="589"/>
                  </a:cubicBezTo>
                  <a:cubicBezTo>
                    <a:pt x="71" y="570"/>
                    <a:pt x="57" y="600"/>
                    <a:pt x="60" y="576"/>
                  </a:cubicBezTo>
                  <a:cubicBezTo>
                    <a:pt x="64" y="551"/>
                    <a:pt x="75" y="524"/>
                    <a:pt x="65" y="506"/>
                  </a:cubicBezTo>
                  <a:cubicBezTo>
                    <a:pt x="56" y="488"/>
                    <a:pt x="65" y="493"/>
                    <a:pt x="72" y="485"/>
                  </a:cubicBezTo>
                  <a:cubicBezTo>
                    <a:pt x="52" y="494"/>
                    <a:pt x="21" y="507"/>
                    <a:pt x="26" y="490"/>
                  </a:cubicBezTo>
                  <a:cubicBezTo>
                    <a:pt x="31" y="472"/>
                    <a:pt x="25" y="473"/>
                    <a:pt x="29" y="457"/>
                  </a:cubicBezTo>
                  <a:cubicBezTo>
                    <a:pt x="34" y="441"/>
                    <a:pt x="29" y="449"/>
                    <a:pt x="20" y="454"/>
                  </a:cubicBezTo>
                  <a:cubicBezTo>
                    <a:pt x="10" y="459"/>
                    <a:pt x="0" y="449"/>
                    <a:pt x="10" y="424"/>
                  </a:cubicBezTo>
                  <a:cubicBezTo>
                    <a:pt x="20" y="400"/>
                    <a:pt x="2" y="368"/>
                    <a:pt x="13" y="359"/>
                  </a:cubicBezTo>
                  <a:cubicBezTo>
                    <a:pt x="25" y="351"/>
                    <a:pt x="23" y="378"/>
                    <a:pt x="46" y="324"/>
                  </a:cubicBezTo>
                  <a:cubicBezTo>
                    <a:pt x="69" y="271"/>
                    <a:pt x="40" y="314"/>
                    <a:pt x="53" y="278"/>
                  </a:cubicBezTo>
                  <a:cubicBezTo>
                    <a:pt x="66" y="242"/>
                    <a:pt x="67" y="234"/>
                    <a:pt x="78" y="205"/>
                  </a:cubicBezTo>
                  <a:cubicBezTo>
                    <a:pt x="90" y="176"/>
                    <a:pt x="80" y="153"/>
                    <a:pt x="95" y="116"/>
                  </a:cubicBezTo>
                  <a:cubicBezTo>
                    <a:pt x="109" y="78"/>
                    <a:pt x="87" y="78"/>
                    <a:pt x="98" y="67"/>
                  </a:cubicBezTo>
                  <a:cubicBezTo>
                    <a:pt x="109" y="55"/>
                    <a:pt x="88" y="46"/>
                    <a:pt x="101" y="34"/>
                  </a:cubicBezTo>
                  <a:cubicBezTo>
                    <a:pt x="106" y="30"/>
                    <a:pt x="104" y="23"/>
                    <a:pt x="99" y="15"/>
                  </a:cubicBezTo>
                  <a:cubicBezTo>
                    <a:pt x="118" y="0"/>
                    <a:pt x="122" y="8"/>
                    <a:pt x="147" y="5"/>
                  </a:cubicBezTo>
                  <a:cubicBezTo>
                    <a:pt x="171" y="2"/>
                    <a:pt x="184" y="10"/>
                    <a:pt x="176" y="26"/>
                  </a:cubicBezTo>
                  <a:cubicBezTo>
                    <a:pt x="168" y="42"/>
                    <a:pt x="171" y="47"/>
                    <a:pt x="187" y="39"/>
                  </a:cubicBezTo>
                  <a:cubicBezTo>
                    <a:pt x="204" y="31"/>
                    <a:pt x="226" y="37"/>
                    <a:pt x="240" y="46"/>
                  </a:cubicBezTo>
                  <a:cubicBezTo>
                    <a:pt x="253" y="54"/>
                    <a:pt x="275" y="28"/>
                    <a:pt x="292" y="42"/>
                  </a:cubicBezTo>
                  <a:cubicBezTo>
                    <a:pt x="308" y="57"/>
                    <a:pt x="295" y="62"/>
                    <a:pt x="310" y="67"/>
                  </a:cubicBezTo>
                  <a:cubicBezTo>
                    <a:pt x="324" y="72"/>
                    <a:pt x="319" y="80"/>
                    <a:pt x="297" y="98"/>
                  </a:cubicBezTo>
                  <a:cubicBezTo>
                    <a:pt x="274" y="116"/>
                    <a:pt x="274" y="166"/>
                    <a:pt x="254" y="158"/>
                  </a:cubicBezTo>
                  <a:cubicBezTo>
                    <a:pt x="235" y="150"/>
                    <a:pt x="257" y="164"/>
                    <a:pt x="257" y="184"/>
                  </a:cubicBezTo>
                  <a:cubicBezTo>
                    <a:pt x="257" y="203"/>
                    <a:pt x="269" y="216"/>
                    <a:pt x="256" y="226"/>
                  </a:cubicBezTo>
                  <a:cubicBezTo>
                    <a:pt x="243" y="236"/>
                    <a:pt x="266" y="233"/>
                    <a:pt x="257" y="262"/>
                  </a:cubicBezTo>
                  <a:cubicBezTo>
                    <a:pt x="249" y="291"/>
                    <a:pt x="266" y="320"/>
                    <a:pt x="243" y="325"/>
                  </a:cubicBezTo>
                  <a:cubicBezTo>
                    <a:pt x="220" y="330"/>
                    <a:pt x="192" y="320"/>
                    <a:pt x="202" y="335"/>
                  </a:cubicBezTo>
                  <a:cubicBezTo>
                    <a:pt x="212" y="350"/>
                    <a:pt x="222" y="389"/>
                    <a:pt x="230" y="400"/>
                  </a:cubicBezTo>
                  <a:cubicBezTo>
                    <a:pt x="238" y="412"/>
                    <a:pt x="238" y="447"/>
                    <a:pt x="228" y="455"/>
                  </a:cubicBezTo>
                  <a:cubicBezTo>
                    <a:pt x="218" y="464"/>
                    <a:pt x="199" y="498"/>
                    <a:pt x="215" y="519"/>
                  </a:cubicBezTo>
                  <a:cubicBezTo>
                    <a:pt x="231" y="540"/>
                    <a:pt x="243" y="525"/>
                    <a:pt x="233" y="551"/>
                  </a:cubicBezTo>
                  <a:cubicBezTo>
                    <a:pt x="223" y="577"/>
                    <a:pt x="210" y="576"/>
                    <a:pt x="197" y="608"/>
                  </a:cubicBezTo>
                  <a:cubicBezTo>
                    <a:pt x="184" y="641"/>
                    <a:pt x="169" y="631"/>
                    <a:pt x="194" y="665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75" name="Freeform 15"/>
            <p:cNvSpPr>
              <a:spLocks/>
            </p:cNvSpPr>
            <p:nvPr userDrawn="1"/>
          </p:nvSpPr>
          <p:spPr bwMode="auto">
            <a:xfrm>
              <a:off x="-17300" y="4933"/>
              <a:ext cx="3061" cy="2428"/>
            </a:xfrm>
            <a:custGeom>
              <a:avLst/>
              <a:gdLst>
                <a:gd name="T0" fmla="*/ 1272 w 1296"/>
                <a:gd name="T1" fmla="*/ 173 h 1028"/>
                <a:gd name="T2" fmla="*/ 1272 w 1296"/>
                <a:gd name="T3" fmla="*/ 243 h 1028"/>
                <a:gd name="T4" fmla="*/ 1186 w 1296"/>
                <a:gd name="T5" fmla="*/ 291 h 1028"/>
                <a:gd name="T6" fmla="*/ 1033 w 1296"/>
                <a:gd name="T7" fmla="*/ 374 h 1028"/>
                <a:gd name="T8" fmla="*/ 1010 w 1296"/>
                <a:gd name="T9" fmla="*/ 413 h 1028"/>
                <a:gd name="T10" fmla="*/ 914 w 1296"/>
                <a:gd name="T11" fmla="*/ 518 h 1028"/>
                <a:gd name="T12" fmla="*/ 948 w 1296"/>
                <a:gd name="T13" fmla="*/ 627 h 1028"/>
                <a:gd name="T14" fmla="*/ 912 w 1296"/>
                <a:gd name="T15" fmla="*/ 703 h 1028"/>
                <a:gd name="T16" fmla="*/ 894 w 1296"/>
                <a:gd name="T17" fmla="*/ 761 h 1028"/>
                <a:gd name="T18" fmla="*/ 868 w 1296"/>
                <a:gd name="T19" fmla="*/ 789 h 1028"/>
                <a:gd name="T20" fmla="*/ 783 w 1296"/>
                <a:gd name="T21" fmla="*/ 854 h 1028"/>
                <a:gd name="T22" fmla="*/ 712 w 1296"/>
                <a:gd name="T23" fmla="*/ 924 h 1028"/>
                <a:gd name="T24" fmla="*/ 593 w 1296"/>
                <a:gd name="T25" fmla="*/ 948 h 1028"/>
                <a:gd name="T26" fmla="*/ 458 w 1296"/>
                <a:gd name="T27" fmla="*/ 987 h 1028"/>
                <a:gd name="T28" fmla="*/ 381 w 1296"/>
                <a:gd name="T29" fmla="*/ 1022 h 1028"/>
                <a:gd name="T30" fmla="*/ 340 w 1296"/>
                <a:gd name="T31" fmla="*/ 973 h 1028"/>
                <a:gd name="T32" fmla="*/ 327 w 1296"/>
                <a:gd name="T33" fmla="*/ 937 h 1028"/>
                <a:gd name="T34" fmla="*/ 254 w 1296"/>
                <a:gd name="T35" fmla="*/ 901 h 1028"/>
                <a:gd name="T36" fmla="*/ 177 w 1296"/>
                <a:gd name="T37" fmla="*/ 893 h 1028"/>
                <a:gd name="T38" fmla="*/ 148 w 1296"/>
                <a:gd name="T39" fmla="*/ 823 h 1028"/>
                <a:gd name="T40" fmla="*/ 166 w 1296"/>
                <a:gd name="T41" fmla="*/ 734 h 1028"/>
                <a:gd name="T42" fmla="*/ 181 w 1296"/>
                <a:gd name="T43" fmla="*/ 615 h 1028"/>
                <a:gd name="T44" fmla="*/ 194 w 1296"/>
                <a:gd name="T45" fmla="*/ 540 h 1028"/>
                <a:gd name="T46" fmla="*/ 207 w 1296"/>
                <a:gd name="T47" fmla="*/ 441 h 1028"/>
                <a:gd name="T48" fmla="*/ 205 w 1296"/>
                <a:gd name="T49" fmla="*/ 373 h 1028"/>
                <a:gd name="T50" fmla="*/ 261 w 1296"/>
                <a:gd name="T51" fmla="*/ 282 h 1028"/>
                <a:gd name="T52" fmla="*/ 191 w 1296"/>
                <a:gd name="T53" fmla="*/ 261 h 1028"/>
                <a:gd name="T54" fmla="*/ 127 w 1296"/>
                <a:gd name="T55" fmla="*/ 241 h 1028"/>
                <a:gd name="T56" fmla="*/ 50 w 1296"/>
                <a:gd name="T57" fmla="*/ 230 h 1028"/>
                <a:gd name="T58" fmla="*/ 60 w 1296"/>
                <a:gd name="T59" fmla="*/ 184 h 1028"/>
                <a:gd name="T60" fmla="*/ 36 w 1296"/>
                <a:gd name="T61" fmla="*/ 127 h 1028"/>
                <a:gd name="T62" fmla="*/ 21 w 1296"/>
                <a:gd name="T63" fmla="*/ 77 h 1028"/>
                <a:gd name="T64" fmla="*/ 98 w 1296"/>
                <a:gd name="T65" fmla="*/ 44 h 1028"/>
                <a:gd name="T66" fmla="*/ 112 w 1296"/>
                <a:gd name="T67" fmla="*/ 18 h 1028"/>
                <a:gd name="T68" fmla="*/ 160 w 1296"/>
                <a:gd name="T69" fmla="*/ 12 h 1028"/>
                <a:gd name="T70" fmla="*/ 311 w 1296"/>
                <a:gd name="T71" fmla="*/ 26 h 1028"/>
                <a:gd name="T72" fmla="*/ 358 w 1296"/>
                <a:gd name="T73" fmla="*/ 30 h 1028"/>
                <a:gd name="T74" fmla="*/ 552 w 1296"/>
                <a:gd name="T75" fmla="*/ 30 h 1028"/>
                <a:gd name="T76" fmla="*/ 620 w 1296"/>
                <a:gd name="T77" fmla="*/ 33 h 1028"/>
                <a:gd name="T78" fmla="*/ 720 w 1296"/>
                <a:gd name="T79" fmla="*/ 43 h 1028"/>
                <a:gd name="T80" fmla="*/ 770 w 1296"/>
                <a:gd name="T81" fmla="*/ 40 h 1028"/>
                <a:gd name="T82" fmla="*/ 819 w 1296"/>
                <a:gd name="T83" fmla="*/ 74 h 1028"/>
                <a:gd name="T84" fmla="*/ 935 w 1296"/>
                <a:gd name="T85" fmla="*/ 121 h 1028"/>
                <a:gd name="T86" fmla="*/ 1023 w 1296"/>
                <a:gd name="T87" fmla="*/ 126 h 1028"/>
                <a:gd name="T88" fmla="*/ 1119 w 1296"/>
                <a:gd name="T89" fmla="*/ 155 h 1028"/>
                <a:gd name="T90" fmla="*/ 1234 w 1296"/>
                <a:gd name="T91" fmla="*/ 148 h 10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96" h="1028">
                  <a:moveTo>
                    <a:pt x="1267" y="150"/>
                  </a:moveTo>
                  <a:cubicBezTo>
                    <a:pt x="1287" y="152"/>
                    <a:pt x="1296" y="171"/>
                    <a:pt x="1272" y="173"/>
                  </a:cubicBezTo>
                  <a:cubicBezTo>
                    <a:pt x="1247" y="174"/>
                    <a:pt x="1291" y="194"/>
                    <a:pt x="1278" y="191"/>
                  </a:cubicBezTo>
                  <a:cubicBezTo>
                    <a:pt x="1265" y="187"/>
                    <a:pt x="1278" y="246"/>
                    <a:pt x="1272" y="243"/>
                  </a:cubicBezTo>
                  <a:cubicBezTo>
                    <a:pt x="1265" y="239"/>
                    <a:pt x="1259" y="263"/>
                    <a:pt x="1243" y="263"/>
                  </a:cubicBezTo>
                  <a:cubicBezTo>
                    <a:pt x="1226" y="263"/>
                    <a:pt x="1199" y="274"/>
                    <a:pt x="1186" y="291"/>
                  </a:cubicBezTo>
                  <a:cubicBezTo>
                    <a:pt x="1173" y="309"/>
                    <a:pt x="1176" y="305"/>
                    <a:pt x="1151" y="314"/>
                  </a:cubicBezTo>
                  <a:cubicBezTo>
                    <a:pt x="1127" y="324"/>
                    <a:pt x="1044" y="361"/>
                    <a:pt x="1033" y="374"/>
                  </a:cubicBezTo>
                  <a:cubicBezTo>
                    <a:pt x="1021" y="388"/>
                    <a:pt x="1037" y="389"/>
                    <a:pt x="1028" y="409"/>
                  </a:cubicBezTo>
                  <a:cubicBezTo>
                    <a:pt x="1018" y="428"/>
                    <a:pt x="1006" y="426"/>
                    <a:pt x="1010" y="413"/>
                  </a:cubicBezTo>
                  <a:cubicBezTo>
                    <a:pt x="1013" y="400"/>
                    <a:pt x="994" y="444"/>
                    <a:pt x="951" y="477"/>
                  </a:cubicBezTo>
                  <a:cubicBezTo>
                    <a:pt x="936" y="488"/>
                    <a:pt x="929" y="494"/>
                    <a:pt x="914" y="518"/>
                  </a:cubicBezTo>
                  <a:cubicBezTo>
                    <a:pt x="884" y="563"/>
                    <a:pt x="899" y="587"/>
                    <a:pt x="910" y="604"/>
                  </a:cubicBezTo>
                  <a:cubicBezTo>
                    <a:pt x="922" y="620"/>
                    <a:pt x="930" y="618"/>
                    <a:pt x="948" y="627"/>
                  </a:cubicBezTo>
                  <a:cubicBezTo>
                    <a:pt x="966" y="635"/>
                    <a:pt x="938" y="654"/>
                    <a:pt x="930" y="656"/>
                  </a:cubicBezTo>
                  <a:cubicBezTo>
                    <a:pt x="922" y="657"/>
                    <a:pt x="925" y="705"/>
                    <a:pt x="912" y="703"/>
                  </a:cubicBezTo>
                  <a:cubicBezTo>
                    <a:pt x="899" y="701"/>
                    <a:pt x="922" y="734"/>
                    <a:pt x="904" y="734"/>
                  </a:cubicBezTo>
                  <a:cubicBezTo>
                    <a:pt x="905" y="739"/>
                    <a:pt x="904" y="753"/>
                    <a:pt x="894" y="761"/>
                  </a:cubicBezTo>
                  <a:cubicBezTo>
                    <a:pt x="884" y="770"/>
                    <a:pt x="910" y="766"/>
                    <a:pt x="901" y="776"/>
                  </a:cubicBezTo>
                  <a:cubicBezTo>
                    <a:pt x="891" y="786"/>
                    <a:pt x="886" y="791"/>
                    <a:pt x="868" y="789"/>
                  </a:cubicBezTo>
                  <a:cubicBezTo>
                    <a:pt x="850" y="787"/>
                    <a:pt x="847" y="804"/>
                    <a:pt x="832" y="813"/>
                  </a:cubicBezTo>
                  <a:cubicBezTo>
                    <a:pt x="818" y="823"/>
                    <a:pt x="800" y="831"/>
                    <a:pt x="783" y="854"/>
                  </a:cubicBezTo>
                  <a:cubicBezTo>
                    <a:pt x="787" y="879"/>
                    <a:pt x="764" y="927"/>
                    <a:pt x="752" y="916"/>
                  </a:cubicBezTo>
                  <a:cubicBezTo>
                    <a:pt x="741" y="905"/>
                    <a:pt x="723" y="924"/>
                    <a:pt x="712" y="924"/>
                  </a:cubicBezTo>
                  <a:cubicBezTo>
                    <a:pt x="700" y="924"/>
                    <a:pt x="686" y="922"/>
                    <a:pt x="660" y="927"/>
                  </a:cubicBezTo>
                  <a:cubicBezTo>
                    <a:pt x="634" y="932"/>
                    <a:pt x="627" y="931"/>
                    <a:pt x="593" y="948"/>
                  </a:cubicBezTo>
                  <a:cubicBezTo>
                    <a:pt x="559" y="966"/>
                    <a:pt x="552" y="968"/>
                    <a:pt x="544" y="963"/>
                  </a:cubicBezTo>
                  <a:cubicBezTo>
                    <a:pt x="536" y="958"/>
                    <a:pt x="498" y="971"/>
                    <a:pt x="458" y="987"/>
                  </a:cubicBezTo>
                  <a:cubicBezTo>
                    <a:pt x="417" y="1004"/>
                    <a:pt x="431" y="1016"/>
                    <a:pt x="404" y="1023"/>
                  </a:cubicBezTo>
                  <a:cubicBezTo>
                    <a:pt x="384" y="1028"/>
                    <a:pt x="399" y="1017"/>
                    <a:pt x="381" y="1022"/>
                  </a:cubicBezTo>
                  <a:cubicBezTo>
                    <a:pt x="363" y="1027"/>
                    <a:pt x="357" y="1010"/>
                    <a:pt x="347" y="1007"/>
                  </a:cubicBezTo>
                  <a:cubicBezTo>
                    <a:pt x="337" y="1004"/>
                    <a:pt x="331" y="976"/>
                    <a:pt x="340" y="973"/>
                  </a:cubicBezTo>
                  <a:cubicBezTo>
                    <a:pt x="350" y="970"/>
                    <a:pt x="337" y="965"/>
                    <a:pt x="332" y="960"/>
                  </a:cubicBezTo>
                  <a:cubicBezTo>
                    <a:pt x="316" y="944"/>
                    <a:pt x="337" y="929"/>
                    <a:pt x="327" y="937"/>
                  </a:cubicBezTo>
                  <a:cubicBezTo>
                    <a:pt x="318" y="945"/>
                    <a:pt x="316" y="945"/>
                    <a:pt x="305" y="929"/>
                  </a:cubicBezTo>
                  <a:cubicBezTo>
                    <a:pt x="293" y="913"/>
                    <a:pt x="264" y="900"/>
                    <a:pt x="254" y="901"/>
                  </a:cubicBezTo>
                  <a:cubicBezTo>
                    <a:pt x="244" y="903"/>
                    <a:pt x="254" y="882"/>
                    <a:pt x="241" y="888"/>
                  </a:cubicBezTo>
                  <a:cubicBezTo>
                    <a:pt x="228" y="895"/>
                    <a:pt x="199" y="890"/>
                    <a:pt x="177" y="893"/>
                  </a:cubicBezTo>
                  <a:cubicBezTo>
                    <a:pt x="156" y="896"/>
                    <a:pt x="148" y="885"/>
                    <a:pt x="145" y="880"/>
                  </a:cubicBezTo>
                  <a:cubicBezTo>
                    <a:pt x="120" y="846"/>
                    <a:pt x="135" y="856"/>
                    <a:pt x="148" y="823"/>
                  </a:cubicBezTo>
                  <a:cubicBezTo>
                    <a:pt x="161" y="791"/>
                    <a:pt x="174" y="792"/>
                    <a:pt x="184" y="766"/>
                  </a:cubicBezTo>
                  <a:cubicBezTo>
                    <a:pt x="194" y="740"/>
                    <a:pt x="182" y="755"/>
                    <a:pt x="166" y="734"/>
                  </a:cubicBezTo>
                  <a:cubicBezTo>
                    <a:pt x="150" y="713"/>
                    <a:pt x="169" y="679"/>
                    <a:pt x="179" y="670"/>
                  </a:cubicBezTo>
                  <a:cubicBezTo>
                    <a:pt x="189" y="662"/>
                    <a:pt x="189" y="627"/>
                    <a:pt x="181" y="615"/>
                  </a:cubicBezTo>
                  <a:cubicBezTo>
                    <a:pt x="173" y="604"/>
                    <a:pt x="163" y="565"/>
                    <a:pt x="153" y="550"/>
                  </a:cubicBezTo>
                  <a:cubicBezTo>
                    <a:pt x="143" y="535"/>
                    <a:pt x="171" y="545"/>
                    <a:pt x="194" y="540"/>
                  </a:cubicBezTo>
                  <a:cubicBezTo>
                    <a:pt x="217" y="535"/>
                    <a:pt x="200" y="506"/>
                    <a:pt x="208" y="477"/>
                  </a:cubicBezTo>
                  <a:cubicBezTo>
                    <a:pt x="217" y="448"/>
                    <a:pt x="194" y="451"/>
                    <a:pt x="207" y="441"/>
                  </a:cubicBezTo>
                  <a:cubicBezTo>
                    <a:pt x="220" y="431"/>
                    <a:pt x="208" y="418"/>
                    <a:pt x="208" y="399"/>
                  </a:cubicBezTo>
                  <a:cubicBezTo>
                    <a:pt x="208" y="379"/>
                    <a:pt x="186" y="365"/>
                    <a:pt x="205" y="373"/>
                  </a:cubicBezTo>
                  <a:cubicBezTo>
                    <a:pt x="225" y="381"/>
                    <a:pt x="225" y="331"/>
                    <a:pt x="248" y="313"/>
                  </a:cubicBezTo>
                  <a:cubicBezTo>
                    <a:pt x="270" y="295"/>
                    <a:pt x="275" y="287"/>
                    <a:pt x="261" y="282"/>
                  </a:cubicBezTo>
                  <a:cubicBezTo>
                    <a:pt x="246" y="277"/>
                    <a:pt x="259" y="272"/>
                    <a:pt x="243" y="257"/>
                  </a:cubicBezTo>
                  <a:cubicBezTo>
                    <a:pt x="226" y="243"/>
                    <a:pt x="204" y="269"/>
                    <a:pt x="191" y="261"/>
                  </a:cubicBezTo>
                  <a:cubicBezTo>
                    <a:pt x="177" y="252"/>
                    <a:pt x="155" y="246"/>
                    <a:pt x="138" y="254"/>
                  </a:cubicBezTo>
                  <a:cubicBezTo>
                    <a:pt x="122" y="262"/>
                    <a:pt x="119" y="257"/>
                    <a:pt x="127" y="241"/>
                  </a:cubicBezTo>
                  <a:cubicBezTo>
                    <a:pt x="135" y="225"/>
                    <a:pt x="122" y="217"/>
                    <a:pt x="98" y="220"/>
                  </a:cubicBezTo>
                  <a:cubicBezTo>
                    <a:pt x="73" y="223"/>
                    <a:pt x="69" y="215"/>
                    <a:pt x="50" y="230"/>
                  </a:cubicBezTo>
                  <a:cubicBezTo>
                    <a:pt x="44" y="218"/>
                    <a:pt x="33" y="205"/>
                    <a:pt x="44" y="200"/>
                  </a:cubicBezTo>
                  <a:cubicBezTo>
                    <a:pt x="62" y="192"/>
                    <a:pt x="83" y="181"/>
                    <a:pt x="60" y="184"/>
                  </a:cubicBezTo>
                  <a:cubicBezTo>
                    <a:pt x="38" y="187"/>
                    <a:pt x="49" y="168"/>
                    <a:pt x="46" y="150"/>
                  </a:cubicBezTo>
                  <a:cubicBezTo>
                    <a:pt x="42" y="132"/>
                    <a:pt x="23" y="142"/>
                    <a:pt x="36" y="127"/>
                  </a:cubicBezTo>
                  <a:cubicBezTo>
                    <a:pt x="59" y="100"/>
                    <a:pt x="8" y="103"/>
                    <a:pt x="20" y="96"/>
                  </a:cubicBezTo>
                  <a:cubicBezTo>
                    <a:pt x="31" y="90"/>
                    <a:pt x="0" y="88"/>
                    <a:pt x="21" y="77"/>
                  </a:cubicBezTo>
                  <a:cubicBezTo>
                    <a:pt x="42" y="65"/>
                    <a:pt x="51" y="51"/>
                    <a:pt x="60" y="56"/>
                  </a:cubicBezTo>
                  <a:cubicBezTo>
                    <a:pt x="70" y="61"/>
                    <a:pt x="90" y="43"/>
                    <a:pt x="98" y="44"/>
                  </a:cubicBezTo>
                  <a:cubicBezTo>
                    <a:pt x="106" y="46"/>
                    <a:pt x="125" y="39"/>
                    <a:pt x="109" y="35"/>
                  </a:cubicBezTo>
                  <a:cubicBezTo>
                    <a:pt x="93" y="30"/>
                    <a:pt x="103" y="26"/>
                    <a:pt x="112" y="18"/>
                  </a:cubicBezTo>
                  <a:cubicBezTo>
                    <a:pt x="122" y="10"/>
                    <a:pt x="148" y="0"/>
                    <a:pt x="145" y="7"/>
                  </a:cubicBezTo>
                  <a:cubicBezTo>
                    <a:pt x="142" y="13"/>
                    <a:pt x="165" y="7"/>
                    <a:pt x="160" y="12"/>
                  </a:cubicBezTo>
                  <a:cubicBezTo>
                    <a:pt x="155" y="17"/>
                    <a:pt x="194" y="31"/>
                    <a:pt x="217" y="33"/>
                  </a:cubicBezTo>
                  <a:cubicBezTo>
                    <a:pt x="239" y="35"/>
                    <a:pt x="296" y="35"/>
                    <a:pt x="311" y="26"/>
                  </a:cubicBezTo>
                  <a:cubicBezTo>
                    <a:pt x="326" y="18"/>
                    <a:pt x="339" y="20"/>
                    <a:pt x="336" y="25"/>
                  </a:cubicBezTo>
                  <a:cubicBezTo>
                    <a:pt x="332" y="30"/>
                    <a:pt x="340" y="26"/>
                    <a:pt x="358" y="30"/>
                  </a:cubicBezTo>
                  <a:cubicBezTo>
                    <a:pt x="376" y="33"/>
                    <a:pt x="430" y="33"/>
                    <a:pt x="469" y="38"/>
                  </a:cubicBezTo>
                  <a:cubicBezTo>
                    <a:pt x="508" y="43"/>
                    <a:pt x="539" y="20"/>
                    <a:pt x="552" y="30"/>
                  </a:cubicBezTo>
                  <a:cubicBezTo>
                    <a:pt x="565" y="39"/>
                    <a:pt x="570" y="39"/>
                    <a:pt x="586" y="46"/>
                  </a:cubicBezTo>
                  <a:cubicBezTo>
                    <a:pt x="603" y="52"/>
                    <a:pt x="603" y="25"/>
                    <a:pt x="620" y="33"/>
                  </a:cubicBezTo>
                  <a:cubicBezTo>
                    <a:pt x="638" y="41"/>
                    <a:pt x="673" y="44"/>
                    <a:pt x="673" y="44"/>
                  </a:cubicBezTo>
                  <a:cubicBezTo>
                    <a:pt x="673" y="44"/>
                    <a:pt x="704" y="51"/>
                    <a:pt x="720" y="43"/>
                  </a:cubicBezTo>
                  <a:cubicBezTo>
                    <a:pt x="736" y="35"/>
                    <a:pt x="736" y="41"/>
                    <a:pt x="756" y="41"/>
                  </a:cubicBezTo>
                  <a:cubicBezTo>
                    <a:pt x="760" y="41"/>
                    <a:pt x="765" y="41"/>
                    <a:pt x="770" y="40"/>
                  </a:cubicBezTo>
                  <a:cubicBezTo>
                    <a:pt x="779" y="58"/>
                    <a:pt x="780" y="48"/>
                    <a:pt x="788" y="48"/>
                  </a:cubicBezTo>
                  <a:cubicBezTo>
                    <a:pt x="817" y="48"/>
                    <a:pt x="788" y="74"/>
                    <a:pt x="819" y="74"/>
                  </a:cubicBezTo>
                  <a:cubicBezTo>
                    <a:pt x="850" y="74"/>
                    <a:pt x="834" y="104"/>
                    <a:pt x="874" y="98"/>
                  </a:cubicBezTo>
                  <a:cubicBezTo>
                    <a:pt x="896" y="95"/>
                    <a:pt x="907" y="100"/>
                    <a:pt x="935" y="121"/>
                  </a:cubicBezTo>
                  <a:cubicBezTo>
                    <a:pt x="962" y="142"/>
                    <a:pt x="969" y="127"/>
                    <a:pt x="990" y="144"/>
                  </a:cubicBezTo>
                  <a:cubicBezTo>
                    <a:pt x="1011" y="160"/>
                    <a:pt x="1019" y="147"/>
                    <a:pt x="1023" y="126"/>
                  </a:cubicBezTo>
                  <a:cubicBezTo>
                    <a:pt x="1025" y="113"/>
                    <a:pt x="1085" y="160"/>
                    <a:pt x="1088" y="147"/>
                  </a:cubicBezTo>
                  <a:cubicBezTo>
                    <a:pt x="1085" y="165"/>
                    <a:pt x="1099" y="179"/>
                    <a:pt x="1119" y="155"/>
                  </a:cubicBezTo>
                  <a:cubicBezTo>
                    <a:pt x="1138" y="131"/>
                    <a:pt x="1166" y="174"/>
                    <a:pt x="1182" y="160"/>
                  </a:cubicBezTo>
                  <a:cubicBezTo>
                    <a:pt x="1199" y="145"/>
                    <a:pt x="1218" y="161"/>
                    <a:pt x="1234" y="148"/>
                  </a:cubicBezTo>
                  <a:cubicBezTo>
                    <a:pt x="1255" y="132"/>
                    <a:pt x="1253" y="141"/>
                    <a:pt x="1267" y="150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76" name="Freeform 16"/>
            <p:cNvSpPr>
              <a:spLocks/>
            </p:cNvSpPr>
            <p:nvPr userDrawn="1"/>
          </p:nvSpPr>
          <p:spPr bwMode="auto">
            <a:xfrm>
              <a:off x="-16143" y="2781"/>
              <a:ext cx="2884" cy="2575"/>
            </a:xfrm>
            <a:custGeom>
              <a:avLst/>
              <a:gdLst>
                <a:gd name="T0" fmla="*/ 1166 w 1221"/>
                <a:gd name="T1" fmla="*/ 910 h 1090"/>
                <a:gd name="T2" fmla="*/ 1121 w 1221"/>
                <a:gd name="T3" fmla="*/ 965 h 1090"/>
                <a:gd name="T4" fmla="*/ 1038 w 1221"/>
                <a:gd name="T5" fmla="*/ 965 h 1090"/>
                <a:gd name="T6" fmla="*/ 968 w 1221"/>
                <a:gd name="T7" fmla="*/ 926 h 1090"/>
                <a:gd name="T8" fmla="*/ 878 w 1221"/>
                <a:gd name="T9" fmla="*/ 949 h 1090"/>
                <a:gd name="T10" fmla="*/ 788 w 1221"/>
                <a:gd name="T11" fmla="*/ 1030 h 1090"/>
                <a:gd name="T12" fmla="*/ 744 w 1221"/>
                <a:gd name="T13" fmla="*/ 1059 h 1090"/>
                <a:gd name="T14" fmla="*/ 629 w 1221"/>
                <a:gd name="T15" fmla="*/ 1066 h 1090"/>
                <a:gd name="T16" fmla="*/ 533 w 1221"/>
                <a:gd name="T17" fmla="*/ 1037 h 1090"/>
                <a:gd name="T18" fmla="*/ 445 w 1221"/>
                <a:gd name="T19" fmla="*/ 1032 h 1090"/>
                <a:gd name="T20" fmla="*/ 329 w 1221"/>
                <a:gd name="T21" fmla="*/ 985 h 1090"/>
                <a:gd name="T22" fmla="*/ 280 w 1221"/>
                <a:gd name="T23" fmla="*/ 951 h 1090"/>
                <a:gd name="T24" fmla="*/ 342 w 1221"/>
                <a:gd name="T25" fmla="*/ 817 h 1090"/>
                <a:gd name="T26" fmla="*/ 406 w 1221"/>
                <a:gd name="T27" fmla="*/ 737 h 1090"/>
                <a:gd name="T28" fmla="*/ 380 w 1221"/>
                <a:gd name="T29" fmla="*/ 620 h 1090"/>
                <a:gd name="T30" fmla="*/ 341 w 1221"/>
                <a:gd name="T31" fmla="*/ 563 h 1090"/>
                <a:gd name="T32" fmla="*/ 269 w 1221"/>
                <a:gd name="T33" fmla="*/ 492 h 1090"/>
                <a:gd name="T34" fmla="*/ 266 w 1221"/>
                <a:gd name="T35" fmla="*/ 459 h 1090"/>
                <a:gd name="T36" fmla="*/ 218 w 1221"/>
                <a:gd name="T37" fmla="*/ 420 h 1090"/>
                <a:gd name="T38" fmla="*/ 152 w 1221"/>
                <a:gd name="T39" fmla="*/ 399 h 1090"/>
                <a:gd name="T40" fmla="*/ 52 w 1221"/>
                <a:gd name="T41" fmla="*/ 375 h 1090"/>
                <a:gd name="T42" fmla="*/ 49 w 1221"/>
                <a:gd name="T43" fmla="*/ 329 h 1090"/>
                <a:gd name="T44" fmla="*/ 10 w 1221"/>
                <a:gd name="T45" fmla="*/ 306 h 1090"/>
                <a:gd name="T46" fmla="*/ 52 w 1221"/>
                <a:gd name="T47" fmla="*/ 277 h 1090"/>
                <a:gd name="T48" fmla="*/ 129 w 1221"/>
                <a:gd name="T49" fmla="*/ 251 h 1090"/>
                <a:gd name="T50" fmla="*/ 178 w 1221"/>
                <a:gd name="T51" fmla="*/ 277 h 1090"/>
                <a:gd name="T52" fmla="*/ 245 w 1221"/>
                <a:gd name="T53" fmla="*/ 274 h 1090"/>
                <a:gd name="T54" fmla="*/ 292 w 1221"/>
                <a:gd name="T55" fmla="*/ 258 h 1090"/>
                <a:gd name="T56" fmla="*/ 292 w 1221"/>
                <a:gd name="T57" fmla="*/ 183 h 1090"/>
                <a:gd name="T58" fmla="*/ 303 w 1221"/>
                <a:gd name="T59" fmla="*/ 141 h 1090"/>
                <a:gd name="T60" fmla="*/ 350 w 1221"/>
                <a:gd name="T61" fmla="*/ 185 h 1090"/>
                <a:gd name="T62" fmla="*/ 398 w 1221"/>
                <a:gd name="T63" fmla="*/ 199 h 1090"/>
                <a:gd name="T64" fmla="*/ 468 w 1221"/>
                <a:gd name="T65" fmla="*/ 172 h 1090"/>
                <a:gd name="T66" fmla="*/ 503 w 1221"/>
                <a:gd name="T67" fmla="*/ 133 h 1090"/>
                <a:gd name="T68" fmla="*/ 611 w 1221"/>
                <a:gd name="T69" fmla="*/ 88 h 1090"/>
                <a:gd name="T70" fmla="*/ 634 w 1221"/>
                <a:gd name="T71" fmla="*/ 33 h 1090"/>
                <a:gd name="T72" fmla="*/ 704 w 1221"/>
                <a:gd name="T73" fmla="*/ 0 h 1090"/>
                <a:gd name="T74" fmla="*/ 784 w 1221"/>
                <a:gd name="T75" fmla="*/ 46 h 1090"/>
                <a:gd name="T76" fmla="*/ 834 w 1221"/>
                <a:gd name="T77" fmla="*/ 95 h 1090"/>
                <a:gd name="T78" fmla="*/ 876 w 1221"/>
                <a:gd name="T79" fmla="*/ 90 h 1090"/>
                <a:gd name="T80" fmla="*/ 901 w 1221"/>
                <a:gd name="T81" fmla="*/ 142 h 1090"/>
                <a:gd name="T82" fmla="*/ 953 w 1221"/>
                <a:gd name="T83" fmla="*/ 155 h 1090"/>
                <a:gd name="T84" fmla="*/ 1034 w 1221"/>
                <a:gd name="T85" fmla="*/ 170 h 1090"/>
                <a:gd name="T86" fmla="*/ 1111 w 1221"/>
                <a:gd name="T87" fmla="*/ 217 h 1090"/>
                <a:gd name="T88" fmla="*/ 1199 w 1221"/>
                <a:gd name="T89" fmla="*/ 263 h 1090"/>
                <a:gd name="T90" fmla="*/ 1165 w 1221"/>
                <a:gd name="T91" fmla="*/ 396 h 1090"/>
                <a:gd name="T92" fmla="*/ 1145 w 1221"/>
                <a:gd name="T93" fmla="*/ 412 h 1090"/>
                <a:gd name="T94" fmla="*/ 1101 w 1221"/>
                <a:gd name="T95" fmla="*/ 458 h 1090"/>
                <a:gd name="T96" fmla="*/ 1031 w 1221"/>
                <a:gd name="T97" fmla="*/ 585 h 1090"/>
                <a:gd name="T98" fmla="*/ 1106 w 1221"/>
                <a:gd name="T99" fmla="*/ 567 h 1090"/>
                <a:gd name="T100" fmla="*/ 1139 w 1221"/>
                <a:gd name="T101" fmla="*/ 621 h 1090"/>
                <a:gd name="T102" fmla="*/ 1161 w 1221"/>
                <a:gd name="T103" fmla="*/ 692 h 1090"/>
                <a:gd name="T104" fmla="*/ 1158 w 1221"/>
                <a:gd name="T105" fmla="*/ 763 h 1090"/>
                <a:gd name="T106" fmla="*/ 1174 w 1221"/>
                <a:gd name="T107" fmla="*/ 856 h 1090"/>
                <a:gd name="T108" fmla="*/ 1205 w 1221"/>
                <a:gd name="T109" fmla="*/ 899 h 10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221" h="1090">
                  <a:moveTo>
                    <a:pt x="1205" y="899"/>
                  </a:moveTo>
                  <a:cubicBezTo>
                    <a:pt x="1187" y="906"/>
                    <a:pt x="1183" y="906"/>
                    <a:pt x="1166" y="910"/>
                  </a:cubicBezTo>
                  <a:cubicBezTo>
                    <a:pt x="1147" y="915"/>
                    <a:pt x="1156" y="929"/>
                    <a:pt x="1145" y="933"/>
                  </a:cubicBezTo>
                  <a:cubicBezTo>
                    <a:pt x="1134" y="936"/>
                    <a:pt x="1137" y="944"/>
                    <a:pt x="1121" y="965"/>
                  </a:cubicBezTo>
                  <a:cubicBezTo>
                    <a:pt x="1104" y="986"/>
                    <a:pt x="1093" y="991"/>
                    <a:pt x="1078" y="980"/>
                  </a:cubicBezTo>
                  <a:cubicBezTo>
                    <a:pt x="1075" y="998"/>
                    <a:pt x="1041" y="975"/>
                    <a:pt x="1038" y="965"/>
                  </a:cubicBezTo>
                  <a:cubicBezTo>
                    <a:pt x="1034" y="955"/>
                    <a:pt x="1013" y="946"/>
                    <a:pt x="994" y="944"/>
                  </a:cubicBezTo>
                  <a:cubicBezTo>
                    <a:pt x="974" y="942"/>
                    <a:pt x="989" y="924"/>
                    <a:pt x="968" y="926"/>
                  </a:cubicBezTo>
                  <a:cubicBezTo>
                    <a:pt x="946" y="928"/>
                    <a:pt x="942" y="941"/>
                    <a:pt x="917" y="949"/>
                  </a:cubicBezTo>
                  <a:cubicBezTo>
                    <a:pt x="893" y="957"/>
                    <a:pt x="891" y="952"/>
                    <a:pt x="878" y="949"/>
                  </a:cubicBezTo>
                  <a:cubicBezTo>
                    <a:pt x="865" y="946"/>
                    <a:pt x="847" y="975"/>
                    <a:pt x="818" y="996"/>
                  </a:cubicBezTo>
                  <a:cubicBezTo>
                    <a:pt x="788" y="1017"/>
                    <a:pt x="805" y="1015"/>
                    <a:pt x="788" y="1030"/>
                  </a:cubicBezTo>
                  <a:cubicBezTo>
                    <a:pt x="772" y="1045"/>
                    <a:pt x="788" y="1045"/>
                    <a:pt x="778" y="1061"/>
                  </a:cubicBezTo>
                  <a:cubicBezTo>
                    <a:pt x="763" y="1052"/>
                    <a:pt x="765" y="1043"/>
                    <a:pt x="744" y="1059"/>
                  </a:cubicBezTo>
                  <a:cubicBezTo>
                    <a:pt x="728" y="1072"/>
                    <a:pt x="709" y="1056"/>
                    <a:pt x="692" y="1071"/>
                  </a:cubicBezTo>
                  <a:cubicBezTo>
                    <a:pt x="676" y="1085"/>
                    <a:pt x="648" y="1042"/>
                    <a:pt x="629" y="1066"/>
                  </a:cubicBezTo>
                  <a:cubicBezTo>
                    <a:pt x="609" y="1090"/>
                    <a:pt x="595" y="1076"/>
                    <a:pt x="598" y="1058"/>
                  </a:cubicBezTo>
                  <a:cubicBezTo>
                    <a:pt x="595" y="1071"/>
                    <a:pt x="535" y="1024"/>
                    <a:pt x="533" y="1037"/>
                  </a:cubicBezTo>
                  <a:cubicBezTo>
                    <a:pt x="529" y="1058"/>
                    <a:pt x="521" y="1071"/>
                    <a:pt x="500" y="1055"/>
                  </a:cubicBezTo>
                  <a:cubicBezTo>
                    <a:pt x="479" y="1038"/>
                    <a:pt x="472" y="1053"/>
                    <a:pt x="445" y="1032"/>
                  </a:cubicBezTo>
                  <a:cubicBezTo>
                    <a:pt x="417" y="1011"/>
                    <a:pt x="406" y="1006"/>
                    <a:pt x="384" y="1009"/>
                  </a:cubicBezTo>
                  <a:cubicBezTo>
                    <a:pt x="344" y="1015"/>
                    <a:pt x="360" y="985"/>
                    <a:pt x="329" y="985"/>
                  </a:cubicBezTo>
                  <a:cubicBezTo>
                    <a:pt x="298" y="985"/>
                    <a:pt x="327" y="959"/>
                    <a:pt x="298" y="959"/>
                  </a:cubicBezTo>
                  <a:cubicBezTo>
                    <a:pt x="290" y="959"/>
                    <a:pt x="289" y="969"/>
                    <a:pt x="280" y="951"/>
                  </a:cubicBezTo>
                  <a:cubicBezTo>
                    <a:pt x="293" y="948"/>
                    <a:pt x="304" y="941"/>
                    <a:pt x="310" y="926"/>
                  </a:cubicBezTo>
                  <a:cubicBezTo>
                    <a:pt x="318" y="906"/>
                    <a:pt x="329" y="838"/>
                    <a:pt x="342" y="817"/>
                  </a:cubicBezTo>
                  <a:cubicBezTo>
                    <a:pt x="355" y="796"/>
                    <a:pt x="357" y="750"/>
                    <a:pt x="363" y="713"/>
                  </a:cubicBezTo>
                  <a:cubicBezTo>
                    <a:pt x="370" y="676"/>
                    <a:pt x="393" y="711"/>
                    <a:pt x="406" y="737"/>
                  </a:cubicBezTo>
                  <a:cubicBezTo>
                    <a:pt x="403" y="676"/>
                    <a:pt x="359" y="690"/>
                    <a:pt x="377" y="653"/>
                  </a:cubicBezTo>
                  <a:cubicBezTo>
                    <a:pt x="390" y="624"/>
                    <a:pt x="396" y="637"/>
                    <a:pt x="380" y="620"/>
                  </a:cubicBezTo>
                  <a:cubicBezTo>
                    <a:pt x="363" y="604"/>
                    <a:pt x="400" y="572"/>
                    <a:pt x="381" y="585"/>
                  </a:cubicBezTo>
                  <a:cubicBezTo>
                    <a:pt x="360" y="599"/>
                    <a:pt x="368" y="581"/>
                    <a:pt x="341" y="563"/>
                  </a:cubicBezTo>
                  <a:cubicBezTo>
                    <a:pt x="312" y="545"/>
                    <a:pt x="297" y="550"/>
                    <a:pt x="287" y="537"/>
                  </a:cubicBezTo>
                  <a:cubicBezTo>
                    <a:pt x="266" y="509"/>
                    <a:pt x="258" y="503"/>
                    <a:pt x="269" y="492"/>
                  </a:cubicBezTo>
                  <a:cubicBezTo>
                    <a:pt x="280" y="480"/>
                    <a:pt x="258" y="472"/>
                    <a:pt x="267" y="471"/>
                  </a:cubicBezTo>
                  <a:cubicBezTo>
                    <a:pt x="277" y="469"/>
                    <a:pt x="287" y="459"/>
                    <a:pt x="266" y="459"/>
                  </a:cubicBezTo>
                  <a:cubicBezTo>
                    <a:pt x="245" y="459"/>
                    <a:pt x="233" y="446"/>
                    <a:pt x="246" y="440"/>
                  </a:cubicBezTo>
                  <a:cubicBezTo>
                    <a:pt x="259" y="433"/>
                    <a:pt x="228" y="419"/>
                    <a:pt x="218" y="420"/>
                  </a:cubicBezTo>
                  <a:cubicBezTo>
                    <a:pt x="209" y="422"/>
                    <a:pt x="211" y="398"/>
                    <a:pt x="194" y="401"/>
                  </a:cubicBezTo>
                  <a:cubicBezTo>
                    <a:pt x="163" y="406"/>
                    <a:pt x="171" y="438"/>
                    <a:pt x="152" y="399"/>
                  </a:cubicBezTo>
                  <a:cubicBezTo>
                    <a:pt x="146" y="387"/>
                    <a:pt x="120" y="391"/>
                    <a:pt x="108" y="376"/>
                  </a:cubicBezTo>
                  <a:cubicBezTo>
                    <a:pt x="90" y="355"/>
                    <a:pt x="77" y="385"/>
                    <a:pt x="52" y="375"/>
                  </a:cubicBezTo>
                  <a:cubicBezTo>
                    <a:pt x="28" y="365"/>
                    <a:pt x="44" y="350"/>
                    <a:pt x="28" y="345"/>
                  </a:cubicBezTo>
                  <a:cubicBezTo>
                    <a:pt x="12" y="341"/>
                    <a:pt x="33" y="328"/>
                    <a:pt x="49" y="329"/>
                  </a:cubicBezTo>
                  <a:cubicBezTo>
                    <a:pt x="65" y="331"/>
                    <a:pt x="26" y="318"/>
                    <a:pt x="41" y="316"/>
                  </a:cubicBezTo>
                  <a:cubicBezTo>
                    <a:pt x="56" y="315"/>
                    <a:pt x="17" y="305"/>
                    <a:pt x="10" y="306"/>
                  </a:cubicBezTo>
                  <a:cubicBezTo>
                    <a:pt x="4" y="308"/>
                    <a:pt x="0" y="293"/>
                    <a:pt x="10" y="282"/>
                  </a:cubicBezTo>
                  <a:cubicBezTo>
                    <a:pt x="20" y="271"/>
                    <a:pt x="31" y="279"/>
                    <a:pt x="52" y="277"/>
                  </a:cubicBezTo>
                  <a:cubicBezTo>
                    <a:pt x="74" y="276"/>
                    <a:pt x="95" y="277"/>
                    <a:pt x="98" y="266"/>
                  </a:cubicBezTo>
                  <a:cubicBezTo>
                    <a:pt x="101" y="254"/>
                    <a:pt x="111" y="253"/>
                    <a:pt x="129" y="251"/>
                  </a:cubicBezTo>
                  <a:cubicBezTo>
                    <a:pt x="147" y="250"/>
                    <a:pt x="155" y="241"/>
                    <a:pt x="163" y="256"/>
                  </a:cubicBezTo>
                  <a:cubicBezTo>
                    <a:pt x="171" y="271"/>
                    <a:pt x="166" y="285"/>
                    <a:pt x="178" y="277"/>
                  </a:cubicBezTo>
                  <a:cubicBezTo>
                    <a:pt x="189" y="269"/>
                    <a:pt x="210" y="263"/>
                    <a:pt x="212" y="272"/>
                  </a:cubicBezTo>
                  <a:cubicBezTo>
                    <a:pt x="214" y="282"/>
                    <a:pt x="240" y="264"/>
                    <a:pt x="245" y="274"/>
                  </a:cubicBezTo>
                  <a:cubicBezTo>
                    <a:pt x="249" y="284"/>
                    <a:pt x="271" y="285"/>
                    <a:pt x="290" y="284"/>
                  </a:cubicBezTo>
                  <a:cubicBezTo>
                    <a:pt x="310" y="282"/>
                    <a:pt x="282" y="276"/>
                    <a:pt x="292" y="258"/>
                  </a:cubicBezTo>
                  <a:cubicBezTo>
                    <a:pt x="302" y="240"/>
                    <a:pt x="295" y="238"/>
                    <a:pt x="298" y="224"/>
                  </a:cubicBezTo>
                  <a:cubicBezTo>
                    <a:pt x="302" y="209"/>
                    <a:pt x="298" y="199"/>
                    <a:pt x="292" y="183"/>
                  </a:cubicBezTo>
                  <a:cubicBezTo>
                    <a:pt x="285" y="167"/>
                    <a:pt x="289" y="154"/>
                    <a:pt x="282" y="146"/>
                  </a:cubicBezTo>
                  <a:cubicBezTo>
                    <a:pt x="276" y="138"/>
                    <a:pt x="290" y="138"/>
                    <a:pt x="303" y="141"/>
                  </a:cubicBezTo>
                  <a:cubicBezTo>
                    <a:pt x="316" y="145"/>
                    <a:pt x="334" y="133"/>
                    <a:pt x="334" y="151"/>
                  </a:cubicBezTo>
                  <a:cubicBezTo>
                    <a:pt x="334" y="169"/>
                    <a:pt x="352" y="173"/>
                    <a:pt x="350" y="185"/>
                  </a:cubicBezTo>
                  <a:cubicBezTo>
                    <a:pt x="349" y="196"/>
                    <a:pt x="363" y="219"/>
                    <a:pt x="372" y="209"/>
                  </a:cubicBezTo>
                  <a:cubicBezTo>
                    <a:pt x="380" y="199"/>
                    <a:pt x="383" y="194"/>
                    <a:pt x="398" y="199"/>
                  </a:cubicBezTo>
                  <a:cubicBezTo>
                    <a:pt x="412" y="204"/>
                    <a:pt x="427" y="176"/>
                    <a:pt x="450" y="178"/>
                  </a:cubicBezTo>
                  <a:cubicBezTo>
                    <a:pt x="473" y="180"/>
                    <a:pt x="486" y="181"/>
                    <a:pt x="468" y="172"/>
                  </a:cubicBezTo>
                  <a:cubicBezTo>
                    <a:pt x="450" y="162"/>
                    <a:pt x="463" y="160"/>
                    <a:pt x="471" y="149"/>
                  </a:cubicBezTo>
                  <a:cubicBezTo>
                    <a:pt x="479" y="137"/>
                    <a:pt x="487" y="143"/>
                    <a:pt x="503" y="133"/>
                  </a:cubicBezTo>
                  <a:cubicBezTo>
                    <a:pt x="520" y="123"/>
                    <a:pt x="523" y="123"/>
                    <a:pt x="549" y="120"/>
                  </a:cubicBezTo>
                  <a:cubicBezTo>
                    <a:pt x="575" y="117"/>
                    <a:pt x="611" y="118"/>
                    <a:pt x="611" y="88"/>
                  </a:cubicBezTo>
                  <a:cubicBezTo>
                    <a:pt x="611" y="59"/>
                    <a:pt x="622" y="74"/>
                    <a:pt x="621" y="61"/>
                  </a:cubicBezTo>
                  <a:cubicBezTo>
                    <a:pt x="619" y="48"/>
                    <a:pt x="631" y="41"/>
                    <a:pt x="634" y="33"/>
                  </a:cubicBezTo>
                  <a:cubicBezTo>
                    <a:pt x="636" y="26"/>
                    <a:pt x="627" y="8"/>
                    <a:pt x="653" y="6"/>
                  </a:cubicBezTo>
                  <a:cubicBezTo>
                    <a:pt x="679" y="4"/>
                    <a:pt x="678" y="0"/>
                    <a:pt x="704" y="0"/>
                  </a:cubicBezTo>
                  <a:cubicBezTo>
                    <a:pt x="715" y="27"/>
                    <a:pt x="736" y="14"/>
                    <a:pt x="748" y="28"/>
                  </a:cubicBezTo>
                  <a:cubicBezTo>
                    <a:pt x="759" y="43"/>
                    <a:pt x="774" y="33"/>
                    <a:pt x="784" y="46"/>
                  </a:cubicBezTo>
                  <a:cubicBezTo>
                    <a:pt x="793" y="59"/>
                    <a:pt x="797" y="56"/>
                    <a:pt x="816" y="61"/>
                  </a:cubicBezTo>
                  <a:cubicBezTo>
                    <a:pt x="836" y="66"/>
                    <a:pt x="837" y="80"/>
                    <a:pt x="834" y="95"/>
                  </a:cubicBezTo>
                  <a:cubicBezTo>
                    <a:pt x="831" y="110"/>
                    <a:pt x="839" y="118"/>
                    <a:pt x="855" y="115"/>
                  </a:cubicBezTo>
                  <a:cubicBezTo>
                    <a:pt x="871" y="111"/>
                    <a:pt x="873" y="105"/>
                    <a:pt x="876" y="90"/>
                  </a:cubicBezTo>
                  <a:cubicBezTo>
                    <a:pt x="880" y="76"/>
                    <a:pt x="894" y="72"/>
                    <a:pt x="889" y="95"/>
                  </a:cubicBezTo>
                  <a:cubicBezTo>
                    <a:pt x="884" y="118"/>
                    <a:pt x="875" y="136"/>
                    <a:pt x="901" y="142"/>
                  </a:cubicBezTo>
                  <a:cubicBezTo>
                    <a:pt x="927" y="149"/>
                    <a:pt x="919" y="172"/>
                    <a:pt x="937" y="176"/>
                  </a:cubicBezTo>
                  <a:cubicBezTo>
                    <a:pt x="954" y="181"/>
                    <a:pt x="942" y="158"/>
                    <a:pt x="953" y="155"/>
                  </a:cubicBezTo>
                  <a:cubicBezTo>
                    <a:pt x="976" y="149"/>
                    <a:pt x="959" y="167"/>
                    <a:pt x="987" y="167"/>
                  </a:cubicBezTo>
                  <a:cubicBezTo>
                    <a:pt x="1005" y="167"/>
                    <a:pt x="1020" y="165"/>
                    <a:pt x="1034" y="170"/>
                  </a:cubicBezTo>
                  <a:cubicBezTo>
                    <a:pt x="1042" y="172"/>
                    <a:pt x="1049" y="175"/>
                    <a:pt x="1057" y="181"/>
                  </a:cubicBezTo>
                  <a:cubicBezTo>
                    <a:pt x="1080" y="199"/>
                    <a:pt x="1082" y="217"/>
                    <a:pt x="1111" y="217"/>
                  </a:cubicBezTo>
                  <a:cubicBezTo>
                    <a:pt x="1140" y="217"/>
                    <a:pt x="1147" y="227"/>
                    <a:pt x="1171" y="228"/>
                  </a:cubicBezTo>
                  <a:cubicBezTo>
                    <a:pt x="1195" y="230"/>
                    <a:pt x="1217" y="246"/>
                    <a:pt x="1199" y="263"/>
                  </a:cubicBezTo>
                  <a:cubicBezTo>
                    <a:pt x="1181" y="279"/>
                    <a:pt x="1169" y="316"/>
                    <a:pt x="1169" y="339"/>
                  </a:cubicBezTo>
                  <a:cubicBezTo>
                    <a:pt x="1169" y="362"/>
                    <a:pt x="1158" y="376"/>
                    <a:pt x="1165" y="396"/>
                  </a:cubicBezTo>
                  <a:cubicBezTo>
                    <a:pt x="1166" y="401"/>
                    <a:pt x="1167" y="405"/>
                    <a:pt x="1166" y="408"/>
                  </a:cubicBezTo>
                  <a:cubicBezTo>
                    <a:pt x="1165" y="417"/>
                    <a:pt x="1156" y="417"/>
                    <a:pt x="1145" y="412"/>
                  </a:cubicBezTo>
                  <a:cubicBezTo>
                    <a:pt x="1130" y="406"/>
                    <a:pt x="1091" y="433"/>
                    <a:pt x="1112" y="435"/>
                  </a:cubicBezTo>
                  <a:cubicBezTo>
                    <a:pt x="1134" y="437"/>
                    <a:pt x="1117" y="446"/>
                    <a:pt x="1101" y="458"/>
                  </a:cubicBezTo>
                  <a:cubicBezTo>
                    <a:pt x="1085" y="469"/>
                    <a:pt x="1057" y="477"/>
                    <a:pt x="1052" y="497"/>
                  </a:cubicBezTo>
                  <a:cubicBezTo>
                    <a:pt x="1047" y="516"/>
                    <a:pt x="1029" y="554"/>
                    <a:pt x="1031" y="585"/>
                  </a:cubicBezTo>
                  <a:cubicBezTo>
                    <a:pt x="1033" y="615"/>
                    <a:pt x="1054" y="583"/>
                    <a:pt x="1059" y="573"/>
                  </a:cubicBezTo>
                  <a:cubicBezTo>
                    <a:pt x="1064" y="563"/>
                    <a:pt x="1101" y="552"/>
                    <a:pt x="1106" y="567"/>
                  </a:cubicBezTo>
                  <a:cubicBezTo>
                    <a:pt x="1111" y="581"/>
                    <a:pt x="1119" y="578"/>
                    <a:pt x="1124" y="598"/>
                  </a:cubicBezTo>
                  <a:cubicBezTo>
                    <a:pt x="1127" y="610"/>
                    <a:pt x="1130" y="620"/>
                    <a:pt x="1139" y="621"/>
                  </a:cubicBezTo>
                  <a:cubicBezTo>
                    <a:pt x="1132" y="658"/>
                    <a:pt x="1145" y="653"/>
                    <a:pt x="1145" y="671"/>
                  </a:cubicBezTo>
                  <a:cubicBezTo>
                    <a:pt x="1145" y="689"/>
                    <a:pt x="1174" y="674"/>
                    <a:pt x="1161" y="692"/>
                  </a:cubicBezTo>
                  <a:cubicBezTo>
                    <a:pt x="1148" y="710"/>
                    <a:pt x="1135" y="711"/>
                    <a:pt x="1129" y="724"/>
                  </a:cubicBezTo>
                  <a:cubicBezTo>
                    <a:pt x="1122" y="737"/>
                    <a:pt x="1165" y="742"/>
                    <a:pt x="1158" y="763"/>
                  </a:cubicBezTo>
                  <a:cubicBezTo>
                    <a:pt x="1151" y="785"/>
                    <a:pt x="1142" y="780"/>
                    <a:pt x="1151" y="812"/>
                  </a:cubicBezTo>
                  <a:cubicBezTo>
                    <a:pt x="1161" y="845"/>
                    <a:pt x="1150" y="854"/>
                    <a:pt x="1174" y="856"/>
                  </a:cubicBezTo>
                  <a:cubicBezTo>
                    <a:pt x="1199" y="858"/>
                    <a:pt x="1221" y="857"/>
                    <a:pt x="1210" y="879"/>
                  </a:cubicBezTo>
                  <a:cubicBezTo>
                    <a:pt x="1204" y="892"/>
                    <a:pt x="1205" y="899"/>
                    <a:pt x="1205" y="899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77" name="Freeform 17"/>
            <p:cNvSpPr>
              <a:spLocks/>
            </p:cNvSpPr>
            <p:nvPr userDrawn="1"/>
          </p:nvSpPr>
          <p:spPr bwMode="auto">
            <a:xfrm>
              <a:off x="-13785" y="1699"/>
              <a:ext cx="2090" cy="2136"/>
            </a:xfrm>
            <a:custGeom>
              <a:avLst/>
              <a:gdLst>
                <a:gd name="T0" fmla="*/ 250 w 885"/>
                <a:gd name="T1" fmla="*/ 7 h 904"/>
                <a:gd name="T2" fmla="*/ 261 w 885"/>
                <a:gd name="T3" fmla="*/ 55 h 904"/>
                <a:gd name="T4" fmla="*/ 297 w 885"/>
                <a:gd name="T5" fmla="*/ 81 h 904"/>
                <a:gd name="T6" fmla="*/ 318 w 885"/>
                <a:gd name="T7" fmla="*/ 112 h 904"/>
                <a:gd name="T8" fmla="*/ 325 w 885"/>
                <a:gd name="T9" fmla="*/ 122 h 904"/>
                <a:gd name="T10" fmla="*/ 264 w 885"/>
                <a:gd name="T11" fmla="*/ 142 h 904"/>
                <a:gd name="T12" fmla="*/ 232 w 885"/>
                <a:gd name="T13" fmla="*/ 166 h 904"/>
                <a:gd name="T14" fmla="*/ 214 w 885"/>
                <a:gd name="T15" fmla="*/ 174 h 904"/>
                <a:gd name="T16" fmla="*/ 176 w 885"/>
                <a:gd name="T17" fmla="*/ 160 h 904"/>
                <a:gd name="T18" fmla="*/ 111 w 885"/>
                <a:gd name="T19" fmla="*/ 199 h 904"/>
                <a:gd name="T20" fmla="*/ 98 w 885"/>
                <a:gd name="T21" fmla="*/ 246 h 904"/>
                <a:gd name="T22" fmla="*/ 87 w 885"/>
                <a:gd name="T23" fmla="*/ 340 h 904"/>
                <a:gd name="T24" fmla="*/ 20 w 885"/>
                <a:gd name="T25" fmla="*/ 384 h 904"/>
                <a:gd name="T26" fmla="*/ 8 w 885"/>
                <a:gd name="T27" fmla="*/ 474 h 904"/>
                <a:gd name="T28" fmla="*/ 36 w 885"/>
                <a:gd name="T29" fmla="*/ 581 h 904"/>
                <a:gd name="T30" fmla="*/ 59 w 885"/>
                <a:gd name="T31" fmla="*/ 639 h 904"/>
                <a:gd name="T32" fmla="*/ 173 w 885"/>
                <a:gd name="T33" fmla="*/ 686 h 904"/>
                <a:gd name="T34" fmla="*/ 171 w 885"/>
                <a:gd name="T35" fmla="*/ 797 h 904"/>
                <a:gd name="T36" fmla="*/ 168 w 885"/>
                <a:gd name="T37" fmla="*/ 866 h 904"/>
                <a:gd name="T38" fmla="*/ 269 w 885"/>
                <a:gd name="T39" fmla="*/ 867 h 904"/>
                <a:gd name="T40" fmla="*/ 442 w 885"/>
                <a:gd name="T41" fmla="*/ 886 h 904"/>
                <a:gd name="T42" fmla="*/ 530 w 885"/>
                <a:gd name="T43" fmla="*/ 867 h 904"/>
                <a:gd name="T44" fmla="*/ 627 w 885"/>
                <a:gd name="T45" fmla="*/ 864 h 904"/>
                <a:gd name="T46" fmla="*/ 689 w 885"/>
                <a:gd name="T47" fmla="*/ 836 h 904"/>
                <a:gd name="T48" fmla="*/ 727 w 885"/>
                <a:gd name="T49" fmla="*/ 836 h 904"/>
                <a:gd name="T50" fmla="*/ 732 w 885"/>
                <a:gd name="T51" fmla="*/ 794 h 904"/>
                <a:gd name="T52" fmla="*/ 796 w 885"/>
                <a:gd name="T53" fmla="*/ 714 h 904"/>
                <a:gd name="T54" fmla="*/ 712 w 885"/>
                <a:gd name="T55" fmla="*/ 634 h 904"/>
                <a:gd name="T56" fmla="*/ 624 w 885"/>
                <a:gd name="T57" fmla="*/ 529 h 904"/>
                <a:gd name="T58" fmla="*/ 750 w 885"/>
                <a:gd name="T59" fmla="*/ 493 h 904"/>
                <a:gd name="T60" fmla="*/ 842 w 885"/>
                <a:gd name="T61" fmla="*/ 447 h 904"/>
                <a:gd name="T62" fmla="*/ 876 w 885"/>
                <a:gd name="T63" fmla="*/ 428 h 904"/>
                <a:gd name="T64" fmla="*/ 844 w 885"/>
                <a:gd name="T65" fmla="*/ 272 h 904"/>
                <a:gd name="T66" fmla="*/ 779 w 885"/>
                <a:gd name="T67" fmla="*/ 225 h 904"/>
                <a:gd name="T68" fmla="*/ 810 w 885"/>
                <a:gd name="T69" fmla="*/ 123 h 904"/>
                <a:gd name="T70" fmla="*/ 755 w 885"/>
                <a:gd name="T71" fmla="*/ 62 h 904"/>
                <a:gd name="T72" fmla="*/ 689 w 885"/>
                <a:gd name="T73" fmla="*/ 78 h 904"/>
                <a:gd name="T74" fmla="*/ 649 w 885"/>
                <a:gd name="T75" fmla="*/ 80 h 904"/>
                <a:gd name="T76" fmla="*/ 655 w 885"/>
                <a:gd name="T77" fmla="*/ 68 h 904"/>
                <a:gd name="T78" fmla="*/ 559 w 885"/>
                <a:gd name="T79" fmla="*/ 103 h 904"/>
                <a:gd name="T80" fmla="*/ 476 w 885"/>
                <a:gd name="T81" fmla="*/ 99 h 904"/>
                <a:gd name="T82" fmla="*/ 436 w 885"/>
                <a:gd name="T83" fmla="*/ 59 h 904"/>
                <a:gd name="T84" fmla="*/ 379 w 885"/>
                <a:gd name="T85" fmla="*/ 57 h 904"/>
                <a:gd name="T86" fmla="*/ 337 w 885"/>
                <a:gd name="T87" fmla="*/ 16 h 9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885" h="904">
                  <a:moveTo>
                    <a:pt x="337" y="16"/>
                  </a:moveTo>
                  <a:cubicBezTo>
                    <a:pt x="312" y="28"/>
                    <a:pt x="287" y="0"/>
                    <a:pt x="250" y="7"/>
                  </a:cubicBezTo>
                  <a:cubicBezTo>
                    <a:pt x="254" y="16"/>
                    <a:pt x="265" y="33"/>
                    <a:pt x="275" y="42"/>
                  </a:cubicBezTo>
                  <a:cubicBezTo>
                    <a:pt x="290" y="59"/>
                    <a:pt x="263" y="44"/>
                    <a:pt x="261" y="55"/>
                  </a:cubicBezTo>
                  <a:cubicBezTo>
                    <a:pt x="260" y="67"/>
                    <a:pt x="292" y="54"/>
                    <a:pt x="283" y="68"/>
                  </a:cubicBezTo>
                  <a:cubicBezTo>
                    <a:pt x="278" y="75"/>
                    <a:pt x="284" y="78"/>
                    <a:pt x="297" y="81"/>
                  </a:cubicBezTo>
                  <a:cubicBezTo>
                    <a:pt x="311" y="85"/>
                    <a:pt x="294" y="93"/>
                    <a:pt x="294" y="101"/>
                  </a:cubicBezTo>
                  <a:cubicBezTo>
                    <a:pt x="294" y="109"/>
                    <a:pt x="302" y="111"/>
                    <a:pt x="318" y="112"/>
                  </a:cubicBezTo>
                  <a:cubicBezTo>
                    <a:pt x="334" y="114"/>
                    <a:pt x="346" y="137"/>
                    <a:pt x="359" y="142"/>
                  </a:cubicBezTo>
                  <a:cubicBezTo>
                    <a:pt x="334" y="145"/>
                    <a:pt x="336" y="132"/>
                    <a:pt x="325" y="122"/>
                  </a:cubicBezTo>
                  <a:cubicBezTo>
                    <a:pt x="313" y="112"/>
                    <a:pt x="302" y="124"/>
                    <a:pt x="286" y="116"/>
                  </a:cubicBezTo>
                  <a:cubicBezTo>
                    <a:pt x="269" y="108"/>
                    <a:pt x="274" y="129"/>
                    <a:pt x="264" y="142"/>
                  </a:cubicBezTo>
                  <a:cubicBezTo>
                    <a:pt x="255" y="155"/>
                    <a:pt x="259" y="153"/>
                    <a:pt x="256" y="168"/>
                  </a:cubicBezTo>
                  <a:cubicBezTo>
                    <a:pt x="259" y="160"/>
                    <a:pt x="242" y="158"/>
                    <a:pt x="232" y="166"/>
                  </a:cubicBezTo>
                  <a:cubicBezTo>
                    <a:pt x="222" y="174"/>
                    <a:pt x="233" y="173"/>
                    <a:pt x="229" y="182"/>
                  </a:cubicBezTo>
                  <a:cubicBezTo>
                    <a:pt x="224" y="192"/>
                    <a:pt x="220" y="182"/>
                    <a:pt x="214" y="174"/>
                  </a:cubicBezTo>
                  <a:cubicBezTo>
                    <a:pt x="207" y="166"/>
                    <a:pt x="227" y="173"/>
                    <a:pt x="217" y="160"/>
                  </a:cubicBezTo>
                  <a:cubicBezTo>
                    <a:pt x="207" y="147"/>
                    <a:pt x="199" y="147"/>
                    <a:pt x="176" y="160"/>
                  </a:cubicBezTo>
                  <a:cubicBezTo>
                    <a:pt x="154" y="173"/>
                    <a:pt x="165" y="153"/>
                    <a:pt x="124" y="181"/>
                  </a:cubicBezTo>
                  <a:cubicBezTo>
                    <a:pt x="109" y="191"/>
                    <a:pt x="123" y="192"/>
                    <a:pt x="111" y="199"/>
                  </a:cubicBezTo>
                  <a:cubicBezTo>
                    <a:pt x="100" y="205"/>
                    <a:pt x="111" y="223"/>
                    <a:pt x="103" y="213"/>
                  </a:cubicBezTo>
                  <a:cubicBezTo>
                    <a:pt x="95" y="228"/>
                    <a:pt x="114" y="225"/>
                    <a:pt x="98" y="246"/>
                  </a:cubicBezTo>
                  <a:cubicBezTo>
                    <a:pt x="82" y="267"/>
                    <a:pt x="75" y="301"/>
                    <a:pt x="95" y="303"/>
                  </a:cubicBezTo>
                  <a:cubicBezTo>
                    <a:pt x="114" y="304"/>
                    <a:pt x="101" y="324"/>
                    <a:pt x="87" y="340"/>
                  </a:cubicBezTo>
                  <a:cubicBezTo>
                    <a:pt x="72" y="356"/>
                    <a:pt x="57" y="356"/>
                    <a:pt x="35" y="358"/>
                  </a:cubicBezTo>
                  <a:cubicBezTo>
                    <a:pt x="12" y="359"/>
                    <a:pt x="13" y="363"/>
                    <a:pt x="20" y="384"/>
                  </a:cubicBezTo>
                  <a:cubicBezTo>
                    <a:pt x="27" y="405"/>
                    <a:pt x="5" y="428"/>
                    <a:pt x="15" y="444"/>
                  </a:cubicBezTo>
                  <a:cubicBezTo>
                    <a:pt x="25" y="460"/>
                    <a:pt x="0" y="462"/>
                    <a:pt x="8" y="474"/>
                  </a:cubicBezTo>
                  <a:cubicBezTo>
                    <a:pt x="16" y="487"/>
                    <a:pt x="28" y="499"/>
                    <a:pt x="15" y="525"/>
                  </a:cubicBezTo>
                  <a:cubicBezTo>
                    <a:pt x="29" y="546"/>
                    <a:pt x="30" y="564"/>
                    <a:pt x="36" y="581"/>
                  </a:cubicBezTo>
                  <a:cubicBezTo>
                    <a:pt x="43" y="597"/>
                    <a:pt x="57" y="589"/>
                    <a:pt x="36" y="628"/>
                  </a:cubicBezTo>
                  <a:cubicBezTo>
                    <a:pt x="44" y="630"/>
                    <a:pt x="51" y="633"/>
                    <a:pt x="59" y="639"/>
                  </a:cubicBezTo>
                  <a:cubicBezTo>
                    <a:pt x="82" y="657"/>
                    <a:pt x="84" y="675"/>
                    <a:pt x="113" y="675"/>
                  </a:cubicBezTo>
                  <a:cubicBezTo>
                    <a:pt x="142" y="675"/>
                    <a:pt x="149" y="685"/>
                    <a:pt x="173" y="686"/>
                  </a:cubicBezTo>
                  <a:cubicBezTo>
                    <a:pt x="197" y="688"/>
                    <a:pt x="219" y="704"/>
                    <a:pt x="201" y="721"/>
                  </a:cubicBezTo>
                  <a:cubicBezTo>
                    <a:pt x="183" y="737"/>
                    <a:pt x="171" y="774"/>
                    <a:pt x="171" y="797"/>
                  </a:cubicBezTo>
                  <a:cubicBezTo>
                    <a:pt x="171" y="820"/>
                    <a:pt x="160" y="834"/>
                    <a:pt x="167" y="854"/>
                  </a:cubicBezTo>
                  <a:cubicBezTo>
                    <a:pt x="168" y="859"/>
                    <a:pt x="169" y="863"/>
                    <a:pt x="168" y="866"/>
                  </a:cubicBezTo>
                  <a:cubicBezTo>
                    <a:pt x="173" y="865"/>
                    <a:pt x="175" y="862"/>
                    <a:pt x="187" y="866"/>
                  </a:cubicBezTo>
                  <a:cubicBezTo>
                    <a:pt x="199" y="870"/>
                    <a:pt x="282" y="883"/>
                    <a:pt x="269" y="867"/>
                  </a:cubicBezTo>
                  <a:cubicBezTo>
                    <a:pt x="256" y="851"/>
                    <a:pt x="322" y="873"/>
                    <a:pt x="368" y="885"/>
                  </a:cubicBezTo>
                  <a:cubicBezTo>
                    <a:pt x="378" y="868"/>
                    <a:pt x="412" y="873"/>
                    <a:pt x="442" y="886"/>
                  </a:cubicBezTo>
                  <a:cubicBezTo>
                    <a:pt x="471" y="899"/>
                    <a:pt x="491" y="904"/>
                    <a:pt x="496" y="883"/>
                  </a:cubicBezTo>
                  <a:cubicBezTo>
                    <a:pt x="500" y="862"/>
                    <a:pt x="531" y="883"/>
                    <a:pt x="530" y="867"/>
                  </a:cubicBezTo>
                  <a:cubicBezTo>
                    <a:pt x="528" y="851"/>
                    <a:pt x="556" y="862"/>
                    <a:pt x="577" y="873"/>
                  </a:cubicBezTo>
                  <a:cubicBezTo>
                    <a:pt x="598" y="885"/>
                    <a:pt x="610" y="867"/>
                    <a:pt x="627" y="864"/>
                  </a:cubicBezTo>
                  <a:cubicBezTo>
                    <a:pt x="645" y="860"/>
                    <a:pt x="639" y="854"/>
                    <a:pt x="655" y="843"/>
                  </a:cubicBezTo>
                  <a:cubicBezTo>
                    <a:pt x="671" y="831"/>
                    <a:pt x="673" y="852"/>
                    <a:pt x="689" y="836"/>
                  </a:cubicBezTo>
                  <a:cubicBezTo>
                    <a:pt x="706" y="820"/>
                    <a:pt x="693" y="856"/>
                    <a:pt x="715" y="859"/>
                  </a:cubicBezTo>
                  <a:cubicBezTo>
                    <a:pt x="738" y="862"/>
                    <a:pt x="736" y="846"/>
                    <a:pt x="727" y="836"/>
                  </a:cubicBezTo>
                  <a:cubicBezTo>
                    <a:pt x="717" y="826"/>
                    <a:pt x="736" y="821"/>
                    <a:pt x="725" y="815"/>
                  </a:cubicBezTo>
                  <a:cubicBezTo>
                    <a:pt x="714" y="808"/>
                    <a:pt x="710" y="792"/>
                    <a:pt x="732" y="794"/>
                  </a:cubicBezTo>
                  <a:cubicBezTo>
                    <a:pt x="753" y="795"/>
                    <a:pt x="751" y="748"/>
                    <a:pt x="764" y="756"/>
                  </a:cubicBezTo>
                  <a:cubicBezTo>
                    <a:pt x="777" y="764"/>
                    <a:pt x="798" y="732"/>
                    <a:pt x="796" y="714"/>
                  </a:cubicBezTo>
                  <a:cubicBezTo>
                    <a:pt x="793" y="697"/>
                    <a:pt x="793" y="693"/>
                    <a:pt x="772" y="683"/>
                  </a:cubicBezTo>
                  <a:cubicBezTo>
                    <a:pt x="751" y="673"/>
                    <a:pt x="741" y="649"/>
                    <a:pt x="712" y="634"/>
                  </a:cubicBezTo>
                  <a:cubicBezTo>
                    <a:pt x="683" y="620"/>
                    <a:pt x="680" y="616"/>
                    <a:pt x="667" y="586"/>
                  </a:cubicBezTo>
                  <a:cubicBezTo>
                    <a:pt x="653" y="555"/>
                    <a:pt x="637" y="545"/>
                    <a:pt x="624" y="529"/>
                  </a:cubicBezTo>
                  <a:cubicBezTo>
                    <a:pt x="611" y="512"/>
                    <a:pt x="657" y="521"/>
                    <a:pt x="681" y="514"/>
                  </a:cubicBezTo>
                  <a:cubicBezTo>
                    <a:pt x="706" y="508"/>
                    <a:pt x="712" y="504"/>
                    <a:pt x="750" y="493"/>
                  </a:cubicBezTo>
                  <a:cubicBezTo>
                    <a:pt x="787" y="481"/>
                    <a:pt x="784" y="472"/>
                    <a:pt x="805" y="452"/>
                  </a:cubicBezTo>
                  <a:cubicBezTo>
                    <a:pt x="826" y="433"/>
                    <a:pt x="829" y="431"/>
                    <a:pt x="842" y="447"/>
                  </a:cubicBezTo>
                  <a:cubicBezTo>
                    <a:pt x="855" y="464"/>
                    <a:pt x="872" y="475"/>
                    <a:pt x="885" y="473"/>
                  </a:cubicBezTo>
                  <a:cubicBezTo>
                    <a:pt x="878" y="477"/>
                    <a:pt x="883" y="451"/>
                    <a:pt x="876" y="428"/>
                  </a:cubicBezTo>
                  <a:cubicBezTo>
                    <a:pt x="870" y="405"/>
                    <a:pt x="867" y="356"/>
                    <a:pt x="852" y="324"/>
                  </a:cubicBezTo>
                  <a:cubicBezTo>
                    <a:pt x="837" y="291"/>
                    <a:pt x="852" y="294"/>
                    <a:pt x="844" y="272"/>
                  </a:cubicBezTo>
                  <a:cubicBezTo>
                    <a:pt x="836" y="249"/>
                    <a:pt x="821" y="264"/>
                    <a:pt x="816" y="251"/>
                  </a:cubicBezTo>
                  <a:cubicBezTo>
                    <a:pt x="811" y="238"/>
                    <a:pt x="782" y="239"/>
                    <a:pt x="779" y="225"/>
                  </a:cubicBezTo>
                  <a:cubicBezTo>
                    <a:pt x="772" y="195"/>
                    <a:pt x="810" y="181"/>
                    <a:pt x="805" y="166"/>
                  </a:cubicBezTo>
                  <a:cubicBezTo>
                    <a:pt x="800" y="151"/>
                    <a:pt x="816" y="151"/>
                    <a:pt x="810" y="123"/>
                  </a:cubicBezTo>
                  <a:cubicBezTo>
                    <a:pt x="782" y="120"/>
                    <a:pt x="790" y="106"/>
                    <a:pt x="776" y="98"/>
                  </a:cubicBezTo>
                  <a:cubicBezTo>
                    <a:pt x="743" y="80"/>
                    <a:pt x="784" y="73"/>
                    <a:pt x="755" y="62"/>
                  </a:cubicBezTo>
                  <a:cubicBezTo>
                    <a:pt x="726" y="51"/>
                    <a:pt x="740" y="101"/>
                    <a:pt x="722" y="81"/>
                  </a:cubicBezTo>
                  <a:cubicBezTo>
                    <a:pt x="713" y="72"/>
                    <a:pt x="702" y="78"/>
                    <a:pt x="689" y="78"/>
                  </a:cubicBezTo>
                  <a:cubicBezTo>
                    <a:pt x="676" y="78"/>
                    <a:pt x="668" y="85"/>
                    <a:pt x="652" y="93"/>
                  </a:cubicBezTo>
                  <a:cubicBezTo>
                    <a:pt x="636" y="101"/>
                    <a:pt x="642" y="86"/>
                    <a:pt x="649" y="80"/>
                  </a:cubicBezTo>
                  <a:cubicBezTo>
                    <a:pt x="655" y="73"/>
                    <a:pt x="662" y="80"/>
                    <a:pt x="670" y="75"/>
                  </a:cubicBezTo>
                  <a:cubicBezTo>
                    <a:pt x="678" y="70"/>
                    <a:pt x="673" y="65"/>
                    <a:pt x="655" y="68"/>
                  </a:cubicBezTo>
                  <a:cubicBezTo>
                    <a:pt x="637" y="72"/>
                    <a:pt x="631" y="93"/>
                    <a:pt x="608" y="96"/>
                  </a:cubicBezTo>
                  <a:cubicBezTo>
                    <a:pt x="585" y="99"/>
                    <a:pt x="574" y="108"/>
                    <a:pt x="559" y="103"/>
                  </a:cubicBezTo>
                  <a:cubicBezTo>
                    <a:pt x="544" y="98"/>
                    <a:pt x="531" y="91"/>
                    <a:pt x="523" y="104"/>
                  </a:cubicBezTo>
                  <a:cubicBezTo>
                    <a:pt x="515" y="117"/>
                    <a:pt x="492" y="109"/>
                    <a:pt x="476" y="99"/>
                  </a:cubicBezTo>
                  <a:cubicBezTo>
                    <a:pt x="460" y="90"/>
                    <a:pt x="449" y="109"/>
                    <a:pt x="439" y="99"/>
                  </a:cubicBezTo>
                  <a:cubicBezTo>
                    <a:pt x="408" y="72"/>
                    <a:pt x="486" y="91"/>
                    <a:pt x="436" y="59"/>
                  </a:cubicBezTo>
                  <a:cubicBezTo>
                    <a:pt x="423" y="50"/>
                    <a:pt x="415" y="60"/>
                    <a:pt x="408" y="54"/>
                  </a:cubicBezTo>
                  <a:cubicBezTo>
                    <a:pt x="401" y="47"/>
                    <a:pt x="392" y="41"/>
                    <a:pt x="379" y="57"/>
                  </a:cubicBezTo>
                  <a:cubicBezTo>
                    <a:pt x="376" y="34"/>
                    <a:pt x="366" y="38"/>
                    <a:pt x="349" y="42"/>
                  </a:cubicBezTo>
                  <a:cubicBezTo>
                    <a:pt x="364" y="28"/>
                    <a:pt x="340" y="23"/>
                    <a:pt x="337" y="16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78" name="Freeform 18"/>
            <p:cNvSpPr>
              <a:spLocks/>
            </p:cNvSpPr>
            <p:nvPr userDrawn="1"/>
          </p:nvSpPr>
          <p:spPr bwMode="auto">
            <a:xfrm>
              <a:off x="-13372" y="1128"/>
              <a:ext cx="583" cy="637"/>
            </a:xfrm>
            <a:custGeom>
              <a:avLst/>
              <a:gdLst>
                <a:gd name="T0" fmla="*/ 162 w 247"/>
                <a:gd name="T1" fmla="*/ 258 h 270"/>
                <a:gd name="T2" fmla="*/ 168 w 247"/>
                <a:gd name="T3" fmla="*/ 250 h 270"/>
                <a:gd name="T4" fmla="*/ 143 w 247"/>
                <a:gd name="T5" fmla="*/ 236 h 270"/>
                <a:gd name="T6" fmla="*/ 150 w 247"/>
                <a:gd name="T7" fmla="*/ 192 h 270"/>
                <a:gd name="T8" fmla="*/ 163 w 247"/>
                <a:gd name="T9" fmla="*/ 167 h 270"/>
                <a:gd name="T10" fmla="*/ 186 w 247"/>
                <a:gd name="T11" fmla="*/ 135 h 270"/>
                <a:gd name="T12" fmla="*/ 214 w 247"/>
                <a:gd name="T13" fmla="*/ 110 h 270"/>
                <a:gd name="T14" fmla="*/ 238 w 247"/>
                <a:gd name="T15" fmla="*/ 92 h 270"/>
                <a:gd name="T16" fmla="*/ 181 w 247"/>
                <a:gd name="T17" fmla="*/ 80 h 270"/>
                <a:gd name="T18" fmla="*/ 171 w 247"/>
                <a:gd name="T19" fmla="*/ 66 h 270"/>
                <a:gd name="T20" fmla="*/ 160 w 247"/>
                <a:gd name="T21" fmla="*/ 31 h 270"/>
                <a:gd name="T22" fmla="*/ 133 w 247"/>
                <a:gd name="T23" fmla="*/ 6 h 270"/>
                <a:gd name="T24" fmla="*/ 114 w 247"/>
                <a:gd name="T25" fmla="*/ 13 h 270"/>
                <a:gd name="T26" fmla="*/ 97 w 247"/>
                <a:gd name="T27" fmla="*/ 50 h 270"/>
                <a:gd name="T28" fmla="*/ 89 w 247"/>
                <a:gd name="T29" fmla="*/ 32 h 270"/>
                <a:gd name="T30" fmla="*/ 74 w 247"/>
                <a:gd name="T31" fmla="*/ 21 h 270"/>
                <a:gd name="T32" fmla="*/ 68 w 247"/>
                <a:gd name="T33" fmla="*/ 47 h 270"/>
                <a:gd name="T34" fmla="*/ 45 w 247"/>
                <a:gd name="T35" fmla="*/ 50 h 270"/>
                <a:gd name="T36" fmla="*/ 13 w 247"/>
                <a:gd name="T37" fmla="*/ 39 h 270"/>
                <a:gd name="T38" fmla="*/ 23 w 247"/>
                <a:gd name="T39" fmla="*/ 80 h 270"/>
                <a:gd name="T40" fmla="*/ 30 w 247"/>
                <a:gd name="T41" fmla="*/ 101 h 270"/>
                <a:gd name="T42" fmla="*/ 22 w 247"/>
                <a:gd name="T43" fmla="*/ 132 h 270"/>
                <a:gd name="T44" fmla="*/ 37 w 247"/>
                <a:gd name="T45" fmla="*/ 148 h 270"/>
                <a:gd name="T46" fmla="*/ 44 w 247"/>
                <a:gd name="T47" fmla="*/ 177 h 270"/>
                <a:gd name="T48" fmla="*/ 54 w 247"/>
                <a:gd name="T49" fmla="*/ 195 h 270"/>
                <a:gd name="T50" fmla="*/ 75 w 247"/>
                <a:gd name="T51" fmla="*/ 210 h 270"/>
                <a:gd name="T52" fmla="*/ 80 w 247"/>
                <a:gd name="T53" fmla="*/ 238 h 270"/>
                <a:gd name="T54" fmla="*/ 75 w 247"/>
                <a:gd name="T55" fmla="*/ 249 h 270"/>
                <a:gd name="T56" fmla="*/ 162 w 247"/>
                <a:gd name="T57" fmla="*/ 258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47" h="270">
                  <a:moveTo>
                    <a:pt x="162" y="258"/>
                  </a:moveTo>
                  <a:cubicBezTo>
                    <a:pt x="161" y="256"/>
                    <a:pt x="162" y="254"/>
                    <a:pt x="168" y="250"/>
                  </a:cubicBezTo>
                  <a:cubicBezTo>
                    <a:pt x="173" y="247"/>
                    <a:pt x="158" y="239"/>
                    <a:pt x="143" y="236"/>
                  </a:cubicBezTo>
                  <a:cubicBezTo>
                    <a:pt x="129" y="228"/>
                    <a:pt x="129" y="194"/>
                    <a:pt x="150" y="192"/>
                  </a:cubicBezTo>
                  <a:cubicBezTo>
                    <a:pt x="170" y="191"/>
                    <a:pt x="142" y="171"/>
                    <a:pt x="163" y="167"/>
                  </a:cubicBezTo>
                  <a:cubicBezTo>
                    <a:pt x="184" y="164"/>
                    <a:pt x="162" y="130"/>
                    <a:pt x="186" y="135"/>
                  </a:cubicBezTo>
                  <a:cubicBezTo>
                    <a:pt x="209" y="140"/>
                    <a:pt x="197" y="107"/>
                    <a:pt x="214" y="110"/>
                  </a:cubicBezTo>
                  <a:cubicBezTo>
                    <a:pt x="230" y="114"/>
                    <a:pt x="247" y="115"/>
                    <a:pt x="238" y="92"/>
                  </a:cubicBezTo>
                  <a:cubicBezTo>
                    <a:pt x="228" y="70"/>
                    <a:pt x="169" y="91"/>
                    <a:pt x="181" y="80"/>
                  </a:cubicBezTo>
                  <a:cubicBezTo>
                    <a:pt x="192" y="68"/>
                    <a:pt x="157" y="73"/>
                    <a:pt x="171" y="66"/>
                  </a:cubicBezTo>
                  <a:cubicBezTo>
                    <a:pt x="185" y="60"/>
                    <a:pt x="161" y="50"/>
                    <a:pt x="160" y="31"/>
                  </a:cubicBezTo>
                  <a:cubicBezTo>
                    <a:pt x="160" y="11"/>
                    <a:pt x="147" y="13"/>
                    <a:pt x="133" y="6"/>
                  </a:cubicBezTo>
                  <a:cubicBezTo>
                    <a:pt x="119" y="0"/>
                    <a:pt x="134" y="14"/>
                    <a:pt x="114" y="13"/>
                  </a:cubicBezTo>
                  <a:cubicBezTo>
                    <a:pt x="94" y="11"/>
                    <a:pt x="102" y="31"/>
                    <a:pt x="97" y="50"/>
                  </a:cubicBezTo>
                  <a:cubicBezTo>
                    <a:pt x="93" y="70"/>
                    <a:pt x="86" y="47"/>
                    <a:pt x="89" y="32"/>
                  </a:cubicBezTo>
                  <a:cubicBezTo>
                    <a:pt x="92" y="18"/>
                    <a:pt x="88" y="10"/>
                    <a:pt x="74" y="21"/>
                  </a:cubicBezTo>
                  <a:cubicBezTo>
                    <a:pt x="61" y="32"/>
                    <a:pt x="59" y="32"/>
                    <a:pt x="68" y="47"/>
                  </a:cubicBezTo>
                  <a:cubicBezTo>
                    <a:pt x="76" y="62"/>
                    <a:pt x="54" y="65"/>
                    <a:pt x="45" y="50"/>
                  </a:cubicBezTo>
                  <a:cubicBezTo>
                    <a:pt x="37" y="36"/>
                    <a:pt x="26" y="24"/>
                    <a:pt x="13" y="39"/>
                  </a:cubicBezTo>
                  <a:cubicBezTo>
                    <a:pt x="0" y="54"/>
                    <a:pt x="14" y="73"/>
                    <a:pt x="23" y="80"/>
                  </a:cubicBezTo>
                  <a:cubicBezTo>
                    <a:pt x="32" y="86"/>
                    <a:pt x="37" y="92"/>
                    <a:pt x="30" y="101"/>
                  </a:cubicBezTo>
                  <a:cubicBezTo>
                    <a:pt x="23" y="109"/>
                    <a:pt x="22" y="114"/>
                    <a:pt x="22" y="132"/>
                  </a:cubicBezTo>
                  <a:cubicBezTo>
                    <a:pt x="23" y="149"/>
                    <a:pt x="35" y="125"/>
                    <a:pt x="37" y="148"/>
                  </a:cubicBezTo>
                  <a:cubicBezTo>
                    <a:pt x="40" y="171"/>
                    <a:pt x="58" y="172"/>
                    <a:pt x="44" y="177"/>
                  </a:cubicBezTo>
                  <a:cubicBezTo>
                    <a:pt x="30" y="182"/>
                    <a:pt x="43" y="187"/>
                    <a:pt x="54" y="195"/>
                  </a:cubicBezTo>
                  <a:cubicBezTo>
                    <a:pt x="52" y="194"/>
                    <a:pt x="77" y="201"/>
                    <a:pt x="75" y="210"/>
                  </a:cubicBezTo>
                  <a:cubicBezTo>
                    <a:pt x="74" y="221"/>
                    <a:pt x="87" y="231"/>
                    <a:pt x="80" y="238"/>
                  </a:cubicBezTo>
                  <a:cubicBezTo>
                    <a:pt x="75" y="244"/>
                    <a:pt x="73" y="243"/>
                    <a:pt x="75" y="249"/>
                  </a:cubicBezTo>
                  <a:cubicBezTo>
                    <a:pt x="112" y="242"/>
                    <a:pt x="137" y="270"/>
                    <a:pt x="162" y="258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79" name="Freeform 19"/>
            <p:cNvSpPr>
              <a:spLocks/>
            </p:cNvSpPr>
            <p:nvPr userDrawn="1"/>
          </p:nvSpPr>
          <p:spPr bwMode="auto">
            <a:xfrm>
              <a:off x="-13322" y="993"/>
              <a:ext cx="425" cy="276"/>
            </a:xfrm>
            <a:custGeom>
              <a:avLst/>
              <a:gdLst>
                <a:gd name="T0" fmla="*/ 27 w 180"/>
                <a:gd name="T1" fmla="*/ 102 h 117"/>
                <a:gd name="T2" fmla="*/ 11 w 180"/>
                <a:gd name="T3" fmla="*/ 78 h 117"/>
                <a:gd name="T4" fmla="*/ 31 w 180"/>
                <a:gd name="T5" fmla="*/ 57 h 117"/>
                <a:gd name="T6" fmla="*/ 56 w 180"/>
                <a:gd name="T7" fmla="*/ 49 h 117"/>
                <a:gd name="T8" fmla="*/ 86 w 180"/>
                <a:gd name="T9" fmla="*/ 52 h 117"/>
                <a:gd name="T10" fmla="*/ 135 w 180"/>
                <a:gd name="T11" fmla="*/ 16 h 117"/>
                <a:gd name="T12" fmla="*/ 170 w 180"/>
                <a:gd name="T13" fmla="*/ 3 h 117"/>
                <a:gd name="T14" fmla="*/ 170 w 180"/>
                <a:gd name="T15" fmla="*/ 29 h 117"/>
                <a:gd name="T16" fmla="*/ 160 w 180"/>
                <a:gd name="T17" fmla="*/ 68 h 117"/>
                <a:gd name="T18" fmla="*/ 148 w 180"/>
                <a:gd name="T19" fmla="*/ 85 h 117"/>
                <a:gd name="T20" fmla="*/ 111 w 180"/>
                <a:gd name="T21" fmla="*/ 56 h 117"/>
                <a:gd name="T22" fmla="*/ 84 w 180"/>
                <a:gd name="T23" fmla="*/ 65 h 117"/>
                <a:gd name="T24" fmla="*/ 46 w 180"/>
                <a:gd name="T25" fmla="*/ 67 h 117"/>
                <a:gd name="T26" fmla="*/ 27 w 180"/>
                <a:gd name="T27" fmla="*/ 102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80" h="117">
                  <a:moveTo>
                    <a:pt x="27" y="102"/>
                  </a:moveTo>
                  <a:cubicBezTo>
                    <a:pt x="20" y="86"/>
                    <a:pt x="22" y="76"/>
                    <a:pt x="11" y="78"/>
                  </a:cubicBezTo>
                  <a:cubicBezTo>
                    <a:pt x="0" y="80"/>
                    <a:pt x="20" y="68"/>
                    <a:pt x="31" y="57"/>
                  </a:cubicBezTo>
                  <a:cubicBezTo>
                    <a:pt x="43" y="45"/>
                    <a:pt x="47" y="55"/>
                    <a:pt x="56" y="49"/>
                  </a:cubicBezTo>
                  <a:cubicBezTo>
                    <a:pt x="65" y="42"/>
                    <a:pt x="67" y="70"/>
                    <a:pt x="86" y="52"/>
                  </a:cubicBezTo>
                  <a:cubicBezTo>
                    <a:pt x="105" y="34"/>
                    <a:pt x="111" y="19"/>
                    <a:pt x="135" y="16"/>
                  </a:cubicBezTo>
                  <a:cubicBezTo>
                    <a:pt x="160" y="13"/>
                    <a:pt x="160" y="0"/>
                    <a:pt x="170" y="3"/>
                  </a:cubicBezTo>
                  <a:cubicBezTo>
                    <a:pt x="180" y="6"/>
                    <a:pt x="160" y="13"/>
                    <a:pt x="170" y="29"/>
                  </a:cubicBezTo>
                  <a:cubicBezTo>
                    <a:pt x="180" y="45"/>
                    <a:pt x="164" y="60"/>
                    <a:pt x="160" y="68"/>
                  </a:cubicBezTo>
                  <a:cubicBezTo>
                    <a:pt x="156" y="76"/>
                    <a:pt x="157" y="110"/>
                    <a:pt x="148" y="85"/>
                  </a:cubicBezTo>
                  <a:cubicBezTo>
                    <a:pt x="139" y="61"/>
                    <a:pt x="126" y="63"/>
                    <a:pt x="111" y="56"/>
                  </a:cubicBezTo>
                  <a:cubicBezTo>
                    <a:pt x="95" y="50"/>
                    <a:pt x="100" y="62"/>
                    <a:pt x="84" y="65"/>
                  </a:cubicBezTo>
                  <a:cubicBezTo>
                    <a:pt x="68" y="68"/>
                    <a:pt x="58" y="57"/>
                    <a:pt x="46" y="67"/>
                  </a:cubicBezTo>
                  <a:cubicBezTo>
                    <a:pt x="20" y="86"/>
                    <a:pt x="43" y="117"/>
                    <a:pt x="27" y="102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80" name="Freeform 20"/>
            <p:cNvSpPr>
              <a:spLocks/>
            </p:cNvSpPr>
            <p:nvPr userDrawn="1"/>
          </p:nvSpPr>
          <p:spPr bwMode="auto">
            <a:xfrm>
              <a:off x="-13018" y="1550"/>
              <a:ext cx="267" cy="161"/>
            </a:xfrm>
            <a:custGeom>
              <a:avLst/>
              <a:gdLst>
                <a:gd name="T0" fmla="*/ 10 w 113"/>
                <a:gd name="T1" fmla="*/ 24 h 68"/>
                <a:gd name="T2" fmla="*/ 74 w 113"/>
                <a:gd name="T3" fmla="*/ 21 h 68"/>
                <a:gd name="T4" fmla="*/ 95 w 113"/>
                <a:gd name="T5" fmla="*/ 22 h 68"/>
                <a:gd name="T6" fmla="*/ 100 w 113"/>
                <a:gd name="T7" fmla="*/ 53 h 68"/>
                <a:gd name="T8" fmla="*/ 41 w 113"/>
                <a:gd name="T9" fmla="*/ 51 h 68"/>
                <a:gd name="T10" fmla="*/ 13 w 113"/>
                <a:gd name="T11" fmla="*/ 40 h 68"/>
                <a:gd name="T12" fmla="*/ 10 w 113"/>
                <a:gd name="T13" fmla="*/ 24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3" h="68">
                  <a:moveTo>
                    <a:pt x="10" y="24"/>
                  </a:moveTo>
                  <a:cubicBezTo>
                    <a:pt x="39" y="24"/>
                    <a:pt x="72" y="6"/>
                    <a:pt x="74" y="21"/>
                  </a:cubicBezTo>
                  <a:cubicBezTo>
                    <a:pt x="77" y="36"/>
                    <a:pt x="90" y="0"/>
                    <a:pt x="95" y="22"/>
                  </a:cubicBezTo>
                  <a:cubicBezTo>
                    <a:pt x="100" y="45"/>
                    <a:pt x="113" y="39"/>
                    <a:pt x="100" y="53"/>
                  </a:cubicBezTo>
                  <a:cubicBezTo>
                    <a:pt x="87" y="68"/>
                    <a:pt x="56" y="61"/>
                    <a:pt x="41" y="51"/>
                  </a:cubicBezTo>
                  <a:cubicBezTo>
                    <a:pt x="28" y="42"/>
                    <a:pt x="19" y="46"/>
                    <a:pt x="13" y="40"/>
                  </a:cubicBezTo>
                  <a:cubicBezTo>
                    <a:pt x="7" y="35"/>
                    <a:pt x="0" y="24"/>
                    <a:pt x="10" y="24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81" name="Freeform 21"/>
            <p:cNvSpPr>
              <a:spLocks/>
            </p:cNvSpPr>
            <p:nvPr userDrawn="1"/>
          </p:nvSpPr>
          <p:spPr bwMode="auto">
            <a:xfrm>
              <a:off x="-12765" y="1369"/>
              <a:ext cx="373" cy="377"/>
            </a:xfrm>
            <a:custGeom>
              <a:avLst/>
              <a:gdLst>
                <a:gd name="T0" fmla="*/ 13 w 158"/>
                <a:gd name="T1" fmla="*/ 70 h 160"/>
                <a:gd name="T2" fmla="*/ 25 w 158"/>
                <a:gd name="T3" fmla="*/ 120 h 160"/>
                <a:gd name="T4" fmla="*/ 80 w 158"/>
                <a:gd name="T5" fmla="*/ 119 h 160"/>
                <a:gd name="T6" fmla="*/ 67 w 158"/>
                <a:gd name="T7" fmla="*/ 137 h 160"/>
                <a:gd name="T8" fmla="*/ 119 w 158"/>
                <a:gd name="T9" fmla="*/ 145 h 160"/>
                <a:gd name="T10" fmla="*/ 132 w 158"/>
                <a:gd name="T11" fmla="*/ 106 h 160"/>
                <a:gd name="T12" fmla="*/ 130 w 158"/>
                <a:gd name="T13" fmla="*/ 67 h 160"/>
                <a:gd name="T14" fmla="*/ 142 w 158"/>
                <a:gd name="T15" fmla="*/ 28 h 160"/>
                <a:gd name="T16" fmla="*/ 134 w 158"/>
                <a:gd name="T17" fmla="*/ 2 h 160"/>
                <a:gd name="T18" fmla="*/ 103 w 158"/>
                <a:gd name="T19" fmla="*/ 20 h 160"/>
                <a:gd name="T20" fmla="*/ 121 w 158"/>
                <a:gd name="T21" fmla="*/ 41 h 160"/>
                <a:gd name="T22" fmla="*/ 106 w 158"/>
                <a:gd name="T23" fmla="*/ 43 h 160"/>
                <a:gd name="T24" fmla="*/ 88 w 158"/>
                <a:gd name="T25" fmla="*/ 31 h 160"/>
                <a:gd name="T26" fmla="*/ 67 w 158"/>
                <a:gd name="T27" fmla="*/ 33 h 160"/>
                <a:gd name="T28" fmla="*/ 57 w 158"/>
                <a:gd name="T29" fmla="*/ 49 h 160"/>
                <a:gd name="T30" fmla="*/ 13 w 158"/>
                <a:gd name="T31" fmla="*/ 7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8" h="160">
                  <a:moveTo>
                    <a:pt x="13" y="70"/>
                  </a:moveTo>
                  <a:cubicBezTo>
                    <a:pt x="30" y="83"/>
                    <a:pt x="16" y="104"/>
                    <a:pt x="25" y="120"/>
                  </a:cubicBezTo>
                  <a:cubicBezTo>
                    <a:pt x="36" y="138"/>
                    <a:pt x="83" y="104"/>
                    <a:pt x="80" y="119"/>
                  </a:cubicBezTo>
                  <a:cubicBezTo>
                    <a:pt x="77" y="134"/>
                    <a:pt x="41" y="132"/>
                    <a:pt x="67" y="137"/>
                  </a:cubicBezTo>
                  <a:cubicBezTo>
                    <a:pt x="93" y="142"/>
                    <a:pt x="126" y="160"/>
                    <a:pt x="119" y="145"/>
                  </a:cubicBezTo>
                  <a:cubicBezTo>
                    <a:pt x="112" y="130"/>
                    <a:pt x="106" y="119"/>
                    <a:pt x="132" y="106"/>
                  </a:cubicBezTo>
                  <a:cubicBezTo>
                    <a:pt x="158" y="93"/>
                    <a:pt x="109" y="75"/>
                    <a:pt x="130" y="67"/>
                  </a:cubicBezTo>
                  <a:cubicBezTo>
                    <a:pt x="152" y="59"/>
                    <a:pt x="147" y="47"/>
                    <a:pt x="142" y="28"/>
                  </a:cubicBezTo>
                  <a:cubicBezTo>
                    <a:pt x="137" y="8"/>
                    <a:pt x="155" y="4"/>
                    <a:pt x="134" y="2"/>
                  </a:cubicBezTo>
                  <a:cubicBezTo>
                    <a:pt x="112" y="0"/>
                    <a:pt x="114" y="7"/>
                    <a:pt x="103" y="20"/>
                  </a:cubicBezTo>
                  <a:cubicBezTo>
                    <a:pt x="91" y="33"/>
                    <a:pt x="129" y="10"/>
                    <a:pt x="121" y="41"/>
                  </a:cubicBezTo>
                  <a:cubicBezTo>
                    <a:pt x="112" y="72"/>
                    <a:pt x="112" y="15"/>
                    <a:pt x="106" y="43"/>
                  </a:cubicBezTo>
                  <a:cubicBezTo>
                    <a:pt x="99" y="70"/>
                    <a:pt x="99" y="34"/>
                    <a:pt x="88" y="31"/>
                  </a:cubicBezTo>
                  <a:cubicBezTo>
                    <a:pt x="77" y="28"/>
                    <a:pt x="51" y="21"/>
                    <a:pt x="67" y="33"/>
                  </a:cubicBezTo>
                  <a:cubicBezTo>
                    <a:pt x="83" y="44"/>
                    <a:pt x="75" y="46"/>
                    <a:pt x="57" y="49"/>
                  </a:cubicBezTo>
                  <a:cubicBezTo>
                    <a:pt x="39" y="52"/>
                    <a:pt x="0" y="60"/>
                    <a:pt x="13" y="70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82" name="Freeform 22"/>
            <p:cNvSpPr>
              <a:spLocks/>
            </p:cNvSpPr>
            <p:nvPr userDrawn="1"/>
          </p:nvSpPr>
          <p:spPr bwMode="auto">
            <a:xfrm>
              <a:off x="-13086" y="5110"/>
              <a:ext cx="274" cy="598"/>
            </a:xfrm>
            <a:custGeom>
              <a:avLst/>
              <a:gdLst>
                <a:gd name="T0" fmla="*/ 91 w 116"/>
                <a:gd name="T1" fmla="*/ 231 h 253"/>
                <a:gd name="T2" fmla="*/ 105 w 116"/>
                <a:gd name="T3" fmla="*/ 169 h 253"/>
                <a:gd name="T4" fmla="*/ 109 w 116"/>
                <a:gd name="T5" fmla="*/ 88 h 253"/>
                <a:gd name="T6" fmla="*/ 99 w 116"/>
                <a:gd name="T7" fmla="*/ 40 h 253"/>
                <a:gd name="T8" fmla="*/ 85 w 116"/>
                <a:gd name="T9" fmla="*/ 25 h 253"/>
                <a:gd name="T10" fmla="*/ 45 w 116"/>
                <a:gd name="T11" fmla="*/ 51 h 253"/>
                <a:gd name="T12" fmla="*/ 21 w 116"/>
                <a:gd name="T13" fmla="*/ 65 h 253"/>
                <a:gd name="T14" fmla="*/ 16 w 116"/>
                <a:gd name="T15" fmla="*/ 91 h 253"/>
                <a:gd name="T16" fmla="*/ 23 w 116"/>
                <a:gd name="T17" fmla="*/ 129 h 253"/>
                <a:gd name="T18" fmla="*/ 33 w 116"/>
                <a:gd name="T19" fmla="*/ 169 h 253"/>
                <a:gd name="T20" fmla="*/ 62 w 116"/>
                <a:gd name="T21" fmla="*/ 204 h 253"/>
                <a:gd name="T22" fmla="*/ 91 w 116"/>
                <a:gd name="T23" fmla="*/ 231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6" h="253">
                  <a:moveTo>
                    <a:pt x="91" y="231"/>
                  </a:moveTo>
                  <a:cubicBezTo>
                    <a:pt x="100" y="200"/>
                    <a:pt x="95" y="195"/>
                    <a:pt x="105" y="169"/>
                  </a:cubicBezTo>
                  <a:cubicBezTo>
                    <a:pt x="116" y="143"/>
                    <a:pt x="115" y="117"/>
                    <a:pt x="109" y="88"/>
                  </a:cubicBezTo>
                  <a:cubicBezTo>
                    <a:pt x="105" y="70"/>
                    <a:pt x="99" y="54"/>
                    <a:pt x="99" y="40"/>
                  </a:cubicBezTo>
                  <a:cubicBezTo>
                    <a:pt x="99" y="4"/>
                    <a:pt x="97" y="0"/>
                    <a:pt x="85" y="25"/>
                  </a:cubicBezTo>
                  <a:cubicBezTo>
                    <a:pt x="72" y="53"/>
                    <a:pt x="50" y="23"/>
                    <a:pt x="45" y="51"/>
                  </a:cubicBezTo>
                  <a:cubicBezTo>
                    <a:pt x="43" y="62"/>
                    <a:pt x="6" y="54"/>
                    <a:pt x="21" y="65"/>
                  </a:cubicBezTo>
                  <a:cubicBezTo>
                    <a:pt x="35" y="77"/>
                    <a:pt x="0" y="85"/>
                    <a:pt x="16" y="91"/>
                  </a:cubicBezTo>
                  <a:cubicBezTo>
                    <a:pt x="33" y="98"/>
                    <a:pt x="7" y="129"/>
                    <a:pt x="23" y="129"/>
                  </a:cubicBezTo>
                  <a:cubicBezTo>
                    <a:pt x="40" y="129"/>
                    <a:pt x="17" y="173"/>
                    <a:pt x="33" y="169"/>
                  </a:cubicBezTo>
                  <a:cubicBezTo>
                    <a:pt x="51" y="166"/>
                    <a:pt x="25" y="213"/>
                    <a:pt x="62" y="204"/>
                  </a:cubicBezTo>
                  <a:cubicBezTo>
                    <a:pt x="85" y="197"/>
                    <a:pt x="85" y="253"/>
                    <a:pt x="91" y="231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83" name="Freeform 23"/>
            <p:cNvSpPr>
              <a:spLocks/>
            </p:cNvSpPr>
            <p:nvPr userDrawn="1"/>
          </p:nvSpPr>
          <p:spPr bwMode="auto">
            <a:xfrm>
              <a:off x="-13079" y="5672"/>
              <a:ext cx="361" cy="726"/>
            </a:xfrm>
            <a:custGeom>
              <a:avLst/>
              <a:gdLst>
                <a:gd name="T0" fmla="*/ 80 w 153"/>
                <a:gd name="T1" fmla="*/ 12 h 307"/>
                <a:gd name="T2" fmla="*/ 106 w 153"/>
                <a:gd name="T3" fmla="*/ 16 h 307"/>
                <a:gd name="T4" fmla="*/ 123 w 153"/>
                <a:gd name="T5" fmla="*/ 52 h 307"/>
                <a:gd name="T6" fmla="*/ 133 w 153"/>
                <a:gd name="T7" fmla="*/ 99 h 307"/>
                <a:gd name="T8" fmla="*/ 129 w 153"/>
                <a:gd name="T9" fmla="*/ 141 h 307"/>
                <a:gd name="T10" fmla="*/ 128 w 153"/>
                <a:gd name="T11" fmla="*/ 185 h 307"/>
                <a:gd name="T12" fmla="*/ 127 w 153"/>
                <a:gd name="T13" fmla="*/ 219 h 307"/>
                <a:gd name="T14" fmla="*/ 121 w 153"/>
                <a:gd name="T15" fmla="*/ 274 h 307"/>
                <a:gd name="T16" fmla="*/ 86 w 153"/>
                <a:gd name="T17" fmla="*/ 255 h 307"/>
                <a:gd name="T18" fmla="*/ 81 w 153"/>
                <a:gd name="T19" fmla="*/ 296 h 307"/>
                <a:gd name="T20" fmla="*/ 52 w 153"/>
                <a:gd name="T21" fmla="*/ 297 h 307"/>
                <a:gd name="T22" fmla="*/ 22 w 153"/>
                <a:gd name="T23" fmla="*/ 258 h 307"/>
                <a:gd name="T24" fmla="*/ 27 w 153"/>
                <a:gd name="T25" fmla="*/ 177 h 307"/>
                <a:gd name="T26" fmla="*/ 27 w 153"/>
                <a:gd name="T27" fmla="*/ 144 h 307"/>
                <a:gd name="T28" fmla="*/ 22 w 153"/>
                <a:gd name="T29" fmla="*/ 91 h 307"/>
                <a:gd name="T30" fmla="*/ 3 w 153"/>
                <a:gd name="T31" fmla="*/ 63 h 307"/>
                <a:gd name="T32" fmla="*/ 9 w 153"/>
                <a:gd name="T33" fmla="*/ 35 h 307"/>
                <a:gd name="T34" fmla="*/ 52 w 153"/>
                <a:gd name="T35" fmla="*/ 37 h 307"/>
                <a:gd name="T36" fmla="*/ 80 w 153"/>
                <a:gd name="T37" fmla="*/ 12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3" h="307">
                  <a:moveTo>
                    <a:pt x="80" y="12"/>
                  </a:moveTo>
                  <a:cubicBezTo>
                    <a:pt x="90" y="10"/>
                    <a:pt x="100" y="0"/>
                    <a:pt x="106" y="16"/>
                  </a:cubicBezTo>
                  <a:cubicBezTo>
                    <a:pt x="113" y="33"/>
                    <a:pt x="115" y="45"/>
                    <a:pt x="123" y="52"/>
                  </a:cubicBezTo>
                  <a:cubicBezTo>
                    <a:pt x="131" y="58"/>
                    <a:pt x="125" y="87"/>
                    <a:pt x="133" y="99"/>
                  </a:cubicBezTo>
                  <a:cubicBezTo>
                    <a:pt x="153" y="127"/>
                    <a:pt x="121" y="128"/>
                    <a:pt x="129" y="141"/>
                  </a:cubicBezTo>
                  <a:cubicBezTo>
                    <a:pt x="137" y="154"/>
                    <a:pt x="136" y="170"/>
                    <a:pt x="128" y="185"/>
                  </a:cubicBezTo>
                  <a:cubicBezTo>
                    <a:pt x="121" y="198"/>
                    <a:pt x="135" y="206"/>
                    <a:pt x="127" y="219"/>
                  </a:cubicBezTo>
                  <a:cubicBezTo>
                    <a:pt x="117" y="235"/>
                    <a:pt x="134" y="270"/>
                    <a:pt x="121" y="274"/>
                  </a:cubicBezTo>
                  <a:cubicBezTo>
                    <a:pt x="108" y="279"/>
                    <a:pt x="94" y="250"/>
                    <a:pt x="86" y="255"/>
                  </a:cubicBezTo>
                  <a:cubicBezTo>
                    <a:pt x="78" y="260"/>
                    <a:pt x="100" y="302"/>
                    <a:pt x="81" y="296"/>
                  </a:cubicBezTo>
                  <a:cubicBezTo>
                    <a:pt x="61" y="289"/>
                    <a:pt x="45" y="307"/>
                    <a:pt x="52" y="297"/>
                  </a:cubicBezTo>
                  <a:cubicBezTo>
                    <a:pt x="58" y="288"/>
                    <a:pt x="20" y="278"/>
                    <a:pt x="22" y="258"/>
                  </a:cubicBezTo>
                  <a:cubicBezTo>
                    <a:pt x="29" y="211"/>
                    <a:pt x="16" y="179"/>
                    <a:pt x="27" y="177"/>
                  </a:cubicBezTo>
                  <a:cubicBezTo>
                    <a:pt x="52" y="172"/>
                    <a:pt x="14" y="161"/>
                    <a:pt x="27" y="144"/>
                  </a:cubicBezTo>
                  <a:cubicBezTo>
                    <a:pt x="40" y="128"/>
                    <a:pt x="34" y="94"/>
                    <a:pt x="22" y="91"/>
                  </a:cubicBezTo>
                  <a:cubicBezTo>
                    <a:pt x="11" y="87"/>
                    <a:pt x="0" y="73"/>
                    <a:pt x="3" y="63"/>
                  </a:cubicBezTo>
                  <a:cubicBezTo>
                    <a:pt x="6" y="53"/>
                    <a:pt x="6" y="47"/>
                    <a:pt x="9" y="35"/>
                  </a:cubicBezTo>
                  <a:cubicBezTo>
                    <a:pt x="12" y="25"/>
                    <a:pt x="21" y="50"/>
                    <a:pt x="52" y="37"/>
                  </a:cubicBezTo>
                  <a:cubicBezTo>
                    <a:pt x="66" y="31"/>
                    <a:pt x="57" y="16"/>
                    <a:pt x="80" y="12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84" name="Freeform 24"/>
            <p:cNvSpPr>
              <a:spLocks/>
            </p:cNvSpPr>
            <p:nvPr userDrawn="1"/>
          </p:nvSpPr>
          <p:spPr bwMode="auto">
            <a:xfrm>
              <a:off x="-12011" y="6551"/>
              <a:ext cx="819" cy="520"/>
            </a:xfrm>
            <a:custGeom>
              <a:avLst/>
              <a:gdLst>
                <a:gd name="T0" fmla="*/ 344 w 347"/>
                <a:gd name="T1" fmla="*/ 18 h 220"/>
                <a:gd name="T2" fmla="*/ 318 w 347"/>
                <a:gd name="T3" fmla="*/ 18 h 220"/>
                <a:gd name="T4" fmla="*/ 279 w 347"/>
                <a:gd name="T5" fmla="*/ 26 h 220"/>
                <a:gd name="T6" fmla="*/ 222 w 347"/>
                <a:gd name="T7" fmla="*/ 41 h 220"/>
                <a:gd name="T8" fmla="*/ 168 w 347"/>
                <a:gd name="T9" fmla="*/ 49 h 220"/>
                <a:gd name="T10" fmla="*/ 131 w 347"/>
                <a:gd name="T11" fmla="*/ 36 h 220"/>
                <a:gd name="T12" fmla="*/ 65 w 347"/>
                <a:gd name="T13" fmla="*/ 33 h 220"/>
                <a:gd name="T14" fmla="*/ 20 w 347"/>
                <a:gd name="T15" fmla="*/ 60 h 220"/>
                <a:gd name="T16" fmla="*/ 52 w 347"/>
                <a:gd name="T17" fmla="*/ 101 h 220"/>
                <a:gd name="T18" fmla="*/ 106 w 347"/>
                <a:gd name="T19" fmla="*/ 132 h 220"/>
                <a:gd name="T20" fmla="*/ 166 w 347"/>
                <a:gd name="T21" fmla="*/ 169 h 220"/>
                <a:gd name="T22" fmla="*/ 228 w 347"/>
                <a:gd name="T23" fmla="*/ 200 h 220"/>
                <a:gd name="T24" fmla="*/ 284 w 347"/>
                <a:gd name="T25" fmla="*/ 213 h 220"/>
                <a:gd name="T26" fmla="*/ 303 w 347"/>
                <a:gd name="T27" fmla="*/ 176 h 220"/>
                <a:gd name="T28" fmla="*/ 305 w 347"/>
                <a:gd name="T29" fmla="*/ 124 h 220"/>
                <a:gd name="T30" fmla="*/ 315 w 347"/>
                <a:gd name="T31" fmla="*/ 85 h 220"/>
                <a:gd name="T32" fmla="*/ 344 w 347"/>
                <a:gd name="T33" fmla="*/ 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7" h="220">
                  <a:moveTo>
                    <a:pt x="344" y="18"/>
                  </a:moveTo>
                  <a:cubicBezTo>
                    <a:pt x="347" y="0"/>
                    <a:pt x="329" y="24"/>
                    <a:pt x="318" y="18"/>
                  </a:cubicBezTo>
                  <a:cubicBezTo>
                    <a:pt x="306" y="11"/>
                    <a:pt x="302" y="42"/>
                    <a:pt x="279" y="26"/>
                  </a:cubicBezTo>
                  <a:cubicBezTo>
                    <a:pt x="256" y="10"/>
                    <a:pt x="240" y="50"/>
                    <a:pt x="222" y="41"/>
                  </a:cubicBezTo>
                  <a:cubicBezTo>
                    <a:pt x="204" y="31"/>
                    <a:pt x="186" y="60"/>
                    <a:pt x="168" y="49"/>
                  </a:cubicBezTo>
                  <a:cubicBezTo>
                    <a:pt x="150" y="37"/>
                    <a:pt x="149" y="50"/>
                    <a:pt x="131" y="36"/>
                  </a:cubicBezTo>
                  <a:cubicBezTo>
                    <a:pt x="113" y="22"/>
                    <a:pt x="92" y="51"/>
                    <a:pt x="65" y="33"/>
                  </a:cubicBezTo>
                  <a:cubicBezTo>
                    <a:pt x="49" y="21"/>
                    <a:pt x="39" y="37"/>
                    <a:pt x="20" y="60"/>
                  </a:cubicBezTo>
                  <a:cubicBezTo>
                    <a:pt x="0" y="83"/>
                    <a:pt x="30" y="99"/>
                    <a:pt x="52" y="101"/>
                  </a:cubicBezTo>
                  <a:cubicBezTo>
                    <a:pt x="75" y="102"/>
                    <a:pt x="87" y="124"/>
                    <a:pt x="106" y="132"/>
                  </a:cubicBezTo>
                  <a:cubicBezTo>
                    <a:pt x="126" y="140"/>
                    <a:pt x="127" y="172"/>
                    <a:pt x="166" y="169"/>
                  </a:cubicBezTo>
                  <a:cubicBezTo>
                    <a:pt x="206" y="166"/>
                    <a:pt x="218" y="185"/>
                    <a:pt x="228" y="200"/>
                  </a:cubicBezTo>
                  <a:cubicBezTo>
                    <a:pt x="238" y="215"/>
                    <a:pt x="258" y="195"/>
                    <a:pt x="284" y="213"/>
                  </a:cubicBezTo>
                  <a:cubicBezTo>
                    <a:pt x="294" y="220"/>
                    <a:pt x="287" y="197"/>
                    <a:pt x="303" y="176"/>
                  </a:cubicBezTo>
                  <a:cubicBezTo>
                    <a:pt x="319" y="154"/>
                    <a:pt x="289" y="137"/>
                    <a:pt x="305" y="124"/>
                  </a:cubicBezTo>
                  <a:cubicBezTo>
                    <a:pt x="321" y="111"/>
                    <a:pt x="293" y="104"/>
                    <a:pt x="315" y="85"/>
                  </a:cubicBezTo>
                  <a:cubicBezTo>
                    <a:pt x="336" y="65"/>
                    <a:pt x="337" y="55"/>
                    <a:pt x="344" y="18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85" name="Freeform 25"/>
            <p:cNvSpPr>
              <a:spLocks/>
            </p:cNvSpPr>
            <p:nvPr userDrawn="1"/>
          </p:nvSpPr>
          <p:spPr bwMode="auto">
            <a:xfrm>
              <a:off x="-12930" y="3270"/>
              <a:ext cx="1915" cy="858"/>
            </a:xfrm>
            <a:custGeom>
              <a:avLst/>
              <a:gdLst>
                <a:gd name="T0" fmla="*/ 434 w 811"/>
                <a:gd name="T1" fmla="*/ 49 h 363"/>
                <a:gd name="T2" fmla="*/ 402 w 811"/>
                <a:gd name="T3" fmla="*/ 91 h 363"/>
                <a:gd name="T4" fmla="*/ 370 w 811"/>
                <a:gd name="T5" fmla="*/ 129 h 363"/>
                <a:gd name="T6" fmla="*/ 363 w 811"/>
                <a:gd name="T7" fmla="*/ 150 h 363"/>
                <a:gd name="T8" fmla="*/ 365 w 811"/>
                <a:gd name="T9" fmla="*/ 171 h 363"/>
                <a:gd name="T10" fmla="*/ 353 w 811"/>
                <a:gd name="T11" fmla="*/ 194 h 363"/>
                <a:gd name="T12" fmla="*/ 327 w 811"/>
                <a:gd name="T13" fmla="*/ 171 h 363"/>
                <a:gd name="T14" fmla="*/ 293 w 811"/>
                <a:gd name="T15" fmla="*/ 178 h 363"/>
                <a:gd name="T16" fmla="*/ 265 w 811"/>
                <a:gd name="T17" fmla="*/ 199 h 363"/>
                <a:gd name="T18" fmla="*/ 215 w 811"/>
                <a:gd name="T19" fmla="*/ 208 h 363"/>
                <a:gd name="T20" fmla="*/ 168 w 811"/>
                <a:gd name="T21" fmla="*/ 202 h 363"/>
                <a:gd name="T22" fmla="*/ 134 w 811"/>
                <a:gd name="T23" fmla="*/ 218 h 363"/>
                <a:gd name="T24" fmla="*/ 80 w 811"/>
                <a:gd name="T25" fmla="*/ 221 h 363"/>
                <a:gd name="T26" fmla="*/ 6 w 811"/>
                <a:gd name="T27" fmla="*/ 220 h 363"/>
                <a:gd name="T28" fmla="*/ 29 w 811"/>
                <a:gd name="T29" fmla="*/ 267 h 363"/>
                <a:gd name="T30" fmla="*/ 77 w 811"/>
                <a:gd name="T31" fmla="*/ 293 h 363"/>
                <a:gd name="T32" fmla="*/ 103 w 811"/>
                <a:gd name="T33" fmla="*/ 321 h 363"/>
                <a:gd name="T34" fmla="*/ 150 w 811"/>
                <a:gd name="T35" fmla="*/ 322 h 363"/>
                <a:gd name="T36" fmla="*/ 192 w 811"/>
                <a:gd name="T37" fmla="*/ 303 h 363"/>
                <a:gd name="T38" fmla="*/ 262 w 811"/>
                <a:gd name="T39" fmla="*/ 291 h 363"/>
                <a:gd name="T40" fmla="*/ 301 w 811"/>
                <a:gd name="T41" fmla="*/ 303 h 363"/>
                <a:gd name="T42" fmla="*/ 329 w 811"/>
                <a:gd name="T43" fmla="*/ 319 h 363"/>
                <a:gd name="T44" fmla="*/ 370 w 811"/>
                <a:gd name="T45" fmla="*/ 339 h 363"/>
                <a:gd name="T46" fmla="*/ 434 w 811"/>
                <a:gd name="T47" fmla="*/ 351 h 363"/>
                <a:gd name="T48" fmla="*/ 537 w 811"/>
                <a:gd name="T49" fmla="*/ 350 h 363"/>
                <a:gd name="T50" fmla="*/ 601 w 811"/>
                <a:gd name="T51" fmla="*/ 308 h 363"/>
                <a:gd name="T52" fmla="*/ 633 w 811"/>
                <a:gd name="T53" fmla="*/ 306 h 363"/>
                <a:gd name="T54" fmla="*/ 669 w 811"/>
                <a:gd name="T55" fmla="*/ 308 h 363"/>
                <a:gd name="T56" fmla="*/ 710 w 811"/>
                <a:gd name="T57" fmla="*/ 298 h 363"/>
                <a:gd name="T58" fmla="*/ 733 w 811"/>
                <a:gd name="T59" fmla="*/ 254 h 363"/>
                <a:gd name="T60" fmla="*/ 741 w 811"/>
                <a:gd name="T61" fmla="*/ 202 h 363"/>
                <a:gd name="T62" fmla="*/ 733 w 811"/>
                <a:gd name="T63" fmla="*/ 176 h 363"/>
                <a:gd name="T64" fmla="*/ 800 w 811"/>
                <a:gd name="T65" fmla="*/ 158 h 363"/>
                <a:gd name="T66" fmla="*/ 803 w 811"/>
                <a:gd name="T67" fmla="*/ 99 h 363"/>
                <a:gd name="T68" fmla="*/ 749 w 811"/>
                <a:gd name="T69" fmla="*/ 93 h 363"/>
                <a:gd name="T70" fmla="*/ 653 w 811"/>
                <a:gd name="T71" fmla="*/ 31 h 363"/>
                <a:gd name="T72" fmla="*/ 594 w 811"/>
                <a:gd name="T73" fmla="*/ 28 h 363"/>
                <a:gd name="T74" fmla="*/ 544 w 811"/>
                <a:gd name="T75" fmla="*/ 2 h 363"/>
                <a:gd name="T76" fmla="*/ 518 w 811"/>
                <a:gd name="T77" fmla="*/ 59 h 363"/>
                <a:gd name="T78" fmla="*/ 477 w 811"/>
                <a:gd name="T79" fmla="*/ 64 h 363"/>
                <a:gd name="T80" fmla="*/ 434 w 811"/>
                <a:gd name="T81" fmla="*/ 49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811" h="363">
                  <a:moveTo>
                    <a:pt x="434" y="49"/>
                  </a:moveTo>
                  <a:cubicBezTo>
                    <a:pt x="436" y="67"/>
                    <a:pt x="415" y="99"/>
                    <a:pt x="402" y="91"/>
                  </a:cubicBezTo>
                  <a:cubicBezTo>
                    <a:pt x="389" y="83"/>
                    <a:pt x="391" y="130"/>
                    <a:pt x="370" y="129"/>
                  </a:cubicBezTo>
                  <a:cubicBezTo>
                    <a:pt x="348" y="127"/>
                    <a:pt x="352" y="143"/>
                    <a:pt x="363" y="150"/>
                  </a:cubicBezTo>
                  <a:cubicBezTo>
                    <a:pt x="374" y="156"/>
                    <a:pt x="355" y="161"/>
                    <a:pt x="365" y="171"/>
                  </a:cubicBezTo>
                  <a:cubicBezTo>
                    <a:pt x="374" y="181"/>
                    <a:pt x="376" y="197"/>
                    <a:pt x="353" y="194"/>
                  </a:cubicBezTo>
                  <a:cubicBezTo>
                    <a:pt x="331" y="191"/>
                    <a:pt x="344" y="155"/>
                    <a:pt x="327" y="171"/>
                  </a:cubicBezTo>
                  <a:cubicBezTo>
                    <a:pt x="311" y="187"/>
                    <a:pt x="309" y="166"/>
                    <a:pt x="293" y="178"/>
                  </a:cubicBezTo>
                  <a:cubicBezTo>
                    <a:pt x="277" y="189"/>
                    <a:pt x="283" y="195"/>
                    <a:pt x="265" y="199"/>
                  </a:cubicBezTo>
                  <a:cubicBezTo>
                    <a:pt x="248" y="202"/>
                    <a:pt x="236" y="220"/>
                    <a:pt x="215" y="208"/>
                  </a:cubicBezTo>
                  <a:cubicBezTo>
                    <a:pt x="194" y="197"/>
                    <a:pt x="166" y="186"/>
                    <a:pt x="168" y="202"/>
                  </a:cubicBezTo>
                  <a:cubicBezTo>
                    <a:pt x="169" y="218"/>
                    <a:pt x="138" y="197"/>
                    <a:pt x="134" y="218"/>
                  </a:cubicBezTo>
                  <a:cubicBezTo>
                    <a:pt x="129" y="239"/>
                    <a:pt x="109" y="234"/>
                    <a:pt x="80" y="221"/>
                  </a:cubicBezTo>
                  <a:cubicBezTo>
                    <a:pt x="50" y="208"/>
                    <a:pt x="16" y="203"/>
                    <a:pt x="6" y="220"/>
                  </a:cubicBezTo>
                  <a:cubicBezTo>
                    <a:pt x="51" y="231"/>
                    <a:pt x="0" y="262"/>
                    <a:pt x="29" y="267"/>
                  </a:cubicBezTo>
                  <a:cubicBezTo>
                    <a:pt x="59" y="272"/>
                    <a:pt x="52" y="303"/>
                    <a:pt x="77" y="293"/>
                  </a:cubicBezTo>
                  <a:cubicBezTo>
                    <a:pt x="101" y="283"/>
                    <a:pt x="99" y="298"/>
                    <a:pt x="103" y="321"/>
                  </a:cubicBezTo>
                  <a:cubicBezTo>
                    <a:pt x="130" y="311"/>
                    <a:pt x="129" y="309"/>
                    <a:pt x="150" y="322"/>
                  </a:cubicBezTo>
                  <a:cubicBezTo>
                    <a:pt x="171" y="335"/>
                    <a:pt x="171" y="304"/>
                    <a:pt x="192" y="303"/>
                  </a:cubicBezTo>
                  <a:cubicBezTo>
                    <a:pt x="213" y="301"/>
                    <a:pt x="245" y="304"/>
                    <a:pt x="262" y="291"/>
                  </a:cubicBezTo>
                  <a:cubicBezTo>
                    <a:pt x="279" y="279"/>
                    <a:pt x="300" y="285"/>
                    <a:pt x="301" y="303"/>
                  </a:cubicBezTo>
                  <a:cubicBezTo>
                    <a:pt x="303" y="321"/>
                    <a:pt x="319" y="306"/>
                    <a:pt x="329" y="319"/>
                  </a:cubicBezTo>
                  <a:cubicBezTo>
                    <a:pt x="339" y="332"/>
                    <a:pt x="358" y="326"/>
                    <a:pt x="370" y="339"/>
                  </a:cubicBezTo>
                  <a:cubicBezTo>
                    <a:pt x="381" y="352"/>
                    <a:pt x="441" y="338"/>
                    <a:pt x="434" y="351"/>
                  </a:cubicBezTo>
                  <a:cubicBezTo>
                    <a:pt x="519" y="363"/>
                    <a:pt x="521" y="361"/>
                    <a:pt x="537" y="350"/>
                  </a:cubicBezTo>
                  <a:cubicBezTo>
                    <a:pt x="554" y="339"/>
                    <a:pt x="588" y="296"/>
                    <a:pt x="601" y="308"/>
                  </a:cubicBezTo>
                  <a:cubicBezTo>
                    <a:pt x="614" y="319"/>
                    <a:pt x="616" y="321"/>
                    <a:pt x="633" y="306"/>
                  </a:cubicBezTo>
                  <a:cubicBezTo>
                    <a:pt x="651" y="291"/>
                    <a:pt x="655" y="291"/>
                    <a:pt x="669" y="308"/>
                  </a:cubicBezTo>
                  <a:cubicBezTo>
                    <a:pt x="684" y="324"/>
                    <a:pt x="703" y="323"/>
                    <a:pt x="710" y="298"/>
                  </a:cubicBezTo>
                  <a:cubicBezTo>
                    <a:pt x="717" y="273"/>
                    <a:pt x="731" y="280"/>
                    <a:pt x="733" y="254"/>
                  </a:cubicBezTo>
                  <a:cubicBezTo>
                    <a:pt x="734" y="228"/>
                    <a:pt x="770" y="218"/>
                    <a:pt x="741" y="202"/>
                  </a:cubicBezTo>
                  <a:cubicBezTo>
                    <a:pt x="712" y="186"/>
                    <a:pt x="705" y="166"/>
                    <a:pt x="733" y="176"/>
                  </a:cubicBezTo>
                  <a:cubicBezTo>
                    <a:pt x="761" y="186"/>
                    <a:pt x="782" y="212"/>
                    <a:pt x="800" y="158"/>
                  </a:cubicBezTo>
                  <a:cubicBezTo>
                    <a:pt x="793" y="138"/>
                    <a:pt x="811" y="106"/>
                    <a:pt x="803" y="99"/>
                  </a:cubicBezTo>
                  <a:cubicBezTo>
                    <a:pt x="795" y="93"/>
                    <a:pt x="772" y="112"/>
                    <a:pt x="749" y="93"/>
                  </a:cubicBezTo>
                  <a:cubicBezTo>
                    <a:pt x="726" y="73"/>
                    <a:pt x="686" y="46"/>
                    <a:pt x="653" y="31"/>
                  </a:cubicBezTo>
                  <a:cubicBezTo>
                    <a:pt x="620" y="17"/>
                    <a:pt x="612" y="43"/>
                    <a:pt x="594" y="28"/>
                  </a:cubicBezTo>
                  <a:cubicBezTo>
                    <a:pt x="576" y="13"/>
                    <a:pt x="563" y="0"/>
                    <a:pt x="544" y="2"/>
                  </a:cubicBezTo>
                  <a:cubicBezTo>
                    <a:pt x="524" y="3"/>
                    <a:pt x="545" y="15"/>
                    <a:pt x="518" y="59"/>
                  </a:cubicBezTo>
                  <a:cubicBezTo>
                    <a:pt x="508" y="74"/>
                    <a:pt x="490" y="62"/>
                    <a:pt x="477" y="64"/>
                  </a:cubicBezTo>
                  <a:cubicBezTo>
                    <a:pt x="464" y="65"/>
                    <a:pt x="461" y="49"/>
                    <a:pt x="434" y="49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86" name="Freeform 26"/>
            <p:cNvSpPr>
              <a:spLocks/>
            </p:cNvSpPr>
            <p:nvPr userDrawn="1"/>
          </p:nvSpPr>
          <p:spPr bwMode="auto">
            <a:xfrm>
              <a:off x="-12342" y="2715"/>
              <a:ext cx="1639" cy="820"/>
            </a:xfrm>
            <a:custGeom>
              <a:avLst/>
              <a:gdLst>
                <a:gd name="T0" fmla="*/ 554 w 694"/>
                <a:gd name="T1" fmla="*/ 334 h 347"/>
                <a:gd name="T2" fmla="*/ 611 w 694"/>
                <a:gd name="T3" fmla="*/ 281 h 347"/>
                <a:gd name="T4" fmla="*/ 690 w 694"/>
                <a:gd name="T5" fmla="*/ 175 h 347"/>
                <a:gd name="T6" fmla="*/ 553 w 694"/>
                <a:gd name="T7" fmla="*/ 94 h 347"/>
                <a:gd name="T8" fmla="*/ 528 w 694"/>
                <a:gd name="T9" fmla="*/ 78 h 347"/>
                <a:gd name="T10" fmla="*/ 482 w 694"/>
                <a:gd name="T11" fmla="*/ 78 h 347"/>
                <a:gd name="T12" fmla="*/ 461 w 694"/>
                <a:gd name="T13" fmla="*/ 106 h 347"/>
                <a:gd name="T14" fmla="*/ 401 w 694"/>
                <a:gd name="T15" fmla="*/ 62 h 347"/>
                <a:gd name="T16" fmla="*/ 274 w 694"/>
                <a:gd name="T17" fmla="*/ 43 h 347"/>
                <a:gd name="T18" fmla="*/ 231 w 694"/>
                <a:gd name="T19" fmla="*/ 17 h 347"/>
                <a:gd name="T20" fmla="*/ 194 w 694"/>
                <a:gd name="T21" fmla="*/ 22 h 347"/>
                <a:gd name="T22" fmla="*/ 139 w 694"/>
                <a:gd name="T23" fmla="*/ 63 h 347"/>
                <a:gd name="T24" fmla="*/ 70 w 694"/>
                <a:gd name="T25" fmla="*/ 84 h 347"/>
                <a:gd name="T26" fmla="*/ 13 w 694"/>
                <a:gd name="T27" fmla="*/ 99 h 347"/>
                <a:gd name="T28" fmla="*/ 56 w 694"/>
                <a:gd name="T29" fmla="*/ 156 h 347"/>
                <a:gd name="T30" fmla="*/ 101 w 694"/>
                <a:gd name="T31" fmla="*/ 204 h 347"/>
                <a:gd name="T32" fmla="*/ 161 w 694"/>
                <a:gd name="T33" fmla="*/ 253 h 347"/>
                <a:gd name="T34" fmla="*/ 185 w 694"/>
                <a:gd name="T35" fmla="*/ 284 h 347"/>
                <a:gd name="T36" fmla="*/ 228 w 694"/>
                <a:gd name="T37" fmla="*/ 299 h 347"/>
                <a:gd name="T38" fmla="*/ 269 w 694"/>
                <a:gd name="T39" fmla="*/ 294 h 347"/>
                <a:gd name="T40" fmla="*/ 295 w 694"/>
                <a:gd name="T41" fmla="*/ 237 h 347"/>
                <a:gd name="T42" fmla="*/ 345 w 694"/>
                <a:gd name="T43" fmla="*/ 263 h 347"/>
                <a:gd name="T44" fmla="*/ 404 w 694"/>
                <a:gd name="T45" fmla="*/ 266 h 347"/>
                <a:gd name="T46" fmla="*/ 500 w 694"/>
                <a:gd name="T47" fmla="*/ 328 h 347"/>
                <a:gd name="T48" fmla="*/ 554 w 694"/>
                <a:gd name="T49" fmla="*/ 334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94" h="347">
                  <a:moveTo>
                    <a:pt x="554" y="334"/>
                  </a:moveTo>
                  <a:cubicBezTo>
                    <a:pt x="554" y="334"/>
                    <a:pt x="564" y="304"/>
                    <a:pt x="611" y="281"/>
                  </a:cubicBezTo>
                  <a:cubicBezTo>
                    <a:pt x="694" y="239"/>
                    <a:pt x="614" y="235"/>
                    <a:pt x="690" y="175"/>
                  </a:cubicBezTo>
                  <a:cubicBezTo>
                    <a:pt x="613" y="110"/>
                    <a:pt x="562" y="133"/>
                    <a:pt x="553" y="94"/>
                  </a:cubicBezTo>
                  <a:cubicBezTo>
                    <a:pt x="544" y="55"/>
                    <a:pt x="553" y="74"/>
                    <a:pt x="528" y="78"/>
                  </a:cubicBezTo>
                  <a:cubicBezTo>
                    <a:pt x="502" y="83"/>
                    <a:pt x="465" y="48"/>
                    <a:pt x="482" y="78"/>
                  </a:cubicBezTo>
                  <a:cubicBezTo>
                    <a:pt x="498" y="108"/>
                    <a:pt x="467" y="67"/>
                    <a:pt x="461" y="106"/>
                  </a:cubicBezTo>
                  <a:cubicBezTo>
                    <a:pt x="458" y="120"/>
                    <a:pt x="442" y="63"/>
                    <a:pt x="401" y="62"/>
                  </a:cubicBezTo>
                  <a:cubicBezTo>
                    <a:pt x="262" y="57"/>
                    <a:pt x="304" y="0"/>
                    <a:pt x="274" y="43"/>
                  </a:cubicBezTo>
                  <a:cubicBezTo>
                    <a:pt x="261" y="45"/>
                    <a:pt x="244" y="34"/>
                    <a:pt x="231" y="17"/>
                  </a:cubicBezTo>
                  <a:cubicBezTo>
                    <a:pt x="218" y="1"/>
                    <a:pt x="215" y="3"/>
                    <a:pt x="194" y="22"/>
                  </a:cubicBezTo>
                  <a:cubicBezTo>
                    <a:pt x="173" y="42"/>
                    <a:pt x="176" y="51"/>
                    <a:pt x="139" y="63"/>
                  </a:cubicBezTo>
                  <a:cubicBezTo>
                    <a:pt x="101" y="74"/>
                    <a:pt x="95" y="78"/>
                    <a:pt x="70" y="84"/>
                  </a:cubicBezTo>
                  <a:cubicBezTo>
                    <a:pt x="46" y="91"/>
                    <a:pt x="0" y="82"/>
                    <a:pt x="13" y="99"/>
                  </a:cubicBezTo>
                  <a:cubicBezTo>
                    <a:pt x="26" y="115"/>
                    <a:pt x="42" y="125"/>
                    <a:pt x="56" y="156"/>
                  </a:cubicBezTo>
                  <a:cubicBezTo>
                    <a:pt x="69" y="186"/>
                    <a:pt x="72" y="190"/>
                    <a:pt x="101" y="204"/>
                  </a:cubicBezTo>
                  <a:cubicBezTo>
                    <a:pt x="130" y="219"/>
                    <a:pt x="140" y="243"/>
                    <a:pt x="161" y="253"/>
                  </a:cubicBezTo>
                  <a:cubicBezTo>
                    <a:pt x="182" y="263"/>
                    <a:pt x="182" y="267"/>
                    <a:pt x="185" y="284"/>
                  </a:cubicBezTo>
                  <a:cubicBezTo>
                    <a:pt x="212" y="284"/>
                    <a:pt x="215" y="300"/>
                    <a:pt x="228" y="299"/>
                  </a:cubicBezTo>
                  <a:cubicBezTo>
                    <a:pt x="241" y="297"/>
                    <a:pt x="259" y="309"/>
                    <a:pt x="269" y="294"/>
                  </a:cubicBezTo>
                  <a:cubicBezTo>
                    <a:pt x="296" y="250"/>
                    <a:pt x="275" y="238"/>
                    <a:pt x="295" y="237"/>
                  </a:cubicBezTo>
                  <a:cubicBezTo>
                    <a:pt x="314" y="235"/>
                    <a:pt x="327" y="248"/>
                    <a:pt x="345" y="263"/>
                  </a:cubicBezTo>
                  <a:cubicBezTo>
                    <a:pt x="363" y="278"/>
                    <a:pt x="371" y="252"/>
                    <a:pt x="404" y="266"/>
                  </a:cubicBezTo>
                  <a:cubicBezTo>
                    <a:pt x="437" y="281"/>
                    <a:pt x="477" y="308"/>
                    <a:pt x="500" y="328"/>
                  </a:cubicBezTo>
                  <a:cubicBezTo>
                    <a:pt x="523" y="347"/>
                    <a:pt x="546" y="328"/>
                    <a:pt x="554" y="334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87" name="Freeform 27"/>
            <p:cNvSpPr>
              <a:spLocks/>
            </p:cNvSpPr>
            <p:nvPr userDrawn="1"/>
          </p:nvSpPr>
          <p:spPr bwMode="auto">
            <a:xfrm>
              <a:off x="-13712" y="3709"/>
              <a:ext cx="1032" cy="553"/>
            </a:xfrm>
            <a:custGeom>
              <a:avLst/>
              <a:gdLst>
                <a:gd name="T0" fmla="*/ 110 w 437"/>
                <a:gd name="T1" fmla="*/ 228 h 234"/>
                <a:gd name="T2" fmla="*/ 95 w 437"/>
                <a:gd name="T3" fmla="*/ 205 h 234"/>
                <a:gd name="T4" fmla="*/ 77 w 437"/>
                <a:gd name="T5" fmla="*/ 174 h 234"/>
                <a:gd name="T6" fmla="*/ 30 w 437"/>
                <a:gd name="T7" fmla="*/ 180 h 234"/>
                <a:gd name="T8" fmla="*/ 2 w 437"/>
                <a:gd name="T9" fmla="*/ 192 h 234"/>
                <a:gd name="T10" fmla="*/ 23 w 437"/>
                <a:gd name="T11" fmla="*/ 104 h 234"/>
                <a:gd name="T12" fmla="*/ 72 w 437"/>
                <a:gd name="T13" fmla="*/ 65 h 234"/>
                <a:gd name="T14" fmla="*/ 83 w 437"/>
                <a:gd name="T15" fmla="*/ 42 h 234"/>
                <a:gd name="T16" fmla="*/ 116 w 437"/>
                <a:gd name="T17" fmla="*/ 19 h 234"/>
                <a:gd name="T18" fmla="*/ 137 w 437"/>
                <a:gd name="T19" fmla="*/ 15 h 234"/>
                <a:gd name="T20" fmla="*/ 156 w 437"/>
                <a:gd name="T21" fmla="*/ 15 h 234"/>
                <a:gd name="T22" fmla="*/ 238 w 437"/>
                <a:gd name="T23" fmla="*/ 16 h 234"/>
                <a:gd name="T24" fmla="*/ 337 w 437"/>
                <a:gd name="T25" fmla="*/ 34 h 234"/>
                <a:gd name="T26" fmla="*/ 360 w 437"/>
                <a:gd name="T27" fmla="*/ 81 h 234"/>
                <a:gd name="T28" fmla="*/ 408 w 437"/>
                <a:gd name="T29" fmla="*/ 107 h 234"/>
                <a:gd name="T30" fmla="*/ 434 w 437"/>
                <a:gd name="T31" fmla="*/ 135 h 234"/>
                <a:gd name="T32" fmla="*/ 414 w 437"/>
                <a:gd name="T33" fmla="*/ 146 h 234"/>
                <a:gd name="T34" fmla="*/ 414 w 437"/>
                <a:gd name="T35" fmla="*/ 172 h 234"/>
                <a:gd name="T36" fmla="*/ 409 w 437"/>
                <a:gd name="T37" fmla="*/ 187 h 234"/>
                <a:gd name="T38" fmla="*/ 381 w 437"/>
                <a:gd name="T39" fmla="*/ 178 h 234"/>
                <a:gd name="T40" fmla="*/ 355 w 437"/>
                <a:gd name="T41" fmla="*/ 162 h 234"/>
                <a:gd name="T42" fmla="*/ 331 w 437"/>
                <a:gd name="T43" fmla="*/ 200 h 234"/>
                <a:gd name="T44" fmla="*/ 303 w 437"/>
                <a:gd name="T45" fmla="*/ 222 h 234"/>
                <a:gd name="T46" fmla="*/ 263 w 437"/>
                <a:gd name="T47" fmla="*/ 188 h 234"/>
                <a:gd name="T48" fmla="*/ 243 w 437"/>
                <a:gd name="T49" fmla="*/ 172 h 234"/>
                <a:gd name="T50" fmla="*/ 201 w 437"/>
                <a:gd name="T51" fmla="*/ 219 h 234"/>
                <a:gd name="T52" fmla="*/ 162 w 437"/>
                <a:gd name="T53" fmla="*/ 224 h 234"/>
                <a:gd name="T54" fmla="*/ 110 w 437"/>
                <a:gd name="T55" fmla="*/ 228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37" h="234">
                  <a:moveTo>
                    <a:pt x="110" y="228"/>
                  </a:moveTo>
                  <a:cubicBezTo>
                    <a:pt x="101" y="227"/>
                    <a:pt x="98" y="217"/>
                    <a:pt x="95" y="205"/>
                  </a:cubicBezTo>
                  <a:cubicBezTo>
                    <a:pt x="90" y="185"/>
                    <a:pt x="82" y="188"/>
                    <a:pt x="77" y="174"/>
                  </a:cubicBezTo>
                  <a:cubicBezTo>
                    <a:pt x="72" y="159"/>
                    <a:pt x="35" y="170"/>
                    <a:pt x="30" y="180"/>
                  </a:cubicBezTo>
                  <a:cubicBezTo>
                    <a:pt x="25" y="190"/>
                    <a:pt x="4" y="222"/>
                    <a:pt x="2" y="192"/>
                  </a:cubicBezTo>
                  <a:cubicBezTo>
                    <a:pt x="0" y="161"/>
                    <a:pt x="18" y="123"/>
                    <a:pt x="23" y="104"/>
                  </a:cubicBezTo>
                  <a:cubicBezTo>
                    <a:pt x="28" y="84"/>
                    <a:pt x="56" y="76"/>
                    <a:pt x="72" y="65"/>
                  </a:cubicBezTo>
                  <a:cubicBezTo>
                    <a:pt x="88" y="53"/>
                    <a:pt x="105" y="44"/>
                    <a:pt x="83" y="42"/>
                  </a:cubicBezTo>
                  <a:cubicBezTo>
                    <a:pt x="62" y="40"/>
                    <a:pt x="101" y="13"/>
                    <a:pt x="116" y="19"/>
                  </a:cubicBezTo>
                  <a:cubicBezTo>
                    <a:pt x="127" y="24"/>
                    <a:pt x="136" y="24"/>
                    <a:pt x="137" y="15"/>
                  </a:cubicBezTo>
                  <a:cubicBezTo>
                    <a:pt x="142" y="14"/>
                    <a:pt x="144" y="11"/>
                    <a:pt x="156" y="15"/>
                  </a:cubicBezTo>
                  <a:cubicBezTo>
                    <a:pt x="168" y="19"/>
                    <a:pt x="251" y="32"/>
                    <a:pt x="238" y="16"/>
                  </a:cubicBezTo>
                  <a:cubicBezTo>
                    <a:pt x="225" y="0"/>
                    <a:pt x="291" y="22"/>
                    <a:pt x="337" y="34"/>
                  </a:cubicBezTo>
                  <a:cubicBezTo>
                    <a:pt x="382" y="45"/>
                    <a:pt x="331" y="76"/>
                    <a:pt x="360" y="81"/>
                  </a:cubicBezTo>
                  <a:cubicBezTo>
                    <a:pt x="390" y="86"/>
                    <a:pt x="383" y="117"/>
                    <a:pt x="408" y="107"/>
                  </a:cubicBezTo>
                  <a:cubicBezTo>
                    <a:pt x="432" y="97"/>
                    <a:pt x="430" y="112"/>
                    <a:pt x="434" y="135"/>
                  </a:cubicBezTo>
                  <a:cubicBezTo>
                    <a:pt x="437" y="157"/>
                    <a:pt x="432" y="153"/>
                    <a:pt x="414" y="146"/>
                  </a:cubicBezTo>
                  <a:cubicBezTo>
                    <a:pt x="396" y="140"/>
                    <a:pt x="411" y="164"/>
                    <a:pt x="414" y="172"/>
                  </a:cubicBezTo>
                  <a:cubicBezTo>
                    <a:pt x="417" y="180"/>
                    <a:pt x="417" y="196"/>
                    <a:pt x="409" y="187"/>
                  </a:cubicBezTo>
                  <a:cubicBezTo>
                    <a:pt x="401" y="177"/>
                    <a:pt x="395" y="175"/>
                    <a:pt x="381" y="178"/>
                  </a:cubicBezTo>
                  <a:cubicBezTo>
                    <a:pt x="368" y="182"/>
                    <a:pt x="365" y="178"/>
                    <a:pt x="355" y="162"/>
                  </a:cubicBezTo>
                  <a:cubicBezTo>
                    <a:pt x="346" y="146"/>
                    <a:pt x="349" y="193"/>
                    <a:pt x="331" y="200"/>
                  </a:cubicBezTo>
                  <a:cubicBezTo>
                    <a:pt x="313" y="206"/>
                    <a:pt x="318" y="229"/>
                    <a:pt x="303" y="222"/>
                  </a:cubicBezTo>
                  <a:cubicBezTo>
                    <a:pt x="289" y="216"/>
                    <a:pt x="258" y="208"/>
                    <a:pt x="263" y="188"/>
                  </a:cubicBezTo>
                  <a:cubicBezTo>
                    <a:pt x="267" y="169"/>
                    <a:pt x="259" y="162"/>
                    <a:pt x="243" y="172"/>
                  </a:cubicBezTo>
                  <a:cubicBezTo>
                    <a:pt x="227" y="182"/>
                    <a:pt x="206" y="205"/>
                    <a:pt x="201" y="219"/>
                  </a:cubicBezTo>
                  <a:cubicBezTo>
                    <a:pt x="196" y="234"/>
                    <a:pt x="184" y="229"/>
                    <a:pt x="162" y="224"/>
                  </a:cubicBezTo>
                  <a:cubicBezTo>
                    <a:pt x="139" y="219"/>
                    <a:pt x="129" y="234"/>
                    <a:pt x="110" y="228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88" name="Freeform 28"/>
            <p:cNvSpPr>
              <a:spLocks/>
            </p:cNvSpPr>
            <p:nvPr userDrawn="1"/>
          </p:nvSpPr>
          <p:spPr bwMode="auto">
            <a:xfrm>
              <a:off x="-10422" y="5276"/>
              <a:ext cx="504" cy="902"/>
            </a:xfrm>
            <a:custGeom>
              <a:avLst/>
              <a:gdLst>
                <a:gd name="T0" fmla="*/ 151 w 213"/>
                <a:gd name="T1" fmla="*/ 382 h 382"/>
                <a:gd name="T2" fmla="*/ 108 w 213"/>
                <a:gd name="T3" fmla="*/ 338 h 382"/>
                <a:gd name="T4" fmla="*/ 67 w 213"/>
                <a:gd name="T5" fmla="*/ 308 h 382"/>
                <a:gd name="T6" fmla="*/ 51 w 213"/>
                <a:gd name="T7" fmla="*/ 268 h 382"/>
                <a:gd name="T8" fmla="*/ 57 w 213"/>
                <a:gd name="T9" fmla="*/ 259 h 382"/>
                <a:gd name="T10" fmla="*/ 75 w 213"/>
                <a:gd name="T11" fmla="*/ 260 h 382"/>
                <a:gd name="T12" fmla="*/ 46 w 213"/>
                <a:gd name="T13" fmla="*/ 225 h 382"/>
                <a:gd name="T14" fmla="*/ 46 w 213"/>
                <a:gd name="T15" fmla="*/ 186 h 382"/>
                <a:gd name="T16" fmla="*/ 54 w 213"/>
                <a:gd name="T17" fmla="*/ 163 h 382"/>
                <a:gd name="T18" fmla="*/ 44 w 213"/>
                <a:gd name="T19" fmla="*/ 122 h 382"/>
                <a:gd name="T20" fmla="*/ 26 w 213"/>
                <a:gd name="T21" fmla="*/ 78 h 382"/>
                <a:gd name="T22" fmla="*/ 38 w 213"/>
                <a:gd name="T23" fmla="*/ 60 h 382"/>
                <a:gd name="T24" fmla="*/ 12 w 213"/>
                <a:gd name="T25" fmla="*/ 48 h 382"/>
                <a:gd name="T26" fmla="*/ 14 w 213"/>
                <a:gd name="T27" fmla="*/ 31 h 382"/>
                <a:gd name="T28" fmla="*/ 40 w 213"/>
                <a:gd name="T29" fmla="*/ 3 h 382"/>
                <a:gd name="T30" fmla="*/ 111 w 213"/>
                <a:gd name="T31" fmla="*/ 31 h 382"/>
                <a:gd name="T32" fmla="*/ 133 w 213"/>
                <a:gd name="T33" fmla="*/ 99 h 382"/>
                <a:gd name="T34" fmla="*/ 154 w 213"/>
                <a:gd name="T35" fmla="*/ 140 h 382"/>
                <a:gd name="T36" fmla="*/ 212 w 213"/>
                <a:gd name="T37" fmla="*/ 220 h 382"/>
                <a:gd name="T38" fmla="*/ 185 w 213"/>
                <a:gd name="T39" fmla="*/ 314 h 382"/>
                <a:gd name="T40" fmla="*/ 156 w 213"/>
                <a:gd name="T41" fmla="*/ 358 h 382"/>
                <a:gd name="T42" fmla="*/ 151 w 213"/>
                <a:gd name="T43" fmla="*/ 382 h 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13" h="382">
                  <a:moveTo>
                    <a:pt x="151" y="382"/>
                  </a:moveTo>
                  <a:cubicBezTo>
                    <a:pt x="151" y="379"/>
                    <a:pt x="112" y="361"/>
                    <a:pt x="108" y="338"/>
                  </a:cubicBezTo>
                  <a:cubicBezTo>
                    <a:pt x="103" y="316"/>
                    <a:pt x="91" y="338"/>
                    <a:pt x="67" y="308"/>
                  </a:cubicBezTo>
                  <a:cubicBezTo>
                    <a:pt x="43" y="277"/>
                    <a:pt x="59" y="280"/>
                    <a:pt x="51" y="268"/>
                  </a:cubicBezTo>
                  <a:cubicBezTo>
                    <a:pt x="43" y="257"/>
                    <a:pt x="38" y="239"/>
                    <a:pt x="57" y="259"/>
                  </a:cubicBezTo>
                  <a:cubicBezTo>
                    <a:pt x="77" y="278"/>
                    <a:pt x="93" y="278"/>
                    <a:pt x="75" y="260"/>
                  </a:cubicBezTo>
                  <a:cubicBezTo>
                    <a:pt x="57" y="243"/>
                    <a:pt x="46" y="244"/>
                    <a:pt x="46" y="225"/>
                  </a:cubicBezTo>
                  <a:cubicBezTo>
                    <a:pt x="46" y="205"/>
                    <a:pt x="33" y="197"/>
                    <a:pt x="46" y="186"/>
                  </a:cubicBezTo>
                  <a:cubicBezTo>
                    <a:pt x="59" y="174"/>
                    <a:pt x="69" y="163"/>
                    <a:pt x="54" y="163"/>
                  </a:cubicBezTo>
                  <a:cubicBezTo>
                    <a:pt x="39" y="163"/>
                    <a:pt x="41" y="140"/>
                    <a:pt x="44" y="122"/>
                  </a:cubicBezTo>
                  <a:cubicBezTo>
                    <a:pt x="47" y="104"/>
                    <a:pt x="13" y="80"/>
                    <a:pt x="26" y="78"/>
                  </a:cubicBezTo>
                  <a:cubicBezTo>
                    <a:pt x="39" y="77"/>
                    <a:pt x="52" y="62"/>
                    <a:pt x="38" y="60"/>
                  </a:cubicBezTo>
                  <a:cubicBezTo>
                    <a:pt x="27" y="59"/>
                    <a:pt x="18" y="54"/>
                    <a:pt x="12" y="48"/>
                  </a:cubicBezTo>
                  <a:cubicBezTo>
                    <a:pt x="12" y="48"/>
                    <a:pt x="29" y="46"/>
                    <a:pt x="14" y="31"/>
                  </a:cubicBezTo>
                  <a:cubicBezTo>
                    <a:pt x="0" y="16"/>
                    <a:pt x="22" y="8"/>
                    <a:pt x="40" y="3"/>
                  </a:cubicBezTo>
                  <a:cubicBezTo>
                    <a:pt x="53" y="0"/>
                    <a:pt x="102" y="13"/>
                    <a:pt x="111" y="31"/>
                  </a:cubicBezTo>
                  <a:cubicBezTo>
                    <a:pt x="120" y="51"/>
                    <a:pt x="133" y="78"/>
                    <a:pt x="133" y="99"/>
                  </a:cubicBezTo>
                  <a:cubicBezTo>
                    <a:pt x="133" y="121"/>
                    <a:pt x="150" y="109"/>
                    <a:pt x="154" y="140"/>
                  </a:cubicBezTo>
                  <a:cubicBezTo>
                    <a:pt x="157" y="154"/>
                    <a:pt x="210" y="179"/>
                    <a:pt x="212" y="220"/>
                  </a:cubicBezTo>
                  <a:cubicBezTo>
                    <a:pt x="213" y="260"/>
                    <a:pt x="190" y="288"/>
                    <a:pt x="185" y="314"/>
                  </a:cubicBezTo>
                  <a:cubicBezTo>
                    <a:pt x="180" y="340"/>
                    <a:pt x="169" y="355"/>
                    <a:pt x="156" y="358"/>
                  </a:cubicBezTo>
                  <a:cubicBezTo>
                    <a:pt x="143" y="361"/>
                    <a:pt x="169" y="377"/>
                    <a:pt x="151" y="382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89" name="Freeform 29"/>
            <p:cNvSpPr>
              <a:spLocks/>
            </p:cNvSpPr>
            <p:nvPr userDrawn="1"/>
          </p:nvSpPr>
          <p:spPr bwMode="auto">
            <a:xfrm>
              <a:off x="-10089" y="5472"/>
              <a:ext cx="1486" cy="1764"/>
            </a:xfrm>
            <a:custGeom>
              <a:avLst/>
              <a:gdLst>
                <a:gd name="T0" fmla="*/ 9 w 629"/>
                <a:gd name="T1" fmla="*/ 314 h 747"/>
                <a:gd name="T2" fmla="*/ 74 w 629"/>
                <a:gd name="T3" fmla="*/ 371 h 747"/>
                <a:gd name="T4" fmla="*/ 121 w 629"/>
                <a:gd name="T5" fmla="*/ 395 h 747"/>
                <a:gd name="T6" fmla="*/ 154 w 629"/>
                <a:gd name="T7" fmla="*/ 407 h 747"/>
                <a:gd name="T8" fmla="*/ 120 w 629"/>
                <a:gd name="T9" fmla="*/ 431 h 747"/>
                <a:gd name="T10" fmla="*/ 170 w 629"/>
                <a:gd name="T11" fmla="*/ 459 h 747"/>
                <a:gd name="T12" fmla="*/ 276 w 629"/>
                <a:gd name="T13" fmla="*/ 486 h 747"/>
                <a:gd name="T14" fmla="*/ 322 w 629"/>
                <a:gd name="T15" fmla="*/ 519 h 747"/>
                <a:gd name="T16" fmla="*/ 239 w 629"/>
                <a:gd name="T17" fmla="*/ 490 h 747"/>
                <a:gd name="T18" fmla="*/ 146 w 629"/>
                <a:gd name="T19" fmla="*/ 514 h 747"/>
                <a:gd name="T20" fmla="*/ 160 w 629"/>
                <a:gd name="T21" fmla="*/ 569 h 747"/>
                <a:gd name="T22" fmla="*/ 252 w 629"/>
                <a:gd name="T23" fmla="*/ 680 h 747"/>
                <a:gd name="T24" fmla="*/ 301 w 629"/>
                <a:gd name="T25" fmla="*/ 713 h 747"/>
                <a:gd name="T26" fmla="*/ 349 w 629"/>
                <a:gd name="T27" fmla="*/ 724 h 747"/>
                <a:gd name="T28" fmla="*/ 335 w 629"/>
                <a:gd name="T29" fmla="*/ 665 h 747"/>
                <a:gd name="T30" fmla="*/ 317 w 629"/>
                <a:gd name="T31" fmla="*/ 600 h 747"/>
                <a:gd name="T32" fmla="*/ 367 w 629"/>
                <a:gd name="T33" fmla="*/ 597 h 747"/>
                <a:gd name="T34" fmla="*/ 348 w 629"/>
                <a:gd name="T35" fmla="*/ 547 h 747"/>
                <a:gd name="T36" fmla="*/ 414 w 629"/>
                <a:gd name="T37" fmla="*/ 538 h 747"/>
                <a:gd name="T38" fmla="*/ 436 w 629"/>
                <a:gd name="T39" fmla="*/ 503 h 747"/>
                <a:gd name="T40" fmla="*/ 357 w 629"/>
                <a:gd name="T41" fmla="*/ 444 h 747"/>
                <a:gd name="T42" fmla="*/ 310 w 629"/>
                <a:gd name="T43" fmla="*/ 390 h 747"/>
                <a:gd name="T44" fmla="*/ 281 w 629"/>
                <a:gd name="T45" fmla="*/ 358 h 747"/>
                <a:gd name="T46" fmla="*/ 297 w 629"/>
                <a:gd name="T47" fmla="*/ 312 h 747"/>
                <a:gd name="T48" fmla="*/ 320 w 629"/>
                <a:gd name="T49" fmla="*/ 346 h 747"/>
                <a:gd name="T50" fmla="*/ 276 w 629"/>
                <a:gd name="T51" fmla="*/ 265 h 747"/>
                <a:gd name="T52" fmla="*/ 263 w 629"/>
                <a:gd name="T53" fmla="*/ 187 h 747"/>
                <a:gd name="T54" fmla="*/ 327 w 629"/>
                <a:gd name="T55" fmla="*/ 220 h 747"/>
                <a:gd name="T56" fmla="*/ 346 w 629"/>
                <a:gd name="T57" fmla="*/ 233 h 747"/>
                <a:gd name="T58" fmla="*/ 364 w 629"/>
                <a:gd name="T59" fmla="*/ 223 h 747"/>
                <a:gd name="T60" fmla="*/ 383 w 629"/>
                <a:gd name="T61" fmla="*/ 208 h 747"/>
                <a:gd name="T62" fmla="*/ 414 w 629"/>
                <a:gd name="T63" fmla="*/ 156 h 747"/>
                <a:gd name="T64" fmla="*/ 486 w 629"/>
                <a:gd name="T65" fmla="*/ 142 h 747"/>
                <a:gd name="T66" fmla="*/ 590 w 629"/>
                <a:gd name="T67" fmla="*/ 138 h 747"/>
                <a:gd name="T68" fmla="*/ 624 w 629"/>
                <a:gd name="T69" fmla="*/ 49 h 747"/>
                <a:gd name="T70" fmla="*/ 582 w 629"/>
                <a:gd name="T71" fmla="*/ 31 h 747"/>
                <a:gd name="T72" fmla="*/ 484 w 629"/>
                <a:gd name="T73" fmla="*/ 44 h 747"/>
                <a:gd name="T74" fmla="*/ 409 w 629"/>
                <a:gd name="T75" fmla="*/ 26 h 747"/>
                <a:gd name="T76" fmla="*/ 284 w 629"/>
                <a:gd name="T77" fmla="*/ 48 h 747"/>
                <a:gd name="T78" fmla="*/ 230 w 629"/>
                <a:gd name="T79" fmla="*/ 73 h 747"/>
                <a:gd name="T80" fmla="*/ 116 w 629"/>
                <a:gd name="T81" fmla="*/ 124 h 747"/>
                <a:gd name="T82" fmla="*/ 44 w 629"/>
                <a:gd name="T83" fmla="*/ 231 h 747"/>
                <a:gd name="T84" fmla="*/ 10 w 629"/>
                <a:gd name="T85" fmla="*/ 299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629" h="747">
                  <a:moveTo>
                    <a:pt x="10" y="299"/>
                  </a:moveTo>
                  <a:cubicBezTo>
                    <a:pt x="10" y="304"/>
                    <a:pt x="0" y="312"/>
                    <a:pt x="9" y="314"/>
                  </a:cubicBezTo>
                  <a:cubicBezTo>
                    <a:pt x="22" y="317"/>
                    <a:pt x="45" y="314"/>
                    <a:pt x="50" y="338"/>
                  </a:cubicBezTo>
                  <a:cubicBezTo>
                    <a:pt x="55" y="363"/>
                    <a:pt x="68" y="348"/>
                    <a:pt x="74" y="371"/>
                  </a:cubicBezTo>
                  <a:cubicBezTo>
                    <a:pt x="81" y="394"/>
                    <a:pt x="100" y="397"/>
                    <a:pt x="107" y="413"/>
                  </a:cubicBezTo>
                  <a:cubicBezTo>
                    <a:pt x="113" y="429"/>
                    <a:pt x="128" y="413"/>
                    <a:pt x="121" y="395"/>
                  </a:cubicBezTo>
                  <a:cubicBezTo>
                    <a:pt x="115" y="377"/>
                    <a:pt x="131" y="407"/>
                    <a:pt x="142" y="394"/>
                  </a:cubicBezTo>
                  <a:cubicBezTo>
                    <a:pt x="154" y="381"/>
                    <a:pt x="139" y="399"/>
                    <a:pt x="154" y="407"/>
                  </a:cubicBezTo>
                  <a:cubicBezTo>
                    <a:pt x="168" y="415"/>
                    <a:pt x="172" y="423"/>
                    <a:pt x="151" y="415"/>
                  </a:cubicBezTo>
                  <a:cubicBezTo>
                    <a:pt x="129" y="407"/>
                    <a:pt x="121" y="420"/>
                    <a:pt x="120" y="431"/>
                  </a:cubicBezTo>
                  <a:cubicBezTo>
                    <a:pt x="118" y="442"/>
                    <a:pt x="142" y="451"/>
                    <a:pt x="147" y="467"/>
                  </a:cubicBezTo>
                  <a:cubicBezTo>
                    <a:pt x="152" y="483"/>
                    <a:pt x="154" y="485"/>
                    <a:pt x="170" y="459"/>
                  </a:cubicBezTo>
                  <a:cubicBezTo>
                    <a:pt x="186" y="433"/>
                    <a:pt x="193" y="491"/>
                    <a:pt x="224" y="472"/>
                  </a:cubicBezTo>
                  <a:cubicBezTo>
                    <a:pt x="235" y="464"/>
                    <a:pt x="245" y="467"/>
                    <a:pt x="276" y="486"/>
                  </a:cubicBezTo>
                  <a:cubicBezTo>
                    <a:pt x="307" y="506"/>
                    <a:pt x="292" y="493"/>
                    <a:pt x="315" y="486"/>
                  </a:cubicBezTo>
                  <a:cubicBezTo>
                    <a:pt x="338" y="480"/>
                    <a:pt x="291" y="488"/>
                    <a:pt x="322" y="519"/>
                  </a:cubicBezTo>
                  <a:cubicBezTo>
                    <a:pt x="332" y="529"/>
                    <a:pt x="310" y="516"/>
                    <a:pt x="286" y="501"/>
                  </a:cubicBezTo>
                  <a:cubicBezTo>
                    <a:pt x="261" y="486"/>
                    <a:pt x="269" y="506"/>
                    <a:pt x="239" y="490"/>
                  </a:cubicBezTo>
                  <a:cubicBezTo>
                    <a:pt x="208" y="473"/>
                    <a:pt x="201" y="503"/>
                    <a:pt x="185" y="491"/>
                  </a:cubicBezTo>
                  <a:cubicBezTo>
                    <a:pt x="168" y="480"/>
                    <a:pt x="160" y="516"/>
                    <a:pt x="146" y="514"/>
                  </a:cubicBezTo>
                  <a:cubicBezTo>
                    <a:pt x="131" y="512"/>
                    <a:pt x="128" y="529"/>
                    <a:pt x="141" y="535"/>
                  </a:cubicBezTo>
                  <a:cubicBezTo>
                    <a:pt x="154" y="542"/>
                    <a:pt x="160" y="555"/>
                    <a:pt x="160" y="569"/>
                  </a:cubicBezTo>
                  <a:cubicBezTo>
                    <a:pt x="177" y="547"/>
                    <a:pt x="230" y="611"/>
                    <a:pt x="196" y="625"/>
                  </a:cubicBezTo>
                  <a:cubicBezTo>
                    <a:pt x="162" y="638"/>
                    <a:pt x="229" y="654"/>
                    <a:pt x="252" y="680"/>
                  </a:cubicBezTo>
                  <a:cubicBezTo>
                    <a:pt x="265" y="696"/>
                    <a:pt x="276" y="709"/>
                    <a:pt x="281" y="688"/>
                  </a:cubicBezTo>
                  <a:cubicBezTo>
                    <a:pt x="286" y="667"/>
                    <a:pt x="300" y="687"/>
                    <a:pt x="301" y="713"/>
                  </a:cubicBezTo>
                  <a:cubicBezTo>
                    <a:pt x="303" y="739"/>
                    <a:pt x="323" y="727"/>
                    <a:pt x="320" y="707"/>
                  </a:cubicBezTo>
                  <a:cubicBezTo>
                    <a:pt x="317" y="688"/>
                    <a:pt x="330" y="701"/>
                    <a:pt x="349" y="724"/>
                  </a:cubicBezTo>
                  <a:cubicBezTo>
                    <a:pt x="369" y="747"/>
                    <a:pt x="353" y="706"/>
                    <a:pt x="346" y="698"/>
                  </a:cubicBezTo>
                  <a:cubicBezTo>
                    <a:pt x="340" y="690"/>
                    <a:pt x="344" y="683"/>
                    <a:pt x="335" y="665"/>
                  </a:cubicBezTo>
                  <a:cubicBezTo>
                    <a:pt x="325" y="647"/>
                    <a:pt x="341" y="634"/>
                    <a:pt x="330" y="628"/>
                  </a:cubicBezTo>
                  <a:cubicBezTo>
                    <a:pt x="318" y="621"/>
                    <a:pt x="304" y="589"/>
                    <a:pt x="317" y="600"/>
                  </a:cubicBezTo>
                  <a:cubicBezTo>
                    <a:pt x="330" y="611"/>
                    <a:pt x="333" y="600"/>
                    <a:pt x="336" y="616"/>
                  </a:cubicBezTo>
                  <a:cubicBezTo>
                    <a:pt x="340" y="633"/>
                    <a:pt x="351" y="602"/>
                    <a:pt x="367" y="597"/>
                  </a:cubicBezTo>
                  <a:cubicBezTo>
                    <a:pt x="383" y="592"/>
                    <a:pt x="369" y="582"/>
                    <a:pt x="359" y="577"/>
                  </a:cubicBezTo>
                  <a:cubicBezTo>
                    <a:pt x="349" y="573"/>
                    <a:pt x="366" y="558"/>
                    <a:pt x="348" y="547"/>
                  </a:cubicBezTo>
                  <a:cubicBezTo>
                    <a:pt x="330" y="535"/>
                    <a:pt x="364" y="535"/>
                    <a:pt x="383" y="533"/>
                  </a:cubicBezTo>
                  <a:cubicBezTo>
                    <a:pt x="403" y="532"/>
                    <a:pt x="408" y="527"/>
                    <a:pt x="414" y="538"/>
                  </a:cubicBezTo>
                  <a:cubicBezTo>
                    <a:pt x="421" y="550"/>
                    <a:pt x="444" y="579"/>
                    <a:pt x="442" y="551"/>
                  </a:cubicBezTo>
                  <a:cubicBezTo>
                    <a:pt x="441" y="524"/>
                    <a:pt x="453" y="527"/>
                    <a:pt x="436" y="503"/>
                  </a:cubicBezTo>
                  <a:cubicBezTo>
                    <a:pt x="418" y="478"/>
                    <a:pt x="411" y="468"/>
                    <a:pt x="393" y="468"/>
                  </a:cubicBezTo>
                  <a:cubicBezTo>
                    <a:pt x="375" y="468"/>
                    <a:pt x="364" y="454"/>
                    <a:pt x="357" y="444"/>
                  </a:cubicBezTo>
                  <a:cubicBezTo>
                    <a:pt x="351" y="434"/>
                    <a:pt x="333" y="426"/>
                    <a:pt x="312" y="428"/>
                  </a:cubicBezTo>
                  <a:cubicBezTo>
                    <a:pt x="291" y="429"/>
                    <a:pt x="320" y="392"/>
                    <a:pt x="310" y="390"/>
                  </a:cubicBezTo>
                  <a:cubicBezTo>
                    <a:pt x="300" y="389"/>
                    <a:pt x="305" y="368"/>
                    <a:pt x="292" y="366"/>
                  </a:cubicBezTo>
                  <a:cubicBezTo>
                    <a:pt x="279" y="364"/>
                    <a:pt x="268" y="366"/>
                    <a:pt x="281" y="358"/>
                  </a:cubicBezTo>
                  <a:cubicBezTo>
                    <a:pt x="294" y="350"/>
                    <a:pt x="297" y="353"/>
                    <a:pt x="282" y="333"/>
                  </a:cubicBezTo>
                  <a:cubicBezTo>
                    <a:pt x="268" y="314"/>
                    <a:pt x="289" y="304"/>
                    <a:pt x="297" y="312"/>
                  </a:cubicBezTo>
                  <a:cubicBezTo>
                    <a:pt x="305" y="320"/>
                    <a:pt x="317" y="333"/>
                    <a:pt x="310" y="342"/>
                  </a:cubicBezTo>
                  <a:cubicBezTo>
                    <a:pt x="304" y="350"/>
                    <a:pt x="304" y="351"/>
                    <a:pt x="320" y="346"/>
                  </a:cubicBezTo>
                  <a:cubicBezTo>
                    <a:pt x="336" y="342"/>
                    <a:pt x="320" y="327"/>
                    <a:pt x="304" y="296"/>
                  </a:cubicBezTo>
                  <a:cubicBezTo>
                    <a:pt x="287" y="265"/>
                    <a:pt x="294" y="280"/>
                    <a:pt x="276" y="265"/>
                  </a:cubicBezTo>
                  <a:cubicBezTo>
                    <a:pt x="258" y="250"/>
                    <a:pt x="269" y="237"/>
                    <a:pt x="261" y="229"/>
                  </a:cubicBezTo>
                  <a:cubicBezTo>
                    <a:pt x="253" y="221"/>
                    <a:pt x="278" y="200"/>
                    <a:pt x="263" y="187"/>
                  </a:cubicBezTo>
                  <a:cubicBezTo>
                    <a:pt x="282" y="192"/>
                    <a:pt x="287" y="195"/>
                    <a:pt x="291" y="210"/>
                  </a:cubicBezTo>
                  <a:cubicBezTo>
                    <a:pt x="294" y="225"/>
                    <a:pt x="317" y="212"/>
                    <a:pt x="327" y="220"/>
                  </a:cubicBezTo>
                  <a:cubicBezTo>
                    <a:pt x="336" y="228"/>
                    <a:pt x="318" y="228"/>
                    <a:pt x="335" y="239"/>
                  </a:cubicBezTo>
                  <a:cubicBezTo>
                    <a:pt x="351" y="250"/>
                    <a:pt x="351" y="241"/>
                    <a:pt x="346" y="233"/>
                  </a:cubicBezTo>
                  <a:cubicBezTo>
                    <a:pt x="341" y="225"/>
                    <a:pt x="356" y="225"/>
                    <a:pt x="365" y="239"/>
                  </a:cubicBezTo>
                  <a:cubicBezTo>
                    <a:pt x="375" y="254"/>
                    <a:pt x="375" y="236"/>
                    <a:pt x="364" y="223"/>
                  </a:cubicBezTo>
                  <a:cubicBezTo>
                    <a:pt x="353" y="210"/>
                    <a:pt x="367" y="208"/>
                    <a:pt x="385" y="225"/>
                  </a:cubicBezTo>
                  <a:cubicBezTo>
                    <a:pt x="403" y="241"/>
                    <a:pt x="400" y="216"/>
                    <a:pt x="383" y="208"/>
                  </a:cubicBezTo>
                  <a:cubicBezTo>
                    <a:pt x="367" y="200"/>
                    <a:pt x="374" y="194"/>
                    <a:pt x="378" y="177"/>
                  </a:cubicBezTo>
                  <a:cubicBezTo>
                    <a:pt x="383" y="161"/>
                    <a:pt x="410" y="179"/>
                    <a:pt x="414" y="156"/>
                  </a:cubicBezTo>
                  <a:cubicBezTo>
                    <a:pt x="419" y="133"/>
                    <a:pt x="444" y="163"/>
                    <a:pt x="453" y="140"/>
                  </a:cubicBezTo>
                  <a:cubicBezTo>
                    <a:pt x="460" y="125"/>
                    <a:pt x="493" y="129"/>
                    <a:pt x="486" y="142"/>
                  </a:cubicBezTo>
                  <a:cubicBezTo>
                    <a:pt x="479" y="155"/>
                    <a:pt x="504" y="140"/>
                    <a:pt x="525" y="148"/>
                  </a:cubicBezTo>
                  <a:cubicBezTo>
                    <a:pt x="546" y="156"/>
                    <a:pt x="603" y="129"/>
                    <a:pt x="590" y="138"/>
                  </a:cubicBezTo>
                  <a:cubicBezTo>
                    <a:pt x="610" y="116"/>
                    <a:pt x="593" y="96"/>
                    <a:pt x="595" y="80"/>
                  </a:cubicBezTo>
                  <a:cubicBezTo>
                    <a:pt x="596" y="64"/>
                    <a:pt x="619" y="72"/>
                    <a:pt x="624" y="49"/>
                  </a:cubicBezTo>
                  <a:cubicBezTo>
                    <a:pt x="629" y="26"/>
                    <a:pt x="616" y="26"/>
                    <a:pt x="598" y="13"/>
                  </a:cubicBezTo>
                  <a:cubicBezTo>
                    <a:pt x="580" y="0"/>
                    <a:pt x="572" y="8"/>
                    <a:pt x="582" y="31"/>
                  </a:cubicBezTo>
                  <a:cubicBezTo>
                    <a:pt x="592" y="54"/>
                    <a:pt x="517" y="28"/>
                    <a:pt x="525" y="39"/>
                  </a:cubicBezTo>
                  <a:cubicBezTo>
                    <a:pt x="533" y="51"/>
                    <a:pt x="499" y="54"/>
                    <a:pt x="484" y="44"/>
                  </a:cubicBezTo>
                  <a:cubicBezTo>
                    <a:pt x="469" y="34"/>
                    <a:pt x="463" y="46"/>
                    <a:pt x="445" y="34"/>
                  </a:cubicBezTo>
                  <a:cubicBezTo>
                    <a:pt x="427" y="23"/>
                    <a:pt x="432" y="42"/>
                    <a:pt x="409" y="26"/>
                  </a:cubicBezTo>
                  <a:cubicBezTo>
                    <a:pt x="386" y="10"/>
                    <a:pt x="370" y="23"/>
                    <a:pt x="357" y="39"/>
                  </a:cubicBezTo>
                  <a:cubicBezTo>
                    <a:pt x="344" y="55"/>
                    <a:pt x="326" y="38"/>
                    <a:pt x="284" y="48"/>
                  </a:cubicBezTo>
                  <a:cubicBezTo>
                    <a:pt x="267" y="51"/>
                    <a:pt x="272" y="46"/>
                    <a:pt x="268" y="68"/>
                  </a:cubicBezTo>
                  <a:cubicBezTo>
                    <a:pt x="263" y="91"/>
                    <a:pt x="253" y="90"/>
                    <a:pt x="230" y="73"/>
                  </a:cubicBezTo>
                  <a:cubicBezTo>
                    <a:pt x="207" y="57"/>
                    <a:pt x="212" y="77"/>
                    <a:pt x="194" y="99"/>
                  </a:cubicBezTo>
                  <a:cubicBezTo>
                    <a:pt x="176" y="122"/>
                    <a:pt x="144" y="120"/>
                    <a:pt x="116" y="124"/>
                  </a:cubicBezTo>
                  <a:cubicBezTo>
                    <a:pt x="88" y="127"/>
                    <a:pt x="88" y="114"/>
                    <a:pt x="71" y="137"/>
                  </a:cubicBezTo>
                  <a:cubicBezTo>
                    <a:pt x="72" y="177"/>
                    <a:pt x="49" y="205"/>
                    <a:pt x="44" y="231"/>
                  </a:cubicBezTo>
                  <a:cubicBezTo>
                    <a:pt x="39" y="257"/>
                    <a:pt x="28" y="272"/>
                    <a:pt x="15" y="275"/>
                  </a:cubicBezTo>
                  <a:cubicBezTo>
                    <a:pt x="2" y="278"/>
                    <a:pt x="28" y="294"/>
                    <a:pt x="10" y="299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90" name="Freeform 30"/>
            <p:cNvSpPr>
              <a:spLocks/>
            </p:cNvSpPr>
            <p:nvPr userDrawn="1"/>
          </p:nvSpPr>
          <p:spPr bwMode="auto">
            <a:xfrm>
              <a:off x="-13492" y="3929"/>
              <a:ext cx="2933" cy="2790"/>
            </a:xfrm>
            <a:custGeom>
              <a:avLst/>
              <a:gdLst>
                <a:gd name="T0" fmla="*/ 697 w 1242"/>
                <a:gd name="T1" fmla="*/ 154 h 1181"/>
                <a:gd name="T2" fmla="*/ 604 w 1242"/>
                <a:gd name="T3" fmla="*/ 214 h 1181"/>
                <a:gd name="T4" fmla="*/ 601 w 1242"/>
                <a:gd name="T5" fmla="*/ 289 h 1181"/>
                <a:gd name="T6" fmla="*/ 688 w 1242"/>
                <a:gd name="T7" fmla="*/ 386 h 1181"/>
                <a:gd name="T8" fmla="*/ 797 w 1242"/>
                <a:gd name="T9" fmla="*/ 564 h 1181"/>
                <a:gd name="T10" fmla="*/ 915 w 1242"/>
                <a:gd name="T11" fmla="*/ 643 h 1181"/>
                <a:gd name="T12" fmla="*/ 999 w 1242"/>
                <a:gd name="T13" fmla="*/ 679 h 1181"/>
                <a:gd name="T14" fmla="*/ 1100 w 1242"/>
                <a:gd name="T15" fmla="*/ 756 h 1181"/>
                <a:gd name="T16" fmla="*/ 1210 w 1242"/>
                <a:gd name="T17" fmla="*/ 834 h 1181"/>
                <a:gd name="T18" fmla="*/ 1220 w 1242"/>
                <a:gd name="T19" fmla="*/ 902 h 1181"/>
                <a:gd name="T20" fmla="*/ 1129 w 1242"/>
                <a:gd name="T21" fmla="*/ 850 h 1181"/>
                <a:gd name="T22" fmla="*/ 1085 w 1242"/>
                <a:gd name="T23" fmla="*/ 887 h 1181"/>
                <a:gd name="T24" fmla="*/ 1092 w 1242"/>
                <a:gd name="T25" fmla="*/ 936 h 1181"/>
                <a:gd name="T26" fmla="*/ 1142 w 1242"/>
                <a:gd name="T27" fmla="*/ 1008 h 1181"/>
                <a:gd name="T28" fmla="*/ 1108 w 1242"/>
                <a:gd name="T29" fmla="*/ 1068 h 1181"/>
                <a:gd name="T30" fmla="*/ 1007 w 1242"/>
                <a:gd name="T31" fmla="*/ 1180 h 1181"/>
                <a:gd name="T32" fmla="*/ 999 w 1242"/>
                <a:gd name="T33" fmla="*/ 1064 h 1181"/>
                <a:gd name="T34" fmla="*/ 964 w 1242"/>
                <a:gd name="T35" fmla="*/ 925 h 1181"/>
                <a:gd name="T36" fmla="*/ 901 w 1242"/>
                <a:gd name="T37" fmla="*/ 881 h 1181"/>
                <a:gd name="T38" fmla="*/ 828 w 1242"/>
                <a:gd name="T39" fmla="*/ 824 h 1181"/>
                <a:gd name="T40" fmla="*/ 741 w 1242"/>
                <a:gd name="T41" fmla="*/ 756 h 1181"/>
                <a:gd name="T42" fmla="*/ 617 w 1242"/>
                <a:gd name="T43" fmla="*/ 687 h 1181"/>
                <a:gd name="T44" fmla="*/ 556 w 1242"/>
                <a:gd name="T45" fmla="*/ 625 h 1181"/>
                <a:gd name="T46" fmla="*/ 486 w 1242"/>
                <a:gd name="T47" fmla="*/ 566 h 1181"/>
                <a:gd name="T48" fmla="*/ 399 w 1242"/>
                <a:gd name="T49" fmla="*/ 442 h 1181"/>
                <a:gd name="T50" fmla="*/ 178 w 1242"/>
                <a:gd name="T51" fmla="*/ 355 h 1181"/>
                <a:gd name="T52" fmla="*/ 86 w 1242"/>
                <a:gd name="T53" fmla="*/ 411 h 1181"/>
                <a:gd name="T54" fmla="*/ 52 w 1242"/>
                <a:gd name="T55" fmla="*/ 370 h 1181"/>
                <a:gd name="T56" fmla="*/ 36 w 1242"/>
                <a:gd name="T57" fmla="*/ 277 h 1181"/>
                <a:gd name="T58" fmla="*/ 39 w 1242"/>
                <a:gd name="T59" fmla="*/ 206 h 1181"/>
                <a:gd name="T60" fmla="*/ 17 w 1242"/>
                <a:gd name="T61" fmla="*/ 135 h 1181"/>
                <a:gd name="T62" fmla="*/ 108 w 1242"/>
                <a:gd name="T63" fmla="*/ 126 h 1181"/>
                <a:gd name="T64" fmla="*/ 170 w 1242"/>
                <a:gd name="T65" fmla="*/ 95 h 1181"/>
                <a:gd name="T66" fmla="*/ 238 w 1242"/>
                <a:gd name="T67" fmla="*/ 107 h 1181"/>
                <a:gd name="T68" fmla="*/ 288 w 1242"/>
                <a:gd name="T69" fmla="*/ 85 h 1181"/>
                <a:gd name="T70" fmla="*/ 321 w 1242"/>
                <a:gd name="T71" fmla="*/ 79 h 1181"/>
                <a:gd name="T72" fmla="*/ 341 w 1242"/>
                <a:gd name="T73" fmla="*/ 42 h 1181"/>
                <a:gd name="T74" fmla="*/ 430 w 1242"/>
                <a:gd name="T75" fmla="*/ 24 h 1181"/>
                <a:gd name="T76" fmla="*/ 539 w 1242"/>
                <a:gd name="T77" fmla="*/ 24 h 1181"/>
                <a:gd name="T78" fmla="*/ 608 w 1242"/>
                <a:gd name="T79" fmla="*/ 60 h 1181"/>
                <a:gd name="T80" fmla="*/ 686 w 1242"/>
                <a:gd name="T81" fmla="*/ 103 h 1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242" h="1181">
                  <a:moveTo>
                    <a:pt x="727" y="170"/>
                  </a:moveTo>
                  <a:cubicBezTo>
                    <a:pt x="705" y="175"/>
                    <a:pt x="709" y="131"/>
                    <a:pt x="697" y="154"/>
                  </a:cubicBezTo>
                  <a:cubicBezTo>
                    <a:pt x="686" y="177"/>
                    <a:pt x="691" y="180"/>
                    <a:pt x="658" y="185"/>
                  </a:cubicBezTo>
                  <a:cubicBezTo>
                    <a:pt x="626" y="190"/>
                    <a:pt x="588" y="191"/>
                    <a:pt x="604" y="214"/>
                  </a:cubicBezTo>
                  <a:cubicBezTo>
                    <a:pt x="621" y="237"/>
                    <a:pt x="621" y="255"/>
                    <a:pt x="604" y="256"/>
                  </a:cubicBezTo>
                  <a:cubicBezTo>
                    <a:pt x="588" y="258"/>
                    <a:pt x="588" y="271"/>
                    <a:pt x="601" y="289"/>
                  </a:cubicBezTo>
                  <a:cubicBezTo>
                    <a:pt x="614" y="307"/>
                    <a:pt x="596" y="334"/>
                    <a:pt x="618" y="354"/>
                  </a:cubicBezTo>
                  <a:cubicBezTo>
                    <a:pt x="639" y="373"/>
                    <a:pt x="661" y="364"/>
                    <a:pt x="688" y="386"/>
                  </a:cubicBezTo>
                  <a:cubicBezTo>
                    <a:pt x="714" y="409"/>
                    <a:pt x="722" y="432"/>
                    <a:pt x="740" y="458"/>
                  </a:cubicBezTo>
                  <a:cubicBezTo>
                    <a:pt x="758" y="484"/>
                    <a:pt x="762" y="526"/>
                    <a:pt x="797" y="564"/>
                  </a:cubicBezTo>
                  <a:cubicBezTo>
                    <a:pt x="826" y="596"/>
                    <a:pt x="830" y="599"/>
                    <a:pt x="856" y="621"/>
                  </a:cubicBezTo>
                  <a:cubicBezTo>
                    <a:pt x="882" y="644"/>
                    <a:pt x="896" y="629"/>
                    <a:pt x="915" y="643"/>
                  </a:cubicBezTo>
                  <a:cubicBezTo>
                    <a:pt x="935" y="655"/>
                    <a:pt x="964" y="638"/>
                    <a:pt x="987" y="651"/>
                  </a:cubicBezTo>
                  <a:cubicBezTo>
                    <a:pt x="1010" y="664"/>
                    <a:pt x="1010" y="671"/>
                    <a:pt x="999" y="679"/>
                  </a:cubicBezTo>
                  <a:cubicBezTo>
                    <a:pt x="987" y="687"/>
                    <a:pt x="958" y="694"/>
                    <a:pt x="999" y="713"/>
                  </a:cubicBezTo>
                  <a:cubicBezTo>
                    <a:pt x="1039" y="733"/>
                    <a:pt x="1070" y="734"/>
                    <a:pt x="1100" y="756"/>
                  </a:cubicBezTo>
                  <a:cubicBezTo>
                    <a:pt x="1129" y="777"/>
                    <a:pt x="1134" y="796"/>
                    <a:pt x="1148" y="803"/>
                  </a:cubicBezTo>
                  <a:cubicBezTo>
                    <a:pt x="1163" y="809"/>
                    <a:pt x="1189" y="814"/>
                    <a:pt x="1210" y="834"/>
                  </a:cubicBezTo>
                  <a:cubicBezTo>
                    <a:pt x="1231" y="853"/>
                    <a:pt x="1242" y="874"/>
                    <a:pt x="1230" y="876"/>
                  </a:cubicBezTo>
                  <a:cubicBezTo>
                    <a:pt x="1219" y="878"/>
                    <a:pt x="1236" y="912"/>
                    <a:pt x="1220" y="902"/>
                  </a:cubicBezTo>
                  <a:cubicBezTo>
                    <a:pt x="1204" y="892"/>
                    <a:pt x="1202" y="871"/>
                    <a:pt x="1178" y="856"/>
                  </a:cubicBezTo>
                  <a:cubicBezTo>
                    <a:pt x="1165" y="848"/>
                    <a:pt x="1139" y="865"/>
                    <a:pt x="1129" y="850"/>
                  </a:cubicBezTo>
                  <a:cubicBezTo>
                    <a:pt x="1119" y="835"/>
                    <a:pt x="1111" y="835"/>
                    <a:pt x="1103" y="850"/>
                  </a:cubicBezTo>
                  <a:cubicBezTo>
                    <a:pt x="1095" y="865"/>
                    <a:pt x="1080" y="879"/>
                    <a:pt x="1085" y="887"/>
                  </a:cubicBezTo>
                  <a:cubicBezTo>
                    <a:pt x="1090" y="895"/>
                    <a:pt x="1082" y="907"/>
                    <a:pt x="1079" y="915"/>
                  </a:cubicBezTo>
                  <a:cubicBezTo>
                    <a:pt x="1076" y="923"/>
                    <a:pt x="1074" y="930"/>
                    <a:pt x="1092" y="936"/>
                  </a:cubicBezTo>
                  <a:cubicBezTo>
                    <a:pt x="1110" y="943"/>
                    <a:pt x="1117" y="955"/>
                    <a:pt x="1121" y="972"/>
                  </a:cubicBezTo>
                  <a:cubicBezTo>
                    <a:pt x="1124" y="988"/>
                    <a:pt x="1148" y="991"/>
                    <a:pt x="1142" y="1008"/>
                  </a:cubicBezTo>
                  <a:cubicBezTo>
                    <a:pt x="1135" y="1024"/>
                    <a:pt x="1117" y="1004"/>
                    <a:pt x="1111" y="1021"/>
                  </a:cubicBezTo>
                  <a:cubicBezTo>
                    <a:pt x="1104" y="1037"/>
                    <a:pt x="1118" y="1049"/>
                    <a:pt x="1108" y="1068"/>
                  </a:cubicBezTo>
                  <a:cubicBezTo>
                    <a:pt x="1099" y="1088"/>
                    <a:pt x="1077" y="1082"/>
                    <a:pt x="1065" y="1125"/>
                  </a:cubicBezTo>
                  <a:cubicBezTo>
                    <a:pt x="1054" y="1167"/>
                    <a:pt x="1029" y="1181"/>
                    <a:pt x="1007" y="1180"/>
                  </a:cubicBezTo>
                  <a:cubicBezTo>
                    <a:pt x="984" y="1179"/>
                    <a:pt x="969" y="1157"/>
                    <a:pt x="986" y="1136"/>
                  </a:cubicBezTo>
                  <a:cubicBezTo>
                    <a:pt x="1019" y="1092"/>
                    <a:pt x="973" y="1084"/>
                    <a:pt x="999" y="1064"/>
                  </a:cubicBezTo>
                  <a:cubicBezTo>
                    <a:pt x="1042" y="1031"/>
                    <a:pt x="1013" y="1043"/>
                    <a:pt x="1005" y="1017"/>
                  </a:cubicBezTo>
                  <a:cubicBezTo>
                    <a:pt x="997" y="991"/>
                    <a:pt x="968" y="959"/>
                    <a:pt x="964" y="925"/>
                  </a:cubicBezTo>
                  <a:cubicBezTo>
                    <a:pt x="961" y="890"/>
                    <a:pt x="963" y="885"/>
                    <a:pt x="943" y="894"/>
                  </a:cubicBezTo>
                  <a:cubicBezTo>
                    <a:pt x="923" y="903"/>
                    <a:pt x="924" y="889"/>
                    <a:pt x="901" y="881"/>
                  </a:cubicBezTo>
                  <a:cubicBezTo>
                    <a:pt x="878" y="873"/>
                    <a:pt x="858" y="860"/>
                    <a:pt x="871" y="850"/>
                  </a:cubicBezTo>
                  <a:cubicBezTo>
                    <a:pt x="885" y="840"/>
                    <a:pt x="842" y="822"/>
                    <a:pt x="828" y="824"/>
                  </a:cubicBezTo>
                  <a:cubicBezTo>
                    <a:pt x="813" y="825"/>
                    <a:pt x="818" y="775"/>
                    <a:pt x="801" y="790"/>
                  </a:cubicBezTo>
                  <a:cubicBezTo>
                    <a:pt x="771" y="817"/>
                    <a:pt x="759" y="757"/>
                    <a:pt x="741" y="756"/>
                  </a:cubicBezTo>
                  <a:cubicBezTo>
                    <a:pt x="723" y="754"/>
                    <a:pt x="692" y="758"/>
                    <a:pt x="679" y="745"/>
                  </a:cubicBezTo>
                  <a:cubicBezTo>
                    <a:pt x="666" y="732"/>
                    <a:pt x="632" y="695"/>
                    <a:pt x="617" y="687"/>
                  </a:cubicBezTo>
                  <a:cubicBezTo>
                    <a:pt x="603" y="679"/>
                    <a:pt x="595" y="663"/>
                    <a:pt x="595" y="655"/>
                  </a:cubicBezTo>
                  <a:cubicBezTo>
                    <a:pt x="595" y="647"/>
                    <a:pt x="567" y="642"/>
                    <a:pt x="556" y="625"/>
                  </a:cubicBezTo>
                  <a:cubicBezTo>
                    <a:pt x="544" y="609"/>
                    <a:pt x="543" y="583"/>
                    <a:pt x="526" y="586"/>
                  </a:cubicBezTo>
                  <a:cubicBezTo>
                    <a:pt x="510" y="590"/>
                    <a:pt x="491" y="590"/>
                    <a:pt x="486" y="566"/>
                  </a:cubicBezTo>
                  <a:cubicBezTo>
                    <a:pt x="481" y="542"/>
                    <a:pt x="446" y="495"/>
                    <a:pt x="425" y="487"/>
                  </a:cubicBezTo>
                  <a:cubicBezTo>
                    <a:pt x="404" y="479"/>
                    <a:pt x="425" y="460"/>
                    <a:pt x="399" y="442"/>
                  </a:cubicBezTo>
                  <a:cubicBezTo>
                    <a:pt x="373" y="424"/>
                    <a:pt x="380" y="382"/>
                    <a:pt x="316" y="355"/>
                  </a:cubicBezTo>
                  <a:cubicBezTo>
                    <a:pt x="244" y="326"/>
                    <a:pt x="202" y="328"/>
                    <a:pt x="178" y="355"/>
                  </a:cubicBezTo>
                  <a:cubicBezTo>
                    <a:pt x="153" y="383"/>
                    <a:pt x="104" y="396"/>
                    <a:pt x="86" y="411"/>
                  </a:cubicBezTo>
                  <a:cubicBezTo>
                    <a:pt x="83" y="413"/>
                    <a:pt x="89" y="410"/>
                    <a:pt x="86" y="411"/>
                  </a:cubicBezTo>
                  <a:cubicBezTo>
                    <a:pt x="86" y="411"/>
                    <a:pt x="82" y="406"/>
                    <a:pt x="88" y="393"/>
                  </a:cubicBezTo>
                  <a:cubicBezTo>
                    <a:pt x="99" y="371"/>
                    <a:pt x="77" y="372"/>
                    <a:pt x="52" y="370"/>
                  </a:cubicBezTo>
                  <a:cubicBezTo>
                    <a:pt x="28" y="368"/>
                    <a:pt x="39" y="359"/>
                    <a:pt x="29" y="326"/>
                  </a:cubicBezTo>
                  <a:cubicBezTo>
                    <a:pt x="20" y="294"/>
                    <a:pt x="29" y="299"/>
                    <a:pt x="36" y="277"/>
                  </a:cubicBezTo>
                  <a:cubicBezTo>
                    <a:pt x="43" y="256"/>
                    <a:pt x="0" y="251"/>
                    <a:pt x="7" y="238"/>
                  </a:cubicBezTo>
                  <a:cubicBezTo>
                    <a:pt x="13" y="225"/>
                    <a:pt x="26" y="224"/>
                    <a:pt x="39" y="206"/>
                  </a:cubicBezTo>
                  <a:cubicBezTo>
                    <a:pt x="52" y="188"/>
                    <a:pt x="23" y="203"/>
                    <a:pt x="23" y="185"/>
                  </a:cubicBezTo>
                  <a:cubicBezTo>
                    <a:pt x="23" y="167"/>
                    <a:pt x="10" y="172"/>
                    <a:pt x="17" y="135"/>
                  </a:cubicBezTo>
                  <a:cubicBezTo>
                    <a:pt x="36" y="141"/>
                    <a:pt x="46" y="126"/>
                    <a:pt x="69" y="131"/>
                  </a:cubicBezTo>
                  <a:cubicBezTo>
                    <a:pt x="91" y="136"/>
                    <a:pt x="103" y="141"/>
                    <a:pt x="108" y="126"/>
                  </a:cubicBezTo>
                  <a:cubicBezTo>
                    <a:pt x="113" y="112"/>
                    <a:pt x="134" y="89"/>
                    <a:pt x="150" y="79"/>
                  </a:cubicBezTo>
                  <a:cubicBezTo>
                    <a:pt x="166" y="69"/>
                    <a:pt x="174" y="76"/>
                    <a:pt x="170" y="95"/>
                  </a:cubicBezTo>
                  <a:cubicBezTo>
                    <a:pt x="165" y="115"/>
                    <a:pt x="196" y="123"/>
                    <a:pt x="210" y="129"/>
                  </a:cubicBezTo>
                  <a:cubicBezTo>
                    <a:pt x="225" y="136"/>
                    <a:pt x="220" y="113"/>
                    <a:pt x="238" y="107"/>
                  </a:cubicBezTo>
                  <a:cubicBezTo>
                    <a:pt x="256" y="100"/>
                    <a:pt x="253" y="53"/>
                    <a:pt x="262" y="69"/>
                  </a:cubicBezTo>
                  <a:cubicBezTo>
                    <a:pt x="272" y="85"/>
                    <a:pt x="275" y="89"/>
                    <a:pt x="288" y="85"/>
                  </a:cubicBezTo>
                  <a:cubicBezTo>
                    <a:pt x="302" y="82"/>
                    <a:pt x="308" y="84"/>
                    <a:pt x="316" y="94"/>
                  </a:cubicBezTo>
                  <a:cubicBezTo>
                    <a:pt x="324" y="103"/>
                    <a:pt x="324" y="87"/>
                    <a:pt x="321" y="79"/>
                  </a:cubicBezTo>
                  <a:cubicBezTo>
                    <a:pt x="318" y="71"/>
                    <a:pt x="303" y="47"/>
                    <a:pt x="321" y="53"/>
                  </a:cubicBezTo>
                  <a:cubicBezTo>
                    <a:pt x="339" y="60"/>
                    <a:pt x="344" y="64"/>
                    <a:pt x="341" y="42"/>
                  </a:cubicBezTo>
                  <a:cubicBezTo>
                    <a:pt x="368" y="32"/>
                    <a:pt x="367" y="30"/>
                    <a:pt x="388" y="43"/>
                  </a:cubicBezTo>
                  <a:cubicBezTo>
                    <a:pt x="409" y="56"/>
                    <a:pt x="409" y="25"/>
                    <a:pt x="430" y="24"/>
                  </a:cubicBezTo>
                  <a:cubicBezTo>
                    <a:pt x="451" y="22"/>
                    <a:pt x="483" y="25"/>
                    <a:pt x="500" y="12"/>
                  </a:cubicBezTo>
                  <a:cubicBezTo>
                    <a:pt x="517" y="0"/>
                    <a:pt x="538" y="6"/>
                    <a:pt x="539" y="24"/>
                  </a:cubicBezTo>
                  <a:cubicBezTo>
                    <a:pt x="541" y="42"/>
                    <a:pt x="557" y="27"/>
                    <a:pt x="567" y="40"/>
                  </a:cubicBezTo>
                  <a:cubicBezTo>
                    <a:pt x="577" y="53"/>
                    <a:pt x="596" y="47"/>
                    <a:pt x="608" y="60"/>
                  </a:cubicBezTo>
                  <a:cubicBezTo>
                    <a:pt x="619" y="73"/>
                    <a:pt x="679" y="59"/>
                    <a:pt x="672" y="72"/>
                  </a:cubicBezTo>
                  <a:cubicBezTo>
                    <a:pt x="660" y="95"/>
                    <a:pt x="696" y="85"/>
                    <a:pt x="686" y="103"/>
                  </a:cubicBezTo>
                  <a:cubicBezTo>
                    <a:pt x="676" y="121"/>
                    <a:pt x="741" y="129"/>
                    <a:pt x="727" y="170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91" name="Freeform 31"/>
            <p:cNvSpPr>
              <a:spLocks/>
            </p:cNvSpPr>
            <p:nvPr userDrawn="1"/>
          </p:nvSpPr>
          <p:spPr bwMode="auto">
            <a:xfrm>
              <a:off x="-11933" y="3957"/>
              <a:ext cx="2534" cy="1838"/>
            </a:xfrm>
            <a:custGeom>
              <a:avLst/>
              <a:gdLst>
                <a:gd name="T0" fmla="*/ 652 w 1073"/>
                <a:gd name="T1" fmla="*/ 606 h 778"/>
                <a:gd name="T2" fmla="*/ 619 w 1073"/>
                <a:gd name="T3" fmla="*/ 586 h 778"/>
                <a:gd name="T4" fmla="*/ 575 w 1073"/>
                <a:gd name="T5" fmla="*/ 552 h 778"/>
                <a:gd name="T6" fmla="*/ 593 w 1073"/>
                <a:gd name="T7" fmla="*/ 539 h 778"/>
                <a:gd name="T8" fmla="*/ 572 w 1073"/>
                <a:gd name="T9" fmla="*/ 535 h 778"/>
                <a:gd name="T10" fmla="*/ 541 w 1073"/>
                <a:gd name="T11" fmla="*/ 532 h 778"/>
                <a:gd name="T12" fmla="*/ 464 w 1073"/>
                <a:gd name="T13" fmla="*/ 508 h 778"/>
                <a:gd name="T14" fmla="*/ 459 w 1073"/>
                <a:gd name="T15" fmla="*/ 490 h 778"/>
                <a:gd name="T16" fmla="*/ 391 w 1073"/>
                <a:gd name="T17" fmla="*/ 441 h 778"/>
                <a:gd name="T18" fmla="*/ 353 w 1073"/>
                <a:gd name="T19" fmla="*/ 439 h 778"/>
                <a:gd name="T20" fmla="*/ 292 w 1073"/>
                <a:gd name="T21" fmla="*/ 392 h 778"/>
                <a:gd name="T22" fmla="*/ 238 w 1073"/>
                <a:gd name="T23" fmla="*/ 332 h 778"/>
                <a:gd name="T24" fmla="*/ 223 w 1073"/>
                <a:gd name="T25" fmla="*/ 316 h 778"/>
                <a:gd name="T26" fmla="*/ 164 w 1073"/>
                <a:gd name="T27" fmla="*/ 261 h 778"/>
                <a:gd name="T28" fmla="*/ 137 w 1073"/>
                <a:gd name="T29" fmla="*/ 194 h 778"/>
                <a:gd name="T30" fmla="*/ 116 w 1073"/>
                <a:gd name="T31" fmla="*/ 249 h 778"/>
                <a:gd name="T32" fmla="*/ 85 w 1073"/>
                <a:gd name="T33" fmla="*/ 249 h 778"/>
                <a:gd name="T34" fmla="*/ 65 w 1073"/>
                <a:gd name="T35" fmla="*/ 179 h 778"/>
                <a:gd name="T36" fmla="*/ 67 w 1073"/>
                <a:gd name="T37" fmla="*/ 158 h 778"/>
                <a:gd name="T38" fmla="*/ 26 w 1073"/>
                <a:gd name="T39" fmla="*/ 91 h 778"/>
                <a:gd name="T40" fmla="*/ 12 w 1073"/>
                <a:gd name="T41" fmla="*/ 60 h 778"/>
                <a:gd name="T42" fmla="*/ 115 w 1073"/>
                <a:gd name="T43" fmla="*/ 59 h 778"/>
                <a:gd name="T44" fmla="*/ 179 w 1073"/>
                <a:gd name="T45" fmla="*/ 17 h 778"/>
                <a:gd name="T46" fmla="*/ 211 w 1073"/>
                <a:gd name="T47" fmla="*/ 15 h 778"/>
                <a:gd name="T48" fmla="*/ 247 w 1073"/>
                <a:gd name="T49" fmla="*/ 17 h 778"/>
                <a:gd name="T50" fmla="*/ 288 w 1073"/>
                <a:gd name="T51" fmla="*/ 7 h 778"/>
                <a:gd name="T52" fmla="*/ 319 w 1073"/>
                <a:gd name="T53" fmla="*/ 36 h 778"/>
                <a:gd name="T54" fmla="*/ 342 w 1073"/>
                <a:gd name="T55" fmla="*/ 73 h 778"/>
                <a:gd name="T56" fmla="*/ 404 w 1073"/>
                <a:gd name="T57" fmla="*/ 101 h 778"/>
                <a:gd name="T58" fmla="*/ 464 w 1073"/>
                <a:gd name="T59" fmla="*/ 127 h 778"/>
                <a:gd name="T60" fmla="*/ 505 w 1073"/>
                <a:gd name="T61" fmla="*/ 139 h 778"/>
                <a:gd name="T62" fmla="*/ 534 w 1073"/>
                <a:gd name="T63" fmla="*/ 106 h 778"/>
                <a:gd name="T64" fmla="*/ 614 w 1073"/>
                <a:gd name="T65" fmla="*/ 93 h 778"/>
                <a:gd name="T66" fmla="*/ 663 w 1073"/>
                <a:gd name="T67" fmla="*/ 96 h 778"/>
                <a:gd name="T68" fmla="*/ 733 w 1073"/>
                <a:gd name="T69" fmla="*/ 96 h 778"/>
                <a:gd name="T70" fmla="*/ 764 w 1073"/>
                <a:gd name="T71" fmla="*/ 150 h 778"/>
                <a:gd name="T72" fmla="*/ 801 w 1073"/>
                <a:gd name="T73" fmla="*/ 189 h 778"/>
                <a:gd name="T74" fmla="*/ 835 w 1073"/>
                <a:gd name="T75" fmla="*/ 225 h 778"/>
                <a:gd name="T76" fmla="*/ 824 w 1073"/>
                <a:gd name="T77" fmla="*/ 254 h 778"/>
                <a:gd name="T78" fmla="*/ 871 w 1073"/>
                <a:gd name="T79" fmla="*/ 275 h 778"/>
                <a:gd name="T80" fmla="*/ 916 w 1073"/>
                <a:gd name="T81" fmla="*/ 316 h 778"/>
                <a:gd name="T82" fmla="*/ 959 w 1073"/>
                <a:gd name="T83" fmla="*/ 300 h 778"/>
                <a:gd name="T84" fmla="*/ 941 w 1073"/>
                <a:gd name="T85" fmla="*/ 330 h 778"/>
                <a:gd name="T86" fmla="*/ 983 w 1073"/>
                <a:gd name="T87" fmla="*/ 352 h 778"/>
                <a:gd name="T88" fmla="*/ 964 w 1073"/>
                <a:gd name="T89" fmla="*/ 399 h 778"/>
                <a:gd name="T90" fmla="*/ 990 w 1073"/>
                <a:gd name="T91" fmla="*/ 465 h 778"/>
                <a:gd name="T92" fmla="*/ 987 w 1073"/>
                <a:gd name="T93" fmla="*/ 505 h 778"/>
                <a:gd name="T94" fmla="*/ 990 w 1073"/>
                <a:gd name="T95" fmla="*/ 550 h 778"/>
                <a:gd name="T96" fmla="*/ 1013 w 1073"/>
                <a:gd name="T97" fmla="*/ 586 h 778"/>
                <a:gd name="T98" fmla="*/ 1065 w 1073"/>
                <a:gd name="T99" fmla="*/ 689 h 778"/>
                <a:gd name="T100" fmla="*/ 1049 w 1073"/>
                <a:gd name="T101" fmla="*/ 709 h 778"/>
                <a:gd name="T102" fmla="*/ 1011 w 1073"/>
                <a:gd name="T103" fmla="*/ 714 h 778"/>
                <a:gd name="T104" fmla="*/ 975 w 1073"/>
                <a:gd name="T105" fmla="*/ 740 h 778"/>
                <a:gd name="T106" fmla="*/ 897 w 1073"/>
                <a:gd name="T107" fmla="*/ 765 h 778"/>
                <a:gd name="T108" fmla="*/ 852 w 1073"/>
                <a:gd name="T109" fmla="*/ 778 h 778"/>
                <a:gd name="T110" fmla="*/ 794 w 1073"/>
                <a:gd name="T111" fmla="*/ 698 h 778"/>
                <a:gd name="T112" fmla="*/ 773 w 1073"/>
                <a:gd name="T113" fmla="*/ 657 h 778"/>
                <a:gd name="T114" fmla="*/ 751 w 1073"/>
                <a:gd name="T115" fmla="*/ 589 h 778"/>
                <a:gd name="T116" fmla="*/ 680 w 1073"/>
                <a:gd name="T117" fmla="*/ 561 h 778"/>
                <a:gd name="T118" fmla="*/ 654 w 1073"/>
                <a:gd name="T119" fmla="*/ 589 h 778"/>
                <a:gd name="T120" fmla="*/ 652 w 1073"/>
                <a:gd name="T121" fmla="*/ 606 h 7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073" h="778">
                  <a:moveTo>
                    <a:pt x="652" y="606"/>
                  </a:moveTo>
                  <a:cubicBezTo>
                    <a:pt x="644" y="595"/>
                    <a:pt x="637" y="591"/>
                    <a:pt x="619" y="586"/>
                  </a:cubicBezTo>
                  <a:cubicBezTo>
                    <a:pt x="601" y="581"/>
                    <a:pt x="598" y="561"/>
                    <a:pt x="575" y="552"/>
                  </a:cubicBezTo>
                  <a:cubicBezTo>
                    <a:pt x="552" y="542"/>
                    <a:pt x="581" y="540"/>
                    <a:pt x="593" y="539"/>
                  </a:cubicBezTo>
                  <a:cubicBezTo>
                    <a:pt x="604" y="537"/>
                    <a:pt x="583" y="532"/>
                    <a:pt x="572" y="535"/>
                  </a:cubicBezTo>
                  <a:cubicBezTo>
                    <a:pt x="560" y="539"/>
                    <a:pt x="560" y="538"/>
                    <a:pt x="541" y="532"/>
                  </a:cubicBezTo>
                  <a:cubicBezTo>
                    <a:pt x="505" y="521"/>
                    <a:pt x="484" y="521"/>
                    <a:pt x="464" y="508"/>
                  </a:cubicBezTo>
                  <a:cubicBezTo>
                    <a:pt x="445" y="495"/>
                    <a:pt x="484" y="503"/>
                    <a:pt x="459" y="490"/>
                  </a:cubicBezTo>
                  <a:cubicBezTo>
                    <a:pt x="435" y="477"/>
                    <a:pt x="414" y="457"/>
                    <a:pt x="391" y="441"/>
                  </a:cubicBezTo>
                  <a:cubicBezTo>
                    <a:pt x="368" y="425"/>
                    <a:pt x="391" y="469"/>
                    <a:pt x="353" y="439"/>
                  </a:cubicBezTo>
                  <a:cubicBezTo>
                    <a:pt x="316" y="410"/>
                    <a:pt x="347" y="425"/>
                    <a:pt x="292" y="392"/>
                  </a:cubicBezTo>
                  <a:cubicBezTo>
                    <a:pt x="236" y="360"/>
                    <a:pt x="209" y="340"/>
                    <a:pt x="238" y="332"/>
                  </a:cubicBezTo>
                  <a:cubicBezTo>
                    <a:pt x="267" y="324"/>
                    <a:pt x="252" y="337"/>
                    <a:pt x="223" y="316"/>
                  </a:cubicBezTo>
                  <a:cubicBezTo>
                    <a:pt x="194" y="295"/>
                    <a:pt x="163" y="282"/>
                    <a:pt x="164" y="261"/>
                  </a:cubicBezTo>
                  <a:cubicBezTo>
                    <a:pt x="168" y="210"/>
                    <a:pt x="132" y="209"/>
                    <a:pt x="137" y="194"/>
                  </a:cubicBezTo>
                  <a:cubicBezTo>
                    <a:pt x="125" y="205"/>
                    <a:pt x="127" y="243"/>
                    <a:pt x="116" y="249"/>
                  </a:cubicBezTo>
                  <a:cubicBezTo>
                    <a:pt x="104" y="256"/>
                    <a:pt x="97" y="280"/>
                    <a:pt x="85" y="249"/>
                  </a:cubicBezTo>
                  <a:cubicBezTo>
                    <a:pt x="77" y="230"/>
                    <a:pt x="44" y="186"/>
                    <a:pt x="65" y="179"/>
                  </a:cubicBezTo>
                  <a:cubicBezTo>
                    <a:pt x="88" y="173"/>
                    <a:pt x="88" y="153"/>
                    <a:pt x="67" y="158"/>
                  </a:cubicBezTo>
                  <a:cubicBezTo>
                    <a:pt x="81" y="117"/>
                    <a:pt x="16" y="109"/>
                    <a:pt x="26" y="91"/>
                  </a:cubicBezTo>
                  <a:cubicBezTo>
                    <a:pt x="36" y="73"/>
                    <a:pt x="0" y="83"/>
                    <a:pt x="12" y="60"/>
                  </a:cubicBezTo>
                  <a:cubicBezTo>
                    <a:pt x="97" y="72"/>
                    <a:pt x="99" y="70"/>
                    <a:pt x="115" y="59"/>
                  </a:cubicBezTo>
                  <a:cubicBezTo>
                    <a:pt x="132" y="48"/>
                    <a:pt x="166" y="5"/>
                    <a:pt x="179" y="17"/>
                  </a:cubicBezTo>
                  <a:cubicBezTo>
                    <a:pt x="192" y="28"/>
                    <a:pt x="194" y="30"/>
                    <a:pt x="211" y="15"/>
                  </a:cubicBezTo>
                  <a:cubicBezTo>
                    <a:pt x="229" y="0"/>
                    <a:pt x="233" y="0"/>
                    <a:pt x="247" y="17"/>
                  </a:cubicBezTo>
                  <a:cubicBezTo>
                    <a:pt x="262" y="33"/>
                    <a:pt x="281" y="32"/>
                    <a:pt x="288" y="7"/>
                  </a:cubicBezTo>
                  <a:cubicBezTo>
                    <a:pt x="322" y="15"/>
                    <a:pt x="303" y="31"/>
                    <a:pt x="319" y="36"/>
                  </a:cubicBezTo>
                  <a:cubicBezTo>
                    <a:pt x="335" y="41"/>
                    <a:pt x="317" y="56"/>
                    <a:pt x="342" y="73"/>
                  </a:cubicBezTo>
                  <a:cubicBezTo>
                    <a:pt x="366" y="91"/>
                    <a:pt x="389" y="85"/>
                    <a:pt x="404" y="101"/>
                  </a:cubicBezTo>
                  <a:cubicBezTo>
                    <a:pt x="418" y="117"/>
                    <a:pt x="446" y="111"/>
                    <a:pt x="464" y="127"/>
                  </a:cubicBezTo>
                  <a:cubicBezTo>
                    <a:pt x="482" y="144"/>
                    <a:pt x="482" y="150"/>
                    <a:pt x="505" y="139"/>
                  </a:cubicBezTo>
                  <a:cubicBezTo>
                    <a:pt x="527" y="127"/>
                    <a:pt x="511" y="124"/>
                    <a:pt x="534" y="106"/>
                  </a:cubicBezTo>
                  <a:cubicBezTo>
                    <a:pt x="557" y="88"/>
                    <a:pt x="610" y="80"/>
                    <a:pt x="614" y="93"/>
                  </a:cubicBezTo>
                  <a:cubicBezTo>
                    <a:pt x="617" y="106"/>
                    <a:pt x="617" y="109"/>
                    <a:pt x="663" y="96"/>
                  </a:cubicBezTo>
                  <a:cubicBezTo>
                    <a:pt x="708" y="83"/>
                    <a:pt x="733" y="96"/>
                    <a:pt x="733" y="96"/>
                  </a:cubicBezTo>
                  <a:cubicBezTo>
                    <a:pt x="731" y="122"/>
                    <a:pt x="760" y="129"/>
                    <a:pt x="764" y="150"/>
                  </a:cubicBezTo>
                  <a:cubicBezTo>
                    <a:pt x="767" y="171"/>
                    <a:pt x="799" y="171"/>
                    <a:pt x="801" y="189"/>
                  </a:cubicBezTo>
                  <a:cubicBezTo>
                    <a:pt x="803" y="207"/>
                    <a:pt x="817" y="207"/>
                    <a:pt x="835" y="225"/>
                  </a:cubicBezTo>
                  <a:cubicBezTo>
                    <a:pt x="853" y="243"/>
                    <a:pt x="835" y="238"/>
                    <a:pt x="824" y="254"/>
                  </a:cubicBezTo>
                  <a:cubicBezTo>
                    <a:pt x="838" y="264"/>
                    <a:pt x="866" y="288"/>
                    <a:pt x="871" y="275"/>
                  </a:cubicBezTo>
                  <a:cubicBezTo>
                    <a:pt x="876" y="262"/>
                    <a:pt x="904" y="303"/>
                    <a:pt x="916" y="316"/>
                  </a:cubicBezTo>
                  <a:cubicBezTo>
                    <a:pt x="930" y="329"/>
                    <a:pt x="936" y="283"/>
                    <a:pt x="959" y="300"/>
                  </a:cubicBezTo>
                  <a:cubicBezTo>
                    <a:pt x="970" y="307"/>
                    <a:pt x="949" y="319"/>
                    <a:pt x="941" y="330"/>
                  </a:cubicBezTo>
                  <a:cubicBezTo>
                    <a:pt x="936" y="338"/>
                    <a:pt x="964" y="344"/>
                    <a:pt x="983" y="352"/>
                  </a:cubicBezTo>
                  <a:cubicBezTo>
                    <a:pt x="972" y="368"/>
                    <a:pt x="951" y="366"/>
                    <a:pt x="964" y="399"/>
                  </a:cubicBezTo>
                  <a:cubicBezTo>
                    <a:pt x="977" y="431"/>
                    <a:pt x="977" y="446"/>
                    <a:pt x="990" y="465"/>
                  </a:cubicBezTo>
                  <a:cubicBezTo>
                    <a:pt x="1003" y="485"/>
                    <a:pt x="996" y="488"/>
                    <a:pt x="987" y="505"/>
                  </a:cubicBezTo>
                  <a:cubicBezTo>
                    <a:pt x="977" y="521"/>
                    <a:pt x="1003" y="529"/>
                    <a:pt x="990" y="550"/>
                  </a:cubicBezTo>
                  <a:cubicBezTo>
                    <a:pt x="977" y="571"/>
                    <a:pt x="987" y="568"/>
                    <a:pt x="1013" y="586"/>
                  </a:cubicBezTo>
                  <a:cubicBezTo>
                    <a:pt x="1039" y="604"/>
                    <a:pt x="1073" y="650"/>
                    <a:pt x="1065" y="689"/>
                  </a:cubicBezTo>
                  <a:cubicBezTo>
                    <a:pt x="1048" y="692"/>
                    <a:pt x="1053" y="687"/>
                    <a:pt x="1049" y="709"/>
                  </a:cubicBezTo>
                  <a:cubicBezTo>
                    <a:pt x="1044" y="732"/>
                    <a:pt x="1034" y="731"/>
                    <a:pt x="1011" y="714"/>
                  </a:cubicBezTo>
                  <a:cubicBezTo>
                    <a:pt x="988" y="698"/>
                    <a:pt x="993" y="718"/>
                    <a:pt x="975" y="740"/>
                  </a:cubicBezTo>
                  <a:cubicBezTo>
                    <a:pt x="957" y="763"/>
                    <a:pt x="925" y="761"/>
                    <a:pt x="897" y="765"/>
                  </a:cubicBezTo>
                  <a:cubicBezTo>
                    <a:pt x="869" y="768"/>
                    <a:pt x="869" y="755"/>
                    <a:pt x="852" y="778"/>
                  </a:cubicBezTo>
                  <a:cubicBezTo>
                    <a:pt x="850" y="737"/>
                    <a:pt x="797" y="712"/>
                    <a:pt x="794" y="698"/>
                  </a:cubicBezTo>
                  <a:cubicBezTo>
                    <a:pt x="790" y="667"/>
                    <a:pt x="773" y="679"/>
                    <a:pt x="773" y="657"/>
                  </a:cubicBezTo>
                  <a:cubicBezTo>
                    <a:pt x="773" y="636"/>
                    <a:pt x="760" y="609"/>
                    <a:pt x="751" y="589"/>
                  </a:cubicBezTo>
                  <a:cubicBezTo>
                    <a:pt x="742" y="571"/>
                    <a:pt x="693" y="558"/>
                    <a:pt x="680" y="561"/>
                  </a:cubicBezTo>
                  <a:cubicBezTo>
                    <a:pt x="662" y="566"/>
                    <a:pt x="640" y="574"/>
                    <a:pt x="654" y="589"/>
                  </a:cubicBezTo>
                  <a:cubicBezTo>
                    <a:pt x="669" y="604"/>
                    <a:pt x="652" y="606"/>
                    <a:pt x="652" y="606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92" name="Freeform 32"/>
            <p:cNvSpPr>
              <a:spLocks/>
            </p:cNvSpPr>
            <p:nvPr userDrawn="1"/>
          </p:nvSpPr>
          <p:spPr bwMode="auto">
            <a:xfrm>
              <a:off x="-11962" y="1716"/>
              <a:ext cx="2407" cy="1554"/>
            </a:xfrm>
            <a:custGeom>
              <a:avLst/>
              <a:gdLst>
                <a:gd name="T0" fmla="*/ 113 w 1019"/>
                <a:gd name="T1" fmla="*/ 466 h 658"/>
                <a:gd name="T2" fmla="*/ 104 w 1019"/>
                <a:gd name="T3" fmla="*/ 421 h 658"/>
                <a:gd name="T4" fmla="*/ 80 w 1019"/>
                <a:gd name="T5" fmla="*/ 317 h 658"/>
                <a:gd name="T6" fmla="*/ 72 w 1019"/>
                <a:gd name="T7" fmla="*/ 265 h 658"/>
                <a:gd name="T8" fmla="*/ 44 w 1019"/>
                <a:gd name="T9" fmla="*/ 244 h 658"/>
                <a:gd name="T10" fmla="*/ 7 w 1019"/>
                <a:gd name="T11" fmla="*/ 218 h 658"/>
                <a:gd name="T12" fmla="*/ 33 w 1019"/>
                <a:gd name="T13" fmla="*/ 159 h 658"/>
                <a:gd name="T14" fmla="*/ 38 w 1019"/>
                <a:gd name="T15" fmla="*/ 116 h 658"/>
                <a:gd name="T16" fmla="*/ 55 w 1019"/>
                <a:gd name="T17" fmla="*/ 117 h 658"/>
                <a:gd name="T18" fmla="*/ 101 w 1019"/>
                <a:gd name="T19" fmla="*/ 73 h 658"/>
                <a:gd name="T20" fmla="*/ 189 w 1019"/>
                <a:gd name="T21" fmla="*/ 52 h 658"/>
                <a:gd name="T22" fmla="*/ 279 w 1019"/>
                <a:gd name="T23" fmla="*/ 42 h 658"/>
                <a:gd name="T24" fmla="*/ 359 w 1019"/>
                <a:gd name="T25" fmla="*/ 6 h 658"/>
                <a:gd name="T26" fmla="*/ 460 w 1019"/>
                <a:gd name="T27" fmla="*/ 6 h 658"/>
                <a:gd name="T28" fmla="*/ 499 w 1019"/>
                <a:gd name="T29" fmla="*/ 37 h 658"/>
                <a:gd name="T30" fmla="*/ 495 w 1019"/>
                <a:gd name="T31" fmla="*/ 44 h 658"/>
                <a:gd name="T32" fmla="*/ 473 w 1019"/>
                <a:gd name="T33" fmla="*/ 35 h 658"/>
                <a:gd name="T34" fmla="*/ 483 w 1019"/>
                <a:gd name="T35" fmla="*/ 63 h 658"/>
                <a:gd name="T36" fmla="*/ 523 w 1019"/>
                <a:gd name="T37" fmla="*/ 68 h 658"/>
                <a:gd name="T38" fmla="*/ 543 w 1019"/>
                <a:gd name="T39" fmla="*/ 40 h 658"/>
                <a:gd name="T40" fmla="*/ 549 w 1019"/>
                <a:gd name="T41" fmla="*/ 45 h 658"/>
                <a:gd name="T42" fmla="*/ 528 w 1019"/>
                <a:gd name="T43" fmla="*/ 76 h 658"/>
                <a:gd name="T44" fmla="*/ 541 w 1019"/>
                <a:gd name="T45" fmla="*/ 78 h 658"/>
                <a:gd name="T46" fmla="*/ 559 w 1019"/>
                <a:gd name="T47" fmla="*/ 48 h 658"/>
                <a:gd name="T48" fmla="*/ 719 w 1019"/>
                <a:gd name="T49" fmla="*/ 57 h 658"/>
                <a:gd name="T50" fmla="*/ 810 w 1019"/>
                <a:gd name="T51" fmla="*/ 44 h 658"/>
                <a:gd name="T52" fmla="*/ 851 w 1019"/>
                <a:gd name="T53" fmla="*/ 53 h 658"/>
                <a:gd name="T54" fmla="*/ 894 w 1019"/>
                <a:gd name="T55" fmla="*/ 96 h 658"/>
                <a:gd name="T56" fmla="*/ 920 w 1019"/>
                <a:gd name="T57" fmla="*/ 146 h 658"/>
                <a:gd name="T58" fmla="*/ 915 w 1019"/>
                <a:gd name="T59" fmla="*/ 234 h 658"/>
                <a:gd name="T60" fmla="*/ 925 w 1019"/>
                <a:gd name="T61" fmla="*/ 357 h 658"/>
                <a:gd name="T62" fmla="*/ 1011 w 1019"/>
                <a:gd name="T63" fmla="*/ 462 h 658"/>
                <a:gd name="T64" fmla="*/ 996 w 1019"/>
                <a:gd name="T65" fmla="*/ 485 h 658"/>
                <a:gd name="T66" fmla="*/ 954 w 1019"/>
                <a:gd name="T67" fmla="*/ 531 h 658"/>
                <a:gd name="T68" fmla="*/ 912 w 1019"/>
                <a:gd name="T69" fmla="*/ 622 h 658"/>
                <a:gd name="T70" fmla="*/ 885 w 1019"/>
                <a:gd name="T71" fmla="*/ 647 h 658"/>
                <a:gd name="T72" fmla="*/ 749 w 1019"/>
                <a:gd name="T73" fmla="*/ 598 h 658"/>
                <a:gd name="T74" fmla="*/ 717 w 1019"/>
                <a:gd name="T75" fmla="*/ 632 h 658"/>
                <a:gd name="T76" fmla="*/ 675 w 1019"/>
                <a:gd name="T77" fmla="*/ 609 h 658"/>
                <a:gd name="T78" fmla="*/ 622 w 1019"/>
                <a:gd name="T79" fmla="*/ 605 h 658"/>
                <a:gd name="T80" fmla="*/ 529 w 1019"/>
                <a:gd name="T81" fmla="*/ 598 h 658"/>
                <a:gd name="T82" fmla="*/ 392 w 1019"/>
                <a:gd name="T83" fmla="*/ 517 h 658"/>
                <a:gd name="T84" fmla="*/ 367 w 1019"/>
                <a:gd name="T85" fmla="*/ 501 h 658"/>
                <a:gd name="T86" fmla="*/ 321 w 1019"/>
                <a:gd name="T87" fmla="*/ 501 h 658"/>
                <a:gd name="T88" fmla="*/ 300 w 1019"/>
                <a:gd name="T89" fmla="*/ 529 h 658"/>
                <a:gd name="T90" fmla="*/ 240 w 1019"/>
                <a:gd name="T91" fmla="*/ 485 h 658"/>
                <a:gd name="T92" fmla="*/ 113 w 1019"/>
                <a:gd name="T93" fmla="*/ 466 h 6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019" h="658">
                  <a:moveTo>
                    <a:pt x="113" y="466"/>
                  </a:moveTo>
                  <a:cubicBezTo>
                    <a:pt x="106" y="470"/>
                    <a:pt x="111" y="444"/>
                    <a:pt x="104" y="421"/>
                  </a:cubicBezTo>
                  <a:cubicBezTo>
                    <a:pt x="98" y="398"/>
                    <a:pt x="95" y="349"/>
                    <a:pt x="80" y="317"/>
                  </a:cubicBezTo>
                  <a:cubicBezTo>
                    <a:pt x="65" y="284"/>
                    <a:pt x="80" y="287"/>
                    <a:pt x="72" y="265"/>
                  </a:cubicBezTo>
                  <a:cubicBezTo>
                    <a:pt x="64" y="242"/>
                    <a:pt x="49" y="257"/>
                    <a:pt x="44" y="244"/>
                  </a:cubicBezTo>
                  <a:cubicBezTo>
                    <a:pt x="39" y="231"/>
                    <a:pt x="10" y="232"/>
                    <a:pt x="7" y="218"/>
                  </a:cubicBezTo>
                  <a:cubicBezTo>
                    <a:pt x="0" y="188"/>
                    <a:pt x="38" y="174"/>
                    <a:pt x="33" y="159"/>
                  </a:cubicBezTo>
                  <a:cubicBezTo>
                    <a:pt x="28" y="144"/>
                    <a:pt x="44" y="144"/>
                    <a:pt x="38" y="116"/>
                  </a:cubicBezTo>
                  <a:cubicBezTo>
                    <a:pt x="42" y="117"/>
                    <a:pt x="48" y="117"/>
                    <a:pt x="55" y="117"/>
                  </a:cubicBezTo>
                  <a:cubicBezTo>
                    <a:pt x="75" y="116"/>
                    <a:pt x="46" y="84"/>
                    <a:pt x="101" y="73"/>
                  </a:cubicBezTo>
                  <a:cubicBezTo>
                    <a:pt x="118" y="70"/>
                    <a:pt x="149" y="61"/>
                    <a:pt x="189" y="52"/>
                  </a:cubicBezTo>
                  <a:cubicBezTo>
                    <a:pt x="225" y="44"/>
                    <a:pt x="245" y="64"/>
                    <a:pt x="279" y="42"/>
                  </a:cubicBezTo>
                  <a:cubicBezTo>
                    <a:pt x="302" y="27"/>
                    <a:pt x="308" y="14"/>
                    <a:pt x="359" y="6"/>
                  </a:cubicBezTo>
                  <a:cubicBezTo>
                    <a:pt x="395" y="0"/>
                    <a:pt x="442" y="1"/>
                    <a:pt x="460" y="6"/>
                  </a:cubicBezTo>
                  <a:cubicBezTo>
                    <a:pt x="478" y="11"/>
                    <a:pt x="499" y="37"/>
                    <a:pt x="499" y="37"/>
                  </a:cubicBezTo>
                  <a:cubicBezTo>
                    <a:pt x="495" y="44"/>
                    <a:pt x="495" y="44"/>
                    <a:pt x="495" y="44"/>
                  </a:cubicBezTo>
                  <a:cubicBezTo>
                    <a:pt x="495" y="44"/>
                    <a:pt x="465" y="6"/>
                    <a:pt x="473" y="35"/>
                  </a:cubicBezTo>
                  <a:cubicBezTo>
                    <a:pt x="474" y="42"/>
                    <a:pt x="470" y="55"/>
                    <a:pt x="483" y="63"/>
                  </a:cubicBezTo>
                  <a:cubicBezTo>
                    <a:pt x="496" y="71"/>
                    <a:pt x="509" y="78"/>
                    <a:pt x="523" y="68"/>
                  </a:cubicBezTo>
                  <a:cubicBezTo>
                    <a:pt x="530" y="64"/>
                    <a:pt x="540" y="46"/>
                    <a:pt x="543" y="40"/>
                  </a:cubicBezTo>
                  <a:cubicBezTo>
                    <a:pt x="548" y="28"/>
                    <a:pt x="554" y="35"/>
                    <a:pt x="549" y="45"/>
                  </a:cubicBezTo>
                  <a:cubicBezTo>
                    <a:pt x="544" y="54"/>
                    <a:pt x="533" y="71"/>
                    <a:pt x="528" y="76"/>
                  </a:cubicBezTo>
                  <a:cubicBezTo>
                    <a:pt x="523" y="81"/>
                    <a:pt x="543" y="66"/>
                    <a:pt x="541" y="78"/>
                  </a:cubicBezTo>
                  <a:cubicBezTo>
                    <a:pt x="539" y="89"/>
                    <a:pt x="554" y="56"/>
                    <a:pt x="559" y="48"/>
                  </a:cubicBezTo>
                  <a:cubicBezTo>
                    <a:pt x="679" y="45"/>
                    <a:pt x="682" y="91"/>
                    <a:pt x="719" y="57"/>
                  </a:cubicBezTo>
                  <a:cubicBezTo>
                    <a:pt x="756" y="22"/>
                    <a:pt x="796" y="74"/>
                    <a:pt x="810" y="44"/>
                  </a:cubicBezTo>
                  <a:cubicBezTo>
                    <a:pt x="835" y="27"/>
                    <a:pt x="827" y="61"/>
                    <a:pt x="851" y="53"/>
                  </a:cubicBezTo>
                  <a:cubicBezTo>
                    <a:pt x="874" y="45"/>
                    <a:pt x="880" y="74"/>
                    <a:pt x="894" y="96"/>
                  </a:cubicBezTo>
                  <a:cubicBezTo>
                    <a:pt x="906" y="116"/>
                    <a:pt x="898" y="125"/>
                    <a:pt x="920" y="146"/>
                  </a:cubicBezTo>
                  <a:cubicBezTo>
                    <a:pt x="943" y="168"/>
                    <a:pt x="975" y="212"/>
                    <a:pt x="915" y="234"/>
                  </a:cubicBezTo>
                  <a:cubicBezTo>
                    <a:pt x="855" y="257"/>
                    <a:pt x="917" y="273"/>
                    <a:pt x="925" y="357"/>
                  </a:cubicBezTo>
                  <a:cubicBezTo>
                    <a:pt x="945" y="448"/>
                    <a:pt x="1003" y="438"/>
                    <a:pt x="1011" y="462"/>
                  </a:cubicBezTo>
                  <a:cubicBezTo>
                    <a:pt x="1019" y="486"/>
                    <a:pt x="978" y="441"/>
                    <a:pt x="996" y="485"/>
                  </a:cubicBezTo>
                  <a:cubicBezTo>
                    <a:pt x="1010" y="519"/>
                    <a:pt x="980" y="478"/>
                    <a:pt x="954" y="531"/>
                  </a:cubicBezTo>
                  <a:cubicBezTo>
                    <a:pt x="916" y="607"/>
                    <a:pt x="911" y="568"/>
                    <a:pt x="912" y="622"/>
                  </a:cubicBezTo>
                  <a:cubicBezTo>
                    <a:pt x="912" y="658"/>
                    <a:pt x="895" y="641"/>
                    <a:pt x="885" y="647"/>
                  </a:cubicBezTo>
                  <a:cubicBezTo>
                    <a:pt x="816" y="653"/>
                    <a:pt x="786" y="591"/>
                    <a:pt x="749" y="598"/>
                  </a:cubicBezTo>
                  <a:cubicBezTo>
                    <a:pt x="712" y="605"/>
                    <a:pt x="745" y="627"/>
                    <a:pt x="717" y="632"/>
                  </a:cubicBezTo>
                  <a:cubicBezTo>
                    <a:pt x="705" y="635"/>
                    <a:pt x="696" y="614"/>
                    <a:pt x="675" y="609"/>
                  </a:cubicBezTo>
                  <a:cubicBezTo>
                    <a:pt x="655" y="605"/>
                    <a:pt x="661" y="638"/>
                    <a:pt x="622" y="605"/>
                  </a:cubicBezTo>
                  <a:cubicBezTo>
                    <a:pt x="562" y="554"/>
                    <a:pt x="628" y="656"/>
                    <a:pt x="529" y="598"/>
                  </a:cubicBezTo>
                  <a:cubicBezTo>
                    <a:pt x="452" y="533"/>
                    <a:pt x="401" y="556"/>
                    <a:pt x="392" y="517"/>
                  </a:cubicBezTo>
                  <a:cubicBezTo>
                    <a:pt x="383" y="478"/>
                    <a:pt x="392" y="497"/>
                    <a:pt x="367" y="501"/>
                  </a:cubicBezTo>
                  <a:cubicBezTo>
                    <a:pt x="341" y="506"/>
                    <a:pt x="304" y="471"/>
                    <a:pt x="321" y="501"/>
                  </a:cubicBezTo>
                  <a:cubicBezTo>
                    <a:pt x="337" y="531"/>
                    <a:pt x="306" y="490"/>
                    <a:pt x="300" y="529"/>
                  </a:cubicBezTo>
                  <a:cubicBezTo>
                    <a:pt x="297" y="543"/>
                    <a:pt x="281" y="486"/>
                    <a:pt x="240" y="485"/>
                  </a:cubicBezTo>
                  <a:cubicBezTo>
                    <a:pt x="101" y="480"/>
                    <a:pt x="143" y="423"/>
                    <a:pt x="113" y="466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93" name="Freeform 33"/>
            <p:cNvSpPr>
              <a:spLocks/>
            </p:cNvSpPr>
            <p:nvPr userDrawn="1"/>
          </p:nvSpPr>
          <p:spPr bwMode="auto">
            <a:xfrm>
              <a:off x="-10672" y="1562"/>
              <a:ext cx="661" cy="369"/>
            </a:xfrm>
            <a:custGeom>
              <a:avLst/>
              <a:gdLst>
                <a:gd name="T0" fmla="*/ 13 w 280"/>
                <a:gd name="T1" fmla="*/ 113 h 156"/>
                <a:gd name="T2" fmla="*/ 41 w 280"/>
                <a:gd name="T3" fmla="*/ 102 h 156"/>
                <a:gd name="T4" fmla="*/ 13 w 280"/>
                <a:gd name="T5" fmla="*/ 97 h 156"/>
                <a:gd name="T6" fmla="*/ 2 w 280"/>
                <a:gd name="T7" fmla="*/ 87 h 156"/>
                <a:gd name="T8" fmla="*/ 19 w 280"/>
                <a:gd name="T9" fmla="*/ 78 h 156"/>
                <a:gd name="T10" fmla="*/ 50 w 280"/>
                <a:gd name="T11" fmla="*/ 71 h 156"/>
                <a:gd name="T12" fmla="*/ 98 w 280"/>
                <a:gd name="T13" fmla="*/ 42 h 156"/>
                <a:gd name="T14" fmla="*/ 134 w 280"/>
                <a:gd name="T15" fmla="*/ 49 h 156"/>
                <a:gd name="T16" fmla="*/ 166 w 280"/>
                <a:gd name="T17" fmla="*/ 62 h 156"/>
                <a:gd name="T18" fmla="*/ 259 w 280"/>
                <a:gd name="T19" fmla="*/ 58 h 156"/>
                <a:gd name="T20" fmla="*/ 264 w 280"/>
                <a:gd name="T21" fmla="*/ 109 h 156"/>
                <a:gd name="T22" fmla="*/ 173 w 280"/>
                <a:gd name="T23" fmla="*/ 122 h 156"/>
                <a:gd name="T24" fmla="*/ 13 w 280"/>
                <a:gd name="T25" fmla="*/ 113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0" h="156">
                  <a:moveTo>
                    <a:pt x="13" y="113"/>
                  </a:moveTo>
                  <a:cubicBezTo>
                    <a:pt x="18" y="105"/>
                    <a:pt x="24" y="110"/>
                    <a:pt x="41" y="102"/>
                  </a:cubicBezTo>
                  <a:cubicBezTo>
                    <a:pt x="57" y="94"/>
                    <a:pt x="16" y="102"/>
                    <a:pt x="13" y="97"/>
                  </a:cubicBezTo>
                  <a:cubicBezTo>
                    <a:pt x="10" y="92"/>
                    <a:pt x="0" y="97"/>
                    <a:pt x="2" y="87"/>
                  </a:cubicBezTo>
                  <a:cubicBezTo>
                    <a:pt x="3" y="78"/>
                    <a:pt x="2" y="73"/>
                    <a:pt x="19" y="78"/>
                  </a:cubicBezTo>
                  <a:cubicBezTo>
                    <a:pt x="37" y="83"/>
                    <a:pt x="39" y="70"/>
                    <a:pt x="50" y="71"/>
                  </a:cubicBezTo>
                  <a:cubicBezTo>
                    <a:pt x="62" y="73"/>
                    <a:pt x="90" y="57"/>
                    <a:pt x="98" y="42"/>
                  </a:cubicBezTo>
                  <a:cubicBezTo>
                    <a:pt x="119" y="0"/>
                    <a:pt x="85" y="127"/>
                    <a:pt x="134" y="49"/>
                  </a:cubicBezTo>
                  <a:cubicBezTo>
                    <a:pt x="135" y="43"/>
                    <a:pt x="156" y="60"/>
                    <a:pt x="166" y="62"/>
                  </a:cubicBezTo>
                  <a:cubicBezTo>
                    <a:pt x="188" y="67"/>
                    <a:pt x="233" y="37"/>
                    <a:pt x="259" y="58"/>
                  </a:cubicBezTo>
                  <a:cubicBezTo>
                    <a:pt x="280" y="75"/>
                    <a:pt x="261" y="78"/>
                    <a:pt x="264" y="109"/>
                  </a:cubicBezTo>
                  <a:cubicBezTo>
                    <a:pt x="250" y="139"/>
                    <a:pt x="210" y="87"/>
                    <a:pt x="173" y="122"/>
                  </a:cubicBezTo>
                  <a:cubicBezTo>
                    <a:pt x="136" y="156"/>
                    <a:pt x="133" y="110"/>
                    <a:pt x="13" y="113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94" name="Freeform 34"/>
            <p:cNvSpPr>
              <a:spLocks/>
            </p:cNvSpPr>
            <p:nvPr userDrawn="1"/>
          </p:nvSpPr>
          <p:spPr bwMode="auto">
            <a:xfrm>
              <a:off x="-10450" y="858"/>
              <a:ext cx="1599" cy="643"/>
            </a:xfrm>
            <a:custGeom>
              <a:avLst/>
              <a:gdLst>
                <a:gd name="T0" fmla="*/ 28 w 677"/>
                <a:gd name="T1" fmla="*/ 266 h 272"/>
                <a:gd name="T2" fmla="*/ 30 w 677"/>
                <a:gd name="T3" fmla="*/ 184 h 272"/>
                <a:gd name="T4" fmla="*/ 43 w 677"/>
                <a:gd name="T5" fmla="*/ 104 h 272"/>
                <a:gd name="T6" fmla="*/ 104 w 677"/>
                <a:gd name="T7" fmla="*/ 54 h 272"/>
                <a:gd name="T8" fmla="*/ 141 w 677"/>
                <a:gd name="T9" fmla="*/ 55 h 272"/>
                <a:gd name="T10" fmla="*/ 184 w 677"/>
                <a:gd name="T11" fmla="*/ 89 h 272"/>
                <a:gd name="T12" fmla="*/ 219 w 677"/>
                <a:gd name="T13" fmla="*/ 132 h 272"/>
                <a:gd name="T14" fmla="*/ 266 w 677"/>
                <a:gd name="T15" fmla="*/ 145 h 272"/>
                <a:gd name="T16" fmla="*/ 311 w 677"/>
                <a:gd name="T17" fmla="*/ 112 h 272"/>
                <a:gd name="T18" fmla="*/ 300 w 677"/>
                <a:gd name="T19" fmla="*/ 42 h 272"/>
                <a:gd name="T20" fmla="*/ 370 w 677"/>
                <a:gd name="T21" fmla="*/ 8 h 272"/>
                <a:gd name="T22" fmla="*/ 440 w 677"/>
                <a:gd name="T23" fmla="*/ 22 h 272"/>
                <a:gd name="T24" fmla="*/ 521 w 677"/>
                <a:gd name="T25" fmla="*/ 46 h 272"/>
                <a:gd name="T26" fmla="*/ 589 w 677"/>
                <a:gd name="T27" fmla="*/ 20 h 272"/>
                <a:gd name="T28" fmla="*/ 602 w 677"/>
                <a:gd name="T29" fmla="*/ 67 h 272"/>
                <a:gd name="T30" fmla="*/ 625 w 677"/>
                <a:gd name="T31" fmla="*/ 149 h 272"/>
                <a:gd name="T32" fmla="*/ 601 w 677"/>
                <a:gd name="T33" fmla="*/ 224 h 272"/>
                <a:gd name="T34" fmla="*/ 534 w 677"/>
                <a:gd name="T35" fmla="*/ 266 h 272"/>
                <a:gd name="T36" fmla="*/ 333 w 677"/>
                <a:gd name="T37" fmla="*/ 217 h 272"/>
                <a:gd name="T38" fmla="*/ 234 w 677"/>
                <a:gd name="T39" fmla="*/ 199 h 272"/>
                <a:gd name="T40" fmla="*/ 28 w 677"/>
                <a:gd name="T41" fmla="*/ 266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77" h="272">
                  <a:moveTo>
                    <a:pt x="28" y="266"/>
                  </a:moveTo>
                  <a:cubicBezTo>
                    <a:pt x="20" y="230"/>
                    <a:pt x="0" y="211"/>
                    <a:pt x="30" y="184"/>
                  </a:cubicBezTo>
                  <a:cubicBezTo>
                    <a:pt x="60" y="157"/>
                    <a:pt x="16" y="146"/>
                    <a:pt x="43" y="104"/>
                  </a:cubicBezTo>
                  <a:cubicBezTo>
                    <a:pt x="69" y="63"/>
                    <a:pt x="56" y="95"/>
                    <a:pt x="104" y="54"/>
                  </a:cubicBezTo>
                  <a:cubicBezTo>
                    <a:pt x="135" y="28"/>
                    <a:pt x="135" y="56"/>
                    <a:pt x="141" y="55"/>
                  </a:cubicBezTo>
                  <a:cubicBezTo>
                    <a:pt x="154" y="55"/>
                    <a:pt x="160" y="88"/>
                    <a:pt x="184" y="89"/>
                  </a:cubicBezTo>
                  <a:cubicBezTo>
                    <a:pt x="207" y="90"/>
                    <a:pt x="199" y="134"/>
                    <a:pt x="219" y="132"/>
                  </a:cubicBezTo>
                  <a:cubicBezTo>
                    <a:pt x="240" y="131"/>
                    <a:pt x="251" y="157"/>
                    <a:pt x="266" y="145"/>
                  </a:cubicBezTo>
                  <a:cubicBezTo>
                    <a:pt x="281" y="134"/>
                    <a:pt x="299" y="151"/>
                    <a:pt x="311" y="112"/>
                  </a:cubicBezTo>
                  <a:cubicBezTo>
                    <a:pt x="318" y="88"/>
                    <a:pt x="296" y="64"/>
                    <a:pt x="300" y="42"/>
                  </a:cubicBezTo>
                  <a:cubicBezTo>
                    <a:pt x="329" y="15"/>
                    <a:pt x="331" y="0"/>
                    <a:pt x="370" y="8"/>
                  </a:cubicBezTo>
                  <a:cubicBezTo>
                    <a:pt x="428" y="19"/>
                    <a:pt x="450" y="6"/>
                    <a:pt x="440" y="22"/>
                  </a:cubicBezTo>
                  <a:cubicBezTo>
                    <a:pt x="428" y="43"/>
                    <a:pt x="517" y="33"/>
                    <a:pt x="521" y="46"/>
                  </a:cubicBezTo>
                  <a:cubicBezTo>
                    <a:pt x="546" y="32"/>
                    <a:pt x="566" y="32"/>
                    <a:pt x="589" y="20"/>
                  </a:cubicBezTo>
                  <a:cubicBezTo>
                    <a:pt x="566" y="68"/>
                    <a:pt x="626" y="25"/>
                    <a:pt x="602" y="67"/>
                  </a:cubicBezTo>
                  <a:cubicBezTo>
                    <a:pt x="569" y="126"/>
                    <a:pt x="615" y="51"/>
                    <a:pt x="625" y="149"/>
                  </a:cubicBezTo>
                  <a:cubicBezTo>
                    <a:pt x="577" y="162"/>
                    <a:pt x="677" y="224"/>
                    <a:pt x="601" y="224"/>
                  </a:cubicBezTo>
                  <a:cubicBezTo>
                    <a:pt x="531" y="224"/>
                    <a:pt x="586" y="272"/>
                    <a:pt x="534" y="266"/>
                  </a:cubicBezTo>
                  <a:cubicBezTo>
                    <a:pt x="333" y="253"/>
                    <a:pt x="362" y="189"/>
                    <a:pt x="333" y="217"/>
                  </a:cubicBezTo>
                  <a:cubicBezTo>
                    <a:pt x="303" y="244"/>
                    <a:pt x="282" y="193"/>
                    <a:pt x="234" y="199"/>
                  </a:cubicBezTo>
                  <a:cubicBezTo>
                    <a:pt x="187" y="206"/>
                    <a:pt x="100" y="144"/>
                    <a:pt x="28" y="266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95" name="Freeform 35"/>
            <p:cNvSpPr>
              <a:spLocks/>
            </p:cNvSpPr>
            <p:nvPr userDrawn="1"/>
          </p:nvSpPr>
          <p:spPr bwMode="auto">
            <a:xfrm>
              <a:off x="-10029" y="490"/>
              <a:ext cx="1079" cy="477"/>
            </a:xfrm>
            <a:custGeom>
              <a:avLst/>
              <a:gdLst>
                <a:gd name="T0" fmla="*/ 122 w 457"/>
                <a:gd name="T1" fmla="*/ 198 h 202"/>
                <a:gd name="T2" fmla="*/ 102 w 457"/>
                <a:gd name="T3" fmla="*/ 165 h 202"/>
                <a:gd name="T4" fmla="*/ 72 w 457"/>
                <a:gd name="T5" fmla="*/ 157 h 202"/>
                <a:gd name="T6" fmla="*/ 40 w 457"/>
                <a:gd name="T7" fmla="*/ 118 h 202"/>
                <a:gd name="T8" fmla="*/ 63 w 457"/>
                <a:gd name="T9" fmla="*/ 108 h 202"/>
                <a:gd name="T10" fmla="*/ 26 w 457"/>
                <a:gd name="T11" fmla="*/ 78 h 202"/>
                <a:gd name="T12" fmla="*/ 41 w 457"/>
                <a:gd name="T13" fmla="*/ 53 h 202"/>
                <a:gd name="T14" fmla="*/ 94 w 457"/>
                <a:gd name="T15" fmla="*/ 30 h 202"/>
                <a:gd name="T16" fmla="*/ 128 w 457"/>
                <a:gd name="T17" fmla="*/ 26 h 202"/>
                <a:gd name="T18" fmla="*/ 168 w 457"/>
                <a:gd name="T19" fmla="*/ 16 h 202"/>
                <a:gd name="T20" fmla="*/ 210 w 457"/>
                <a:gd name="T21" fmla="*/ 21 h 202"/>
                <a:gd name="T22" fmla="*/ 260 w 457"/>
                <a:gd name="T23" fmla="*/ 35 h 202"/>
                <a:gd name="T24" fmla="*/ 359 w 457"/>
                <a:gd name="T25" fmla="*/ 54 h 202"/>
                <a:gd name="T26" fmla="*/ 408 w 457"/>
                <a:gd name="T27" fmla="*/ 44 h 202"/>
                <a:gd name="T28" fmla="*/ 411 w 457"/>
                <a:gd name="T29" fmla="*/ 176 h 202"/>
                <a:gd name="T30" fmla="*/ 343 w 457"/>
                <a:gd name="T31" fmla="*/ 202 h 202"/>
                <a:gd name="T32" fmla="*/ 262 w 457"/>
                <a:gd name="T33" fmla="*/ 178 h 202"/>
                <a:gd name="T34" fmla="*/ 192 w 457"/>
                <a:gd name="T35" fmla="*/ 164 h 202"/>
                <a:gd name="T36" fmla="*/ 122 w 457"/>
                <a:gd name="T3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57" h="202">
                  <a:moveTo>
                    <a:pt x="122" y="198"/>
                  </a:moveTo>
                  <a:cubicBezTo>
                    <a:pt x="130" y="154"/>
                    <a:pt x="105" y="151"/>
                    <a:pt x="102" y="165"/>
                  </a:cubicBezTo>
                  <a:cubicBezTo>
                    <a:pt x="98" y="180"/>
                    <a:pt x="74" y="177"/>
                    <a:pt x="72" y="157"/>
                  </a:cubicBezTo>
                  <a:cubicBezTo>
                    <a:pt x="71" y="139"/>
                    <a:pt x="41" y="137"/>
                    <a:pt x="40" y="118"/>
                  </a:cubicBezTo>
                  <a:cubicBezTo>
                    <a:pt x="40" y="110"/>
                    <a:pt x="63" y="108"/>
                    <a:pt x="63" y="108"/>
                  </a:cubicBezTo>
                  <a:cubicBezTo>
                    <a:pt x="63" y="108"/>
                    <a:pt x="5" y="100"/>
                    <a:pt x="26" y="78"/>
                  </a:cubicBezTo>
                  <a:cubicBezTo>
                    <a:pt x="39" y="63"/>
                    <a:pt x="0" y="60"/>
                    <a:pt x="41" y="53"/>
                  </a:cubicBezTo>
                  <a:cubicBezTo>
                    <a:pt x="81" y="47"/>
                    <a:pt x="64" y="22"/>
                    <a:pt x="94" y="30"/>
                  </a:cubicBezTo>
                  <a:cubicBezTo>
                    <a:pt x="118" y="36"/>
                    <a:pt x="103" y="11"/>
                    <a:pt x="128" y="26"/>
                  </a:cubicBezTo>
                  <a:cubicBezTo>
                    <a:pt x="153" y="40"/>
                    <a:pt x="141" y="6"/>
                    <a:pt x="168" y="16"/>
                  </a:cubicBezTo>
                  <a:cubicBezTo>
                    <a:pt x="196" y="26"/>
                    <a:pt x="182" y="0"/>
                    <a:pt x="210" y="21"/>
                  </a:cubicBezTo>
                  <a:cubicBezTo>
                    <a:pt x="236" y="42"/>
                    <a:pt x="222" y="3"/>
                    <a:pt x="260" y="35"/>
                  </a:cubicBezTo>
                  <a:cubicBezTo>
                    <a:pt x="304" y="74"/>
                    <a:pt x="315" y="36"/>
                    <a:pt x="359" y="54"/>
                  </a:cubicBezTo>
                  <a:cubicBezTo>
                    <a:pt x="381" y="63"/>
                    <a:pt x="401" y="56"/>
                    <a:pt x="408" y="44"/>
                  </a:cubicBezTo>
                  <a:cubicBezTo>
                    <a:pt x="457" y="69"/>
                    <a:pt x="392" y="28"/>
                    <a:pt x="411" y="176"/>
                  </a:cubicBezTo>
                  <a:cubicBezTo>
                    <a:pt x="388" y="188"/>
                    <a:pt x="368" y="188"/>
                    <a:pt x="343" y="202"/>
                  </a:cubicBezTo>
                  <a:cubicBezTo>
                    <a:pt x="339" y="189"/>
                    <a:pt x="250" y="199"/>
                    <a:pt x="262" y="178"/>
                  </a:cubicBezTo>
                  <a:cubicBezTo>
                    <a:pt x="272" y="162"/>
                    <a:pt x="250" y="175"/>
                    <a:pt x="192" y="164"/>
                  </a:cubicBezTo>
                  <a:cubicBezTo>
                    <a:pt x="153" y="156"/>
                    <a:pt x="151" y="171"/>
                    <a:pt x="122" y="198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96" name="Freeform 36"/>
            <p:cNvSpPr>
              <a:spLocks/>
            </p:cNvSpPr>
            <p:nvPr userDrawn="1"/>
          </p:nvSpPr>
          <p:spPr bwMode="auto">
            <a:xfrm>
              <a:off x="-10398" y="1198"/>
              <a:ext cx="1259" cy="870"/>
            </a:xfrm>
            <a:custGeom>
              <a:avLst/>
              <a:gdLst>
                <a:gd name="T0" fmla="*/ 148 w 533"/>
                <a:gd name="T1" fmla="*/ 263 h 368"/>
                <a:gd name="T2" fmla="*/ 189 w 533"/>
                <a:gd name="T3" fmla="*/ 272 h 368"/>
                <a:gd name="T4" fmla="*/ 232 w 533"/>
                <a:gd name="T5" fmla="*/ 315 h 368"/>
                <a:gd name="T6" fmla="*/ 351 w 533"/>
                <a:gd name="T7" fmla="*/ 326 h 368"/>
                <a:gd name="T8" fmla="*/ 404 w 533"/>
                <a:gd name="T9" fmla="*/ 321 h 368"/>
                <a:gd name="T10" fmla="*/ 399 w 533"/>
                <a:gd name="T11" fmla="*/ 261 h 368"/>
                <a:gd name="T12" fmla="*/ 446 w 533"/>
                <a:gd name="T13" fmla="*/ 208 h 368"/>
                <a:gd name="T14" fmla="*/ 519 w 533"/>
                <a:gd name="T15" fmla="*/ 184 h 368"/>
                <a:gd name="T16" fmla="*/ 512 w 533"/>
                <a:gd name="T17" fmla="*/ 122 h 368"/>
                <a:gd name="T18" fmla="*/ 311 w 533"/>
                <a:gd name="T19" fmla="*/ 73 h 368"/>
                <a:gd name="T20" fmla="*/ 212 w 533"/>
                <a:gd name="T21" fmla="*/ 55 h 368"/>
                <a:gd name="T22" fmla="*/ 6 w 533"/>
                <a:gd name="T23" fmla="*/ 122 h 368"/>
                <a:gd name="T24" fmla="*/ 18 w 533"/>
                <a:gd name="T25" fmla="*/ 203 h 368"/>
                <a:gd name="T26" fmla="*/ 50 w 533"/>
                <a:gd name="T27" fmla="*/ 216 h 368"/>
                <a:gd name="T28" fmla="*/ 143 w 533"/>
                <a:gd name="T29" fmla="*/ 212 h 368"/>
                <a:gd name="T30" fmla="*/ 148 w 533"/>
                <a:gd name="T31" fmla="*/ 263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33" h="368">
                  <a:moveTo>
                    <a:pt x="148" y="263"/>
                  </a:moveTo>
                  <a:cubicBezTo>
                    <a:pt x="173" y="246"/>
                    <a:pt x="165" y="280"/>
                    <a:pt x="189" y="272"/>
                  </a:cubicBezTo>
                  <a:cubicBezTo>
                    <a:pt x="212" y="264"/>
                    <a:pt x="218" y="293"/>
                    <a:pt x="232" y="315"/>
                  </a:cubicBezTo>
                  <a:cubicBezTo>
                    <a:pt x="311" y="302"/>
                    <a:pt x="290" y="368"/>
                    <a:pt x="351" y="326"/>
                  </a:cubicBezTo>
                  <a:cubicBezTo>
                    <a:pt x="385" y="302"/>
                    <a:pt x="392" y="334"/>
                    <a:pt x="404" y="321"/>
                  </a:cubicBezTo>
                  <a:cubicBezTo>
                    <a:pt x="415" y="308"/>
                    <a:pt x="383" y="306"/>
                    <a:pt x="399" y="261"/>
                  </a:cubicBezTo>
                  <a:cubicBezTo>
                    <a:pt x="417" y="208"/>
                    <a:pt x="426" y="236"/>
                    <a:pt x="446" y="208"/>
                  </a:cubicBezTo>
                  <a:cubicBezTo>
                    <a:pt x="466" y="179"/>
                    <a:pt x="504" y="226"/>
                    <a:pt x="519" y="184"/>
                  </a:cubicBezTo>
                  <a:cubicBezTo>
                    <a:pt x="533" y="142"/>
                    <a:pt x="481" y="175"/>
                    <a:pt x="512" y="122"/>
                  </a:cubicBezTo>
                  <a:cubicBezTo>
                    <a:pt x="311" y="109"/>
                    <a:pt x="340" y="45"/>
                    <a:pt x="311" y="73"/>
                  </a:cubicBezTo>
                  <a:cubicBezTo>
                    <a:pt x="281" y="100"/>
                    <a:pt x="260" y="49"/>
                    <a:pt x="212" y="55"/>
                  </a:cubicBezTo>
                  <a:cubicBezTo>
                    <a:pt x="165" y="62"/>
                    <a:pt x="78" y="0"/>
                    <a:pt x="6" y="122"/>
                  </a:cubicBezTo>
                  <a:cubicBezTo>
                    <a:pt x="0" y="190"/>
                    <a:pt x="22" y="179"/>
                    <a:pt x="18" y="203"/>
                  </a:cubicBezTo>
                  <a:cubicBezTo>
                    <a:pt x="19" y="197"/>
                    <a:pt x="40" y="214"/>
                    <a:pt x="50" y="216"/>
                  </a:cubicBezTo>
                  <a:cubicBezTo>
                    <a:pt x="72" y="221"/>
                    <a:pt x="117" y="191"/>
                    <a:pt x="143" y="212"/>
                  </a:cubicBezTo>
                  <a:cubicBezTo>
                    <a:pt x="164" y="229"/>
                    <a:pt x="145" y="232"/>
                    <a:pt x="148" y="263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97" name="Freeform 37"/>
            <p:cNvSpPr>
              <a:spLocks/>
            </p:cNvSpPr>
            <p:nvPr userDrawn="1"/>
          </p:nvSpPr>
          <p:spPr bwMode="auto">
            <a:xfrm>
              <a:off x="-13811" y="3072"/>
              <a:ext cx="160" cy="111"/>
            </a:xfrm>
            <a:custGeom>
              <a:avLst/>
              <a:gdLst>
                <a:gd name="T0" fmla="*/ 47 w 68"/>
                <a:gd name="T1" fmla="*/ 47 h 47"/>
                <a:gd name="T2" fmla="*/ 0 w 68"/>
                <a:gd name="T3" fmla="*/ 44 h 47"/>
                <a:gd name="T4" fmla="*/ 47 w 68"/>
                <a:gd name="T5" fmla="*/ 0 h 47"/>
                <a:gd name="T6" fmla="*/ 47 w 68"/>
                <a:gd name="T7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8" h="47">
                  <a:moveTo>
                    <a:pt x="47" y="47"/>
                  </a:moveTo>
                  <a:cubicBezTo>
                    <a:pt x="33" y="42"/>
                    <a:pt x="18" y="44"/>
                    <a:pt x="0" y="44"/>
                  </a:cubicBezTo>
                  <a:cubicBezTo>
                    <a:pt x="13" y="32"/>
                    <a:pt x="15" y="13"/>
                    <a:pt x="47" y="0"/>
                  </a:cubicBezTo>
                  <a:cubicBezTo>
                    <a:pt x="54" y="16"/>
                    <a:pt x="68" y="8"/>
                    <a:pt x="47" y="47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98" name="Freeform 38"/>
            <p:cNvSpPr>
              <a:spLocks/>
            </p:cNvSpPr>
            <p:nvPr userDrawn="1"/>
          </p:nvSpPr>
          <p:spPr bwMode="auto">
            <a:xfrm>
              <a:off x="-9687" y="4737"/>
              <a:ext cx="1576" cy="865"/>
            </a:xfrm>
            <a:custGeom>
              <a:avLst/>
              <a:gdLst>
                <a:gd name="T0" fmla="*/ 616 w 667"/>
                <a:gd name="T1" fmla="*/ 299 h 366"/>
                <a:gd name="T2" fmla="*/ 610 w 667"/>
                <a:gd name="T3" fmla="*/ 283 h 366"/>
                <a:gd name="T4" fmla="*/ 606 w 667"/>
                <a:gd name="T5" fmla="*/ 264 h 366"/>
                <a:gd name="T6" fmla="*/ 582 w 667"/>
                <a:gd name="T7" fmla="*/ 230 h 366"/>
                <a:gd name="T8" fmla="*/ 570 w 667"/>
                <a:gd name="T9" fmla="*/ 215 h 366"/>
                <a:gd name="T10" fmla="*/ 588 w 667"/>
                <a:gd name="T11" fmla="*/ 184 h 366"/>
                <a:gd name="T12" fmla="*/ 603 w 667"/>
                <a:gd name="T13" fmla="*/ 165 h 366"/>
                <a:gd name="T14" fmla="*/ 629 w 667"/>
                <a:gd name="T15" fmla="*/ 103 h 366"/>
                <a:gd name="T16" fmla="*/ 645 w 667"/>
                <a:gd name="T17" fmla="*/ 95 h 366"/>
                <a:gd name="T18" fmla="*/ 665 w 667"/>
                <a:gd name="T19" fmla="*/ 67 h 366"/>
                <a:gd name="T20" fmla="*/ 593 w 667"/>
                <a:gd name="T21" fmla="*/ 46 h 366"/>
                <a:gd name="T22" fmla="*/ 490 w 667"/>
                <a:gd name="T23" fmla="*/ 22 h 366"/>
                <a:gd name="T24" fmla="*/ 441 w 667"/>
                <a:gd name="T25" fmla="*/ 13 h 366"/>
                <a:gd name="T26" fmla="*/ 337 w 667"/>
                <a:gd name="T27" fmla="*/ 67 h 366"/>
                <a:gd name="T28" fmla="*/ 283 w 667"/>
                <a:gd name="T29" fmla="*/ 78 h 366"/>
                <a:gd name="T30" fmla="*/ 200 w 667"/>
                <a:gd name="T31" fmla="*/ 69 h 366"/>
                <a:gd name="T32" fmla="*/ 133 w 667"/>
                <a:gd name="T33" fmla="*/ 67 h 366"/>
                <a:gd name="T34" fmla="*/ 78 w 667"/>
                <a:gd name="T35" fmla="*/ 56 h 366"/>
                <a:gd name="T36" fmla="*/ 50 w 667"/>
                <a:gd name="T37" fmla="*/ 36 h 366"/>
                <a:gd name="T38" fmla="*/ 32 w 667"/>
                <a:gd name="T39" fmla="*/ 22 h 366"/>
                <a:gd name="T40" fmla="*/ 13 w 667"/>
                <a:gd name="T41" fmla="*/ 69 h 366"/>
                <a:gd name="T42" fmla="*/ 39 w 667"/>
                <a:gd name="T43" fmla="*/ 135 h 366"/>
                <a:gd name="T44" fmla="*/ 36 w 667"/>
                <a:gd name="T45" fmla="*/ 175 h 366"/>
                <a:gd name="T46" fmla="*/ 39 w 667"/>
                <a:gd name="T47" fmla="*/ 220 h 366"/>
                <a:gd name="T48" fmla="*/ 62 w 667"/>
                <a:gd name="T49" fmla="*/ 256 h 366"/>
                <a:gd name="T50" fmla="*/ 114 w 667"/>
                <a:gd name="T51" fmla="*/ 359 h 366"/>
                <a:gd name="T52" fmla="*/ 187 w 667"/>
                <a:gd name="T53" fmla="*/ 350 h 366"/>
                <a:gd name="T54" fmla="*/ 239 w 667"/>
                <a:gd name="T55" fmla="*/ 337 h 366"/>
                <a:gd name="T56" fmla="*/ 275 w 667"/>
                <a:gd name="T57" fmla="*/ 345 h 366"/>
                <a:gd name="T58" fmla="*/ 314 w 667"/>
                <a:gd name="T59" fmla="*/ 355 h 366"/>
                <a:gd name="T60" fmla="*/ 355 w 667"/>
                <a:gd name="T61" fmla="*/ 350 h 366"/>
                <a:gd name="T62" fmla="*/ 412 w 667"/>
                <a:gd name="T63" fmla="*/ 342 h 366"/>
                <a:gd name="T64" fmla="*/ 428 w 667"/>
                <a:gd name="T65" fmla="*/ 324 h 366"/>
                <a:gd name="T66" fmla="*/ 466 w 667"/>
                <a:gd name="T67" fmla="*/ 301 h 366"/>
                <a:gd name="T68" fmla="*/ 521 w 667"/>
                <a:gd name="T69" fmla="*/ 283 h 366"/>
                <a:gd name="T70" fmla="*/ 616 w 667"/>
                <a:gd name="T71" fmla="*/ 299 h 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667" h="366">
                  <a:moveTo>
                    <a:pt x="616" y="299"/>
                  </a:moveTo>
                  <a:cubicBezTo>
                    <a:pt x="603" y="281"/>
                    <a:pt x="623" y="287"/>
                    <a:pt x="610" y="283"/>
                  </a:cubicBezTo>
                  <a:cubicBezTo>
                    <a:pt x="596" y="280"/>
                    <a:pt x="618" y="285"/>
                    <a:pt x="606" y="264"/>
                  </a:cubicBezTo>
                  <a:cubicBezTo>
                    <a:pt x="595" y="243"/>
                    <a:pt x="570" y="233"/>
                    <a:pt x="582" y="230"/>
                  </a:cubicBezTo>
                  <a:cubicBezTo>
                    <a:pt x="593" y="227"/>
                    <a:pt x="566" y="223"/>
                    <a:pt x="570" y="215"/>
                  </a:cubicBezTo>
                  <a:cubicBezTo>
                    <a:pt x="575" y="207"/>
                    <a:pt x="569" y="189"/>
                    <a:pt x="588" y="184"/>
                  </a:cubicBezTo>
                  <a:cubicBezTo>
                    <a:pt x="608" y="179"/>
                    <a:pt x="596" y="196"/>
                    <a:pt x="603" y="165"/>
                  </a:cubicBezTo>
                  <a:cubicBezTo>
                    <a:pt x="610" y="134"/>
                    <a:pt x="623" y="124"/>
                    <a:pt x="629" y="103"/>
                  </a:cubicBezTo>
                  <a:cubicBezTo>
                    <a:pt x="636" y="82"/>
                    <a:pt x="642" y="90"/>
                    <a:pt x="645" y="95"/>
                  </a:cubicBezTo>
                  <a:cubicBezTo>
                    <a:pt x="649" y="100"/>
                    <a:pt x="667" y="87"/>
                    <a:pt x="665" y="67"/>
                  </a:cubicBezTo>
                  <a:cubicBezTo>
                    <a:pt x="596" y="59"/>
                    <a:pt x="633" y="46"/>
                    <a:pt x="593" y="46"/>
                  </a:cubicBezTo>
                  <a:cubicBezTo>
                    <a:pt x="552" y="46"/>
                    <a:pt x="501" y="43"/>
                    <a:pt x="490" y="22"/>
                  </a:cubicBezTo>
                  <a:cubicBezTo>
                    <a:pt x="479" y="0"/>
                    <a:pt x="470" y="9"/>
                    <a:pt x="441" y="13"/>
                  </a:cubicBezTo>
                  <a:cubicBezTo>
                    <a:pt x="412" y="18"/>
                    <a:pt x="360" y="35"/>
                    <a:pt x="337" y="67"/>
                  </a:cubicBezTo>
                  <a:cubicBezTo>
                    <a:pt x="314" y="100"/>
                    <a:pt x="319" y="83"/>
                    <a:pt x="283" y="78"/>
                  </a:cubicBezTo>
                  <a:cubicBezTo>
                    <a:pt x="247" y="74"/>
                    <a:pt x="213" y="61"/>
                    <a:pt x="200" y="69"/>
                  </a:cubicBezTo>
                  <a:cubicBezTo>
                    <a:pt x="187" y="77"/>
                    <a:pt x="164" y="82"/>
                    <a:pt x="133" y="67"/>
                  </a:cubicBezTo>
                  <a:cubicBezTo>
                    <a:pt x="102" y="53"/>
                    <a:pt x="96" y="54"/>
                    <a:pt x="78" y="56"/>
                  </a:cubicBezTo>
                  <a:cubicBezTo>
                    <a:pt x="60" y="57"/>
                    <a:pt x="49" y="53"/>
                    <a:pt x="50" y="36"/>
                  </a:cubicBezTo>
                  <a:cubicBezTo>
                    <a:pt x="51" y="31"/>
                    <a:pt x="43" y="26"/>
                    <a:pt x="32" y="22"/>
                  </a:cubicBezTo>
                  <a:cubicBezTo>
                    <a:pt x="21" y="38"/>
                    <a:pt x="0" y="36"/>
                    <a:pt x="13" y="69"/>
                  </a:cubicBezTo>
                  <a:cubicBezTo>
                    <a:pt x="26" y="101"/>
                    <a:pt x="26" y="116"/>
                    <a:pt x="39" y="135"/>
                  </a:cubicBezTo>
                  <a:cubicBezTo>
                    <a:pt x="52" y="155"/>
                    <a:pt x="45" y="158"/>
                    <a:pt x="36" y="175"/>
                  </a:cubicBezTo>
                  <a:cubicBezTo>
                    <a:pt x="26" y="191"/>
                    <a:pt x="52" y="199"/>
                    <a:pt x="39" y="220"/>
                  </a:cubicBezTo>
                  <a:cubicBezTo>
                    <a:pt x="26" y="241"/>
                    <a:pt x="36" y="238"/>
                    <a:pt x="62" y="256"/>
                  </a:cubicBezTo>
                  <a:cubicBezTo>
                    <a:pt x="88" y="274"/>
                    <a:pt x="122" y="320"/>
                    <a:pt x="114" y="359"/>
                  </a:cubicBezTo>
                  <a:cubicBezTo>
                    <a:pt x="156" y="349"/>
                    <a:pt x="174" y="366"/>
                    <a:pt x="187" y="350"/>
                  </a:cubicBezTo>
                  <a:cubicBezTo>
                    <a:pt x="200" y="334"/>
                    <a:pt x="216" y="321"/>
                    <a:pt x="239" y="337"/>
                  </a:cubicBezTo>
                  <a:cubicBezTo>
                    <a:pt x="262" y="353"/>
                    <a:pt x="257" y="334"/>
                    <a:pt x="275" y="345"/>
                  </a:cubicBezTo>
                  <a:cubicBezTo>
                    <a:pt x="293" y="357"/>
                    <a:pt x="299" y="345"/>
                    <a:pt x="314" y="355"/>
                  </a:cubicBezTo>
                  <a:cubicBezTo>
                    <a:pt x="329" y="365"/>
                    <a:pt x="363" y="362"/>
                    <a:pt x="355" y="350"/>
                  </a:cubicBezTo>
                  <a:cubicBezTo>
                    <a:pt x="347" y="339"/>
                    <a:pt x="422" y="365"/>
                    <a:pt x="412" y="342"/>
                  </a:cubicBezTo>
                  <a:cubicBezTo>
                    <a:pt x="402" y="319"/>
                    <a:pt x="410" y="311"/>
                    <a:pt x="428" y="324"/>
                  </a:cubicBezTo>
                  <a:cubicBezTo>
                    <a:pt x="443" y="306"/>
                    <a:pt x="448" y="305"/>
                    <a:pt x="466" y="301"/>
                  </a:cubicBezTo>
                  <a:cubicBezTo>
                    <a:pt x="484" y="298"/>
                    <a:pt x="495" y="272"/>
                    <a:pt x="521" y="283"/>
                  </a:cubicBezTo>
                  <a:cubicBezTo>
                    <a:pt x="547" y="295"/>
                    <a:pt x="581" y="300"/>
                    <a:pt x="616" y="299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99" name="Freeform 39"/>
            <p:cNvSpPr>
              <a:spLocks/>
            </p:cNvSpPr>
            <p:nvPr userDrawn="1"/>
          </p:nvSpPr>
          <p:spPr bwMode="auto">
            <a:xfrm>
              <a:off x="-10207" y="3431"/>
              <a:ext cx="2263" cy="1542"/>
            </a:xfrm>
            <a:custGeom>
              <a:avLst/>
              <a:gdLst>
                <a:gd name="T0" fmla="*/ 2 w 958"/>
                <a:gd name="T1" fmla="*/ 319 h 653"/>
                <a:gd name="T2" fmla="*/ 44 w 958"/>
                <a:gd name="T3" fmla="*/ 285 h 653"/>
                <a:gd name="T4" fmla="*/ 83 w 958"/>
                <a:gd name="T5" fmla="*/ 222 h 653"/>
                <a:gd name="T6" fmla="*/ 114 w 958"/>
                <a:gd name="T7" fmla="*/ 160 h 653"/>
                <a:gd name="T8" fmla="*/ 122 w 958"/>
                <a:gd name="T9" fmla="*/ 106 h 653"/>
                <a:gd name="T10" fmla="*/ 160 w 958"/>
                <a:gd name="T11" fmla="*/ 73 h 653"/>
                <a:gd name="T12" fmla="*/ 243 w 958"/>
                <a:gd name="T13" fmla="*/ 64 h 653"/>
                <a:gd name="T14" fmla="*/ 290 w 958"/>
                <a:gd name="T15" fmla="*/ 63 h 653"/>
                <a:gd name="T16" fmla="*/ 339 w 958"/>
                <a:gd name="T17" fmla="*/ 56 h 653"/>
                <a:gd name="T18" fmla="*/ 413 w 958"/>
                <a:gd name="T19" fmla="*/ 52 h 653"/>
                <a:gd name="T20" fmla="*/ 514 w 958"/>
                <a:gd name="T21" fmla="*/ 37 h 653"/>
                <a:gd name="T22" fmla="*/ 609 w 958"/>
                <a:gd name="T23" fmla="*/ 37 h 653"/>
                <a:gd name="T24" fmla="*/ 629 w 958"/>
                <a:gd name="T25" fmla="*/ 35 h 653"/>
                <a:gd name="T26" fmla="*/ 663 w 958"/>
                <a:gd name="T27" fmla="*/ 93 h 653"/>
                <a:gd name="T28" fmla="*/ 687 w 958"/>
                <a:gd name="T29" fmla="*/ 139 h 653"/>
                <a:gd name="T30" fmla="*/ 720 w 958"/>
                <a:gd name="T31" fmla="*/ 170 h 653"/>
                <a:gd name="T32" fmla="*/ 741 w 958"/>
                <a:gd name="T33" fmla="*/ 214 h 653"/>
                <a:gd name="T34" fmla="*/ 743 w 958"/>
                <a:gd name="T35" fmla="*/ 259 h 653"/>
                <a:gd name="T36" fmla="*/ 752 w 958"/>
                <a:gd name="T37" fmla="*/ 300 h 653"/>
                <a:gd name="T38" fmla="*/ 774 w 958"/>
                <a:gd name="T39" fmla="*/ 324 h 653"/>
                <a:gd name="T40" fmla="*/ 785 w 958"/>
                <a:gd name="T41" fmla="*/ 350 h 653"/>
                <a:gd name="T42" fmla="*/ 789 w 958"/>
                <a:gd name="T43" fmla="*/ 392 h 653"/>
                <a:gd name="T44" fmla="*/ 864 w 958"/>
                <a:gd name="T45" fmla="*/ 398 h 653"/>
                <a:gd name="T46" fmla="*/ 954 w 958"/>
                <a:gd name="T47" fmla="*/ 392 h 653"/>
                <a:gd name="T48" fmla="*/ 944 w 958"/>
                <a:gd name="T49" fmla="*/ 407 h 653"/>
                <a:gd name="T50" fmla="*/ 947 w 958"/>
                <a:gd name="T51" fmla="*/ 441 h 653"/>
                <a:gd name="T52" fmla="*/ 926 w 958"/>
                <a:gd name="T53" fmla="*/ 453 h 653"/>
                <a:gd name="T54" fmla="*/ 909 w 958"/>
                <a:gd name="T55" fmla="*/ 469 h 653"/>
                <a:gd name="T56" fmla="*/ 898 w 958"/>
                <a:gd name="T57" fmla="*/ 446 h 653"/>
                <a:gd name="T58" fmla="*/ 896 w 958"/>
                <a:gd name="T59" fmla="*/ 471 h 653"/>
                <a:gd name="T60" fmla="*/ 888 w 958"/>
                <a:gd name="T61" fmla="*/ 497 h 653"/>
                <a:gd name="T62" fmla="*/ 878 w 958"/>
                <a:gd name="T63" fmla="*/ 539 h 653"/>
                <a:gd name="T64" fmla="*/ 877 w 958"/>
                <a:gd name="T65" fmla="*/ 583 h 653"/>
                <a:gd name="T66" fmla="*/ 885 w 958"/>
                <a:gd name="T67" fmla="*/ 620 h 653"/>
                <a:gd name="T68" fmla="*/ 813 w 958"/>
                <a:gd name="T69" fmla="*/ 599 h 653"/>
                <a:gd name="T70" fmla="*/ 710 w 958"/>
                <a:gd name="T71" fmla="*/ 575 h 653"/>
                <a:gd name="T72" fmla="*/ 661 w 958"/>
                <a:gd name="T73" fmla="*/ 566 h 653"/>
                <a:gd name="T74" fmla="*/ 557 w 958"/>
                <a:gd name="T75" fmla="*/ 620 h 653"/>
                <a:gd name="T76" fmla="*/ 503 w 958"/>
                <a:gd name="T77" fmla="*/ 631 h 653"/>
                <a:gd name="T78" fmla="*/ 420 w 958"/>
                <a:gd name="T79" fmla="*/ 622 h 653"/>
                <a:gd name="T80" fmla="*/ 353 w 958"/>
                <a:gd name="T81" fmla="*/ 620 h 653"/>
                <a:gd name="T82" fmla="*/ 298 w 958"/>
                <a:gd name="T83" fmla="*/ 609 h 653"/>
                <a:gd name="T84" fmla="*/ 270 w 958"/>
                <a:gd name="T85" fmla="*/ 589 h 653"/>
                <a:gd name="T86" fmla="*/ 252 w 958"/>
                <a:gd name="T87" fmla="*/ 575 h 653"/>
                <a:gd name="T88" fmla="*/ 210 w 958"/>
                <a:gd name="T89" fmla="*/ 553 h 653"/>
                <a:gd name="T90" fmla="*/ 228 w 958"/>
                <a:gd name="T91" fmla="*/ 523 h 653"/>
                <a:gd name="T92" fmla="*/ 185 w 958"/>
                <a:gd name="T93" fmla="*/ 539 h 653"/>
                <a:gd name="T94" fmla="*/ 140 w 958"/>
                <a:gd name="T95" fmla="*/ 498 h 653"/>
                <a:gd name="T96" fmla="*/ 93 w 958"/>
                <a:gd name="T97" fmla="*/ 477 h 653"/>
                <a:gd name="T98" fmla="*/ 104 w 958"/>
                <a:gd name="T99" fmla="*/ 448 h 653"/>
                <a:gd name="T100" fmla="*/ 70 w 958"/>
                <a:gd name="T101" fmla="*/ 412 h 653"/>
                <a:gd name="T102" fmla="*/ 33 w 958"/>
                <a:gd name="T103" fmla="*/ 373 h 653"/>
                <a:gd name="T104" fmla="*/ 2 w 958"/>
                <a:gd name="T105" fmla="*/ 319 h 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58" h="653">
                  <a:moveTo>
                    <a:pt x="2" y="319"/>
                  </a:moveTo>
                  <a:cubicBezTo>
                    <a:pt x="2" y="319"/>
                    <a:pt x="24" y="310"/>
                    <a:pt x="44" y="285"/>
                  </a:cubicBezTo>
                  <a:cubicBezTo>
                    <a:pt x="63" y="261"/>
                    <a:pt x="62" y="248"/>
                    <a:pt x="83" y="222"/>
                  </a:cubicBezTo>
                  <a:cubicBezTo>
                    <a:pt x="104" y="196"/>
                    <a:pt x="116" y="189"/>
                    <a:pt x="114" y="160"/>
                  </a:cubicBezTo>
                  <a:cubicBezTo>
                    <a:pt x="112" y="131"/>
                    <a:pt x="104" y="124"/>
                    <a:pt x="122" y="106"/>
                  </a:cubicBezTo>
                  <a:cubicBezTo>
                    <a:pt x="140" y="88"/>
                    <a:pt x="160" y="73"/>
                    <a:pt x="160" y="73"/>
                  </a:cubicBezTo>
                  <a:cubicBezTo>
                    <a:pt x="206" y="22"/>
                    <a:pt x="227" y="80"/>
                    <a:pt x="243" y="64"/>
                  </a:cubicBezTo>
                  <a:cubicBezTo>
                    <a:pt x="259" y="47"/>
                    <a:pt x="251" y="75"/>
                    <a:pt x="290" y="63"/>
                  </a:cubicBezTo>
                  <a:cubicBezTo>
                    <a:pt x="329" y="51"/>
                    <a:pt x="319" y="80"/>
                    <a:pt x="339" y="56"/>
                  </a:cubicBezTo>
                  <a:cubicBezTo>
                    <a:pt x="359" y="31"/>
                    <a:pt x="406" y="65"/>
                    <a:pt x="413" y="52"/>
                  </a:cubicBezTo>
                  <a:cubicBezTo>
                    <a:pt x="432" y="20"/>
                    <a:pt x="500" y="52"/>
                    <a:pt x="514" y="37"/>
                  </a:cubicBezTo>
                  <a:cubicBezTo>
                    <a:pt x="547" y="0"/>
                    <a:pt x="597" y="45"/>
                    <a:pt x="609" y="37"/>
                  </a:cubicBezTo>
                  <a:cubicBezTo>
                    <a:pt x="613" y="34"/>
                    <a:pt x="620" y="35"/>
                    <a:pt x="629" y="35"/>
                  </a:cubicBezTo>
                  <a:cubicBezTo>
                    <a:pt x="647" y="48"/>
                    <a:pt x="654" y="93"/>
                    <a:pt x="663" y="93"/>
                  </a:cubicBezTo>
                  <a:cubicBezTo>
                    <a:pt x="671" y="93"/>
                    <a:pt x="684" y="119"/>
                    <a:pt x="687" y="139"/>
                  </a:cubicBezTo>
                  <a:cubicBezTo>
                    <a:pt x="691" y="158"/>
                    <a:pt x="728" y="158"/>
                    <a:pt x="720" y="170"/>
                  </a:cubicBezTo>
                  <a:cubicBezTo>
                    <a:pt x="712" y="181"/>
                    <a:pt x="754" y="196"/>
                    <a:pt x="741" y="214"/>
                  </a:cubicBezTo>
                  <a:cubicBezTo>
                    <a:pt x="728" y="232"/>
                    <a:pt x="751" y="246"/>
                    <a:pt x="743" y="259"/>
                  </a:cubicBezTo>
                  <a:cubicBezTo>
                    <a:pt x="734" y="272"/>
                    <a:pt x="756" y="284"/>
                    <a:pt x="752" y="300"/>
                  </a:cubicBezTo>
                  <a:cubicBezTo>
                    <a:pt x="749" y="316"/>
                    <a:pt x="779" y="314"/>
                    <a:pt x="774" y="324"/>
                  </a:cubicBezTo>
                  <a:cubicBezTo>
                    <a:pt x="769" y="334"/>
                    <a:pt x="792" y="344"/>
                    <a:pt x="785" y="350"/>
                  </a:cubicBezTo>
                  <a:cubicBezTo>
                    <a:pt x="779" y="357"/>
                    <a:pt x="797" y="382"/>
                    <a:pt x="789" y="392"/>
                  </a:cubicBezTo>
                  <a:cubicBezTo>
                    <a:pt x="842" y="443"/>
                    <a:pt x="872" y="417"/>
                    <a:pt x="864" y="398"/>
                  </a:cubicBezTo>
                  <a:cubicBezTo>
                    <a:pt x="911" y="401"/>
                    <a:pt x="889" y="361"/>
                    <a:pt x="954" y="392"/>
                  </a:cubicBezTo>
                  <a:cubicBezTo>
                    <a:pt x="958" y="408"/>
                    <a:pt x="944" y="407"/>
                    <a:pt x="944" y="407"/>
                  </a:cubicBezTo>
                  <a:cubicBezTo>
                    <a:pt x="944" y="407"/>
                    <a:pt x="942" y="428"/>
                    <a:pt x="947" y="441"/>
                  </a:cubicBezTo>
                  <a:cubicBezTo>
                    <a:pt x="952" y="454"/>
                    <a:pt x="934" y="448"/>
                    <a:pt x="926" y="453"/>
                  </a:cubicBezTo>
                  <a:cubicBezTo>
                    <a:pt x="917" y="458"/>
                    <a:pt x="906" y="479"/>
                    <a:pt x="909" y="469"/>
                  </a:cubicBezTo>
                  <a:cubicBezTo>
                    <a:pt x="913" y="459"/>
                    <a:pt x="917" y="433"/>
                    <a:pt x="898" y="446"/>
                  </a:cubicBezTo>
                  <a:cubicBezTo>
                    <a:pt x="878" y="459"/>
                    <a:pt x="906" y="454"/>
                    <a:pt x="896" y="471"/>
                  </a:cubicBezTo>
                  <a:cubicBezTo>
                    <a:pt x="886" y="487"/>
                    <a:pt x="903" y="480"/>
                    <a:pt x="888" y="497"/>
                  </a:cubicBezTo>
                  <a:cubicBezTo>
                    <a:pt x="873" y="513"/>
                    <a:pt x="880" y="519"/>
                    <a:pt x="878" y="539"/>
                  </a:cubicBezTo>
                  <a:cubicBezTo>
                    <a:pt x="877" y="558"/>
                    <a:pt x="880" y="568"/>
                    <a:pt x="877" y="583"/>
                  </a:cubicBezTo>
                  <a:cubicBezTo>
                    <a:pt x="870" y="614"/>
                    <a:pt x="883" y="601"/>
                    <a:pt x="885" y="620"/>
                  </a:cubicBezTo>
                  <a:cubicBezTo>
                    <a:pt x="816" y="612"/>
                    <a:pt x="853" y="599"/>
                    <a:pt x="813" y="599"/>
                  </a:cubicBezTo>
                  <a:cubicBezTo>
                    <a:pt x="772" y="599"/>
                    <a:pt x="721" y="596"/>
                    <a:pt x="710" y="575"/>
                  </a:cubicBezTo>
                  <a:cubicBezTo>
                    <a:pt x="699" y="553"/>
                    <a:pt x="690" y="562"/>
                    <a:pt x="661" y="566"/>
                  </a:cubicBezTo>
                  <a:cubicBezTo>
                    <a:pt x="632" y="571"/>
                    <a:pt x="580" y="588"/>
                    <a:pt x="557" y="620"/>
                  </a:cubicBezTo>
                  <a:cubicBezTo>
                    <a:pt x="534" y="653"/>
                    <a:pt x="539" y="636"/>
                    <a:pt x="503" y="631"/>
                  </a:cubicBezTo>
                  <a:cubicBezTo>
                    <a:pt x="467" y="627"/>
                    <a:pt x="433" y="614"/>
                    <a:pt x="420" y="622"/>
                  </a:cubicBezTo>
                  <a:cubicBezTo>
                    <a:pt x="407" y="630"/>
                    <a:pt x="384" y="635"/>
                    <a:pt x="353" y="620"/>
                  </a:cubicBezTo>
                  <a:cubicBezTo>
                    <a:pt x="322" y="606"/>
                    <a:pt x="316" y="607"/>
                    <a:pt x="298" y="609"/>
                  </a:cubicBezTo>
                  <a:cubicBezTo>
                    <a:pt x="280" y="610"/>
                    <a:pt x="269" y="606"/>
                    <a:pt x="270" y="589"/>
                  </a:cubicBezTo>
                  <a:cubicBezTo>
                    <a:pt x="271" y="584"/>
                    <a:pt x="263" y="579"/>
                    <a:pt x="252" y="575"/>
                  </a:cubicBezTo>
                  <a:cubicBezTo>
                    <a:pt x="233" y="567"/>
                    <a:pt x="205" y="561"/>
                    <a:pt x="210" y="553"/>
                  </a:cubicBezTo>
                  <a:cubicBezTo>
                    <a:pt x="218" y="542"/>
                    <a:pt x="239" y="530"/>
                    <a:pt x="228" y="523"/>
                  </a:cubicBezTo>
                  <a:cubicBezTo>
                    <a:pt x="205" y="506"/>
                    <a:pt x="199" y="552"/>
                    <a:pt x="185" y="539"/>
                  </a:cubicBezTo>
                  <a:cubicBezTo>
                    <a:pt x="173" y="526"/>
                    <a:pt x="145" y="485"/>
                    <a:pt x="140" y="498"/>
                  </a:cubicBezTo>
                  <a:cubicBezTo>
                    <a:pt x="135" y="511"/>
                    <a:pt x="107" y="487"/>
                    <a:pt x="93" y="477"/>
                  </a:cubicBezTo>
                  <a:cubicBezTo>
                    <a:pt x="104" y="461"/>
                    <a:pt x="122" y="466"/>
                    <a:pt x="104" y="448"/>
                  </a:cubicBezTo>
                  <a:cubicBezTo>
                    <a:pt x="86" y="430"/>
                    <a:pt x="72" y="430"/>
                    <a:pt x="70" y="412"/>
                  </a:cubicBezTo>
                  <a:cubicBezTo>
                    <a:pt x="68" y="394"/>
                    <a:pt x="36" y="394"/>
                    <a:pt x="33" y="373"/>
                  </a:cubicBezTo>
                  <a:cubicBezTo>
                    <a:pt x="29" y="352"/>
                    <a:pt x="0" y="345"/>
                    <a:pt x="2" y="319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64" name="Freeform 40"/>
            <p:cNvSpPr>
              <a:spLocks/>
            </p:cNvSpPr>
            <p:nvPr userDrawn="1"/>
          </p:nvSpPr>
          <p:spPr bwMode="auto">
            <a:xfrm>
              <a:off x="-17385" y="1541"/>
              <a:ext cx="1025" cy="1051"/>
            </a:xfrm>
            <a:custGeom>
              <a:avLst/>
              <a:gdLst>
                <a:gd name="T0" fmla="*/ 357 w 434"/>
                <a:gd name="T1" fmla="*/ 26 h 445"/>
                <a:gd name="T2" fmla="*/ 322 w 434"/>
                <a:gd name="T3" fmla="*/ 11 h 445"/>
                <a:gd name="T4" fmla="*/ 306 w 434"/>
                <a:gd name="T5" fmla="*/ 12 h 445"/>
                <a:gd name="T6" fmla="*/ 254 w 434"/>
                <a:gd name="T7" fmla="*/ 22 h 445"/>
                <a:gd name="T8" fmla="*/ 227 w 434"/>
                <a:gd name="T9" fmla="*/ 60 h 445"/>
                <a:gd name="T10" fmla="*/ 209 w 434"/>
                <a:gd name="T11" fmla="*/ 82 h 445"/>
                <a:gd name="T12" fmla="*/ 241 w 434"/>
                <a:gd name="T13" fmla="*/ 97 h 445"/>
                <a:gd name="T14" fmla="*/ 212 w 434"/>
                <a:gd name="T15" fmla="*/ 133 h 445"/>
                <a:gd name="T16" fmla="*/ 157 w 434"/>
                <a:gd name="T17" fmla="*/ 121 h 445"/>
                <a:gd name="T18" fmla="*/ 92 w 434"/>
                <a:gd name="T19" fmla="*/ 114 h 445"/>
                <a:gd name="T20" fmla="*/ 101 w 434"/>
                <a:gd name="T21" fmla="*/ 151 h 445"/>
                <a:gd name="T22" fmla="*/ 83 w 434"/>
                <a:gd name="T23" fmla="*/ 156 h 445"/>
                <a:gd name="T24" fmla="*/ 105 w 434"/>
                <a:gd name="T25" fmla="*/ 174 h 445"/>
                <a:gd name="T26" fmla="*/ 73 w 434"/>
                <a:gd name="T27" fmla="*/ 195 h 445"/>
                <a:gd name="T28" fmla="*/ 83 w 434"/>
                <a:gd name="T29" fmla="*/ 213 h 445"/>
                <a:gd name="T30" fmla="*/ 103 w 434"/>
                <a:gd name="T31" fmla="*/ 226 h 445"/>
                <a:gd name="T32" fmla="*/ 158 w 434"/>
                <a:gd name="T33" fmla="*/ 238 h 445"/>
                <a:gd name="T34" fmla="*/ 125 w 434"/>
                <a:gd name="T35" fmla="*/ 263 h 445"/>
                <a:gd name="T36" fmla="*/ 107 w 434"/>
                <a:gd name="T37" fmla="*/ 292 h 445"/>
                <a:gd name="T38" fmla="*/ 86 w 434"/>
                <a:gd name="T39" fmla="*/ 313 h 445"/>
                <a:gd name="T40" fmla="*/ 157 w 434"/>
                <a:gd name="T41" fmla="*/ 295 h 445"/>
                <a:gd name="T42" fmla="*/ 184 w 434"/>
                <a:gd name="T43" fmla="*/ 306 h 445"/>
                <a:gd name="T44" fmla="*/ 80 w 434"/>
                <a:gd name="T45" fmla="*/ 326 h 445"/>
                <a:gd name="T46" fmla="*/ 85 w 434"/>
                <a:gd name="T47" fmla="*/ 348 h 445"/>
                <a:gd name="T48" fmla="*/ 32 w 434"/>
                <a:gd name="T49" fmla="*/ 345 h 445"/>
                <a:gd name="T50" fmla="*/ 45 w 434"/>
                <a:gd name="T51" fmla="*/ 362 h 445"/>
                <a:gd name="T52" fmla="*/ 63 w 434"/>
                <a:gd name="T53" fmla="*/ 367 h 445"/>
                <a:gd name="T54" fmla="*/ 30 w 434"/>
                <a:gd name="T55" fmla="*/ 394 h 445"/>
                <a:gd name="T56" fmla="*/ 95 w 434"/>
                <a:gd name="T57" fmla="*/ 391 h 445"/>
                <a:gd name="T58" fmla="*/ 59 w 434"/>
                <a:gd name="T59" fmla="*/ 417 h 445"/>
                <a:gd name="T60" fmla="*/ 71 w 434"/>
                <a:gd name="T61" fmla="*/ 427 h 445"/>
                <a:gd name="T62" fmla="*/ 111 w 434"/>
                <a:gd name="T63" fmla="*/ 438 h 445"/>
                <a:gd name="T64" fmla="*/ 184 w 434"/>
                <a:gd name="T65" fmla="*/ 422 h 445"/>
                <a:gd name="T66" fmla="*/ 249 w 434"/>
                <a:gd name="T67" fmla="*/ 391 h 445"/>
                <a:gd name="T68" fmla="*/ 297 w 434"/>
                <a:gd name="T69" fmla="*/ 371 h 445"/>
                <a:gd name="T70" fmla="*/ 336 w 434"/>
                <a:gd name="T71" fmla="*/ 339 h 445"/>
                <a:gd name="T72" fmla="*/ 363 w 434"/>
                <a:gd name="T73" fmla="*/ 366 h 445"/>
                <a:gd name="T74" fmla="*/ 394 w 434"/>
                <a:gd name="T75" fmla="*/ 350 h 445"/>
                <a:gd name="T76" fmla="*/ 420 w 434"/>
                <a:gd name="T77" fmla="*/ 307 h 445"/>
                <a:gd name="T78" fmla="*/ 424 w 434"/>
                <a:gd name="T79" fmla="*/ 257 h 445"/>
                <a:gd name="T80" fmla="*/ 422 w 434"/>
                <a:gd name="T81" fmla="*/ 219 h 445"/>
                <a:gd name="T82" fmla="*/ 404 w 434"/>
                <a:gd name="T83" fmla="*/ 178 h 445"/>
                <a:gd name="T84" fmla="*/ 426 w 434"/>
                <a:gd name="T85" fmla="*/ 160 h 445"/>
                <a:gd name="T86" fmla="*/ 363 w 434"/>
                <a:gd name="T87" fmla="*/ 126 h 445"/>
                <a:gd name="T88" fmla="*/ 280 w 434"/>
                <a:gd name="T89" fmla="*/ 110 h 445"/>
                <a:gd name="T90" fmla="*/ 311 w 434"/>
                <a:gd name="T91" fmla="*/ 53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34" h="445">
                  <a:moveTo>
                    <a:pt x="335" y="37"/>
                  </a:moveTo>
                  <a:cubicBezTo>
                    <a:pt x="326" y="37"/>
                    <a:pt x="340" y="31"/>
                    <a:pt x="357" y="26"/>
                  </a:cubicBezTo>
                  <a:cubicBezTo>
                    <a:pt x="374" y="20"/>
                    <a:pt x="364" y="21"/>
                    <a:pt x="347" y="10"/>
                  </a:cubicBezTo>
                  <a:cubicBezTo>
                    <a:pt x="331" y="0"/>
                    <a:pt x="335" y="9"/>
                    <a:pt x="322" y="11"/>
                  </a:cubicBezTo>
                  <a:cubicBezTo>
                    <a:pt x="314" y="13"/>
                    <a:pt x="331" y="23"/>
                    <a:pt x="310" y="41"/>
                  </a:cubicBezTo>
                  <a:cubicBezTo>
                    <a:pt x="322" y="30"/>
                    <a:pt x="311" y="20"/>
                    <a:pt x="306" y="12"/>
                  </a:cubicBezTo>
                  <a:cubicBezTo>
                    <a:pt x="300" y="4"/>
                    <a:pt x="293" y="27"/>
                    <a:pt x="283" y="20"/>
                  </a:cubicBezTo>
                  <a:cubicBezTo>
                    <a:pt x="274" y="13"/>
                    <a:pt x="267" y="28"/>
                    <a:pt x="254" y="22"/>
                  </a:cubicBezTo>
                  <a:cubicBezTo>
                    <a:pt x="242" y="17"/>
                    <a:pt x="252" y="33"/>
                    <a:pt x="237" y="41"/>
                  </a:cubicBezTo>
                  <a:cubicBezTo>
                    <a:pt x="223" y="49"/>
                    <a:pt x="243" y="56"/>
                    <a:pt x="227" y="60"/>
                  </a:cubicBezTo>
                  <a:cubicBezTo>
                    <a:pt x="210" y="63"/>
                    <a:pt x="226" y="69"/>
                    <a:pt x="208" y="71"/>
                  </a:cubicBezTo>
                  <a:cubicBezTo>
                    <a:pt x="190" y="73"/>
                    <a:pt x="200" y="73"/>
                    <a:pt x="209" y="82"/>
                  </a:cubicBezTo>
                  <a:cubicBezTo>
                    <a:pt x="218" y="92"/>
                    <a:pt x="227" y="91"/>
                    <a:pt x="247" y="86"/>
                  </a:cubicBezTo>
                  <a:cubicBezTo>
                    <a:pt x="267" y="82"/>
                    <a:pt x="242" y="87"/>
                    <a:pt x="241" y="97"/>
                  </a:cubicBezTo>
                  <a:cubicBezTo>
                    <a:pt x="240" y="107"/>
                    <a:pt x="230" y="104"/>
                    <a:pt x="211" y="112"/>
                  </a:cubicBezTo>
                  <a:cubicBezTo>
                    <a:pt x="197" y="117"/>
                    <a:pt x="224" y="137"/>
                    <a:pt x="212" y="133"/>
                  </a:cubicBezTo>
                  <a:cubicBezTo>
                    <a:pt x="199" y="129"/>
                    <a:pt x="210" y="125"/>
                    <a:pt x="184" y="120"/>
                  </a:cubicBezTo>
                  <a:cubicBezTo>
                    <a:pt x="177" y="118"/>
                    <a:pt x="163" y="136"/>
                    <a:pt x="157" y="121"/>
                  </a:cubicBezTo>
                  <a:cubicBezTo>
                    <a:pt x="157" y="120"/>
                    <a:pt x="121" y="108"/>
                    <a:pt x="114" y="111"/>
                  </a:cubicBezTo>
                  <a:cubicBezTo>
                    <a:pt x="105" y="116"/>
                    <a:pt x="103" y="111"/>
                    <a:pt x="92" y="114"/>
                  </a:cubicBezTo>
                  <a:cubicBezTo>
                    <a:pt x="82" y="118"/>
                    <a:pt x="84" y="128"/>
                    <a:pt x="92" y="125"/>
                  </a:cubicBezTo>
                  <a:cubicBezTo>
                    <a:pt x="100" y="122"/>
                    <a:pt x="96" y="140"/>
                    <a:pt x="101" y="151"/>
                  </a:cubicBezTo>
                  <a:cubicBezTo>
                    <a:pt x="87" y="141"/>
                    <a:pt x="78" y="145"/>
                    <a:pt x="69" y="147"/>
                  </a:cubicBezTo>
                  <a:cubicBezTo>
                    <a:pt x="60" y="148"/>
                    <a:pt x="80" y="150"/>
                    <a:pt x="83" y="156"/>
                  </a:cubicBezTo>
                  <a:cubicBezTo>
                    <a:pt x="87" y="163"/>
                    <a:pt x="96" y="161"/>
                    <a:pt x="111" y="162"/>
                  </a:cubicBezTo>
                  <a:cubicBezTo>
                    <a:pt x="127" y="163"/>
                    <a:pt x="127" y="174"/>
                    <a:pt x="105" y="174"/>
                  </a:cubicBezTo>
                  <a:cubicBezTo>
                    <a:pt x="83" y="174"/>
                    <a:pt x="89" y="185"/>
                    <a:pt x="96" y="192"/>
                  </a:cubicBezTo>
                  <a:cubicBezTo>
                    <a:pt x="104" y="200"/>
                    <a:pt x="90" y="193"/>
                    <a:pt x="73" y="195"/>
                  </a:cubicBezTo>
                  <a:cubicBezTo>
                    <a:pt x="56" y="196"/>
                    <a:pt x="81" y="204"/>
                    <a:pt x="68" y="208"/>
                  </a:cubicBezTo>
                  <a:cubicBezTo>
                    <a:pt x="55" y="212"/>
                    <a:pt x="72" y="218"/>
                    <a:pt x="83" y="213"/>
                  </a:cubicBezTo>
                  <a:cubicBezTo>
                    <a:pt x="95" y="208"/>
                    <a:pt x="96" y="218"/>
                    <a:pt x="88" y="221"/>
                  </a:cubicBezTo>
                  <a:cubicBezTo>
                    <a:pt x="81" y="225"/>
                    <a:pt x="95" y="230"/>
                    <a:pt x="103" y="226"/>
                  </a:cubicBezTo>
                  <a:cubicBezTo>
                    <a:pt x="111" y="221"/>
                    <a:pt x="117" y="227"/>
                    <a:pt x="112" y="236"/>
                  </a:cubicBezTo>
                  <a:cubicBezTo>
                    <a:pt x="108" y="245"/>
                    <a:pt x="139" y="238"/>
                    <a:pt x="158" y="238"/>
                  </a:cubicBezTo>
                  <a:cubicBezTo>
                    <a:pt x="176" y="238"/>
                    <a:pt x="178" y="251"/>
                    <a:pt x="155" y="250"/>
                  </a:cubicBezTo>
                  <a:cubicBezTo>
                    <a:pt x="133" y="250"/>
                    <a:pt x="137" y="254"/>
                    <a:pt x="125" y="263"/>
                  </a:cubicBezTo>
                  <a:cubicBezTo>
                    <a:pt x="113" y="273"/>
                    <a:pt x="130" y="269"/>
                    <a:pt x="125" y="272"/>
                  </a:cubicBezTo>
                  <a:cubicBezTo>
                    <a:pt x="120" y="274"/>
                    <a:pt x="116" y="295"/>
                    <a:pt x="107" y="292"/>
                  </a:cubicBezTo>
                  <a:cubicBezTo>
                    <a:pt x="98" y="289"/>
                    <a:pt x="110" y="294"/>
                    <a:pt x="89" y="304"/>
                  </a:cubicBezTo>
                  <a:cubicBezTo>
                    <a:pt x="69" y="313"/>
                    <a:pt x="69" y="313"/>
                    <a:pt x="86" y="313"/>
                  </a:cubicBezTo>
                  <a:cubicBezTo>
                    <a:pt x="102" y="312"/>
                    <a:pt x="105" y="306"/>
                    <a:pt x="118" y="310"/>
                  </a:cubicBezTo>
                  <a:cubicBezTo>
                    <a:pt x="131" y="314"/>
                    <a:pt x="146" y="307"/>
                    <a:pt x="157" y="295"/>
                  </a:cubicBezTo>
                  <a:cubicBezTo>
                    <a:pt x="167" y="284"/>
                    <a:pt x="168" y="284"/>
                    <a:pt x="162" y="297"/>
                  </a:cubicBezTo>
                  <a:cubicBezTo>
                    <a:pt x="157" y="309"/>
                    <a:pt x="165" y="304"/>
                    <a:pt x="184" y="306"/>
                  </a:cubicBezTo>
                  <a:cubicBezTo>
                    <a:pt x="168" y="305"/>
                    <a:pt x="133" y="313"/>
                    <a:pt x="106" y="313"/>
                  </a:cubicBezTo>
                  <a:cubicBezTo>
                    <a:pt x="79" y="313"/>
                    <a:pt x="103" y="322"/>
                    <a:pt x="80" y="326"/>
                  </a:cubicBezTo>
                  <a:cubicBezTo>
                    <a:pt x="57" y="331"/>
                    <a:pt x="81" y="332"/>
                    <a:pt x="76" y="338"/>
                  </a:cubicBezTo>
                  <a:cubicBezTo>
                    <a:pt x="71" y="343"/>
                    <a:pt x="86" y="341"/>
                    <a:pt x="85" y="348"/>
                  </a:cubicBezTo>
                  <a:cubicBezTo>
                    <a:pt x="84" y="355"/>
                    <a:pt x="66" y="338"/>
                    <a:pt x="59" y="344"/>
                  </a:cubicBezTo>
                  <a:cubicBezTo>
                    <a:pt x="52" y="350"/>
                    <a:pt x="46" y="342"/>
                    <a:pt x="32" y="345"/>
                  </a:cubicBezTo>
                  <a:cubicBezTo>
                    <a:pt x="18" y="348"/>
                    <a:pt x="1" y="366"/>
                    <a:pt x="16" y="362"/>
                  </a:cubicBezTo>
                  <a:cubicBezTo>
                    <a:pt x="31" y="358"/>
                    <a:pt x="31" y="366"/>
                    <a:pt x="45" y="362"/>
                  </a:cubicBezTo>
                  <a:cubicBezTo>
                    <a:pt x="59" y="358"/>
                    <a:pt x="86" y="360"/>
                    <a:pt x="86" y="360"/>
                  </a:cubicBezTo>
                  <a:cubicBezTo>
                    <a:pt x="86" y="360"/>
                    <a:pt x="73" y="361"/>
                    <a:pt x="63" y="367"/>
                  </a:cubicBezTo>
                  <a:cubicBezTo>
                    <a:pt x="53" y="374"/>
                    <a:pt x="41" y="373"/>
                    <a:pt x="21" y="382"/>
                  </a:cubicBezTo>
                  <a:cubicBezTo>
                    <a:pt x="0" y="392"/>
                    <a:pt x="21" y="398"/>
                    <a:pt x="30" y="394"/>
                  </a:cubicBezTo>
                  <a:cubicBezTo>
                    <a:pt x="39" y="390"/>
                    <a:pt x="31" y="410"/>
                    <a:pt x="54" y="400"/>
                  </a:cubicBezTo>
                  <a:cubicBezTo>
                    <a:pt x="71" y="393"/>
                    <a:pt x="95" y="391"/>
                    <a:pt x="95" y="391"/>
                  </a:cubicBezTo>
                  <a:cubicBezTo>
                    <a:pt x="95" y="391"/>
                    <a:pt x="66" y="403"/>
                    <a:pt x="47" y="411"/>
                  </a:cubicBezTo>
                  <a:cubicBezTo>
                    <a:pt x="27" y="419"/>
                    <a:pt x="43" y="426"/>
                    <a:pt x="59" y="417"/>
                  </a:cubicBezTo>
                  <a:cubicBezTo>
                    <a:pt x="75" y="409"/>
                    <a:pt x="81" y="414"/>
                    <a:pt x="100" y="411"/>
                  </a:cubicBezTo>
                  <a:cubicBezTo>
                    <a:pt x="120" y="408"/>
                    <a:pt x="63" y="429"/>
                    <a:pt x="71" y="427"/>
                  </a:cubicBezTo>
                  <a:cubicBezTo>
                    <a:pt x="79" y="426"/>
                    <a:pt x="55" y="444"/>
                    <a:pt x="69" y="439"/>
                  </a:cubicBezTo>
                  <a:cubicBezTo>
                    <a:pt x="83" y="435"/>
                    <a:pt x="101" y="431"/>
                    <a:pt x="111" y="438"/>
                  </a:cubicBezTo>
                  <a:cubicBezTo>
                    <a:pt x="121" y="445"/>
                    <a:pt x="135" y="423"/>
                    <a:pt x="156" y="429"/>
                  </a:cubicBezTo>
                  <a:cubicBezTo>
                    <a:pt x="176" y="435"/>
                    <a:pt x="164" y="421"/>
                    <a:pt x="184" y="422"/>
                  </a:cubicBezTo>
                  <a:cubicBezTo>
                    <a:pt x="205" y="423"/>
                    <a:pt x="201" y="404"/>
                    <a:pt x="221" y="407"/>
                  </a:cubicBezTo>
                  <a:cubicBezTo>
                    <a:pt x="241" y="409"/>
                    <a:pt x="230" y="389"/>
                    <a:pt x="249" y="391"/>
                  </a:cubicBezTo>
                  <a:cubicBezTo>
                    <a:pt x="269" y="394"/>
                    <a:pt x="259" y="380"/>
                    <a:pt x="273" y="380"/>
                  </a:cubicBezTo>
                  <a:cubicBezTo>
                    <a:pt x="288" y="380"/>
                    <a:pt x="277" y="372"/>
                    <a:pt x="297" y="371"/>
                  </a:cubicBezTo>
                  <a:cubicBezTo>
                    <a:pt x="316" y="370"/>
                    <a:pt x="325" y="369"/>
                    <a:pt x="328" y="373"/>
                  </a:cubicBezTo>
                  <a:cubicBezTo>
                    <a:pt x="330" y="376"/>
                    <a:pt x="330" y="353"/>
                    <a:pt x="336" y="339"/>
                  </a:cubicBezTo>
                  <a:cubicBezTo>
                    <a:pt x="333" y="345"/>
                    <a:pt x="336" y="363"/>
                    <a:pt x="335" y="374"/>
                  </a:cubicBezTo>
                  <a:cubicBezTo>
                    <a:pt x="334" y="385"/>
                    <a:pt x="352" y="355"/>
                    <a:pt x="363" y="366"/>
                  </a:cubicBezTo>
                  <a:cubicBezTo>
                    <a:pt x="373" y="377"/>
                    <a:pt x="380" y="372"/>
                    <a:pt x="393" y="373"/>
                  </a:cubicBezTo>
                  <a:cubicBezTo>
                    <a:pt x="406" y="374"/>
                    <a:pt x="386" y="356"/>
                    <a:pt x="394" y="350"/>
                  </a:cubicBezTo>
                  <a:cubicBezTo>
                    <a:pt x="402" y="344"/>
                    <a:pt x="399" y="340"/>
                    <a:pt x="412" y="330"/>
                  </a:cubicBezTo>
                  <a:cubicBezTo>
                    <a:pt x="426" y="319"/>
                    <a:pt x="408" y="318"/>
                    <a:pt x="420" y="307"/>
                  </a:cubicBezTo>
                  <a:cubicBezTo>
                    <a:pt x="431" y="295"/>
                    <a:pt x="415" y="295"/>
                    <a:pt x="421" y="285"/>
                  </a:cubicBezTo>
                  <a:cubicBezTo>
                    <a:pt x="428" y="275"/>
                    <a:pt x="422" y="265"/>
                    <a:pt x="424" y="257"/>
                  </a:cubicBezTo>
                  <a:cubicBezTo>
                    <a:pt x="425" y="250"/>
                    <a:pt x="401" y="237"/>
                    <a:pt x="416" y="235"/>
                  </a:cubicBezTo>
                  <a:cubicBezTo>
                    <a:pt x="432" y="234"/>
                    <a:pt x="411" y="220"/>
                    <a:pt x="422" y="219"/>
                  </a:cubicBezTo>
                  <a:cubicBezTo>
                    <a:pt x="434" y="218"/>
                    <a:pt x="411" y="204"/>
                    <a:pt x="412" y="195"/>
                  </a:cubicBezTo>
                  <a:cubicBezTo>
                    <a:pt x="414" y="187"/>
                    <a:pt x="412" y="180"/>
                    <a:pt x="404" y="178"/>
                  </a:cubicBezTo>
                  <a:cubicBezTo>
                    <a:pt x="397" y="175"/>
                    <a:pt x="394" y="160"/>
                    <a:pt x="412" y="164"/>
                  </a:cubicBezTo>
                  <a:cubicBezTo>
                    <a:pt x="429" y="169"/>
                    <a:pt x="418" y="156"/>
                    <a:pt x="426" y="160"/>
                  </a:cubicBezTo>
                  <a:cubicBezTo>
                    <a:pt x="410" y="151"/>
                    <a:pt x="381" y="162"/>
                    <a:pt x="378" y="147"/>
                  </a:cubicBezTo>
                  <a:cubicBezTo>
                    <a:pt x="375" y="132"/>
                    <a:pt x="370" y="147"/>
                    <a:pt x="363" y="126"/>
                  </a:cubicBezTo>
                  <a:cubicBezTo>
                    <a:pt x="357" y="105"/>
                    <a:pt x="349" y="98"/>
                    <a:pt x="336" y="121"/>
                  </a:cubicBezTo>
                  <a:cubicBezTo>
                    <a:pt x="323" y="144"/>
                    <a:pt x="298" y="131"/>
                    <a:pt x="280" y="110"/>
                  </a:cubicBezTo>
                  <a:cubicBezTo>
                    <a:pt x="262" y="90"/>
                    <a:pt x="268" y="79"/>
                    <a:pt x="287" y="79"/>
                  </a:cubicBezTo>
                  <a:cubicBezTo>
                    <a:pt x="305" y="78"/>
                    <a:pt x="288" y="53"/>
                    <a:pt x="311" y="53"/>
                  </a:cubicBezTo>
                  <a:cubicBezTo>
                    <a:pt x="334" y="53"/>
                    <a:pt x="321" y="46"/>
                    <a:pt x="335" y="37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65" name="Freeform 41"/>
            <p:cNvSpPr>
              <a:spLocks/>
            </p:cNvSpPr>
            <p:nvPr userDrawn="1"/>
          </p:nvSpPr>
          <p:spPr bwMode="auto">
            <a:xfrm>
              <a:off x="-9942" y="1154"/>
              <a:ext cx="2419" cy="1530"/>
            </a:xfrm>
            <a:custGeom>
              <a:avLst/>
              <a:gdLst>
                <a:gd name="T0" fmla="*/ 872 w 1024"/>
                <a:gd name="T1" fmla="*/ 445 h 648"/>
                <a:gd name="T2" fmla="*/ 865 w 1024"/>
                <a:gd name="T3" fmla="*/ 334 h 648"/>
                <a:gd name="T4" fmla="*/ 953 w 1024"/>
                <a:gd name="T5" fmla="*/ 331 h 648"/>
                <a:gd name="T6" fmla="*/ 976 w 1024"/>
                <a:gd name="T7" fmla="*/ 272 h 648"/>
                <a:gd name="T8" fmla="*/ 926 w 1024"/>
                <a:gd name="T9" fmla="*/ 236 h 648"/>
                <a:gd name="T10" fmla="*/ 877 w 1024"/>
                <a:gd name="T11" fmla="*/ 235 h 648"/>
                <a:gd name="T12" fmla="*/ 849 w 1024"/>
                <a:gd name="T13" fmla="*/ 194 h 648"/>
                <a:gd name="T14" fmla="*/ 797 w 1024"/>
                <a:gd name="T15" fmla="*/ 189 h 648"/>
                <a:gd name="T16" fmla="*/ 709 w 1024"/>
                <a:gd name="T17" fmla="*/ 139 h 648"/>
                <a:gd name="T18" fmla="*/ 691 w 1024"/>
                <a:gd name="T19" fmla="*/ 102 h 648"/>
                <a:gd name="T20" fmla="*/ 658 w 1024"/>
                <a:gd name="T21" fmla="*/ 33 h 648"/>
                <a:gd name="T22" fmla="*/ 605 w 1024"/>
                <a:gd name="T23" fmla="*/ 10 h 648"/>
                <a:gd name="T24" fmla="*/ 534 w 1024"/>
                <a:gd name="T25" fmla="*/ 49 h 648"/>
                <a:gd name="T26" fmla="*/ 410 w 1024"/>
                <a:gd name="T27" fmla="*/ 24 h 648"/>
                <a:gd name="T28" fmla="*/ 386 w 1024"/>
                <a:gd name="T29" fmla="*/ 99 h 648"/>
                <a:gd name="T30" fmla="*/ 319 w 1024"/>
                <a:gd name="T31" fmla="*/ 141 h 648"/>
                <a:gd name="T32" fmla="*/ 326 w 1024"/>
                <a:gd name="T33" fmla="*/ 203 h 648"/>
                <a:gd name="T34" fmla="*/ 253 w 1024"/>
                <a:gd name="T35" fmla="*/ 227 h 648"/>
                <a:gd name="T36" fmla="*/ 206 w 1024"/>
                <a:gd name="T37" fmla="*/ 280 h 648"/>
                <a:gd name="T38" fmla="*/ 211 w 1024"/>
                <a:gd name="T39" fmla="*/ 340 h 648"/>
                <a:gd name="T40" fmla="*/ 158 w 1024"/>
                <a:gd name="T41" fmla="*/ 345 h 648"/>
                <a:gd name="T42" fmla="*/ 39 w 1024"/>
                <a:gd name="T43" fmla="*/ 334 h 648"/>
                <a:gd name="T44" fmla="*/ 65 w 1024"/>
                <a:gd name="T45" fmla="*/ 384 h 648"/>
                <a:gd name="T46" fmla="*/ 60 w 1024"/>
                <a:gd name="T47" fmla="*/ 472 h 648"/>
                <a:gd name="T48" fmla="*/ 70 w 1024"/>
                <a:gd name="T49" fmla="*/ 595 h 648"/>
                <a:gd name="T50" fmla="*/ 180 w 1024"/>
                <a:gd name="T51" fmla="*/ 567 h 648"/>
                <a:gd name="T52" fmla="*/ 492 w 1024"/>
                <a:gd name="T53" fmla="*/ 596 h 648"/>
                <a:gd name="T54" fmla="*/ 582 w 1024"/>
                <a:gd name="T55" fmla="*/ 595 h 648"/>
                <a:gd name="T56" fmla="*/ 649 w 1024"/>
                <a:gd name="T57" fmla="*/ 575 h 648"/>
                <a:gd name="T58" fmla="*/ 726 w 1024"/>
                <a:gd name="T59" fmla="*/ 562 h 648"/>
                <a:gd name="T60" fmla="*/ 820 w 1024"/>
                <a:gd name="T61" fmla="*/ 551 h 648"/>
                <a:gd name="T62" fmla="*/ 872 w 1024"/>
                <a:gd name="T63" fmla="*/ 445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24" h="648">
                  <a:moveTo>
                    <a:pt x="872" y="445"/>
                  </a:moveTo>
                  <a:cubicBezTo>
                    <a:pt x="779" y="314"/>
                    <a:pt x="837" y="300"/>
                    <a:pt x="865" y="334"/>
                  </a:cubicBezTo>
                  <a:cubicBezTo>
                    <a:pt x="889" y="363"/>
                    <a:pt x="923" y="338"/>
                    <a:pt x="953" y="331"/>
                  </a:cubicBezTo>
                  <a:cubicBezTo>
                    <a:pt x="1024" y="315"/>
                    <a:pt x="992" y="277"/>
                    <a:pt x="976" y="272"/>
                  </a:cubicBezTo>
                  <a:cubicBezTo>
                    <a:pt x="931" y="256"/>
                    <a:pt x="945" y="243"/>
                    <a:pt x="926" y="236"/>
                  </a:cubicBezTo>
                  <a:cubicBezTo>
                    <a:pt x="907" y="228"/>
                    <a:pt x="887" y="240"/>
                    <a:pt x="877" y="235"/>
                  </a:cubicBezTo>
                  <a:cubicBezTo>
                    <a:pt x="830" y="209"/>
                    <a:pt x="904" y="223"/>
                    <a:pt x="849" y="194"/>
                  </a:cubicBezTo>
                  <a:cubicBezTo>
                    <a:pt x="829" y="184"/>
                    <a:pt x="825" y="200"/>
                    <a:pt x="797" y="189"/>
                  </a:cubicBezTo>
                  <a:cubicBezTo>
                    <a:pt x="731" y="162"/>
                    <a:pt x="698" y="150"/>
                    <a:pt x="709" y="139"/>
                  </a:cubicBezTo>
                  <a:cubicBezTo>
                    <a:pt x="719" y="129"/>
                    <a:pt x="722" y="121"/>
                    <a:pt x="691" y="102"/>
                  </a:cubicBezTo>
                  <a:cubicBezTo>
                    <a:pt x="624" y="60"/>
                    <a:pt x="735" y="41"/>
                    <a:pt x="658" y="33"/>
                  </a:cubicBezTo>
                  <a:cubicBezTo>
                    <a:pt x="640" y="32"/>
                    <a:pt x="629" y="0"/>
                    <a:pt x="605" y="10"/>
                  </a:cubicBezTo>
                  <a:cubicBezTo>
                    <a:pt x="574" y="22"/>
                    <a:pt x="531" y="85"/>
                    <a:pt x="534" y="49"/>
                  </a:cubicBezTo>
                  <a:cubicBezTo>
                    <a:pt x="536" y="25"/>
                    <a:pt x="411" y="36"/>
                    <a:pt x="410" y="24"/>
                  </a:cubicBezTo>
                  <a:cubicBezTo>
                    <a:pt x="362" y="37"/>
                    <a:pt x="462" y="99"/>
                    <a:pt x="386" y="99"/>
                  </a:cubicBezTo>
                  <a:cubicBezTo>
                    <a:pt x="316" y="99"/>
                    <a:pt x="371" y="147"/>
                    <a:pt x="319" y="141"/>
                  </a:cubicBezTo>
                  <a:cubicBezTo>
                    <a:pt x="288" y="194"/>
                    <a:pt x="340" y="161"/>
                    <a:pt x="326" y="203"/>
                  </a:cubicBezTo>
                  <a:cubicBezTo>
                    <a:pt x="311" y="245"/>
                    <a:pt x="273" y="198"/>
                    <a:pt x="253" y="227"/>
                  </a:cubicBezTo>
                  <a:cubicBezTo>
                    <a:pt x="233" y="255"/>
                    <a:pt x="224" y="227"/>
                    <a:pt x="206" y="280"/>
                  </a:cubicBezTo>
                  <a:cubicBezTo>
                    <a:pt x="190" y="325"/>
                    <a:pt x="222" y="327"/>
                    <a:pt x="211" y="340"/>
                  </a:cubicBezTo>
                  <a:cubicBezTo>
                    <a:pt x="199" y="353"/>
                    <a:pt x="192" y="321"/>
                    <a:pt x="158" y="345"/>
                  </a:cubicBezTo>
                  <a:cubicBezTo>
                    <a:pt x="97" y="387"/>
                    <a:pt x="118" y="321"/>
                    <a:pt x="39" y="334"/>
                  </a:cubicBezTo>
                  <a:cubicBezTo>
                    <a:pt x="51" y="354"/>
                    <a:pt x="43" y="363"/>
                    <a:pt x="65" y="384"/>
                  </a:cubicBezTo>
                  <a:cubicBezTo>
                    <a:pt x="88" y="406"/>
                    <a:pt x="120" y="450"/>
                    <a:pt x="60" y="472"/>
                  </a:cubicBezTo>
                  <a:cubicBezTo>
                    <a:pt x="0" y="495"/>
                    <a:pt x="62" y="511"/>
                    <a:pt x="70" y="595"/>
                  </a:cubicBezTo>
                  <a:cubicBezTo>
                    <a:pt x="159" y="547"/>
                    <a:pt x="62" y="611"/>
                    <a:pt x="180" y="567"/>
                  </a:cubicBezTo>
                  <a:cubicBezTo>
                    <a:pt x="328" y="512"/>
                    <a:pt x="394" y="648"/>
                    <a:pt x="492" y="596"/>
                  </a:cubicBezTo>
                  <a:cubicBezTo>
                    <a:pt x="590" y="544"/>
                    <a:pt x="523" y="636"/>
                    <a:pt x="582" y="595"/>
                  </a:cubicBezTo>
                  <a:cubicBezTo>
                    <a:pt x="641" y="554"/>
                    <a:pt x="605" y="631"/>
                    <a:pt x="649" y="575"/>
                  </a:cubicBezTo>
                  <a:cubicBezTo>
                    <a:pt x="686" y="528"/>
                    <a:pt x="664" y="578"/>
                    <a:pt x="726" y="562"/>
                  </a:cubicBezTo>
                  <a:cubicBezTo>
                    <a:pt x="755" y="554"/>
                    <a:pt x="830" y="599"/>
                    <a:pt x="820" y="551"/>
                  </a:cubicBezTo>
                  <a:cubicBezTo>
                    <a:pt x="812" y="512"/>
                    <a:pt x="753" y="420"/>
                    <a:pt x="872" y="445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66" name="Freeform 42"/>
            <p:cNvSpPr>
              <a:spLocks/>
            </p:cNvSpPr>
            <p:nvPr userDrawn="1"/>
          </p:nvSpPr>
          <p:spPr bwMode="auto">
            <a:xfrm>
              <a:off x="-14480" y="2642"/>
              <a:ext cx="780" cy="567"/>
            </a:xfrm>
            <a:custGeom>
              <a:avLst/>
              <a:gdLst>
                <a:gd name="T0" fmla="*/ 0 w 330"/>
                <a:gd name="T1" fmla="*/ 59 h 240"/>
                <a:gd name="T2" fmla="*/ 50 w 330"/>
                <a:gd name="T3" fmla="*/ 41 h 240"/>
                <a:gd name="T4" fmla="*/ 113 w 330"/>
                <a:gd name="T5" fmla="*/ 0 h 240"/>
                <a:gd name="T6" fmla="*/ 176 w 330"/>
                <a:gd name="T7" fmla="*/ 34 h 240"/>
                <a:gd name="T8" fmla="*/ 233 w 330"/>
                <a:gd name="T9" fmla="*/ 22 h 240"/>
                <a:gd name="T10" fmla="*/ 259 w 330"/>
                <a:gd name="T11" fmla="*/ 34 h 240"/>
                <a:gd name="T12" fmla="*/ 281 w 330"/>
                <a:gd name="T13" fmla="*/ 60 h 240"/>
                <a:gd name="T14" fmla="*/ 302 w 330"/>
                <a:gd name="T15" fmla="*/ 75 h 240"/>
                <a:gd name="T16" fmla="*/ 309 w 330"/>
                <a:gd name="T17" fmla="*/ 126 h 240"/>
                <a:gd name="T18" fmla="*/ 330 w 330"/>
                <a:gd name="T19" fmla="*/ 182 h 240"/>
                <a:gd name="T20" fmla="*/ 283 w 330"/>
                <a:gd name="T21" fmla="*/ 226 h 240"/>
                <a:gd name="T22" fmla="*/ 249 w 330"/>
                <a:gd name="T23" fmla="*/ 214 h 240"/>
                <a:gd name="T24" fmla="*/ 233 w 330"/>
                <a:gd name="T25" fmla="*/ 235 h 240"/>
                <a:gd name="T26" fmla="*/ 197 w 330"/>
                <a:gd name="T27" fmla="*/ 201 h 240"/>
                <a:gd name="T28" fmla="*/ 185 w 330"/>
                <a:gd name="T29" fmla="*/ 154 h 240"/>
                <a:gd name="T30" fmla="*/ 172 w 330"/>
                <a:gd name="T31" fmla="*/ 149 h 240"/>
                <a:gd name="T32" fmla="*/ 151 w 330"/>
                <a:gd name="T33" fmla="*/ 174 h 240"/>
                <a:gd name="T34" fmla="*/ 130 w 330"/>
                <a:gd name="T35" fmla="*/ 154 h 240"/>
                <a:gd name="T36" fmla="*/ 112 w 330"/>
                <a:gd name="T37" fmla="*/ 120 h 240"/>
                <a:gd name="T38" fmla="*/ 80 w 330"/>
                <a:gd name="T39" fmla="*/ 105 h 240"/>
                <a:gd name="T40" fmla="*/ 44 w 330"/>
                <a:gd name="T41" fmla="*/ 87 h 240"/>
                <a:gd name="T42" fmla="*/ 0 w 330"/>
                <a:gd name="T43" fmla="*/ 59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30" h="240">
                  <a:moveTo>
                    <a:pt x="0" y="59"/>
                  </a:moveTo>
                  <a:cubicBezTo>
                    <a:pt x="26" y="59"/>
                    <a:pt x="31" y="52"/>
                    <a:pt x="50" y="41"/>
                  </a:cubicBezTo>
                  <a:cubicBezTo>
                    <a:pt x="70" y="29"/>
                    <a:pt x="84" y="13"/>
                    <a:pt x="113" y="0"/>
                  </a:cubicBezTo>
                  <a:cubicBezTo>
                    <a:pt x="129" y="23"/>
                    <a:pt x="158" y="40"/>
                    <a:pt x="176" y="34"/>
                  </a:cubicBezTo>
                  <a:cubicBezTo>
                    <a:pt x="194" y="27"/>
                    <a:pt x="215" y="11"/>
                    <a:pt x="233" y="22"/>
                  </a:cubicBezTo>
                  <a:cubicBezTo>
                    <a:pt x="250" y="34"/>
                    <a:pt x="254" y="14"/>
                    <a:pt x="259" y="34"/>
                  </a:cubicBezTo>
                  <a:cubicBezTo>
                    <a:pt x="264" y="53"/>
                    <a:pt x="286" y="34"/>
                    <a:pt x="281" y="60"/>
                  </a:cubicBezTo>
                  <a:cubicBezTo>
                    <a:pt x="277" y="86"/>
                    <a:pt x="284" y="78"/>
                    <a:pt x="302" y="75"/>
                  </a:cubicBezTo>
                  <a:cubicBezTo>
                    <a:pt x="310" y="88"/>
                    <a:pt x="322" y="100"/>
                    <a:pt x="309" y="126"/>
                  </a:cubicBezTo>
                  <a:cubicBezTo>
                    <a:pt x="323" y="147"/>
                    <a:pt x="324" y="165"/>
                    <a:pt x="330" y="182"/>
                  </a:cubicBezTo>
                  <a:cubicBezTo>
                    <a:pt x="298" y="195"/>
                    <a:pt x="296" y="214"/>
                    <a:pt x="283" y="226"/>
                  </a:cubicBezTo>
                  <a:cubicBezTo>
                    <a:pt x="255" y="226"/>
                    <a:pt x="272" y="208"/>
                    <a:pt x="249" y="214"/>
                  </a:cubicBezTo>
                  <a:cubicBezTo>
                    <a:pt x="238" y="217"/>
                    <a:pt x="250" y="240"/>
                    <a:pt x="233" y="235"/>
                  </a:cubicBezTo>
                  <a:cubicBezTo>
                    <a:pt x="215" y="231"/>
                    <a:pt x="223" y="208"/>
                    <a:pt x="197" y="201"/>
                  </a:cubicBezTo>
                  <a:cubicBezTo>
                    <a:pt x="171" y="195"/>
                    <a:pt x="180" y="177"/>
                    <a:pt x="185" y="154"/>
                  </a:cubicBezTo>
                  <a:cubicBezTo>
                    <a:pt x="190" y="131"/>
                    <a:pt x="176" y="135"/>
                    <a:pt x="172" y="149"/>
                  </a:cubicBezTo>
                  <a:cubicBezTo>
                    <a:pt x="169" y="164"/>
                    <a:pt x="167" y="170"/>
                    <a:pt x="151" y="174"/>
                  </a:cubicBezTo>
                  <a:cubicBezTo>
                    <a:pt x="135" y="177"/>
                    <a:pt x="127" y="169"/>
                    <a:pt x="130" y="154"/>
                  </a:cubicBezTo>
                  <a:cubicBezTo>
                    <a:pt x="133" y="139"/>
                    <a:pt x="132" y="125"/>
                    <a:pt x="112" y="120"/>
                  </a:cubicBezTo>
                  <a:cubicBezTo>
                    <a:pt x="93" y="115"/>
                    <a:pt x="89" y="118"/>
                    <a:pt x="80" y="105"/>
                  </a:cubicBezTo>
                  <a:cubicBezTo>
                    <a:pt x="70" y="92"/>
                    <a:pt x="55" y="102"/>
                    <a:pt x="44" y="87"/>
                  </a:cubicBezTo>
                  <a:cubicBezTo>
                    <a:pt x="32" y="73"/>
                    <a:pt x="11" y="86"/>
                    <a:pt x="0" y="59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67" name="Freeform 43"/>
            <p:cNvSpPr>
              <a:spLocks/>
            </p:cNvSpPr>
            <p:nvPr userDrawn="1"/>
          </p:nvSpPr>
          <p:spPr bwMode="auto">
            <a:xfrm>
              <a:off x="-14213" y="2108"/>
              <a:ext cx="697" cy="737"/>
            </a:xfrm>
            <a:custGeom>
              <a:avLst/>
              <a:gdLst>
                <a:gd name="T0" fmla="*/ 189 w 295"/>
                <a:gd name="T1" fmla="*/ 301 h 312"/>
                <a:gd name="T2" fmla="*/ 168 w 295"/>
                <a:gd name="T3" fmla="*/ 286 h 312"/>
                <a:gd name="T4" fmla="*/ 146 w 295"/>
                <a:gd name="T5" fmla="*/ 260 h 312"/>
                <a:gd name="T6" fmla="*/ 120 w 295"/>
                <a:gd name="T7" fmla="*/ 248 h 312"/>
                <a:gd name="T8" fmla="*/ 63 w 295"/>
                <a:gd name="T9" fmla="*/ 260 h 312"/>
                <a:gd name="T10" fmla="*/ 0 w 295"/>
                <a:gd name="T11" fmla="*/ 226 h 312"/>
                <a:gd name="T12" fmla="*/ 28 w 295"/>
                <a:gd name="T13" fmla="*/ 237 h 312"/>
                <a:gd name="T14" fmla="*/ 59 w 295"/>
                <a:gd name="T15" fmla="*/ 237 h 312"/>
                <a:gd name="T16" fmla="*/ 87 w 295"/>
                <a:gd name="T17" fmla="*/ 243 h 312"/>
                <a:gd name="T18" fmla="*/ 74 w 295"/>
                <a:gd name="T19" fmla="*/ 217 h 312"/>
                <a:gd name="T20" fmla="*/ 54 w 295"/>
                <a:gd name="T21" fmla="*/ 209 h 312"/>
                <a:gd name="T22" fmla="*/ 79 w 295"/>
                <a:gd name="T23" fmla="*/ 198 h 312"/>
                <a:gd name="T24" fmla="*/ 53 w 295"/>
                <a:gd name="T25" fmla="*/ 177 h 312"/>
                <a:gd name="T26" fmla="*/ 87 w 295"/>
                <a:gd name="T27" fmla="*/ 118 h 312"/>
                <a:gd name="T28" fmla="*/ 112 w 295"/>
                <a:gd name="T29" fmla="*/ 60 h 312"/>
                <a:gd name="T30" fmla="*/ 128 w 295"/>
                <a:gd name="T31" fmla="*/ 63 h 312"/>
                <a:gd name="T32" fmla="*/ 142 w 295"/>
                <a:gd name="T33" fmla="*/ 76 h 312"/>
                <a:gd name="T34" fmla="*/ 146 w 295"/>
                <a:gd name="T35" fmla="*/ 99 h 312"/>
                <a:gd name="T36" fmla="*/ 147 w 295"/>
                <a:gd name="T37" fmla="*/ 115 h 312"/>
                <a:gd name="T38" fmla="*/ 138 w 295"/>
                <a:gd name="T39" fmla="*/ 136 h 312"/>
                <a:gd name="T40" fmla="*/ 159 w 295"/>
                <a:gd name="T41" fmla="*/ 134 h 312"/>
                <a:gd name="T42" fmla="*/ 180 w 295"/>
                <a:gd name="T43" fmla="*/ 115 h 312"/>
                <a:gd name="T44" fmla="*/ 190 w 295"/>
                <a:gd name="T45" fmla="*/ 94 h 312"/>
                <a:gd name="T46" fmla="*/ 191 w 295"/>
                <a:gd name="T47" fmla="*/ 68 h 312"/>
                <a:gd name="T48" fmla="*/ 178 w 295"/>
                <a:gd name="T49" fmla="*/ 40 h 312"/>
                <a:gd name="T50" fmla="*/ 199 w 295"/>
                <a:gd name="T51" fmla="*/ 22 h 312"/>
                <a:gd name="T52" fmla="*/ 237 w 295"/>
                <a:gd name="T53" fmla="*/ 19 h 312"/>
                <a:gd name="T54" fmla="*/ 289 w 295"/>
                <a:gd name="T55" fmla="*/ 14 h 312"/>
                <a:gd name="T56" fmla="*/ 284 w 295"/>
                <a:gd name="T57" fmla="*/ 40 h 312"/>
                <a:gd name="T58" fmla="*/ 279 w 295"/>
                <a:gd name="T59" fmla="*/ 73 h 312"/>
                <a:gd name="T60" fmla="*/ 276 w 295"/>
                <a:gd name="T61" fmla="*/ 130 h 312"/>
                <a:gd name="T62" fmla="*/ 268 w 295"/>
                <a:gd name="T63" fmla="*/ 167 h 312"/>
                <a:gd name="T64" fmla="*/ 216 w 295"/>
                <a:gd name="T65" fmla="*/ 185 h 312"/>
                <a:gd name="T66" fmla="*/ 201 w 295"/>
                <a:gd name="T67" fmla="*/ 211 h 312"/>
                <a:gd name="T68" fmla="*/ 196 w 295"/>
                <a:gd name="T69" fmla="*/ 271 h 312"/>
                <a:gd name="T70" fmla="*/ 189 w 295"/>
                <a:gd name="T71" fmla="*/ 301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95" h="312">
                  <a:moveTo>
                    <a:pt x="189" y="301"/>
                  </a:moveTo>
                  <a:cubicBezTo>
                    <a:pt x="171" y="304"/>
                    <a:pt x="164" y="312"/>
                    <a:pt x="168" y="286"/>
                  </a:cubicBezTo>
                  <a:cubicBezTo>
                    <a:pt x="173" y="260"/>
                    <a:pt x="151" y="279"/>
                    <a:pt x="146" y="260"/>
                  </a:cubicBezTo>
                  <a:cubicBezTo>
                    <a:pt x="141" y="240"/>
                    <a:pt x="137" y="260"/>
                    <a:pt x="120" y="248"/>
                  </a:cubicBezTo>
                  <a:cubicBezTo>
                    <a:pt x="102" y="237"/>
                    <a:pt x="81" y="253"/>
                    <a:pt x="63" y="260"/>
                  </a:cubicBezTo>
                  <a:cubicBezTo>
                    <a:pt x="45" y="266"/>
                    <a:pt x="16" y="249"/>
                    <a:pt x="0" y="226"/>
                  </a:cubicBezTo>
                  <a:cubicBezTo>
                    <a:pt x="18" y="223"/>
                    <a:pt x="19" y="230"/>
                    <a:pt x="28" y="237"/>
                  </a:cubicBezTo>
                  <a:cubicBezTo>
                    <a:pt x="50" y="253"/>
                    <a:pt x="38" y="219"/>
                    <a:pt x="59" y="237"/>
                  </a:cubicBezTo>
                  <a:cubicBezTo>
                    <a:pt x="69" y="245"/>
                    <a:pt x="67" y="227"/>
                    <a:pt x="87" y="243"/>
                  </a:cubicBezTo>
                  <a:cubicBezTo>
                    <a:pt x="71" y="227"/>
                    <a:pt x="85" y="216"/>
                    <a:pt x="74" y="217"/>
                  </a:cubicBezTo>
                  <a:cubicBezTo>
                    <a:pt x="63" y="219"/>
                    <a:pt x="45" y="211"/>
                    <a:pt x="54" y="209"/>
                  </a:cubicBezTo>
                  <a:cubicBezTo>
                    <a:pt x="64" y="208"/>
                    <a:pt x="94" y="204"/>
                    <a:pt x="79" y="198"/>
                  </a:cubicBezTo>
                  <a:cubicBezTo>
                    <a:pt x="64" y="191"/>
                    <a:pt x="41" y="196"/>
                    <a:pt x="53" y="177"/>
                  </a:cubicBezTo>
                  <a:cubicBezTo>
                    <a:pt x="64" y="157"/>
                    <a:pt x="76" y="152"/>
                    <a:pt x="87" y="118"/>
                  </a:cubicBezTo>
                  <a:cubicBezTo>
                    <a:pt x="98" y="84"/>
                    <a:pt x="102" y="69"/>
                    <a:pt x="112" y="60"/>
                  </a:cubicBezTo>
                  <a:cubicBezTo>
                    <a:pt x="121" y="50"/>
                    <a:pt x="131" y="48"/>
                    <a:pt x="128" y="63"/>
                  </a:cubicBezTo>
                  <a:cubicBezTo>
                    <a:pt x="125" y="78"/>
                    <a:pt x="144" y="55"/>
                    <a:pt x="142" y="76"/>
                  </a:cubicBezTo>
                  <a:cubicBezTo>
                    <a:pt x="141" y="97"/>
                    <a:pt x="138" y="102"/>
                    <a:pt x="146" y="99"/>
                  </a:cubicBezTo>
                  <a:cubicBezTo>
                    <a:pt x="154" y="95"/>
                    <a:pt x="157" y="118"/>
                    <a:pt x="147" y="115"/>
                  </a:cubicBezTo>
                  <a:cubicBezTo>
                    <a:pt x="138" y="112"/>
                    <a:pt x="152" y="139"/>
                    <a:pt x="138" y="136"/>
                  </a:cubicBezTo>
                  <a:cubicBezTo>
                    <a:pt x="123" y="133"/>
                    <a:pt x="154" y="149"/>
                    <a:pt x="159" y="134"/>
                  </a:cubicBezTo>
                  <a:cubicBezTo>
                    <a:pt x="164" y="120"/>
                    <a:pt x="162" y="123"/>
                    <a:pt x="180" y="115"/>
                  </a:cubicBezTo>
                  <a:cubicBezTo>
                    <a:pt x="198" y="107"/>
                    <a:pt x="195" y="100"/>
                    <a:pt x="190" y="94"/>
                  </a:cubicBezTo>
                  <a:cubicBezTo>
                    <a:pt x="185" y="87"/>
                    <a:pt x="206" y="68"/>
                    <a:pt x="191" y="68"/>
                  </a:cubicBezTo>
                  <a:cubicBezTo>
                    <a:pt x="177" y="68"/>
                    <a:pt x="177" y="53"/>
                    <a:pt x="178" y="40"/>
                  </a:cubicBezTo>
                  <a:cubicBezTo>
                    <a:pt x="180" y="27"/>
                    <a:pt x="188" y="26"/>
                    <a:pt x="199" y="22"/>
                  </a:cubicBezTo>
                  <a:cubicBezTo>
                    <a:pt x="211" y="19"/>
                    <a:pt x="225" y="14"/>
                    <a:pt x="237" y="19"/>
                  </a:cubicBezTo>
                  <a:cubicBezTo>
                    <a:pt x="248" y="24"/>
                    <a:pt x="268" y="0"/>
                    <a:pt x="289" y="14"/>
                  </a:cubicBezTo>
                  <a:cubicBezTo>
                    <a:pt x="279" y="26"/>
                    <a:pt x="276" y="30"/>
                    <a:pt x="284" y="40"/>
                  </a:cubicBezTo>
                  <a:cubicBezTo>
                    <a:pt x="276" y="55"/>
                    <a:pt x="295" y="52"/>
                    <a:pt x="279" y="73"/>
                  </a:cubicBezTo>
                  <a:cubicBezTo>
                    <a:pt x="263" y="94"/>
                    <a:pt x="256" y="128"/>
                    <a:pt x="276" y="130"/>
                  </a:cubicBezTo>
                  <a:cubicBezTo>
                    <a:pt x="295" y="131"/>
                    <a:pt x="282" y="151"/>
                    <a:pt x="268" y="167"/>
                  </a:cubicBezTo>
                  <a:cubicBezTo>
                    <a:pt x="253" y="183"/>
                    <a:pt x="238" y="183"/>
                    <a:pt x="216" y="185"/>
                  </a:cubicBezTo>
                  <a:cubicBezTo>
                    <a:pt x="193" y="186"/>
                    <a:pt x="194" y="190"/>
                    <a:pt x="201" y="211"/>
                  </a:cubicBezTo>
                  <a:cubicBezTo>
                    <a:pt x="208" y="232"/>
                    <a:pt x="186" y="255"/>
                    <a:pt x="196" y="271"/>
                  </a:cubicBezTo>
                  <a:cubicBezTo>
                    <a:pt x="206" y="287"/>
                    <a:pt x="181" y="289"/>
                    <a:pt x="189" y="301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68" name="Freeform 44"/>
            <p:cNvSpPr>
              <a:spLocks/>
            </p:cNvSpPr>
            <p:nvPr userDrawn="1"/>
          </p:nvSpPr>
          <p:spPr bwMode="auto">
            <a:xfrm>
              <a:off x="-8648" y="5330"/>
              <a:ext cx="4935" cy="2072"/>
            </a:xfrm>
            <a:custGeom>
              <a:avLst/>
              <a:gdLst>
                <a:gd name="T0" fmla="*/ 1586 w 2089"/>
                <a:gd name="T1" fmla="*/ 73 h 877"/>
                <a:gd name="T2" fmla="*/ 1331 w 2089"/>
                <a:gd name="T3" fmla="*/ 147 h 877"/>
                <a:gd name="T4" fmla="*/ 1169 w 2089"/>
                <a:gd name="T5" fmla="*/ 147 h 877"/>
                <a:gd name="T6" fmla="*/ 1100 w 2089"/>
                <a:gd name="T7" fmla="*/ 113 h 877"/>
                <a:gd name="T8" fmla="*/ 1006 w 2089"/>
                <a:gd name="T9" fmla="*/ 71 h 877"/>
                <a:gd name="T10" fmla="*/ 900 w 2089"/>
                <a:gd name="T11" fmla="*/ 37 h 877"/>
                <a:gd name="T12" fmla="*/ 706 w 2089"/>
                <a:gd name="T13" fmla="*/ 74 h 877"/>
                <a:gd name="T14" fmla="*/ 543 w 2089"/>
                <a:gd name="T15" fmla="*/ 150 h 877"/>
                <a:gd name="T16" fmla="*/ 317 w 2089"/>
                <a:gd name="T17" fmla="*/ 154 h 877"/>
                <a:gd name="T18" fmla="*/ 439 w 2089"/>
                <a:gd name="T19" fmla="*/ 203 h 877"/>
                <a:gd name="T20" fmla="*/ 335 w 2089"/>
                <a:gd name="T21" fmla="*/ 233 h 877"/>
                <a:gd name="T22" fmla="*/ 225 w 2089"/>
                <a:gd name="T23" fmla="*/ 244 h 877"/>
                <a:gd name="T24" fmla="*/ 171 w 2089"/>
                <a:gd name="T25" fmla="*/ 246 h 877"/>
                <a:gd name="T26" fmla="*/ 86 w 2089"/>
                <a:gd name="T27" fmla="*/ 285 h 877"/>
                <a:gd name="T28" fmla="*/ 47 w 2089"/>
                <a:gd name="T29" fmla="*/ 315 h 877"/>
                <a:gd name="T30" fmla="*/ 100 w 2089"/>
                <a:gd name="T31" fmla="*/ 364 h 877"/>
                <a:gd name="T32" fmla="*/ 105 w 2089"/>
                <a:gd name="T33" fmla="*/ 417 h 877"/>
                <a:gd name="T34" fmla="*/ 109 w 2089"/>
                <a:gd name="T35" fmla="*/ 447 h 877"/>
                <a:gd name="T36" fmla="*/ 116 w 2089"/>
                <a:gd name="T37" fmla="*/ 493 h 877"/>
                <a:gd name="T38" fmla="*/ 86 w 2089"/>
                <a:gd name="T39" fmla="*/ 488 h 877"/>
                <a:gd name="T40" fmla="*/ 72 w 2089"/>
                <a:gd name="T41" fmla="*/ 511 h 877"/>
                <a:gd name="T42" fmla="*/ 86 w 2089"/>
                <a:gd name="T43" fmla="*/ 571 h 877"/>
                <a:gd name="T44" fmla="*/ 146 w 2089"/>
                <a:gd name="T45" fmla="*/ 583 h 877"/>
                <a:gd name="T46" fmla="*/ 181 w 2089"/>
                <a:gd name="T47" fmla="*/ 658 h 877"/>
                <a:gd name="T48" fmla="*/ 234 w 2089"/>
                <a:gd name="T49" fmla="*/ 681 h 877"/>
                <a:gd name="T50" fmla="*/ 231 w 2089"/>
                <a:gd name="T51" fmla="*/ 711 h 877"/>
                <a:gd name="T52" fmla="*/ 220 w 2089"/>
                <a:gd name="T53" fmla="*/ 739 h 877"/>
                <a:gd name="T54" fmla="*/ 301 w 2089"/>
                <a:gd name="T55" fmla="*/ 734 h 877"/>
                <a:gd name="T56" fmla="*/ 229 w 2089"/>
                <a:gd name="T57" fmla="*/ 776 h 877"/>
                <a:gd name="T58" fmla="*/ 294 w 2089"/>
                <a:gd name="T59" fmla="*/ 778 h 877"/>
                <a:gd name="T60" fmla="*/ 363 w 2089"/>
                <a:gd name="T61" fmla="*/ 764 h 877"/>
                <a:gd name="T62" fmla="*/ 418 w 2089"/>
                <a:gd name="T63" fmla="*/ 787 h 877"/>
                <a:gd name="T64" fmla="*/ 490 w 2089"/>
                <a:gd name="T65" fmla="*/ 849 h 877"/>
                <a:gd name="T66" fmla="*/ 577 w 2089"/>
                <a:gd name="T67" fmla="*/ 785 h 877"/>
                <a:gd name="T68" fmla="*/ 658 w 2089"/>
                <a:gd name="T69" fmla="*/ 773 h 877"/>
                <a:gd name="T70" fmla="*/ 780 w 2089"/>
                <a:gd name="T71" fmla="*/ 854 h 877"/>
                <a:gd name="T72" fmla="*/ 895 w 2089"/>
                <a:gd name="T73" fmla="*/ 845 h 877"/>
                <a:gd name="T74" fmla="*/ 951 w 2089"/>
                <a:gd name="T75" fmla="*/ 767 h 877"/>
                <a:gd name="T76" fmla="*/ 1066 w 2089"/>
                <a:gd name="T77" fmla="*/ 783 h 877"/>
                <a:gd name="T78" fmla="*/ 1119 w 2089"/>
                <a:gd name="T79" fmla="*/ 769 h 877"/>
                <a:gd name="T80" fmla="*/ 1100 w 2089"/>
                <a:gd name="T81" fmla="*/ 850 h 877"/>
                <a:gd name="T82" fmla="*/ 1176 w 2089"/>
                <a:gd name="T83" fmla="*/ 833 h 877"/>
                <a:gd name="T84" fmla="*/ 1172 w 2089"/>
                <a:gd name="T85" fmla="*/ 739 h 877"/>
                <a:gd name="T86" fmla="*/ 1324 w 2089"/>
                <a:gd name="T87" fmla="*/ 716 h 877"/>
                <a:gd name="T88" fmla="*/ 1670 w 2089"/>
                <a:gd name="T89" fmla="*/ 670 h 877"/>
                <a:gd name="T90" fmla="*/ 1789 w 2089"/>
                <a:gd name="T91" fmla="*/ 675 h 877"/>
                <a:gd name="T92" fmla="*/ 1863 w 2089"/>
                <a:gd name="T93" fmla="*/ 638 h 877"/>
                <a:gd name="T94" fmla="*/ 1987 w 2089"/>
                <a:gd name="T95" fmla="*/ 668 h 877"/>
                <a:gd name="T96" fmla="*/ 2089 w 2089"/>
                <a:gd name="T97" fmla="*/ 688 h 877"/>
                <a:gd name="T98" fmla="*/ 2073 w 2089"/>
                <a:gd name="T99" fmla="*/ 658 h 877"/>
                <a:gd name="T100" fmla="*/ 2036 w 2089"/>
                <a:gd name="T101" fmla="*/ 596 h 877"/>
                <a:gd name="T102" fmla="*/ 1976 w 2089"/>
                <a:gd name="T103" fmla="*/ 506 h 877"/>
                <a:gd name="T104" fmla="*/ 1946 w 2089"/>
                <a:gd name="T105" fmla="*/ 435 h 877"/>
                <a:gd name="T106" fmla="*/ 1953 w 2089"/>
                <a:gd name="T107" fmla="*/ 366 h 877"/>
                <a:gd name="T108" fmla="*/ 1981 w 2089"/>
                <a:gd name="T109" fmla="*/ 318 h 877"/>
                <a:gd name="T110" fmla="*/ 1896 w 2089"/>
                <a:gd name="T111" fmla="*/ 253 h 877"/>
                <a:gd name="T112" fmla="*/ 1834 w 2089"/>
                <a:gd name="T113" fmla="*/ 144 h 877"/>
                <a:gd name="T114" fmla="*/ 1771 w 2089"/>
                <a:gd name="T115" fmla="*/ 75 h 877"/>
                <a:gd name="T116" fmla="*/ 1586 w 2089"/>
                <a:gd name="T117" fmla="*/ 73 h 8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089" h="877">
                  <a:moveTo>
                    <a:pt x="1586" y="73"/>
                  </a:moveTo>
                  <a:cubicBezTo>
                    <a:pt x="1455" y="241"/>
                    <a:pt x="1399" y="117"/>
                    <a:pt x="1331" y="147"/>
                  </a:cubicBezTo>
                  <a:cubicBezTo>
                    <a:pt x="1239" y="189"/>
                    <a:pt x="1181" y="145"/>
                    <a:pt x="1169" y="147"/>
                  </a:cubicBezTo>
                  <a:cubicBezTo>
                    <a:pt x="1124" y="156"/>
                    <a:pt x="1176" y="115"/>
                    <a:pt x="1100" y="113"/>
                  </a:cubicBezTo>
                  <a:cubicBezTo>
                    <a:pt x="1024" y="111"/>
                    <a:pt x="1073" y="64"/>
                    <a:pt x="1006" y="71"/>
                  </a:cubicBezTo>
                  <a:cubicBezTo>
                    <a:pt x="939" y="78"/>
                    <a:pt x="944" y="0"/>
                    <a:pt x="900" y="37"/>
                  </a:cubicBezTo>
                  <a:cubicBezTo>
                    <a:pt x="856" y="74"/>
                    <a:pt x="773" y="25"/>
                    <a:pt x="706" y="74"/>
                  </a:cubicBezTo>
                  <a:cubicBezTo>
                    <a:pt x="639" y="122"/>
                    <a:pt x="593" y="90"/>
                    <a:pt x="543" y="150"/>
                  </a:cubicBezTo>
                  <a:cubicBezTo>
                    <a:pt x="492" y="210"/>
                    <a:pt x="347" y="97"/>
                    <a:pt x="317" y="154"/>
                  </a:cubicBezTo>
                  <a:cubicBezTo>
                    <a:pt x="287" y="212"/>
                    <a:pt x="372" y="180"/>
                    <a:pt x="439" y="203"/>
                  </a:cubicBezTo>
                  <a:cubicBezTo>
                    <a:pt x="402" y="216"/>
                    <a:pt x="287" y="214"/>
                    <a:pt x="335" y="233"/>
                  </a:cubicBezTo>
                  <a:cubicBezTo>
                    <a:pt x="375" y="248"/>
                    <a:pt x="240" y="256"/>
                    <a:pt x="225" y="244"/>
                  </a:cubicBezTo>
                  <a:cubicBezTo>
                    <a:pt x="201" y="226"/>
                    <a:pt x="185" y="272"/>
                    <a:pt x="171" y="246"/>
                  </a:cubicBezTo>
                  <a:cubicBezTo>
                    <a:pt x="158" y="221"/>
                    <a:pt x="121" y="269"/>
                    <a:pt x="86" y="285"/>
                  </a:cubicBezTo>
                  <a:cubicBezTo>
                    <a:pt x="52" y="302"/>
                    <a:pt x="31" y="281"/>
                    <a:pt x="47" y="315"/>
                  </a:cubicBezTo>
                  <a:cubicBezTo>
                    <a:pt x="71" y="368"/>
                    <a:pt x="0" y="367"/>
                    <a:pt x="100" y="364"/>
                  </a:cubicBezTo>
                  <a:cubicBezTo>
                    <a:pt x="28" y="389"/>
                    <a:pt x="121" y="403"/>
                    <a:pt x="105" y="417"/>
                  </a:cubicBezTo>
                  <a:cubicBezTo>
                    <a:pt x="88" y="431"/>
                    <a:pt x="135" y="440"/>
                    <a:pt x="109" y="447"/>
                  </a:cubicBezTo>
                  <a:cubicBezTo>
                    <a:pt x="84" y="454"/>
                    <a:pt x="144" y="497"/>
                    <a:pt x="116" y="493"/>
                  </a:cubicBezTo>
                  <a:cubicBezTo>
                    <a:pt x="88" y="488"/>
                    <a:pt x="121" y="539"/>
                    <a:pt x="86" y="488"/>
                  </a:cubicBezTo>
                  <a:cubicBezTo>
                    <a:pt x="72" y="467"/>
                    <a:pt x="45" y="488"/>
                    <a:pt x="72" y="511"/>
                  </a:cubicBezTo>
                  <a:cubicBezTo>
                    <a:pt x="100" y="534"/>
                    <a:pt x="54" y="596"/>
                    <a:pt x="86" y="571"/>
                  </a:cubicBezTo>
                  <a:cubicBezTo>
                    <a:pt x="118" y="546"/>
                    <a:pt x="121" y="571"/>
                    <a:pt x="146" y="583"/>
                  </a:cubicBezTo>
                  <a:cubicBezTo>
                    <a:pt x="209" y="611"/>
                    <a:pt x="139" y="658"/>
                    <a:pt x="181" y="658"/>
                  </a:cubicBezTo>
                  <a:cubicBezTo>
                    <a:pt x="215" y="658"/>
                    <a:pt x="208" y="691"/>
                    <a:pt x="234" y="681"/>
                  </a:cubicBezTo>
                  <a:cubicBezTo>
                    <a:pt x="259" y="672"/>
                    <a:pt x="257" y="721"/>
                    <a:pt x="231" y="711"/>
                  </a:cubicBezTo>
                  <a:cubicBezTo>
                    <a:pt x="206" y="702"/>
                    <a:pt x="218" y="727"/>
                    <a:pt x="220" y="739"/>
                  </a:cubicBezTo>
                  <a:cubicBezTo>
                    <a:pt x="220" y="737"/>
                    <a:pt x="302" y="728"/>
                    <a:pt x="301" y="734"/>
                  </a:cubicBezTo>
                  <a:cubicBezTo>
                    <a:pt x="296" y="760"/>
                    <a:pt x="208" y="748"/>
                    <a:pt x="229" y="776"/>
                  </a:cubicBezTo>
                  <a:cubicBezTo>
                    <a:pt x="238" y="788"/>
                    <a:pt x="280" y="760"/>
                    <a:pt x="294" y="778"/>
                  </a:cubicBezTo>
                  <a:cubicBezTo>
                    <a:pt x="297" y="783"/>
                    <a:pt x="365" y="782"/>
                    <a:pt x="363" y="764"/>
                  </a:cubicBezTo>
                  <a:cubicBezTo>
                    <a:pt x="365" y="785"/>
                    <a:pt x="446" y="764"/>
                    <a:pt x="418" y="787"/>
                  </a:cubicBezTo>
                  <a:cubicBezTo>
                    <a:pt x="390" y="810"/>
                    <a:pt x="478" y="877"/>
                    <a:pt x="490" y="849"/>
                  </a:cubicBezTo>
                  <a:cubicBezTo>
                    <a:pt x="498" y="830"/>
                    <a:pt x="596" y="829"/>
                    <a:pt x="577" y="785"/>
                  </a:cubicBezTo>
                  <a:cubicBezTo>
                    <a:pt x="563" y="750"/>
                    <a:pt x="616" y="744"/>
                    <a:pt x="658" y="773"/>
                  </a:cubicBezTo>
                  <a:cubicBezTo>
                    <a:pt x="699" y="803"/>
                    <a:pt x="729" y="785"/>
                    <a:pt x="780" y="854"/>
                  </a:cubicBezTo>
                  <a:cubicBezTo>
                    <a:pt x="796" y="876"/>
                    <a:pt x="900" y="847"/>
                    <a:pt x="895" y="845"/>
                  </a:cubicBezTo>
                  <a:cubicBezTo>
                    <a:pt x="934" y="866"/>
                    <a:pt x="884" y="822"/>
                    <a:pt x="951" y="767"/>
                  </a:cubicBezTo>
                  <a:cubicBezTo>
                    <a:pt x="1017" y="711"/>
                    <a:pt x="997" y="783"/>
                    <a:pt x="1066" y="783"/>
                  </a:cubicBezTo>
                  <a:cubicBezTo>
                    <a:pt x="1083" y="783"/>
                    <a:pt x="1102" y="734"/>
                    <a:pt x="1119" y="769"/>
                  </a:cubicBezTo>
                  <a:cubicBezTo>
                    <a:pt x="1151" y="836"/>
                    <a:pt x="1077" y="790"/>
                    <a:pt x="1100" y="850"/>
                  </a:cubicBezTo>
                  <a:cubicBezTo>
                    <a:pt x="1160" y="865"/>
                    <a:pt x="1149" y="859"/>
                    <a:pt x="1176" y="833"/>
                  </a:cubicBezTo>
                  <a:cubicBezTo>
                    <a:pt x="1174" y="803"/>
                    <a:pt x="1169" y="792"/>
                    <a:pt x="1172" y="739"/>
                  </a:cubicBezTo>
                  <a:cubicBezTo>
                    <a:pt x="1206" y="730"/>
                    <a:pt x="1248" y="783"/>
                    <a:pt x="1324" y="716"/>
                  </a:cubicBezTo>
                  <a:cubicBezTo>
                    <a:pt x="1453" y="783"/>
                    <a:pt x="1505" y="670"/>
                    <a:pt x="1670" y="670"/>
                  </a:cubicBezTo>
                  <a:cubicBezTo>
                    <a:pt x="1773" y="670"/>
                    <a:pt x="1741" y="617"/>
                    <a:pt x="1789" y="675"/>
                  </a:cubicBezTo>
                  <a:cubicBezTo>
                    <a:pt x="1821" y="645"/>
                    <a:pt x="1800" y="632"/>
                    <a:pt x="1863" y="638"/>
                  </a:cubicBezTo>
                  <a:cubicBezTo>
                    <a:pt x="1972" y="648"/>
                    <a:pt x="1935" y="668"/>
                    <a:pt x="1987" y="668"/>
                  </a:cubicBezTo>
                  <a:cubicBezTo>
                    <a:pt x="2052" y="668"/>
                    <a:pt x="1999" y="737"/>
                    <a:pt x="2089" y="688"/>
                  </a:cubicBezTo>
                  <a:cubicBezTo>
                    <a:pt x="2086" y="676"/>
                    <a:pt x="2087" y="663"/>
                    <a:pt x="2073" y="658"/>
                  </a:cubicBezTo>
                  <a:cubicBezTo>
                    <a:pt x="2043" y="648"/>
                    <a:pt x="2066" y="589"/>
                    <a:pt x="2036" y="596"/>
                  </a:cubicBezTo>
                  <a:cubicBezTo>
                    <a:pt x="2006" y="603"/>
                    <a:pt x="1967" y="555"/>
                    <a:pt x="1976" y="506"/>
                  </a:cubicBezTo>
                  <a:cubicBezTo>
                    <a:pt x="1986" y="458"/>
                    <a:pt x="1956" y="502"/>
                    <a:pt x="1946" y="435"/>
                  </a:cubicBezTo>
                  <a:cubicBezTo>
                    <a:pt x="1937" y="368"/>
                    <a:pt x="1914" y="355"/>
                    <a:pt x="1953" y="366"/>
                  </a:cubicBezTo>
                  <a:cubicBezTo>
                    <a:pt x="1992" y="378"/>
                    <a:pt x="1956" y="343"/>
                    <a:pt x="1981" y="318"/>
                  </a:cubicBezTo>
                  <a:cubicBezTo>
                    <a:pt x="1933" y="279"/>
                    <a:pt x="1988" y="274"/>
                    <a:pt x="1896" y="253"/>
                  </a:cubicBezTo>
                  <a:cubicBezTo>
                    <a:pt x="1807" y="233"/>
                    <a:pt x="1892" y="188"/>
                    <a:pt x="1834" y="144"/>
                  </a:cubicBezTo>
                  <a:cubicBezTo>
                    <a:pt x="1730" y="134"/>
                    <a:pt x="1826" y="53"/>
                    <a:pt x="1771" y="75"/>
                  </a:cubicBezTo>
                  <a:cubicBezTo>
                    <a:pt x="1680" y="111"/>
                    <a:pt x="1636" y="56"/>
                    <a:pt x="1586" y="73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69" name="Freeform 45"/>
            <p:cNvSpPr>
              <a:spLocks/>
            </p:cNvSpPr>
            <p:nvPr userDrawn="1"/>
          </p:nvSpPr>
          <p:spPr bwMode="auto">
            <a:xfrm>
              <a:off x="-8721" y="3341"/>
              <a:ext cx="820" cy="1042"/>
            </a:xfrm>
            <a:custGeom>
              <a:avLst/>
              <a:gdLst>
                <a:gd name="T0" fmla="*/ 160 w 347"/>
                <a:gd name="T1" fmla="*/ 430 h 441"/>
                <a:gd name="T2" fmla="*/ 190 w 347"/>
                <a:gd name="T3" fmla="*/ 425 h 441"/>
                <a:gd name="T4" fmla="*/ 222 w 347"/>
                <a:gd name="T5" fmla="*/ 346 h 441"/>
                <a:gd name="T6" fmla="*/ 258 w 347"/>
                <a:gd name="T7" fmla="*/ 358 h 441"/>
                <a:gd name="T8" fmla="*/ 292 w 347"/>
                <a:gd name="T9" fmla="*/ 361 h 441"/>
                <a:gd name="T10" fmla="*/ 322 w 347"/>
                <a:gd name="T11" fmla="*/ 347 h 441"/>
                <a:gd name="T12" fmla="*/ 287 w 347"/>
                <a:gd name="T13" fmla="*/ 269 h 441"/>
                <a:gd name="T14" fmla="*/ 266 w 347"/>
                <a:gd name="T15" fmla="*/ 199 h 441"/>
                <a:gd name="T16" fmla="*/ 250 w 347"/>
                <a:gd name="T17" fmla="*/ 133 h 441"/>
                <a:gd name="T18" fmla="*/ 234 w 347"/>
                <a:gd name="T19" fmla="*/ 105 h 441"/>
                <a:gd name="T20" fmla="*/ 188 w 347"/>
                <a:gd name="T21" fmla="*/ 85 h 441"/>
                <a:gd name="T22" fmla="*/ 150 w 347"/>
                <a:gd name="T23" fmla="*/ 63 h 441"/>
                <a:gd name="T24" fmla="*/ 52 w 347"/>
                <a:gd name="T25" fmla="*/ 56 h 441"/>
                <a:gd name="T26" fmla="*/ 0 w 347"/>
                <a:gd name="T27" fmla="*/ 73 h 441"/>
                <a:gd name="T28" fmla="*/ 34 w 347"/>
                <a:gd name="T29" fmla="*/ 131 h 441"/>
                <a:gd name="T30" fmla="*/ 58 w 347"/>
                <a:gd name="T31" fmla="*/ 177 h 441"/>
                <a:gd name="T32" fmla="*/ 91 w 347"/>
                <a:gd name="T33" fmla="*/ 208 h 441"/>
                <a:gd name="T34" fmla="*/ 112 w 347"/>
                <a:gd name="T35" fmla="*/ 252 h 441"/>
                <a:gd name="T36" fmla="*/ 114 w 347"/>
                <a:gd name="T37" fmla="*/ 297 h 441"/>
                <a:gd name="T38" fmla="*/ 123 w 347"/>
                <a:gd name="T39" fmla="*/ 338 h 441"/>
                <a:gd name="T40" fmla="*/ 145 w 347"/>
                <a:gd name="T41" fmla="*/ 362 h 441"/>
                <a:gd name="T42" fmla="*/ 156 w 347"/>
                <a:gd name="T43" fmla="*/ 388 h 441"/>
                <a:gd name="T44" fmla="*/ 160 w 347"/>
                <a:gd name="T45" fmla="*/ 430 h 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47" h="441">
                  <a:moveTo>
                    <a:pt x="160" y="430"/>
                  </a:moveTo>
                  <a:cubicBezTo>
                    <a:pt x="188" y="441"/>
                    <a:pt x="165" y="423"/>
                    <a:pt x="190" y="425"/>
                  </a:cubicBezTo>
                  <a:cubicBezTo>
                    <a:pt x="215" y="426"/>
                    <a:pt x="214" y="352"/>
                    <a:pt x="222" y="346"/>
                  </a:cubicBezTo>
                  <a:cubicBezTo>
                    <a:pt x="237" y="335"/>
                    <a:pt x="246" y="367"/>
                    <a:pt x="258" y="358"/>
                  </a:cubicBezTo>
                  <a:cubicBezTo>
                    <a:pt x="270" y="349"/>
                    <a:pt x="278" y="372"/>
                    <a:pt x="292" y="361"/>
                  </a:cubicBezTo>
                  <a:cubicBezTo>
                    <a:pt x="306" y="350"/>
                    <a:pt x="347" y="365"/>
                    <a:pt x="322" y="347"/>
                  </a:cubicBezTo>
                  <a:cubicBezTo>
                    <a:pt x="298" y="330"/>
                    <a:pt x="307" y="295"/>
                    <a:pt x="287" y="269"/>
                  </a:cubicBezTo>
                  <a:cubicBezTo>
                    <a:pt x="267" y="243"/>
                    <a:pt x="293" y="245"/>
                    <a:pt x="266" y="199"/>
                  </a:cubicBezTo>
                  <a:cubicBezTo>
                    <a:pt x="239" y="153"/>
                    <a:pt x="265" y="147"/>
                    <a:pt x="250" y="133"/>
                  </a:cubicBezTo>
                  <a:cubicBezTo>
                    <a:pt x="234" y="119"/>
                    <a:pt x="261" y="106"/>
                    <a:pt x="234" y="105"/>
                  </a:cubicBezTo>
                  <a:cubicBezTo>
                    <a:pt x="207" y="103"/>
                    <a:pt x="212" y="78"/>
                    <a:pt x="188" y="85"/>
                  </a:cubicBezTo>
                  <a:cubicBezTo>
                    <a:pt x="164" y="91"/>
                    <a:pt x="174" y="60"/>
                    <a:pt x="150" y="63"/>
                  </a:cubicBezTo>
                  <a:cubicBezTo>
                    <a:pt x="117" y="68"/>
                    <a:pt x="103" y="0"/>
                    <a:pt x="52" y="56"/>
                  </a:cubicBezTo>
                  <a:cubicBezTo>
                    <a:pt x="36" y="73"/>
                    <a:pt x="15" y="74"/>
                    <a:pt x="0" y="73"/>
                  </a:cubicBezTo>
                  <a:cubicBezTo>
                    <a:pt x="18" y="86"/>
                    <a:pt x="25" y="131"/>
                    <a:pt x="34" y="131"/>
                  </a:cubicBezTo>
                  <a:cubicBezTo>
                    <a:pt x="42" y="131"/>
                    <a:pt x="55" y="157"/>
                    <a:pt x="58" y="177"/>
                  </a:cubicBezTo>
                  <a:cubicBezTo>
                    <a:pt x="62" y="196"/>
                    <a:pt x="99" y="196"/>
                    <a:pt x="91" y="208"/>
                  </a:cubicBezTo>
                  <a:cubicBezTo>
                    <a:pt x="83" y="219"/>
                    <a:pt x="125" y="234"/>
                    <a:pt x="112" y="252"/>
                  </a:cubicBezTo>
                  <a:cubicBezTo>
                    <a:pt x="99" y="270"/>
                    <a:pt x="122" y="284"/>
                    <a:pt x="114" y="297"/>
                  </a:cubicBezTo>
                  <a:cubicBezTo>
                    <a:pt x="105" y="310"/>
                    <a:pt x="127" y="322"/>
                    <a:pt x="123" y="338"/>
                  </a:cubicBezTo>
                  <a:cubicBezTo>
                    <a:pt x="120" y="354"/>
                    <a:pt x="150" y="352"/>
                    <a:pt x="145" y="362"/>
                  </a:cubicBezTo>
                  <a:cubicBezTo>
                    <a:pt x="140" y="372"/>
                    <a:pt x="163" y="382"/>
                    <a:pt x="156" y="388"/>
                  </a:cubicBezTo>
                  <a:cubicBezTo>
                    <a:pt x="150" y="395"/>
                    <a:pt x="168" y="420"/>
                    <a:pt x="160" y="430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0" name="Freeform 46"/>
            <p:cNvSpPr>
              <a:spLocks/>
            </p:cNvSpPr>
            <p:nvPr userDrawn="1"/>
          </p:nvSpPr>
          <p:spPr bwMode="auto">
            <a:xfrm>
              <a:off x="-8726" y="5380"/>
              <a:ext cx="811" cy="642"/>
            </a:xfrm>
            <a:custGeom>
              <a:avLst/>
              <a:gdLst>
                <a:gd name="T0" fmla="*/ 13 w 343"/>
                <a:gd name="T1" fmla="*/ 177 h 272"/>
                <a:gd name="T2" fmla="*/ 43 w 343"/>
                <a:gd name="T3" fmla="*/ 194 h 272"/>
                <a:gd name="T4" fmla="*/ 67 w 343"/>
                <a:gd name="T5" fmla="*/ 229 h 272"/>
                <a:gd name="T6" fmla="*/ 124 w 343"/>
                <a:gd name="T7" fmla="*/ 195 h 272"/>
                <a:gd name="T8" fmla="*/ 129 w 343"/>
                <a:gd name="T9" fmla="*/ 210 h 272"/>
                <a:gd name="T10" fmla="*/ 78 w 343"/>
                <a:gd name="T11" fmla="*/ 252 h 272"/>
                <a:gd name="T12" fmla="*/ 109 w 343"/>
                <a:gd name="T13" fmla="*/ 251 h 272"/>
                <a:gd name="T14" fmla="*/ 178 w 343"/>
                <a:gd name="T15" fmla="*/ 207 h 272"/>
                <a:gd name="T16" fmla="*/ 203 w 343"/>
                <a:gd name="T17" fmla="*/ 172 h 272"/>
                <a:gd name="T18" fmla="*/ 239 w 343"/>
                <a:gd name="T19" fmla="*/ 138 h 272"/>
                <a:gd name="T20" fmla="*/ 288 w 343"/>
                <a:gd name="T21" fmla="*/ 146 h 272"/>
                <a:gd name="T22" fmla="*/ 339 w 343"/>
                <a:gd name="T23" fmla="*/ 124 h 272"/>
                <a:gd name="T24" fmla="*/ 297 w 343"/>
                <a:gd name="T25" fmla="*/ 101 h 272"/>
                <a:gd name="T26" fmla="*/ 209 w 343"/>
                <a:gd name="T27" fmla="*/ 27 h 272"/>
                <a:gd name="T28" fmla="*/ 114 w 343"/>
                <a:gd name="T29" fmla="*/ 11 h 272"/>
                <a:gd name="T30" fmla="*/ 59 w 343"/>
                <a:gd name="T31" fmla="*/ 29 h 272"/>
                <a:gd name="T32" fmla="*/ 21 w 343"/>
                <a:gd name="T33" fmla="*/ 52 h 272"/>
                <a:gd name="T34" fmla="*/ 47 w 343"/>
                <a:gd name="T35" fmla="*/ 88 h 272"/>
                <a:gd name="T36" fmla="*/ 18 w 343"/>
                <a:gd name="T37" fmla="*/ 119 h 272"/>
                <a:gd name="T38" fmla="*/ 13 w 343"/>
                <a:gd name="T39" fmla="*/ 177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43" h="272">
                  <a:moveTo>
                    <a:pt x="13" y="177"/>
                  </a:moveTo>
                  <a:cubicBezTo>
                    <a:pt x="0" y="187"/>
                    <a:pt x="38" y="182"/>
                    <a:pt x="43" y="194"/>
                  </a:cubicBezTo>
                  <a:cubicBezTo>
                    <a:pt x="48" y="205"/>
                    <a:pt x="44" y="236"/>
                    <a:pt x="67" y="229"/>
                  </a:cubicBezTo>
                  <a:cubicBezTo>
                    <a:pt x="90" y="223"/>
                    <a:pt x="95" y="210"/>
                    <a:pt x="124" y="195"/>
                  </a:cubicBezTo>
                  <a:cubicBezTo>
                    <a:pt x="153" y="181"/>
                    <a:pt x="150" y="207"/>
                    <a:pt x="129" y="210"/>
                  </a:cubicBezTo>
                  <a:cubicBezTo>
                    <a:pt x="108" y="213"/>
                    <a:pt x="98" y="233"/>
                    <a:pt x="78" y="252"/>
                  </a:cubicBezTo>
                  <a:cubicBezTo>
                    <a:pt x="59" y="272"/>
                    <a:pt x="88" y="267"/>
                    <a:pt x="109" y="251"/>
                  </a:cubicBezTo>
                  <a:cubicBezTo>
                    <a:pt x="131" y="234"/>
                    <a:pt x="151" y="220"/>
                    <a:pt x="178" y="207"/>
                  </a:cubicBezTo>
                  <a:cubicBezTo>
                    <a:pt x="205" y="193"/>
                    <a:pt x="183" y="178"/>
                    <a:pt x="203" y="172"/>
                  </a:cubicBezTo>
                  <a:cubicBezTo>
                    <a:pt x="223" y="165"/>
                    <a:pt x="210" y="141"/>
                    <a:pt x="239" y="138"/>
                  </a:cubicBezTo>
                  <a:cubicBezTo>
                    <a:pt x="268" y="134"/>
                    <a:pt x="273" y="163"/>
                    <a:pt x="288" y="146"/>
                  </a:cubicBezTo>
                  <a:cubicBezTo>
                    <a:pt x="302" y="128"/>
                    <a:pt x="336" y="168"/>
                    <a:pt x="339" y="124"/>
                  </a:cubicBezTo>
                  <a:cubicBezTo>
                    <a:pt x="343" y="112"/>
                    <a:pt x="331" y="125"/>
                    <a:pt x="297" y="101"/>
                  </a:cubicBezTo>
                  <a:cubicBezTo>
                    <a:pt x="263" y="77"/>
                    <a:pt x="222" y="45"/>
                    <a:pt x="209" y="27"/>
                  </a:cubicBezTo>
                  <a:cubicBezTo>
                    <a:pt x="174" y="28"/>
                    <a:pt x="140" y="23"/>
                    <a:pt x="114" y="11"/>
                  </a:cubicBezTo>
                  <a:cubicBezTo>
                    <a:pt x="88" y="0"/>
                    <a:pt x="77" y="26"/>
                    <a:pt x="59" y="29"/>
                  </a:cubicBezTo>
                  <a:cubicBezTo>
                    <a:pt x="41" y="33"/>
                    <a:pt x="36" y="34"/>
                    <a:pt x="21" y="52"/>
                  </a:cubicBezTo>
                  <a:cubicBezTo>
                    <a:pt x="39" y="65"/>
                    <a:pt x="52" y="65"/>
                    <a:pt x="47" y="88"/>
                  </a:cubicBezTo>
                  <a:cubicBezTo>
                    <a:pt x="42" y="111"/>
                    <a:pt x="19" y="102"/>
                    <a:pt x="18" y="119"/>
                  </a:cubicBezTo>
                  <a:cubicBezTo>
                    <a:pt x="16" y="135"/>
                    <a:pt x="33" y="155"/>
                    <a:pt x="13" y="177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" name="Freeform 47"/>
            <p:cNvSpPr>
              <a:spLocks/>
            </p:cNvSpPr>
            <p:nvPr userDrawn="1"/>
          </p:nvSpPr>
          <p:spPr bwMode="auto">
            <a:xfrm>
              <a:off x="-11057" y="3024"/>
              <a:ext cx="1186" cy="669"/>
            </a:xfrm>
            <a:custGeom>
              <a:avLst/>
              <a:gdLst>
                <a:gd name="T0" fmla="*/ 146 w 502"/>
                <a:gd name="T1" fmla="*/ 44 h 283"/>
                <a:gd name="T2" fmla="*/ 239 w 502"/>
                <a:gd name="T3" fmla="*/ 51 h 283"/>
                <a:gd name="T4" fmla="*/ 292 w 502"/>
                <a:gd name="T5" fmla="*/ 55 h 283"/>
                <a:gd name="T6" fmla="*/ 334 w 502"/>
                <a:gd name="T7" fmla="*/ 78 h 283"/>
                <a:gd name="T8" fmla="*/ 366 w 502"/>
                <a:gd name="T9" fmla="*/ 44 h 283"/>
                <a:gd name="T10" fmla="*/ 502 w 502"/>
                <a:gd name="T11" fmla="*/ 93 h 283"/>
                <a:gd name="T12" fmla="*/ 496 w 502"/>
                <a:gd name="T13" fmla="*/ 124 h 283"/>
                <a:gd name="T14" fmla="*/ 487 w 502"/>
                <a:gd name="T15" fmla="*/ 180 h 283"/>
                <a:gd name="T16" fmla="*/ 397 w 502"/>
                <a:gd name="T17" fmla="*/ 163 h 283"/>
                <a:gd name="T18" fmla="*/ 322 w 502"/>
                <a:gd name="T19" fmla="*/ 179 h 283"/>
                <a:gd name="T20" fmla="*/ 249 w 502"/>
                <a:gd name="T21" fmla="*/ 216 h 283"/>
                <a:gd name="T22" fmla="*/ 156 w 502"/>
                <a:gd name="T23" fmla="*/ 236 h 283"/>
                <a:gd name="T24" fmla="*/ 137 w 502"/>
                <a:gd name="T25" fmla="*/ 267 h 283"/>
                <a:gd name="T26" fmla="*/ 80 w 502"/>
                <a:gd name="T27" fmla="*/ 282 h 283"/>
                <a:gd name="T28" fmla="*/ 7 w 502"/>
                <a:gd name="T29" fmla="*/ 262 h 283"/>
                <a:gd name="T30" fmla="*/ 10 w 502"/>
                <a:gd name="T31" fmla="*/ 203 h 283"/>
                <a:gd name="T32" fmla="*/ 67 w 502"/>
                <a:gd name="T33" fmla="*/ 150 h 283"/>
                <a:gd name="T34" fmla="*/ 146 w 502"/>
                <a:gd name="T35" fmla="*/ 44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02" h="283">
                  <a:moveTo>
                    <a:pt x="146" y="44"/>
                  </a:moveTo>
                  <a:cubicBezTo>
                    <a:pt x="245" y="102"/>
                    <a:pt x="179" y="0"/>
                    <a:pt x="239" y="51"/>
                  </a:cubicBezTo>
                  <a:cubicBezTo>
                    <a:pt x="278" y="84"/>
                    <a:pt x="272" y="51"/>
                    <a:pt x="292" y="55"/>
                  </a:cubicBezTo>
                  <a:cubicBezTo>
                    <a:pt x="313" y="60"/>
                    <a:pt x="322" y="81"/>
                    <a:pt x="334" y="78"/>
                  </a:cubicBezTo>
                  <a:cubicBezTo>
                    <a:pt x="362" y="73"/>
                    <a:pt x="329" y="51"/>
                    <a:pt x="366" y="44"/>
                  </a:cubicBezTo>
                  <a:cubicBezTo>
                    <a:pt x="403" y="37"/>
                    <a:pt x="433" y="99"/>
                    <a:pt x="502" y="93"/>
                  </a:cubicBezTo>
                  <a:cubicBezTo>
                    <a:pt x="497" y="95"/>
                    <a:pt x="495" y="103"/>
                    <a:pt x="496" y="124"/>
                  </a:cubicBezTo>
                  <a:cubicBezTo>
                    <a:pt x="497" y="184"/>
                    <a:pt x="476" y="143"/>
                    <a:pt x="487" y="180"/>
                  </a:cubicBezTo>
                  <a:cubicBezTo>
                    <a:pt x="448" y="195"/>
                    <a:pt x="436" y="190"/>
                    <a:pt x="397" y="163"/>
                  </a:cubicBezTo>
                  <a:cubicBezTo>
                    <a:pt x="358" y="135"/>
                    <a:pt x="358" y="182"/>
                    <a:pt x="322" y="179"/>
                  </a:cubicBezTo>
                  <a:cubicBezTo>
                    <a:pt x="287" y="176"/>
                    <a:pt x="274" y="199"/>
                    <a:pt x="249" y="216"/>
                  </a:cubicBezTo>
                  <a:cubicBezTo>
                    <a:pt x="225" y="234"/>
                    <a:pt x="187" y="233"/>
                    <a:pt x="156" y="236"/>
                  </a:cubicBezTo>
                  <a:cubicBezTo>
                    <a:pt x="125" y="239"/>
                    <a:pt x="134" y="251"/>
                    <a:pt x="137" y="267"/>
                  </a:cubicBezTo>
                  <a:cubicBezTo>
                    <a:pt x="140" y="283"/>
                    <a:pt x="104" y="280"/>
                    <a:pt x="80" y="282"/>
                  </a:cubicBezTo>
                  <a:cubicBezTo>
                    <a:pt x="55" y="283"/>
                    <a:pt x="38" y="267"/>
                    <a:pt x="7" y="262"/>
                  </a:cubicBezTo>
                  <a:cubicBezTo>
                    <a:pt x="0" y="242"/>
                    <a:pt x="18" y="210"/>
                    <a:pt x="10" y="203"/>
                  </a:cubicBezTo>
                  <a:cubicBezTo>
                    <a:pt x="10" y="203"/>
                    <a:pt x="20" y="173"/>
                    <a:pt x="67" y="150"/>
                  </a:cubicBezTo>
                  <a:cubicBezTo>
                    <a:pt x="150" y="108"/>
                    <a:pt x="70" y="104"/>
                    <a:pt x="146" y="44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2" name="Freeform 48"/>
            <p:cNvSpPr>
              <a:spLocks/>
            </p:cNvSpPr>
            <p:nvPr userDrawn="1"/>
          </p:nvSpPr>
          <p:spPr bwMode="auto">
            <a:xfrm>
              <a:off x="-11265" y="3343"/>
              <a:ext cx="1436" cy="969"/>
            </a:xfrm>
            <a:custGeom>
              <a:avLst/>
              <a:gdLst>
                <a:gd name="T0" fmla="*/ 608 w 608"/>
                <a:gd name="T1" fmla="*/ 110 h 410"/>
                <a:gd name="T2" fmla="*/ 582 w 608"/>
                <a:gd name="T3" fmla="*/ 71 h 410"/>
                <a:gd name="T4" fmla="*/ 575 w 608"/>
                <a:gd name="T5" fmla="*/ 45 h 410"/>
                <a:gd name="T6" fmla="*/ 485 w 608"/>
                <a:gd name="T7" fmla="*/ 28 h 410"/>
                <a:gd name="T8" fmla="*/ 410 w 608"/>
                <a:gd name="T9" fmla="*/ 44 h 410"/>
                <a:gd name="T10" fmla="*/ 337 w 608"/>
                <a:gd name="T11" fmla="*/ 81 h 410"/>
                <a:gd name="T12" fmla="*/ 244 w 608"/>
                <a:gd name="T13" fmla="*/ 101 h 410"/>
                <a:gd name="T14" fmla="*/ 225 w 608"/>
                <a:gd name="T15" fmla="*/ 132 h 410"/>
                <a:gd name="T16" fmla="*/ 168 w 608"/>
                <a:gd name="T17" fmla="*/ 147 h 410"/>
                <a:gd name="T18" fmla="*/ 95 w 608"/>
                <a:gd name="T19" fmla="*/ 127 h 410"/>
                <a:gd name="T20" fmla="*/ 28 w 608"/>
                <a:gd name="T21" fmla="*/ 145 h 410"/>
                <a:gd name="T22" fmla="*/ 36 w 608"/>
                <a:gd name="T23" fmla="*/ 171 h 410"/>
                <a:gd name="T24" fmla="*/ 28 w 608"/>
                <a:gd name="T25" fmla="*/ 223 h 410"/>
                <a:gd name="T26" fmla="*/ 5 w 608"/>
                <a:gd name="T27" fmla="*/ 267 h 410"/>
                <a:gd name="T28" fmla="*/ 36 w 608"/>
                <a:gd name="T29" fmla="*/ 296 h 410"/>
                <a:gd name="T30" fmla="*/ 59 w 608"/>
                <a:gd name="T31" fmla="*/ 333 h 410"/>
                <a:gd name="T32" fmla="*/ 121 w 608"/>
                <a:gd name="T33" fmla="*/ 361 h 410"/>
                <a:gd name="T34" fmla="*/ 181 w 608"/>
                <a:gd name="T35" fmla="*/ 387 h 410"/>
                <a:gd name="T36" fmla="*/ 222 w 608"/>
                <a:gd name="T37" fmla="*/ 399 h 410"/>
                <a:gd name="T38" fmla="*/ 251 w 608"/>
                <a:gd name="T39" fmla="*/ 366 h 410"/>
                <a:gd name="T40" fmla="*/ 331 w 608"/>
                <a:gd name="T41" fmla="*/ 353 h 410"/>
                <a:gd name="T42" fmla="*/ 380 w 608"/>
                <a:gd name="T43" fmla="*/ 356 h 410"/>
                <a:gd name="T44" fmla="*/ 450 w 608"/>
                <a:gd name="T45" fmla="*/ 356 h 410"/>
                <a:gd name="T46" fmla="*/ 492 w 608"/>
                <a:gd name="T47" fmla="*/ 322 h 410"/>
                <a:gd name="T48" fmla="*/ 531 w 608"/>
                <a:gd name="T49" fmla="*/ 259 h 410"/>
                <a:gd name="T50" fmla="*/ 562 w 608"/>
                <a:gd name="T51" fmla="*/ 197 h 410"/>
                <a:gd name="T52" fmla="*/ 570 w 608"/>
                <a:gd name="T53" fmla="*/ 143 h 410"/>
                <a:gd name="T54" fmla="*/ 608 w 608"/>
                <a:gd name="T55" fmla="*/ 110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08" h="410">
                  <a:moveTo>
                    <a:pt x="608" y="110"/>
                  </a:moveTo>
                  <a:cubicBezTo>
                    <a:pt x="603" y="82"/>
                    <a:pt x="594" y="99"/>
                    <a:pt x="582" y="71"/>
                  </a:cubicBezTo>
                  <a:cubicBezTo>
                    <a:pt x="578" y="61"/>
                    <a:pt x="577" y="51"/>
                    <a:pt x="575" y="45"/>
                  </a:cubicBezTo>
                  <a:cubicBezTo>
                    <a:pt x="536" y="60"/>
                    <a:pt x="524" y="55"/>
                    <a:pt x="485" y="28"/>
                  </a:cubicBezTo>
                  <a:cubicBezTo>
                    <a:pt x="446" y="0"/>
                    <a:pt x="446" y="47"/>
                    <a:pt x="410" y="44"/>
                  </a:cubicBezTo>
                  <a:cubicBezTo>
                    <a:pt x="375" y="41"/>
                    <a:pt x="362" y="64"/>
                    <a:pt x="337" y="81"/>
                  </a:cubicBezTo>
                  <a:cubicBezTo>
                    <a:pt x="313" y="99"/>
                    <a:pt x="275" y="98"/>
                    <a:pt x="244" y="101"/>
                  </a:cubicBezTo>
                  <a:cubicBezTo>
                    <a:pt x="213" y="104"/>
                    <a:pt x="222" y="116"/>
                    <a:pt x="225" y="132"/>
                  </a:cubicBezTo>
                  <a:cubicBezTo>
                    <a:pt x="228" y="148"/>
                    <a:pt x="192" y="145"/>
                    <a:pt x="168" y="147"/>
                  </a:cubicBezTo>
                  <a:cubicBezTo>
                    <a:pt x="143" y="148"/>
                    <a:pt x="126" y="132"/>
                    <a:pt x="95" y="127"/>
                  </a:cubicBezTo>
                  <a:cubicBezTo>
                    <a:pt x="77" y="181"/>
                    <a:pt x="56" y="155"/>
                    <a:pt x="28" y="145"/>
                  </a:cubicBezTo>
                  <a:cubicBezTo>
                    <a:pt x="0" y="135"/>
                    <a:pt x="7" y="155"/>
                    <a:pt x="36" y="171"/>
                  </a:cubicBezTo>
                  <a:cubicBezTo>
                    <a:pt x="65" y="187"/>
                    <a:pt x="29" y="197"/>
                    <a:pt x="28" y="223"/>
                  </a:cubicBezTo>
                  <a:cubicBezTo>
                    <a:pt x="26" y="249"/>
                    <a:pt x="12" y="242"/>
                    <a:pt x="5" y="267"/>
                  </a:cubicBezTo>
                  <a:cubicBezTo>
                    <a:pt x="39" y="275"/>
                    <a:pt x="20" y="291"/>
                    <a:pt x="36" y="296"/>
                  </a:cubicBezTo>
                  <a:cubicBezTo>
                    <a:pt x="52" y="301"/>
                    <a:pt x="34" y="316"/>
                    <a:pt x="59" y="333"/>
                  </a:cubicBezTo>
                  <a:cubicBezTo>
                    <a:pt x="83" y="351"/>
                    <a:pt x="106" y="345"/>
                    <a:pt x="121" y="361"/>
                  </a:cubicBezTo>
                  <a:cubicBezTo>
                    <a:pt x="135" y="377"/>
                    <a:pt x="163" y="371"/>
                    <a:pt x="181" y="387"/>
                  </a:cubicBezTo>
                  <a:cubicBezTo>
                    <a:pt x="199" y="404"/>
                    <a:pt x="199" y="410"/>
                    <a:pt x="222" y="399"/>
                  </a:cubicBezTo>
                  <a:cubicBezTo>
                    <a:pt x="244" y="387"/>
                    <a:pt x="228" y="384"/>
                    <a:pt x="251" y="366"/>
                  </a:cubicBezTo>
                  <a:cubicBezTo>
                    <a:pt x="274" y="348"/>
                    <a:pt x="327" y="340"/>
                    <a:pt x="331" y="353"/>
                  </a:cubicBezTo>
                  <a:cubicBezTo>
                    <a:pt x="334" y="366"/>
                    <a:pt x="334" y="369"/>
                    <a:pt x="380" y="356"/>
                  </a:cubicBezTo>
                  <a:cubicBezTo>
                    <a:pt x="425" y="343"/>
                    <a:pt x="450" y="356"/>
                    <a:pt x="450" y="356"/>
                  </a:cubicBezTo>
                  <a:cubicBezTo>
                    <a:pt x="450" y="356"/>
                    <a:pt x="472" y="347"/>
                    <a:pt x="492" y="322"/>
                  </a:cubicBezTo>
                  <a:cubicBezTo>
                    <a:pt x="511" y="298"/>
                    <a:pt x="510" y="285"/>
                    <a:pt x="531" y="259"/>
                  </a:cubicBezTo>
                  <a:cubicBezTo>
                    <a:pt x="552" y="233"/>
                    <a:pt x="564" y="226"/>
                    <a:pt x="562" y="197"/>
                  </a:cubicBezTo>
                  <a:cubicBezTo>
                    <a:pt x="560" y="168"/>
                    <a:pt x="552" y="161"/>
                    <a:pt x="570" y="143"/>
                  </a:cubicBezTo>
                  <a:cubicBezTo>
                    <a:pt x="588" y="125"/>
                    <a:pt x="608" y="110"/>
                    <a:pt x="608" y="110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3" name="Freeform 49"/>
            <p:cNvSpPr>
              <a:spLocks/>
            </p:cNvSpPr>
            <p:nvPr userDrawn="1"/>
          </p:nvSpPr>
          <p:spPr bwMode="auto">
            <a:xfrm>
              <a:off x="-9933" y="2132"/>
              <a:ext cx="4328" cy="2607"/>
            </a:xfrm>
            <a:custGeom>
              <a:avLst/>
              <a:gdLst>
                <a:gd name="T0" fmla="*/ 18 w 1832"/>
                <a:gd name="T1" fmla="*/ 584 h 1104"/>
                <a:gd name="T2" fmla="*/ 20 w 1832"/>
                <a:gd name="T3" fmla="*/ 502 h 1104"/>
                <a:gd name="T4" fmla="*/ 53 w 1832"/>
                <a:gd name="T5" fmla="*/ 446 h 1104"/>
                <a:gd name="T6" fmla="*/ 137 w 1832"/>
                <a:gd name="T7" fmla="*/ 309 h 1104"/>
                <a:gd name="T8" fmla="*/ 66 w 1832"/>
                <a:gd name="T9" fmla="*/ 181 h 1104"/>
                <a:gd name="T10" fmla="*/ 488 w 1832"/>
                <a:gd name="T11" fmla="*/ 182 h 1104"/>
                <a:gd name="T12" fmla="*/ 645 w 1832"/>
                <a:gd name="T13" fmla="*/ 161 h 1104"/>
                <a:gd name="T14" fmla="*/ 816 w 1832"/>
                <a:gd name="T15" fmla="*/ 137 h 1104"/>
                <a:gd name="T16" fmla="*/ 986 w 1832"/>
                <a:gd name="T17" fmla="*/ 7 h 1104"/>
                <a:gd name="T18" fmla="*/ 1140 w 1832"/>
                <a:gd name="T19" fmla="*/ 141 h 1104"/>
                <a:gd name="T20" fmla="*/ 1276 w 1832"/>
                <a:gd name="T21" fmla="*/ 274 h 1104"/>
                <a:gd name="T22" fmla="*/ 1578 w 1832"/>
                <a:gd name="T23" fmla="*/ 346 h 1104"/>
                <a:gd name="T24" fmla="*/ 1720 w 1832"/>
                <a:gd name="T25" fmla="*/ 455 h 1104"/>
                <a:gd name="T26" fmla="*/ 1707 w 1832"/>
                <a:gd name="T27" fmla="*/ 630 h 1104"/>
                <a:gd name="T28" fmla="*/ 1602 w 1832"/>
                <a:gd name="T29" fmla="*/ 760 h 1104"/>
                <a:gd name="T30" fmla="*/ 1475 w 1832"/>
                <a:gd name="T31" fmla="*/ 823 h 1104"/>
                <a:gd name="T32" fmla="*/ 1309 w 1832"/>
                <a:gd name="T33" fmla="*/ 869 h 1104"/>
                <a:gd name="T34" fmla="*/ 1306 w 1832"/>
                <a:gd name="T35" fmla="*/ 854 h 1104"/>
                <a:gd name="T36" fmla="*/ 1280 w 1832"/>
                <a:gd name="T37" fmla="*/ 879 h 1104"/>
                <a:gd name="T38" fmla="*/ 1368 w 1832"/>
                <a:gd name="T39" fmla="*/ 947 h 1104"/>
                <a:gd name="T40" fmla="*/ 1538 w 1832"/>
                <a:gd name="T41" fmla="*/ 957 h 1104"/>
                <a:gd name="T42" fmla="*/ 1519 w 1832"/>
                <a:gd name="T43" fmla="*/ 991 h 1104"/>
                <a:gd name="T44" fmla="*/ 1362 w 1832"/>
                <a:gd name="T45" fmla="*/ 1021 h 1104"/>
                <a:gd name="T46" fmla="*/ 1240 w 1832"/>
                <a:gd name="T47" fmla="*/ 997 h 1104"/>
                <a:gd name="T48" fmla="*/ 1160 w 1832"/>
                <a:gd name="T49" fmla="*/ 931 h 1104"/>
                <a:gd name="T50" fmla="*/ 1210 w 1832"/>
                <a:gd name="T51" fmla="*/ 861 h 1104"/>
                <a:gd name="T52" fmla="*/ 1104 w 1832"/>
                <a:gd name="T53" fmla="*/ 855 h 1104"/>
                <a:gd name="T54" fmla="*/ 1074 w 1832"/>
                <a:gd name="T55" fmla="*/ 811 h 1104"/>
                <a:gd name="T56" fmla="*/ 1137 w 1832"/>
                <a:gd name="T57" fmla="*/ 803 h 1104"/>
                <a:gd name="T58" fmla="*/ 1005 w 1832"/>
                <a:gd name="T59" fmla="*/ 798 h 1104"/>
                <a:gd name="T60" fmla="*/ 905 w 1832"/>
                <a:gd name="T61" fmla="*/ 824 h 1104"/>
                <a:gd name="T62" fmla="*/ 891 w 1832"/>
                <a:gd name="T63" fmla="*/ 863 h 1104"/>
                <a:gd name="T64" fmla="*/ 838 w 1832"/>
                <a:gd name="T65" fmla="*/ 942 h 1104"/>
                <a:gd name="T66" fmla="*/ 673 w 1832"/>
                <a:gd name="T67" fmla="*/ 942 h 1104"/>
                <a:gd name="T68" fmla="*/ 735 w 1832"/>
                <a:gd name="T69" fmla="*/ 858 h 1104"/>
                <a:gd name="T70" fmla="*/ 805 w 1832"/>
                <a:gd name="T71" fmla="*/ 873 h 1104"/>
                <a:gd name="T72" fmla="*/ 800 w 1832"/>
                <a:gd name="T73" fmla="*/ 781 h 1104"/>
                <a:gd name="T74" fmla="*/ 763 w 1832"/>
                <a:gd name="T75" fmla="*/ 645 h 1104"/>
                <a:gd name="T76" fmla="*/ 701 w 1832"/>
                <a:gd name="T77" fmla="*/ 597 h 1104"/>
                <a:gd name="T78" fmla="*/ 565 w 1832"/>
                <a:gd name="T79" fmla="*/ 568 h 1104"/>
                <a:gd name="T80" fmla="*/ 493 w 1832"/>
                <a:gd name="T81" fmla="*/ 587 h 1104"/>
                <a:gd name="T82" fmla="*/ 297 w 1832"/>
                <a:gd name="T83" fmla="*/ 602 h 1104"/>
                <a:gd name="T84" fmla="*/ 174 w 1832"/>
                <a:gd name="T85" fmla="*/ 613 h 1104"/>
                <a:gd name="T86" fmla="*/ 44 w 1832"/>
                <a:gd name="T87" fmla="*/ 623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832" h="1104">
                  <a:moveTo>
                    <a:pt x="44" y="623"/>
                  </a:moveTo>
                  <a:cubicBezTo>
                    <a:pt x="39" y="595"/>
                    <a:pt x="30" y="612"/>
                    <a:pt x="18" y="584"/>
                  </a:cubicBezTo>
                  <a:cubicBezTo>
                    <a:pt x="14" y="574"/>
                    <a:pt x="13" y="564"/>
                    <a:pt x="11" y="558"/>
                  </a:cubicBezTo>
                  <a:cubicBezTo>
                    <a:pt x="0" y="521"/>
                    <a:pt x="21" y="562"/>
                    <a:pt x="20" y="502"/>
                  </a:cubicBezTo>
                  <a:cubicBezTo>
                    <a:pt x="19" y="481"/>
                    <a:pt x="21" y="473"/>
                    <a:pt x="26" y="471"/>
                  </a:cubicBezTo>
                  <a:cubicBezTo>
                    <a:pt x="36" y="465"/>
                    <a:pt x="53" y="482"/>
                    <a:pt x="53" y="446"/>
                  </a:cubicBezTo>
                  <a:cubicBezTo>
                    <a:pt x="52" y="392"/>
                    <a:pt x="57" y="431"/>
                    <a:pt x="95" y="355"/>
                  </a:cubicBezTo>
                  <a:cubicBezTo>
                    <a:pt x="121" y="302"/>
                    <a:pt x="151" y="343"/>
                    <a:pt x="137" y="309"/>
                  </a:cubicBezTo>
                  <a:cubicBezTo>
                    <a:pt x="119" y="265"/>
                    <a:pt x="160" y="310"/>
                    <a:pt x="152" y="286"/>
                  </a:cubicBezTo>
                  <a:cubicBezTo>
                    <a:pt x="144" y="262"/>
                    <a:pt x="86" y="272"/>
                    <a:pt x="66" y="181"/>
                  </a:cubicBezTo>
                  <a:cubicBezTo>
                    <a:pt x="155" y="133"/>
                    <a:pt x="58" y="197"/>
                    <a:pt x="176" y="153"/>
                  </a:cubicBezTo>
                  <a:cubicBezTo>
                    <a:pt x="324" y="98"/>
                    <a:pt x="390" y="234"/>
                    <a:pt x="488" y="182"/>
                  </a:cubicBezTo>
                  <a:cubicBezTo>
                    <a:pt x="586" y="130"/>
                    <a:pt x="519" y="222"/>
                    <a:pt x="578" y="181"/>
                  </a:cubicBezTo>
                  <a:cubicBezTo>
                    <a:pt x="637" y="140"/>
                    <a:pt x="601" y="217"/>
                    <a:pt x="645" y="161"/>
                  </a:cubicBezTo>
                  <a:cubicBezTo>
                    <a:pt x="682" y="114"/>
                    <a:pt x="660" y="164"/>
                    <a:pt x="722" y="148"/>
                  </a:cubicBezTo>
                  <a:cubicBezTo>
                    <a:pt x="751" y="140"/>
                    <a:pt x="826" y="185"/>
                    <a:pt x="816" y="137"/>
                  </a:cubicBezTo>
                  <a:cubicBezTo>
                    <a:pt x="808" y="98"/>
                    <a:pt x="749" y="6"/>
                    <a:pt x="868" y="31"/>
                  </a:cubicBezTo>
                  <a:cubicBezTo>
                    <a:pt x="909" y="32"/>
                    <a:pt x="861" y="0"/>
                    <a:pt x="986" y="7"/>
                  </a:cubicBezTo>
                  <a:cubicBezTo>
                    <a:pt x="1147" y="16"/>
                    <a:pt x="1041" y="30"/>
                    <a:pt x="1100" y="45"/>
                  </a:cubicBezTo>
                  <a:cubicBezTo>
                    <a:pt x="1189" y="66"/>
                    <a:pt x="1036" y="157"/>
                    <a:pt x="1140" y="141"/>
                  </a:cubicBezTo>
                  <a:cubicBezTo>
                    <a:pt x="1263" y="122"/>
                    <a:pt x="1160" y="129"/>
                    <a:pt x="1232" y="172"/>
                  </a:cubicBezTo>
                  <a:cubicBezTo>
                    <a:pt x="1319" y="224"/>
                    <a:pt x="1211" y="256"/>
                    <a:pt x="1276" y="274"/>
                  </a:cubicBezTo>
                  <a:cubicBezTo>
                    <a:pt x="1382" y="303"/>
                    <a:pt x="1314" y="357"/>
                    <a:pt x="1410" y="292"/>
                  </a:cubicBezTo>
                  <a:cubicBezTo>
                    <a:pt x="1483" y="242"/>
                    <a:pt x="1483" y="346"/>
                    <a:pt x="1578" y="346"/>
                  </a:cubicBezTo>
                  <a:cubicBezTo>
                    <a:pt x="1672" y="346"/>
                    <a:pt x="1621" y="369"/>
                    <a:pt x="1727" y="375"/>
                  </a:cubicBezTo>
                  <a:cubicBezTo>
                    <a:pt x="1832" y="381"/>
                    <a:pt x="1654" y="451"/>
                    <a:pt x="1720" y="455"/>
                  </a:cubicBezTo>
                  <a:cubicBezTo>
                    <a:pt x="1764" y="458"/>
                    <a:pt x="1695" y="488"/>
                    <a:pt x="1734" y="511"/>
                  </a:cubicBezTo>
                  <a:cubicBezTo>
                    <a:pt x="1797" y="548"/>
                    <a:pt x="1753" y="613"/>
                    <a:pt x="1707" y="630"/>
                  </a:cubicBezTo>
                  <a:cubicBezTo>
                    <a:pt x="1660" y="648"/>
                    <a:pt x="1626" y="661"/>
                    <a:pt x="1635" y="745"/>
                  </a:cubicBezTo>
                  <a:cubicBezTo>
                    <a:pt x="1630" y="746"/>
                    <a:pt x="1612" y="749"/>
                    <a:pt x="1602" y="760"/>
                  </a:cubicBezTo>
                  <a:cubicBezTo>
                    <a:pt x="1572" y="792"/>
                    <a:pt x="1574" y="745"/>
                    <a:pt x="1541" y="791"/>
                  </a:cubicBezTo>
                  <a:cubicBezTo>
                    <a:pt x="1500" y="846"/>
                    <a:pt x="1521" y="771"/>
                    <a:pt x="1475" y="823"/>
                  </a:cubicBezTo>
                  <a:cubicBezTo>
                    <a:pt x="1441" y="862"/>
                    <a:pt x="1458" y="845"/>
                    <a:pt x="1416" y="836"/>
                  </a:cubicBezTo>
                  <a:cubicBezTo>
                    <a:pt x="1371" y="827"/>
                    <a:pt x="1367" y="872"/>
                    <a:pt x="1309" y="869"/>
                  </a:cubicBezTo>
                  <a:cubicBezTo>
                    <a:pt x="1266" y="868"/>
                    <a:pt x="1320" y="859"/>
                    <a:pt x="1341" y="854"/>
                  </a:cubicBezTo>
                  <a:cubicBezTo>
                    <a:pt x="1362" y="850"/>
                    <a:pt x="1342" y="839"/>
                    <a:pt x="1306" y="854"/>
                  </a:cubicBezTo>
                  <a:cubicBezTo>
                    <a:pt x="1248" y="879"/>
                    <a:pt x="1266" y="854"/>
                    <a:pt x="1255" y="858"/>
                  </a:cubicBezTo>
                  <a:cubicBezTo>
                    <a:pt x="1245" y="862"/>
                    <a:pt x="1259" y="883"/>
                    <a:pt x="1280" y="879"/>
                  </a:cubicBezTo>
                  <a:cubicBezTo>
                    <a:pt x="1300" y="875"/>
                    <a:pt x="1297" y="889"/>
                    <a:pt x="1312" y="891"/>
                  </a:cubicBezTo>
                  <a:cubicBezTo>
                    <a:pt x="1319" y="892"/>
                    <a:pt x="1400" y="920"/>
                    <a:pt x="1368" y="947"/>
                  </a:cubicBezTo>
                  <a:cubicBezTo>
                    <a:pt x="1417" y="942"/>
                    <a:pt x="1426" y="972"/>
                    <a:pt x="1462" y="952"/>
                  </a:cubicBezTo>
                  <a:cubicBezTo>
                    <a:pt x="1485" y="938"/>
                    <a:pt x="1499" y="948"/>
                    <a:pt x="1538" y="957"/>
                  </a:cubicBezTo>
                  <a:cubicBezTo>
                    <a:pt x="1575" y="966"/>
                    <a:pt x="1531" y="961"/>
                    <a:pt x="1533" y="978"/>
                  </a:cubicBezTo>
                  <a:cubicBezTo>
                    <a:pt x="1535" y="1000"/>
                    <a:pt x="1534" y="975"/>
                    <a:pt x="1519" y="991"/>
                  </a:cubicBezTo>
                  <a:cubicBezTo>
                    <a:pt x="1503" y="1010"/>
                    <a:pt x="1441" y="962"/>
                    <a:pt x="1421" y="996"/>
                  </a:cubicBezTo>
                  <a:cubicBezTo>
                    <a:pt x="1401" y="1031"/>
                    <a:pt x="1411" y="1009"/>
                    <a:pt x="1362" y="1021"/>
                  </a:cubicBezTo>
                  <a:cubicBezTo>
                    <a:pt x="1314" y="1033"/>
                    <a:pt x="1360" y="1104"/>
                    <a:pt x="1250" y="1059"/>
                  </a:cubicBezTo>
                  <a:cubicBezTo>
                    <a:pt x="1228" y="1050"/>
                    <a:pt x="1294" y="1000"/>
                    <a:pt x="1240" y="997"/>
                  </a:cubicBezTo>
                  <a:cubicBezTo>
                    <a:pt x="1201" y="995"/>
                    <a:pt x="1248" y="930"/>
                    <a:pt x="1163" y="964"/>
                  </a:cubicBezTo>
                  <a:cubicBezTo>
                    <a:pt x="1146" y="970"/>
                    <a:pt x="1150" y="938"/>
                    <a:pt x="1160" y="931"/>
                  </a:cubicBezTo>
                  <a:cubicBezTo>
                    <a:pt x="1184" y="917"/>
                    <a:pt x="1185" y="902"/>
                    <a:pt x="1235" y="880"/>
                  </a:cubicBezTo>
                  <a:cubicBezTo>
                    <a:pt x="1194" y="873"/>
                    <a:pt x="1210" y="861"/>
                    <a:pt x="1210" y="861"/>
                  </a:cubicBezTo>
                  <a:cubicBezTo>
                    <a:pt x="1210" y="861"/>
                    <a:pt x="1185" y="889"/>
                    <a:pt x="1177" y="872"/>
                  </a:cubicBezTo>
                  <a:cubicBezTo>
                    <a:pt x="1169" y="854"/>
                    <a:pt x="1141" y="879"/>
                    <a:pt x="1104" y="855"/>
                  </a:cubicBezTo>
                  <a:cubicBezTo>
                    <a:pt x="1057" y="825"/>
                    <a:pt x="1084" y="851"/>
                    <a:pt x="1062" y="839"/>
                  </a:cubicBezTo>
                  <a:cubicBezTo>
                    <a:pt x="1016" y="814"/>
                    <a:pt x="1129" y="831"/>
                    <a:pt x="1074" y="811"/>
                  </a:cubicBezTo>
                  <a:cubicBezTo>
                    <a:pt x="1038" y="798"/>
                    <a:pt x="1051" y="795"/>
                    <a:pt x="1071" y="799"/>
                  </a:cubicBezTo>
                  <a:cubicBezTo>
                    <a:pt x="1091" y="803"/>
                    <a:pt x="1137" y="803"/>
                    <a:pt x="1137" y="803"/>
                  </a:cubicBezTo>
                  <a:cubicBezTo>
                    <a:pt x="1137" y="803"/>
                    <a:pt x="1144" y="798"/>
                    <a:pt x="1082" y="787"/>
                  </a:cubicBezTo>
                  <a:cubicBezTo>
                    <a:pt x="1021" y="776"/>
                    <a:pt x="1044" y="795"/>
                    <a:pt x="1005" y="798"/>
                  </a:cubicBezTo>
                  <a:cubicBezTo>
                    <a:pt x="966" y="801"/>
                    <a:pt x="980" y="819"/>
                    <a:pt x="925" y="842"/>
                  </a:cubicBezTo>
                  <a:cubicBezTo>
                    <a:pt x="896" y="853"/>
                    <a:pt x="916" y="841"/>
                    <a:pt x="905" y="824"/>
                  </a:cubicBezTo>
                  <a:cubicBezTo>
                    <a:pt x="895" y="807"/>
                    <a:pt x="870" y="809"/>
                    <a:pt x="892" y="834"/>
                  </a:cubicBezTo>
                  <a:cubicBezTo>
                    <a:pt x="914" y="859"/>
                    <a:pt x="895" y="849"/>
                    <a:pt x="891" y="863"/>
                  </a:cubicBezTo>
                  <a:cubicBezTo>
                    <a:pt x="887" y="877"/>
                    <a:pt x="869" y="875"/>
                    <a:pt x="853" y="906"/>
                  </a:cubicBezTo>
                  <a:cubicBezTo>
                    <a:pt x="836" y="936"/>
                    <a:pt x="882" y="909"/>
                    <a:pt x="838" y="942"/>
                  </a:cubicBezTo>
                  <a:cubicBezTo>
                    <a:pt x="773" y="911"/>
                    <a:pt x="795" y="951"/>
                    <a:pt x="748" y="948"/>
                  </a:cubicBezTo>
                  <a:cubicBezTo>
                    <a:pt x="756" y="967"/>
                    <a:pt x="726" y="993"/>
                    <a:pt x="673" y="942"/>
                  </a:cubicBezTo>
                  <a:cubicBezTo>
                    <a:pt x="701" y="953"/>
                    <a:pt x="678" y="935"/>
                    <a:pt x="703" y="937"/>
                  </a:cubicBezTo>
                  <a:cubicBezTo>
                    <a:pt x="728" y="938"/>
                    <a:pt x="727" y="864"/>
                    <a:pt x="735" y="858"/>
                  </a:cubicBezTo>
                  <a:cubicBezTo>
                    <a:pt x="750" y="847"/>
                    <a:pt x="759" y="879"/>
                    <a:pt x="771" y="870"/>
                  </a:cubicBezTo>
                  <a:cubicBezTo>
                    <a:pt x="783" y="861"/>
                    <a:pt x="791" y="884"/>
                    <a:pt x="805" y="873"/>
                  </a:cubicBezTo>
                  <a:cubicBezTo>
                    <a:pt x="819" y="862"/>
                    <a:pt x="860" y="877"/>
                    <a:pt x="835" y="859"/>
                  </a:cubicBezTo>
                  <a:cubicBezTo>
                    <a:pt x="811" y="842"/>
                    <a:pt x="820" y="807"/>
                    <a:pt x="800" y="781"/>
                  </a:cubicBezTo>
                  <a:cubicBezTo>
                    <a:pt x="780" y="755"/>
                    <a:pt x="806" y="757"/>
                    <a:pt x="779" y="711"/>
                  </a:cubicBezTo>
                  <a:cubicBezTo>
                    <a:pt x="752" y="665"/>
                    <a:pt x="778" y="659"/>
                    <a:pt x="763" y="645"/>
                  </a:cubicBezTo>
                  <a:cubicBezTo>
                    <a:pt x="747" y="631"/>
                    <a:pt x="774" y="618"/>
                    <a:pt x="747" y="617"/>
                  </a:cubicBezTo>
                  <a:cubicBezTo>
                    <a:pt x="720" y="615"/>
                    <a:pt x="725" y="590"/>
                    <a:pt x="701" y="597"/>
                  </a:cubicBezTo>
                  <a:cubicBezTo>
                    <a:pt x="677" y="603"/>
                    <a:pt x="687" y="572"/>
                    <a:pt x="663" y="575"/>
                  </a:cubicBezTo>
                  <a:cubicBezTo>
                    <a:pt x="630" y="580"/>
                    <a:pt x="616" y="512"/>
                    <a:pt x="565" y="568"/>
                  </a:cubicBezTo>
                  <a:cubicBezTo>
                    <a:pt x="549" y="585"/>
                    <a:pt x="528" y="586"/>
                    <a:pt x="513" y="585"/>
                  </a:cubicBezTo>
                  <a:cubicBezTo>
                    <a:pt x="504" y="585"/>
                    <a:pt x="497" y="584"/>
                    <a:pt x="493" y="587"/>
                  </a:cubicBezTo>
                  <a:cubicBezTo>
                    <a:pt x="481" y="595"/>
                    <a:pt x="431" y="550"/>
                    <a:pt x="398" y="587"/>
                  </a:cubicBezTo>
                  <a:cubicBezTo>
                    <a:pt x="384" y="602"/>
                    <a:pt x="316" y="570"/>
                    <a:pt x="297" y="602"/>
                  </a:cubicBezTo>
                  <a:cubicBezTo>
                    <a:pt x="290" y="615"/>
                    <a:pt x="243" y="581"/>
                    <a:pt x="223" y="606"/>
                  </a:cubicBezTo>
                  <a:cubicBezTo>
                    <a:pt x="203" y="630"/>
                    <a:pt x="213" y="601"/>
                    <a:pt x="174" y="613"/>
                  </a:cubicBezTo>
                  <a:cubicBezTo>
                    <a:pt x="135" y="625"/>
                    <a:pt x="143" y="597"/>
                    <a:pt x="127" y="614"/>
                  </a:cubicBezTo>
                  <a:cubicBezTo>
                    <a:pt x="111" y="630"/>
                    <a:pt x="90" y="572"/>
                    <a:pt x="44" y="623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</p:grp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3A63E-D6A5-4B09-814C-3580A759BC0B}" type="datetime1">
              <a:rPr lang="en-US" smtClean="0"/>
              <a:pPr/>
              <a:t>4/17/2013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B4E72-7858-48F1-A40D-12FF09E4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7" name="Text Placeholder 2"/>
          <p:cNvSpPr>
            <a:spLocks noGrp="1"/>
          </p:cNvSpPr>
          <p:nvPr>
            <p:ph type="body" sz="quarter" idx="19" hasCustomPrompt="1"/>
          </p:nvPr>
        </p:nvSpPr>
        <p:spPr>
          <a:xfrm>
            <a:off x="0" y="5249609"/>
            <a:ext cx="9144000" cy="1060704"/>
          </a:xfrm>
          <a:solidFill>
            <a:schemeClr val="accent5">
              <a:lumMod val="40000"/>
              <a:lumOff val="60000"/>
            </a:schemeClr>
          </a:solidFill>
        </p:spPr>
        <p:txBody>
          <a:bodyPr lIns="356616" rIns="274320" bIns="91440" anchor="b">
            <a:sp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9000"/>
              <a:buFont typeface="Arial" pitchFamily="34" charset="0"/>
              <a:buNone/>
              <a:tabLst/>
              <a:defRPr sz="2000" i="1" baseline="0">
                <a:solidFill>
                  <a:schemeClr val="accent6"/>
                </a:solidFill>
                <a:latin typeface="+mj-lt"/>
              </a:defRPr>
            </a:lvl1pPr>
            <a:lvl2pPr>
              <a:defRPr i="1">
                <a:latin typeface="+mj-lt"/>
              </a:defRPr>
            </a:lvl2pPr>
            <a:lvl3pPr>
              <a:defRPr i="1">
                <a:latin typeface="+mj-lt"/>
              </a:defRPr>
            </a:lvl3pPr>
            <a:lvl4pPr>
              <a:defRPr i="1">
                <a:latin typeface="+mj-lt"/>
              </a:defRPr>
            </a:lvl4pPr>
            <a:lvl5pPr>
              <a:defRPr i="1">
                <a:latin typeface="+mj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9000"/>
              <a:buFont typeface="Arial" pitchFamily="34" charset="0"/>
              <a:buNone/>
              <a:tabLst/>
              <a:defRPr/>
            </a:pPr>
            <a:r>
              <a:rPr lang="en-US" dirty="0" smtClean="0"/>
              <a:t>Enter key takeaway here</a:t>
            </a:r>
          </a:p>
        </p:txBody>
      </p:sp>
    </p:spTree>
    <p:extLst>
      <p:ext uri="{BB962C8B-B14F-4D97-AF65-F5344CB8AC3E}">
        <p14:creationId xmlns:p14="http://schemas.microsoft.com/office/powerpoint/2010/main" val="34593530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estern Europ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Picture 5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2635" y="2330587"/>
            <a:ext cx="2158730" cy="2196826"/>
          </a:xfrm>
          <a:prstGeom prst="rect">
            <a:avLst/>
          </a:prstGeom>
          <a:effectLst/>
        </p:spPr>
      </p:pic>
      <p:sp>
        <p:nvSpPr>
          <p:cNvPr id="54" name="Rectangle 53"/>
          <p:cNvSpPr>
            <a:spLocks noChangeAspect="1"/>
          </p:cNvSpPr>
          <p:nvPr userDrawn="1"/>
        </p:nvSpPr>
        <p:spPr>
          <a:xfrm>
            <a:off x="3284970" y="2173004"/>
            <a:ext cx="2511166" cy="2511166"/>
          </a:xfrm>
          <a:prstGeom prst="rect">
            <a:avLst/>
          </a:prstGeom>
          <a:solidFill>
            <a:schemeClr val="bg1">
              <a:alpha val="90000"/>
            </a:schemeClr>
          </a:solidFill>
          <a:ln w="9525">
            <a:noFill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91440" rIns="182880" bIns="9144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endParaRPr lang="hu-HU" dirty="0" err="1" smtClean="0">
              <a:solidFill>
                <a:srgbClr val="537177"/>
              </a:solidFill>
              <a:latin typeface="Arial Narrow" pitchFamily="34" charset="0"/>
            </a:endParaRPr>
          </a:p>
        </p:txBody>
      </p:sp>
      <p:grpSp>
        <p:nvGrpSpPr>
          <p:cNvPr id="87" name="Group 86"/>
          <p:cNvGrpSpPr/>
          <p:nvPr userDrawn="1"/>
        </p:nvGrpSpPr>
        <p:grpSpPr>
          <a:xfrm>
            <a:off x="1" y="937260"/>
            <a:ext cx="3844339" cy="43398"/>
            <a:chOff x="0" y="718602"/>
            <a:chExt cx="3844339" cy="43398"/>
          </a:xfrm>
        </p:grpSpPr>
        <p:cxnSp>
          <p:nvCxnSpPr>
            <p:cNvPr id="88" name="Straight Connector 87"/>
            <p:cNvCxnSpPr/>
            <p:nvPr userDrawn="1"/>
          </p:nvCxnSpPr>
          <p:spPr>
            <a:xfrm>
              <a:off x="0" y="718602"/>
              <a:ext cx="3844339" cy="0"/>
            </a:xfrm>
            <a:prstGeom prst="line">
              <a:avLst/>
            </a:prstGeom>
            <a:ln>
              <a:gradFill>
                <a:gsLst>
                  <a:gs pos="100000">
                    <a:schemeClr val="accent1">
                      <a:tint val="66000"/>
                      <a:satMod val="160000"/>
                      <a:lumMod val="0"/>
                      <a:lumOff val="100000"/>
                      <a:alpha val="0"/>
                    </a:schemeClr>
                  </a:gs>
                  <a:gs pos="44000">
                    <a:schemeClr val="accent6"/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 userDrawn="1"/>
          </p:nvCxnSpPr>
          <p:spPr>
            <a:xfrm>
              <a:off x="0" y="762000"/>
              <a:ext cx="2180639" cy="0"/>
            </a:xfrm>
            <a:prstGeom prst="line">
              <a:avLst/>
            </a:prstGeom>
            <a:ln>
              <a:gradFill>
                <a:gsLst>
                  <a:gs pos="100000">
                    <a:schemeClr val="accent1">
                      <a:tint val="66000"/>
                      <a:satMod val="160000"/>
                      <a:lumMod val="0"/>
                      <a:lumOff val="100000"/>
                      <a:alpha val="0"/>
                    </a:schemeClr>
                  </a:gs>
                  <a:gs pos="44000">
                    <a:schemeClr val="accent6"/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06" name="Straight Connector 105"/>
          <p:cNvCxnSpPr/>
          <p:nvPr userDrawn="1"/>
        </p:nvCxnSpPr>
        <p:spPr>
          <a:xfrm>
            <a:off x="533083" y="6668906"/>
            <a:ext cx="0" cy="189097"/>
          </a:xfrm>
          <a:prstGeom prst="line">
            <a:avLst/>
          </a:prstGeom>
          <a:noFill/>
          <a:ln w="9525" cap="flat" cmpd="sng" algn="ctr">
            <a:gradFill>
              <a:gsLst>
                <a:gs pos="100000">
                  <a:schemeClr val="accent1"/>
                </a:gs>
                <a:gs pos="0">
                  <a:schemeClr val="accent1">
                    <a:alpha val="0"/>
                  </a:schemeClr>
                </a:gs>
              </a:gsLst>
              <a:lin ang="5400000" scaled="0"/>
            </a:gradFill>
            <a:prstDash val="solid"/>
          </a:ln>
          <a:effectLst/>
        </p:spPr>
      </p:cxnSp>
      <p:cxnSp>
        <p:nvCxnSpPr>
          <p:cNvPr id="107" name="Straight Connector 106"/>
          <p:cNvCxnSpPr/>
          <p:nvPr userDrawn="1"/>
        </p:nvCxnSpPr>
        <p:spPr>
          <a:xfrm>
            <a:off x="482283" y="6580598"/>
            <a:ext cx="0" cy="277405"/>
          </a:xfrm>
          <a:prstGeom prst="line">
            <a:avLst/>
          </a:prstGeom>
          <a:noFill/>
          <a:ln w="9525" cap="flat" cmpd="sng" algn="ctr">
            <a:gradFill>
              <a:gsLst>
                <a:gs pos="100000">
                  <a:schemeClr val="accent2"/>
                </a:gs>
                <a:gs pos="0">
                  <a:schemeClr val="accent2">
                    <a:alpha val="0"/>
                  </a:schemeClr>
                </a:gs>
              </a:gsLst>
              <a:lin ang="5400000" scaled="0"/>
            </a:gradFill>
            <a:prstDash val="solid"/>
          </a:ln>
          <a:effectLst/>
        </p:spPr>
      </p:cxnSp>
      <p:grpSp>
        <p:nvGrpSpPr>
          <p:cNvPr id="7" name="Group 6"/>
          <p:cNvGrpSpPr/>
          <p:nvPr userDrawn="1"/>
        </p:nvGrpSpPr>
        <p:grpSpPr>
          <a:xfrm>
            <a:off x="2000250" y="950100"/>
            <a:ext cx="5143500" cy="4112708"/>
            <a:chOff x="392616" y="2251196"/>
            <a:chExt cx="2469460" cy="1974565"/>
          </a:xfrm>
        </p:grpSpPr>
        <p:sp>
          <p:nvSpPr>
            <p:cNvPr id="7168" name="Freeform 9"/>
            <p:cNvSpPr>
              <a:spLocks/>
            </p:cNvSpPr>
            <p:nvPr userDrawn="1"/>
          </p:nvSpPr>
          <p:spPr bwMode="auto">
            <a:xfrm>
              <a:off x="604415" y="2835578"/>
              <a:ext cx="345821" cy="478587"/>
            </a:xfrm>
            <a:custGeom>
              <a:avLst/>
              <a:gdLst>
                <a:gd name="T0" fmla="*/ 176 w 700"/>
                <a:gd name="T1" fmla="*/ 25 h 969"/>
                <a:gd name="T2" fmla="*/ 282 w 700"/>
                <a:gd name="T3" fmla="*/ 16 h 969"/>
                <a:gd name="T4" fmla="*/ 190 w 700"/>
                <a:gd name="T5" fmla="*/ 93 h 969"/>
                <a:gd name="T6" fmla="*/ 195 w 700"/>
                <a:gd name="T7" fmla="*/ 127 h 969"/>
                <a:gd name="T8" fmla="*/ 330 w 700"/>
                <a:gd name="T9" fmla="*/ 117 h 969"/>
                <a:gd name="T10" fmla="*/ 332 w 700"/>
                <a:gd name="T11" fmla="*/ 216 h 969"/>
                <a:gd name="T12" fmla="*/ 296 w 700"/>
                <a:gd name="T13" fmla="*/ 265 h 969"/>
                <a:gd name="T14" fmla="*/ 216 w 700"/>
                <a:gd name="T15" fmla="*/ 293 h 969"/>
                <a:gd name="T16" fmla="*/ 357 w 700"/>
                <a:gd name="T17" fmla="*/ 328 h 969"/>
                <a:gd name="T18" fmla="*/ 436 w 700"/>
                <a:gd name="T19" fmla="*/ 459 h 969"/>
                <a:gd name="T20" fmla="*/ 533 w 700"/>
                <a:gd name="T21" fmla="*/ 571 h 969"/>
                <a:gd name="T22" fmla="*/ 544 w 700"/>
                <a:gd name="T23" fmla="*/ 633 h 969"/>
                <a:gd name="T24" fmla="*/ 627 w 700"/>
                <a:gd name="T25" fmla="*/ 629 h 969"/>
                <a:gd name="T26" fmla="*/ 635 w 700"/>
                <a:gd name="T27" fmla="*/ 745 h 969"/>
                <a:gd name="T28" fmla="*/ 605 w 700"/>
                <a:gd name="T29" fmla="*/ 765 h 969"/>
                <a:gd name="T30" fmla="*/ 561 w 700"/>
                <a:gd name="T31" fmla="*/ 803 h 969"/>
                <a:gd name="T32" fmla="*/ 650 w 700"/>
                <a:gd name="T33" fmla="*/ 844 h 969"/>
                <a:gd name="T34" fmla="*/ 454 w 700"/>
                <a:gd name="T35" fmla="*/ 886 h 969"/>
                <a:gd name="T36" fmla="*/ 395 w 700"/>
                <a:gd name="T37" fmla="*/ 888 h 969"/>
                <a:gd name="T38" fmla="*/ 303 w 700"/>
                <a:gd name="T39" fmla="*/ 899 h 969"/>
                <a:gd name="T40" fmla="*/ 203 w 700"/>
                <a:gd name="T41" fmla="*/ 938 h 969"/>
                <a:gd name="T42" fmla="*/ 109 w 700"/>
                <a:gd name="T43" fmla="*/ 927 h 969"/>
                <a:gd name="T44" fmla="*/ 32 w 700"/>
                <a:gd name="T45" fmla="*/ 951 h 969"/>
                <a:gd name="T46" fmla="*/ 117 w 700"/>
                <a:gd name="T47" fmla="*/ 880 h 969"/>
                <a:gd name="T48" fmla="*/ 213 w 700"/>
                <a:gd name="T49" fmla="*/ 831 h 969"/>
                <a:gd name="T50" fmla="*/ 316 w 700"/>
                <a:gd name="T51" fmla="*/ 776 h 969"/>
                <a:gd name="T52" fmla="*/ 189 w 700"/>
                <a:gd name="T53" fmla="*/ 786 h 969"/>
                <a:gd name="T54" fmla="*/ 150 w 700"/>
                <a:gd name="T55" fmla="*/ 773 h 969"/>
                <a:gd name="T56" fmla="*/ 67 w 700"/>
                <a:gd name="T57" fmla="*/ 772 h 969"/>
                <a:gd name="T58" fmla="*/ 177 w 700"/>
                <a:gd name="T59" fmla="*/ 686 h 969"/>
                <a:gd name="T60" fmla="*/ 138 w 700"/>
                <a:gd name="T61" fmla="*/ 655 h 969"/>
                <a:gd name="T62" fmla="*/ 162 w 700"/>
                <a:gd name="T63" fmla="*/ 613 h 969"/>
                <a:gd name="T64" fmla="*/ 200 w 700"/>
                <a:gd name="T65" fmla="*/ 597 h 969"/>
                <a:gd name="T66" fmla="*/ 260 w 700"/>
                <a:gd name="T67" fmla="*/ 589 h 969"/>
                <a:gd name="T68" fmla="*/ 286 w 700"/>
                <a:gd name="T69" fmla="*/ 552 h 969"/>
                <a:gd name="T70" fmla="*/ 254 w 700"/>
                <a:gd name="T71" fmla="*/ 493 h 969"/>
                <a:gd name="T72" fmla="*/ 268 w 700"/>
                <a:gd name="T73" fmla="*/ 419 h 969"/>
                <a:gd name="T74" fmla="*/ 182 w 700"/>
                <a:gd name="T75" fmla="*/ 435 h 969"/>
                <a:gd name="T76" fmla="*/ 118 w 700"/>
                <a:gd name="T77" fmla="*/ 447 h 969"/>
                <a:gd name="T78" fmla="*/ 115 w 700"/>
                <a:gd name="T79" fmla="*/ 389 h 969"/>
                <a:gd name="T80" fmla="*/ 155 w 700"/>
                <a:gd name="T81" fmla="*/ 307 h 969"/>
                <a:gd name="T82" fmla="*/ 88 w 700"/>
                <a:gd name="T83" fmla="*/ 317 h 969"/>
                <a:gd name="T84" fmla="*/ 68 w 700"/>
                <a:gd name="T85" fmla="*/ 307 h 969"/>
                <a:gd name="T86" fmla="*/ 88 w 700"/>
                <a:gd name="T87" fmla="*/ 235 h 969"/>
                <a:gd name="T88" fmla="*/ 75 w 700"/>
                <a:gd name="T89" fmla="*/ 185 h 969"/>
                <a:gd name="T90" fmla="*/ 80 w 700"/>
                <a:gd name="T91" fmla="*/ 122 h 969"/>
                <a:gd name="T92" fmla="*/ 126 w 700"/>
                <a:gd name="T93" fmla="*/ 95 h 969"/>
                <a:gd name="T94" fmla="*/ 132 w 700"/>
                <a:gd name="T95" fmla="*/ 33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700" h="969">
                  <a:moveTo>
                    <a:pt x="140" y="7"/>
                  </a:moveTo>
                  <a:cubicBezTo>
                    <a:pt x="153" y="0"/>
                    <a:pt x="168" y="8"/>
                    <a:pt x="161" y="20"/>
                  </a:cubicBezTo>
                  <a:cubicBezTo>
                    <a:pt x="155" y="31"/>
                    <a:pt x="192" y="2"/>
                    <a:pt x="176" y="25"/>
                  </a:cubicBezTo>
                  <a:cubicBezTo>
                    <a:pt x="176" y="25"/>
                    <a:pt x="195" y="13"/>
                    <a:pt x="210" y="15"/>
                  </a:cubicBezTo>
                  <a:cubicBezTo>
                    <a:pt x="225" y="16"/>
                    <a:pt x="254" y="16"/>
                    <a:pt x="257" y="11"/>
                  </a:cubicBezTo>
                  <a:cubicBezTo>
                    <a:pt x="260" y="7"/>
                    <a:pt x="293" y="3"/>
                    <a:pt x="282" y="16"/>
                  </a:cubicBezTo>
                  <a:cubicBezTo>
                    <a:pt x="270" y="29"/>
                    <a:pt x="293" y="34"/>
                    <a:pt x="270" y="46"/>
                  </a:cubicBezTo>
                  <a:cubicBezTo>
                    <a:pt x="247" y="57"/>
                    <a:pt x="225" y="76"/>
                    <a:pt x="215" y="81"/>
                  </a:cubicBezTo>
                  <a:cubicBezTo>
                    <a:pt x="204" y="87"/>
                    <a:pt x="197" y="97"/>
                    <a:pt x="190" y="93"/>
                  </a:cubicBezTo>
                  <a:cubicBezTo>
                    <a:pt x="202" y="99"/>
                    <a:pt x="223" y="96"/>
                    <a:pt x="216" y="106"/>
                  </a:cubicBezTo>
                  <a:cubicBezTo>
                    <a:pt x="210" y="115"/>
                    <a:pt x="211" y="115"/>
                    <a:pt x="198" y="115"/>
                  </a:cubicBezTo>
                  <a:cubicBezTo>
                    <a:pt x="185" y="115"/>
                    <a:pt x="203" y="120"/>
                    <a:pt x="195" y="127"/>
                  </a:cubicBezTo>
                  <a:cubicBezTo>
                    <a:pt x="187" y="133"/>
                    <a:pt x="200" y="128"/>
                    <a:pt x="216" y="124"/>
                  </a:cubicBezTo>
                  <a:cubicBezTo>
                    <a:pt x="233" y="119"/>
                    <a:pt x="252" y="107"/>
                    <a:pt x="282" y="117"/>
                  </a:cubicBezTo>
                  <a:cubicBezTo>
                    <a:pt x="311" y="127"/>
                    <a:pt x="304" y="112"/>
                    <a:pt x="330" y="117"/>
                  </a:cubicBezTo>
                  <a:cubicBezTo>
                    <a:pt x="356" y="122"/>
                    <a:pt x="368" y="108"/>
                    <a:pt x="374" y="138"/>
                  </a:cubicBezTo>
                  <a:cubicBezTo>
                    <a:pt x="378" y="153"/>
                    <a:pt x="352" y="154"/>
                    <a:pt x="355" y="174"/>
                  </a:cubicBezTo>
                  <a:cubicBezTo>
                    <a:pt x="358" y="194"/>
                    <a:pt x="345" y="197"/>
                    <a:pt x="332" y="216"/>
                  </a:cubicBezTo>
                  <a:cubicBezTo>
                    <a:pt x="319" y="236"/>
                    <a:pt x="314" y="250"/>
                    <a:pt x="290" y="250"/>
                  </a:cubicBezTo>
                  <a:cubicBezTo>
                    <a:pt x="265" y="250"/>
                    <a:pt x="254" y="261"/>
                    <a:pt x="254" y="261"/>
                  </a:cubicBezTo>
                  <a:cubicBezTo>
                    <a:pt x="254" y="261"/>
                    <a:pt x="288" y="249"/>
                    <a:pt x="296" y="265"/>
                  </a:cubicBezTo>
                  <a:cubicBezTo>
                    <a:pt x="304" y="281"/>
                    <a:pt x="314" y="275"/>
                    <a:pt x="296" y="281"/>
                  </a:cubicBezTo>
                  <a:cubicBezTo>
                    <a:pt x="278" y="288"/>
                    <a:pt x="282" y="275"/>
                    <a:pt x="267" y="289"/>
                  </a:cubicBezTo>
                  <a:cubicBezTo>
                    <a:pt x="252" y="304"/>
                    <a:pt x="221" y="298"/>
                    <a:pt x="216" y="293"/>
                  </a:cubicBezTo>
                  <a:cubicBezTo>
                    <a:pt x="210" y="288"/>
                    <a:pt x="215" y="307"/>
                    <a:pt x="264" y="304"/>
                  </a:cubicBezTo>
                  <a:cubicBezTo>
                    <a:pt x="312" y="301"/>
                    <a:pt x="287" y="284"/>
                    <a:pt x="322" y="306"/>
                  </a:cubicBezTo>
                  <a:cubicBezTo>
                    <a:pt x="357" y="328"/>
                    <a:pt x="341" y="302"/>
                    <a:pt x="357" y="328"/>
                  </a:cubicBezTo>
                  <a:cubicBezTo>
                    <a:pt x="373" y="354"/>
                    <a:pt x="381" y="335"/>
                    <a:pt x="389" y="372"/>
                  </a:cubicBezTo>
                  <a:cubicBezTo>
                    <a:pt x="397" y="410"/>
                    <a:pt x="409" y="407"/>
                    <a:pt x="412" y="436"/>
                  </a:cubicBezTo>
                  <a:cubicBezTo>
                    <a:pt x="413" y="452"/>
                    <a:pt x="423" y="458"/>
                    <a:pt x="436" y="459"/>
                  </a:cubicBezTo>
                  <a:cubicBezTo>
                    <a:pt x="482" y="460"/>
                    <a:pt x="488" y="499"/>
                    <a:pt x="503" y="504"/>
                  </a:cubicBezTo>
                  <a:cubicBezTo>
                    <a:pt x="545" y="520"/>
                    <a:pt x="490" y="507"/>
                    <a:pt x="508" y="527"/>
                  </a:cubicBezTo>
                  <a:cubicBezTo>
                    <a:pt x="526" y="546"/>
                    <a:pt x="539" y="568"/>
                    <a:pt x="533" y="571"/>
                  </a:cubicBezTo>
                  <a:cubicBezTo>
                    <a:pt x="527" y="574"/>
                    <a:pt x="509" y="556"/>
                    <a:pt x="490" y="553"/>
                  </a:cubicBezTo>
                  <a:cubicBezTo>
                    <a:pt x="513" y="568"/>
                    <a:pt x="515" y="571"/>
                    <a:pt x="539" y="581"/>
                  </a:cubicBezTo>
                  <a:cubicBezTo>
                    <a:pt x="563" y="590"/>
                    <a:pt x="563" y="618"/>
                    <a:pt x="544" y="633"/>
                  </a:cubicBezTo>
                  <a:cubicBezTo>
                    <a:pt x="524" y="647"/>
                    <a:pt x="524" y="636"/>
                    <a:pt x="540" y="651"/>
                  </a:cubicBezTo>
                  <a:cubicBezTo>
                    <a:pt x="557" y="665"/>
                    <a:pt x="560" y="670"/>
                    <a:pt x="571" y="646"/>
                  </a:cubicBezTo>
                  <a:cubicBezTo>
                    <a:pt x="583" y="621"/>
                    <a:pt x="605" y="623"/>
                    <a:pt x="627" y="629"/>
                  </a:cubicBezTo>
                  <a:cubicBezTo>
                    <a:pt x="648" y="636"/>
                    <a:pt x="700" y="663"/>
                    <a:pt x="678" y="701"/>
                  </a:cubicBezTo>
                  <a:cubicBezTo>
                    <a:pt x="657" y="738"/>
                    <a:pt x="685" y="716"/>
                    <a:pt x="665" y="732"/>
                  </a:cubicBezTo>
                  <a:cubicBezTo>
                    <a:pt x="646" y="748"/>
                    <a:pt x="635" y="745"/>
                    <a:pt x="635" y="745"/>
                  </a:cubicBezTo>
                  <a:cubicBezTo>
                    <a:pt x="635" y="745"/>
                    <a:pt x="656" y="753"/>
                    <a:pt x="640" y="763"/>
                  </a:cubicBezTo>
                  <a:cubicBezTo>
                    <a:pt x="624" y="772"/>
                    <a:pt x="615" y="758"/>
                    <a:pt x="615" y="758"/>
                  </a:cubicBezTo>
                  <a:cubicBezTo>
                    <a:pt x="615" y="758"/>
                    <a:pt x="618" y="761"/>
                    <a:pt x="605" y="765"/>
                  </a:cubicBezTo>
                  <a:cubicBezTo>
                    <a:pt x="592" y="770"/>
                    <a:pt x="630" y="773"/>
                    <a:pt x="614" y="786"/>
                  </a:cubicBezTo>
                  <a:cubicBezTo>
                    <a:pt x="598" y="799"/>
                    <a:pt x="586" y="798"/>
                    <a:pt x="578" y="794"/>
                  </a:cubicBezTo>
                  <a:cubicBezTo>
                    <a:pt x="570" y="790"/>
                    <a:pt x="583" y="808"/>
                    <a:pt x="561" y="803"/>
                  </a:cubicBezTo>
                  <a:cubicBezTo>
                    <a:pt x="575" y="806"/>
                    <a:pt x="594" y="814"/>
                    <a:pt x="612" y="815"/>
                  </a:cubicBezTo>
                  <a:cubicBezTo>
                    <a:pt x="638" y="816"/>
                    <a:pt x="667" y="803"/>
                    <a:pt x="664" y="813"/>
                  </a:cubicBezTo>
                  <a:cubicBezTo>
                    <a:pt x="661" y="825"/>
                    <a:pt x="672" y="837"/>
                    <a:pt x="650" y="844"/>
                  </a:cubicBezTo>
                  <a:cubicBezTo>
                    <a:pt x="618" y="853"/>
                    <a:pt x="628" y="870"/>
                    <a:pt x="605" y="861"/>
                  </a:cubicBezTo>
                  <a:cubicBezTo>
                    <a:pt x="587" y="855"/>
                    <a:pt x="584" y="891"/>
                    <a:pt x="539" y="878"/>
                  </a:cubicBezTo>
                  <a:cubicBezTo>
                    <a:pt x="493" y="865"/>
                    <a:pt x="453" y="898"/>
                    <a:pt x="454" y="886"/>
                  </a:cubicBezTo>
                  <a:cubicBezTo>
                    <a:pt x="455" y="874"/>
                    <a:pt x="435" y="894"/>
                    <a:pt x="423" y="878"/>
                  </a:cubicBezTo>
                  <a:cubicBezTo>
                    <a:pt x="411" y="862"/>
                    <a:pt x="400" y="855"/>
                    <a:pt x="408" y="868"/>
                  </a:cubicBezTo>
                  <a:cubicBezTo>
                    <a:pt x="416" y="881"/>
                    <a:pt x="408" y="888"/>
                    <a:pt x="395" y="888"/>
                  </a:cubicBezTo>
                  <a:cubicBezTo>
                    <a:pt x="382" y="888"/>
                    <a:pt x="345" y="884"/>
                    <a:pt x="360" y="890"/>
                  </a:cubicBezTo>
                  <a:cubicBezTo>
                    <a:pt x="375" y="897"/>
                    <a:pt x="358" y="914"/>
                    <a:pt x="337" y="906"/>
                  </a:cubicBezTo>
                  <a:cubicBezTo>
                    <a:pt x="315" y="898"/>
                    <a:pt x="314" y="912"/>
                    <a:pt x="303" y="899"/>
                  </a:cubicBezTo>
                  <a:cubicBezTo>
                    <a:pt x="291" y="886"/>
                    <a:pt x="273" y="885"/>
                    <a:pt x="257" y="890"/>
                  </a:cubicBezTo>
                  <a:cubicBezTo>
                    <a:pt x="241" y="894"/>
                    <a:pt x="221" y="888"/>
                    <a:pt x="220" y="901"/>
                  </a:cubicBezTo>
                  <a:cubicBezTo>
                    <a:pt x="218" y="914"/>
                    <a:pt x="215" y="935"/>
                    <a:pt x="203" y="938"/>
                  </a:cubicBezTo>
                  <a:cubicBezTo>
                    <a:pt x="192" y="942"/>
                    <a:pt x="176" y="942"/>
                    <a:pt x="174" y="932"/>
                  </a:cubicBezTo>
                  <a:cubicBezTo>
                    <a:pt x="172" y="922"/>
                    <a:pt x="141" y="929"/>
                    <a:pt x="150" y="920"/>
                  </a:cubicBezTo>
                  <a:cubicBezTo>
                    <a:pt x="159" y="912"/>
                    <a:pt x="111" y="938"/>
                    <a:pt x="109" y="927"/>
                  </a:cubicBezTo>
                  <a:cubicBezTo>
                    <a:pt x="107" y="916"/>
                    <a:pt x="106" y="940"/>
                    <a:pt x="82" y="940"/>
                  </a:cubicBezTo>
                  <a:cubicBezTo>
                    <a:pt x="58" y="940"/>
                    <a:pt x="83" y="956"/>
                    <a:pt x="68" y="963"/>
                  </a:cubicBezTo>
                  <a:cubicBezTo>
                    <a:pt x="54" y="969"/>
                    <a:pt x="52" y="946"/>
                    <a:pt x="32" y="951"/>
                  </a:cubicBezTo>
                  <a:cubicBezTo>
                    <a:pt x="13" y="956"/>
                    <a:pt x="0" y="943"/>
                    <a:pt x="24" y="938"/>
                  </a:cubicBezTo>
                  <a:cubicBezTo>
                    <a:pt x="48" y="934"/>
                    <a:pt x="58" y="930"/>
                    <a:pt x="75" y="912"/>
                  </a:cubicBezTo>
                  <a:cubicBezTo>
                    <a:pt x="91" y="894"/>
                    <a:pt x="96" y="891"/>
                    <a:pt x="117" y="880"/>
                  </a:cubicBezTo>
                  <a:cubicBezTo>
                    <a:pt x="138" y="868"/>
                    <a:pt x="111" y="846"/>
                    <a:pt x="135" y="852"/>
                  </a:cubicBezTo>
                  <a:cubicBezTo>
                    <a:pt x="159" y="859"/>
                    <a:pt x="145" y="835"/>
                    <a:pt x="156" y="832"/>
                  </a:cubicBezTo>
                  <a:cubicBezTo>
                    <a:pt x="207" y="818"/>
                    <a:pt x="200" y="829"/>
                    <a:pt x="213" y="831"/>
                  </a:cubicBezTo>
                  <a:cubicBezTo>
                    <a:pt x="226" y="833"/>
                    <a:pt x="262" y="838"/>
                    <a:pt x="264" y="826"/>
                  </a:cubicBezTo>
                  <a:cubicBezTo>
                    <a:pt x="265" y="815"/>
                    <a:pt x="282" y="800"/>
                    <a:pt x="290" y="803"/>
                  </a:cubicBezTo>
                  <a:cubicBezTo>
                    <a:pt x="298" y="807"/>
                    <a:pt x="293" y="787"/>
                    <a:pt x="316" y="776"/>
                  </a:cubicBezTo>
                  <a:cubicBezTo>
                    <a:pt x="283" y="787"/>
                    <a:pt x="290" y="797"/>
                    <a:pt x="269" y="797"/>
                  </a:cubicBezTo>
                  <a:cubicBezTo>
                    <a:pt x="247" y="797"/>
                    <a:pt x="255" y="813"/>
                    <a:pt x="229" y="813"/>
                  </a:cubicBezTo>
                  <a:cubicBezTo>
                    <a:pt x="203" y="813"/>
                    <a:pt x="189" y="786"/>
                    <a:pt x="189" y="786"/>
                  </a:cubicBezTo>
                  <a:cubicBezTo>
                    <a:pt x="189" y="786"/>
                    <a:pt x="177" y="787"/>
                    <a:pt x="164" y="792"/>
                  </a:cubicBezTo>
                  <a:cubicBezTo>
                    <a:pt x="151" y="797"/>
                    <a:pt x="140" y="784"/>
                    <a:pt x="151" y="784"/>
                  </a:cubicBezTo>
                  <a:cubicBezTo>
                    <a:pt x="163" y="784"/>
                    <a:pt x="161" y="784"/>
                    <a:pt x="150" y="773"/>
                  </a:cubicBezTo>
                  <a:cubicBezTo>
                    <a:pt x="139" y="762"/>
                    <a:pt x="140" y="772"/>
                    <a:pt x="125" y="772"/>
                  </a:cubicBezTo>
                  <a:cubicBezTo>
                    <a:pt x="111" y="772"/>
                    <a:pt x="85" y="790"/>
                    <a:pt x="93" y="781"/>
                  </a:cubicBezTo>
                  <a:cubicBezTo>
                    <a:pt x="101" y="771"/>
                    <a:pt x="55" y="786"/>
                    <a:pt x="67" y="772"/>
                  </a:cubicBezTo>
                  <a:cubicBezTo>
                    <a:pt x="78" y="759"/>
                    <a:pt x="53" y="745"/>
                    <a:pt x="71" y="743"/>
                  </a:cubicBezTo>
                  <a:cubicBezTo>
                    <a:pt x="90" y="741"/>
                    <a:pt x="106" y="729"/>
                    <a:pt x="124" y="727"/>
                  </a:cubicBezTo>
                  <a:cubicBezTo>
                    <a:pt x="141" y="725"/>
                    <a:pt x="170" y="712"/>
                    <a:pt x="177" y="686"/>
                  </a:cubicBezTo>
                  <a:cubicBezTo>
                    <a:pt x="180" y="679"/>
                    <a:pt x="155" y="681"/>
                    <a:pt x="182" y="664"/>
                  </a:cubicBezTo>
                  <a:cubicBezTo>
                    <a:pt x="196" y="654"/>
                    <a:pt x="147" y="671"/>
                    <a:pt x="177" y="644"/>
                  </a:cubicBezTo>
                  <a:cubicBezTo>
                    <a:pt x="155" y="644"/>
                    <a:pt x="143" y="642"/>
                    <a:pt x="138" y="655"/>
                  </a:cubicBezTo>
                  <a:cubicBezTo>
                    <a:pt x="133" y="668"/>
                    <a:pt x="130" y="652"/>
                    <a:pt x="117" y="655"/>
                  </a:cubicBezTo>
                  <a:cubicBezTo>
                    <a:pt x="104" y="659"/>
                    <a:pt x="115" y="641"/>
                    <a:pt x="135" y="637"/>
                  </a:cubicBezTo>
                  <a:cubicBezTo>
                    <a:pt x="155" y="634"/>
                    <a:pt x="144" y="622"/>
                    <a:pt x="162" y="613"/>
                  </a:cubicBezTo>
                  <a:cubicBezTo>
                    <a:pt x="180" y="603"/>
                    <a:pt x="99" y="611"/>
                    <a:pt x="137" y="592"/>
                  </a:cubicBezTo>
                  <a:cubicBezTo>
                    <a:pt x="174" y="572"/>
                    <a:pt x="179" y="601"/>
                    <a:pt x="170" y="607"/>
                  </a:cubicBezTo>
                  <a:cubicBezTo>
                    <a:pt x="161" y="613"/>
                    <a:pt x="181" y="602"/>
                    <a:pt x="200" y="597"/>
                  </a:cubicBezTo>
                  <a:cubicBezTo>
                    <a:pt x="220" y="592"/>
                    <a:pt x="215" y="603"/>
                    <a:pt x="236" y="597"/>
                  </a:cubicBezTo>
                  <a:cubicBezTo>
                    <a:pt x="257" y="590"/>
                    <a:pt x="266" y="611"/>
                    <a:pt x="266" y="611"/>
                  </a:cubicBezTo>
                  <a:cubicBezTo>
                    <a:pt x="266" y="611"/>
                    <a:pt x="249" y="592"/>
                    <a:pt x="260" y="589"/>
                  </a:cubicBezTo>
                  <a:cubicBezTo>
                    <a:pt x="272" y="585"/>
                    <a:pt x="284" y="617"/>
                    <a:pt x="299" y="594"/>
                  </a:cubicBezTo>
                  <a:cubicBezTo>
                    <a:pt x="280" y="597"/>
                    <a:pt x="270" y="581"/>
                    <a:pt x="262" y="577"/>
                  </a:cubicBezTo>
                  <a:cubicBezTo>
                    <a:pt x="269" y="559"/>
                    <a:pt x="286" y="552"/>
                    <a:pt x="286" y="552"/>
                  </a:cubicBezTo>
                  <a:cubicBezTo>
                    <a:pt x="286" y="552"/>
                    <a:pt x="258" y="558"/>
                    <a:pt x="271" y="536"/>
                  </a:cubicBezTo>
                  <a:cubicBezTo>
                    <a:pt x="284" y="513"/>
                    <a:pt x="301" y="496"/>
                    <a:pt x="278" y="504"/>
                  </a:cubicBezTo>
                  <a:cubicBezTo>
                    <a:pt x="255" y="512"/>
                    <a:pt x="260" y="476"/>
                    <a:pt x="254" y="493"/>
                  </a:cubicBezTo>
                  <a:cubicBezTo>
                    <a:pt x="249" y="511"/>
                    <a:pt x="261" y="532"/>
                    <a:pt x="240" y="496"/>
                  </a:cubicBezTo>
                  <a:cubicBezTo>
                    <a:pt x="218" y="460"/>
                    <a:pt x="223" y="452"/>
                    <a:pt x="236" y="437"/>
                  </a:cubicBezTo>
                  <a:cubicBezTo>
                    <a:pt x="249" y="423"/>
                    <a:pt x="268" y="419"/>
                    <a:pt x="268" y="419"/>
                  </a:cubicBezTo>
                  <a:cubicBezTo>
                    <a:pt x="268" y="419"/>
                    <a:pt x="234" y="423"/>
                    <a:pt x="229" y="415"/>
                  </a:cubicBezTo>
                  <a:cubicBezTo>
                    <a:pt x="225" y="407"/>
                    <a:pt x="225" y="434"/>
                    <a:pt x="213" y="424"/>
                  </a:cubicBezTo>
                  <a:cubicBezTo>
                    <a:pt x="202" y="415"/>
                    <a:pt x="192" y="450"/>
                    <a:pt x="182" y="435"/>
                  </a:cubicBezTo>
                  <a:cubicBezTo>
                    <a:pt x="158" y="403"/>
                    <a:pt x="156" y="457"/>
                    <a:pt x="145" y="441"/>
                  </a:cubicBezTo>
                  <a:cubicBezTo>
                    <a:pt x="133" y="424"/>
                    <a:pt x="125" y="421"/>
                    <a:pt x="115" y="426"/>
                  </a:cubicBezTo>
                  <a:cubicBezTo>
                    <a:pt x="114" y="427"/>
                    <a:pt x="118" y="447"/>
                    <a:pt x="118" y="447"/>
                  </a:cubicBezTo>
                  <a:cubicBezTo>
                    <a:pt x="112" y="436"/>
                    <a:pt x="91" y="415"/>
                    <a:pt x="94" y="411"/>
                  </a:cubicBezTo>
                  <a:cubicBezTo>
                    <a:pt x="98" y="408"/>
                    <a:pt x="104" y="423"/>
                    <a:pt x="111" y="418"/>
                  </a:cubicBezTo>
                  <a:cubicBezTo>
                    <a:pt x="117" y="413"/>
                    <a:pt x="102" y="405"/>
                    <a:pt x="115" y="389"/>
                  </a:cubicBezTo>
                  <a:cubicBezTo>
                    <a:pt x="128" y="372"/>
                    <a:pt x="128" y="364"/>
                    <a:pt x="141" y="358"/>
                  </a:cubicBezTo>
                  <a:cubicBezTo>
                    <a:pt x="155" y="351"/>
                    <a:pt x="117" y="340"/>
                    <a:pt x="124" y="322"/>
                  </a:cubicBezTo>
                  <a:cubicBezTo>
                    <a:pt x="130" y="304"/>
                    <a:pt x="155" y="307"/>
                    <a:pt x="155" y="307"/>
                  </a:cubicBezTo>
                  <a:cubicBezTo>
                    <a:pt x="155" y="307"/>
                    <a:pt x="119" y="308"/>
                    <a:pt x="134" y="280"/>
                  </a:cubicBezTo>
                  <a:cubicBezTo>
                    <a:pt x="120" y="302"/>
                    <a:pt x="101" y="333"/>
                    <a:pt x="89" y="301"/>
                  </a:cubicBezTo>
                  <a:cubicBezTo>
                    <a:pt x="85" y="288"/>
                    <a:pt x="85" y="309"/>
                    <a:pt x="88" y="317"/>
                  </a:cubicBezTo>
                  <a:cubicBezTo>
                    <a:pt x="91" y="325"/>
                    <a:pt x="70" y="342"/>
                    <a:pt x="67" y="361"/>
                  </a:cubicBezTo>
                  <a:cubicBezTo>
                    <a:pt x="63" y="381"/>
                    <a:pt x="45" y="378"/>
                    <a:pt x="55" y="353"/>
                  </a:cubicBezTo>
                  <a:cubicBezTo>
                    <a:pt x="65" y="328"/>
                    <a:pt x="76" y="317"/>
                    <a:pt x="68" y="307"/>
                  </a:cubicBezTo>
                  <a:cubicBezTo>
                    <a:pt x="60" y="297"/>
                    <a:pt x="72" y="305"/>
                    <a:pt x="77" y="286"/>
                  </a:cubicBezTo>
                  <a:cubicBezTo>
                    <a:pt x="82" y="268"/>
                    <a:pt x="72" y="246"/>
                    <a:pt x="92" y="246"/>
                  </a:cubicBezTo>
                  <a:cubicBezTo>
                    <a:pt x="141" y="247"/>
                    <a:pt x="63" y="253"/>
                    <a:pt x="88" y="235"/>
                  </a:cubicBezTo>
                  <a:cubicBezTo>
                    <a:pt x="112" y="217"/>
                    <a:pt x="54" y="241"/>
                    <a:pt x="71" y="221"/>
                  </a:cubicBezTo>
                  <a:cubicBezTo>
                    <a:pt x="89" y="202"/>
                    <a:pt x="10" y="226"/>
                    <a:pt x="36" y="211"/>
                  </a:cubicBezTo>
                  <a:cubicBezTo>
                    <a:pt x="62" y="197"/>
                    <a:pt x="65" y="185"/>
                    <a:pt x="75" y="185"/>
                  </a:cubicBezTo>
                  <a:cubicBezTo>
                    <a:pt x="85" y="186"/>
                    <a:pt x="63" y="174"/>
                    <a:pt x="92" y="174"/>
                  </a:cubicBezTo>
                  <a:cubicBezTo>
                    <a:pt x="121" y="174"/>
                    <a:pt x="60" y="159"/>
                    <a:pt x="80" y="150"/>
                  </a:cubicBezTo>
                  <a:cubicBezTo>
                    <a:pt x="99" y="140"/>
                    <a:pt x="67" y="128"/>
                    <a:pt x="80" y="122"/>
                  </a:cubicBezTo>
                  <a:cubicBezTo>
                    <a:pt x="93" y="115"/>
                    <a:pt x="52" y="96"/>
                    <a:pt x="71" y="94"/>
                  </a:cubicBezTo>
                  <a:cubicBezTo>
                    <a:pt x="91" y="93"/>
                    <a:pt x="98" y="76"/>
                    <a:pt x="106" y="86"/>
                  </a:cubicBezTo>
                  <a:cubicBezTo>
                    <a:pt x="114" y="96"/>
                    <a:pt x="126" y="95"/>
                    <a:pt x="126" y="95"/>
                  </a:cubicBezTo>
                  <a:cubicBezTo>
                    <a:pt x="126" y="95"/>
                    <a:pt x="86" y="67"/>
                    <a:pt x="101" y="67"/>
                  </a:cubicBezTo>
                  <a:cubicBezTo>
                    <a:pt x="115" y="67"/>
                    <a:pt x="93" y="47"/>
                    <a:pt x="109" y="47"/>
                  </a:cubicBezTo>
                  <a:cubicBezTo>
                    <a:pt x="125" y="47"/>
                    <a:pt x="117" y="31"/>
                    <a:pt x="132" y="33"/>
                  </a:cubicBezTo>
                  <a:cubicBezTo>
                    <a:pt x="146" y="34"/>
                    <a:pt x="109" y="21"/>
                    <a:pt x="140" y="7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69" name="Freeform 10"/>
            <p:cNvSpPr>
              <a:spLocks/>
            </p:cNvSpPr>
            <p:nvPr userDrawn="1"/>
          </p:nvSpPr>
          <p:spPr bwMode="auto">
            <a:xfrm>
              <a:off x="528310" y="3017270"/>
              <a:ext cx="110813" cy="72551"/>
            </a:xfrm>
            <a:custGeom>
              <a:avLst/>
              <a:gdLst>
                <a:gd name="T0" fmla="*/ 164 w 224"/>
                <a:gd name="T1" fmla="*/ 143 h 147"/>
                <a:gd name="T2" fmla="*/ 182 w 224"/>
                <a:gd name="T3" fmla="*/ 130 h 147"/>
                <a:gd name="T4" fmla="*/ 195 w 224"/>
                <a:gd name="T5" fmla="*/ 124 h 147"/>
                <a:gd name="T6" fmla="*/ 217 w 224"/>
                <a:gd name="T7" fmla="*/ 109 h 147"/>
                <a:gd name="T8" fmla="*/ 219 w 224"/>
                <a:gd name="T9" fmla="*/ 81 h 147"/>
                <a:gd name="T10" fmla="*/ 200 w 224"/>
                <a:gd name="T11" fmla="*/ 74 h 147"/>
                <a:gd name="T12" fmla="*/ 184 w 224"/>
                <a:gd name="T13" fmla="*/ 80 h 147"/>
                <a:gd name="T14" fmla="*/ 197 w 224"/>
                <a:gd name="T15" fmla="*/ 66 h 147"/>
                <a:gd name="T16" fmla="*/ 202 w 224"/>
                <a:gd name="T17" fmla="*/ 53 h 147"/>
                <a:gd name="T18" fmla="*/ 188 w 224"/>
                <a:gd name="T19" fmla="*/ 39 h 147"/>
                <a:gd name="T20" fmla="*/ 182 w 224"/>
                <a:gd name="T21" fmla="*/ 26 h 147"/>
                <a:gd name="T22" fmla="*/ 173 w 224"/>
                <a:gd name="T23" fmla="*/ 9 h 147"/>
                <a:gd name="T24" fmla="*/ 137 w 224"/>
                <a:gd name="T25" fmla="*/ 4 h 147"/>
                <a:gd name="T26" fmla="*/ 102 w 224"/>
                <a:gd name="T27" fmla="*/ 16 h 147"/>
                <a:gd name="T28" fmla="*/ 73 w 224"/>
                <a:gd name="T29" fmla="*/ 20 h 147"/>
                <a:gd name="T30" fmla="*/ 49 w 224"/>
                <a:gd name="T31" fmla="*/ 36 h 147"/>
                <a:gd name="T32" fmla="*/ 25 w 224"/>
                <a:gd name="T33" fmla="*/ 62 h 147"/>
                <a:gd name="T34" fmla="*/ 18 w 224"/>
                <a:gd name="T35" fmla="*/ 93 h 147"/>
                <a:gd name="T36" fmla="*/ 74 w 224"/>
                <a:gd name="T37" fmla="*/ 104 h 147"/>
                <a:gd name="T38" fmla="*/ 101 w 224"/>
                <a:gd name="T39" fmla="*/ 109 h 147"/>
                <a:gd name="T40" fmla="*/ 116 w 224"/>
                <a:gd name="T41" fmla="*/ 130 h 147"/>
                <a:gd name="T42" fmla="*/ 164 w 224"/>
                <a:gd name="T43" fmla="*/ 143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24" h="147">
                  <a:moveTo>
                    <a:pt x="164" y="143"/>
                  </a:moveTo>
                  <a:cubicBezTo>
                    <a:pt x="172" y="147"/>
                    <a:pt x="185" y="138"/>
                    <a:pt x="182" y="130"/>
                  </a:cubicBezTo>
                  <a:cubicBezTo>
                    <a:pt x="180" y="123"/>
                    <a:pt x="187" y="118"/>
                    <a:pt x="195" y="124"/>
                  </a:cubicBezTo>
                  <a:cubicBezTo>
                    <a:pt x="203" y="130"/>
                    <a:pt x="211" y="118"/>
                    <a:pt x="217" y="109"/>
                  </a:cubicBezTo>
                  <a:cubicBezTo>
                    <a:pt x="224" y="100"/>
                    <a:pt x="221" y="91"/>
                    <a:pt x="219" y="81"/>
                  </a:cubicBezTo>
                  <a:cubicBezTo>
                    <a:pt x="216" y="71"/>
                    <a:pt x="212" y="72"/>
                    <a:pt x="200" y="74"/>
                  </a:cubicBezTo>
                  <a:cubicBezTo>
                    <a:pt x="189" y="75"/>
                    <a:pt x="184" y="80"/>
                    <a:pt x="184" y="80"/>
                  </a:cubicBezTo>
                  <a:cubicBezTo>
                    <a:pt x="184" y="80"/>
                    <a:pt x="188" y="67"/>
                    <a:pt x="197" y="66"/>
                  </a:cubicBezTo>
                  <a:cubicBezTo>
                    <a:pt x="206" y="65"/>
                    <a:pt x="211" y="56"/>
                    <a:pt x="202" y="53"/>
                  </a:cubicBezTo>
                  <a:cubicBezTo>
                    <a:pt x="193" y="50"/>
                    <a:pt x="194" y="44"/>
                    <a:pt x="188" y="39"/>
                  </a:cubicBezTo>
                  <a:cubicBezTo>
                    <a:pt x="182" y="35"/>
                    <a:pt x="186" y="30"/>
                    <a:pt x="182" y="26"/>
                  </a:cubicBezTo>
                  <a:cubicBezTo>
                    <a:pt x="177" y="21"/>
                    <a:pt x="179" y="8"/>
                    <a:pt x="173" y="9"/>
                  </a:cubicBezTo>
                  <a:cubicBezTo>
                    <a:pt x="168" y="9"/>
                    <a:pt x="151" y="0"/>
                    <a:pt x="137" y="4"/>
                  </a:cubicBezTo>
                  <a:cubicBezTo>
                    <a:pt x="122" y="9"/>
                    <a:pt x="111" y="8"/>
                    <a:pt x="102" y="16"/>
                  </a:cubicBezTo>
                  <a:cubicBezTo>
                    <a:pt x="94" y="24"/>
                    <a:pt x="82" y="20"/>
                    <a:pt x="73" y="20"/>
                  </a:cubicBezTo>
                  <a:cubicBezTo>
                    <a:pt x="59" y="29"/>
                    <a:pt x="72" y="36"/>
                    <a:pt x="49" y="36"/>
                  </a:cubicBezTo>
                  <a:cubicBezTo>
                    <a:pt x="26" y="36"/>
                    <a:pt x="43" y="61"/>
                    <a:pt x="25" y="62"/>
                  </a:cubicBezTo>
                  <a:cubicBezTo>
                    <a:pt x="6" y="62"/>
                    <a:pt x="0" y="73"/>
                    <a:pt x="18" y="93"/>
                  </a:cubicBezTo>
                  <a:cubicBezTo>
                    <a:pt x="36" y="114"/>
                    <a:pt x="61" y="127"/>
                    <a:pt x="74" y="104"/>
                  </a:cubicBezTo>
                  <a:cubicBezTo>
                    <a:pt x="87" y="81"/>
                    <a:pt x="95" y="88"/>
                    <a:pt x="101" y="109"/>
                  </a:cubicBezTo>
                  <a:cubicBezTo>
                    <a:pt x="108" y="130"/>
                    <a:pt x="113" y="115"/>
                    <a:pt x="116" y="130"/>
                  </a:cubicBezTo>
                  <a:cubicBezTo>
                    <a:pt x="119" y="145"/>
                    <a:pt x="148" y="134"/>
                    <a:pt x="164" y="143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71" name="Freeform 11"/>
            <p:cNvSpPr>
              <a:spLocks/>
            </p:cNvSpPr>
            <p:nvPr userDrawn="1"/>
          </p:nvSpPr>
          <p:spPr bwMode="auto">
            <a:xfrm>
              <a:off x="1721746" y="2300121"/>
              <a:ext cx="519985" cy="490505"/>
            </a:xfrm>
            <a:custGeom>
              <a:avLst/>
              <a:gdLst>
                <a:gd name="T0" fmla="*/ 804 w 1053"/>
                <a:gd name="T1" fmla="*/ 904 h 993"/>
                <a:gd name="T2" fmla="*/ 684 w 1053"/>
                <a:gd name="T3" fmla="*/ 903 h 993"/>
                <a:gd name="T4" fmla="*/ 569 w 1053"/>
                <a:gd name="T5" fmla="*/ 926 h 993"/>
                <a:gd name="T6" fmla="*/ 500 w 1053"/>
                <a:gd name="T7" fmla="*/ 940 h 993"/>
                <a:gd name="T8" fmla="*/ 421 w 1053"/>
                <a:gd name="T9" fmla="*/ 939 h 993"/>
                <a:gd name="T10" fmla="*/ 372 w 1053"/>
                <a:gd name="T11" fmla="*/ 967 h 993"/>
                <a:gd name="T12" fmla="*/ 302 w 1053"/>
                <a:gd name="T13" fmla="*/ 990 h 993"/>
                <a:gd name="T14" fmla="*/ 304 w 1053"/>
                <a:gd name="T15" fmla="*/ 953 h 993"/>
                <a:gd name="T16" fmla="*/ 285 w 1053"/>
                <a:gd name="T17" fmla="*/ 912 h 993"/>
                <a:gd name="T18" fmla="*/ 222 w 1053"/>
                <a:gd name="T19" fmla="*/ 899 h 993"/>
                <a:gd name="T20" fmla="*/ 191 w 1053"/>
                <a:gd name="T21" fmla="*/ 865 h 993"/>
                <a:gd name="T22" fmla="*/ 188 w 1053"/>
                <a:gd name="T23" fmla="*/ 821 h 993"/>
                <a:gd name="T24" fmla="*/ 168 w 1053"/>
                <a:gd name="T25" fmla="*/ 796 h 993"/>
                <a:gd name="T26" fmla="*/ 155 w 1053"/>
                <a:gd name="T27" fmla="*/ 768 h 993"/>
                <a:gd name="T28" fmla="*/ 151 w 1053"/>
                <a:gd name="T29" fmla="*/ 742 h 993"/>
                <a:gd name="T30" fmla="*/ 148 w 1053"/>
                <a:gd name="T31" fmla="*/ 721 h 993"/>
                <a:gd name="T32" fmla="*/ 162 w 1053"/>
                <a:gd name="T33" fmla="*/ 696 h 993"/>
                <a:gd name="T34" fmla="*/ 175 w 1053"/>
                <a:gd name="T35" fmla="*/ 685 h 993"/>
                <a:gd name="T36" fmla="*/ 189 w 1053"/>
                <a:gd name="T37" fmla="*/ 669 h 993"/>
                <a:gd name="T38" fmla="*/ 212 w 1053"/>
                <a:gd name="T39" fmla="*/ 666 h 993"/>
                <a:gd name="T40" fmla="*/ 255 w 1053"/>
                <a:gd name="T41" fmla="*/ 638 h 993"/>
                <a:gd name="T42" fmla="*/ 291 w 1053"/>
                <a:gd name="T43" fmla="*/ 611 h 993"/>
                <a:gd name="T44" fmla="*/ 319 w 1053"/>
                <a:gd name="T45" fmla="*/ 599 h 993"/>
                <a:gd name="T46" fmla="*/ 348 w 1053"/>
                <a:gd name="T47" fmla="*/ 584 h 993"/>
                <a:gd name="T48" fmla="*/ 397 w 1053"/>
                <a:gd name="T49" fmla="*/ 558 h 993"/>
                <a:gd name="T50" fmla="*/ 436 w 1053"/>
                <a:gd name="T51" fmla="*/ 526 h 993"/>
                <a:gd name="T52" fmla="*/ 474 w 1053"/>
                <a:gd name="T53" fmla="*/ 527 h 993"/>
                <a:gd name="T54" fmla="*/ 465 w 1053"/>
                <a:gd name="T55" fmla="*/ 485 h 993"/>
                <a:gd name="T56" fmla="*/ 356 w 1053"/>
                <a:gd name="T57" fmla="*/ 439 h 993"/>
                <a:gd name="T58" fmla="*/ 325 w 1053"/>
                <a:gd name="T59" fmla="*/ 420 h 993"/>
                <a:gd name="T60" fmla="*/ 306 w 1053"/>
                <a:gd name="T61" fmla="*/ 397 h 993"/>
                <a:gd name="T62" fmla="*/ 273 w 1053"/>
                <a:gd name="T63" fmla="*/ 314 h 993"/>
                <a:gd name="T64" fmla="*/ 243 w 1053"/>
                <a:gd name="T65" fmla="*/ 262 h 993"/>
                <a:gd name="T66" fmla="*/ 199 w 1053"/>
                <a:gd name="T67" fmla="*/ 201 h 993"/>
                <a:gd name="T68" fmla="*/ 0 w 1053"/>
                <a:gd name="T69" fmla="*/ 132 h 993"/>
                <a:gd name="T70" fmla="*/ 12 w 1053"/>
                <a:gd name="T71" fmla="*/ 105 h 993"/>
                <a:gd name="T72" fmla="*/ 49 w 1053"/>
                <a:gd name="T73" fmla="*/ 105 h 993"/>
                <a:gd name="T74" fmla="*/ 191 w 1053"/>
                <a:gd name="T75" fmla="*/ 150 h 993"/>
                <a:gd name="T76" fmla="*/ 294 w 1053"/>
                <a:gd name="T77" fmla="*/ 165 h 993"/>
                <a:gd name="T78" fmla="*/ 318 w 1053"/>
                <a:gd name="T79" fmla="*/ 158 h 993"/>
                <a:gd name="T80" fmla="*/ 390 w 1053"/>
                <a:gd name="T81" fmla="*/ 189 h 993"/>
                <a:gd name="T82" fmla="*/ 430 w 1053"/>
                <a:gd name="T83" fmla="*/ 140 h 993"/>
                <a:gd name="T84" fmla="*/ 442 w 1053"/>
                <a:gd name="T85" fmla="*/ 117 h 993"/>
                <a:gd name="T86" fmla="*/ 499 w 1053"/>
                <a:gd name="T87" fmla="*/ 40 h 993"/>
                <a:gd name="T88" fmla="*/ 555 w 1053"/>
                <a:gd name="T89" fmla="*/ 24 h 993"/>
                <a:gd name="T90" fmla="*/ 605 w 1053"/>
                <a:gd name="T91" fmla="*/ 17 h 993"/>
                <a:gd name="T92" fmla="*/ 670 w 1053"/>
                <a:gd name="T93" fmla="*/ 56 h 993"/>
                <a:gd name="T94" fmla="*/ 670 w 1053"/>
                <a:gd name="T95" fmla="*/ 117 h 993"/>
                <a:gd name="T96" fmla="*/ 681 w 1053"/>
                <a:gd name="T97" fmla="*/ 162 h 993"/>
                <a:gd name="T98" fmla="*/ 755 w 1053"/>
                <a:gd name="T99" fmla="*/ 216 h 993"/>
                <a:gd name="T100" fmla="*/ 818 w 1053"/>
                <a:gd name="T101" fmla="*/ 345 h 993"/>
                <a:gd name="T102" fmla="*/ 860 w 1053"/>
                <a:gd name="T103" fmla="*/ 418 h 993"/>
                <a:gd name="T104" fmla="*/ 889 w 1053"/>
                <a:gd name="T105" fmla="*/ 479 h 993"/>
                <a:gd name="T106" fmla="*/ 898 w 1053"/>
                <a:gd name="T107" fmla="*/ 532 h 993"/>
                <a:gd name="T108" fmla="*/ 986 w 1053"/>
                <a:gd name="T109" fmla="*/ 623 h 993"/>
                <a:gd name="T110" fmla="*/ 990 w 1053"/>
                <a:gd name="T111" fmla="*/ 722 h 993"/>
                <a:gd name="T112" fmla="*/ 965 w 1053"/>
                <a:gd name="T113" fmla="*/ 758 h 993"/>
                <a:gd name="T114" fmla="*/ 868 w 1053"/>
                <a:gd name="T115" fmla="*/ 835 h 993"/>
                <a:gd name="T116" fmla="*/ 804 w 1053"/>
                <a:gd name="T117" fmla="*/ 904 h 9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53" h="993">
                  <a:moveTo>
                    <a:pt x="804" y="904"/>
                  </a:moveTo>
                  <a:cubicBezTo>
                    <a:pt x="700" y="929"/>
                    <a:pt x="719" y="882"/>
                    <a:pt x="684" y="903"/>
                  </a:cubicBezTo>
                  <a:cubicBezTo>
                    <a:pt x="623" y="941"/>
                    <a:pt x="593" y="906"/>
                    <a:pt x="569" y="926"/>
                  </a:cubicBezTo>
                  <a:cubicBezTo>
                    <a:pt x="530" y="960"/>
                    <a:pt x="517" y="913"/>
                    <a:pt x="500" y="940"/>
                  </a:cubicBezTo>
                  <a:cubicBezTo>
                    <a:pt x="482" y="966"/>
                    <a:pt x="467" y="918"/>
                    <a:pt x="421" y="939"/>
                  </a:cubicBezTo>
                  <a:cubicBezTo>
                    <a:pt x="361" y="966"/>
                    <a:pt x="404" y="967"/>
                    <a:pt x="372" y="967"/>
                  </a:cubicBezTo>
                  <a:cubicBezTo>
                    <a:pt x="344" y="967"/>
                    <a:pt x="318" y="993"/>
                    <a:pt x="302" y="990"/>
                  </a:cubicBezTo>
                  <a:cubicBezTo>
                    <a:pt x="296" y="989"/>
                    <a:pt x="345" y="942"/>
                    <a:pt x="304" y="953"/>
                  </a:cubicBezTo>
                  <a:cubicBezTo>
                    <a:pt x="268" y="964"/>
                    <a:pt x="282" y="926"/>
                    <a:pt x="285" y="912"/>
                  </a:cubicBezTo>
                  <a:cubicBezTo>
                    <a:pt x="205" y="974"/>
                    <a:pt x="259" y="888"/>
                    <a:pt x="222" y="899"/>
                  </a:cubicBezTo>
                  <a:cubicBezTo>
                    <a:pt x="179" y="912"/>
                    <a:pt x="208" y="885"/>
                    <a:pt x="191" y="865"/>
                  </a:cubicBezTo>
                  <a:cubicBezTo>
                    <a:pt x="173" y="844"/>
                    <a:pt x="203" y="830"/>
                    <a:pt x="188" y="821"/>
                  </a:cubicBezTo>
                  <a:cubicBezTo>
                    <a:pt x="172" y="811"/>
                    <a:pt x="184" y="806"/>
                    <a:pt x="168" y="796"/>
                  </a:cubicBezTo>
                  <a:cubicBezTo>
                    <a:pt x="151" y="786"/>
                    <a:pt x="171" y="778"/>
                    <a:pt x="155" y="768"/>
                  </a:cubicBezTo>
                  <a:cubicBezTo>
                    <a:pt x="138" y="757"/>
                    <a:pt x="170" y="758"/>
                    <a:pt x="151" y="742"/>
                  </a:cubicBezTo>
                  <a:cubicBezTo>
                    <a:pt x="133" y="725"/>
                    <a:pt x="178" y="729"/>
                    <a:pt x="148" y="721"/>
                  </a:cubicBezTo>
                  <a:cubicBezTo>
                    <a:pt x="125" y="716"/>
                    <a:pt x="156" y="687"/>
                    <a:pt x="162" y="696"/>
                  </a:cubicBezTo>
                  <a:cubicBezTo>
                    <a:pt x="170" y="708"/>
                    <a:pt x="192" y="693"/>
                    <a:pt x="175" y="685"/>
                  </a:cubicBezTo>
                  <a:cubicBezTo>
                    <a:pt x="159" y="676"/>
                    <a:pt x="174" y="674"/>
                    <a:pt x="189" y="669"/>
                  </a:cubicBezTo>
                  <a:cubicBezTo>
                    <a:pt x="205" y="664"/>
                    <a:pt x="200" y="658"/>
                    <a:pt x="212" y="666"/>
                  </a:cubicBezTo>
                  <a:cubicBezTo>
                    <a:pt x="231" y="679"/>
                    <a:pt x="227" y="628"/>
                    <a:pt x="255" y="638"/>
                  </a:cubicBezTo>
                  <a:cubicBezTo>
                    <a:pt x="278" y="647"/>
                    <a:pt x="263" y="591"/>
                    <a:pt x="291" y="611"/>
                  </a:cubicBezTo>
                  <a:cubicBezTo>
                    <a:pt x="310" y="625"/>
                    <a:pt x="303" y="598"/>
                    <a:pt x="319" y="599"/>
                  </a:cubicBezTo>
                  <a:cubicBezTo>
                    <a:pt x="336" y="599"/>
                    <a:pt x="326" y="581"/>
                    <a:pt x="348" y="584"/>
                  </a:cubicBezTo>
                  <a:cubicBezTo>
                    <a:pt x="371" y="587"/>
                    <a:pt x="371" y="566"/>
                    <a:pt x="397" y="558"/>
                  </a:cubicBezTo>
                  <a:cubicBezTo>
                    <a:pt x="424" y="550"/>
                    <a:pt x="415" y="545"/>
                    <a:pt x="436" y="526"/>
                  </a:cubicBezTo>
                  <a:cubicBezTo>
                    <a:pt x="460" y="504"/>
                    <a:pt x="451" y="542"/>
                    <a:pt x="474" y="527"/>
                  </a:cubicBezTo>
                  <a:cubicBezTo>
                    <a:pt x="495" y="515"/>
                    <a:pt x="468" y="517"/>
                    <a:pt x="465" y="485"/>
                  </a:cubicBezTo>
                  <a:cubicBezTo>
                    <a:pt x="462" y="449"/>
                    <a:pt x="373" y="459"/>
                    <a:pt x="356" y="439"/>
                  </a:cubicBezTo>
                  <a:cubicBezTo>
                    <a:pt x="341" y="422"/>
                    <a:pt x="340" y="435"/>
                    <a:pt x="325" y="420"/>
                  </a:cubicBezTo>
                  <a:cubicBezTo>
                    <a:pt x="320" y="416"/>
                    <a:pt x="314" y="409"/>
                    <a:pt x="306" y="397"/>
                  </a:cubicBezTo>
                  <a:cubicBezTo>
                    <a:pt x="287" y="371"/>
                    <a:pt x="320" y="342"/>
                    <a:pt x="273" y="314"/>
                  </a:cubicBezTo>
                  <a:cubicBezTo>
                    <a:pt x="229" y="288"/>
                    <a:pt x="273" y="260"/>
                    <a:pt x="243" y="262"/>
                  </a:cubicBezTo>
                  <a:cubicBezTo>
                    <a:pt x="219" y="264"/>
                    <a:pt x="250" y="231"/>
                    <a:pt x="199" y="201"/>
                  </a:cubicBezTo>
                  <a:cubicBezTo>
                    <a:pt x="132" y="161"/>
                    <a:pt x="58" y="207"/>
                    <a:pt x="0" y="132"/>
                  </a:cubicBezTo>
                  <a:cubicBezTo>
                    <a:pt x="24" y="125"/>
                    <a:pt x="0" y="120"/>
                    <a:pt x="12" y="105"/>
                  </a:cubicBezTo>
                  <a:cubicBezTo>
                    <a:pt x="24" y="89"/>
                    <a:pt x="36" y="79"/>
                    <a:pt x="49" y="105"/>
                  </a:cubicBezTo>
                  <a:cubicBezTo>
                    <a:pt x="62" y="131"/>
                    <a:pt x="150" y="147"/>
                    <a:pt x="191" y="150"/>
                  </a:cubicBezTo>
                  <a:cubicBezTo>
                    <a:pt x="232" y="153"/>
                    <a:pt x="286" y="183"/>
                    <a:pt x="294" y="165"/>
                  </a:cubicBezTo>
                  <a:cubicBezTo>
                    <a:pt x="302" y="147"/>
                    <a:pt x="302" y="135"/>
                    <a:pt x="318" y="158"/>
                  </a:cubicBezTo>
                  <a:cubicBezTo>
                    <a:pt x="334" y="181"/>
                    <a:pt x="377" y="216"/>
                    <a:pt x="390" y="189"/>
                  </a:cubicBezTo>
                  <a:cubicBezTo>
                    <a:pt x="402" y="162"/>
                    <a:pt x="412" y="143"/>
                    <a:pt x="430" y="140"/>
                  </a:cubicBezTo>
                  <a:cubicBezTo>
                    <a:pt x="448" y="137"/>
                    <a:pt x="460" y="140"/>
                    <a:pt x="442" y="117"/>
                  </a:cubicBezTo>
                  <a:cubicBezTo>
                    <a:pt x="424" y="94"/>
                    <a:pt x="482" y="61"/>
                    <a:pt x="499" y="40"/>
                  </a:cubicBezTo>
                  <a:cubicBezTo>
                    <a:pt x="515" y="18"/>
                    <a:pt x="534" y="37"/>
                    <a:pt x="555" y="24"/>
                  </a:cubicBezTo>
                  <a:cubicBezTo>
                    <a:pt x="576" y="11"/>
                    <a:pt x="605" y="0"/>
                    <a:pt x="605" y="17"/>
                  </a:cubicBezTo>
                  <a:cubicBezTo>
                    <a:pt x="605" y="35"/>
                    <a:pt x="653" y="48"/>
                    <a:pt x="670" y="56"/>
                  </a:cubicBezTo>
                  <a:cubicBezTo>
                    <a:pt x="686" y="64"/>
                    <a:pt x="655" y="106"/>
                    <a:pt x="670" y="117"/>
                  </a:cubicBezTo>
                  <a:cubicBezTo>
                    <a:pt x="684" y="128"/>
                    <a:pt x="670" y="147"/>
                    <a:pt x="681" y="162"/>
                  </a:cubicBezTo>
                  <a:cubicBezTo>
                    <a:pt x="716" y="217"/>
                    <a:pt x="719" y="170"/>
                    <a:pt x="755" y="216"/>
                  </a:cubicBezTo>
                  <a:cubicBezTo>
                    <a:pt x="812" y="288"/>
                    <a:pt x="716" y="264"/>
                    <a:pt x="818" y="345"/>
                  </a:cubicBezTo>
                  <a:cubicBezTo>
                    <a:pt x="885" y="399"/>
                    <a:pt x="886" y="427"/>
                    <a:pt x="860" y="418"/>
                  </a:cubicBezTo>
                  <a:cubicBezTo>
                    <a:pt x="844" y="413"/>
                    <a:pt x="870" y="473"/>
                    <a:pt x="889" y="479"/>
                  </a:cubicBezTo>
                  <a:cubicBezTo>
                    <a:pt x="931" y="491"/>
                    <a:pt x="838" y="503"/>
                    <a:pt x="898" y="532"/>
                  </a:cubicBezTo>
                  <a:cubicBezTo>
                    <a:pt x="1022" y="590"/>
                    <a:pt x="845" y="575"/>
                    <a:pt x="986" y="623"/>
                  </a:cubicBezTo>
                  <a:cubicBezTo>
                    <a:pt x="1053" y="646"/>
                    <a:pt x="1029" y="707"/>
                    <a:pt x="990" y="722"/>
                  </a:cubicBezTo>
                  <a:cubicBezTo>
                    <a:pt x="961" y="734"/>
                    <a:pt x="996" y="760"/>
                    <a:pt x="965" y="758"/>
                  </a:cubicBezTo>
                  <a:cubicBezTo>
                    <a:pt x="946" y="757"/>
                    <a:pt x="937" y="794"/>
                    <a:pt x="868" y="835"/>
                  </a:cubicBezTo>
                  <a:cubicBezTo>
                    <a:pt x="851" y="846"/>
                    <a:pt x="800" y="885"/>
                    <a:pt x="804" y="904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72" name="Freeform 12"/>
            <p:cNvSpPr>
              <a:spLocks/>
            </p:cNvSpPr>
            <p:nvPr userDrawn="1"/>
          </p:nvSpPr>
          <p:spPr bwMode="auto">
            <a:xfrm>
              <a:off x="1348745" y="2362845"/>
              <a:ext cx="533367" cy="669688"/>
            </a:xfrm>
            <a:custGeom>
              <a:avLst/>
              <a:gdLst>
                <a:gd name="T0" fmla="*/ 755 w 1080"/>
                <a:gd name="T1" fmla="*/ 5 h 1356"/>
                <a:gd name="T2" fmla="*/ 954 w 1080"/>
                <a:gd name="T3" fmla="*/ 74 h 1356"/>
                <a:gd name="T4" fmla="*/ 998 w 1080"/>
                <a:gd name="T5" fmla="*/ 135 h 1356"/>
                <a:gd name="T6" fmla="*/ 1028 w 1080"/>
                <a:gd name="T7" fmla="*/ 187 h 1356"/>
                <a:gd name="T8" fmla="*/ 1061 w 1080"/>
                <a:gd name="T9" fmla="*/ 270 h 1356"/>
                <a:gd name="T10" fmla="*/ 1080 w 1080"/>
                <a:gd name="T11" fmla="*/ 293 h 1356"/>
                <a:gd name="T12" fmla="*/ 1044 w 1080"/>
                <a:gd name="T13" fmla="*/ 311 h 1356"/>
                <a:gd name="T14" fmla="*/ 977 w 1080"/>
                <a:gd name="T15" fmla="*/ 297 h 1356"/>
                <a:gd name="T16" fmla="*/ 942 w 1080"/>
                <a:gd name="T17" fmla="*/ 313 h 1356"/>
                <a:gd name="T18" fmla="*/ 894 w 1080"/>
                <a:gd name="T19" fmla="*/ 334 h 1356"/>
                <a:gd name="T20" fmla="*/ 894 w 1080"/>
                <a:gd name="T21" fmla="*/ 401 h 1356"/>
                <a:gd name="T22" fmla="*/ 843 w 1080"/>
                <a:gd name="T23" fmla="*/ 461 h 1356"/>
                <a:gd name="T24" fmla="*/ 776 w 1080"/>
                <a:gd name="T25" fmla="*/ 495 h 1356"/>
                <a:gd name="T26" fmla="*/ 730 w 1080"/>
                <a:gd name="T27" fmla="*/ 523 h 1356"/>
                <a:gd name="T28" fmla="*/ 654 w 1080"/>
                <a:gd name="T29" fmla="*/ 539 h 1356"/>
                <a:gd name="T30" fmla="*/ 617 w 1080"/>
                <a:gd name="T31" fmla="*/ 564 h 1356"/>
                <a:gd name="T32" fmla="*/ 583 w 1080"/>
                <a:gd name="T33" fmla="*/ 573 h 1356"/>
                <a:gd name="T34" fmla="*/ 574 w 1080"/>
                <a:gd name="T35" fmla="*/ 668 h 1356"/>
                <a:gd name="T36" fmla="*/ 597 w 1080"/>
                <a:gd name="T37" fmla="*/ 778 h 1356"/>
                <a:gd name="T38" fmla="*/ 645 w 1080"/>
                <a:gd name="T39" fmla="*/ 783 h 1356"/>
                <a:gd name="T40" fmla="*/ 700 w 1080"/>
                <a:gd name="T41" fmla="*/ 815 h 1356"/>
                <a:gd name="T42" fmla="*/ 728 w 1080"/>
                <a:gd name="T43" fmla="*/ 854 h 1356"/>
                <a:gd name="T44" fmla="*/ 677 w 1080"/>
                <a:gd name="T45" fmla="*/ 866 h 1356"/>
                <a:gd name="T46" fmla="*/ 615 w 1080"/>
                <a:gd name="T47" fmla="*/ 854 h 1356"/>
                <a:gd name="T48" fmla="*/ 730 w 1080"/>
                <a:gd name="T49" fmla="*/ 870 h 1356"/>
                <a:gd name="T50" fmla="*/ 670 w 1080"/>
                <a:gd name="T51" fmla="*/ 930 h 1356"/>
                <a:gd name="T52" fmla="*/ 627 w 1080"/>
                <a:gd name="T53" fmla="*/ 916 h 1356"/>
                <a:gd name="T54" fmla="*/ 540 w 1080"/>
                <a:gd name="T55" fmla="*/ 944 h 1356"/>
                <a:gd name="T56" fmla="*/ 583 w 1080"/>
                <a:gd name="T57" fmla="*/ 979 h 1356"/>
                <a:gd name="T58" fmla="*/ 569 w 1080"/>
                <a:gd name="T59" fmla="*/ 1018 h 1356"/>
                <a:gd name="T60" fmla="*/ 564 w 1080"/>
                <a:gd name="T61" fmla="*/ 1096 h 1356"/>
                <a:gd name="T62" fmla="*/ 553 w 1080"/>
                <a:gd name="T63" fmla="*/ 1193 h 1356"/>
                <a:gd name="T64" fmla="*/ 507 w 1080"/>
                <a:gd name="T65" fmla="*/ 1252 h 1356"/>
                <a:gd name="T66" fmla="*/ 428 w 1080"/>
                <a:gd name="T67" fmla="*/ 1246 h 1356"/>
                <a:gd name="T68" fmla="*/ 396 w 1080"/>
                <a:gd name="T69" fmla="*/ 1273 h 1356"/>
                <a:gd name="T70" fmla="*/ 394 w 1080"/>
                <a:gd name="T71" fmla="*/ 1319 h 1356"/>
                <a:gd name="T72" fmla="*/ 299 w 1080"/>
                <a:gd name="T73" fmla="*/ 1324 h 1356"/>
                <a:gd name="T74" fmla="*/ 221 w 1080"/>
                <a:gd name="T75" fmla="*/ 1271 h 1356"/>
                <a:gd name="T76" fmla="*/ 186 w 1080"/>
                <a:gd name="T77" fmla="*/ 1220 h 1356"/>
                <a:gd name="T78" fmla="*/ 212 w 1080"/>
                <a:gd name="T79" fmla="*/ 1199 h 1356"/>
                <a:gd name="T80" fmla="*/ 180 w 1080"/>
                <a:gd name="T81" fmla="*/ 1167 h 1356"/>
                <a:gd name="T82" fmla="*/ 131 w 1080"/>
                <a:gd name="T83" fmla="*/ 1082 h 1356"/>
                <a:gd name="T84" fmla="*/ 108 w 1080"/>
                <a:gd name="T85" fmla="*/ 1059 h 1356"/>
                <a:gd name="T86" fmla="*/ 85 w 1080"/>
                <a:gd name="T87" fmla="*/ 1034 h 1356"/>
                <a:gd name="T88" fmla="*/ 57 w 1080"/>
                <a:gd name="T89" fmla="*/ 990 h 1356"/>
                <a:gd name="T90" fmla="*/ 48 w 1080"/>
                <a:gd name="T91" fmla="*/ 939 h 1356"/>
                <a:gd name="T92" fmla="*/ 67 w 1080"/>
                <a:gd name="T93" fmla="*/ 910 h 1356"/>
                <a:gd name="T94" fmla="*/ 71 w 1080"/>
                <a:gd name="T95" fmla="*/ 857 h 1356"/>
                <a:gd name="T96" fmla="*/ 108 w 1080"/>
                <a:gd name="T97" fmla="*/ 725 h 1356"/>
                <a:gd name="T98" fmla="*/ 140 w 1080"/>
                <a:gd name="T99" fmla="*/ 686 h 1356"/>
                <a:gd name="T100" fmla="*/ 108 w 1080"/>
                <a:gd name="T101" fmla="*/ 624 h 1356"/>
                <a:gd name="T102" fmla="*/ 99 w 1080"/>
                <a:gd name="T103" fmla="*/ 539 h 1356"/>
                <a:gd name="T104" fmla="*/ 85 w 1080"/>
                <a:gd name="T105" fmla="*/ 488 h 1356"/>
                <a:gd name="T106" fmla="*/ 214 w 1080"/>
                <a:gd name="T107" fmla="*/ 408 h 1356"/>
                <a:gd name="T108" fmla="*/ 274 w 1080"/>
                <a:gd name="T109" fmla="*/ 325 h 1356"/>
                <a:gd name="T110" fmla="*/ 299 w 1080"/>
                <a:gd name="T111" fmla="*/ 233 h 1356"/>
                <a:gd name="T112" fmla="*/ 362 w 1080"/>
                <a:gd name="T113" fmla="*/ 226 h 1356"/>
                <a:gd name="T114" fmla="*/ 421 w 1080"/>
                <a:gd name="T115" fmla="*/ 127 h 1356"/>
                <a:gd name="T116" fmla="*/ 518 w 1080"/>
                <a:gd name="T117" fmla="*/ 62 h 1356"/>
                <a:gd name="T118" fmla="*/ 647 w 1080"/>
                <a:gd name="T119" fmla="*/ 62 h 1356"/>
                <a:gd name="T120" fmla="*/ 755 w 1080"/>
                <a:gd name="T121" fmla="*/ 5 h 1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080" h="1356">
                  <a:moveTo>
                    <a:pt x="755" y="5"/>
                  </a:moveTo>
                  <a:cubicBezTo>
                    <a:pt x="813" y="80"/>
                    <a:pt x="887" y="34"/>
                    <a:pt x="954" y="74"/>
                  </a:cubicBezTo>
                  <a:cubicBezTo>
                    <a:pt x="1005" y="104"/>
                    <a:pt x="974" y="137"/>
                    <a:pt x="998" y="135"/>
                  </a:cubicBezTo>
                  <a:cubicBezTo>
                    <a:pt x="1028" y="133"/>
                    <a:pt x="984" y="161"/>
                    <a:pt x="1028" y="187"/>
                  </a:cubicBezTo>
                  <a:cubicBezTo>
                    <a:pt x="1075" y="215"/>
                    <a:pt x="1042" y="244"/>
                    <a:pt x="1061" y="270"/>
                  </a:cubicBezTo>
                  <a:cubicBezTo>
                    <a:pt x="1069" y="282"/>
                    <a:pt x="1075" y="289"/>
                    <a:pt x="1080" y="293"/>
                  </a:cubicBezTo>
                  <a:cubicBezTo>
                    <a:pt x="1066" y="332"/>
                    <a:pt x="1047" y="290"/>
                    <a:pt x="1044" y="311"/>
                  </a:cubicBezTo>
                  <a:cubicBezTo>
                    <a:pt x="1039" y="343"/>
                    <a:pt x="1009" y="283"/>
                    <a:pt x="977" y="297"/>
                  </a:cubicBezTo>
                  <a:cubicBezTo>
                    <a:pt x="945" y="311"/>
                    <a:pt x="945" y="290"/>
                    <a:pt x="942" y="313"/>
                  </a:cubicBezTo>
                  <a:cubicBezTo>
                    <a:pt x="940" y="336"/>
                    <a:pt x="924" y="297"/>
                    <a:pt x="894" y="334"/>
                  </a:cubicBezTo>
                  <a:cubicBezTo>
                    <a:pt x="864" y="371"/>
                    <a:pt x="926" y="357"/>
                    <a:pt x="894" y="401"/>
                  </a:cubicBezTo>
                  <a:cubicBezTo>
                    <a:pt x="862" y="444"/>
                    <a:pt x="866" y="417"/>
                    <a:pt x="843" y="461"/>
                  </a:cubicBezTo>
                  <a:cubicBezTo>
                    <a:pt x="820" y="504"/>
                    <a:pt x="800" y="458"/>
                    <a:pt x="776" y="495"/>
                  </a:cubicBezTo>
                  <a:cubicBezTo>
                    <a:pt x="753" y="532"/>
                    <a:pt x="753" y="495"/>
                    <a:pt x="730" y="523"/>
                  </a:cubicBezTo>
                  <a:cubicBezTo>
                    <a:pt x="707" y="550"/>
                    <a:pt x="682" y="509"/>
                    <a:pt x="654" y="539"/>
                  </a:cubicBezTo>
                  <a:cubicBezTo>
                    <a:pt x="627" y="569"/>
                    <a:pt x="636" y="532"/>
                    <a:pt x="617" y="564"/>
                  </a:cubicBezTo>
                  <a:cubicBezTo>
                    <a:pt x="599" y="596"/>
                    <a:pt x="576" y="523"/>
                    <a:pt x="583" y="573"/>
                  </a:cubicBezTo>
                  <a:cubicBezTo>
                    <a:pt x="590" y="624"/>
                    <a:pt x="567" y="638"/>
                    <a:pt x="574" y="668"/>
                  </a:cubicBezTo>
                  <a:cubicBezTo>
                    <a:pt x="581" y="698"/>
                    <a:pt x="530" y="728"/>
                    <a:pt x="597" y="778"/>
                  </a:cubicBezTo>
                  <a:cubicBezTo>
                    <a:pt x="664" y="829"/>
                    <a:pt x="608" y="769"/>
                    <a:pt x="645" y="783"/>
                  </a:cubicBezTo>
                  <a:cubicBezTo>
                    <a:pt x="682" y="797"/>
                    <a:pt x="657" y="801"/>
                    <a:pt x="700" y="815"/>
                  </a:cubicBezTo>
                  <a:cubicBezTo>
                    <a:pt x="744" y="829"/>
                    <a:pt x="749" y="852"/>
                    <a:pt x="728" y="854"/>
                  </a:cubicBezTo>
                  <a:cubicBezTo>
                    <a:pt x="707" y="857"/>
                    <a:pt x="700" y="884"/>
                    <a:pt x="677" y="866"/>
                  </a:cubicBezTo>
                  <a:cubicBezTo>
                    <a:pt x="654" y="847"/>
                    <a:pt x="636" y="852"/>
                    <a:pt x="615" y="854"/>
                  </a:cubicBezTo>
                  <a:cubicBezTo>
                    <a:pt x="696" y="868"/>
                    <a:pt x="659" y="896"/>
                    <a:pt x="730" y="870"/>
                  </a:cubicBezTo>
                  <a:cubicBezTo>
                    <a:pt x="691" y="958"/>
                    <a:pt x="682" y="905"/>
                    <a:pt x="670" y="930"/>
                  </a:cubicBezTo>
                  <a:cubicBezTo>
                    <a:pt x="659" y="956"/>
                    <a:pt x="650" y="937"/>
                    <a:pt x="627" y="916"/>
                  </a:cubicBezTo>
                  <a:cubicBezTo>
                    <a:pt x="659" y="981"/>
                    <a:pt x="556" y="928"/>
                    <a:pt x="540" y="944"/>
                  </a:cubicBezTo>
                  <a:cubicBezTo>
                    <a:pt x="587" y="960"/>
                    <a:pt x="592" y="960"/>
                    <a:pt x="583" y="979"/>
                  </a:cubicBezTo>
                  <a:cubicBezTo>
                    <a:pt x="574" y="997"/>
                    <a:pt x="599" y="995"/>
                    <a:pt x="569" y="1018"/>
                  </a:cubicBezTo>
                  <a:cubicBezTo>
                    <a:pt x="539" y="1041"/>
                    <a:pt x="592" y="1064"/>
                    <a:pt x="564" y="1096"/>
                  </a:cubicBezTo>
                  <a:cubicBezTo>
                    <a:pt x="544" y="1119"/>
                    <a:pt x="570" y="1143"/>
                    <a:pt x="553" y="1193"/>
                  </a:cubicBezTo>
                  <a:cubicBezTo>
                    <a:pt x="551" y="1199"/>
                    <a:pt x="551" y="1252"/>
                    <a:pt x="507" y="1252"/>
                  </a:cubicBezTo>
                  <a:cubicBezTo>
                    <a:pt x="463" y="1252"/>
                    <a:pt x="440" y="1220"/>
                    <a:pt x="428" y="1246"/>
                  </a:cubicBezTo>
                  <a:cubicBezTo>
                    <a:pt x="417" y="1271"/>
                    <a:pt x="417" y="1220"/>
                    <a:pt x="396" y="1273"/>
                  </a:cubicBezTo>
                  <a:cubicBezTo>
                    <a:pt x="375" y="1326"/>
                    <a:pt x="408" y="1292"/>
                    <a:pt x="394" y="1319"/>
                  </a:cubicBezTo>
                  <a:cubicBezTo>
                    <a:pt x="380" y="1347"/>
                    <a:pt x="340" y="1302"/>
                    <a:pt x="299" y="1324"/>
                  </a:cubicBezTo>
                  <a:cubicBezTo>
                    <a:pt x="239" y="1356"/>
                    <a:pt x="253" y="1298"/>
                    <a:pt x="221" y="1271"/>
                  </a:cubicBezTo>
                  <a:cubicBezTo>
                    <a:pt x="189" y="1243"/>
                    <a:pt x="193" y="1239"/>
                    <a:pt x="186" y="1220"/>
                  </a:cubicBezTo>
                  <a:cubicBezTo>
                    <a:pt x="228" y="1243"/>
                    <a:pt x="239" y="1216"/>
                    <a:pt x="212" y="1199"/>
                  </a:cubicBezTo>
                  <a:cubicBezTo>
                    <a:pt x="184" y="1183"/>
                    <a:pt x="212" y="1188"/>
                    <a:pt x="180" y="1167"/>
                  </a:cubicBezTo>
                  <a:cubicBezTo>
                    <a:pt x="147" y="1147"/>
                    <a:pt x="143" y="1117"/>
                    <a:pt x="131" y="1082"/>
                  </a:cubicBezTo>
                  <a:cubicBezTo>
                    <a:pt x="120" y="1048"/>
                    <a:pt x="124" y="1119"/>
                    <a:pt x="108" y="1059"/>
                  </a:cubicBezTo>
                  <a:cubicBezTo>
                    <a:pt x="98" y="1022"/>
                    <a:pt x="83" y="1073"/>
                    <a:pt x="85" y="1034"/>
                  </a:cubicBezTo>
                  <a:cubicBezTo>
                    <a:pt x="87" y="1004"/>
                    <a:pt x="64" y="1041"/>
                    <a:pt x="57" y="990"/>
                  </a:cubicBezTo>
                  <a:cubicBezTo>
                    <a:pt x="50" y="939"/>
                    <a:pt x="0" y="956"/>
                    <a:pt x="48" y="939"/>
                  </a:cubicBezTo>
                  <a:cubicBezTo>
                    <a:pt x="69" y="957"/>
                    <a:pt x="88" y="949"/>
                    <a:pt x="67" y="910"/>
                  </a:cubicBezTo>
                  <a:cubicBezTo>
                    <a:pt x="50" y="880"/>
                    <a:pt x="73" y="882"/>
                    <a:pt x="71" y="857"/>
                  </a:cubicBezTo>
                  <a:cubicBezTo>
                    <a:pt x="69" y="831"/>
                    <a:pt x="150" y="829"/>
                    <a:pt x="108" y="725"/>
                  </a:cubicBezTo>
                  <a:cubicBezTo>
                    <a:pt x="140" y="712"/>
                    <a:pt x="140" y="716"/>
                    <a:pt x="140" y="686"/>
                  </a:cubicBezTo>
                  <a:cubicBezTo>
                    <a:pt x="140" y="656"/>
                    <a:pt x="106" y="656"/>
                    <a:pt x="108" y="624"/>
                  </a:cubicBezTo>
                  <a:cubicBezTo>
                    <a:pt x="110" y="592"/>
                    <a:pt x="92" y="596"/>
                    <a:pt x="99" y="539"/>
                  </a:cubicBezTo>
                  <a:cubicBezTo>
                    <a:pt x="106" y="481"/>
                    <a:pt x="85" y="488"/>
                    <a:pt x="85" y="488"/>
                  </a:cubicBezTo>
                  <a:cubicBezTo>
                    <a:pt x="152" y="474"/>
                    <a:pt x="122" y="412"/>
                    <a:pt x="214" y="408"/>
                  </a:cubicBezTo>
                  <a:cubicBezTo>
                    <a:pt x="306" y="403"/>
                    <a:pt x="244" y="362"/>
                    <a:pt x="274" y="325"/>
                  </a:cubicBezTo>
                  <a:cubicBezTo>
                    <a:pt x="304" y="288"/>
                    <a:pt x="272" y="260"/>
                    <a:pt x="299" y="233"/>
                  </a:cubicBezTo>
                  <a:cubicBezTo>
                    <a:pt x="315" y="217"/>
                    <a:pt x="334" y="237"/>
                    <a:pt x="362" y="226"/>
                  </a:cubicBezTo>
                  <a:cubicBezTo>
                    <a:pt x="389" y="214"/>
                    <a:pt x="343" y="171"/>
                    <a:pt x="421" y="127"/>
                  </a:cubicBezTo>
                  <a:cubicBezTo>
                    <a:pt x="500" y="83"/>
                    <a:pt x="428" y="116"/>
                    <a:pt x="518" y="62"/>
                  </a:cubicBezTo>
                  <a:cubicBezTo>
                    <a:pt x="624" y="0"/>
                    <a:pt x="569" y="90"/>
                    <a:pt x="647" y="62"/>
                  </a:cubicBezTo>
                  <a:cubicBezTo>
                    <a:pt x="705" y="42"/>
                    <a:pt x="661" y="49"/>
                    <a:pt x="755" y="5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73" name="Freeform 13"/>
            <p:cNvSpPr>
              <a:spLocks/>
            </p:cNvSpPr>
            <p:nvPr userDrawn="1"/>
          </p:nvSpPr>
          <p:spPr bwMode="auto">
            <a:xfrm>
              <a:off x="1067322" y="2251196"/>
              <a:ext cx="1050007" cy="647107"/>
            </a:xfrm>
            <a:custGeom>
              <a:avLst/>
              <a:gdLst>
                <a:gd name="T0" fmla="*/ 558 w 2126"/>
                <a:gd name="T1" fmla="*/ 1147 h 1310"/>
                <a:gd name="T2" fmla="*/ 528 w 2126"/>
                <a:gd name="T3" fmla="*/ 1113 h 1310"/>
                <a:gd name="T4" fmla="*/ 461 w 2126"/>
                <a:gd name="T5" fmla="*/ 1162 h 1310"/>
                <a:gd name="T6" fmla="*/ 351 w 2126"/>
                <a:gd name="T7" fmla="*/ 1278 h 1310"/>
                <a:gd name="T8" fmla="*/ 231 w 2126"/>
                <a:gd name="T9" fmla="*/ 1274 h 1310"/>
                <a:gd name="T10" fmla="*/ 120 w 2126"/>
                <a:gd name="T11" fmla="*/ 1218 h 1310"/>
                <a:gd name="T12" fmla="*/ 146 w 2126"/>
                <a:gd name="T13" fmla="*/ 1156 h 1310"/>
                <a:gd name="T14" fmla="*/ 99 w 2126"/>
                <a:gd name="T15" fmla="*/ 1117 h 1310"/>
                <a:gd name="T16" fmla="*/ 81 w 2126"/>
                <a:gd name="T17" fmla="*/ 1062 h 1310"/>
                <a:gd name="T18" fmla="*/ 86 w 2126"/>
                <a:gd name="T19" fmla="*/ 1034 h 1310"/>
                <a:gd name="T20" fmla="*/ 33 w 2126"/>
                <a:gd name="T21" fmla="*/ 997 h 1310"/>
                <a:gd name="T22" fmla="*/ 40 w 2126"/>
                <a:gd name="T23" fmla="*/ 961 h 1310"/>
                <a:gd name="T24" fmla="*/ 132 w 2126"/>
                <a:gd name="T25" fmla="*/ 931 h 1310"/>
                <a:gd name="T26" fmla="*/ 240 w 2126"/>
                <a:gd name="T27" fmla="*/ 912 h 1310"/>
                <a:gd name="T28" fmla="*/ 129 w 2126"/>
                <a:gd name="T29" fmla="*/ 919 h 1310"/>
                <a:gd name="T30" fmla="*/ 82 w 2126"/>
                <a:gd name="T31" fmla="*/ 884 h 1310"/>
                <a:gd name="T32" fmla="*/ 99 w 2126"/>
                <a:gd name="T33" fmla="*/ 827 h 1310"/>
                <a:gd name="T34" fmla="*/ 245 w 2126"/>
                <a:gd name="T35" fmla="*/ 783 h 1310"/>
                <a:gd name="T36" fmla="*/ 314 w 2126"/>
                <a:gd name="T37" fmla="*/ 742 h 1310"/>
                <a:gd name="T38" fmla="*/ 445 w 2126"/>
                <a:gd name="T39" fmla="*/ 705 h 1310"/>
                <a:gd name="T40" fmla="*/ 560 w 2126"/>
                <a:gd name="T41" fmla="*/ 707 h 1310"/>
                <a:gd name="T42" fmla="*/ 478 w 2126"/>
                <a:gd name="T43" fmla="*/ 677 h 1310"/>
                <a:gd name="T44" fmla="*/ 554 w 2126"/>
                <a:gd name="T45" fmla="*/ 613 h 1310"/>
                <a:gd name="T46" fmla="*/ 650 w 2126"/>
                <a:gd name="T47" fmla="*/ 521 h 1310"/>
                <a:gd name="T48" fmla="*/ 750 w 2126"/>
                <a:gd name="T49" fmla="*/ 438 h 1310"/>
                <a:gd name="T50" fmla="*/ 835 w 2126"/>
                <a:gd name="T51" fmla="*/ 367 h 1310"/>
                <a:gd name="T52" fmla="*/ 948 w 2126"/>
                <a:gd name="T53" fmla="*/ 311 h 1310"/>
                <a:gd name="T54" fmla="*/ 1056 w 2126"/>
                <a:gd name="T55" fmla="*/ 238 h 1310"/>
                <a:gd name="T56" fmla="*/ 1199 w 2126"/>
                <a:gd name="T57" fmla="*/ 180 h 1310"/>
                <a:gd name="T58" fmla="*/ 1351 w 2126"/>
                <a:gd name="T59" fmla="*/ 160 h 1310"/>
                <a:gd name="T60" fmla="*/ 1464 w 2126"/>
                <a:gd name="T61" fmla="*/ 118 h 1310"/>
                <a:gd name="T62" fmla="*/ 1628 w 2126"/>
                <a:gd name="T63" fmla="*/ 104 h 1310"/>
                <a:gd name="T64" fmla="*/ 1720 w 2126"/>
                <a:gd name="T65" fmla="*/ 40 h 1310"/>
                <a:gd name="T66" fmla="*/ 1791 w 2126"/>
                <a:gd name="T67" fmla="*/ 116 h 1310"/>
                <a:gd name="T68" fmla="*/ 1874 w 2126"/>
                <a:gd name="T69" fmla="*/ 90 h 1310"/>
                <a:gd name="T70" fmla="*/ 1927 w 2126"/>
                <a:gd name="T71" fmla="*/ 86 h 1310"/>
                <a:gd name="T72" fmla="*/ 2022 w 2126"/>
                <a:gd name="T73" fmla="*/ 93 h 1310"/>
                <a:gd name="T74" fmla="*/ 2006 w 2126"/>
                <a:gd name="T75" fmla="*/ 130 h 1310"/>
                <a:gd name="T76" fmla="*/ 2053 w 2126"/>
                <a:gd name="T77" fmla="*/ 184 h 1310"/>
                <a:gd name="T78" fmla="*/ 1995 w 2126"/>
                <a:gd name="T79" fmla="*/ 216 h 1310"/>
                <a:gd name="T80" fmla="*/ 1930 w 2126"/>
                <a:gd name="T81" fmla="*/ 116 h 1310"/>
                <a:gd name="T82" fmla="*/ 1824 w 2126"/>
                <a:gd name="T83" fmla="*/ 139 h 1310"/>
                <a:gd name="T84" fmla="*/ 1755 w 2126"/>
                <a:gd name="T85" fmla="*/ 239 h 1310"/>
                <a:gd name="T86" fmla="*/ 1643 w 2126"/>
                <a:gd name="T87" fmla="*/ 257 h 1310"/>
                <a:gd name="T88" fmla="*/ 1516 w 2126"/>
                <a:gd name="T89" fmla="*/ 249 h 1310"/>
                <a:gd name="T90" fmla="*/ 1337 w 2126"/>
                <a:gd name="T91" fmla="*/ 204 h 1310"/>
                <a:gd name="T92" fmla="*/ 1217 w 2126"/>
                <a:gd name="T93" fmla="*/ 288 h 1310"/>
                <a:gd name="T94" fmla="*/ 991 w 2126"/>
                <a:gd name="T95" fmla="*/ 353 h 1310"/>
                <a:gd name="T96" fmla="*/ 869 w 2126"/>
                <a:gd name="T97" fmla="*/ 459 h 1310"/>
                <a:gd name="T98" fmla="*/ 784 w 2126"/>
                <a:gd name="T99" fmla="*/ 634 h 1310"/>
                <a:gd name="T100" fmla="*/ 669 w 2126"/>
                <a:gd name="T101" fmla="*/ 765 h 1310"/>
                <a:gd name="T102" fmla="*/ 710 w 2126"/>
                <a:gd name="T103" fmla="*/ 912 h 1310"/>
                <a:gd name="T104" fmla="*/ 641 w 2126"/>
                <a:gd name="T105" fmla="*/ 1083 h 1310"/>
                <a:gd name="T106" fmla="*/ 618 w 2126"/>
                <a:gd name="T107" fmla="*/ 1165 h 1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126" h="1310">
                  <a:moveTo>
                    <a:pt x="618" y="1165"/>
                  </a:moveTo>
                  <a:cubicBezTo>
                    <a:pt x="595" y="1142"/>
                    <a:pt x="565" y="1184"/>
                    <a:pt x="558" y="1147"/>
                  </a:cubicBezTo>
                  <a:cubicBezTo>
                    <a:pt x="551" y="1110"/>
                    <a:pt x="545" y="1099"/>
                    <a:pt x="549" y="1071"/>
                  </a:cubicBezTo>
                  <a:cubicBezTo>
                    <a:pt x="537" y="1101"/>
                    <a:pt x="551" y="1133"/>
                    <a:pt x="528" y="1113"/>
                  </a:cubicBezTo>
                  <a:cubicBezTo>
                    <a:pt x="549" y="1147"/>
                    <a:pt x="549" y="1175"/>
                    <a:pt x="521" y="1179"/>
                  </a:cubicBezTo>
                  <a:cubicBezTo>
                    <a:pt x="494" y="1184"/>
                    <a:pt x="486" y="1189"/>
                    <a:pt x="461" y="1162"/>
                  </a:cubicBezTo>
                  <a:cubicBezTo>
                    <a:pt x="475" y="1207"/>
                    <a:pt x="457" y="1228"/>
                    <a:pt x="427" y="1237"/>
                  </a:cubicBezTo>
                  <a:cubicBezTo>
                    <a:pt x="397" y="1246"/>
                    <a:pt x="406" y="1276"/>
                    <a:pt x="351" y="1278"/>
                  </a:cubicBezTo>
                  <a:cubicBezTo>
                    <a:pt x="295" y="1281"/>
                    <a:pt x="300" y="1308"/>
                    <a:pt x="270" y="1287"/>
                  </a:cubicBezTo>
                  <a:cubicBezTo>
                    <a:pt x="240" y="1267"/>
                    <a:pt x="185" y="1310"/>
                    <a:pt x="231" y="1274"/>
                  </a:cubicBezTo>
                  <a:cubicBezTo>
                    <a:pt x="180" y="1267"/>
                    <a:pt x="139" y="1267"/>
                    <a:pt x="196" y="1241"/>
                  </a:cubicBezTo>
                  <a:cubicBezTo>
                    <a:pt x="148" y="1253"/>
                    <a:pt x="134" y="1244"/>
                    <a:pt x="120" y="1218"/>
                  </a:cubicBezTo>
                  <a:cubicBezTo>
                    <a:pt x="106" y="1193"/>
                    <a:pt x="49" y="1195"/>
                    <a:pt x="81" y="1156"/>
                  </a:cubicBezTo>
                  <a:cubicBezTo>
                    <a:pt x="113" y="1117"/>
                    <a:pt x="113" y="1159"/>
                    <a:pt x="146" y="1156"/>
                  </a:cubicBezTo>
                  <a:cubicBezTo>
                    <a:pt x="111" y="1119"/>
                    <a:pt x="116" y="1131"/>
                    <a:pt x="166" y="1073"/>
                  </a:cubicBezTo>
                  <a:cubicBezTo>
                    <a:pt x="97" y="1099"/>
                    <a:pt x="132" y="1106"/>
                    <a:pt x="99" y="1117"/>
                  </a:cubicBezTo>
                  <a:cubicBezTo>
                    <a:pt x="67" y="1129"/>
                    <a:pt x="99" y="1078"/>
                    <a:pt x="58" y="1138"/>
                  </a:cubicBezTo>
                  <a:cubicBezTo>
                    <a:pt x="53" y="1085"/>
                    <a:pt x="60" y="1043"/>
                    <a:pt x="81" y="1062"/>
                  </a:cubicBezTo>
                  <a:cubicBezTo>
                    <a:pt x="102" y="1080"/>
                    <a:pt x="123" y="1064"/>
                    <a:pt x="116" y="1046"/>
                  </a:cubicBezTo>
                  <a:cubicBezTo>
                    <a:pt x="109" y="1027"/>
                    <a:pt x="79" y="1069"/>
                    <a:pt x="86" y="1034"/>
                  </a:cubicBezTo>
                  <a:cubicBezTo>
                    <a:pt x="93" y="1000"/>
                    <a:pt x="60" y="1056"/>
                    <a:pt x="67" y="1016"/>
                  </a:cubicBezTo>
                  <a:cubicBezTo>
                    <a:pt x="68" y="1009"/>
                    <a:pt x="43" y="1047"/>
                    <a:pt x="33" y="997"/>
                  </a:cubicBezTo>
                  <a:cubicBezTo>
                    <a:pt x="30" y="986"/>
                    <a:pt x="54" y="997"/>
                    <a:pt x="75" y="975"/>
                  </a:cubicBezTo>
                  <a:cubicBezTo>
                    <a:pt x="33" y="986"/>
                    <a:pt x="23" y="974"/>
                    <a:pt x="40" y="961"/>
                  </a:cubicBezTo>
                  <a:cubicBezTo>
                    <a:pt x="56" y="947"/>
                    <a:pt x="0" y="931"/>
                    <a:pt x="46" y="935"/>
                  </a:cubicBezTo>
                  <a:cubicBezTo>
                    <a:pt x="93" y="940"/>
                    <a:pt x="99" y="919"/>
                    <a:pt x="132" y="931"/>
                  </a:cubicBezTo>
                  <a:cubicBezTo>
                    <a:pt x="164" y="942"/>
                    <a:pt x="148" y="921"/>
                    <a:pt x="199" y="931"/>
                  </a:cubicBezTo>
                  <a:cubicBezTo>
                    <a:pt x="249" y="940"/>
                    <a:pt x="240" y="912"/>
                    <a:pt x="240" y="912"/>
                  </a:cubicBezTo>
                  <a:cubicBezTo>
                    <a:pt x="240" y="912"/>
                    <a:pt x="231" y="931"/>
                    <a:pt x="185" y="919"/>
                  </a:cubicBezTo>
                  <a:cubicBezTo>
                    <a:pt x="139" y="908"/>
                    <a:pt x="166" y="931"/>
                    <a:pt x="129" y="919"/>
                  </a:cubicBezTo>
                  <a:cubicBezTo>
                    <a:pt x="93" y="908"/>
                    <a:pt x="86" y="926"/>
                    <a:pt x="56" y="926"/>
                  </a:cubicBezTo>
                  <a:cubicBezTo>
                    <a:pt x="26" y="926"/>
                    <a:pt x="15" y="877"/>
                    <a:pt x="82" y="884"/>
                  </a:cubicBezTo>
                  <a:cubicBezTo>
                    <a:pt x="33" y="871"/>
                    <a:pt x="33" y="862"/>
                    <a:pt x="56" y="843"/>
                  </a:cubicBezTo>
                  <a:cubicBezTo>
                    <a:pt x="79" y="825"/>
                    <a:pt x="78" y="845"/>
                    <a:pt x="99" y="827"/>
                  </a:cubicBezTo>
                  <a:cubicBezTo>
                    <a:pt x="139" y="795"/>
                    <a:pt x="162" y="799"/>
                    <a:pt x="185" y="783"/>
                  </a:cubicBezTo>
                  <a:cubicBezTo>
                    <a:pt x="208" y="767"/>
                    <a:pt x="217" y="763"/>
                    <a:pt x="245" y="783"/>
                  </a:cubicBezTo>
                  <a:cubicBezTo>
                    <a:pt x="226" y="744"/>
                    <a:pt x="222" y="749"/>
                    <a:pt x="259" y="742"/>
                  </a:cubicBezTo>
                  <a:cubicBezTo>
                    <a:pt x="295" y="735"/>
                    <a:pt x="305" y="726"/>
                    <a:pt x="314" y="742"/>
                  </a:cubicBezTo>
                  <a:cubicBezTo>
                    <a:pt x="323" y="719"/>
                    <a:pt x="362" y="707"/>
                    <a:pt x="385" y="721"/>
                  </a:cubicBezTo>
                  <a:cubicBezTo>
                    <a:pt x="385" y="696"/>
                    <a:pt x="431" y="682"/>
                    <a:pt x="445" y="705"/>
                  </a:cubicBezTo>
                  <a:cubicBezTo>
                    <a:pt x="457" y="670"/>
                    <a:pt x="429" y="670"/>
                    <a:pt x="478" y="694"/>
                  </a:cubicBezTo>
                  <a:cubicBezTo>
                    <a:pt x="526" y="717"/>
                    <a:pt x="500" y="682"/>
                    <a:pt x="560" y="707"/>
                  </a:cubicBezTo>
                  <a:cubicBezTo>
                    <a:pt x="537" y="684"/>
                    <a:pt x="551" y="696"/>
                    <a:pt x="577" y="673"/>
                  </a:cubicBezTo>
                  <a:cubicBezTo>
                    <a:pt x="517" y="684"/>
                    <a:pt x="519" y="696"/>
                    <a:pt x="478" y="677"/>
                  </a:cubicBezTo>
                  <a:cubicBezTo>
                    <a:pt x="507" y="664"/>
                    <a:pt x="454" y="664"/>
                    <a:pt x="498" y="650"/>
                  </a:cubicBezTo>
                  <a:cubicBezTo>
                    <a:pt x="542" y="636"/>
                    <a:pt x="524" y="620"/>
                    <a:pt x="554" y="613"/>
                  </a:cubicBezTo>
                  <a:cubicBezTo>
                    <a:pt x="583" y="606"/>
                    <a:pt x="570" y="597"/>
                    <a:pt x="602" y="574"/>
                  </a:cubicBezTo>
                  <a:cubicBezTo>
                    <a:pt x="634" y="551"/>
                    <a:pt x="611" y="535"/>
                    <a:pt x="650" y="521"/>
                  </a:cubicBezTo>
                  <a:cubicBezTo>
                    <a:pt x="690" y="507"/>
                    <a:pt x="685" y="477"/>
                    <a:pt x="717" y="468"/>
                  </a:cubicBezTo>
                  <a:cubicBezTo>
                    <a:pt x="750" y="459"/>
                    <a:pt x="729" y="445"/>
                    <a:pt x="750" y="438"/>
                  </a:cubicBezTo>
                  <a:cubicBezTo>
                    <a:pt x="770" y="431"/>
                    <a:pt x="754" y="404"/>
                    <a:pt x="784" y="397"/>
                  </a:cubicBezTo>
                  <a:cubicBezTo>
                    <a:pt x="814" y="390"/>
                    <a:pt x="809" y="369"/>
                    <a:pt x="835" y="367"/>
                  </a:cubicBezTo>
                  <a:cubicBezTo>
                    <a:pt x="860" y="364"/>
                    <a:pt x="837" y="344"/>
                    <a:pt x="895" y="341"/>
                  </a:cubicBezTo>
                  <a:cubicBezTo>
                    <a:pt x="952" y="339"/>
                    <a:pt x="922" y="321"/>
                    <a:pt x="948" y="311"/>
                  </a:cubicBezTo>
                  <a:cubicBezTo>
                    <a:pt x="973" y="302"/>
                    <a:pt x="957" y="277"/>
                    <a:pt x="998" y="268"/>
                  </a:cubicBezTo>
                  <a:cubicBezTo>
                    <a:pt x="1040" y="259"/>
                    <a:pt x="1024" y="240"/>
                    <a:pt x="1056" y="238"/>
                  </a:cubicBezTo>
                  <a:cubicBezTo>
                    <a:pt x="1088" y="236"/>
                    <a:pt x="1068" y="199"/>
                    <a:pt x="1093" y="208"/>
                  </a:cubicBezTo>
                  <a:cubicBezTo>
                    <a:pt x="1118" y="217"/>
                    <a:pt x="1171" y="173"/>
                    <a:pt x="1199" y="180"/>
                  </a:cubicBezTo>
                  <a:cubicBezTo>
                    <a:pt x="1227" y="187"/>
                    <a:pt x="1229" y="160"/>
                    <a:pt x="1268" y="171"/>
                  </a:cubicBezTo>
                  <a:cubicBezTo>
                    <a:pt x="1307" y="183"/>
                    <a:pt x="1296" y="155"/>
                    <a:pt x="1351" y="160"/>
                  </a:cubicBezTo>
                  <a:cubicBezTo>
                    <a:pt x="1406" y="164"/>
                    <a:pt x="1360" y="125"/>
                    <a:pt x="1402" y="132"/>
                  </a:cubicBezTo>
                  <a:cubicBezTo>
                    <a:pt x="1443" y="139"/>
                    <a:pt x="1427" y="97"/>
                    <a:pt x="1464" y="118"/>
                  </a:cubicBezTo>
                  <a:cubicBezTo>
                    <a:pt x="1478" y="126"/>
                    <a:pt x="1499" y="116"/>
                    <a:pt x="1535" y="118"/>
                  </a:cubicBezTo>
                  <a:cubicBezTo>
                    <a:pt x="1589" y="120"/>
                    <a:pt x="1595" y="49"/>
                    <a:pt x="1628" y="104"/>
                  </a:cubicBezTo>
                  <a:cubicBezTo>
                    <a:pt x="1655" y="54"/>
                    <a:pt x="1678" y="49"/>
                    <a:pt x="1702" y="116"/>
                  </a:cubicBezTo>
                  <a:cubicBezTo>
                    <a:pt x="1754" y="33"/>
                    <a:pt x="1642" y="93"/>
                    <a:pt x="1720" y="40"/>
                  </a:cubicBezTo>
                  <a:cubicBezTo>
                    <a:pt x="1779" y="0"/>
                    <a:pt x="1750" y="51"/>
                    <a:pt x="1794" y="35"/>
                  </a:cubicBezTo>
                  <a:cubicBezTo>
                    <a:pt x="1837" y="19"/>
                    <a:pt x="1738" y="150"/>
                    <a:pt x="1791" y="116"/>
                  </a:cubicBezTo>
                  <a:cubicBezTo>
                    <a:pt x="1844" y="81"/>
                    <a:pt x="1832" y="56"/>
                    <a:pt x="1856" y="40"/>
                  </a:cubicBezTo>
                  <a:cubicBezTo>
                    <a:pt x="1863" y="35"/>
                    <a:pt x="1847" y="104"/>
                    <a:pt x="1874" y="90"/>
                  </a:cubicBezTo>
                  <a:cubicBezTo>
                    <a:pt x="1902" y="77"/>
                    <a:pt x="1858" y="31"/>
                    <a:pt x="1913" y="42"/>
                  </a:cubicBezTo>
                  <a:cubicBezTo>
                    <a:pt x="1969" y="54"/>
                    <a:pt x="1902" y="100"/>
                    <a:pt x="1927" y="86"/>
                  </a:cubicBezTo>
                  <a:cubicBezTo>
                    <a:pt x="1953" y="72"/>
                    <a:pt x="1946" y="101"/>
                    <a:pt x="1967" y="79"/>
                  </a:cubicBezTo>
                  <a:cubicBezTo>
                    <a:pt x="2001" y="42"/>
                    <a:pt x="1997" y="97"/>
                    <a:pt x="2022" y="93"/>
                  </a:cubicBezTo>
                  <a:cubicBezTo>
                    <a:pt x="2047" y="88"/>
                    <a:pt x="2066" y="81"/>
                    <a:pt x="2098" y="118"/>
                  </a:cubicBezTo>
                  <a:cubicBezTo>
                    <a:pt x="2126" y="150"/>
                    <a:pt x="1987" y="127"/>
                    <a:pt x="2006" y="130"/>
                  </a:cubicBezTo>
                  <a:cubicBezTo>
                    <a:pt x="2045" y="141"/>
                    <a:pt x="2042" y="144"/>
                    <a:pt x="2085" y="153"/>
                  </a:cubicBezTo>
                  <a:cubicBezTo>
                    <a:pt x="2100" y="218"/>
                    <a:pt x="2068" y="165"/>
                    <a:pt x="2053" y="184"/>
                  </a:cubicBezTo>
                  <a:cubicBezTo>
                    <a:pt x="2038" y="204"/>
                    <a:pt x="2043" y="238"/>
                    <a:pt x="2006" y="261"/>
                  </a:cubicBezTo>
                  <a:cubicBezTo>
                    <a:pt x="1995" y="246"/>
                    <a:pt x="2009" y="227"/>
                    <a:pt x="1995" y="216"/>
                  </a:cubicBezTo>
                  <a:cubicBezTo>
                    <a:pt x="1980" y="205"/>
                    <a:pt x="2011" y="163"/>
                    <a:pt x="1995" y="155"/>
                  </a:cubicBezTo>
                  <a:cubicBezTo>
                    <a:pt x="1978" y="147"/>
                    <a:pt x="1930" y="134"/>
                    <a:pt x="1930" y="116"/>
                  </a:cubicBezTo>
                  <a:cubicBezTo>
                    <a:pt x="1930" y="99"/>
                    <a:pt x="1901" y="110"/>
                    <a:pt x="1880" y="123"/>
                  </a:cubicBezTo>
                  <a:cubicBezTo>
                    <a:pt x="1859" y="136"/>
                    <a:pt x="1840" y="117"/>
                    <a:pt x="1824" y="139"/>
                  </a:cubicBezTo>
                  <a:cubicBezTo>
                    <a:pt x="1807" y="160"/>
                    <a:pt x="1749" y="193"/>
                    <a:pt x="1767" y="216"/>
                  </a:cubicBezTo>
                  <a:cubicBezTo>
                    <a:pt x="1785" y="239"/>
                    <a:pt x="1773" y="236"/>
                    <a:pt x="1755" y="239"/>
                  </a:cubicBezTo>
                  <a:cubicBezTo>
                    <a:pt x="1737" y="242"/>
                    <a:pt x="1727" y="261"/>
                    <a:pt x="1715" y="288"/>
                  </a:cubicBezTo>
                  <a:cubicBezTo>
                    <a:pt x="1702" y="315"/>
                    <a:pt x="1659" y="280"/>
                    <a:pt x="1643" y="257"/>
                  </a:cubicBezTo>
                  <a:cubicBezTo>
                    <a:pt x="1627" y="234"/>
                    <a:pt x="1627" y="246"/>
                    <a:pt x="1619" y="264"/>
                  </a:cubicBezTo>
                  <a:cubicBezTo>
                    <a:pt x="1611" y="282"/>
                    <a:pt x="1557" y="252"/>
                    <a:pt x="1516" y="249"/>
                  </a:cubicBezTo>
                  <a:cubicBezTo>
                    <a:pt x="1475" y="246"/>
                    <a:pt x="1387" y="230"/>
                    <a:pt x="1374" y="204"/>
                  </a:cubicBezTo>
                  <a:cubicBezTo>
                    <a:pt x="1361" y="178"/>
                    <a:pt x="1349" y="188"/>
                    <a:pt x="1337" y="204"/>
                  </a:cubicBezTo>
                  <a:cubicBezTo>
                    <a:pt x="1325" y="219"/>
                    <a:pt x="1349" y="224"/>
                    <a:pt x="1325" y="231"/>
                  </a:cubicBezTo>
                  <a:cubicBezTo>
                    <a:pt x="1231" y="275"/>
                    <a:pt x="1275" y="268"/>
                    <a:pt x="1217" y="288"/>
                  </a:cubicBezTo>
                  <a:cubicBezTo>
                    <a:pt x="1139" y="316"/>
                    <a:pt x="1194" y="226"/>
                    <a:pt x="1088" y="288"/>
                  </a:cubicBezTo>
                  <a:cubicBezTo>
                    <a:pt x="998" y="342"/>
                    <a:pt x="1070" y="309"/>
                    <a:pt x="991" y="353"/>
                  </a:cubicBezTo>
                  <a:cubicBezTo>
                    <a:pt x="913" y="397"/>
                    <a:pt x="959" y="440"/>
                    <a:pt x="932" y="452"/>
                  </a:cubicBezTo>
                  <a:cubicBezTo>
                    <a:pt x="904" y="463"/>
                    <a:pt x="885" y="443"/>
                    <a:pt x="869" y="459"/>
                  </a:cubicBezTo>
                  <a:cubicBezTo>
                    <a:pt x="842" y="486"/>
                    <a:pt x="874" y="514"/>
                    <a:pt x="844" y="551"/>
                  </a:cubicBezTo>
                  <a:cubicBezTo>
                    <a:pt x="814" y="588"/>
                    <a:pt x="876" y="629"/>
                    <a:pt x="784" y="634"/>
                  </a:cubicBezTo>
                  <a:cubicBezTo>
                    <a:pt x="692" y="638"/>
                    <a:pt x="722" y="700"/>
                    <a:pt x="655" y="714"/>
                  </a:cubicBezTo>
                  <a:cubicBezTo>
                    <a:pt x="655" y="714"/>
                    <a:pt x="676" y="707"/>
                    <a:pt x="669" y="765"/>
                  </a:cubicBezTo>
                  <a:cubicBezTo>
                    <a:pt x="662" y="822"/>
                    <a:pt x="680" y="818"/>
                    <a:pt x="678" y="850"/>
                  </a:cubicBezTo>
                  <a:cubicBezTo>
                    <a:pt x="676" y="882"/>
                    <a:pt x="710" y="882"/>
                    <a:pt x="710" y="912"/>
                  </a:cubicBezTo>
                  <a:cubicBezTo>
                    <a:pt x="710" y="942"/>
                    <a:pt x="710" y="938"/>
                    <a:pt x="678" y="951"/>
                  </a:cubicBezTo>
                  <a:cubicBezTo>
                    <a:pt x="720" y="1055"/>
                    <a:pt x="639" y="1057"/>
                    <a:pt x="641" y="1083"/>
                  </a:cubicBezTo>
                  <a:cubicBezTo>
                    <a:pt x="643" y="1108"/>
                    <a:pt x="620" y="1106"/>
                    <a:pt x="637" y="1136"/>
                  </a:cubicBezTo>
                  <a:cubicBezTo>
                    <a:pt x="658" y="1175"/>
                    <a:pt x="639" y="1183"/>
                    <a:pt x="618" y="1165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74" name="Freeform 14"/>
            <p:cNvSpPr>
              <a:spLocks/>
            </p:cNvSpPr>
            <p:nvPr userDrawn="1"/>
          </p:nvSpPr>
          <p:spPr bwMode="auto">
            <a:xfrm>
              <a:off x="392616" y="3824324"/>
              <a:ext cx="159947" cy="347702"/>
            </a:xfrm>
            <a:custGeom>
              <a:avLst/>
              <a:gdLst>
                <a:gd name="T0" fmla="*/ 194 w 324"/>
                <a:gd name="T1" fmla="*/ 665 h 704"/>
                <a:gd name="T2" fmla="*/ 158 w 324"/>
                <a:gd name="T3" fmla="*/ 688 h 704"/>
                <a:gd name="T4" fmla="*/ 111 w 324"/>
                <a:gd name="T5" fmla="*/ 691 h 704"/>
                <a:gd name="T6" fmla="*/ 80 w 324"/>
                <a:gd name="T7" fmla="*/ 683 h 704"/>
                <a:gd name="T8" fmla="*/ 38 w 324"/>
                <a:gd name="T9" fmla="*/ 683 h 704"/>
                <a:gd name="T10" fmla="*/ 27 w 324"/>
                <a:gd name="T11" fmla="*/ 668 h 704"/>
                <a:gd name="T12" fmla="*/ 51 w 324"/>
                <a:gd name="T13" fmla="*/ 629 h 704"/>
                <a:gd name="T14" fmla="*/ 68 w 324"/>
                <a:gd name="T15" fmla="*/ 589 h 704"/>
                <a:gd name="T16" fmla="*/ 60 w 324"/>
                <a:gd name="T17" fmla="*/ 576 h 704"/>
                <a:gd name="T18" fmla="*/ 65 w 324"/>
                <a:gd name="T19" fmla="*/ 506 h 704"/>
                <a:gd name="T20" fmla="*/ 72 w 324"/>
                <a:gd name="T21" fmla="*/ 485 h 704"/>
                <a:gd name="T22" fmla="*/ 26 w 324"/>
                <a:gd name="T23" fmla="*/ 490 h 704"/>
                <a:gd name="T24" fmla="*/ 29 w 324"/>
                <a:gd name="T25" fmla="*/ 457 h 704"/>
                <a:gd name="T26" fmla="*/ 20 w 324"/>
                <a:gd name="T27" fmla="*/ 454 h 704"/>
                <a:gd name="T28" fmla="*/ 10 w 324"/>
                <a:gd name="T29" fmla="*/ 424 h 704"/>
                <a:gd name="T30" fmla="*/ 13 w 324"/>
                <a:gd name="T31" fmla="*/ 359 h 704"/>
                <a:gd name="T32" fmla="*/ 46 w 324"/>
                <a:gd name="T33" fmla="*/ 324 h 704"/>
                <a:gd name="T34" fmla="*/ 53 w 324"/>
                <a:gd name="T35" fmla="*/ 278 h 704"/>
                <a:gd name="T36" fmla="*/ 78 w 324"/>
                <a:gd name="T37" fmla="*/ 205 h 704"/>
                <a:gd name="T38" fmla="*/ 95 w 324"/>
                <a:gd name="T39" fmla="*/ 116 h 704"/>
                <a:gd name="T40" fmla="*/ 98 w 324"/>
                <a:gd name="T41" fmla="*/ 67 h 704"/>
                <a:gd name="T42" fmla="*/ 101 w 324"/>
                <a:gd name="T43" fmla="*/ 34 h 704"/>
                <a:gd name="T44" fmla="*/ 99 w 324"/>
                <a:gd name="T45" fmla="*/ 15 h 704"/>
                <a:gd name="T46" fmla="*/ 147 w 324"/>
                <a:gd name="T47" fmla="*/ 5 h 704"/>
                <a:gd name="T48" fmla="*/ 176 w 324"/>
                <a:gd name="T49" fmla="*/ 26 h 704"/>
                <a:gd name="T50" fmla="*/ 187 w 324"/>
                <a:gd name="T51" fmla="*/ 39 h 704"/>
                <a:gd name="T52" fmla="*/ 240 w 324"/>
                <a:gd name="T53" fmla="*/ 46 h 704"/>
                <a:gd name="T54" fmla="*/ 292 w 324"/>
                <a:gd name="T55" fmla="*/ 42 h 704"/>
                <a:gd name="T56" fmla="*/ 310 w 324"/>
                <a:gd name="T57" fmla="*/ 67 h 704"/>
                <a:gd name="T58" fmla="*/ 297 w 324"/>
                <a:gd name="T59" fmla="*/ 98 h 704"/>
                <a:gd name="T60" fmla="*/ 254 w 324"/>
                <a:gd name="T61" fmla="*/ 158 h 704"/>
                <a:gd name="T62" fmla="*/ 257 w 324"/>
                <a:gd name="T63" fmla="*/ 184 h 704"/>
                <a:gd name="T64" fmla="*/ 256 w 324"/>
                <a:gd name="T65" fmla="*/ 226 h 704"/>
                <a:gd name="T66" fmla="*/ 257 w 324"/>
                <a:gd name="T67" fmla="*/ 262 h 704"/>
                <a:gd name="T68" fmla="*/ 243 w 324"/>
                <a:gd name="T69" fmla="*/ 325 h 704"/>
                <a:gd name="T70" fmla="*/ 202 w 324"/>
                <a:gd name="T71" fmla="*/ 335 h 704"/>
                <a:gd name="T72" fmla="*/ 230 w 324"/>
                <a:gd name="T73" fmla="*/ 400 h 704"/>
                <a:gd name="T74" fmla="*/ 228 w 324"/>
                <a:gd name="T75" fmla="*/ 455 h 704"/>
                <a:gd name="T76" fmla="*/ 215 w 324"/>
                <a:gd name="T77" fmla="*/ 519 h 704"/>
                <a:gd name="T78" fmla="*/ 233 w 324"/>
                <a:gd name="T79" fmla="*/ 551 h 704"/>
                <a:gd name="T80" fmla="*/ 197 w 324"/>
                <a:gd name="T81" fmla="*/ 608 h 704"/>
                <a:gd name="T82" fmla="*/ 194 w 324"/>
                <a:gd name="T83" fmla="*/ 665 h 7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24" h="704">
                  <a:moveTo>
                    <a:pt x="194" y="665"/>
                  </a:moveTo>
                  <a:cubicBezTo>
                    <a:pt x="187" y="685"/>
                    <a:pt x="184" y="688"/>
                    <a:pt x="158" y="688"/>
                  </a:cubicBezTo>
                  <a:cubicBezTo>
                    <a:pt x="132" y="688"/>
                    <a:pt x="127" y="704"/>
                    <a:pt x="111" y="691"/>
                  </a:cubicBezTo>
                  <a:cubicBezTo>
                    <a:pt x="95" y="678"/>
                    <a:pt x="90" y="690"/>
                    <a:pt x="80" y="683"/>
                  </a:cubicBezTo>
                  <a:cubicBezTo>
                    <a:pt x="70" y="677"/>
                    <a:pt x="51" y="686"/>
                    <a:pt x="38" y="683"/>
                  </a:cubicBezTo>
                  <a:cubicBezTo>
                    <a:pt x="25" y="680"/>
                    <a:pt x="4" y="685"/>
                    <a:pt x="27" y="668"/>
                  </a:cubicBezTo>
                  <a:cubicBezTo>
                    <a:pt x="50" y="652"/>
                    <a:pt x="34" y="644"/>
                    <a:pt x="51" y="629"/>
                  </a:cubicBezTo>
                  <a:cubicBezTo>
                    <a:pt x="67" y="615"/>
                    <a:pt x="64" y="609"/>
                    <a:pt x="68" y="589"/>
                  </a:cubicBezTo>
                  <a:cubicBezTo>
                    <a:pt x="71" y="570"/>
                    <a:pt x="57" y="600"/>
                    <a:pt x="60" y="576"/>
                  </a:cubicBezTo>
                  <a:cubicBezTo>
                    <a:pt x="64" y="551"/>
                    <a:pt x="75" y="524"/>
                    <a:pt x="65" y="506"/>
                  </a:cubicBezTo>
                  <a:cubicBezTo>
                    <a:pt x="56" y="488"/>
                    <a:pt x="65" y="493"/>
                    <a:pt x="72" y="485"/>
                  </a:cubicBezTo>
                  <a:cubicBezTo>
                    <a:pt x="52" y="494"/>
                    <a:pt x="21" y="507"/>
                    <a:pt x="26" y="490"/>
                  </a:cubicBezTo>
                  <a:cubicBezTo>
                    <a:pt x="31" y="472"/>
                    <a:pt x="25" y="473"/>
                    <a:pt x="29" y="457"/>
                  </a:cubicBezTo>
                  <a:cubicBezTo>
                    <a:pt x="34" y="441"/>
                    <a:pt x="29" y="449"/>
                    <a:pt x="20" y="454"/>
                  </a:cubicBezTo>
                  <a:cubicBezTo>
                    <a:pt x="10" y="459"/>
                    <a:pt x="0" y="449"/>
                    <a:pt x="10" y="424"/>
                  </a:cubicBezTo>
                  <a:cubicBezTo>
                    <a:pt x="20" y="400"/>
                    <a:pt x="2" y="368"/>
                    <a:pt x="13" y="359"/>
                  </a:cubicBezTo>
                  <a:cubicBezTo>
                    <a:pt x="25" y="351"/>
                    <a:pt x="23" y="378"/>
                    <a:pt x="46" y="324"/>
                  </a:cubicBezTo>
                  <a:cubicBezTo>
                    <a:pt x="69" y="271"/>
                    <a:pt x="40" y="314"/>
                    <a:pt x="53" y="278"/>
                  </a:cubicBezTo>
                  <a:cubicBezTo>
                    <a:pt x="66" y="242"/>
                    <a:pt x="67" y="234"/>
                    <a:pt x="78" y="205"/>
                  </a:cubicBezTo>
                  <a:cubicBezTo>
                    <a:pt x="90" y="176"/>
                    <a:pt x="80" y="153"/>
                    <a:pt x="95" y="116"/>
                  </a:cubicBezTo>
                  <a:cubicBezTo>
                    <a:pt x="109" y="78"/>
                    <a:pt x="87" y="78"/>
                    <a:pt x="98" y="67"/>
                  </a:cubicBezTo>
                  <a:cubicBezTo>
                    <a:pt x="109" y="55"/>
                    <a:pt x="88" y="46"/>
                    <a:pt x="101" y="34"/>
                  </a:cubicBezTo>
                  <a:cubicBezTo>
                    <a:pt x="106" y="30"/>
                    <a:pt x="104" y="23"/>
                    <a:pt x="99" y="15"/>
                  </a:cubicBezTo>
                  <a:cubicBezTo>
                    <a:pt x="118" y="0"/>
                    <a:pt x="122" y="8"/>
                    <a:pt x="147" y="5"/>
                  </a:cubicBezTo>
                  <a:cubicBezTo>
                    <a:pt x="171" y="2"/>
                    <a:pt x="184" y="10"/>
                    <a:pt x="176" y="26"/>
                  </a:cubicBezTo>
                  <a:cubicBezTo>
                    <a:pt x="168" y="42"/>
                    <a:pt x="171" y="47"/>
                    <a:pt x="187" y="39"/>
                  </a:cubicBezTo>
                  <a:cubicBezTo>
                    <a:pt x="204" y="31"/>
                    <a:pt x="226" y="37"/>
                    <a:pt x="240" y="46"/>
                  </a:cubicBezTo>
                  <a:cubicBezTo>
                    <a:pt x="253" y="54"/>
                    <a:pt x="275" y="28"/>
                    <a:pt x="292" y="42"/>
                  </a:cubicBezTo>
                  <a:cubicBezTo>
                    <a:pt x="308" y="57"/>
                    <a:pt x="295" y="62"/>
                    <a:pt x="310" y="67"/>
                  </a:cubicBezTo>
                  <a:cubicBezTo>
                    <a:pt x="324" y="72"/>
                    <a:pt x="319" y="80"/>
                    <a:pt x="297" y="98"/>
                  </a:cubicBezTo>
                  <a:cubicBezTo>
                    <a:pt x="274" y="116"/>
                    <a:pt x="274" y="166"/>
                    <a:pt x="254" y="158"/>
                  </a:cubicBezTo>
                  <a:cubicBezTo>
                    <a:pt x="235" y="150"/>
                    <a:pt x="257" y="164"/>
                    <a:pt x="257" y="184"/>
                  </a:cubicBezTo>
                  <a:cubicBezTo>
                    <a:pt x="257" y="203"/>
                    <a:pt x="269" y="216"/>
                    <a:pt x="256" y="226"/>
                  </a:cubicBezTo>
                  <a:cubicBezTo>
                    <a:pt x="243" y="236"/>
                    <a:pt x="266" y="233"/>
                    <a:pt x="257" y="262"/>
                  </a:cubicBezTo>
                  <a:cubicBezTo>
                    <a:pt x="249" y="291"/>
                    <a:pt x="266" y="320"/>
                    <a:pt x="243" y="325"/>
                  </a:cubicBezTo>
                  <a:cubicBezTo>
                    <a:pt x="220" y="330"/>
                    <a:pt x="192" y="320"/>
                    <a:pt x="202" y="335"/>
                  </a:cubicBezTo>
                  <a:cubicBezTo>
                    <a:pt x="212" y="350"/>
                    <a:pt x="222" y="389"/>
                    <a:pt x="230" y="400"/>
                  </a:cubicBezTo>
                  <a:cubicBezTo>
                    <a:pt x="238" y="412"/>
                    <a:pt x="238" y="447"/>
                    <a:pt x="228" y="455"/>
                  </a:cubicBezTo>
                  <a:cubicBezTo>
                    <a:pt x="218" y="464"/>
                    <a:pt x="199" y="498"/>
                    <a:pt x="215" y="519"/>
                  </a:cubicBezTo>
                  <a:cubicBezTo>
                    <a:pt x="231" y="540"/>
                    <a:pt x="243" y="525"/>
                    <a:pt x="233" y="551"/>
                  </a:cubicBezTo>
                  <a:cubicBezTo>
                    <a:pt x="223" y="577"/>
                    <a:pt x="210" y="576"/>
                    <a:pt x="197" y="608"/>
                  </a:cubicBezTo>
                  <a:cubicBezTo>
                    <a:pt x="184" y="641"/>
                    <a:pt x="169" y="631"/>
                    <a:pt x="194" y="665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75" name="Freeform 15"/>
            <p:cNvSpPr>
              <a:spLocks/>
            </p:cNvSpPr>
            <p:nvPr userDrawn="1"/>
          </p:nvSpPr>
          <p:spPr bwMode="auto">
            <a:xfrm>
              <a:off x="416869" y="3718111"/>
              <a:ext cx="639998" cy="507650"/>
            </a:xfrm>
            <a:custGeom>
              <a:avLst/>
              <a:gdLst>
                <a:gd name="T0" fmla="*/ 1272 w 1296"/>
                <a:gd name="T1" fmla="*/ 173 h 1028"/>
                <a:gd name="T2" fmla="*/ 1272 w 1296"/>
                <a:gd name="T3" fmla="*/ 243 h 1028"/>
                <a:gd name="T4" fmla="*/ 1186 w 1296"/>
                <a:gd name="T5" fmla="*/ 291 h 1028"/>
                <a:gd name="T6" fmla="*/ 1033 w 1296"/>
                <a:gd name="T7" fmla="*/ 374 h 1028"/>
                <a:gd name="T8" fmla="*/ 1010 w 1296"/>
                <a:gd name="T9" fmla="*/ 413 h 1028"/>
                <a:gd name="T10" fmla="*/ 914 w 1296"/>
                <a:gd name="T11" fmla="*/ 518 h 1028"/>
                <a:gd name="T12" fmla="*/ 948 w 1296"/>
                <a:gd name="T13" fmla="*/ 627 h 1028"/>
                <a:gd name="T14" fmla="*/ 912 w 1296"/>
                <a:gd name="T15" fmla="*/ 703 h 1028"/>
                <a:gd name="T16" fmla="*/ 894 w 1296"/>
                <a:gd name="T17" fmla="*/ 761 h 1028"/>
                <a:gd name="T18" fmla="*/ 868 w 1296"/>
                <a:gd name="T19" fmla="*/ 789 h 1028"/>
                <a:gd name="T20" fmla="*/ 783 w 1296"/>
                <a:gd name="T21" fmla="*/ 854 h 1028"/>
                <a:gd name="T22" fmla="*/ 712 w 1296"/>
                <a:gd name="T23" fmla="*/ 924 h 1028"/>
                <a:gd name="T24" fmla="*/ 593 w 1296"/>
                <a:gd name="T25" fmla="*/ 948 h 1028"/>
                <a:gd name="T26" fmla="*/ 458 w 1296"/>
                <a:gd name="T27" fmla="*/ 987 h 1028"/>
                <a:gd name="T28" fmla="*/ 381 w 1296"/>
                <a:gd name="T29" fmla="*/ 1022 h 1028"/>
                <a:gd name="T30" fmla="*/ 340 w 1296"/>
                <a:gd name="T31" fmla="*/ 973 h 1028"/>
                <a:gd name="T32" fmla="*/ 327 w 1296"/>
                <a:gd name="T33" fmla="*/ 937 h 1028"/>
                <a:gd name="T34" fmla="*/ 254 w 1296"/>
                <a:gd name="T35" fmla="*/ 901 h 1028"/>
                <a:gd name="T36" fmla="*/ 177 w 1296"/>
                <a:gd name="T37" fmla="*/ 893 h 1028"/>
                <a:gd name="T38" fmla="*/ 148 w 1296"/>
                <a:gd name="T39" fmla="*/ 823 h 1028"/>
                <a:gd name="T40" fmla="*/ 166 w 1296"/>
                <a:gd name="T41" fmla="*/ 734 h 1028"/>
                <a:gd name="T42" fmla="*/ 181 w 1296"/>
                <a:gd name="T43" fmla="*/ 615 h 1028"/>
                <a:gd name="T44" fmla="*/ 194 w 1296"/>
                <a:gd name="T45" fmla="*/ 540 h 1028"/>
                <a:gd name="T46" fmla="*/ 207 w 1296"/>
                <a:gd name="T47" fmla="*/ 441 h 1028"/>
                <a:gd name="T48" fmla="*/ 205 w 1296"/>
                <a:gd name="T49" fmla="*/ 373 h 1028"/>
                <a:gd name="T50" fmla="*/ 261 w 1296"/>
                <a:gd name="T51" fmla="*/ 282 h 1028"/>
                <a:gd name="T52" fmla="*/ 191 w 1296"/>
                <a:gd name="T53" fmla="*/ 261 h 1028"/>
                <a:gd name="T54" fmla="*/ 127 w 1296"/>
                <a:gd name="T55" fmla="*/ 241 h 1028"/>
                <a:gd name="T56" fmla="*/ 50 w 1296"/>
                <a:gd name="T57" fmla="*/ 230 h 1028"/>
                <a:gd name="T58" fmla="*/ 60 w 1296"/>
                <a:gd name="T59" fmla="*/ 184 h 1028"/>
                <a:gd name="T60" fmla="*/ 36 w 1296"/>
                <a:gd name="T61" fmla="*/ 127 h 1028"/>
                <a:gd name="T62" fmla="*/ 21 w 1296"/>
                <a:gd name="T63" fmla="*/ 77 h 1028"/>
                <a:gd name="T64" fmla="*/ 98 w 1296"/>
                <a:gd name="T65" fmla="*/ 44 h 1028"/>
                <a:gd name="T66" fmla="*/ 112 w 1296"/>
                <a:gd name="T67" fmla="*/ 18 h 1028"/>
                <a:gd name="T68" fmla="*/ 160 w 1296"/>
                <a:gd name="T69" fmla="*/ 12 h 1028"/>
                <a:gd name="T70" fmla="*/ 311 w 1296"/>
                <a:gd name="T71" fmla="*/ 26 h 1028"/>
                <a:gd name="T72" fmla="*/ 358 w 1296"/>
                <a:gd name="T73" fmla="*/ 30 h 1028"/>
                <a:gd name="T74" fmla="*/ 552 w 1296"/>
                <a:gd name="T75" fmla="*/ 30 h 1028"/>
                <a:gd name="T76" fmla="*/ 620 w 1296"/>
                <a:gd name="T77" fmla="*/ 33 h 1028"/>
                <a:gd name="T78" fmla="*/ 720 w 1296"/>
                <a:gd name="T79" fmla="*/ 43 h 1028"/>
                <a:gd name="T80" fmla="*/ 770 w 1296"/>
                <a:gd name="T81" fmla="*/ 40 h 1028"/>
                <a:gd name="T82" fmla="*/ 819 w 1296"/>
                <a:gd name="T83" fmla="*/ 74 h 1028"/>
                <a:gd name="T84" fmla="*/ 935 w 1296"/>
                <a:gd name="T85" fmla="*/ 121 h 1028"/>
                <a:gd name="T86" fmla="*/ 1023 w 1296"/>
                <a:gd name="T87" fmla="*/ 126 h 1028"/>
                <a:gd name="T88" fmla="*/ 1119 w 1296"/>
                <a:gd name="T89" fmla="*/ 155 h 1028"/>
                <a:gd name="T90" fmla="*/ 1234 w 1296"/>
                <a:gd name="T91" fmla="*/ 148 h 10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96" h="1028">
                  <a:moveTo>
                    <a:pt x="1267" y="150"/>
                  </a:moveTo>
                  <a:cubicBezTo>
                    <a:pt x="1287" y="152"/>
                    <a:pt x="1296" y="171"/>
                    <a:pt x="1272" y="173"/>
                  </a:cubicBezTo>
                  <a:cubicBezTo>
                    <a:pt x="1247" y="174"/>
                    <a:pt x="1291" y="194"/>
                    <a:pt x="1278" y="191"/>
                  </a:cubicBezTo>
                  <a:cubicBezTo>
                    <a:pt x="1265" y="187"/>
                    <a:pt x="1278" y="246"/>
                    <a:pt x="1272" y="243"/>
                  </a:cubicBezTo>
                  <a:cubicBezTo>
                    <a:pt x="1265" y="239"/>
                    <a:pt x="1259" y="263"/>
                    <a:pt x="1243" y="263"/>
                  </a:cubicBezTo>
                  <a:cubicBezTo>
                    <a:pt x="1226" y="263"/>
                    <a:pt x="1199" y="274"/>
                    <a:pt x="1186" y="291"/>
                  </a:cubicBezTo>
                  <a:cubicBezTo>
                    <a:pt x="1173" y="309"/>
                    <a:pt x="1176" y="305"/>
                    <a:pt x="1151" y="314"/>
                  </a:cubicBezTo>
                  <a:cubicBezTo>
                    <a:pt x="1127" y="324"/>
                    <a:pt x="1044" y="361"/>
                    <a:pt x="1033" y="374"/>
                  </a:cubicBezTo>
                  <a:cubicBezTo>
                    <a:pt x="1021" y="388"/>
                    <a:pt x="1037" y="389"/>
                    <a:pt x="1028" y="409"/>
                  </a:cubicBezTo>
                  <a:cubicBezTo>
                    <a:pt x="1018" y="428"/>
                    <a:pt x="1006" y="426"/>
                    <a:pt x="1010" y="413"/>
                  </a:cubicBezTo>
                  <a:cubicBezTo>
                    <a:pt x="1013" y="400"/>
                    <a:pt x="994" y="444"/>
                    <a:pt x="951" y="477"/>
                  </a:cubicBezTo>
                  <a:cubicBezTo>
                    <a:pt x="936" y="488"/>
                    <a:pt x="929" y="494"/>
                    <a:pt x="914" y="518"/>
                  </a:cubicBezTo>
                  <a:cubicBezTo>
                    <a:pt x="884" y="563"/>
                    <a:pt x="899" y="587"/>
                    <a:pt x="910" y="604"/>
                  </a:cubicBezTo>
                  <a:cubicBezTo>
                    <a:pt x="922" y="620"/>
                    <a:pt x="930" y="618"/>
                    <a:pt x="948" y="627"/>
                  </a:cubicBezTo>
                  <a:cubicBezTo>
                    <a:pt x="966" y="635"/>
                    <a:pt x="938" y="654"/>
                    <a:pt x="930" y="656"/>
                  </a:cubicBezTo>
                  <a:cubicBezTo>
                    <a:pt x="922" y="657"/>
                    <a:pt x="925" y="705"/>
                    <a:pt x="912" y="703"/>
                  </a:cubicBezTo>
                  <a:cubicBezTo>
                    <a:pt x="899" y="701"/>
                    <a:pt x="922" y="734"/>
                    <a:pt x="904" y="734"/>
                  </a:cubicBezTo>
                  <a:cubicBezTo>
                    <a:pt x="905" y="739"/>
                    <a:pt x="904" y="753"/>
                    <a:pt x="894" y="761"/>
                  </a:cubicBezTo>
                  <a:cubicBezTo>
                    <a:pt x="884" y="770"/>
                    <a:pt x="910" y="766"/>
                    <a:pt x="901" y="776"/>
                  </a:cubicBezTo>
                  <a:cubicBezTo>
                    <a:pt x="891" y="786"/>
                    <a:pt x="886" y="791"/>
                    <a:pt x="868" y="789"/>
                  </a:cubicBezTo>
                  <a:cubicBezTo>
                    <a:pt x="850" y="787"/>
                    <a:pt x="847" y="804"/>
                    <a:pt x="832" y="813"/>
                  </a:cubicBezTo>
                  <a:cubicBezTo>
                    <a:pt x="818" y="823"/>
                    <a:pt x="800" y="831"/>
                    <a:pt x="783" y="854"/>
                  </a:cubicBezTo>
                  <a:cubicBezTo>
                    <a:pt x="787" y="879"/>
                    <a:pt x="764" y="927"/>
                    <a:pt x="752" y="916"/>
                  </a:cubicBezTo>
                  <a:cubicBezTo>
                    <a:pt x="741" y="905"/>
                    <a:pt x="723" y="924"/>
                    <a:pt x="712" y="924"/>
                  </a:cubicBezTo>
                  <a:cubicBezTo>
                    <a:pt x="700" y="924"/>
                    <a:pt x="686" y="922"/>
                    <a:pt x="660" y="927"/>
                  </a:cubicBezTo>
                  <a:cubicBezTo>
                    <a:pt x="634" y="932"/>
                    <a:pt x="627" y="931"/>
                    <a:pt x="593" y="948"/>
                  </a:cubicBezTo>
                  <a:cubicBezTo>
                    <a:pt x="559" y="966"/>
                    <a:pt x="552" y="968"/>
                    <a:pt x="544" y="963"/>
                  </a:cubicBezTo>
                  <a:cubicBezTo>
                    <a:pt x="536" y="958"/>
                    <a:pt x="498" y="971"/>
                    <a:pt x="458" y="987"/>
                  </a:cubicBezTo>
                  <a:cubicBezTo>
                    <a:pt x="417" y="1004"/>
                    <a:pt x="431" y="1016"/>
                    <a:pt x="404" y="1023"/>
                  </a:cubicBezTo>
                  <a:cubicBezTo>
                    <a:pt x="384" y="1028"/>
                    <a:pt x="399" y="1017"/>
                    <a:pt x="381" y="1022"/>
                  </a:cubicBezTo>
                  <a:cubicBezTo>
                    <a:pt x="363" y="1027"/>
                    <a:pt x="357" y="1010"/>
                    <a:pt x="347" y="1007"/>
                  </a:cubicBezTo>
                  <a:cubicBezTo>
                    <a:pt x="337" y="1004"/>
                    <a:pt x="331" y="976"/>
                    <a:pt x="340" y="973"/>
                  </a:cubicBezTo>
                  <a:cubicBezTo>
                    <a:pt x="350" y="970"/>
                    <a:pt x="337" y="965"/>
                    <a:pt x="332" y="960"/>
                  </a:cubicBezTo>
                  <a:cubicBezTo>
                    <a:pt x="316" y="944"/>
                    <a:pt x="337" y="929"/>
                    <a:pt x="327" y="937"/>
                  </a:cubicBezTo>
                  <a:cubicBezTo>
                    <a:pt x="318" y="945"/>
                    <a:pt x="316" y="945"/>
                    <a:pt x="305" y="929"/>
                  </a:cubicBezTo>
                  <a:cubicBezTo>
                    <a:pt x="293" y="913"/>
                    <a:pt x="264" y="900"/>
                    <a:pt x="254" y="901"/>
                  </a:cubicBezTo>
                  <a:cubicBezTo>
                    <a:pt x="244" y="903"/>
                    <a:pt x="254" y="882"/>
                    <a:pt x="241" y="888"/>
                  </a:cubicBezTo>
                  <a:cubicBezTo>
                    <a:pt x="228" y="895"/>
                    <a:pt x="199" y="890"/>
                    <a:pt x="177" y="893"/>
                  </a:cubicBezTo>
                  <a:cubicBezTo>
                    <a:pt x="156" y="896"/>
                    <a:pt x="148" y="885"/>
                    <a:pt x="145" y="880"/>
                  </a:cubicBezTo>
                  <a:cubicBezTo>
                    <a:pt x="120" y="846"/>
                    <a:pt x="135" y="856"/>
                    <a:pt x="148" y="823"/>
                  </a:cubicBezTo>
                  <a:cubicBezTo>
                    <a:pt x="161" y="791"/>
                    <a:pt x="174" y="792"/>
                    <a:pt x="184" y="766"/>
                  </a:cubicBezTo>
                  <a:cubicBezTo>
                    <a:pt x="194" y="740"/>
                    <a:pt x="182" y="755"/>
                    <a:pt x="166" y="734"/>
                  </a:cubicBezTo>
                  <a:cubicBezTo>
                    <a:pt x="150" y="713"/>
                    <a:pt x="169" y="679"/>
                    <a:pt x="179" y="670"/>
                  </a:cubicBezTo>
                  <a:cubicBezTo>
                    <a:pt x="189" y="662"/>
                    <a:pt x="189" y="627"/>
                    <a:pt x="181" y="615"/>
                  </a:cubicBezTo>
                  <a:cubicBezTo>
                    <a:pt x="173" y="604"/>
                    <a:pt x="163" y="565"/>
                    <a:pt x="153" y="550"/>
                  </a:cubicBezTo>
                  <a:cubicBezTo>
                    <a:pt x="143" y="535"/>
                    <a:pt x="171" y="545"/>
                    <a:pt x="194" y="540"/>
                  </a:cubicBezTo>
                  <a:cubicBezTo>
                    <a:pt x="217" y="535"/>
                    <a:pt x="200" y="506"/>
                    <a:pt x="208" y="477"/>
                  </a:cubicBezTo>
                  <a:cubicBezTo>
                    <a:pt x="217" y="448"/>
                    <a:pt x="194" y="451"/>
                    <a:pt x="207" y="441"/>
                  </a:cubicBezTo>
                  <a:cubicBezTo>
                    <a:pt x="220" y="431"/>
                    <a:pt x="208" y="418"/>
                    <a:pt x="208" y="399"/>
                  </a:cubicBezTo>
                  <a:cubicBezTo>
                    <a:pt x="208" y="379"/>
                    <a:pt x="186" y="365"/>
                    <a:pt x="205" y="373"/>
                  </a:cubicBezTo>
                  <a:cubicBezTo>
                    <a:pt x="225" y="381"/>
                    <a:pt x="225" y="331"/>
                    <a:pt x="248" y="313"/>
                  </a:cubicBezTo>
                  <a:cubicBezTo>
                    <a:pt x="270" y="295"/>
                    <a:pt x="275" y="287"/>
                    <a:pt x="261" y="282"/>
                  </a:cubicBezTo>
                  <a:cubicBezTo>
                    <a:pt x="246" y="277"/>
                    <a:pt x="259" y="272"/>
                    <a:pt x="243" y="257"/>
                  </a:cubicBezTo>
                  <a:cubicBezTo>
                    <a:pt x="226" y="243"/>
                    <a:pt x="204" y="269"/>
                    <a:pt x="191" y="261"/>
                  </a:cubicBezTo>
                  <a:cubicBezTo>
                    <a:pt x="177" y="252"/>
                    <a:pt x="155" y="246"/>
                    <a:pt x="138" y="254"/>
                  </a:cubicBezTo>
                  <a:cubicBezTo>
                    <a:pt x="122" y="262"/>
                    <a:pt x="119" y="257"/>
                    <a:pt x="127" y="241"/>
                  </a:cubicBezTo>
                  <a:cubicBezTo>
                    <a:pt x="135" y="225"/>
                    <a:pt x="122" y="217"/>
                    <a:pt x="98" y="220"/>
                  </a:cubicBezTo>
                  <a:cubicBezTo>
                    <a:pt x="73" y="223"/>
                    <a:pt x="69" y="215"/>
                    <a:pt x="50" y="230"/>
                  </a:cubicBezTo>
                  <a:cubicBezTo>
                    <a:pt x="44" y="218"/>
                    <a:pt x="33" y="205"/>
                    <a:pt x="44" y="200"/>
                  </a:cubicBezTo>
                  <a:cubicBezTo>
                    <a:pt x="62" y="192"/>
                    <a:pt x="83" y="181"/>
                    <a:pt x="60" y="184"/>
                  </a:cubicBezTo>
                  <a:cubicBezTo>
                    <a:pt x="38" y="187"/>
                    <a:pt x="49" y="168"/>
                    <a:pt x="46" y="150"/>
                  </a:cubicBezTo>
                  <a:cubicBezTo>
                    <a:pt x="42" y="132"/>
                    <a:pt x="23" y="142"/>
                    <a:pt x="36" y="127"/>
                  </a:cubicBezTo>
                  <a:cubicBezTo>
                    <a:pt x="59" y="100"/>
                    <a:pt x="8" y="103"/>
                    <a:pt x="20" y="96"/>
                  </a:cubicBezTo>
                  <a:cubicBezTo>
                    <a:pt x="31" y="90"/>
                    <a:pt x="0" y="88"/>
                    <a:pt x="21" y="77"/>
                  </a:cubicBezTo>
                  <a:cubicBezTo>
                    <a:pt x="42" y="65"/>
                    <a:pt x="51" y="51"/>
                    <a:pt x="60" y="56"/>
                  </a:cubicBezTo>
                  <a:cubicBezTo>
                    <a:pt x="70" y="61"/>
                    <a:pt x="90" y="43"/>
                    <a:pt x="98" y="44"/>
                  </a:cubicBezTo>
                  <a:cubicBezTo>
                    <a:pt x="106" y="46"/>
                    <a:pt x="125" y="39"/>
                    <a:pt x="109" y="35"/>
                  </a:cubicBezTo>
                  <a:cubicBezTo>
                    <a:pt x="93" y="30"/>
                    <a:pt x="103" y="26"/>
                    <a:pt x="112" y="18"/>
                  </a:cubicBezTo>
                  <a:cubicBezTo>
                    <a:pt x="122" y="10"/>
                    <a:pt x="148" y="0"/>
                    <a:pt x="145" y="7"/>
                  </a:cubicBezTo>
                  <a:cubicBezTo>
                    <a:pt x="142" y="13"/>
                    <a:pt x="165" y="7"/>
                    <a:pt x="160" y="12"/>
                  </a:cubicBezTo>
                  <a:cubicBezTo>
                    <a:pt x="155" y="17"/>
                    <a:pt x="194" y="31"/>
                    <a:pt x="217" y="33"/>
                  </a:cubicBezTo>
                  <a:cubicBezTo>
                    <a:pt x="239" y="35"/>
                    <a:pt x="296" y="35"/>
                    <a:pt x="311" y="26"/>
                  </a:cubicBezTo>
                  <a:cubicBezTo>
                    <a:pt x="326" y="18"/>
                    <a:pt x="339" y="20"/>
                    <a:pt x="336" y="25"/>
                  </a:cubicBezTo>
                  <a:cubicBezTo>
                    <a:pt x="332" y="30"/>
                    <a:pt x="340" y="26"/>
                    <a:pt x="358" y="30"/>
                  </a:cubicBezTo>
                  <a:cubicBezTo>
                    <a:pt x="376" y="33"/>
                    <a:pt x="430" y="33"/>
                    <a:pt x="469" y="38"/>
                  </a:cubicBezTo>
                  <a:cubicBezTo>
                    <a:pt x="508" y="43"/>
                    <a:pt x="539" y="20"/>
                    <a:pt x="552" y="30"/>
                  </a:cubicBezTo>
                  <a:cubicBezTo>
                    <a:pt x="565" y="39"/>
                    <a:pt x="570" y="39"/>
                    <a:pt x="586" y="46"/>
                  </a:cubicBezTo>
                  <a:cubicBezTo>
                    <a:pt x="603" y="52"/>
                    <a:pt x="603" y="25"/>
                    <a:pt x="620" y="33"/>
                  </a:cubicBezTo>
                  <a:cubicBezTo>
                    <a:pt x="638" y="41"/>
                    <a:pt x="673" y="44"/>
                    <a:pt x="673" y="44"/>
                  </a:cubicBezTo>
                  <a:cubicBezTo>
                    <a:pt x="673" y="44"/>
                    <a:pt x="704" y="51"/>
                    <a:pt x="720" y="43"/>
                  </a:cubicBezTo>
                  <a:cubicBezTo>
                    <a:pt x="736" y="35"/>
                    <a:pt x="736" y="41"/>
                    <a:pt x="756" y="41"/>
                  </a:cubicBezTo>
                  <a:cubicBezTo>
                    <a:pt x="760" y="41"/>
                    <a:pt x="765" y="41"/>
                    <a:pt x="770" y="40"/>
                  </a:cubicBezTo>
                  <a:cubicBezTo>
                    <a:pt x="779" y="58"/>
                    <a:pt x="780" y="48"/>
                    <a:pt x="788" y="48"/>
                  </a:cubicBezTo>
                  <a:cubicBezTo>
                    <a:pt x="817" y="48"/>
                    <a:pt x="788" y="74"/>
                    <a:pt x="819" y="74"/>
                  </a:cubicBezTo>
                  <a:cubicBezTo>
                    <a:pt x="850" y="74"/>
                    <a:pt x="834" y="104"/>
                    <a:pt x="874" y="98"/>
                  </a:cubicBezTo>
                  <a:cubicBezTo>
                    <a:pt x="896" y="95"/>
                    <a:pt x="907" y="100"/>
                    <a:pt x="935" y="121"/>
                  </a:cubicBezTo>
                  <a:cubicBezTo>
                    <a:pt x="962" y="142"/>
                    <a:pt x="969" y="127"/>
                    <a:pt x="990" y="144"/>
                  </a:cubicBezTo>
                  <a:cubicBezTo>
                    <a:pt x="1011" y="160"/>
                    <a:pt x="1019" y="147"/>
                    <a:pt x="1023" y="126"/>
                  </a:cubicBezTo>
                  <a:cubicBezTo>
                    <a:pt x="1025" y="113"/>
                    <a:pt x="1085" y="160"/>
                    <a:pt x="1088" y="147"/>
                  </a:cubicBezTo>
                  <a:cubicBezTo>
                    <a:pt x="1085" y="165"/>
                    <a:pt x="1099" y="179"/>
                    <a:pt x="1119" y="155"/>
                  </a:cubicBezTo>
                  <a:cubicBezTo>
                    <a:pt x="1138" y="131"/>
                    <a:pt x="1166" y="174"/>
                    <a:pt x="1182" y="160"/>
                  </a:cubicBezTo>
                  <a:cubicBezTo>
                    <a:pt x="1199" y="145"/>
                    <a:pt x="1218" y="161"/>
                    <a:pt x="1234" y="148"/>
                  </a:cubicBezTo>
                  <a:cubicBezTo>
                    <a:pt x="1255" y="132"/>
                    <a:pt x="1253" y="141"/>
                    <a:pt x="1267" y="150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76" name="Freeform 16"/>
            <p:cNvSpPr>
              <a:spLocks/>
            </p:cNvSpPr>
            <p:nvPr userDrawn="1"/>
          </p:nvSpPr>
          <p:spPr bwMode="auto">
            <a:xfrm>
              <a:off x="658777" y="3268168"/>
              <a:ext cx="602991" cy="538385"/>
            </a:xfrm>
            <a:custGeom>
              <a:avLst/>
              <a:gdLst>
                <a:gd name="T0" fmla="*/ 1166 w 1221"/>
                <a:gd name="T1" fmla="*/ 910 h 1090"/>
                <a:gd name="T2" fmla="*/ 1121 w 1221"/>
                <a:gd name="T3" fmla="*/ 965 h 1090"/>
                <a:gd name="T4" fmla="*/ 1038 w 1221"/>
                <a:gd name="T5" fmla="*/ 965 h 1090"/>
                <a:gd name="T6" fmla="*/ 968 w 1221"/>
                <a:gd name="T7" fmla="*/ 926 h 1090"/>
                <a:gd name="T8" fmla="*/ 878 w 1221"/>
                <a:gd name="T9" fmla="*/ 949 h 1090"/>
                <a:gd name="T10" fmla="*/ 788 w 1221"/>
                <a:gd name="T11" fmla="*/ 1030 h 1090"/>
                <a:gd name="T12" fmla="*/ 744 w 1221"/>
                <a:gd name="T13" fmla="*/ 1059 h 1090"/>
                <a:gd name="T14" fmla="*/ 629 w 1221"/>
                <a:gd name="T15" fmla="*/ 1066 h 1090"/>
                <a:gd name="T16" fmla="*/ 533 w 1221"/>
                <a:gd name="T17" fmla="*/ 1037 h 1090"/>
                <a:gd name="T18" fmla="*/ 445 w 1221"/>
                <a:gd name="T19" fmla="*/ 1032 h 1090"/>
                <a:gd name="T20" fmla="*/ 329 w 1221"/>
                <a:gd name="T21" fmla="*/ 985 h 1090"/>
                <a:gd name="T22" fmla="*/ 280 w 1221"/>
                <a:gd name="T23" fmla="*/ 951 h 1090"/>
                <a:gd name="T24" fmla="*/ 342 w 1221"/>
                <a:gd name="T25" fmla="*/ 817 h 1090"/>
                <a:gd name="T26" fmla="*/ 406 w 1221"/>
                <a:gd name="T27" fmla="*/ 737 h 1090"/>
                <a:gd name="T28" fmla="*/ 380 w 1221"/>
                <a:gd name="T29" fmla="*/ 620 h 1090"/>
                <a:gd name="T30" fmla="*/ 341 w 1221"/>
                <a:gd name="T31" fmla="*/ 563 h 1090"/>
                <a:gd name="T32" fmla="*/ 269 w 1221"/>
                <a:gd name="T33" fmla="*/ 492 h 1090"/>
                <a:gd name="T34" fmla="*/ 266 w 1221"/>
                <a:gd name="T35" fmla="*/ 459 h 1090"/>
                <a:gd name="T36" fmla="*/ 218 w 1221"/>
                <a:gd name="T37" fmla="*/ 420 h 1090"/>
                <a:gd name="T38" fmla="*/ 152 w 1221"/>
                <a:gd name="T39" fmla="*/ 399 h 1090"/>
                <a:gd name="T40" fmla="*/ 52 w 1221"/>
                <a:gd name="T41" fmla="*/ 375 h 1090"/>
                <a:gd name="T42" fmla="*/ 49 w 1221"/>
                <a:gd name="T43" fmla="*/ 329 h 1090"/>
                <a:gd name="T44" fmla="*/ 10 w 1221"/>
                <a:gd name="T45" fmla="*/ 306 h 1090"/>
                <a:gd name="T46" fmla="*/ 52 w 1221"/>
                <a:gd name="T47" fmla="*/ 277 h 1090"/>
                <a:gd name="T48" fmla="*/ 129 w 1221"/>
                <a:gd name="T49" fmla="*/ 251 h 1090"/>
                <a:gd name="T50" fmla="*/ 178 w 1221"/>
                <a:gd name="T51" fmla="*/ 277 h 1090"/>
                <a:gd name="T52" fmla="*/ 245 w 1221"/>
                <a:gd name="T53" fmla="*/ 274 h 1090"/>
                <a:gd name="T54" fmla="*/ 292 w 1221"/>
                <a:gd name="T55" fmla="*/ 258 h 1090"/>
                <a:gd name="T56" fmla="*/ 292 w 1221"/>
                <a:gd name="T57" fmla="*/ 183 h 1090"/>
                <a:gd name="T58" fmla="*/ 303 w 1221"/>
                <a:gd name="T59" fmla="*/ 141 h 1090"/>
                <a:gd name="T60" fmla="*/ 350 w 1221"/>
                <a:gd name="T61" fmla="*/ 185 h 1090"/>
                <a:gd name="T62" fmla="*/ 398 w 1221"/>
                <a:gd name="T63" fmla="*/ 199 h 1090"/>
                <a:gd name="T64" fmla="*/ 468 w 1221"/>
                <a:gd name="T65" fmla="*/ 172 h 1090"/>
                <a:gd name="T66" fmla="*/ 503 w 1221"/>
                <a:gd name="T67" fmla="*/ 133 h 1090"/>
                <a:gd name="T68" fmla="*/ 611 w 1221"/>
                <a:gd name="T69" fmla="*/ 88 h 1090"/>
                <a:gd name="T70" fmla="*/ 634 w 1221"/>
                <a:gd name="T71" fmla="*/ 33 h 1090"/>
                <a:gd name="T72" fmla="*/ 704 w 1221"/>
                <a:gd name="T73" fmla="*/ 0 h 1090"/>
                <a:gd name="T74" fmla="*/ 784 w 1221"/>
                <a:gd name="T75" fmla="*/ 46 h 1090"/>
                <a:gd name="T76" fmla="*/ 834 w 1221"/>
                <a:gd name="T77" fmla="*/ 95 h 1090"/>
                <a:gd name="T78" fmla="*/ 876 w 1221"/>
                <a:gd name="T79" fmla="*/ 90 h 1090"/>
                <a:gd name="T80" fmla="*/ 901 w 1221"/>
                <a:gd name="T81" fmla="*/ 142 h 1090"/>
                <a:gd name="T82" fmla="*/ 953 w 1221"/>
                <a:gd name="T83" fmla="*/ 155 h 1090"/>
                <a:gd name="T84" fmla="*/ 1034 w 1221"/>
                <a:gd name="T85" fmla="*/ 170 h 1090"/>
                <a:gd name="T86" fmla="*/ 1111 w 1221"/>
                <a:gd name="T87" fmla="*/ 217 h 1090"/>
                <a:gd name="T88" fmla="*/ 1199 w 1221"/>
                <a:gd name="T89" fmla="*/ 263 h 1090"/>
                <a:gd name="T90" fmla="*/ 1165 w 1221"/>
                <a:gd name="T91" fmla="*/ 396 h 1090"/>
                <a:gd name="T92" fmla="*/ 1145 w 1221"/>
                <a:gd name="T93" fmla="*/ 412 h 1090"/>
                <a:gd name="T94" fmla="*/ 1101 w 1221"/>
                <a:gd name="T95" fmla="*/ 458 h 1090"/>
                <a:gd name="T96" fmla="*/ 1031 w 1221"/>
                <a:gd name="T97" fmla="*/ 585 h 1090"/>
                <a:gd name="T98" fmla="*/ 1106 w 1221"/>
                <a:gd name="T99" fmla="*/ 567 h 1090"/>
                <a:gd name="T100" fmla="*/ 1139 w 1221"/>
                <a:gd name="T101" fmla="*/ 621 h 1090"/>
                <a:gd name="T102" fmla="*/ 1161 w 1221"/>
                <a:gd name="T103" fmla="*/ 692 h 1090"/>
                <a:gd name="T104" fmla="*/ 1158 w 1221"/>
                <a:gd name="T105" fmla="*/ 763 h 1090"/>
                <a:gd name="T106" fmla="*/ 1174 w 1221"/>
                <a:gd name="T107" fmla="*/ 856 h 1090"/>
                <a:gd name="T108" fmla="*/ 1205 w 1221"/>
                <a:gd name="T109" fmla="*/ 899 h 10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221" h="1090">
                  <a:moveTo>
                    <a:pt x="1205" y="899"/>
                  </a:moveTo>
                  <a:cubicBezTo>
                    <a:pt x="1187" y="906"/>
                    <a:pt x="1183" y="906"/>
                    <a:pt x="1166" y="910"/>
                  </a:cubicBezTo>
                  <a:cubicBezTo>
                    <a:pt x="1147" y="915"/>
                    <a:pt x="1156" y="929"/>
                    <a:pt x="1145" y="933"/>
                  </a:cubicBezTo>
                  <a:cubicBezTo>
                    <a:pt x="1134" y="936"/>
                    <a:pt x="1137" y="944"/>
                    <a:pt x="1121" y="965"/>
                  </a:cubicBezTo>
                  <a:cubicBezTo>
                    <a:pt x="1104" y="986"/>
                    <a:pt x="1093" y="991"/>
                    <a:pt x="1078" y="980"/>
                  </a:cubicBezTo>
                  <a:cubicBezTo>
                    <a:pt x="1075" y="998"/>
                    <a:pt x="1041" y="975"/>
                    <a:pt x="1038" y="965"/>
                  </a:cubicBezTo>
                  <a:cubicBezTo>
                    <a:pt x="1034" y="955"/>
                    <a:pt x="1013" y="946"/>
                    <a:pt x="994" y="944"/>
                  </a:cubicBezTo>
                  <a:cubicBezTo>
                    <a:pt x="974" y="942"/>
                    <a:pt x="989" y="924"/>
                    <a:pt x="968" y="926"/>
                  </a:cubicBezTo>
                  <a:cubicBezTo>
                    <a:pt x="946" y="928"/>
                    <a:pt x="942" y="941"/>
                    <a:pt x="917" y="949"/>
                  </a:cubicBezTo>
                  <a:cubicBezTo>
                    <a:pt x="893" y="957"/>
                    <a:pt x="891" y="952"/>
                    <a:pt x="878" y="949"/>
                  </a:cubicBezTo>
                  <a:cubicBezTo>
                    <a:pt x="865" y="946"/>
                    <a:pt x="847" y="975"/>
                    <a:pt x="818" y="996"/>
                  </a:cubicBezTo>
                  <a:cubicBezTo>
                    <a:pt x="788" y="1017"/>
                    <a:pt x="805" y="1015"/>
                    <a:pt x="788" y="1030"/>
                  </a:cubicBezTo>
                  <a:cubicBezTo>
                    <a:pt x="772" y="1045"/>
                    <a:pt x="788" y="1045"/>
                    <a:pt x="778" y="1061"/>
                  </a:cubicBezTo>
                  <a:cubicBezTo>
                    <a:pt x="763" y="1052"/>
                    <a:pt x="765" y="1043"/>
                    <a:pt x="744" y="1059"/>
                  </a:cubicBezTo>
                  <a:cubicBezTo>
                    <a:pt x="728" y="1072"/>
                    <a:pt x="709" y="1056"/>
                    <a:pt x="692" y="1071"/>
                  </a:cubicBezTo>
                  <a:cubicBezTo>
                    <a:pt x="676" y="1085"/>
                    <a:pt x="648" y="1042"/>
                    <a:pt x="629" y="1066"/>
                  </a:cubicBezTo>
                  <a:cubicBezTo>
                    <a:pt x="609" y="1090"/>
                    <a:pt x="595" y="1076"/>
                    <a:pt x="598" y="1058"/>
                  </a:cubicBezTo>
                  <a:cubicBezTo>
                    <a:pt x="595" y="1071"/>
                    <a:pt x="535" y="1024"/>
                    <a:pt x="533" y="1037"/>
                  </a:cubicBezTo>
                  <a:cubicBezTo>
                    <a:pt x="529" y="1058"/>
                    <a:pt x="521" y="1071"/>
                    <a:pt x="500" y="1055"/>
                  </a:cubicBezTo>
                  <a:cubicBezTo>
                    <a:pt x="479" y="1038"/>
                    <a:pt x="472" y="1053"/>
                    <a:pt x="445" y="1032"/>
                  </a:cubicBezTo>
                  <a:cubicBezTo>
                    <a:pt x="417" y="1011"/>
                    <a:pt x="406" y="1006"/>
                    <a:pt x="384" y="1009"/>
                  </a:cubicBezTo>
                  <a:cubicBezTo>
                    <a:pt x="344" y="1015"/>
                    <a:pt x="360" y="985"/>
                    <a:pt x="329" y="985"/>
                  </a:cubicBezTo>
                  <a:cubicBezTo>
                    <a:pt x="298" y="985"/>
                    <a:pt x="327" y="959"/>
                    <a:pt x="298" y="959"/>
                  </a:cubicBezTo>
                  <a:cubicBezTo>
                    <a:pt x="290" y="959"/>
                    <a:pt x="289" y="969"/>
                    <a:pt x="280" y="951"/>
                  </a:cubicBezTo>
                  <a:cubicBezTo>
                    <a:pt x="293" y="948"/>
                    <a:pt x="304" y="941"/>
                    <a:pt x="310" y="926"/>
                  </a:cubicBezTo>
                  <a:cubicBezTo>
                    <a:pt x="318" y="906"/>
                    <a:pt x="329" y="838"/>
                    <a:pt x="342" y="817"/>
                  </a:cubicBezTo>
                  <a:cubicBezTo>
                    <a:pt x="355" y="796"/>
                    <a:pt x="357" y="750"/>
                    <a:pt x="363" y="713"/>
                  </a:cubicBezTo>
                  <a:cubicBezTo>
                    <a:pt x="370" y="676"/>
                    <a:pt x="393" y="711"/>
                    <a:pt x="406" y="737"/>
                  </a:cubicBezTo>
                  <a:cubicBezTo>
                    <a:pt x="403" y="676"/>
                    <a:pt x="359" y="690"/>
                    <a:pt x="377" y="653"/>
                  </a:cubicBezTo>
                  <a:cubicBezTo>
                    <a:pt x="390" y="624"/>
                    <a:pt x="396" y="637"/>
                    <a:pt x="380" y="620"/>
                  </a:cubicBezTo>
                  <a:cubicBezTo>
                    <a:pt x="363" y="604"/>
                    <a:pt x="400" y="572"/>
                    <a:pt x="381" y="585"/>
                  </a:cubicBezTo>
                  <a:cubicBezTo>
                    <a:pt x="360" y="599"/>
                    <a:pt x="368" y="581"/>
                    <a:pt x="341" y="563"/>
                  </a:cubicBezTo>
                  <a:cubicBezTo>
                    <a:pt x="312" y="545"/>
                    <a:pt x="297" y="550"/>
                    <a:pt x="287" y="537"/>
                  </a:cubicBezTo>
                  <a:cubicBezTo>
                    <a:pt x="266" y="509"/>
                    <a:pt x="258" y="503"/>
                    <a:pt x="269" y="492"/>
                  </a:cubicBezTo>
                  <a:cubicBezTo>
                    <a:pt x="280" y="480"/>
                    <a:pt x="258" y="472"/>
                    <a:pt x="267" y="471"/>
                  </a:cubicBezTo>
                  <a:cubicBezTo>
                    <a:pt x="277" y="469"/>
                    <a:pt x="287" y="459"/>
                    <a:pt x="266" y="459"/>
                  </a:cubicBezTo>
                  <a:cubicBezTo>
                    <a:pt x="245" y="459"/>
                    <a:pt x="233" y="446"/>
                    <a:pt x="246" y="440"/>
                  </a:cubicBezTo>
                  <a:cubicBezTo>
                    <a:pt x="259" y="433"/>
                    <a:pt x="228" y="419"/>
                    <a:pt x="218" y="420"/>
                  </a:cubicBezTo>
                  <a:cubicBezTo>
                    <a:pt x="209" y="422"/>
                    <a:pt x="211" y="398"/>
                    <a:pt x="194" y="401"/>
                  </a:cubicBezTo>
                  <a:cubicBezTo>
                    <a:pt x="163" y="406"/>
                    <a:pt x="171" y="438"/>
                    <a:pt x="152" y="399"/>
                  </a:cubicBezTo>
                  <a:cubicBezTo>
                    <a:pt x="146" y="387"/>
                    <a:pt x="120" y="391"/>
                    <a:pt x="108" y="376"/>
                  </a:cubicBezTo>
                  <a:cubicBezTo>
                    <a:pt x="90" y="355"/>
                    <a:pt x="77" y="385"/>
                    <a:pt x="52" y="375"/>
                  </a:cubicBezTo>
                  <a:cubicBezTo>
                    <a:pt x="28" y="365"/>
                    <a:pt x="44" y="350"/>
                    <a:pt x="28" y="345"/>
                  </a:cubicBezTo>
                  <a:cubicBezTo>
                    <a:pt x="12" y="341"/>
                    <a:pt x="33" y="328"/>
                    <a:pt x="49" y="329"/>
                  </a:cubicBezTo>
                  <a:cubicBezTo>
                    <a:pt x="65" y="331"/>
                    <a:pt x="26" y="318"/>
                    <a:pt x="41" y="316"/>
                  </a:cubicBezTo>
                  <a:cubicBezTo>
                    <a:pt x="56" y="315"/>
                    <a:pt x="17" y="305"/>
                    <a:pt x="10" y="306"/>
                  </a:cubicBezTo>
                  <a:cubicBezTo>
                    <a:pt x="4" y="308"/>
                    <a:pt x="0" y="293"/>
                    <a:pt x="10" y="282"/>
                  </a:cubicBezTo>
                  <a:cubicBezTo>
                    <a:pt x="20" y="271"/>
                    <a:pt x="31" y="279"/>
                    <a:pt x="52" y="277"/>
                  </a:cubicBezTo>
                  <a:cubicBezTo>
                    <a:pt x="74" y="276"/>
                    <a:pt x="95" y="277"/>
                    <a:pt x="98" y="266"/>
                  </a:cubicBezTo>
                  <a:cubicBezTo>
                    <a:pt x="101" y="254"/>
                    <a:pt x="111" y="253"/>
                    <a:pt x="129" y="251"/>
                  </a:cubicBezTo>
                  <a:cubicBezTo>
                    <a:pt x="147" y="250"/>
                    <a:pt x="155" y="241"/>
                    <a:pt x="163" y="256"/>
                  </a:cubicBezTo>
                  <a:cubicBezTo>
                    <a:pt x="171" y="271"/>
                    <a:pt x="166" y="285"/>
                    <a:pt x="178" y="277"/>
                  </a:cubicBezTo>
                  <a:cubicBezTo>
                    <a:pt x="189" y="269"/>
                    <a:pt x="210" y="263"/>
                    <a:pt x="212" y="272"/>
                  </a:cubicBezTo>
                  <a:cubicBezTo>
                    <a:pt x="214" y="282"/>
                    <a:pt x="240" y="264"/>
                    <a:pt x="245" y="274"/>
                  </a:cubicBezTo>
                  <a:cubicBezTo>
                    <a:pt x="249" y="284"/>
                    <a:pt x="271" y="285"/>
                    <a:pt x="290" y="284"/>
                  </a:cubicBezTo>
                  <a:cubicBezTo>
                    <a:pt x="310" y="282"/>
                    <a:pt x="282" y="276"/>
                    <a:pt x="292" y="258"/>
                  </a:cubicBezTo>
                  <a:cubicBezTo>
                    <a:pt x="302" y="240"/>
                    <a:pt x="295" y="238"/>
                    <a:pt x="298" y="224"/>
                  </a:cubicBezTo>
                  <a:cubicBezTo>
                    <a:pt x="302" y="209"/>
                    <a:pt x="298" y="199"/>
                    <a:pt x="292" y="183"/>
                  </a:cubicBezTo>
                  <a:cubicBezTo>
                    <a:pt x="285" y="167"/>
                    <a:pt x="289" y="154"/>
                    <a:pt x="282" y="146"/>
                  </a:cubicBezTo>
                  <a:cubicBezTo>
                    <a:pt x="276" y="138"/>
                    <a:pt x="290" y="138"/>
                    <a:pt x="303" y="141"/>
                  </a:cubicBezTo>
                  <a:cubicBezTo>
                    <a:pt x="316" y="145"/>
                    <a:pt x="334" y="133"/>
                    <a:pt x="334" y="151"/>
                  </a:cubicBezTo>
                  <a:cubicBezTo>
                    <a:pt x="334" y="169"/>
                    <a:pt x="352" y="173"/>
                    <a:pt x="350" y="185"/>
                  </a:cubicBezTo>
                  <a:cubicBezTo>
                    <a:pt x="349" y="196"/>
                    <a:pt x="363" y="219"/>
                    <a:pt x="372" y="209"/>
                  </a:cubicBezTo>
                  <a:cubicBezTo>
                    <a:pt x="380" y="199"/>
                    <a:pt x="383" y="194"/>
                    <a:pt x="398" y="199"/>
                  </a:cubicBezTo>
                  <a:cubicBezTo>
                    <a:pt x="412" y="204"/>
                    <a:pt x="427" y="176"/>
                    <a:pt x="450" y="178"/>
                  </a:cubicBezTo>
                  <a:cubicBezTo>
                    <a:pt x="473" y="180"/>
                    <a:pt x="486" y="181"/>
                    <a:pt x="468" y="172"/>
                  </a:cubicBezTo>
                  <a:cubicBezTo>
                    <a:pt x="450" y="162"/>
                    <a:pt x="463" y="160"/>
                    <a:pt x="471" y="149"/>
                  </a:cubicBezTo>
                  <a:cubicBezTo>
                    <a:pt x="479" y="137"/>
                    <a:pt x="487" y="143"/>
                    <a:pt x="503" y="133"/>
                  </a:cubicBezTo>
                  <a:cubicBezTo>
                    <a:pt x="520" y="123"/>
                    <a:pt x="523" y="123"/>
                    <a:pt x="549" y="120"/>
                  </a:cubicBezTo>
                  <a:cubicBezTo>
                    <a:pt x="575" y="117"/>
                    <a:pt x="611" y="118"/>
                    <a:pt x="611" y="88"/>
                  </a:cubicBezTo>
                  <a:cubicBezTo>
                    <a:pt x="611" y="59"/>
                    <a:pt x="622" y="74"/>
                    <a:pt x="621" y="61"/>
                  </a:cubicBezTo>
                  <a:cubicBezTo>
                    <a:pt x="619" y="48"/>
                    <a:pt x="631" y="41"/>
                    <a:pt x="634" y="33"/>
                  </a:cubicBezTo>
                  <a:cubicBezTo>
                    <a:pt x="636" y="26"/>
                    <a:pt x="627" y="8"/>
                    <a:pt x="653" y="6"/>
                  </a:cubicBezTo>
                  <a:cubicBezTo>
                    <a:pt x="679" y="4"/>
                    <a:pt x="678" y="0"/>
                    <a:pt x="704" y="0"/>
                  </a:cubicBezTo>
                  <a:cubicBezTo>
                    <a:pt x="715" y="27"/>
                    <a:pt x="736" y="14"/>
                    <a:pt x="748" y="28"/>
                  </a:cubicBezTo>
                  <a:cubicBezTo>
                    <a:pt x="759" y="43"/>
                    <a:pt x="774" y="33"/>
                    <a:pt x="784" y="46"/>
                  </a:cubicBezTo>
                  <a:cubicBezTo>
                    <a:pt x="793" y="59"/>
                    <a:pt x="797" y="56"/>
                    <a:pt x="816" y="61"/>
                  </a:cubicBezTo>
                  <a:cubicBezTo>
                    <a:pt x="836" y="66"/>
                    <a:pt x="837" y="80"/>
                    <a:pt x="834" y="95"/>
                  </a:cubicBezTo>
                  <a:cubicBezTo>
                    <a:pt x="831" y="110"/>
                    <a:pt x="839" y="118"/>
                    <a:pt x="855" y="115"/>
                  </a:cubicBezTo>
                  <a:cubicBezTo>
                    <a:pt x="871" y="111"/>
                    <a:pt x="873" y="105"/>
                    <a:pt x="876" y="90"/>
                  </a:cubicBezTo>
                  <a:cubicBezTo>
                    <a:pt x="880" y="76"/>
                    <a:pt x="894" y="72"/>
                    <a:pt x="889" y="95"/>
                  </a:cubicBezTo>
                  <a:cubicBezTo>
                    <a:pt x="884" y="118"/>
                    <a:pt x="875" y="136"/>
                    <a:pt x="901" y="142"/>
                  </a:cubicBezTo>
                  <a:cubicBezTo>
                    <a:pt x="927" y="149"/>
                    <a:pt x="919" y="172"/>
                    <a:pt x="937" y="176"/>
                  </a:cubicBezTo>
                  <a:cubicBezTo>
                    <a:pt x="954" y="181"/>
                    <a:pt x="942" y="158"/>
                    <a:pt x="953" y="155"/>
                  </a:cubicBezTo>
                  <a:cubicBezTo>
                    <a:pt x="976" y="149"/>
                    <a:pt x="959" y="167"/>
                    <a:pt x="987" y="167"/>
                  </a:cubicBezTo>
                  <a:cubicBezTo>
                    <a:pt x="1005" y="167"/>
                    <a:pt x="1020" y="165"/>
                    <a:pt x="1034" y="170"/>
                  </a:cubicBezTo>
                  <a:cubicBezTo>
                    <a:pt x="1042" y="172"/>
                    <a:pt x="1049" y="175"/>
                    <a:pt x="1057" y="181"/>
                  </a:cubicBezTo>
                  <a:cubicBezTo>
                    <a:pt x="1080" y="199"/>
                    <a:pt x="1082" y="217"/>
                    <a:pt x="1111" y="217"/>
                  </a:cubicBezTo>
                  <a:cubicBezTo>
                    <a:pt x="1140" y="217"/>
                    <a:pt x="1147" y="227"/>
                    <a:pt x="1171" y="228"/>
                  </a:cubicBezTo>
                  <a:cubicBezTo>
                    <a:pt x="1195" y="230"/>
                    <a:pt x="1217" y="246"/>
                    <a:pt x="1199" y="263"/>
                  </a:cubicBezTo>
                  <a:cubicBezTo>
                    <a:pt x="1181" y="279"/>
                    <a:pt x="1169" y="316"/>
                    <a:pt x="1169" y="339"/>
                  </a:cubicBezTo>
                  <a:cubicBezTo>
                    <a:pt x="1169" y="362"/>
                    <a:pt x="1158" y="376"/>
                    <a:pt x="1165" y="396"/>
                  </a:cubicBezTo>
                  <a:cubicBezTo>
                    <a:pt x="1166" y="401"/>
                    <a:pt x="1167" y="405"/>
                    <a:pt x="1166" y="408"/>
                  </a:cubicBezTo>
                  <a:cubicBezTo>
                    <a:pt x="1165" y="417"/>
                    <a:pt x="1156" y="417"/>
                    <a:pt x="1145" y="412"/>
                  </a:cubicBezTo>
                  <a:cubicBezTo>
                    <a:pt x="1130" y="406"/>
                    <a:pt x="1091" y="433"/>
                    <a:pt x="1112" y="435"/>
                  </a:cubicBezTo>
                  <a:cubicBezTo>
                    <a:pt x="1134" y="437"/>
                    <a:pt x="1117" y="446"/>
                    <a:pt x="1101" y="458"/>
                  </a:cubicBezTo>
                  <a:cubicBezTo>
                    <a:pt x="1085" y="469"/>
                    <a:pt x="1057" y="477"/>
                    <a:pt x="1052" y="497"/>
                  </a:cubicBezTo>
                  <a:cubicBezTo>
                    <a:pt x="1047" y="516"/>
                    <a:pt x="1029" y="554"/>
                    <a:pt x="1031" y="585"/>
                  </a:cubicBezTo>
                  <a:cubicBezTo>
                    <a:pt x="1033" y="615"/>
                    <a:pt x="1054" y="583"/>
                    <a:pt x="1059" y="573"/>
                  </a:cubicBezTo>
                  <a:cubicBezTo>
                    <a:pt x="1064" y="563"/>
                    <a:pt x="1101" y="552"/>
                    <a:pt x="1106" y="567"/>
                  </a:cubicBezTo>
                  <a:cubicBezTo>
                    <a:pt x="1111" y="581"/>
                    <a:pt x="1119" y="578"/>
                    <a:pt x="1124" y="598"/>
                  </a:cubicBezTo>
                  <a:cubicBezTo>
                    <a:pt x="1127" y="610"/>
                    <a:pt x="1130" y="620"/>
                    <a:pt x="1139" y="621"/>
                  </a:cubicBezTo>
                  <a:cubicBezTo>
                    <a:pt x="1132" y="658"/>
                    <a:pt x="1145" y="653"/>
                    <a:pt x="1145" y="671"/>
                  </a:cubicBezTo>
                  <a:cubicBezTo>
                    <a:pt x="1145" y="689"/>
                    <a:pt x="1174" y="674"/>
                    <a:pt x="1161" y="692"/>
                  </a:cubicBezTo>
                  <a:cubicBezTo>
                    <a:pt x="1148" y="710"/>
                    <a:pt x="1135" y="711"/>
                    <a:pt x="1129" y="724"/>
                  </a:cubicBezTo>
                  <a:cubicBezTo>
                    <a:pt x="1122" y="737"/>
                    <a:pt x="1165" y="742"/>
                    <a:pt x="1158" y="763"/>
                  </a:cubicBezTo>
                  <a:cubicBezTo>
                    <a:pt x="1151" y="785"/>
                    <a:pt x="1142" y="780"/>
                    <a:pt x="1151" y="812"/>
                  </a:cubicBezTo>
                  <a:cubicBezTo>
                    <a:pt x="1161" y="845"/>
                    <a:pt x="1150" y="854"/>
                    <a:pt x="1174" y="856"/>
                  </a:cubicBezTo>
                  <a:cubicBezTo>
                    <a:pt x="1199" y="858"/>
                    <a:pt x="1221" y="857"/>
                    <a:pt x="1210" y="879"/>
                  </a:cubicBezTo>
                  <a:cubicBezTo>
                    <a:pt x="1204" y="892"/>
                    <a:pt x="1205" y="899"/>
                    <a:pt x="1205" y="899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77" name="Freeform 17"/>
            <p:cNvSpPr>
              <a:spLocks/>
            </p:cNvSpPr>
            <p:nvPr userDrawn="1"/>
          </p:nvSpPr>
          <p:spPr bwMode="auto">
            <a:xfrm>
              <a:off x="1151790" y="3041942"/>
              <a:ext cx="436980" cy="446598"/>
            </a:xfrm>
            <a:custGeom>
              <a:avLst/>
              <a:gdLst>
                <a:gd name="T0" fmla="*/ 250 w 885"/>
                <a:gd name="T1" fmla="*/ 7 h 904"/>
                <a:gd name="T2" fmla="*/ 261 w 885"/>
                <a:gd name="T3" fmla="*/ 55 h 904"/>
                <a:gd name="T4" fmla="*/ 297 w 885"/>
                <a:gd name="T5" fmla="*/ 81 h 904"/>
                <a:gd name="T6" fmla="*/ 318 w 885"/>
                <a:gd name="T7" fmla="*/ 112 h 904"/>
                <a:gd name="T8" fmla="*/ 325 w 885"/>
                <a:gd name="T9" fmla="*/ 122 h 904"/>
                <a:gd name="T10" fmla="*/ 264 w 885"/>
                <a:gd name="T11" fmla="*/ 142 h 904"/>
                <a:gd name="T12" fmla="*/ 232 w 885"/>
                <a:gd name="T13" fmla="*/ 166 h 904"/>
                <a:gd name="T14" fmla="*/ 214 w 885"/>
                <a:gd name="T15" fmla="*/ 174 h 904"/>
                <a:gd name="T16" fmla="*/ 176 w 885"/>
                <a:gd name="T17" fmla="*/ 160 h 904"/>
                <a:gd name="T18" fmla="*/ 111 w 885"/>
                <a:gd name="T19" fmla="*/ 199 h 904"/>
                <a:gd name="T20" fmla="*/ 98 w 885"/>
                <a:gd name="T21" fmla="*/ 246 h 904"/>
                <a:gd name="T22" fmla="*/ 87 w 885"/>
                <a:gd name="T23" fmla="*/ 340 h 904"/>
                <a:gd name="T24" fmla="*/ 20 w 885"/>
                <a:gd name="T25" fmla="*/ 384 h 904"/>
                <a:gd name="T26" fmla="*/ 8 w 885"/>
                <a:gd name="T27" fmla="*/ 474 h 904"/>
                <a:gd name="T28" fmla="*/ 36 w 885"/>
                <a:gd name="T29" fmla="*/ 581 h 904"/>
                <a:gd name="T30" fmla="*/ 59 w 885"/>
                <a:gd name="T31" fmla="*/ 639 h 904"/>
                <a:gd name="T32" fmla="*/ 173 w 885"/>
                <a:gd name="T33" fmla="*/ 686 h 904"/>
                <a:gd name="T34" fmla="*/ 171 w 885"/>
                <a:gd name="T35" fmla="*/ 797 h 904"/>
                <a:gd name="T36" fmla="*/ 168 w 885"/>
                <a:gd name="T37" fmla="*/ 866 h 904"/>
                <a:gd name="T38" fmla="*/ 269 w 885"/>
                <a:gd name="T39" fmla="*/ 867 h 904"/>
                <a:gd name="T40" fmla="*/ 442 w 885"/>
                <a:gd name="T41" fmla="*/ 886 h 904"/>
                <a:gd name="T42" fmla="*/ 530 w 885"/>
                <a:gd name="T43" fmla="*/ 867 h 904"/>
                <a:gd name="T44" fmla="*/ 627 w 885"/>
                <a:gd name="T45" fmla="*/ 864 h 904"/>
                <a:gd name="T46" fmla="*/ 689 w 885"/>
                <a:gd name="T47" fmla="*/ 836 h 904"/>
                <a:gd name="T48" fmla="*/ 727 w 885"/>
                <a:gd name="T49" fmla="*/ 836 h 904"/>
                <a:gd name="T50" fmla="*/ 732 w 885"/>
                <a:gd name="T51" fmla="*/ 794 h 904"/>
                <a:gd name="T52" fmla="*/ 796 w 885"/>
                <a:gd name="T53" fmla="*/ 714 h 904"/>
                <a:gd name="T54" fmla="*/ 712 w 885"/>
                <a:gd name="T55" fmla="*/ 634 h 904"/>
                <a:gd name="T56" fmla="*/ 624 w 885"/>
                <a:gd name="T57" fmla="*/ 529 h 904"/>
                <a:gd name="T58" fmla="*/ 750 w 885"/>
                <a:gd name="T59" fmla="*/ 493 h 904"/>
                <a:gd name="T60" fmla="*/ 842 w 885"/>
                <a:gd name="T61" fmla="*/ 447 h 904"/>
                <a:gd name="T62" fmla="*/ 876 w 885"/>
                <a:gd name="T63" fmla="*/ 428 h 904"/>
                <a:gd name="T64" fmla="*/ 844 w 885"/>
                <a:gd name="T65" fmla="*/ 272 h 904"/>
                <a:gd name="T66" fmla="*/ 779 w 885"/>
                <a:gd name="T67" fmla="*/ 225 h 904"/>
                <a:gd name="T68" fmla="*/ 810 w 885"/>
                <a:gd name="T69" fmla="*/ 123 h 904"/>
                <a:gd name="T70" fmla="*/ 755 w 885"/>
                <a:gd name="T71" fmla="*/ 62 h 904"/>
                <a:gd name="T72" fmla="*/ 689 w 885"/>
                <a:gd name="T73" fmla="*/ 78 h 904"/>
                <a:gd name="T74" fmla="*/ 649 w 885"/>
                <a:gd name="T75" fmla="*/ 80 h 904"/>
                <a:gd name="T76" fmla="*/ 655 w 885"/>
                <a:gd name="T77" fmla="*/ 68 h 904"/>
                <a:gd name="T78" fmla="*/ 559 w 885"/>
                <a:gd name="T79" fmla="*/ 103 h 904"/>
                <a:gd name="T80" fmla="*/ 476 w 885"/>
                <a:gd name="T81" fmla="*/ 99 h 904"/>
                <a:gd name="T82" fmla="*/ 436 w 885"/>
                <a:gd name="T83" fmla="*/ 59 h 904"/>
                <a:gd name="T84" fmla="*/ 379 w 885"/>
                <a:gd name="T85" fmla="*/ 57 h 904"/>
                <a:gd name="T86" fmla="*/ 337 w 885"/>
                <a:gd name="T87" fmla="*/ 16 h 9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885" h="904">
                  <a:moveTo>
                    <a:pt x="337" y="16"/>
                  </a:moveTo>
                  <a:cubicBezTo>
                    <a:pt x="312" y="28"/>
                    <a:pt x="287" y="0"/>
                    <a:pt x="250" y="7"/>
                  </a:cubicBezTo>
                  <a:cubicBezTo>
                    <a:pt x="254" y="16"/>
                    <a:pt x="265" y="33"/>
                    <a:pt x="275" y="42"/>
                  </a:cubicBezTo>
                  <a:cubicBezTo>
                    <a:pt x="290" y="59"/>
                    <a:pt x="263" y="44"/>
                    <a:pt x="261" y="55"/>
                  </a:cubicBezTo>
                  <a:cubicBezTo>
                    <a:pt x="260" y="67"/>
                    <a:pt x="292" y="54"/>
                    <a:pt x="283" y="68"/>
                  </a:cubicBezTo>
                  <a:cubicBezTo>
                    <a:pt x="278" y="75"/>
                    <a:pt x="284" y="78"/>
                    <a:pt x="297" y="81"/>
                  </a:cubicBezTo>
                  <a:cubicBezTo>
                    <a:pt x="311" y="85"/>
                    <a:pt x="294" y="93"/>
                    <a:pt x="294" y="101"/>
                  </a:cubicBezTo>
                  <a:cubicBezTo>
                    <a:pt x="294" y="109"/>
                    <a:pt x="302" y="111"/>
                    <a:pt x="318" y="112"/>
                  </a:cubicBezTo>
                  <a:cubicBezTo>
                    <a:pt x="334" y="114"/>
                    <a:pt x="346" y="137"/>
                    <a:pt x="359" y="142"/>
                  </a:cubicBezTo>
                  <a:cubicBezTo>
                    <a:pt x="334" y="145"/>
                    <a:pt x="336" y="132"/>
                    <a:pt x="325" y="122"/>
                  </a:cubicBezTo>
                  <a:cubicBezTo>
                    <a:pt x="313" y="112"/>
                    <a:pt x="302" y="124"/>
                    <a:pt x="286" y="116"/>
                  </a:cubicBezTo>
                  <a:cubicBezTo>
                    <a:pt x="269" y="108"/>
                    <a:pt x="274" y="129"/>
                    <a:pt x="264" y="142"/>
                  </a:cubicBezTo>
                  <a:cubicBezTo>
                    <a:pt x="255" y="155"/>
                    <a:pt x="259" y="153"/>
                    <a:pt x="256" y="168"/>
                  </a:cubicBezTo>
                  <a:cubicBezTo>
                    <a:pt x="259" y="160"/>
                    <a:pt x="242" y="158"/>
                    <a:pt x="232" y="166"/>
                  </a:cubicBezTo>
                  <a:cubicBezTo>
                    <a:pt x="222" y="174"/>
                    <a:pt x="233" y="173"/>
                    <a:pt x="229" y="182"/>
                  </a:cubicBezTo>
                  <a:cubicBezTo>
                    <a:pt x="224" y="192"/>
                    <a:pt x="220" y="182"/>
                    <a:pt x="214" y="174"/>
                  </a:cubicBezTo>
                  <a:cubicBezTo>
                    <a:pt x="207" y="166"/>
                    <a:pt x="227" y="173"/>
                    <a:pt x="217" y="160"/>
                  </a:cubicBezTo>
                  <a:cubicBezTo>
                    <a:pt x="207" y="147"/>
                    <a:pt x="199" y="147"/>
                    <a:pt x="176" y="160"/>
                  </a:cubicBezTo>
                  <a:cubicBezTo>
                    <a:pt x="154" y="173"/>
                    <a:pt x="165" y="153"/>
                    <a:pt x="124" y="181"/>
                  </a:cubicBezTo>
                  <a:cubicBezTo>
                    <a:pt x="109" y="191"/>
                    <a:pt x="123" y="192"/>
                    <a:pt x="111" y="199"/>
                  </a:cubicBezTo>
                  <a:cubicBezTo>
                    <a:pt x="100" y="205"/>
                    <a:pt x="111" y="223"/>
                    <a:pt x="103" y="213"/>
                  </a:cubicBezTo>
                  <a:cubicBezTo>
                    <a:pt x="95" y="228"/>
                    <a:pt x="114" y="225"/>
                    <a:pt x="98" y="246"/>
                  </a:cubicBezTo>
                  <a:cubicBezTo>
                    <a:pt x="82" y="267"/>
                    <a:pt x="75" y="301"/>
                    <a:pt x="95" y="303"/>
                  </a:cubicBezTo>
                  <a:cubicBezTo>
                    <a:pt x="114" y="304"/>
                    <a:pt x="101" y="324"/>
                    <a:pt x="87" y="340"/>
                  </a:cubicBezTo>
                  <a:cubicBezTo>
                    <a:pt x="72" y="356"/>
                    <a:pt x="57" y="356"/>
                    <a:pt x="35" y="358"/>
                  </a:cubicBezTo>
                  <a:cubicBezTo>
                    <a:pt x="12" y="359"/>
                    <a:pt x="13" y="363"/>
                    <a:pt x="20" y="384"/>
                  </a:cubicBezTo>
                  <a:cubicBezTo>
                    <a:pt x="27" y="405"/>
                    <a:pt x="5" y="428"/>
                    <a:pt x="15" y="444"/>
                  </a:cubicBezTo>
                  <a:cubicBezTo>
                    <a:pt x="25" y="460"/>
                    <a:pt x="0" y="462"/>
                    <a:pt x="8" y="474"/>
                  </a:cubicBezTo>
                  <a:cubicBezTo>
                    <a:pt x="16" y="487"/>
                    <a:pt x="28" y="499"/>
                    <a:pt x="15" y="525"/>
                  </a:cubicBezTo>
                  <a:cubicBezTo>
                    <a:pt x="29" y="546"/>
                    <a:pt x="30" y="564"/>
                    <a:pt x="36" y="581"/>
                  </a:cubicBezTo>
                  <a:cubicBezTo>
                    <a:pt x="43" y="597"/>
                    <a:pt x="57" y="589"/>
                    <a:pt x="36" y="628"/>
                  </a:cubicBezTo>
                  <a:cubicBezTo>
                    <a:pt x="44" y="630"/>
                    <a:pt x="51" y="633"/>
                    <a:pt x="59" y="639"/>
                  </a:cubicBezTo>
                  <a:cubicBezTo>
                    <a:pt x="82" y="657"/>
                    <a:pt x="84" y="675"/>
                    <a:pt x="113" y="675"/>
                  </a:cubicBezTo>
                  <a:cubicBezTo>
                    <a:pt x="142" y="675"/>
                    <a:pt x="149" y="685"/>
                    <a:pt x="173" y="686"/>
                  </a:cubicBezTo>
                  <a:cubicBezTo>
                    <a:pt x="197" y="688"/>
                    <a:pt x="219" y="704"/>
                    <a:pt x="201" y="721"/>
                  </a:cubicBezTo>
                  <a:cubicBezTo>
                    <a:pt x="183" y="737"/>
                    <a:pt x="171" y="774"/>
                    <a:pt x="171" y="797"/>
                  </a:cubicBezTo>
                  <a:cubicBezTo>
                    <a:pt x="171" y="820"/>
                    <a:pt x="160" y="834"/>
                    <a:pt x="167" y="854"/>
                  </a:cubicBezTo>
                  <a:cubicBezTo>
                    <a:pt x="168" y="859"/>
                    <a:pt x="169" y="863"/>
                    <a:pt x="168" y="866"/>
                  </a:cubicBezTo>
                  <a:cubicBezTo>
                    <a:pt x="173" y="865"/>
                    <a:pt x="175" y="862"/>
                    <a:pt x="187" y="866"/>
                  </a:cubicBezTo>
                  <a:cubicBezTo>
                    <a:pt x="199" y="870"/>
                    <a:pt x="282" y="883"/>
                    <a:pt x="269" y="867"/>
                  </a:cubicBezTo>
                  <a:cubicBezTo>
                    <a:pt x="256" y="851"/>
                    <a:pt x="322" y="873"/>
                    <a:pt x="368" y="885"/>
                  </a:cubicBezTo>
                  <a:cubicBezTo>
                    <a:pt x="378" y="868"/>
                    <a:pt x="412" y="873"/>
                    <a:pt x="442" y="886"/>
                  </a:cubicBezTo>
                  <a:cubicBezTo>
                    <a:pt x="471" y="899"/>
                    <a:pt x="491" y="904"/>
                    <a:pt x="496" y="883"/>
                  </a:cubicBezTo>
                  <a:cubicBezTo>
                    <a:pt x="500" y="862"/>
                    <a:pt x="531" y="883"/>
                    <a:pt x="530" y="867"/>
                  </a:cubicBezTo>
                  <a:cubicBezTo>
                    <a:pt x="528" y="851"/>
                    <a:pt x="556" y="862"/>
                    <a:pt x="577" y="873"/>
                  </a:cubicBezTo>
                  <a:cubicBezTo>
                    <a:pt x="598" y="885"/>
                    <a:pt x="610" y="867"/>
                    <a:pt x="627" y="864"/>
                  </a:cubicBezTo>
                  <a:cubicBezTo>
                    <a:pt x="645" y="860"/>
                    <a:pt x="639" y="854"/>
                    <a:pt x="655" y="843"/>
                  </a:cubicBezTo>
                  <a:cubicBezTo>
                    <a:pt x="671" y="831"/>
                    <a:pt x="673" y="852"/>
                    <a:pt x="689" y="836"/>
                  </a:cubicBezTo>
                  <a:cubicBezTo>
                    <a:pt x="706" y="820"/>
                    <a:pt x="693" y="856"/>
                    <a:pt x="715" y="859"/>
                  </a:cubicBezTo>
                  <a:cubicBezTo>
                    <a:pt x="738" y="862"/>
                    <a:pt x="736" y="846"/>
                    <a:pt x="727" y="836"/>
                  </a:cubicBezTo>
                  <a:cubicBezTo>
                    <a:pt x="717" y="826"/>
                    <a:pt x="736" y="821"/>
                    <a:pt x="725" y="815"/>
                  </a:cubicBezTo>
                  <a:cubicBezTo>
                    <a:pt x="714" y="808"/>
                    <a:pt x="710" y="792"/>
                    <a:pt x="732" y="794"/>
                  </a:cubicBezTo>
                  <a:cubicBezTo>
                    <a:pt x="753" y="795"/>
                    <a:pt x="751" y="748"/>
                    <a:pt x="764" y="756"/>
                  </a:cubicBezTo>
                  <a:cubicBezTo>
                    <a:pt x="777" y="764"/>
                    <a:pt x="798" y="732"/>
                    <a:pt x="796" y="714"/>
                  </a:cubicBezTo>
                  <a:cubicBezTo>
                    <a:pt x="793" y="697"/>
                    <a:pt x="793" y="693"/>
                    <a:pt x="772" y="683"/>
                  </a:cubicBezTo>
                  <a:cubicBezTo>
                    <a:pt x="751" y="673"/>
                    <a:pt x="741" y="649"/>
                    <a:pt x="712" y="634"/>
                  </a:cubicBezTo>
                  <a:cubicBezTo>
                    <a:pt x="683" y="620"/>
                    <a:pt x="680" y="616"/>
                    <a:pt x="667" y="586"/>
                  </a:cubicBezTo>
                  <a:cubicBezTo>
                    <a:pt x="653" y="555"/>
                    <a:pt x="637" y="545"/>
                    <a:pt x="624" y="529"/>
                  </a:cubicBezTo>
                  <a:cubicBezTo>
                    <a:pt x="611" y="512"/>
                    <a:pt x="657" y="521"/>
                    <a:pt x="681" y="514"/>
                  </a:cubicBezTo>
                  <a:cubicBezTo>
                    <a:pt x="706" y="508"/>
                    <a:pt x="712" y="504"/>
                    <a:pt x="750" y="493"/>
                  </a:cubicBezTo>
                  <a:cubicBezTo>
                    <a:pt x="787" y="481"/>
                    <a:pt x="784" y="472"/>
                    <a:pt x="805" y="452"/>
                  </a:cubicBezTo>
                  <a:cubicBezTo>
                    <a:pt x="826" y="433"/>
                    <a:pt x="829" y="431"/>
                    <a:pt x="842" y="447"/>
                  </a:cubicBezTo>
                  <a:cubicBezTo>
                    <a:pt x="855" y="464"/>
                    <a:pt x="872" y="475"/>
                    <a:pt x="885" y="473"/>
                  </a:cubicBezTo>
                  <a:cubicBezTo>
                    <a:pt x="878" y="477"/>
                    <a:pt x="883" y="451"/>
                    <a:pt x="876" y="428"/>
                  </a:cubicBezTo>
                  <a:cubicBezTo>
                    <a:pt x="870" y="405"/>
                    <a:pt x="867" y="356"/>
                    <a:pt x="852" y="324"/>
                  </a:cubicBezTo>
                  <a:cubicBezTo>
                    <a:pt x="837" y="291"/>
                    <a:pt x="852" y="294"/>
                    <a:pt x="844" y="272"/>
                  </a:cubicBezTo>
                  <a:cubicBezTo>
                    <a:pt x="836" y="249"/>
                    <a:pt x="821" y="264"/>
                    <a:pt x="816" y="251"/>
                  </a:cubicBezTo>
                  <a:cubicBezTo>
                    <a:pt x="811" y="238"/>
                    <a:pt x="782" y="239"/>
                    <a:pt x="779" y="225"/>
                  </a:cubicBezTo>
                  <a:cubicBezTo>
                    <a:pt x="772" y="195"/>
                    <a:pt x="810" y="181"/>
                    <a:pt x="805" y="166"/>
                  </a:cubicBezTo>
                  <a:cubicBezTo>
                    <a:pt x="800" y="151"/>
                    <a:pt x="816" y="151"/>
                    <a:pt x="810" y="123"/>
                  </a:cubicBezTo>
                  <a:cubicBezTo>
                    <a:pt x="782" y="120"/>
                    <a:pt x="790" y="106"/>
                    <a:pt x="776" y="98"/>
                  </a:cubicBezTo>
                  <a:cubicBezTo>
                    <a:pt x="743" y="80"/>
                    <a:pt x="784" y="73"/>
                    <a:pt x="755" y="62"/>
                  </a:cubicBezTo>
                  <a:cubicBezTo>
                    <a:pt x="726" y="51"/>
                    <a:pt x="740" y="101"/>
                    <a:pt x="722" y="81"/>
                  </a:cubicBezTo>
                  <a:cubicBezTo>
                    <a:pt x="713" y="72"/>
                    <a:pt x="702" y="78"/>
                    <a:pt x="689" y="78"/>
                  </a:cubicBezTo>
                  <a:cubicBezTo>
                    <a:pt x="676" y="78"/>
                    <a:pt x="668" y="85"/>
                    <a:pt x="652" y="93"/>
                  </a:cubicBezTo>
                  <a:cubicBezTo>
                    <a:pt x="636" y="101"/>
                    <a:pt x="642" y="86"/>
                    <a:pt x="649" y="80"/>
                  </a:cubicBezTo>
                  <a:cubicBezTo>
                    <a:pt x="655" y="73"/>
                    <a:pt x="662" y="80"/>
                    <a:pt x="670" y="75"/>
                  </a:cubicBezTo>
                  <a:cubicBezTo>
                    <a:pt x="678" y="70"/>
                    <a:pt x="673" y="65"/>
                    <a:pt x="655" y="68"/>
                  </a:cubicBezTo>
                  <a:cubicBezTo>
                    <a:pt x="637" y="72"/>
                    <a:pt x="631" y="93"/>
                    <a:pt x="608" y="96"/>
                  </a:cubicBezTo>
                  <a:cubicBezTo>
                    <a:pt x="585" y="99"/>
                    <a:pt x="574" y="108"/>
                    <a:pt x="559" y="103"/>
                  </a:cubicBezTo>
                  <a:cubicBezTo>
                    <a:pt x="544" y="98"/>
                    <a:pt x="531" y="91"/>
                    <a:pt x="523" y="104"/>
                  </a:cubicBezTo>
                  <a:cubicBezTo>
                    <a:pt x="515" y="117"/>
                    <a:pt x="492" y="109"/>
                    <a:pt x="476" y="99"/>
                  </a:cubicBezTo>
                  <a:cubicBezTo>
                    <a:pt x="460" y="90"/>
                    <a:pt x="449" y="109"/>
                    <a:pt x="439" y="99"/>
                  </a:cubicBezTo>
                  <a:cubicBezTo>
                    <a:pt x="408" y="72"/>
                    <a:pt x="486" y="91"/>
                    <a:pt x="436" y="59"/>
                  </a:cubicBezTo>
                  <a:cubicBezTo>
                    <a:pt x="423" y="50"/>
                    <a:pt x="415" y="60"/>
                    <a:pt x="408" y="54"/>
                  </a:cubicBezTo>
                  <a:cubicBezTo>
                    <a:pt x="401" y="47"/>
                    <a:pt x="392" y="41"/>
                    <a:pt x="379" y="57"/>
                  </a:cubicBezTo>
                  <a:cubicBezTo>
                    <a:pt x="376" y="34"/>
                    <a:pt x="366" y="38"/>
                    <a:pt x="349" y="42"/>
                  </a:cubicBezTo>
                  <a:cubicBezTo>
                    <a:pt x="364" y="28"/>
                    <a:pt x="340" y="23"/>
                    <a:pt x="337" y="16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78" name="Freeform 18"/>
            <p:cNvSpPr>
              <a:spLocks/>
            </p:cNvSpPr>
            <p:nvPr userDrawn="1"/>
          </p:nvSpPr>
          <p:spPr bwMode="auto">
            <a:xfrm>
              <a:off x="1238141" y="2922556"/>
              <a:ext cx="121894" cy="133185"/>
            </a:xfrm>
            <a:custGeom>
              <a:avLst/>
              <a:gdLst>
                <a:gd name="T0" fmla="*/ 162 w 247"/>
                <a:gd name="T1" fmla="*/ 258 h 270"/>
                <a:gd name="T2" fmla="*/ 168 w 247"/>
                <a:gd name="T3" fmla="*/ 250 h 270"/>
                <a:gd name="T4" fmla="*/ 143 w 247"/>
                <a:gd name="T5" fmla="*/ 236 h 270"/>
                <a:gd name="T6" fmla="*/ 150 w 247"/>
                <a:gd name="T7" fmla="*/ 192 h 270"/>
                <a:gd name="T8" fmla="*/ 163 w 247"/>
                <a:gd name="T9" fmla="*/ 167 h 270"/>
                <a:gd name="T10" fmla="*/ 186 w 247"/>
                <a:gd name="T11" fmla="*/ 135 h 270"/>
                <a:gd name="T12" fmla="*/ 214 w 247"/>
                <a:gd name="T13" fmla="*/ 110 h 270"/>
                <a:gd name="T14" fmla="*/ 238 w 247"/>
                <a:gd name="T15" fmla="*/ 92 h 270"/>
                <a:gd name="T16" fmla="*/ 181 w 247"/>
                <a:gd name="T17" fmla="*/ 80 h 270"/>
                <a:gd name="T18" fmla="*/ 171 w 247"/>
                <a:gd name="T19" fmla="*/ 66 h 270"/>
                <a:gd name="T20" fmla="*/ 160 w 247"/>
                <a:gd name="T21" fmla="*/ 31 h 270"/>
                <a:gd name="T22" fmla="*/ 133 w 247"/>
                <a:gd name="T23" fmla="*/ 6 h 270"/>
                <a:gd name="T24" fmla="*/ 114 w 247"/>
                <a:gd name="T25" fmla="*/ 13 h 270"/>
                <a:gd name="T26" fmla="*/ 97 w 247"/>
                <a:gd name="T27" fmla="*/ 50 h 270"/>
                <a:gd name="T28" fmla="*/ 89 w 247"/>
                <a:gd name="T29" fmla="*/ 32 h 270"/>
                <a:gd name="T30" fmla="*/ 74 w 247"/>
                <a:gd name="T31" fmla="*/ 21 h 270"/>
                <a:gd name="T32" fmla="*/ 68 w 247"/>
                <a:gd name="T33" fmla="*/ 47 h 270"/>
                <a:gd name="T34" fmla="*/ 45 w 247"/>
                <a:gd name="T35" fmla="*/ 50 h 270"/>
                <a:gd name="T36" fmla="*/ 13 w 247"/>
                <a:gd name="T37" fmla="*/ 39 h 270"/>
                <a:gd name="T38" fmla="*/ 23 w 247"/>
                <a:gd name="T39" fmla="*/ 80 h 270"/>
                <a:gd name="T40" fmla="*/ 30 w 247"/>
                <a:gd name="T41" fmla="*/ 101 h 270"/>
                <a:gd name="T42" fmla="*/ 22 w 247"/>
                <a:gd name="T43" fmla="*/ 132 h 270"/>
                <a:gd name="T44" fmla="*/ 37 w 247"/>
                <a:gd name="T45" fmla="*/ 148 h 270"/>
                <a:gd name="T46" fmla="*/ 44 w 247"/>
                <a:gd name="T47" fmla="*/ 177 h 270"/>
                <a:gd name="T48" fmla="*/ 54 w 247"/>
                <a:gd name="T49" fmla="*/ 195 h 270"/>
                <a:gd name="T50" fmla="*/ 75 w 247"/>
                <a:gd name="T51" fmla="*/ 210 h 270"/>
                <a:gd name="T52" fmla="*/ 80 w 247"/>
                <a:gd name="T53" fmla="*/ 238 h 270"/>
                <a:gd name="T54" fmla="*/ 75 w 247"/>
                <a:gd name="T55" fmla="*/ 249 h 270"/>
                <a:gd name="T56" fmla="*/ 162 w 247"/>
                <a:gd name="T57" fmla="*/ 258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47" h="270">
                  <a:moveTo>
                    <a:pt x="162" y="258"/>
                  </a:moveTo>
                  <a:cubicBezTo>
                    <a:pt x="161" y="256"/>
                    <a:pt x="162" y="254"/>
                    <a:pt x="168" y="250"/>
                  </a:cubicBezTo>
                  <a:cubicBezTo>
                    <a:pt x="173" y="247"/>
                    <a:pt x="158" y="239"/>
                    <a:pt x="143" y="236"/>
                  </a:cubicBezTo>
                  <a:cubicBezTo>
                    <a:pt x="129" y="228"/>
                    <a:pt x="129" y="194"/>
                    <a:pt x="150" y="192"/>
                  </a:cubicBezTo>
                  <a:cubicBezTo>
                    <a:pt x="170" y="191"/>
                    <a:pt x="142" y="171"/>
                    <a:pt x="163" y="167"/>
                  </a:cubicBezTo>
                  <a:cubicBezTo>
                    <a:pt x="184" y="164"/>
                    <a:pt x="162" y="130"/>
                    <a:pt x="186" y="135"/>
                  </a:cubicBezTo>
                  <a:cubicBezTo>
                    <a:pt x="209" y="140"/>
                    <a:pt x="197" y="107"/>
                    <a:pt x="214" y="110"/>
                  </a:cubicBezTo>
                  <a:cubicBezTo>
                    <a:pt x="230" y="114"/>
                    <a:pt x="247" y="115"/>
                    <a:pt x="238" y="92"/>
                  </a:cubicBezTo>
                  <a:cubicBezTo>
                    <a:pt x="228" y="70"/>
                    <a:pt x="169" y="91"/>
                    <a:pt x="181" y="80"/>
                  </a:cubicBezTo>
                  <a:cubicBezTo>
                    <a:pt x="192" y="68"/>
                    <a:pt x="157" y="73"/>
                    <a:pt x="171" y="66"/>
                  </a:cubicBezTo>
                  <a:cubicBezTo>
                    <a:pt x="185" y="60"/>
                    <a:pt x="161" y="50"/>
                    <a:pt x="160" y="31"/>
                  </a:cubicBezTo>
                  <a:cubicBezTo>
                    <a:pt x="160" y="11"/>
                    <a:pt x="147" y="13"/>
                    <a:pt x="133" y="6"/>
                  </a:cubicBezTo>
                  <a:cubicBezTo>
                    <a:pt x="119" y="0"/>
                    <a:pt x="134" y="14"/>
                    <a:pt x="114" y="13"/>
                  </a:cubicBezTo>
                  <a:cubicBezTo>
                    <a:pt x="94" y="11"/>
                    <a:pt x="102" y="31"/>
                    <a:pt x="97" y="50"/>
                  </a:cubicBezTo>
                  <a:cubicBezTo>
                    <a:pt x="93" y="70"/>
                    <a:pt x="86" y="47"/>
                    <a:pt x="89" y="32"/>
                  </a:cubicBezTo>
                  <a:cubicBezTo>
                    <a:pt x="92" y="18"/>
                    <a:pt x="88" y="10"/>
                    <a:pt x="74" y="21"/>
                  </a:cubicBezTo>
                  <a:cubicBezTo>
                    <a:pt x="61" y="32"/>
                    <a:pt x="59" y="32"/>
                    <a:pt x="68" y="47"/>
                  </a:cubicBezTo>
                  <a:cubicBezTo>
                    <a:pt x="76" y="62"/>
                    <a:pt x="54" y="65"/>
                    <a:pt x="45" y="50"/>
                  </a:cubicBezTo>
                  <a:cubicBezTo>
                    <a:pt x="37" y="36"/>
                    <a:pt x="26" y="24"/>
                    <a:pt x="13" y="39"/>
                  </a:cubicBezTo>
                  <a:cubicBezTo>
                    <a:pt x="0" y="54"/>
                    <a:pt x="14" y="73"/>
                    <a:pt x="23" y="80"/>
                  </a:cubicBezTo>
                  <a:cubicBezTo>
                    <a:pt x="32" y="86"/>
                    <a:pt x="37" y="92"/>
                    <a:pt x="30" y="101"/>
                  </a:cubicBezTo>
                  <a:cubicBezTo>
                    <a:pt x="23" y="109"/>
                    <a:pt x="22" y="114"/>
                    <a:pt x="22" y="132"/>
                  </a:cubicBezTo>
                  <a:cubicBezTo>
                    <a:pt x="23" y="149"/>
                    <a:pt x="35" y="125"/>
                    <a:pt x="37" y="148"/>
                  </a:cubicBezTo>
                  <a:cubicBezTo>
                    <a:pt x="40" y="171"/>
                    <a:pt x="58" y="172"/>
                    <a:pt x="44" y="177"/>
                  </a:cubicBezTo>
                  <a:cubicBezTo>
                    <a:pt x="30" y="182"/>
                    <a:pt x="43" y="187"/>
                    <a:pt x="54" y="195"/>
                  </a:cubicBezTo>
                  <a:cubicBezTo>
                    <a:pt x="52" y="194"/>
                    <a:pt x="77" y="201"/>
                    <a:pt x="75" y="210"/>
                  </a:cubicBezTo>
                  <a:cubicBezTo>
                    <a:pt x="74" y="221"/>
                    <a:pt x="87" y="231"/>
                    <a:pt x="80" y="238"/>
                  </a:cubicBezTo>
                  <a:cubicBezTo>
                    <a:pt x="75" y="244"/>
                    <a:pt x="73" y="243"/>
                    <a:pt x="75" y="249"/>
                  </a:cubicBezTo>
                  <a:cubicBezTo>
                    <a:pt x="112" y="242"/>
                    <a:pt x="137" y="270"/>
                    <a:pt x="162" y="258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79" name="Freeform 19"/>
            <p:cNvSpPr>
              <a:spLocks/>
            </p:cNvSpPr>
            <p:nvPr userDrawn="1"/>
          </p:nvSpPr>
          <p:spPr bwMode="auto">
            <a:xfrm>
              <a:off x="1248595" y="2894330"/>
              <a:ext cx="88860" cy="57706"/>
            </a:xfrm>
            <a:custGeom>
              <a:avLst/>
              <a:gdLst>
                <a:gd name="T0" fmla="*/ 27 w 180"/>
                <a:gd name="T1" fmla="*/ 102 h 117"/>
                <a:gd name="T2" fmla="*/ 11 w 180"/>
                <a:gd name="T3" fmla="*/ 78 h 117"/>
                <a:gd name="T4" fmla="*/ 31 w 180"/>
                <a:gd name="T5" fmla="*/ 57 h 117"/>
                <a:gd name="T6" fmla="*/ 56 w 180"/>
                <a:gd name="T7" fmla="*/ 49 h 117"/>
                <a:gd name="T8" fmla="*/ 86 w 180"/>
                <a:gd name="T9" fmla="*/ 52 h 117"/>
                <a:gd name="T10" fmla="*/ 135 w 180"/>
                <a:gd name="T11" fmla="*/ 16 h 117"/>
                <a:gd name="T12" fmla="*/ 170 w 180"/>
                <a:gd name="T13" fmla="*/ 3 h 117"/>
                <a:gd name="T14" fmla="*/ 170 w 180"/>
                <a:gd name="T15" fmla="*/ 29 h 117"/>
                <a:gd name="T16" fmla="*/ 160 w 180"/>
                <a:gd name="T17" fmla="*/ 68 h 117"/>
                <a:gd name="T18" fmla="*/ 148 w 180"/>
                <a:gd name="T19" fmla="*/ 85 h 117"/>
                <a:gd name="T20" fmla="*/ 111 w 180"/>
                <a:gd name="T21" fmla="*/ 56 h 117"/>
                <a:gd name="T22" fmla="*/ 84 w 180"/>
                <a:gd name="T23" fmla="*/ 65 h 117"/>
                <a:gd name="T24" fmla="*/ 46 w 180"/>
                <a:gd name="T25" fmla="*/ 67 h 117"/>
                <a:gd name="T26" fmla="*/ 27 w 180"/>
                <a:gd name="T27" fmla="*/ 102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80" h="117">
                  <a:moveTo>
                    <a:pt x="27" y="102"/>
                  </a:moveTo>
                  <a:cubicBezTo>
                    <a:pt x="20" y="86"/>
                    <a:pt x="22" y="76"/>
                    <a:pt x="11" y="78"/>
                  </a:cubicBezTo>
                  <a:cubicBezTo>
                    <a:pt x="0" y="80"/>
                    <a:pt x="20" y="68"/>
                    <a:pt x="31" y="57"/>
                  </a:cubicBezTo>
                  <a:cubicBezTo>
                    <a:pt x="43" y="45"/>
                    <a:pt x="47" y="55"/>
                    <a:pt x="56" y="49"/>
                  </a:cubicBezTo>
                  <a:cubicBezTo>
                    <a:pt x="65" y="42"/>
                    <a:pt x="67" y="70"/>
                    <a:pt x="86" y="52"/>
                  </a:cubicBezTo>
                  <a:cubicBezTo>
                    <a:pt x="105" y="34"/>
                    <a:pt x="111" y="19"/>
                    <a:pt x="135" y="16"/>
                  </a:cubicBezTo>
                  <a:cubicBezTo>
                    <a:pt x="160" y="13"/>
                    <a:pt x="160" y="0"/>
                    <a:pt x="170" y="3"/>
                  </a:cubicBezTo>
                  <a:cubicBezTo>
                    <a:pt x="180" y="6"/>
                    <a:pt x="160" y="13"/>
                    <a:pt x="170" y="29"/>
                  </a:cubicBezTo>
                  <a:cubicBezTo>
                    <a:pt x="180" y="45"/>
                    <a:pt x="164" y="60"/>
                    <a:pt x="160" y="68"/>
                  </a:cubicBezTo>
                  <a:cubicBezTo>
                    <a:pt x="156" y="76"/>
                    <a:pt x="157" y="110"/>
                    <a:pt x="148" y="85"/>
                  </a:cubicBezTo>
                  <a:cubicBezTo>
                    <a:pt x="139" y="61"/>
                    <a:pt x="126" y="63"/>
                    <a:pt x="111" y="56"/>
                  </a:cubicBezTo>
                  <a:cubicBezTo>
                    <a:pt x="95" y="50"/>
                    <a:pt x="100" y="62"/>
                    <a:pt x="84" y="65"/>
                  </a:cubicBezTo>
                  <a:cubicBezTo>
                    <a:pt x="68" y="68"/>
                    <a:pt x="58" y="57"/>
                    <a:pt x="46" y="67"/>
                  </a:cubicBezTo>
                  <a:cubicBezTo>
                    <a:pt x="20" y="86"/>
                    <a:pt x="43" y="117"/>
                    <a:pt x="27" y="102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80" name="Freeform 20"/>
            <p:cNvSpPr>
              <a:spLocks/>
            </p:cNvSpPr>
            <p:nvPr userDrawn="1"/>
          </p:nvSpPr>
          <p:spPr bwMode="auto">
            <a:xfrm>
              <a:off x="1312156" y="3010789"/>
              <a:ext cx="55825" cy="33662"/>
            </a:xfrm>
            <a:custGeom>
              <a:avLst/>
              <a:gdLst>
                <a:gd name="T0" fmla="*/ 10 w 113"/>
                <a:gd name="T1" fmla="*/ 24 h 68"/>
                <a:gd name="T2" fmla="*/ 74 w 113"/>
                <a:gd name="T3" fmla="*/ 21 h 68"/>
                <a:gd name="T4" fmla="*/ 95 w 113"/>
                <a:gd name="T5" fmla="*/ 22 h 68"/>
                <a:gd name="T6" fmla="*/ 100 w 113"/>
                <a:gd name="T7" fmla="*/ 53 h 68"/>
                <a:gd name="T8" fmla="*/ 41 w 113"/>
                <a:gd name="T9" fmla="*/ 51 h 68"/>
                <a:gd name="T10" fmla="*/ 13 w 113"/>
                <a:gd name="T11" fmla="*/ 40 h 68"/>
                <a:gd name="T12" fmla="*/ 10 w 113"/>
                <a:gd name="T13" fmla="*/ 24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3" h="68">
                  <a:moveTo>
                    <a:pt x="10" y="24"/>
                  </a:moveTo>
                  <a:cubicBezTo>
                    <a:pt x="39" y="24"/>
                    <a:pt x="72" y="6"/>
                    <a:pt x="74" y="21"/>
                  </a:cubicBezTo>
                  <a:cubicBezTo>
                    <a:pt x="77" y="36"/>
                    <a:pt x="90" y="0"/>
                    <a:pt x="95" y="22"/>
                  </a:cubicBezTo>
                  <a:cubicBezTo>
                    <a:pt x="100" y="45"/>
                    <a:pt x="113" y="39"/>
                    <a:pt x="100" y="53"/>
                  </a:cubicBezTo>
                  <a:cubicBezTo>
                    <a:pt x="87" y="68"/>
                    <a:pt x="56" y="61"/>
                    <a:pt x="41" y="51"/>
                  </a:cubicBezTo>
                  <a:cubicBezTo>
                    <a:pt x="28" y="42"/>
                    <a:pt x="19" y="46"/>
                    <a:pt x="13" y="40"/>
                  </a:cubicBezTo>
                  <a:cubicBezTo>
                    <a:pt x="7" y="35"/>
                    <a:pt x="0" y="24"/>
                    <a:pt x="10" y="24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81" name="Freeform 21"/>
            <p:cNvSpPr>
              <a:spLocks/>
            </p:cNvSpPr>
            <p:nvPr userDrawn="1"/>
          </p:nvSpPr>
          <p:spPr bwMode="auto">
            <a:xfrm>
              <a:off x="1365053" y="2972945"/>
              <a:ext cx="77987" cy="78824"/>
            </a:xfrm>
            <a:custGeom>
              <a:avLst/>
              <a:gdLst>
                <a:gd name="T0" fmla="*/ 13 w 158"/>
                <a:gd name="T1" fmla="*/ 70 h 160"/>
                <a:gd name="T2" fmla="*/ 25 w 158"/>
                <a:gd name="T3" fmla="*/ 120 h 160"/>
                <a:gd name="T4" fmla="*/ 80 w 158"/>
                <a:gd name="T5" fmla="*/ 119 h 160"/>
                <a:gd name="T6" fmla="*/ 67 w 158"/>
                <a:gd name="T7" fmla="*/ 137 h 160"/>
                <a:gd name="T8" fmla="*/ 119 w 158"/>
                <a:gd name="T9" fmla="*/ 145 h 160"/>
                <a:gd name="T10" fmla="*/ 132 w 158"/>
                <a:gd name="T11" fmla="*/ 106 h 160"/>
                <a:gd name="T12" fmla="*/ 130 w 158"/>
                <a:gd name="T13" fmla="*/ 67 h 160"/>
                <a:gd name="T14" fmla="*/ 142 w 158"/>
                <a:gd name="T15" fmla="*/ 28 h 160"/>
                <a:gd name="T16" fmla="*/ 134 w 158"/>
                <a:gd name="T17" fmla="*/ 2 h 160"/>
                <a:gd name="T18" fmla="*/ 103 w 158"/>
                <a:gd name="T19" fmla="*/ 20 h 160"/>
                <a:gd name="T20" fmla="*/ 121 w 158"/>
                <a:gd name="T21" fmla="*/ 41 h 160"/>
                <a:gd name="T22" fmla="*/ 106 w 158"/>
                <a:gd name="T23" fmla="*/ 43 h 160"/>
                <a:gd name="T24" fmla="*/ 88 w 158"/>
                <a:gd name="T25" fmla="*/ 31 h 160"/>
                <a:gd name="T26" fmla="*/ 67 w 158"/>
                <a:gd name="T27" fmla="*/ 33 h 160"/>
                <a:gd name="T28" fmla="*/ 57 w 158"/>
                <a:gd name="T29" fmla="*/ 49 h 160"/>
                <a:gd name="T30" fmla="*/ 13 w 158"/>
                <a:gd name="T31" fmla="*/ 7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8" h="160">
                  <a:moveTo>
                    <a:pt x="13" y="70"/>
                  </a:moveTo>
                  <a:cubicBezTo>
                    <a:pt x="30" y="83"/>
                    <a:pt x="16" y="104"/>
                    <a:pt x="25" y="120"/>
                  </a:cubicBezTo>
                  <a:cubicBezTo>
                    <a:pt x="36" y="138"/>
                    <a:pt x="83" y="104"/>
                    <a:pt x="80" y="119"/>
                  </a:cubicBezTo>
                  <a:cubicBezTo>
                    <a:pt x="77" y="134"/>
                    <a:pt x="41" y="132"/>
                    <a:pt x="67" y="137"/>
                  </a:cubicBezTo>
                  <a:cubicBezTo>
                    <a:pt x="93" y="142"/>
                    <a:pt x="126" y="160"/>
                    <a:pt x="119" y="145"/>
                  </a:cubicBezTo>
                  <a:cubicBezTo>
                    <a:pt x="112" y="130"/>
                    <a:pt x="106" y="119"/>
                    <a:pt x="132" y="106"/>
                  </a:cubicBezTo>
                  <a:cubicBezTo>
                    <a:pt x="158" y="93"/>
                    <a:pt x="109" y="75"/>
                    <a:pt x="130" y="67"/>
                  </a:cubicBezTo>
                  <a:cubicBezTo>
                    <a:pt x="152" y="59"/>
                    <a:pt x="147" y="47"/>
                    <a:pt x="142" y="28"/>
                  </a:cubicBezTo>
                  <a:cubicBezTo>
                    <a:pt x="137" y="8"/>
                    <a:pt x="155" y="4"/>
                    <a:pt x="134" y="2"/>
                  </a:cubicBezTo>
                  <a:cubicBezTo>
                    <a:pt x="112" y="0"/>
                    <a:pt x="114" y="7"/>
                    <a:pt x="103" y="20"/>
                  </a:cubicBezTo>
                  <a:cubicBezTo>
                    <a:pt x="91" y="33"/>
                    <a:pt x="129" y="10"/>
                    <a:pt x="121" y="41"/>
                  </a:cubicBezTo>
                  <a:cubicBezTo>
                    <a:pt x="112" y="72"/>
                    <a:pt x="112" y="15"/>
                    <a:pt x="106" y="43"/>
                  </a:cubicBezTo>
                  <a:cubicBezTo>
                    <a:pt x="99" y="70"/>
                    <a:pt x="99" y="34"/>
                    <a:pt x="88" y="31"/>
                  </a:cubicBezTo>
                  <a:cubicBezTo>
                    <a:pt x="77" y="28"/>
                    <a:pt x="51" y="21"/>
                    <a:pt x="67" y="33"/>
                  </a:cubicBezTo>
                  <a:cubicBezTo>
                    <a:pt x="83" y="44"/>
                    <a:pt x="75" y="46"/>
                    <a:pt x="57" y="49"/>
                  </a:cubicBezTo>
                  <a:cubicBezTo>
                    <a:pt x="39" y="52"/>
                    <a:pt x="0" y="60"/>
                    <a:pt x="13" y="70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82" name="Freeform 22"/>
            <p:cNvSpPr>
              <a:spLocks/>
            </p:cNvSpPr>
            <p:nvPr userDrawn="1"/>
          </p:nvSpPr>
          <p:spPr bwMode="auto">
            <a:xfrm>
              <a:off x="1297938" y="3755118"/>
              <a:ext cx="57288" cy="125031"/>
            </a:xfrm>
            <a:custGeom>
              <a:avLst/>
              <a:gdLst>
                <a:gd name="T0" fmla="*/ 91 w 116"/>
                <a:gd name="T1" fmla="*/ 231 h 253"/>
                <a:gd name="T2" fmla="*/ 105 w 116"/>
                <a:gd name="T3" fmla="*/ 169 h 253"/>
                <a:gd name="T4" fmla="*/ 109 w 116"/>
                <a:gd name="T5" fmla="*/ 88 h 253"/>
                <a:gd name="T6" fmla="*/ 99 w 116"/>
                <a:gd name="T7" fmla="*/ 40 h 253"/>
                <a:gd name="T8" fmla="*/ 85 w 116"/>
                <a:gd name="T9" fmla="*/ 25 h 253"/>
                <a:gd name="T10" fmla="*/ 45 w 116"/>
                <a:gd name="T11" fmla="*/ 51 h 253"/>
                <a:gd name="T12" fmla="*/ 21 w 116"/>
                <a:gd name="T13" fmla="*/ 65 h 253"/>
                <a:gd name="T14" fmla="*/ 16 w 116"/>
                <a:gd name="T15" fmla="*/ 91 h 253"/>
                <a:gd name="T16" fmla="*/ 23 w 116"/>
                <a:gd name="T17" fmla="*/ 129 h 253"/>
                <a:gd name="T18" fmla="*/ 33 w 116"/>
                <a:gd name="T19" fmla="*/ 169 h 253"/>
                <a:gd name="T20" fmla="*/ 62 w 116"/>
                <a:gd name="T21" fmla="*/ 204 h 253"/>
                <a:gd name="T22" fmla="*/ 91 w 116"/>
                <a:gd name="T23" fmla="*/ 231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6" h="253">
                  <a:moveTo>
                    <a:pt x="91" y="231"/>
                  </a:moveTo>
                  <a:cubicBezTo>
                    <a:pt x="100" y="200"/>
                    <a:pt x="95" y="195"/>
                    <a:pt x="105" y="169"/>
                  </a:cubicBezTo>
                  <a:cubicBezTo>
                    <a:pt x="116" y="143"/>
                    <a:pt x="115" y="117"/>
                    <a:pt x="109" y="88"/>
                  </a:cubicBezTo>
                  <a:cubicBezTo>
                    <a:pt x="105" y="70"/>
                    <a:pt x="99" y="54"/>
                    <a:pt x="99" y="40"/>
                  </a:cubicBezTo>
                  <a:cubicBezTo>
                    <a:pt x="99" y="4"/>
                    <a:pt x="97" y="0"/>
                    <a:pt x="85" y="25"/>
                  </a:cubicBezTo>
                  <a:cubicBezTo>
                    <a:pt x="72" y="53"/>
                    <a:pt x="50" y="23"/>
                    <a:pt x="45" y="51"/>
                  </a:cubicBezTo>
                  <a:cubicBezTo>
                    <a:pt x="43" y="62"/>
                    <a:pt x="6" y="54"/>
                    <a:pt x="21" y="65"/>
                  </a:cubicBezTo>
                  <a:cubicBezTo>
                    <a:pt x="35" y="77"/>
                    <a:pt x="0" y="85"/>
                    <a:pt x="16" y="91"/>
                  </a:cubicBezTo>
                  <a:cubicBezTo>
                    <a:pt x="33" y="98"/>
                    <a:pt x="7" y="129"/>
                    <a:pt x="23" y="129"/>
                  </a:cubicBezTo>
                  <a:cubicBezTo>
                    <a:pt x="40" y="129"/>
                    <a:pt x="17" y="173"/>
                    <a:pt x="33" y="169"/>
                  </a:cubicBezTo>
                  <a:cubicBezTo>
                    <a:pt x="51" y="166"/>
                    <a:pt x="25" y="213"/>
                    <a:pt x="62" y="204"/>
                  </a:cubicBezTo>
                  <a:cubicBezTo>
                    <a:pt x="85" y="197"/>
                    <a:pt x="85" y="253"/>
                    <a:pt x="91" y="231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83" name="Freeform 23"/>
            <p:cNvSpPr>
              <a:spLocks/>
            </p:cNvSpPr>
            <p:nvPr userDrawn="1"/>
          </p:nvSpPr>
          <p:spPr bwMode="auto">
            <a:xfrm>
              <a:off x="1299402" y="3872622"/>
              <a:ext cx="75478" cy="151793"/>
            </a:xfrm>
            <a:custGeom>
              <a:avLst/>
              <a:gdLst>
                <a:gd name="T0" fmla="*/ 80 w 153"/>
                <a:gd name="T1" fmla="*/ 12 h 307"/>
                <a:gd name="T2" fmla="*/ 106 w 153"/>
                <a:gd name="T3" fmla="*/ 16 h 307"/>
                <a:gd name="T4" fmla="*/ 123 w 153"/>
                <a:gd name="T5" fmla="*/ 52 h 307"/>
                <a:gd name="T6" fmla="*/ 133 w 153"/>
                <a:gd name="T7" fmla="*/ 99 h 307"/>
                <a:gd name="T8" fmla="*/ 129 w 153"/>
                <a:gd name="T9" fmla="*/ 141 h 307"/>
                <a:gd name="T10" fmla="*/ 128 w 153"/>
                <a:gd name="T11" fmla="*/ 185 h 307"/>
                <a:gd name="T12" fmla="*/ 127 w 153"/>
                <a:gd name="T13" fmla="*/ 219 h 307"/>
                <a:gd name="T14" fmla="*/ 121 w 153"/>
                <a:gd name="T15" fmla="*/ 274 h 307"/>
                <a:gd name="T16" fmla="*/ 86 w 153"/>
                <a:gd name="T17" fmla="*/ 255 h 307"/>
                <a:gd name="T18" fmla="*/ 81 w 153"/>
                <a:gd name="T19" fmla="*/ 296 h 307"/>
                <a:gd name="T20" fmla="*/ 52 w 153"/>
                <a:gd name="T21" fmla="*/ 297 h 307"/>
                <a:gd name="T22" fmla="*/ 22 w 153"/>
                <a:gd name="T23" fmla="*/ 258 h 307"/>
                <a:gd name="T24" fmla="*/ 27 w 153"/>
                <a:gd name="T25" fmla="*/ 177 h 307"/>
                <a:gd name="T26" fmla="*/ 27 w 153"/>
                <a:gd name="T27" fmla="*/ 144 h 307"/>
                <a:gd name="T28" fmla="*/ 22 w 153"/>
                <a:gd name="T29" fmla="*/ 91 h 307"/>
                <a:gd name="T30" fmla="*/ 3 w 153"/>
                <a:gd name="T31" fmla="*/ 63 h 307"/>
                <a:gd name="T32" fmla="*/ 9 w 153"/>
                <a:gd name="T33" fmla="*/ 35 h 307"/>
                <a:gd name="T34" fmla="*/ 52 w 153"/>
                <a:gd name="T35" fmla="*/ 37 h 307"/>
                <a:gd name="T36" fmla="*/ 80 w 153"/>
                <a:gd name="T37" fmla="*/ 12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3" h="307">
                  <a:moveTo>
                    <a:pt x="80" y="12"/>
                  </a:moveTo>
                  <a:cubicBezTo>
                    <a:pt x="90" y="10"/>
                    <a:pt x="100" y="0"/>
                    <a:pt x="106" y="16"/>
                  </a:cubicBezTo>
                  <a:cubicBezTo>
                    <a:pt x="113" y="33"/>
                    <a:pt x="115" y="45"/>
                    <a:pt x="123" y="52"/>
                  </a:cubicBezTo>
                  <a:cubicBezTo>
                    <a:pt x="131" y="58"/>
                    <a:pt x="125" y="87"/>
                    <a:pt x="133" y="99"/>
                  </a:cubicBezTo>
                  <a:cubicBezTo>
                    <a:pt x="153" y="127"/>
                    <a:pt x="121" y="128"/>
                    <a:pt x="129" y="141"/>
                  </a:cubicBezTo>
                  <a:cubicBezTo>
                    <a:pt x="137" y="154"/>
                    <a:pt x="136" y="170"/>
                    <a:pt x="128" y="185"/>
                  </a:cubicBezTo>
                  <a:cubicBezTo>
                    <a:pt x="121" y="198"/>
                    <a:pt x="135" y="206"/>
                    <a:pt x="127" y="219"/>
                  </a:cubicBezTo>
                  <a:cubicBezTo>
                    <a:pt x="117" y="235"/>
                    <a:pt x="134" y="270"/>
                    <a:pt x="121" y="274"/>
                  </a:cubicBezTo>
                  <a:cubicBezTo>
                    <a:pt x="108" y="279"/>
                    <a:pt x="94" y="250"/>
                    <a:pt x="86" y="255"/>
                  </a:cubicBezTo>
                  <a:cubicBezTo>
                    <a:pt x="78" y="260"/>
                    <a:pt x="100" y="302"/>
                    <a:pt x="81" y="296"/>
                  </a:cubicBezTo>
                  <a:cubicBezTo>
                    <a:pt x="61" y="289"/>
                    <a:pt x="45" y="307"/>
                    <a:pt x="52" y="297"/>
                  </a:cubicBezTo>
                  <a:cubicBezTo>
                    <a:pt x="58" y="288"/>
                    <a:pt x="20" y="278"/>
                    <a:pt x="22" y="258"/>
                  </a:cubicBezTo>
                  <a:cubicBezTo>
                    <a:pt x="29" y="211"/>
                    <a:pt x="16" y="179"/>
                    <a:pt x="27" y="177"/>
                  </a:cubicBezTo>
                  <a:cubicBezTo>
                    <a:pt x="52" y="172"/>
                    <a:pt x="14" y="161"/>
                    <a:pt x="27" y="144"/>
                  </a:cubicBezTo>
                  <a:cubicBezTo>
                    <a:pt x="40" y="128"/>
                    <a:pt x="34" y="94"/>
                    <a:pt x="22" y="91"/>
                  </a:cubicBezTo>
                  <a:cubicBezTo>
                    <a:pt x="11" y="87"/>
                    <a:pt x="0" y="73"/>
                    <a:pt x="3" y="63"/>
                  </a:cubicBezTo>
                  <a:cubicBezTo>
                    <a:pt x="6" y="53"/>
                    <a:pt x="6" y="47"/>
                    <a:pt x="9" y="35"/>
                  </a:cubicBezTo>
                  <a:cubicBezTo>
                    <a:pt x="12" y="25"/>
                    <a:pt x="21" y="50"/>
                    <a:pt x="52" y="37"/>
                  </a:cubicBezTo>
                  <a:cubicBezTo>
                    <a:pt x="66" y="31"/>
                    <a:pt x="57" y="16"/>
                    <a:pt x="80" y="12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84" name="Freeform 24"/>
            <p:cNvSpPr>
              <a:spLocks/>
            </p:cNvSpPr>
            <p:nvPr userDrawn="1"/>
          </p:nvSpPr>
          <p:spPr bwMode="auto">
            <a:xfrm>
              <a:off x="1522701" y="4056405"/>
              <a:ext cx="171238" cy="108722"/>
            </a:xfrm>
            <a:custGeom>
              <a:avLst/>
              <a:gdLst>
                <a:gd name="T0" fmla="*/ 344 w 347"/>
                <a:gd name="T1" fmla="*/ 18 h 220"/>
                <a:gd name="T2" fmla="*/ 318 w 347"/>
                <a:gd name="T3" fmla="*/ 18 h 220"/>
                <a:gd name="T4" fmla="*/ 279 w 347"/>
                <a:gd name="T5" fmla="*/ 26 h 220"/>
                <a:gd name="T6" fmla="*/ 222 w 347"/>
                <a:gd name="T7" fmla="*/ 41 h 220"/>
                <a:gd name="T8" fmla="*/ 168 w 347"/>
                <a:gd name="T9" fmla="*/ 49 h 220"/>
                <a:gd name="T10" fmla="*/ 131 w 347"/>
                <a:gd name="T11" fmla="*/ 36 h 220"/>
                <a:gd name="T12" fmla="*/ 65 w 347"/>
                <a:gd name="T13" fmla="*/ 33 h 220"/>
                <a:gd name="T14" fmla="*/ 20 w 347"/>
                <a:gd name="T15" fmla="*/ 60 h 220"/>
                <a:gd name="T16" fmla="*/ 52 w 347"/>
                <a:gd name="T17" fmla="*/ 101 h 220"/>
                <a:gd name="T18" fmla="*/ 106 w 347"/>
                <a:gd name="T19" fmla="*/ 132 h 220"/>
                <a:gd name="T20" fmla="*/ 166 w 347"/>
                <a:gd name="T21" fmla="*/ 169 h 220"/>
                <a:gd name="T22" fmla="*/ 228 w 347"/>
                <a:gd name="T23" fmla="*/ 200 h 220"/>
                <a:gd name="T24" fmla="*/ 284 w 347"/>
                <a:gd name="T25" fmla="*/ 213 h 220"/>
                <a:gd name="T26" fmla="*/ 303 w 347"/>
                <a:gd name="T27" fmla="*/ 176 h 220"/>
                <a:gd name="T28" fmla="*/ 305 w 347"/>
                <a:gd name="T29" fmla="*/ 124 h 220"/>
                <a:gd name="T30" fmla="*/ 315 w 347"/>
                <a:gd name="T31" fmla="*/ 85 h 220"/>
                <a:gd name="T32" fmla="*/ 344 w 347"/>
                <a:gd name="T33" fmla="*/ 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7" h="220">
                  <a:moveTo>
                    <a:pt x="344" y="18"/>
                  </a:moveTo>
                  <a:cubicBezTo>
                    <a:pt x="347" y="0"/>
                    <a:pt x="329" y="24"/>
                    <a:pt x="318" y="18"/>
                  </a:cubicBezTo>
                  <a:cubicBezTo>
                    <a:pt x="306" y="11"/>
                    <a:pt x="302" y="42"/>
                    <a:pt x="279" y="26"/>
                  </a:cubicBezTo>
                  <a:cubicBezTo>
                    <a:pt x="256" y="10"/>
                    <a:pt x="240" y="50"/>
                    <a:pt x="222" y="41"/>
                  </a:cubicBezTo>
                  <a:cubicBezTo>
                    <a:pt x="204" y="31"/>
                    <a:pt x="186" y="60"/>
                    <a:pt x="168" y="49"/>
                  </a:cubicBezTo>
                  <a:cubicBezTo>
                    <a:pt x="150" y="37"/>
                    <a:pt x="149" y="50"/>
                    <a:pt x="131" y="36"/>
                  </a:cubicBezTo>
                  <a:cubicBezTo>
                    <a:pt x="113" y="22"/>
                    <a:pt x="92" y="51"/>
                    <a:pt x="65" y="33"/>
                  </a:cubicBezTo>
                  <a:cubicBezTo>
                    <a:pt x="49" y="21"/>
                    <a:pt x="39" y="37"/>
                    <a:pt x="20" y="60"/>
                  </a:cubicBezTo>
                  <a:cubicBezTo>
                    <a:pt x="0" y="83"/>
                    <a:pt x="30" y="99"/>
                    <a:pt x="52" y="101"/>
                  </a:cubicBezTo>
                  <a:cubicBezTo>
                    <a:pt x="75" y="102"/>
                    <a:pt x="87" y="124"/>
                    <a:pt x="106" y="132"/>
                  </a:cubicBezTo>
                  <a:cubicBezTo>
                    <a:pt x="126" y="140"/>
                    <a:pt x="127" y="172"/>
                    <a:pt x="166" y="169"/>
                  </a:cubicBezTo>
                  <a:cubicBezTo>
                    <a:pt x="206" y="166"/>
                    <a:pt x="218" y="185"/>
                    <a:pt x="228" y="200"/>
                  </a:cubicBezTo>
                  <a:cubicBezTo>
                    <a:pt x="238" y="215"/>
                    <a:pt x="258" y="195"/>
                    <a:pt x="284" y="213"/>
                  </a:cubicBezTo>
                  <a:cubicBezTo>
                    <a:pt x="294" y="220"/>
                    <a:pt x="287" y="197"/>
                    <a:pt x="303" y="176"/>
                  </a:cubicBezTo>
                  <a:cubicBezTo>
                    <a:pt x="319" y="154"/>
                    <a:pt x="289" y="137"/>
                    <a:pt x="305" y="124"/>
                  </a:cubicBezTo>
                  <a:cubicBezTo>
                    <a:pt x="321" y="111"/>
                    <a:pt x="293" y="104"/>
                    <a:pt x="315" y="85"/>
                  </a:cubicBezTo>
                  <a:cubicBezTo>
                    <a:pt x="336" y="65"/>
                    <a:pt x="337" y="55"/>
                    <a:pt x="344" y="18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85" name="Freeform 25"/>
            <p:cNvSpPr>
              <a:spLocks/>
            </p:cNvSpPr>
            <p:nvPr userDrawn="1"/>
          </p:nvSpPr>
          <p:spPr bwMode="auto">
            <a:xfrm>
              <a:off x="1330555" y="3370409"/>
              <a:ext cx="400391" cy="179392"/>
            </a:xfrm>
            <a:custGeom>
              <a:avLst/>
              <a:gdLst>
                <a:gd name="T0" fmla="*/ 434 w 811"/>
                <a:gd name="T1" fmla="*/ 49 h 363"/>
                <a:gd name="T2" fmla="*/ 402 w 811"/>
                <a:gd name="T3" fmla="*/ 91 h 363"/>
                <a:gd name="T4" fmla="*/ 370 w 811"/>
                <a:gd name="T5" fmla="*/ 129 h 363"/>
                <a:gd name="T6" fmla="*/ 363 w 811"/>
                <a:gd name="T7" fmla="*/ 150 h 363"/>
                <a:gd name="T8" fmla="*/ 365 w 811"/>
                <a:gd name="T9" fmla="*/ 171 h 363"/>
                <a:gd name="T10" fmla="*/ 353 w 811"/>
                <a:gd name="T11" fmla="*/ 194 h 363"/>
                <a:gd name="T12" fmla="*/ 327 w 811"/>
                <a:gd name="T13" fmla="*/ 171 h 363"/>
                <a:gd name="T14" fmla="*/ 293 w 811"/>
                <a:gd name="T15" fmla="*/ 178 h 363"/>
                <a:gd name="T16" fmla="*/ 265 w 811"/>
                <a:gd name="T17" fmla="*/ 199 h 363"/>
                <a:gd name="T18" fmla="*/ 215 w 811"/>
                <a:gd name="T19" fmla="*/ 208 h 363"/>
                <a:gd name="T20" fmla="*/ 168 w 811"/>
                <a:gd name="T21" fmla="*/ 202 h 363"/>
                <a:gd name="T22" fmla="*/ 134 w 811"/>
                <a:gd name="T23" fmla="*/ 218 h 363"/>
                <a:gd name="T24" fmla="*/ 80 w 811"/>
                <a:gd name="T25" fmla="*/ 221 h 363"/>
                <a:gd name="T26" fmla="*/ 6 w 811"/>
                <a:gd name="T27" fmla="*/ 220 h 363"/>
                <a:gd name="T28" fmla="*/ 29 w 811"/>
                <a:gd name="T29" fmla="*/ 267 h 363"/>
                <a:gd name="T30" fmla="*/ 77 w 811"/>
                <a:gd name="T31" fmla="*/ 293 h 363"/>
                <a:gd name="T32" fmla="*/ 103 w 811"/>
                <a:gd name="T33" fmla="*/ 321 h 363"/>
                <a:gd name="T34" fmla="*/ 150 w 811"/>
                <a:gd name="T35" fmla="*/ 322 h 363"/>
                <a:gd name="T36" fmla="*/ 192 w 811"/>
                <a:gd name="T37" fmla="*/ 303 h 363"/>
                <a:gd name="T38" fmla="*/ 262 w 811"/>
                <a:gd name="T39" fmla="*/ 291 h 363"/>
                <a:gd name="T40" fmla="*/ 301 w 811"/>
                <a:gd name="T41" fmla="*/ 303 h 363"/>
                <a:gd name="T42" fmla="*/ 329 w 811"/>
                <a:gd name="T43" fmla="*/ 319 h 363"/>
                <a:gd name="T44" fmla="*/ 370 w 811"/>
                <a:gd name="T45" fmla="*/ 339 h 363"/>
                <a:gd name="T46" fmla="*/ 434 w 811"/>
                <a:gd name="T47" fmla="*/ 351 h 363"/>
                <a:gd name="T48" fmla="*/ 537 w 811"/>
                <a:gd name="T49" fmla="*/ 350 h 363"/>
                <a:gd name="T50" fmla="*/ 601 w 811"/>
                <a:gd name="T51" fmla="*/ 308 h 363"/>
                <a:gd name="T52" fmla="*/ 633 w 811"/>
                <a:gd name="T53" fmla="*/ 306 h 363"/>
                <a:gd name="T54" fmla="*/ 669 w 811"/>
                <a:gd name="T55" fmla="*/ 308 h 363"/>
                <a:gd name="T56" fmla="*/ 710 w 811"/>
                <a:gd name="T57" fmla="*/ 298 h 363"/>
                <a:gd name="T58" fmla="*/ 733 w 811"/>
                <a:gd name="T59" fmla="*/ 254 h 363"/>
                <a:gd name="T60" fmla="*/ 741 w 811"/>
                <a:gd name="T61" fmla="*/ 202 h 363"/>
                <a:gd name="T62" fmla="*/ 733 w 811"/>
                <a:gd name="T63" fmla="*/ 176 h 363"/>
                <a:gd name="T64" fmla="*/ 800 w 811"/>
                <a:gd name="T65" fmla="*/ 158 h 363"/>
                <a:gd name="T66" fmla="*/ 803 w 811"/>
                <a:gd name="T67" fmla="*/ 99 h 363"/>
                <a:gd name="T68" fmla="*/ 749 w 811"/>
                <a:gd name="T69" fmla="*/ 93 h 363"/>
                <a:gd name="T70" fmla="*/ 653 w 811"/>
                <a:gd name="T71" fmla="*/ 31 h 363"/>
                <a:gd name="T72" fmla="*/ 594 w 811"/>
                <a:gd name="T73" fmla="*/ 28 h 363"/>
                <a:gd name="T74" fmla="*/ 544 w 811"/>
                <a:gd name="T75" fmla="*/ 2 h 363"/>
                <a:gd name="T76" fmla="*/ 518 w 811"/>
                <a:gd name="T77" fmla="*/ 59 h 363"/>
                <a:gd name="T78" fmla="*/ 477 w 811"/>
                <a:gd name="T79" fmla="*/ 64 h 363"/>
                <a:gd name="T80" fmla="*/ 434 w 811"/>
                <a:gd name="T81" fmla="*/ 49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811" h="363">
                  <a:moveTo>
                    <a:pt x="434" y="49"/>
                  </a:moveTo>
                  <a:cubicBezTo>
                    <a:pt x="436" y="67"/>
                    <a:pt x="415" y="99"/>
                    <a:pt x="402" y="91"/>
                  </a:cubicBezTo>
                  <a:cubicBezTo>
                    <a:pt x="389" y="83"/>
                    <a:pt x="391" y="130"/>
                    <a:pt x="370" y="129"/>
                  </a:cubicBezTo>
                  <a:cubicBezTo>
                    <a:pt x="348" y="127"/>
                    <a:pt x="352" y="143"/>
                    <a:pt x="363" y="150"/>
                  </a:cubicBezTo>
                  <a:cubicBezTo>
                    <a:pt x="374" y="156"/>
                    <a:pt x="355" y="161"/>
                    <a:pt x="365" y="171"/>
                  </a:cubicBezTo>
                  <a:cubicBezTo>
                    <a:pt x="374" y="181"/>
                    <a:pt x="376" y="197"/>
                    <a:pt x="353" y="194"/>
                  </a:cubicBezTo>
                  <a:cubicBezTo>
                    <a:pt x="331" y="191"/>
                    <a:pt x="344" y="155"/>
                    <a:pt x="327" y="171"/>
                  </a:cubicBezTo>
                  <a:cubicBezTo>
                    <a:pt x="311" y="187"/>
                    <a:pt x="309" y="166"/>
                    <a:pt x="293" y="178"/>
                  </a:cubicBezTo>
                  <a:cubicBezTo>
                    <a:pt x="277" y="189"/>
                    <a:pt x="283" y="195"/>
                    <a:pt x="265" y="199"/>
                  </a:cubicBezTo>
                  <a:cubicBezTo>
                    <a:pt x="248" y="202"/>
                    <a:pt x="236" y="220"/>
                    <a:pt x="215" y="208"/>
                  </a:cubicBezTo>
                  <a:cubicBezTo>
                    <a:pt x="194" y="197"/>
                    <a:pt x="166" y="186"/>
                    <a:pt x="168" y="202"/>
                  </a:cubicBezTo>
                  <a:cubicBezTo>
                    <a:pt x="169" y="218"/>
                    <a:pt x="138" y="197"/>
                    <a:pt x="134" y="218"/>
                  </a:cubicBezTo>
                  <a:cubicBezTo>
                    <a:pt x="129" y="239"/>
                    <a:pt x="109" y="234"/>
                    <a:pt x="80" y="221"/>
                  </a:cubicBezTo>
                  <a:cubicBezTo>
                    <a:pt x="50" y="208"/>
                    <a:pt x="16" y="203"/>
                    <a:pt x="6" y="220"/>
                  </a:cubicBezTo>
                  <a:cubicBezTo>
                    <a:pt x="51" y="231"/>
                    <a:pt x="0" y="262"/>
                    <a:pt x="29" y="267"/>
                  </a:cubicBezTo>
                  <a:cubicBezTo>
                    <a:pt x="59" y="272"/>
                    <a:pt x="52" y="303"/>
                    <a:pt x="77" y="293"/>
                  </a:cubicBezTo>
                  <a:cubicBezTo>
                    <a:pt x="101" y="283"/>
                    <a:pt x="99" y="298"/>
                    <a:pt x="103" y="321"/>
                  </a:cubicBezTo>
                  <a:cubicBezTo>
                    <a:pt x="130" y="311"/>
                    <a:pt x="129" y="309"/>
                    <a:pt x="150" y="322"/>
                  </a:cubicBezTo>
                  <a:cubicBezTo>
                    <a:pt x="171" y="335"/>
                    <a:pt x="171" y="304"/>
                    <a:pt x="192" y="303"/>
                  </a:cubicBezTo>
                  <a:cubicBezTo>
                    <a:pt x="213" y="301"/>
                    <a:pt x="245" y="304"/>
                    <a:pt x="262" y="291"/>
                  </a:cubicBezTo>
                  <a:cubicBezTo>
                    <a:pt x="279" y="279"/>
                    <a:pt x="300" y="285"/>
                    <a:pt x="301" y="303"/>
                  </a:cubicBezTo>
                  <a:cubicBezTo>
                    <a:pt x="303" y="321"/>
                    <a:pt x="319" y="306"/>
                    <a:pt x="329" y="319"/>
                  </a:cubicBezTo>
                  <a:cubicBezTo>
                    <a:pt x="339" y="332"/>
                    <a:pt x="358" y="326"/>
                    <a:pt x="370" y="339"/>
                  </a:cubicBezTo>
                  <a:cubicBezTo>
                    <a:pt x="381" y="352"/>
                    <a:pt x="441" y="338"/>
                    <a:pt x="434" y="351"/>
                  </a:cubicBezTo>
                  <a:cubicBezTo>
                    <a:pt x="519" y="363"/>
                    <a:pt x="521" y="361"/>
                    <a:pt x="537" y="350"/>
                  </a:cubicBezTo>
                  <a:cubicBezTo>
                    <a:pt x="554" y="339"/>
                    <a:pt x="588" y="296"/>
                    <a:pt x="601" y="308"/>
                  </a:cubicBezTo>
                  <a:cubicBezTo>
                    <a:pt x="614" y="319"/>
                    <a:pt x="616" y="321"/>
                    <a:pt x="633" y="306"/>
                  </a:cubicBezTo>
                  <a:cubicBezTo>
                    <a:pt x="651" y="291"/>
                    <a:pt x="655" y="291"/>
                    <a:pt x="669" y="308"/>
                  </a:cubicBezTo>
                  <a:cubicBezTo>
                    <a:pt x="684" y="324"/>
                    <a:pt x="703" y="323"/>
                    <a:pt x="710" y="298"/>
                  </a:cubicBezTo>
                  <a:cubicBezTo>
                    <a:pt x="717" y="273"/>
                    <a:pt x="731" y="280"/>
                    <a:pt x="733" y="254"/>
                  </a:cubicBezTo>
                  <a:cubicBezTo>
                    <a:pt x="734" y="228"/>
                    <a:pt x="770" y="218"/>
                    <a:pt x="741" y="202"/>
                  </a:cubicBezTo>
                  <a:cubicBezTo>
                    <a:pt x="712" y="186"/>
                    <a:pt x="705" y="166"/>
                    <a:pt x="733" y="176"/>
                  </a:cubicBezTo>
                  <a:cubicBezTo>
                    <a:pt x="761" y="186"/>
                    <a:pt x="782" y="212"/>
                    <a:pt x="800" y="158"/>
                  </a:cubicBezTo>
                  <a:cubicBezTo>
                    <a:pt x="793" y="138"/>
                    <a:pt x="811" y="106"/>
                    <a:pt x="803" y="99"/>
                  </a:cubicBezTo>
                  <a:cubicBezTo>
                    <a:pt x="795" y="93"/>
                    <a:pt x="772" y="112"/>
                    <a:pt x="749" y="93"/>
                  </a:cubicBezTo>
                  <a:cubicBezTo>
                    <a:pt x="726" y="73"/>
                    <a:pt x="686" y="46"/>
                    <a:pt x="653" y="31"/>
                  </a:cubicBezTo>
                  <a:cubicBezTo>
                    <a:pt x="620" y="17"/>
                    <a:pt x="612" y="43"/>
                    <a:pt x="594" y="28"/>
                  </a:cubicBezTo>
                  <a:cubicBezTo>
                    <a:pt x="576" y="13"/>
                    <a:pt x="563" y="0"/>
                    <a:pt x="544" y="2"/>
                  </a:cubicBezTo>
                  <a:cubicBezTo>
                    <a:pt x="524" y="3"/>
                    <a:pt x="545" y="15"/>
                    <a:pt x="518" y="59"/>
                  </a:cubicBezTo>
                  <a:cubicBezTo>
                    <a:pt x="508" y="74"/>
                    <a:pt x="490" y="62"/>
                    <a:pt x="477" y="64"/>
                  </a:cubicBezTo>
                  <a:cubicBezTo>
                    <a:pt x="464" y="65"/>
                    <a:pt x="461" y="49"/>
                    <a:pt x="434" y="49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86" name="Freeform 26"/>
            <p:cNvSpPr>
              <a:spLocks/>
            </p:cNvSpPr>
            <p:nvPr userDrawn="1"/>
          </p:nvSpPr>
          <p:spPr bwMode="auto">
            <a:xfrm>
              <a:off x="1453495" y="3254368"/>
              <a:ext cx="342684" cy="171447"/>
            </a:xfrm>
            <a:custGeom>
              <a:avLst/>
              <a:gdLst>
                <a:gd name="T0" fmla="*/ 554 w 694"/>
                <a:gd name="T1" fmla="*/ 334 h 347"/>
                <a:gd name="T2" fmla="*/ 611 w 694"/>
                <a:gd name="T3" fmla="*/ 281 h 347"/>
                <a:gd name="T4" fmla="*/ 690 w 694"/>
                <a:gd name="T5" fmla="*/ 175 h 347"/>
                <a:gd name="T6" fmla="*/ 553 w 694"/>
                <a:gd name="T7" fmla="*/ 94 h 347"/>
                <a:gd name="T8" fmla="*/ 528 w 694"/>
                <a:gd name="T9" fmla="*/ 78 h 347"/>
                <a:gd name="T10" fmla="*/ 482 w 694"/>
                <a:gd name="T11" fmla="*/ 78 h 347"/>
                <a:gd name="T12" fmla="*/ 461 w 694"/>
                <a:gd name="T13" fmla="*/ 106 h 347"/>
                <a:gd name="T14" fmla="*/ 401 w 694"/>
                <a:gd name="T15" fmla="*/ 62 h 347"/>
                <a:gd name="T16" fmla="*/ 274 w 694"/>
                <a:gd name="T17" fmla="*/ 43 h 347"/>
                <a:gd name="T18" fmla="*/ 231 w 694"/>
                <a:gd name="T19" fmla="*/ 17 h 347"/>
                <a:gd name="T20" fmla="*/ 194 w 694"/>
                <a:gd name="T21" fmla="*/ 22 h 347"/>
                <a:gd name="T22" fmla="*/ 139 w 694"/>
                <a:gd name="T23" fmla="*/ 63 h 347"/>
                <a:gd name="T24" fmla="*/ 70 w 694"/>
                <a:gd name="T25" fmla="*/ 84 h 347"/>
                <a:gd name="T26" fmla="*/ 13 w 694"/>
                <a:gd name="T27" fmla="*/ 99 h 347"/>
                <a:gd name="T28" fmla="*/ 56 w 694"/>
                <a:gd name="T29" fmla="*/ 156 h 347"/>
                <a:gd name="T30" fmla="*/ 101 w 694"/>
                <a:gd name="T31" fmla="*/ 204 h 347"/>
                <a:gd name="T32" fmla="*/ 161 w 694"/>
                <a:gd name="T33" fmla="*/ 253 h 347"/>
                <a:gd name="T34" fmla="*/ 185 w 694"/>
                <a:gd name="T35" fmla="*/ 284 h 347"/>
                <a:gd name="T36" fmla="*/ 228 w 694"/>
                <a:gd name="T37" fmla="*/ 299 h 347"/>
                <a:gd name="T38" fmla="*/ 269 w 694"/>
                <a:gd name="T39" fmla="*/ 294 h 347"/>
                <a:gd name="T40" fmla="*/ 295 w 694"/>
                <a:gd name="T41" fmla="*/ 237 h 347"/>
                <a:gd name="T42" fmla="*/ 345 w 694"/>
                <a:gd name="T43" fmla="*/ 263 h 347"/>
                <a:gd name="T44" fmla="*/ 404 w 694"/>
                <a:gd name="T45" fmla="*/ 266 h 347"/>
                <a:gd name="T46" fmla="*/ 500 w 694"/>
                <a:gd name="T47" fmla="*/ 328 h 347"/>
                <a:gd name="T48" fmla="*/ 554 w 694"/>
                <a:gd name="T49" fmla="*/ 334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94" h="347">
                  <a:moveTo>
                    <a:pt x="554" y="334"/>
                  </a:moveTo>
                  <a:cubicBezTo>
                    <a:pt x="554" y="334"/>
                    <a:pt x="564" y="304"/>
                    <a:pt x="611" y="281"/>
                  </a:cubicBezTo>
                  <a:cubicBezTo>
                    <a:pt x="694" y="239"/>
                    <a:pt x="614" y="235"/>
                    <a:pt x="690" y="175"/>
                  </a:cubicBezTo>
                  <a:cubicBezTo>
                    <a:pt x="613" y="110"/>
                    <a:pt x="562" y="133"/>
                    <a:pt x="553" y="94"/>
                  </a:cubicBezTo>
                  <a:cubicBezTo>
                    <a:pt x="544" y="55"/>
                    <a:pt x="553" y="74"/>
                    <a:pt x="528" y="78"/>
                  </a:cubicBezTo>
                  <a:cubicBezTo>
                    <a:pt x="502" y="83"/>
                    <a:pt x="465" y="48"/>
                    <a:pt x="482" y="78"/>
                  </a:cubicBezTo>
                  <a:cubicBezTo>
                    <a:pt x="498" y="108"/>
                    <a:pt x="467" y="67"/>
                    <a:pt x="461" y="106"/>
                  </a:cubicBezTo>
                  <a:cubicBezTo>
                    <a:pt x="458" y="120"/>
                    <a:pt x="442" y="63"/>
                    <a:pt x="401" y="62"/>
                  </a:cubicBezTo>
                  <a:cubicBezTo>
                    <a:pt x="262" y="57"/>
                    <a:pt x="304" y="0"/>
                    <a:pt x="274" y="43"/>
                  </a:cubicBezTo>
                  <a:cubicBezTo>
                    <a:pt x="261" y="45"/>
                    <a:pt x="244" y="34"/>
                    <a:pt x="231" y="17"/>
                  </a:cubicBezTo>
                  <a:cubicBezTo>
                    <a:pt x="218" y="1"/>
                    <a:pt x="215" y="3"/>
                    <a:pt x="194" y="22"/>
                  </a:cubicBezTo>
                  <a:cubicBezTo>
                    <a:pt x="173" y="42"/>
                    <a:pt x="176" y="51"/>
                    <a:pt x="139" y="63"/>
                  </a:cubicBezTo>
                  <a:cubicBezTo>
                    <a:pt x="101" y="74"/>
                    <a:pt x="95" y="78"/>
                    <a:pt x="70" y="84"/>
                  </a:cubicBezTo>
                  <a:cubicBezTo>
                    <a:pt x="46" y="91"/>
                    <a:pt x="0" y="82"/>
                    <a:pt x="13" y="99"/>
                  </a:cubicBezTo>
                  <a:cubicBezTo>
                    <a:pt x="26" y="115"/>
                    <a:pt x="42" y="125"/>
                    <a:pt x="56" y="156"/>
                  </a:cubicBezTo>
                  <a:cubicBezTo>
                    <a:pt x="69" y="186"/>
                    <a:pt x="72" y="190"/>
                    <a:pt x="101" y="204"/>
                  </a:cubicBezTo>
                  <a:cubicBezTo>
                    <a:pt x="130" y="219"/>
                    <a:pt x="140" y="243"/>
                    <a:pt x="161" y="253"/>
                  </a:cubicBezTo>
                  <a:cubicBezTo>
                    <a:pt x="182" y="263"/>
                    <a:pt x="182" y="267"/>
                    <a:pt x="185" y="284"/>
                  </a:cubicBezTo>
                  <a:cubicBezTo>
                    <a:pt x="212" y="284"/>
                    <a:pt x="215" y="300"/>
                    <a:pt x="228" y="299"/>
                  </a:cubicBezTo>
                  <a:cubicBezTo>
                    <a:pt x="241" y="297"/>
                    <a:pt x="259" y="309"/>
                    <a:pt x="269" y="294"/>
                  </a:cubicBezTo>
                  <a:cubicBezTo>
                    <a:pt x="296" y="250"/>
                    <a:pt x="275" y="238"/>
                    <a:pt x="295" y="237"/>
                  </a:cubicBezTo>
                  <a:cubicBezTo>
                    <a:pt x="314" y="235"/>
                    <a:pt x="327" y="248"/>
                    <a:pt x="345" y="263"/>
                  </a:cubicBezTo>
                  <a:cubicBezTo>
                    <a:pt x="363" y="278"/>
                    <a:pt x="371" y="252"/>
                    <a:pt x="404" y="266"/>
                  </a:cubicBezTo>
                  <a:cubicBezTo>
                    <a:pt x="437" y="281"/>
                    <a:pt x="477" y="308"/>
                    <a:pt x="500" y="328"/>
                  </a:cubicBezTo>
                  <a:cubicBezTo>
                    <a:pt x="523" y="347"/>
                    <a:pt x="546" y="328"/>
                    <a:pt x="554" y="334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87" name="Freeform 27"/>
            <p:cNvSpPr>
              <a:spLocks/>
            </p:cNvSpPr>
            <p:nvPr userDrawn="1"/>
          </p:nvSpPr>
          <p:spPr bwMode="auto">
            <a:xfrm>
              <a:off x="1167053" y="3462195"/>
              <a:ext cx="215772" cy="115622"/>
            </a:xfrm>
            <a:custGeom>
              <a:avLst/>
              <a:gdLst>
                <a:gd name="T0" fmla="*/ 110 w 437"/>
                <a:gd name="T1" fmla="*/ 228 h 234"/>
                <a:gd name="T2" fmla="*/ 95 w 437"/>
                <a:gd name="T3" fmla="*/ 205 h 234"/>
                <a:gd name="T4" fmla="*/ 77 w 437"/>
                <a:gd name="T5" fmla="*/ 174 h 234"/>
                <a:gd name="T6" fmla="*/ 30 w 437"/>
                <a:gd name="T7" fmla="*/ 180 h 234"/>
                <a:gd name="T8" fmla="*/ 2 w 437"/>
                <a:gd name="T9" fmla="*/ 192 h 234"/>
                <a:gd name="T10" fmla="*/ 23 w 437"/>
                <a:gd name="T11" fmla="*/ 104 h 234"/>
                <a:gd name="T12" fmla="*/ 72 w 437"/>
                <a:gd name="T13" fmla="*/ 65 h 234"/>
                <a:gd name="T14" fmla="*/ 83 w 437"/>
                <a:gd name="T15" fmla="*/ 42 h 234"/>
                <a:gd name="T16" fmla="*/ 116 w 437"/>
                <a:gd name="T17" fmla="*/ 19 h 234"/>
                <a:gd name="T18" fmla="*/ 137 w 437"/>
                <a:gd name="T19" fmla="*/ 15 h 234"/>
                <a:gd name="T20" fmla="*/ 156 w 437"/>
                <a:gd name="T21" fmla="*/ 15 h 234"/>
                <a:gd name="T22" fmla="*/ 238 w 437"/>
                <a:gd name="T23" fmla="*/ 16 h 234"/>
                <a:gd name="T24" fmla="*/ 337 w 437"/>
                <a:gd name="T25" fmla="*/ 34 h 234"/>
                <a:gd name="T26" fmla="*/ 360 w 437"/>
                <a:gd name="T27" fmla="*/ 81 h 234"/>
                <a:gd name="T28" fmla="*/ 408 w 437"/>
                <a:gd name="T29" fmla="*/ 107 h 234"/>
                <a:gd name="T30" fmla="*/ 434 w 437"/>
                <a:gd name="T31" fmla="*/ 135 h 234"/>
                <a:gd name="T32" fmla="*/ 414 w 437"/>
                <a:gd name="T33" fmla="*/ 146 h 234"/>
                <a:gd name="T34" fmla="*/ 414 w 437"/>
                <a:gd name="T35" fmla="*/ 172 h 234"/>
                <a:gd name="T36" fmla="*/ 409 w 437"/>
                <a:gd name="T37" fmla="*/ 187 h 234"/>
                <a:gd name="T38" fmla="*/ 381 w 437"/>
                <a:gd name="T39" fmla="*/ 178 h 234"/>
                <a:gd name="T40" fmla="*/ 355 w 437"/>
                <a:gd name="T41" fmla="*/ 162 h 234"/>
                <a:gd name="T42" fmla="*/ 331 w 437"/>
                <a:gd name="T43" fmla="*/ 200 h 234"/>
                <a:gd name="T44" fmla="*/ 303 w 437"/>
                <a:gd name="T45" fmla="*/ 222 h 234"/>
                <a:gd name="T46" fmla="*/ 263 w 437"/>
                <a:gd name="T47" fmla="*/ 188 h 234"/>
                <a:gd name="T48" fmla="*/ 243 w 437"/>
                <a:gd name="T49" fmla="*/ 172 h 234"/>
                <a:gd name="T50" fmla="*/ 201 w 437"/>
                <a:gd name="T51" fmla="*/ 219 h 234"/>
                <a:gd name="T52" fmla="*/ 162 w 437"/>
                <a:gd name="T53" fmla="*/ 224 h 234"/>
                <a:gd name="T54" fmla="*/ 110 w 437"/>
                <a:gd name="T55" fmla="*/ 228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37" h="234">
                  <a:moveTo>
                    <a:pt x="110" y="228"/>
                  </a:moveTo>
                  <a:cubicBezTo>
                    <a:pt x="101" y="227"/>
                    <a:pt x="98" y="217"/>
                    <a:pt x="95" y="205"/>
                  </a:cubicBezTo>
                  <a:cubicBezTo>
                    <a:pt x="90" y="185"/>
                    <a:pt x="82" y="188"/>
                    <a:pt x="77" y="174"/>
                  </a:cubicBezTo>
                  <a:cubicBezTo>
                    <a:pt x="72" y="159"/>
                    <a:pt x="35" y="170"/>
                    <a:pt x="30" y="180"/>
                  </a:cubicBezTo>
                  <a:cubicBezTo>
                    <a:pt x="25" y="190"/>
                    <a:pt x="4" y="222"/>
                    <a:pt x="2" y="192"/>
                  </a:cubicBezTo>
                  <a:cubicBezTo>
                    <a:pt x="0" y="161"/>
                    <a:pt x="18" y="123"/>
                    <a:pt x="23" y="104"/>
                  </a:cubicBezTo>
                  <a:cubicBezTo>
                    <a:pt x="28" y="84"/>
                    <a:pt x="56" y="76"/>
                    <a:pt x="72" y="65"/>
                  </a:cubicBezTo>
                  <a:cubicBezTo>
                    <a:pt x="88" y="53"/>
                    <a:pt x="105" y="44"/>
                    <a:pt x="83" y="42"/>
                  </a:cubicBezTo>
                  <a:cubicBezTo>
                    <a:pt x="62" y="40"/>
                    <a:pt x="101" y="13"/>
                    <a:pt x="116" y="19"/>
                  </a:cubicBezTo>
                  <a:cubicBezTo>
                    <a:pt x="127" y="24"/>
                    <a:pt x="136" y="24"/>
                    <a:pt x="137" y="15"/>
                  </a:cubicBezTo>
                  <a:cubicBezTo>
                    <a:pt x="142" y="14"/>
                    <a:pt x="144" y="11"/>
                    <a:pt x="156" y="15"/>
                  </a:cubicBezTo>
                  <a:cubicBezTo>
                    <a:pt x="168" y="19"/>
                    <a:pt x="251" y="32"/>
                    <a:pt x="238" y="16"/>
                  </a:cubicBezTo>
                  <a:cubicBezTo>
                    <a:pt x="225" y="0"/>
                    <a:pt x="291" y="22"/>
                    <a:pt x="337" y="34"/>
                  </a:cubicBezTo>
                  <a:cubicBezTo>
                    <a:pt x="382" y="45"/>
                    <a:pt x="331" y="76"/>
                    <a:pt x="360" y="81"/>
                  </a:cubicBezTo>
                  <a:cubicBezTo>
                    <a:pt x="390" y="86"/>
                    <a:pt x="383" y="117"/>
                    <a:pt x="408" y="107"/>
                  </a:cubicBezTo>
                  <a:cubicBezTo>
                    <a:pt x="432" y="97"/>
                    <a:pt x="430" y="112"/>
                    <a:pt x="434" y="135"/>
                  </a:cubicBezTo>
                  <a:cubicBezTo>
                    <a:pt x="437" y="157"/>
                    <a:pt x="432" y="153"/>
                    <a:pt x="414" y="146"/>
                  </a:cubicBezTo>
                  <a:cubicBezTo>
                    <a:pt x="396" y="140"/>
                    <a:pt x="411" y="164"/>
                    <a:pt x="414" y="172"/>
                  </a:cubicBezTo>
                  <a:cubicBezTo>
                    <a:pt x="417" y="180"/>
                    <a:pt x="417" y="196"/>
                    <a:pt x="409" y="187"/>
                  </a:cubicBezTo>
                  <a:cubicBezTo>
                    <a:pt x="401" y="177"/>
                    <a:pt x="395" y="175"/>
                    <a:pt x="381" y="178"/>
                  </a:cubicBezTo>
                  <a:cubicBezTo>
                    <a:pt x="368" y="182"/>
                    <a:pt x="365" y="178"/>
                    <a:pt x="355" y="162"/>
                  </a:cubicBezTo>
                  <a:cubicBezTo>
                    <a:pt x="346" y="146"/>
                    <a:pt x="349" y="193"/>
                    <a:pt x="331" y="200"/>
                  </a:cubicBezTo>
                  <a:cubicBezTo>
                    <a:pt x="313" y="206"/>
                    <a:pt x="318" y="229"/>
                    <a:pt x="303" y="222"/>
                  </a:cubicBezTo>
                  <a:cubicBezTo>
                    <a:pt x="289" y="216"/>
                    <a:pt x="258" y="208"/>
                    <a:pt x="263" y="188"/>
                  </a:cubicBezTo>
                  <a:cubicBezTo>
                    <a:pt x="267" y="169"/>
                    <a:pt x="259" y="162"/>
                    <a:pt x="243" y="172"/>
                  </a:cubicBezTo>
                  <a:cubicBezTo>
                    <a:pt x="227" y="182"/>
                    <a:pt x="206" y="205"/>
                    <a:pt x="201" y="219"/>
                  </a:cubicBezTo>
                  <a:cubicBezTo>
                    <a:pt x="196" y="234"/>
                    <a:pt x="184" y="229"/>
                    <a:pt x="162" y="224"/>
                  </a:cubicBezTo>
                  <a:cubicBezTo>
                    <a:pt x="139" y="219"/>
                    <a:pt x="129" y="234"/>
                    <a:pt x="110" y="228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88" name="Freeform 28"/>
            <p:cNvSpPr>
              <a:spLocks/>
            </p:cNvSpPr>
            <p:nvPr userDrawn="1"/>
          </p:nvSpPr>
          <p:spPr bwMode="auto">
            <a:xfrm>
              <a:off x="1854931" y="3789826"/>
              <a:ext cx="105377" cy="188591"/>
            </a:xfrm>
            <a:custGeom>
              <a:avLst/>
              <a:gdLst>
                <a:gd name="T0" fmla="*/ 151 w 213"/>
                <a:gd name="T1" fmla="*/ 382 h 382"/>
                <a:gd name="T2" fmla="*/ 108 w 213"/>
                <a:gd name="T3" fmla="*/ 338 h 382"/>
                <a:gd name="T4" fmla="*/ 67 w 213"/>
                <a:gd name="T5" fmla="*/ 308 h 382"/>
                <a:gd name="T6" fmla="*/ 51 w 213"/>
                <a:gd name="T7" fmla="*/ 268 h 382"/>
                <a:gd name="T8" fmla="*/ 57 w 213"/>
                <a:gd name="T9" fmla="*/ 259 h 382"/>
                <a:gd name="T10" fmla="*/ 75 w 213"/>
                <a:gd name="T11" fmla="*/ 260 h 382"/>
                <a:gd name="T12" fmla="*/ 46 w 213"/>
                <a:gd name="T13" fmla="*/ 225 h 382"/>
                <a:gd name="T14" fmla="*/ 46 w 213"/>
                <a:gd name="T15" fmla="*/ 186 h 382"/>
                <a:gd name="T16" fmla="*/ 54 w 213"/>
                <a:gd name="T17" fmla="*/ 163 h 382"/>
                <a:gd name="T18" fmla="*/ 44 w 213"/>
                <a:gd name="T19" fmla="*/ 122 h 382"/>
                <a:gd name="T20" fmla="*/ 26 w 213"/>
                <a:gd name="T21" fmla="*/ 78 h 382"/>
                <a:gd name="T22" fmla="*/ 38 w 213"/>
                <a:gd name="T23" fmla="*/ 60 h 382"/>
                <a:gd name="T24" fmla="*/ 12 w 213"/>
                <a:gd name="T25" fmla="*/ 48 h 382"/>
                <a:gd name="T26" fmla="*/ 14 w 213"/>
                <a:gd name="T27" fmla="*/ 31 h 382"/>
                <a:gd name="T28" fmla="*/ 40 w 213"/>
                <a:gd name="T29" fmla="*/ 3 h 382"/>
                <a:gd name="T30" fmla="*/ 111 w 213"/>
                <a:gd name="T31" fmla="*/ 31 h 382"/>
                <a:gd name="T32" fmla="*/ 133 w 213"/>
                <a:gd name="T33" fmla="*/ 99 h 382"/>
                <a:gd name="T34" fmla="*/ 154 w 213"/>
                <a:gd name="T35" fmla="*/ 140 h 382"/>
                <a:gd name="T36" fmla="*/ 212 w 213"/>
                <a:gd name="T37" fmla="*/ 220 h 382"/>
                <a:gd name="T38" fmla="*/ 185 w 213"/>
                <a:gd name="T39" fmla="*/ 314 h 382"/>
                <a:gd name="T40" fmla="*/ 156 w 213"/>
                <a:gd name="T41" fmla="*/ 358 h 382"/>
                <a:gd name="T42" fmla="*/ 151 w 213"/>
                <a:gd name="T43" fmla="*/ 382 h 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13" h="382">
                  <a:moveTo>
                    <a:pt x="151" y="382"/>
                  </a:moveTo>
                  <a:cubicBezTo>
                    <a:pt x="151" y="379"/>
                    <a:pt x="112" y="361"/>
                    <a:pt x="108" y="338"/>
                  </a:cubicBezTo>
                  <a:cubicBezTo>
                    <a:pt x="103" y="316"/>
                    <a:pt x="91" y="338"/>
                    <a:pt x="67" y="308"/>
                  </a:cubicBezTo>
                  <a:cubicBezTo>
                    <a:pt x="43" y="277"/>
                    <a:pt x="59" y="280"/>
                    <a:pt x="51" y="268"/>
                  </a:cubicBezTo>
                  <a:cubicBezTo>
                    <a:pt x="43" y="257"/>
                    <a:pt x="38" y="239"/>
                    <a:pt x="57" y="259"/>
                  </a:cubicBezTo>
                  <a:cubicBezTo>
                    <a:pt x="77" y="278"/>
                    <a:pt x="93" y="278"/>
                    <a:pt x="75" y="260"/>
                  </a:cubicBezTo>
                  <a:cubicBezTo>
                    <a:pt x="57" y="243"/>
                    <a:pt x="46" y="244"/>
                    <a:pt x="46" y="225"/>
                  </a:cubicBezTo>
                  <a:cubicBezTo>
                    <a:pt x="46" y="205"/>
                    <a:pt x="33" y="197"/>
                    <a:pt x="46" y="186"/>
                  </a:cubicBezTo>
                  <a:cubicBezTo>
                    <a:pt x="59" y="174"/>
                    <a:pt x="69" y="163"/>
                    <a:pt x="54" y="163"/>
                  </a:cubicBezTo>
                  <a:cubicBezTo>
                    <a:pt x="39" y="163"/>
                    <a:pt x="41" y="140"/>
                    <a:pt x="44" y="122"/>
                  </a:cubicBezTo>
                  <a:cubicBezTo>
                    <a:pt x="47" y="104"/>
                    <a:pt x="13" y="80"/>
                    <a:pt x="26" y="78"/>
                  </a:cubicBezTo>
                  <a:cubicBezTo>
                    <a:pt x="39" y="77"/>
                    <a:pt x="52" y="62"/>
                    <a:pt x="38" y="60"/>
                  </a:cubicBezTo>
                  <a:cubicBezTo>
                    <a:pt x="27" y="59"/>
                    <a:pt x="18" y="54"/>
                    <a:pt x="12" y="48"/>
                  </a:cubicBezTo>
                  <a:cubicBezTo>
                    <a:pt x="12" y="48"/>
                    <a:pt x="29" y="46"/>
                    <a:pt x="14" y="31"/>
                  </a:cubicBezTo>
                  <a:cubicBezTo>
                    <a:pt x="0" y="16"/>
                    <a:pt x="22" y="8"/>
                    <a:pt x="40" y="3"/>
                  </a:cubicBezTo>
                  <a:cubicBezTo>
                    <a:pt x="53" y="0"/>
                    <a:pt x="102" y="13"/>
                    <a:pt x="111" y="31"/>
                  </a:cubicBezTo>
                  <a:cubicBezTo>
                    <a:pt x="120" y="51"/>
                    <a:pt x="133" y="78"/>
                    <a:pt x="133" y="99"/>
                  </a:cubicBezTo>
                  <a:cubicBezTo>
                    <a:pt x="133" y="121"/>
                    <a:pt x="150" y="109"/>
                    <a:pt x="154" y="140"/>
                  </a:cubicBezTo>
                  <a:cubicBezTo>
                    <a:pt x="157" y="154"/>
                    <a:pt x="210" y="179"/>
                    <a:pt x="212" y="220"/>
                  </a:cubicBezTo>
                  <a:cubicBezTo>
                    <a:pt x="213" y="260"/>
                    <a:pt x="190" y="288"/>
                    <a:pt x="185" y="314"/>
                  </a:cubicBezTo>
                  <a:cubicBezTo>
                    <a:pt x="180" y="340"/>
                    <a:pt x="169" y="355"/>
                    <a:pt x="156" y="358"/>
                  </a:cubicBezTo>
                  <a:cubicBezTo>
                    <a:pt x="143" y="361"/>
                    <a:pt x="169" y="377"/>
                    <a:pt x="151" y="382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89" name="Freeform 29"/>
            <p:cNvSpPr>
              <a:spLocks/>
            </p:cNvSpPr>
            <p:nvPr userDrawn="1"/>
          </p:nvSpPr>
          <p:spPr bwMode="auto">
            <a:xfrm>
              <a:off x="1924555" y="3830806"/>
              <a:ext cx="310695" cy="368820"/>
            </a:xfrm>
            <a:custGeom>
              <a:avLst/>
              <a:gdLst>
                <a:gd name="T0" fmla="*/ 9 w 629"/>
                <a:gd name="T1" fmla="*/ 314 h 747"/>
                <a:gd name="T2" fmla="*/ 74 w 629"/>
                <a:gd name="T3" fmla="*/ 371 h 747"/>
                <a:gd name="T4" fmla="*/ 121 w 629"/>
                <a:gd name="T5" fmla="*/ 395 h 747"/>
                <a:gd name="T6" fmla="*/ 154 w 629"/>
                <a:gd name="T7" fmla="*/ 407 h 747"/>
                <a:gd name="T8" fmla="*/ 120 w 629"/>
                <a:gd name="T9" fmla="*/ 431 h 747"/>
                <a:gd name="T10" fmla="*/ 170 w 629"/>
                <a:gd name="T11" fmla="*/ 459 h 747"/>
                <a:gd name="T12" fmla="*/ 276 w 629"/>
                <a:gd name="T13" fmla="*/ 486 h 747"/>
                <a:gd name="T14" fmla="*/ 322 w 629"/>
                <a:gd name="T15" fmla="*/ 519 h 747"/>
                <a:gd name="T16" fmla="*/ 239 w 629"/>
                <a:gd name="T17" fmla="*/ 490 h 747"/>
                <a:gd name="T18" fmla="*/ 146 w 629"/>
                <a:gd name="T19" fmla="*/ 514 h 747"/>
                <a:gd name="T20" fmla="*/ 160 w 629"/>
                <a:gd name="T21" fmla="*/ 569 h 747"/>
                <a:gd name="T22" fmla="*/ 252 w 629"/>
                <a:gd name="T23" fmla="*/ 680 h 747"/>
                <a:gd name="T24" fmla="*/ 301 w 629"/>
                <a:gd name="T25" fmla="*/ 713 h 747"/>
                <a:gd name="T26" fmla="*/ 349 w 629"/>
                <a:gd name="T27" fmla="*/ 724 h 747"/>
                <a:gd name="T28" fmla="*/ 335 w 629"/>
                <a:gd name="T29" fmla="*/ 665 h 747"/>
                <a:gd name="T30" fmla="*/ 317 w 629"/>
                <a:gd name="T31" fmla="*/ 600 h 747"/>
                <a:gd name="T32" fmla="*/ 367 w 629"/>
                <a:gd name="T33" fmla="*/ 597 h 747"/>
                <a:gd name="T34" fmla="*/ 348 w 629"/>
                <a:gd name="T35" fmla="*/ 547 h 747"/>
                <a:gd name="T36" fmla="*/ 414 w 629"/>
                <a:gd name="T37" fmla="*/ 538 h 747"/>
                <a:gd name="T38" fmla="*/ 436 w 629"/>
                <a:gd name="T39" fmla="*/ 503 h 747"/>
                <a:gd name="T40" fmla="*/ 357 w 629"/>
                <a:gd name="T41" fmla="*/ 444 h 747"/>
                <a:gd name="T42" fmla="*/ 310 w 629"/>
                <a:gd name="T43" fmla="*/ 390 h 747"/>
                <a:gd name="T44" fmla="*/ 281 w 629"/>
                <a:gd name="T45" fmla="*/ 358 h 747"/>
                <a:gd name="T46" fmla="*/ 297 w 629"/>
                <a:gd name="T47" fmla="*/ 312 h 747"/>
                <a:gd name="T48" fmla="*/ 320 w 629"/>
                <a:gd name="T49" fmla="*/ 346 h 747"/>
                <a:gd name="T50" fmla="*/ 276 w 629"/>
                <a:gd name="T51" fmla="*/ 265 h 747"/>
                <a:gd name="T52" fmla="*/ 263 w 629"/>
                <a:gd name="T53" fmla="*/ 187 h 747"/>
                <a:gd name="T54" fmla="*/ 327 w 629"/>
                <a:gd name="T55" fmla="*/ 220 h 747"/>
                <a:gd name="T56" fmla="*/ 346 w 629"/>
                <a:gd name="T57" fmla="*/ 233 h 747"/>
                <a:gd name="T58" fmla="*/ 364 w 629"/>
                <a:gd name="T59" fmla="*/ 223 h 747"/>
                <a:gd name="T60" fmla="*/ 383 w 629"/>
                <a:gd name="T61" fmla="*/ 208 h 747"/>
                <a:gd name="T62" fmla="*/ 414 w 629"/>
                <a:gd name="T63" fmla="*/ 156 h 747"/>
                <a:gd name="T64" fmla="*/ 486 w 629"/>
                <a:gd name="T65" fmla="*/ 142 h 747"/>
                <a:gd name="T66" fmla="*/ 590 w 629"/>
                <a:gd name="T67" fmla="*/ 138 h 747"/>
                <a:gd name="T68" fmla="*/ 624 w 629"/>
                <a:gd name="T69" fmla="*/ 49 h 747"/>
                <a:gd name="T70" fmla="*/ 582 w 629"/>
                <a:gd name="T71" fmla="*/ 31 h 747"/>
                <a:gd name="T72" fmla="*/ 484 w 629"/>
                <a:gd name="T73" fmla="*/ 44 h 747"/>
                <a:gd name="T74" fmla="*/ 409 w 629"/>
                <a:gd name="T75" fmla="*/ 26 h 747"/>
                <a:gd name="T76" fmla="*/ 284 w 629"/>
                <a:gd name="T77" fmla="*/ 48 h 747"/>
                <a:gd name="T78" fmla="*/ 230 w 629"/>
                <a:gd name="T79" fmla="*/ 73 h 747"/>
                <a:gd name="T80" fmla="*/ 116 w 629"/>
                <a:gd name="T81" fmla="*/ 124 h 747"/>
                <a:gd name="T82" fmla="*/ 44 w 629"/>
                <a:gd name="T83" fmla="*/ 231 h 747"/>
                <a:gd name="T84" fmla="*/ 10 w 629"/>
                <a:gd name="T85" fmla="*/ 299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629" h="747">
                  <a:moveTo>
                    <a:pt x="10" y="299"/>
                  </a:moveTo>
                  <a:cubicBezTo>
                    <a:pt x="10" y="304"/>
                    <a:pt x="0" y="312"/>
                    <a:pt x="9" y="314"/>
                  </a:cubicBezTo>
                  <a:cubicBezTo>
                    <a:pt x="22" y="317"/>
                    <a:pt x="45" y="314"/>
                    <a:pt x="50" y="338"/>
                  </a:cubicBezTo>
                  <a:cubicBezTo>
                    <a:pt x="55" y="363"/>
                    <a:pt x="68" y="348"/>
                    <a:pt x="74" y="371"/>
                  </a:cubicBezTo>
                  <a:cubicBezTo>
                    <a:pt x="81" y="394"/>
                    <a:pt x="100" y="397"/>
                    <a:pt x="107" y="413"/>
                  </a:cubicBezTo>
                  <a:cubicBezTo>
                    <a:pt x="113" y="429"/>
                    <a:pt x="128" y="413"/>
                    <a:pt x="121" y="395"/>
                  </a:cubicBezTo>
                  <a:cubicBezTo>
                    <a:pt x="115" y="377"/>
                    <a:pt x="131" y="407"/>
                    <a:pt x="142" y="394"/>
                  </a:cubicBezTo>
                  <a:cubicBezTo>
                    <a:pt x="154" y="381"/>
                    <a:pt x="139" y="399"/>
                    <a:pt x="154" y="407"/>
                  </a:cubicBezTo>
                  <a:cubicBezTo>
                    <a:pt x="168" y="415"/>
                    <a:pt x="172" y="423"/>
                    <a:pt x="151" y="415"/>
                  </a:cubicBezTo>
                  <a:cubicBezTo>
                    <a:pt x="129" y="407"/>
                    <a:pt x="121" y="420"/>
                    <a:pt x="120" y="431"/>
                  </a:cubicBezTo>
                  <a:cubicBezTo>
                    <a:pt x="118" y="442"/>
                    <a:pt x="142" y="451"/>
                    <a:pt x="147" y="467"/>
                  </a:cubicBezTo>
                  <a:cubicBezTo>
                    <a:pt x="152" y="483"/>
                    <a:pt x="154" y="485"/>
                    <a:pt x="170" y="459"/>
                  </a:cubicBezTo>
                  <a:cubicBezTo>
                    <a:pt x="186" y="433"/>
                    <a:pt x="193" y="491"/>
                    <a:pt x="224" y="472"/>
                  </a:cubicBezTo>
                  <a:cubicBezTo>
                    <a:pt x="235" y="464"/>
                    <a:pt x="245" y="467"/>
                    <a:pt x="276" y="486"/>
                  </a:cubicBezTo>
                  <a:cubicBezTo>
                    <a:pt x="307" y="506"/>
                    <a:pt x="292" y="493"/>
                    <a:pt x="315" y="486"/>
                  </a:cubicBezTo>
                  <a:cubicBezTo>
                    <a:pt x="338" y="480"/>
                    <a:pt x="291" y="488"/>
                    <a:pt x="322" y="519"/>
                  </a:cubicBezTo>
                  <a:cubicBezTo>
                    <a:pt x="332" y="529"/>
                    <a:pt x="310" y="516"/>
                    <a:pt x="286" y="501"/>
                  </a:cubicBezTo>
                  <a:cubicBezTo>
                    <a:pt x="261" y="486"/>
                    <a:pt x="269" y="506"/>
                    <a:pt x="239" y="490"/>
                  </a:cubicBezTo>
                  <a:cubicBezTo>
                    <a:pt x="208" y="473"/>
                    <a:pt x="201" y="503"/>
                    <a:pt x="185" y="491"/>
                  </a:cubicBezTo>
                  <a:cubicBezTo>
                    <a:pt x="168" y="480"/>
                    <a:pt x="160" y="516"/>
                    <a:pt x="146" y="514"/>
                  </a:cubicBezTo>
                  <a:cubicBezTo>
                    <a:pt x="131" y="512"/>
                    <a:pt x="128" y="529"/>
                    <a:pt x="141" y="535"/>
                  </a:cubicBezTo>
                  <a:cubicBezTo>
                    <a:pt x="154" y="542"/>
                    <a:pt x="160" y="555"/>
                    <a:pt x="160" y="569"/>
                  </a:cubicBezTo>
                  <a:cubicBezTo>
                    <a:pt x="177" y="547"/>
                    <a:pt x="230" y="611"/>
                    <a:pt x="196" y="625"/>
                  </a:cubicBezTo>
                  <a:cubicBezTo>
                    <a:pt x="162" y="638"/>
                    <a:pt x="229" y="654"/>
                    <a:pt x="252" y="680"/>
                  </a:cubicBezTo>
                  <a:cubicBezTo>
                    <a:pt x="265" y="696"/>
                    <a:pt x="276" y="709"/>
                    <a:pt x="281" y="688"/>
                  </a:cubicBezTo>
                  <a:cubicBezTo>
                    <a:pt x="286" y="667"/>
                    <a:pt x="300" y="687"/>
                    <a:pt x="301" y="713"/>
                  </a:cubicBezTo>
                  <a:cubicBezTo>
                    <a:pt x="303" y="739"/>
                    <a:pt x="323" y="727"/>
                    <a:pt x="320" y="707"/>
                  </a:cubicBezTo>
                  <a:cubicBezTo>
                    <a:pt x="317" y="688"/>
                    <a:pt x="330" y="701"/>
                    <a:pt x="349" y="724"/>
                  </a:cubicBezTo>
                  <a:cubicBezTo>
                    <a:pt x="369" y="747"/>
                    <a:pt x="353" y="706"/>
                    <a:pt x="346" y="698"/>
                  </a:cubicBezTo>
                  <a:cubicBezTo>
                    <a:pt x="340" y="690"/>
                    <a:pt x="344" y="683"/>
                    <a:pt x="335" y="665"/>
                  </a:cubicBezTo>
                  <a:cubicBezTo>
                    <a:pt x="325" y="647"/>
                    <a:pt x="341" y="634"/>
                    <a:pt x="330" y="628"/>
                  </a:cubicBezTo>
                  <a:cubicBezTo>
                    <a:pt x="318" y="621"/>
                    <a:pt x="304" y="589"/>
                    <a:pt x="317" y="600"/>
                  </a:cubicBezTo>
                  <a:cubicBezTo>
                    <a:pt x="330" y="611"/>
                    <a:pt x="333" y="600"/>
                    <a:pt x="336" y="616"/>
                  </a:cubicBezTo>
                  <a:cubicBezTo>
                    <a:pt x="340" y="633"/>
                    <a:pt x="351" y="602"/>
                    <a:pt x="367" y="597"/>
                  </a:cubicBezTo>
                  <a:cubicBezTo>
                    <a:pt x="383" y="592"/>
                    <a:pt x="369" y="582"/>
                    <a:pt x="359" y="577"/>
                  </a:cubicBezTo>
                  <a:cubicBezTo>
                    <a:pt x="349" y="573"/>
                    <a:pt x="366" y="558"/>
                    <a:pt x="348" y="547"/>
                  </a:cubicBezTo>
                  <a:cubicBezTo>
                    <a:pt x="330" y="535"/>
                    <a:pt x="364" y="535"/>
                    <a:pt x="383" y="533"/>
                  </a:cubicBezTo>
                  <a:cubicBezTo>
                    <a:pt x="403" y="532"/>
                    <a:pt x="408" y="527"/>
                    <a:pt x="414" y="538"/>
                  </a:cubicBezTo>
                  <a:cubicBezTo>
                    <a:pt x="421" y="550"/>
                    <a:pt x="444" y="579"/>
                    <a:pt x="442" y="551"/>
                  </a:cubicBezTo>
                  <a:cubicBezTo>
                    <a:pt x="441" y="524"/>
                    <a:pt x="453" y="527"/>
                    <a:pt x="436" y="503"/>
                  </a:cubicBezTo>
                  <a:cubicBezTo>
                    <a:pt x="418" y="478"/>
                    <a:pt x="411" y="468"/>
                    <a:pt x="393" y="468"/>
                  </a:cubicBezTo>
                  <a:cubicBezTo>
                    <a:pt x="375" y="468"/>
                    <a:pt x="364" y="454"/>
                    <a:pt x="357" y="444"/>
                  </a:cubicBezTo>
                  <a:cubicBezTo>
                    <a:pt x="351" y="434"/>
                    <a:pt x="333" y="426"/>
                    <a:pt x="312" y="428"/>
                  </a:cubicBezTo>
                  <a:cubicBezTo>
                    <a:pt x="291" y="429"/>
                    <a:pt x="320" y="392"/>
                    <a:pt x="310" y="390"/>
                  </a:cubicBezTo>
                  <a:cubicBezTo>
                    <a:pt x="300" y="389"/>
                    <a:pt x="305" y="368"/>
                    <a:pt x="292" y="366"/>
                  </a:cubicBezTo>
                  <a:cubicBezTo>
                    <a:pt x="279" y="364"/>
                    <a:pt x="268" y="366"/>
                    <a:pt x="281" y="358"/>
                  </a:cubicBezTo>
                  <a:cubicBezTo>
                    <a:pt x="294" y="350"/>
                    <a:pt x="297" y="353"/>
                    <a:pt x="282" y="333"/>
                  </a:cubicBezTo>
                  <a:cubicBezTo>
                    <a:pt x="268" y="314"/>
                    <a:pt x="289" y="304"/>
                    <a:pt x="297" y="312"/>
                  </a:cubicBezTo>
                  <a:cubicBezTo>
                    <a:pt x="305" y="320"/>
                    <a:pt x="317" y="333"/>
                    <a:pt x="310" y="342"/>
                  </a:cubicBezTo>
                  <a:cubicBezTo>
                    <a:pt x="304" y="350"/>
                    <a:pt x="304" y="351"/>
                    <a:pt x="320" y="346"/>
                  </a:cubicBezTo>
                  <a:cubicBezTo>
                    <a:pt x="336" y="342"/>
                    <a:pt x="320" y="327"/>
                    <a:pt x="304" y="296"/>
                  </a:cubicBezTo>
                  <a:cubicBezTo>
                    <a:pt x="287" y="265"/>
                    <a:pt x="294" y="280"/>
                    <a:pt x="276" y="265"/>
                  </a:cubicBezTo>
                  <a:cubicBezTo>
                    <a:pt x="258" y="250"/>
                    <a:pt x="269" y="237"/>
                    <a:pt x="261" y="229"/>
                  </a:cubicBezTo>
                  <a:cubicBezTo>
                    <a:pt x="253" y="221"/>
                    <a:pt x="278" y="200"/>
                    <a:pt x="263" y="187"/>
                  </a:cubicBezTo>
                  <a:cubicBezTo>
                    <a:pt x="282" y="192"/>
                    <a:pt x="287" y="195"/>
                    <a:pt x="291" y="210"/>
                  </a:cubicBezTo>
                  <a:cubicBezTo>
                    <a:pt x="294" y="225"/>
                    <a:pt x="317" y="212"/>
                    <a:pt x="327" y="220"/>
                  </a:cubicBezTo>
                  <a:cubicBezTo>
                    <a:pt x="336" y="228"/>
                    <a:pt x="318" y="228"/>
                    <a:pt x="335" y="239"/>
                  </a:cubicBezTo>
                  <a:cubicBezTo>
                    <a:pt x="351" y="250"/>
                    <a:pt x="351" y="241"/>
                    <a:pt x="346" y="233"/>
                  </a:cubicBezTo>
                  <a:cubicBezTo>
                    <a:pt x="341" y="225"/>
                    <a:pt x="356" y="225"/>
                    <a:pt x="365" y="239"/>
                  </a:cubicBezTo>
                  <a:cubicBezTo>
                    <a:pt x="375" y="254"/>
                    <a:pt x="375" y="236"/>
                    <a:pt x="364" y="223"/>
                  </a:cubicBezTo>
                  <a:cubicBezTo>
                    <a:pt x="353" y="210"/>
                    <a:pt x="367" y="208"/>
                    <a:pt x="385" y="225"/>
                  </a:cubicBezTo>
                  <a:cubicBezTo>
                    <a:pt x="403" y="241"/>
                    <a:pt x="400" y="216"/>
                    <a:pt x="383" y="208"/>
                  </a:cubicBezTo>
                  <a:cubicBezTo>
                    <a:pt x="367" y="200"/>
                    <a:pt x="374" y="194"/>
                    <a:pt x="378" y="177"/>
                  </a:cubicBezTo>
                  <a:cubicBezTo>
                    <a:pt x="383" y="161"/>
                    <a:pt x="410" y="179"/>
                    <a:pt x="414" y="156"/>
                  </a:cubicBezTo>
                  <a:cubicBezTo>
                    <a:pt x="419" y="133"/>
                    <a:pt x="444" y="163"/>
                    <a:pt x="453" y="140"/>
                  </a:cubicBezTo>
                  <a:cubicBezTo>
                    <a:pt x="460" y="125"/>
                    <a:pt x="493" y="129"/>
                    <a:pt x="486" y="142"/>
                  </a:cubicBezTo>
                  <a:cubicBezTo>
                    <a:pt x="479" y="155"/>
                    <a:pt x="504" y="140"/>
                    <a:pt x="525" y="148"/>
                  </a:cubicBezTo>
                  <a:cubicBezTo>
                    <a:pt x="546" y="156"/>
                    <a:pt x="603" y="129"/>
                    <a:pt x="590" y="138"/>
                  </a:cubicBezTo>
                  <a:cubicBezTo>
                    <a:pt x="610" y="116"/>
                    <a:pt x="593" y="96"/>
                    <a:pt x="595" y="80"/>
                  </a:cubicBezTo>
                  <a:cubicBezTo>
                    <a:pt x="596" y="64"/>
                    <a:pt x="619" y="72"/>
                    <a:pt x="624" y="49"/>
                  </a:cubicBezTo>
                  <a:cubicBezTo>
                    <a:pt x="629" y="26"/>
                    <a:pt x="616" y="26"/>
                    <a:pt x="598" y="13"/>
                  </a:cubicBezTo>
                  <a:cubicBezTo>
                    <a:pt x="580" y="0"/>
                    <a:pt x="572" y="8"/>
                    <a:pt x="582" y="31"/>
                  </a:cubicBezTo>
                  <a:cubicBezTo>
                    <a:pt x="592" y="54"/>
                    <a:pt x="517" y="28"/>
                    <a:pt x="525" y="39"/>
                  </a:cubicBezTo>
                  <a:cubicBezTo>
                    <a:pt x="533" y="51"/>
                    <a:pt x="499" y="54"/>
                    <a:pt x="484" y="44"/>
                  </a:cubicBezTo>
                  <a:cubicBezTo>
                    <a:pt x="469" y="34"/>
                    <a:pt x="463" y="46"/>
                    <a:pt x="445" y="34"/>
                  </a:cubicBezTo>
                  <a:cubicBezTo>
                    <a:pt x="427" y="23"/>
                    <a:pt x="432" y="42"/>
                    <a:pt x="409" y="26"/>
                  </a:cubicBezTo>
                  <a:cubicBezTo>
                    <a:pt x="386" y="10"/>
                    <a:pt x="370" y="23"/>
                    <a:pt x="357" y="39"/>
                  </a:cubicBezTo>
                  <a:cubicBezTo>
                    <a:pt x="344" y="55"/>
                    <a:pt x="326" y="38"/>
                    <a:pt x="284" y="48"/>
                  </a:cubicBezTo>
                  <a:cubicBezTo>
                    <a:pt x="267" y="51"/>
                    <a:pt x="272" y="46"/>
                    <a:pt x="268" y="68"/>
                  </a:cubicBezTo>
                  <a:cubicBezTo>
                    <a:pt x="263" y="91"/>
                    <a:pt x="253" y="90"/>
                    <a:pt x="230" y="73"/>
                  </a:cubicBezTo>
                  <a:cubicBezTo>
                    <a:pt x="207" y="57"/>
                    <a:pt x="212" y="77"/>
                    <a:pt x="194" y="99"/>
                  </a:cubicBezTo>
                  <a:cubicBezTo>
                    <a:pt x="176" y="122"/>
                    <a:pt x="144" y="120"/>
                    <a:pt x="116" y="124"/>
                  </a:cubicBezTo>
                  <a:cubicBezTo>
                    <a:pt x="88" y="127"/>
                    <a:pt x="88" y="114"/>
                    <a:pt x="71" y="137"/>
                  </a:cubicBezTo>
                  <a:cubicBezTo>
                    <a:pt x="72" y="177"/>
                    <a:pt x="49" y="205"/>
                    <a:pt x="44" y="231"/>
                  </a:cubicBezTo>
                  <a:cubicBezTo>
                    <a:pt x="39" y="257"/>
                    <a:pt x="28" y="272"/>
                    <a:pt x="15" y="275"/>
                  </a:cubicBezTo>
                  <a:cubicBezTo>
                    <a:pt x="2" y="278"/>
                    <a:pt x="28" y="294"/>
                    <a:pt x="10" y="299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90" name="Freeform 30"/>
            <p:cNvSpPr>
              <a:spLocks/>
            </p:cNvSpPr>
            <p:nvPr userDrawn="1"/>
          </p:nvSpPr>
          <p:spPr bwMode="auto">
            <a:xfrm>
              <a:off x="1213051" y="3508193"/>
              <a:ext cx="613236" cy="583337"/>
            </a:xfrm>
            <a:custGeom>
              <a:avLst/>
              <a:gdLst>
                <a:gd name="T0" fmla="*/ 697 w 1242"/>
                <a:gd name="T1" fmla="*/ 154 h 1181"/>
                <a:gd name="T2" fmla="*/ 604 w 1242"/>
                <a:gd name="T3" fmla="*/ 214 h 1181"/>
                <a:gd name="T4" fmla="*/ 601 w 1242"/>
                <a:gd name="T5" fmla="*/ 289 h 1181"/>
                <a:gd name="T6" fmla="*/ 688 w 1242"/>
                <a:gd name="T7" fmla="*/ 386 h 1181"/>
                <a:gd name="T8" fmla="*/ 797 w 1242"/>
                <a:gd name="T9" fmla="*/ 564 h 1181"/>
                <a:gd name="T10" fmla="*/ 915 w 1242"/>
                <a:gd name="T11" fmla="*/ 643 h 1181"/>
                <a:gd name="T12" fmla="*/ 999 w 1242"/>
                <a:gd name="T13" fmla="*/ 679 h 1181"/>
                <a:gd name="T14" fmla="*/ 1100 w 1242"/>
                <a:gd name="T15" fmla="*/ 756 h 1181"/>
                <a:gd name="T16" fmla="*/ 1210 w 1242"/>
                <a:gd name="T17" fmla="*/ 834 h 1181"/>
                <a:gd name="T18" fmla="*/ 1220 w 1242"/>
                <a:gd name="T19" fmla="*/ 902 h 1181"/>
                <a:gd name="T20" fmla="*/ 1129 w 1242"/>
                <a:gd name="T21" fmla="*/ 850 h 1181"/>
                <a:gd name="T22" fmla="*/ 1085 w 1242"/>
                <a:gd name="T23" fmla="*/ 887 h 1181"/>
                <a:gd name="T24" fmla="*/ 1092 w 1242"/>
                <a:gd name="T25" fmla="*/ 936 h 1181"/>
                <a:gd name="T26" fmla="*/ 1142 w 1242"/>
                <a:gd name="T27" fmla="*/ 1008 h 1181"/>
                <a:gd name="T28" fmla="*/ 1108 w 1242"/>
                <a:gd name="T29" fmla="*/ 1068 h 1181"/>
                <a:gd name="T30" fmla="*/ 1007 w 1242"/>
                <a:gd name="T31" fmla="*/ 1180 h 1181"/>
                <a:gd name="T32" fmla="*/ 999 w 1242"/>
                <a:gd name="T33" fmla="*/ 1064 h 1181"/>
                <a:gd name="T34" fmla="*/ 964 w 1242"/>
                <a:gd name="T35" fmla="*/ 925 h 1181"/>
                <a:gd name="T36" fmla="*/ 901 w 1242"/>
                <a:gd name="T37" fmla="*/ 881 h 1181"/>
                <a:gd name="T38" fmla="*/ 828 w 1242"/>
                <a:gd name="T39" fmla="*/ 824 h 1181"/>
                <a:gd name="T40" fmla="*/ 741 w 1242"/>
                <a:gd name="T41" fmla="*/ 756 h 1181"/>
                <a:gd name="T42" fmla="*/ 617 w 1242"/>
                <a:gd name="T43" fmla="*/ 687 h 1181"/>
                <a:gd name="T44" fmla="*/ 556 w 1242"/>
                <a:gd name="T45" fmla="*/ 625 h 1181"/>
                <a:gd name="T46" fmla="*/ 486 w 1242"/>
                <a:gd name="T47" fmla="*/ 566 h 1181"/>
                <a:gd name="T48" fmla="*/ 399 w 1242"/>
                <a:gd name="T49" fmla="*/ 442 h 1181"/>
                <a:gd name="T50" fmla="*/ 178 w 1242"/>
                <a:gd name="T51" fmla="*/ 355 h 1181"/>
                <a:gd name="T52" fmla="*/ 86 w 1242"/>
                <a:gd name="T53" fmla="*/ 411 h 1181"/>
                <a:gd name="T54" fmla="*/ 52 w 1242"/>
                <a:gd name="T55" fmla="*/ 370 h 1181"/>
                <a:gd name="T56" fmla="*/ 36 w 1242"/>
                <a:gd name="T57" fmla="*/ 277 h 1181"/>
                <a:gd name="T58" fmla="*/ 39 w 1242"/>
                <a:gd name="T59" fmla="*/ 206 h 1181"/>
                <a:gd name="T60" fmla="*/ 17 w 1242"/>
                <a:gd name="T61" fmla="*/ 135 h 1181"/>
                <a:gd name="T62" fmla="*/ 108 w 1242"/>
                <a:gd name="T63" fmla="*/ 126 h 1181"/>
                <a:gd name="T64" fmla="*/ 170 w 1242"/>
                <a:gd name="T65" fmla="*/ 95 h 1181"/>
                <a:gd name="T66" fmla="*/ 238 w 1242"/>
                <a:gd name="T67" fmla="*/ 107 h 1181"/>
                <a:gd name="T68" fmla="*/ 288 w 1242"/>
                <a:gd name="T69" fmla="*/ 85 h 1181"/>
                <a:gd name="T70" fmla="*/ 321 w 1242"/>
                <a:gd name="T71" fmla="*/ 79 h 1181"/>
                <a:gd name="T72" fmla="*/ 341 w 1242"/>
                <a:gd name="T73" fmla="*/ 42 h 1181"/>
                <a:gd name="T74" fmla="*/ 430 w 1242"/>
                <a:gd name="T75" fmla="*/ 24 h 1181"/>
                <a:gd name="T76" fmla="*/ 539 w 1242"/>
                <a:gd name="T77" fmla="*/ 24 h 1181"/>
                <a:gd name="T78" fmla="*/ 608 w 1242"/>
                <a:gd name="T79" fmla="*/ 60 h 1181"/>
                <a:gd name="T80" fmla="*/ 686 w 1242"/>
                <a:gd name="T81" fmla="*/ 103 h 1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242" h="1181">
                  <a:moveTo>
                    <a:pt x="727" y="170"/>
                  </a:moveTo>
                  <a:cubicBezTo>
                    <a:pt x="705" y="175"/>
                    <a:pt x="709" y="131"/>
                    <a:pt x="697" y="154"/>
                  </a:cubicBezTo>
                  <a:cubicBezTo>
                    <a:pt x="686" y="177"/>
                    <a:pt x="691" y="180"/>
                    <a:pt x="658" y="185"/>
                  </a:cubicBezTo>
                  <a:cubicBezTo>
                    <a:pt x="626" y="190"/>
                    <a:pt x="588" y="191"/>
                    <a:pt x="604" y="214"/>
                  </a:cubicBezTo>
                  <a:cubicBezTo>
                    <a:pt x="621" y="237"/>
                    <a:pt x="621" y="255"/>
                    <a:pt x="604" y="256"/>
                  </a:cubicBezTo>
                  <a:cubicBezTo>
                    <a:pt x="588" y="258"/>
                    <a:pt x="588" y="271"/>
                    <a:pt x="601" y="289"/>
                  </a:cubicBezTo>
                  <a:cubicBezTo>
                    <a:pt x="614" y="307"/>
                    <a:pt x="596" y="334"/>
                    <a:pt x="618" y="354"/>
                  </a:cubicBezTo>
                  <a:cubicBezTo>
                    <a:pt x="639" y="373"/>
                    <a:pt x="661" y="364"/>
                    <a:pt x="688" y="386"/>
                  </a:cubicBezTo>
                  <a:cubicBezTo>
                    <a:pt x="714" y="409"/>
                    <a:pt x="722" y="432"/>
                    <a:pt x="740" y="458"/>
                  </a:cubicBezTo>
                  <a:cubicBezTo>
                    <a:pt x="758" y="484"/>
                    <a:pt x="762" y="526"/>
                    <a:pt x="797" y="564"/>
                  </a:cubicBezTo>
                  <a:cubicBezTo>
                    <a:pt x="826" y="596"/>
                    <a:pt x="830" y="599"/>
                    <a:pt x="856" y="621"/>
                  </a:cubicBezTo>
                  <a:cubicBezTo>
                    <a:pt x="882" y="644"/>
                    <a:pt x="896" y="629"/>
                    <a:pt x="915" y="643"/>
                  </a:cubicBezTo>
                  <a:cubicBezTo>
                    <a:pt x="935" y="655"/>
                    <a:pt x="964" y="638"/>
                    <a:pt x="987" y="651"/>
                  </a:cubicBezTo>
                  <a:cubicBezTo>
                    <a:pt x="1010" y="664"/>
                    <a:pt x="1010" y="671"/>
                    <a:pt x="999" y="679"/>
                  </a:cubicBezTo>
                  <a:cubicBezTo>
                    <a:pt x="987" y="687"/>
                    <a:pt x="958" y="694"/>
                    <a:pt x="999" y="713"/>
                  </a:cubicBezTo>
                  <a:cubicBezTo>
                    <a:pt x="1039" y="733"/>
                    <a:pt x="1070" y="734"/>
                    <a:pt x="1100" y="756"/>
                  </a:cubicBezTo>
                  <a:cubicBezTo>
                    <a:pt x="1129" y="777"/>
                    <a:pt x="1134" y="796"/>
                    <a:pt x="1148" y="803"/>
                  </a:cubicBezTo>
                  <a:cubicBezTo>
                    <a:pt x="1163" y="809"/>
                    <a:pt x="1189" y="814"/>
                    <a:pt x="1210" y="834"/>
                  </a:cubicBezTo>
                  <a:cubicBezTo>
                    <a:pt x="1231" y="853"/>
                    <a:pt x="1242" y="874"/>
                    <a:pt x="1230" y="876"/>
                  </a:cubicBezTo>
                  <a:cubicBezTo>
                    <a:pt x="1219" y="878"/>
                    <a:pt x="1236" y="912"/>
                    <a:pt x="1220" y="902"/>
                  </a:cubicBezTo>
                  <a:cubicBezTo>
                    <a:pt x="1204" y="892"/>
                    <a:pt x="1202" y="871"/>
                    <a:pt x="1178" y="856"/>
                  </a:cubicBezTo>
                  <a:cubicBezTo>
                    <a:pt x="1165" y="848"/>
                    <a:pt x="1139" y="865"/>
                    <a:pt x="1129" y="850"/>
                  </a:cubicBezTo>
                  <a:cubicBezTo>
                    <a:pt x="1119" y="835"/>
                    <a:pt x="1111" y="835"/>
                    <a:pt x="1103" y="850"/>
                  </a:cubicBezTo>
                  <a:cubicBezTo>
                    <a:pt x="1095" y="865"/>
                    <a:pt x="1080" y="879"/>
                    <a:pt x="1085" y="887"/>
                  </a:cubicBezTo>
                  <a:cubicBezTo>
                    <a:pt x="1090" y="895"/>
                    <a:pt x="1082" y="907"/>
                    <a:pt x="1079" y="915"/>
                  </a:cubicBezTo>
                  <a:cubicBezTo>
                    <a:pt x="1076" y="923"/>
                    <a:pt x="1074" y="930"/>
                    <a:pt x="1092" y="936"/>
                  </a:cubicBezTo>
                  <a:cubicBezTo>
                    <a:pt x="1110" y="943"/>
                    <a:pt x="1117" y="955"/>
                    <a:pt x="1121" y="972"/>
                  </a:cubicBezTo>
                  <a:cubicBezTo>
                    <a:pt x="1124" y="988"/>
                    <a:pt x="1148" y="991"/>
                    <a:pt x="1142" y="1008"/>
                  </a:cubicBezTo>
                  <a:cubicBezTo>
                    <a:pt x="1135" y="1024"/>
                    <a:pt x="1117" y="1004"/>
                    <a:pt x="1111" y="1021"/>
                  </a:cubicBezTo>
                  <a:cubicBezTo>
                    <a:pt x="1104" y="1037"/>
                    <a:pt x="1118" y="1049"/>
                    <a:pt x="1108" y="1068"/>
                  </a:cubicBezTo>
                  <a:cubicBezTo>
                    <a:pt x="1099" y="1088"/>
                    <a:pt x="1077" y="1082"/>
                    <a:pt x="1065" y="1125"/>
                  </a:cubicBezTo>
                  <a:cubicBezTo>
                    <a:pt x="1054" y="1167"/>
                    <a:pt x="1029" y="1181"/>
                    <a:pt x="1007" y="1180"/>
                  </a:cubicBezTo>
                  <a:cubicBezTo>
                    <a:pt x="984" y="1179"/>
                    <a:pt x="969" y="1157"/>
                    <a:pt x="986" y="1136"/>
                  </a:cubicBezTo>
                  <a:cubicBezTo>
                    <a:pt x="1019" y="1092"/>
                    <a:pt x="973" y="1084"/>
                    <a:pt x="999" y="1064"/>
                  </a:cubicBezTo>
                  <a:cubicBezTo>
                    <a:pt x="1042" y="1031"/>
                    <a:pt x="1013" y="1043"/>
                    <a:pt x="1005" y="1017"/>
                  </a:cubicBezTo>
                  <a:cubicBezTo>
                    <a:pt x="997" y="991"/>
                    <a:pt x="968" y="959"/>
                    <a:pt x="964" y="925"/>
                  </a:cubicBezTo>
                  <a:cubicBezTo>
                    <a:pt x="961" y="890"/>
                    <a:pt x="963" y="885"/>
                    <a:pt x="943" y="894"/>
                  </a:cubicBezTo>
                  <a:cubicBezTo>
                    <a:pt x="923" y="903"/>
                    <a:pt x="924" y="889"/>
                    <a:pt x="901" y="881"/>
                  </a:cubicBezTo>
                  <a:cubicBezTo>
                    <a:pt x="878" y="873"/>
                    <a:pt x="858" y="860"/>
                    <a:pt x="871" y="850"/>
                  </a:cubicBezTo>
                  <a:cubicBezTo>
                    <a:pt x="885" y="840"/>
                    <a:pt x="842" y="822"/>
                    <a:pt x="828" y="824"/>
                  </a:cubicBezTo>
                  <a:cubicBezTo>
                    <a:pt x="813" y="825"/>
                    <a:pt x="818" y="775"/>
                    <a:pt x="801" y="790"/>
                  </a:cubicBezTo>
                  <a:cubicBezTo>
                    <a:pt x="771" y="817"/>
                    <a:pt x="759" y="757"/>
                    <a:pt x="741" y="756"/>
                  </a:cubicBezTo>
                  <a:cubicBezTo>
                    <a:pt x="723" y="754"/>
                    <a:pt x="692" y="758"/>
                    <a:pt x="679" y="745"/>
                  </a:cubicBezTo>
                  <a:cubicBezTo>
                    <a:pt x="666" y="732"/>
                    <a:pt x="632" y="695"/>
                    <a:pt x="617" y="687"/>
                  </a:cubicBezTo>
                  <a:cubicBezTo>
                    <a:pt x="603" y="679"/>
                    <a:pt x="595" y="663"/>
                    <a:pt x="595" y="655"/>
                  </a:cubicBezTo>
                  <a:cubicBezTo>
                    <a:pt x="595" y="647"/>
                    <a:pt x="567" y="642"/>
                    <a:pt x="556" y="625"/>
                  </a:cubicBezTo>
                  <a:cubicBezTo>
                    <a:pt x="544" y="609"/>
                    <a:pt x="543" y="583"/>
                    <a:pt x="526" y="586"/>
                  </a:cubicBezTo>
                  <a:cubicBezTo>
                    <a:pt x="510" y="590"/>
                    <a:pt x="491" y="590"/>
                    <a:pt x="486" y="566"/>
                  </a:cubicBezTo>
                  <a:cubicBezTo>
                    <a:pt x="481" y="542"/>
                    <a:pt x="446" y="495"/>
                    <a:pt x="425" y="487"/>
                  </a:cubicBezTo>
                  <a:cubicBezTo>
                    <a:pt x="404" y="479"/>
                    <a:pt x="425" y="460"/>
                    <a:pt x="399" y="442"/>
                  </a:cubicBezTo>
                  <a:cubicBezTo>
                    <a:pt x="373" y="424"/>
                    <a:pt x="380" y="382"/>
                    <a:pt x="316" y="355"/>
                  </a:cubicBezTo>
                  <a:cubicBezTo>
                    <a:pt x="244" y="326"/>
                    <a:pt x="202" y="328"/>
                    <a:pt x="178" y="355"/>
                  </a:cubicBezTo>
                  <a:cubicBezTo>
                    <a:pt x="153" y="383"/>
                    <a:pt x="104" y="396"/>
                    <a:pt x="86" y="411"/>
                  </a:cubicBezTo>
                  <a:cubicBezTo>
                    <a:pt x="83" y="413"/>
                    <a:pt x="89" y="410"/>
                    <a:pt x="86" y="411"/>
                  </a:cubicBezTo>
                  <a:cubicBezTo>
                    <a:pt x="86" y="411"/>
                    <a:pt x="82" y="406"/>
                    <a:pt x="88" y="393"/>
                  </a:cubicBezTo>
                  <a:cubicBezTo>
                    <a:pt x="99" y="371"/>
                    <a:pt x="77" y="372"/>
                    <a:pt x="52" y="370"/>
                  </a:cubicBezTo>
                  <a:cubicBezTo>
                    <a:pt x="28" y="368"/>
                    <a:pt x="39" y="359"/>
                    <a:pt x="29" y="326"/>
                  </a:cubicBezTo>
                  <a:cubicBezTo>
                    <a:pt x="20" y="294"/>
                    <a:pt x="29" y="299"/>
                    <a:pt x="36" y="277"/>
                  </a:cubicBezTo>
                  <a:cubicBezTo>
                    <a:pt x="43" y="256"/>
                    <a:pt x="0" y="251"/>
                    <a:pt x="7" y="238"/>
                  </a:cubicBezTo>
                  <a:cubicBezTo>
                    <a:pt x="13" y="225"/>
                    <a:pt x="26" y="224"/>
                    <a:pt x="39" y="206"/>
                  </a:cubicBezTo>
                  <a:cubicBezTo>
                    <a:pt x="52" y="188"/>
                    <a:pt x="23" y="203"/>
                    <a:pt x="23" y="185"/>
                  </a:cubicBezTo>
                  <a:cubicBezTo>
                    <a:pt x="23" y="167"/>
                    <a:pt x="10" y="172"/>
                    <a:pt x="17" y="135"/>
                  </a:cubicBezTo>
                  <a:cubicBezTo>
                    <a:pt x="36" y="141"/>
                    <a:pt x="46" y="126"/>
                    <a:pt x="69" y="131"/>
                  </a:cubicBezTo>
                  <a:cubicBezTo>
                    <a:pt x="91" y="136"/>
                    <a:pt x="103" y="141"/>
                    <a:pt x="108" y="126"/>
                  </a:cubicBezTo>
                  <a:cubicBezTo>
                    <a:pt x="113" y="112"/>
                    <a:pt x="134" y="89"/>
                    <a:pt x="150" y="79"/>
                  </a:cubicBezTo>
                  <a:cubicBezTo>
                    <a:pt x="166" y="69"/>
                    <a:pt x="174" y="76"/>
                    <a:pt x="170" y="95"/>
                  </a:cubicBezTo>
                  <a:cubicBezTo>
                    <a:pt x="165" y="115"/>
                    <a:pt x="196" y="123"/>
                    <a:pt x="210" y="129"/>
                  </a:cubicBezTo>
                  <a:cubicBezTo>
                    <a:pt x="225" y="136"/>
                    <a:pt x="220" y="113"/>
                    <a:pt x="238" y="107"/>
                  </a:cubicBezTo>
                  <a:cubicBezTo>
                    <a:pt x="256" y="100"/>
                    <a:pt x="253" y="53"/>
                    <a:pt x="262" y="69"/>
                  </a:cubicBezTo>
                  <a:cubicBezTo>
                    <a:pt x="272" y="85"/>
                    <a:pt x="275" y="89"/>
                    <a:pt x="288" y="85"/>
                  </a:cubicBezTo>
                  <a:cubicBezTo>
                    <a:pt x="302" y="82"/>
                    <a:pt x="308" y="84"/>
                    <a:pt x="316" y="94"/>
                  </a:cubicBezTo>
                  <a:cubicBezTo>
                    <a:pt x="324" y="103"/>
                    <a:pt x="324" y="87"/>
                    <a:pt x="321" y="79"/>
                  </a:cubicBezTo>
                  <a:cubicBezTo>
                    <a:pt x="318" y="71"/>
                    <a:pt x="303" y="47"/>
                    <a:pt x="321" y="53"/>
                  </a:cubicBezTo>
                  <a:cubicBezTo>
                    <a:pt x="339" y="60"/>
                    <a:pt x="344" y="64"/>
                    <a:pt x="341" y="42"/>
                  </a:cubicBezTo>
                  <a:cubicBezTo>
                    <a:pt x="368" y="32"/>
                    <a:pt x="367" y="30"/>
                    <a:pt x="388" y="43"/>
                  </a:cubicBezTo>
                  <a:cubicBezTo>
                    <a:pt x="409" y="56"/>
                    <a:pt x="409" y="25"/>
                    <a:pt x="430" y="24"/>
                  </a:cubicBezTo>
                  <a:cubicBezTo>
                    <a:pt x="451" y="22"/>
                    <a:pt x="483" y="25"/>
                    <a:pt x="500" y="12"/>
                  </a:cubicBezTo>
                  <a:cubicBezTo>
                    <a:pt x="517" y="0"/>
                    <a:pt x="538" y="6"/>
                    <a:pt x="539" y="24"/>
                  </a:cubicBezTo>
                  <a:cubicBezTo>
                    <a:pt x="541" y="42"/>
                    <a:pt x="557" y="27"/>
                    <a:pt x="567" y="40"/>
                  </a:cubicBezTo>
                  <a:cubicBezTo>
                    <a:pt x="577" y="53"/>
                    <a:pt x="596" y="47"/>
                    <a:pt x="608" y="60"/>
                  </a:cubicBezTo>
                  <a:cubicBezTo>
                    <a:pt x="619" y="73"/>
                    <a:pt x="679" y="59"/>
                    <a:pt x="672" y="72"/>
                  </a:cubicBezTo>
                  <a:cubicBezTo>
                    <a:pt x="660" y="95"/>
                    <a:pt x="696" y="85"/>
                    <a:pt x="686" y="103"/>
                  </a:cubicBezTo>
                  <a:cubicBezTo>
                    <a:pt x="676" y="121"/>
                    <a:pt x="741" y="129"/>
                    <a:pt x="727" y="170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91" name="Freeform 31"/>
            <p:cNvSpPr>
              <a:spLocks/>
            </p:cNvSpPr>
            <p:nvPr userDrawn="1"/>
          </p:nvSpPr>
          <p:spPr bwMode="auto">
            <a:xfrm>
              <a:off x="1539009" y="3514048"/>
              <a:ext cx="529812" cy="384292"/>
            </a:xfrm>
            <a:custGeom>
              <a:avLst/>
              <a:gdLst>
                <a:gd name="T0" fmla="*/ 652 w 1073"/>
                <a:gd name="T1" fmla="*/ 606 h 778"/>
                <a:gd name="T2" fmla="*/ 619 w 1073"/>
                <a:gd name="T3" fmla="*/ 586 h 778"/>
                <a:gd name="T4" fmla="*/ 575 w 1073"/>
                <a:gd name="T5" fmla="*/ 552 h 778"/>
                <a:gd name="T6" fmla="*/ 593 w 1073"/>
                <a:gd name="T7" fmla="*/ 539 h 778"/>
                <a:gd name="T8" fmla="*/ 572 w 1073"/>
                <a:gd name="T9" fmla="*/ 535 h 778"/>
                <a:gd name="T10" fmla="*/ 541 w 1073"/>
                <a:gd name="T11" fmla="*/ 532 h 778"/>
                <a:gd name="T12" fmla="*/ 464 w 1073"/>
                <a:gd name="T13" fmla="*/ 508 h 778"/>
                <a:gd name="T14" fmla="*/ 459 w 1073"/>
                <a:gd name="T15" fmla="*/ 490 h 778"/>
                <a:gd name="T16" fmla="*/ 391 w 1073"/>
                <a:gd name="T17" fmla="*/ 441 h 778"/>
                <a:gd name="T18" fmla="*/ 353 w 1073"/>
                <a:gd name="T19" fmla="*/ 439 h 778"/>
                <a:gd name="T20" fmla="*/ 292 w 1073"/>
                <a:gd name="T21" fmla="*/ 392 h 778"/>
                <a:gd name="T22" fmla="*/ 238 w 1073"/>
                <a:gd name="T23" fmla="*/ 332 h 778"/>
                <a:gd name="T24" fmla="*/ 223 w 1073"/>
                <a:gd name="T25" fmla="*/ 316 h 778"/>
                <a:gd name="T26" fmla="*/ 164 w 1073"/>
                <a:gd name="T27" fmla="*/ 261 h 778"/>
                <a:gd name="T28" fmla="*/ 137 w 1073"/>
                <a:gd name="T29" fmla="*/ 194 h 778"/>
                <a:gd name="T30" fmla="*/ 116 w 1073"/>
                <a:gd name="T31" fmla="*/ 249 h 778"/>
                <a:gd name="T32" fmla="*/ 85 w 1073"/>
                <a:gd name="T33" fmla="*/ 249 h 778"/>
                <a:gd name="T34" fmla="*/ 65 w 1073"/>
                <a:gd name="T35" fmla="*/ 179 h 778"/>
                <a:gd name="T36" fmla="*/ 67 w 1073"/>
                <a:gd name="T37" fmla="*/ 158 h 778"/>
                <a:gd name="T38" fmla="*/ 26 w 1073"/>
                <a:gd name="T39" fmla="*/ 91 h 778"/>
                <a:gd name="T40" fmla="*/ 12 w 1073"/>
                <a:gd name="T41" fmla="*/ 60 h 778"/>
                <a:gd name="T42" fmla="*/ 115 w 1073"/>
                <a:gd name="T43" fmla="*/ 59 h 778"/>
                <a:gd name="T44" fmla="*/ 179 w 1073"/>
                <a:gd name="T45" fmla="*/ 17 h 778"/>
                <a:gd name="T46" fmla="*/ 211 w 1073"/>
                <a:gd name="T47" fmla="*/ 15 h 778"/>
                <a:gd name="T48" fmla="*/ 247 w 1073"/>
                <a:gd name="T49" fmla="*/ 17 h 778"/>
                <a:gd name="T50" fmla="*/ 288 w 1073"/>
                <a:gd name="T51" fmla="*/ 7 h 778"/>
                <a:gd name="T52" fmla="*/ 319 w 1073"/>
                <a:gd name="T53" fmla="*/ 36 h 778"/>
                <a:gd name="T54" fmla="*/ 342 w 1073"/>
                <a:gd name="T55" fmla="*/ 73 h 778"/>
                <a:gd name="T56" fmla="*/ 404 w 1073"/>
                <a:gd name="T57" fmla="*/ 101 h 778"/>
                <a:gd name="T58" fmla="*/ 464 w 1073"/>
                <a:gd name="T59" fmla="*/ 127 h 778"/>
                <a:gd name="T60" fmla="*/ 505 w 1073"/>
                <a:gd name="T61" fmla="*/ 139 h 778"/>
                <a:gd name="T62" fmla="*/ 534 w 1073"/>
                <a:gd name="T63" fmla="*/ 106 h 778"/>
                <a:gd name="T64" fmla="*/ 614 w 1073"/>
                <a:gd name="T65" fmla="*/ 93 h 778"/>
                <a:gd name="T66" fmla="*/ 663 w 1073"/>
                <a:gd name="T67" fmla="*/ 96 h 778"/>
                <a:gd name="T68" fmla="*/ 733 w 1073"/>
                <a:gd name="T69" fmla="*/ 96 h 778"/>
                <a:gd name="T70" fmla="*/ 764 w 1073"/>
                <a:gd name="T71" fmla="*/ 150 h 778"/>
                <a:gd name="T72" fmla="*/ 801 w 1073"/>
                <a:gd name="T73" fmla="*/ 189 h 778"/>
                <a:gd name="T74" fmla="*/ 835 w 1073"/>
                <a:gd name="T75" fmla="*/ 225 h 778"/>
                <a:gd name="T76" fmla="*/ 824 w 1073"/>
                <a:gd name="T77" fmla="*/ 254 h 778"/>
                <a:gd name="T78" fmla="*/ 871 w 1073"/>
                <a:gd name="T79" fmla="*/ 275 h 778"/>
                <a:gd name="T80" fmla="*/ 916 w 1073"/>
                <a:gd name="T81" fmla="*/ 316 h 778"/>
                <a:gd name="T82" fmla="*/ 959 w 1073"/>
                <a:gd name="T83" fmla="*/ 300 h 778"/>
                <a:gd name="T84" fmla="*/ 941 w 1073"/>
                <a:gd name="T85" fmla="*/ 330 h 778"/>
                <a:gd name="T86" fmla="*/ 983 w 1073"/>
                <a:gd name="T87" fmla="*/ 352 h 778"/>
                <a:gd name="T88" fmla="*/ 964 w 1073"/>
                <a:gd name="T89" fmla="*/ 399 h 778"/>
                <a:gd name="T90" fmla="*/ 990 w 1073"/>
                <a:gd name="T91" fmla="*/ 465 h 778"/>
                <a:gd name="T92" fmla="*/ 987 w 1073"/>
                <a:gd name="T93" fmla="*/ 505 h 778"/>
                <a:gd name="T94" fmla="*/ 990 w 1073"/>
                <a:gd name="T95" fmla="*/ 550 h 778"/>
                <a:gd name="T96" fmla="*/ 1013 w 1073"/>
                <a:gd name="T97" fmla="*/ 586 h 778"/>
                <a:gd name="T98" fmla="*/ 1065 w 1073"/>
                <a:gd name="T99" fmla="*/ 689 h 778"/>
                <a:gd name="T100" fmla="*/ 1049 w 1073"/>
                <a:gd name="T101" fmla="*/ 709 h 778"/>
                <a:gd name="T102" fmla="*/ 1011 w 1073"/>
                <a:gd name="T103" fmla="*/ 714 h 778"/>
                <a:gd name="T104" fmla="*/ 975 w 1073"/>
                <a:gd name="T105" fmla="*/ 740 h 778"/>
                <a:gd name="T106" fmla="*/ 897 w 1073"/>
                <a:gd name="T107" fmla="*/ 765 h 778"/>
                <a:gd name="T108" fmla="*/ 852 w 1073"/>
                <a:gd name="T109" fmla="*/ 778 h 778"/>
                <a:gd name="T110" fmla="*/ 794 w 1073"/>
                <a:gd name="T111" fmla="*/ 698 h 778"/>
                <a:gd name="T112" fmla="*/ 773 w 1073"/>
                <a:gd name="T113" fmla="*/ 657 h 778"/>
                <a:gd name="T114" fmla="*/ 751 w 1073"/>
                <a:gd name="T115" fmla="*/ 589 h 778"/>
                <a:gd name="T116" fmla="*/ 680 w 1073"/>
                <a:gd name="T117" fmla="*/ 561 h 778"/>
                <a:gd name="T118" fmla="*/ 654 w 1073"/>
                <a:gd name="T119" fmla="*/ 589 h 778"/>
                <a:gd name="T120" fmla="*/ 652 w 1073"/>
                <a:gd name="T121" fmla="*/ 606 h 7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073" h="778">
                  <a:moveTo>
                    <a:pt x="652" y="606"/>
                  </a:moveTo>
                  <a:cubicBezTo>
                    <a:pt x="644" y="595"/>
                    <a:pt x="637" y="591"/>
                    <a:pt x="619" y="586"/>
                  </a:cubicBezTo>
                  <a:cubicBezTo>
                    <a:pt x="601" y="581"/>
                    <a:pt x="598" y="561"/>
                    <a:pt x="575" y="552"/>
                  </a:cubicBezTo>
                  <a:cubicBezTo>
                    <a:pt x="552" y="542"/>
                    <a:pt x="581" y="540"/>
                    <a:pt x="593" y="539"/>
                  </a:cubicBezTo>
                  <a:cubicBezTo>
                    <a:pt x="604" y="537"/>
                    <a:pt x="583" y="532"/>
                    <a:pt x="572" y="535"/>
                  </a:cubicBezTo>
                  <a:cubicBezTo>
                    <a:pt x="560" y="539"/>
                    <a:pt x="560" y="538"/>
                    <a:pt x="541" y="532"/>
                  </a:cubicBezTo>
                  <a:cubicBezTo>
                    <a:pt x="505" y="521"/>
                    <a:pt x="484" y="521"/>
                    <a:pt x="464" y="508"/>
                  </a:cubicBezTo>
                  <a:cubicBezTo>
                    <a:pt x="445" y="495"/>
                    <a:pt x="484" y="503"/>
                    <a:pt x="459" y="490"/>
                  </a:cubicBezTo>
                  <a:cubicBezTo>
                    <a:pt x="435" y="477"/>
                    <a:pt x="414" y="457"/>
                    <a:pt x="391" y="441"/>
                  </a:cubicBezTo>
                  <a:cubicBezTo>
                    <a:pt x="368" y="425"/>
                    <a:pt x="391" y="469"/>
                    <a:pt x="353" y="439"/>
                  </a:cubicBezTo>
                  <a:cubicBezTo>
                    <a:pt x="316" y="410"/>
                    <a:pt x="347" y="425"/>
                    <a:pt x="292" y="392"/>
                  </a:cubicBezTo>
                  <a:cubicBezTo>
                    <a:pt x="236" y="360"/>
                    <a:pt x="209" y="340"/>
                    <a:pt x="238" y="332"/>
                  </a:cubicBezTo>
                  <a:cubicBezTo>
                    <a:pt x="267" y="324"/>
                    <a:pt x="252" y="337"/>
                    <a:pt x="223" y="316"/>
                  </a:cubicBezTo>
                  <a:cubicBezTo>
                    <a:pt x="194" y="295"/>
                    <a:pt x="163" y="282"/>
                    <a:pt x="164" y="261"/>
                  </a:cubicBezTo>
                  <a:cubicBezTo>
                    <a:pt x="168" y="210"/>
                    <a:pt x="132" y="209"/>
                    <a:pt x="137" y="194"/>
                  </a:cubicBezTo>
                  <a:cubicBezTo>
                    <a:pt x="125" y="205"/>
                    <a:pt x="127" y="243"/>
                    <a:pt x="116" y="249"/>
                  </a:cubicBezTo>
                  <a:cubicBezTo>
                    <a:pt x="104" y="256"/>
                    <a:pt x="97" y="280"/>
                    <a:pt x="85" y="249"/>
                  </a:cubicBezTo>
                  <a:cubicBezTo>
                    <a:pt x="77" y="230"/>
                    <a:pt x="44" y="186"/>
                    <a:pt x="65" y="179"/>
                  </a:cubicBezTo>
                  <a:cubicBezTo>
                    <a:pt x="88" y="173"/>
                    <a:pt x="88" y="153"/>
                    <a:pt x="67" y="158"/>
                  </a:cubicBezTo>
                  <a:cubicBezTo>
                    <a:pt x="81" y="117"/>
                    <a:pt x="16" y="109"/>
                    <a:pt x="26" y="91"/>
                  </a:cubicBezTo>
                  <a:cubicBezTo>
                    <a:pt x="36" y="73"/>
                    <a:pt x="0" y="83"/>
                    <a:pt x="12" y="60"/>
                  </a:cubicBezTo>
                  <a:cubicBezTo>
                    <a:pt x="97" y="72"/>
                    <a:pt x="99" y="70"/>
                    <a:pt x="115" y="59"/>
                  </a:cubicBezTo>
                  <a:cubicBezTo>
                    <a:pt x="132" y="48"/>
                    <a:pt x="166" y="5"/>
                    <a:pt x="179" y="17"/>
                  </a:cubicBezTo>
                  <a:cubicBezTo>
                    <a:pt x="192" y="28"/>
                    <a:pt x="194" y="30"/>
                    <a:pt x="211" y="15"/>
                  </a:cubicBezTo>
                  <a:cubicBezTo>
                    <a:pt x="229" y="0"/>
                    <a:pt x="233" y="0"/>
                    <a:pt x="247" y="17"/>
                  </a:cubicBezTo>
                  <a:cubicBezTo>
                    <a:pt x="262" y="33"/>
                    <a:pt x="281" y="32"/>
                    <a:pt x="288" y="7"/>
                  </a:cubicBezTo>
                  <a:cubicBezTo>
                    <a:pt x="322" y="15"/>
                    <a:pt x="303" y="31"/>
                    <a:pt x="319" y="36"/>
                  </a:cubicBezTo>
                  <a:cubicBezTo>
                    <a:pt x="335" y="41"/>
                    <a:pt x="317" y="56"/>
                    <a:pt x="342" y="73"/>
                  </a:cubicBezTo>
                  <a:cubicBezTo>
                    <a:pt x="366" y="91"/>
                    <a:pt x="389" y="85"/>
                    <a:pt x="404" y="101"/>
                  </a:cubicBezTo>
                  <a:cubicBezTo>
                    <a:pt x="418" y="117"/>
                    <a:pt x="446" y="111"/>
                    <a:pt x="464" y="127"/>
                  </a:cubicBezTo>
                  <a:cubicBezTo>
                    <a:pt x="482" y="144"/>
                    <a:pt x="482" y="150"/>
                    <a:pt x="505" y="139"/>
                  </a:cubicBezTo>
                  <a:cubicBezTo>
                    <a:pt x="527" y="127"/>
                    <a:pt x="511" y="124"/>
                    <a:pt x="534" y="106"/>
                  </a:cubicBezTo>
                  <a:cubicBezTo>
                    <a:pt x="557" y="88"/>
                    <a:pt x="610" y="80"/>
                    <a:pt x="614" y="93"/>
                  </a:cubicBezTo>
                  <a:cubicBezTo>
                    <a:pt x="617" y="106"/>
                    <a:pt x="617" y="109"/>
                    <a:pt x="663" y="96"/>
                  </a:cubicBezTo>
                  <a:cubicBezTo>
                    <a:pt x="708" y="83"/>
                    <a:pt x="733" y="96"/>
                    <a:pt x="733" y="96"/>
                  </a:cubicBezTo>
                  <a:cubicBezTo>
                    <a:pt x="731" y="122"/>
                    <a:pt x="760" y="129"/>
                    <a:pt x="764" y="150"/>
                  </a:cubicBezTo>
                  <a:cubicBezTo>
                    <a:pt x="767" y="171"/>
                    <a:pt x="799" y="171"/>
                    <a:pt x="801" y="189"/>
                  </a:cubicBezTo>
                  <a:cubicBezTo>
                    <a:pt x="803" y="207"/>
                    <a:pt x="817" y="207"/>
                    <a:pt x="835" y="225"/>
                  </a:cubicBezTo>
                  <a:cubicBezTo>
                    <a:pt x="853" y="243"/>
                    <a:pt x="835" y="238"/>
                    <a:pt x="824" y="254"/>
                  </a:cubicBezTo>
                  <a:cubicBezTo>
                    <a:pt x="838" y="264"/>
                    <a:pt x="866" y="288"/>
                    <a:pt x="871" y="275"/>
                  </a:cubicBezTo>
                  <a:cubicBezTo>
                    <a:pt x="876" y="262"/>
                    <a:pt x="904" y="303"/>
                    <a:pt x="916" y="316"/>
                  </a:cubicBezTo>
                  <a:cubicBezTo>
                    <a:pt x="930" y="329"/>
                    <a:pt x="936" y="283"/>
                    <a:pt x="959" y="300"/>
                  </a:cubicBezTo>
                  <a:cubicBezTo>
                    <a:pt x="970" y="307"/>
                    <a:pt x="949" y="319"/>
                    <a:pt x="941" y="330"/>
                  </a:cubicBezTo>
                  <a:cubicBezTo>
                    <a:pt x="936" y="338"/>
                    <a:pt x="964" y="344"/>
                    <a:pt x="983" y="352"/>
                  </a:cubicBezTo>
                  <a:cubicBezTo>
                    <a:pt x="972" y="368"/>
                    <a:pt x="951" y="366"/>
                    <a:pt x="964" y="399"/>
                  </a:cubicBezTo>
                  <a:cubicBezTo>
                    <a:pt x="977" y="431"/>
                    <a:pt x="977" y="446"/>
                    <a:pt x="990" y="465"/>
                  </a:cubicBezTo>
                  <a:cubicBezTo>
                    <a:pt x="1003" y="485"/>
                    <a:pt x="996" y="488"/>
                    <a:pt x="987" y="505"/>
                  </a:cubicBezTo>
                  <a:cubicBezTo>
                    <a:pt x="977" y="521"/>
                    <a:pt x="1003" y="529"/>
                    <a:pt x="990" y="550"/>
                  </a:cubicBezTo>
                  <a:cubicBezTo>
                    <a:pt x="977" y="571"/>
                    <a:pt x="987" y="568"/>
                    <a:pt x="1013" y="586"/>
                  </a:cubicBezTo>
                  <a:cubicBezTo>
                    <a:pt x="1039" y="604"/>
                    <a:pt x="1073" y="650"/>
                    <a:pt x="1065" y="689"/>
                  </a:cubicBezTo>
                  <a:cubicBezTo>
                    <a:pt x="1048" y="692"/>
                    <a:pt x="1053" y="687"/>
                    <a:pt x="1049" y="709"/>
                  </a:cubicBezTo>
                  <a:cubicBezTo>
                    <a:pt x="1044" y="732"/>
                    <a:pt x="1034" y="731"/>
                    <a:pt x="1011" y="714"/>
                  </a:cubicBezTo>
                  <a:cubicBezTo>
                    <a:pt x="988" y="698"/>
                    <a:pt x="993" y="718"/>
                    <a:pt x="975" y="740"/>
                  </a:cubicBezTo>
                  <a:cubicBezTo>
                    <a:pt x="957" y="763"/>
                    <a:pt x="925" y="761"/>
                    <a:pt x="897" y="765"/>
                  </a:cubicBezTo>
                  <a:cubicBezTo>
                    <a:pt x="869" y="768"/>
                    <a:pt x="869" y="755"/>
                    <a:pt x="852" y="778"/>
                  </a:cubicBezTo>
                  <a:cubicBezTo>
                    <a:pt x="850" y="737"/>
                    <a:pt x="797" y="712"/>
                    <a:pt x="794" y="698"/>
                  </a:cubicBezTo>
                  <a:cubicBezTo>
                    <a:pt x="790" y="667"/>
                    <a:pt x="773" y="679"/>
                    <a:pt x="773" y="657"/>
                  </a:cubicBezTo>
                  <a:cubicBezTo>
                    <a:pt x="773" y="636"/>
                    <a:pt x="760" y="609"/>
                    <a:pt x="751" y="589"/>
                  </a:cubicBezTo>
                  <a:cubicBezTo>
                    <a:pt x="742" y="571"/>
                    <a:pt x="693" y="558"/>
                    <a:pt x="680" y="561"/>
                  </a:cubicBezTo>
                  <a:cubicBezTo>
                    <a:pt x="662" y="566"/>
                    <a:pt x="640" y="574"/>
                    <a:pt x="654" y="589"/>
                  </a:cubicBezTo>
                  <a:cubicBezTo>
                    <a:pt x="669" y="604"/>
                    <a:pt x="652" y="606"/>
                    <a:pt x="652" y="606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92" name="Freeform 32"/>
            <p:cNvSpPr>
              <a:spLocks/>
            </p:cNvSpPr>
            <p:nvPr userDrawn="1"/>
          </p:nvSpPr>
          <p:spPr bwMode="auto">
            <a:xfrm>
              <a:off x="1532946" y="3045496"/>
              <a:ext cx="503259" cy="324913"/>
            </a:xfrm>
            <a:custGeom>
              <a:avLst/>
              <a:gdLst>
                <a:gd name="T0" fmla="*/ 113 w 1019"/>
                <a:gd name="T1" fmla="*/ 466 h 658"/>
                <a:gd name="T2" fmla="*/ 104 w 1019"/>
                <a:gd name="T3" fmla="*/ 421 h 658"/>
                <a:gd name="T4" fmla="*/ 80 w 1019"/>
                <a:gd name="T5" fmla="*/ 317 h 658"/>
                <a:gd name="T6" fmla="*/ 72 w 1019"/>
                <a:gd name="T7" fmla="*/ 265 h 658"/>
                <a:gd name="T8" fmla="*/ 44 w 1019"/>
                <a:gd name="T9" fmla="*/ 244 h 658"/>
                <a:gd name="T10" fmla="*/ 7 w 1019"/>
                <a:gd name="T11" fmla="*/ 218 h 658"/>
                <a:gd name="T12" fmla="*/ 33 w 1019"/>
                <a:gd name="T13" fmla="*/ 159 h 658"/>
                <a:gd name="T14" fmla="*/ 38 w 1019"/>
                <a:gd name="T15" fmla="*/ 116 h 658"/>
                <a:gd name="T16" fmla="*/ 55 w 1019"/>
                <a:gd name="T17" fmla="*/ 117 h 658"/>
                <a:gd name="T18" fmla="*/ 101 w 1019"/>
                <a:gd name="T19" fmla="*/ 73 h 658"/>
                <a:gd name="T20" fmla="*/ 189 w 1019"/>
                <a:gd name="T21" fmla="*/ 52 h 658"/>
                <a:gd name="T22" fmla="*/ 279 w 1019"/>
                <a:gd name="T23" fmla="*/ 42 h 658"/>
                <a:gd name="T24" fmla="*/ 359 w 1019"/>
                <a:gd name="T25" fmla="*/ 6 h 658"/>
                <a:gd name="T26" fmla="*/ 460 w 1019"/>
                <a:gd name="T27" fmla="*/ 6 h 658"/>
                <a:gd name="T28" fmla="*/ 499 w 1019"/>
                <a:gd name="T29" fmla="*/ 37 h 658"/>
                <a:gd name="T30" fmla="*/ 495 w 1019"/>
                <a:gd name="T31" fmla="*/ 44 h 658"/>
                <a:gd name="T32" fmla="*/ 473 w 1019"/>
                <a:gd name="T33" fmla="*/ 35 h 658"/>
                <a:gd name="T34" fmla="*/ 483 w 1019"/>
                <a:gd name="T35" fmla="*/ 63 h 658"/>
                <a:gd name="T36" fmla="*/ 523 w 1019"/>
                <a:gd name="T37" fmla="*/ 68 h 658"/>
                <a:gd name="T38" fmla="*/ 543 w 1019"/>
                <a:gd name="T39" fmla="*/ 40 h 658"/>
                <a:gd name="T40" fmla="*/ 549 w 1019"/>
                <a:gd name="T41" fmla="*/ 45 h 658"/>
                <a:gd name="T42" fmla="*/ 528 w 1019"/>
                <a:gd name="T43" fmla="*/ 76 h 658"/>
                <a:gd name="T44" fmla="*/ 541 w 1019"/>
                <a:gd name="T45" fmla="*/ 78 h 658"/>
                <a:gd name="T46" fmla="*/ 559 w 1019"/>
                <a:gd name="T47" fmla="*/ 48 h 658"/>
                <a:gd name="T48" fmla="*/ 719 w 1019"/>
                <a:gd name="T49" fmla="*/ 57 h 658"/>
                <a:gd name="T50" fmla="*/ 810 w 1019"/>
                <a:gd name="T51" fmla="*/ 44 h 658"/>
                <a:gd name="T52" fmla="*/ 851 w 1019"/>
                <a:gd name="T53" fmla="*/ 53 h 658"/>
                <a:gd name="T54" fmla="*/ 894 w 1019"/>
                <a:gd name="T55" fmla="*/ 96 h 658"/>
                <a:gd name="T56" fmla="*/ 920 w 1019"/>
                <a:gd name="T57" fmla="*/ 146 h 658"/>
                <a:gd name="T58" fmla="*/ 915 w 1019"/>
                <a:gd name="T59" fmla="*/ 234 h 658"/>
                <a:gd name="T60" fmla="*/ 925 w 1019"/>
                <a:gd name="T61" fmla="*/ 357 h 658"/>
                <a:gd name="T62" fmla="*/ 1011 w 1019"/>
                <a:gd name="T63" fmla="*/ 462 h 658"/>
                <a:gd name="T64" fmla="*/ 996 w 1019"/>
                <a:gd name="T65" fmla="*/ 485 h 658"/>
                <a:gd name="T66" fmla="*/ 954 w 1019"/>
                <a:gd name="T67" fmla="*/ 531 h 658"/>
                <a:gd name="T68" fmla="*/ 912 w 1019"/>
                <a:gd name="T69" fmla="*/ 622 h 658"/>
                <a:gd name="T70" fmla="*/ 885 w 1019"/>
                <a:gd name="T71" fmla="*/ 647 h 658"/>
                <a:gd name="T72" fmla="*/ 749 w 1019"/>
                <a:gd name="T73" fmla="*/ 598 h 658"/>
                <a:gd name="T74" fmla="*/ 717 w 1019"/>
                <a:gd name="T75" fmla="*/ 632 h 658"/>
                <a:gd name="T76" fmla="*/ 675 w 1019"/>
                <a:gd name="T77" fmla="*/ 609 h 658"/>
                <a:gd name="T78" fmla="*/ 622 w 1019"/>
                <a:gd name="T79" fmla="*/ 605 h 658"/>
                <a:gd name="T80" fmla="*/ 529 w 1019"/>
                <a:gd name="T81" fmla="*/ 598 h 658"/>
                <a:gd name="T82" fmla="*/ 392 w 1019"/>
                <a:gd name="T83" fmla="*/ 517 h 658"/>
                <a:gd name="T84" fmla="*/ 367 w 1019"/>
                <a:gd name="T85" fmla="*/ 501 h 658"/>
                <a:gd name="T86" fmla="*/ 321 w 1019"/>
                <a:gd name="T87" fmla="*/ 501 h 658"/>
                <a:gd name="T88" fmla="*/ 300 w 1019"/>
                <a:gd name="T89" fmla="*/ 529 h 658"/>
                <a:gd name="T90" fmla="*/ 240 w 1019"/>
                <a:gd name="T91" fmla="*/ 485 h 658"/>
                <a:gd name="T92" fmla="*/ 113 w 1019"/>
                <a:gd name="T93" fmla="*/ 466 h 6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019" h="658">
                  <a:moveTo>
                    <a:pt x="113" y="466"/>
                  </a:moveTo>
                  <a:cubicBezTo>
                    <a:pt x="106" y="470"/>
                    <a:pt x="111" y="444"/>
                    <a:pt x="104" y="421"/>
                  </a:cubicBezTo>
                  <a:cubicBezTo>
                    <a:pt x="98" y="398"/>
                    <a:pt x="95" y="349"/>
                    <a:pt x="80" y="317"/>
                  </a:cubicBezTo>
                  <a:cubicBezTo>
                    <a:pt x="65" y="284"/>
                    <a:pt x="80" y="287"/>
                    <a:pt x="72" y="265"/>
                  </a:cubicBezTo>
                  <a:cubicBezTo>
                    <a:pt x="64" y="242"/>
                    <a:pt x="49" y="257"/>
                    <a:pt x="44" y="244"/>
                  </a:cubicBezTo>
                  <a:cubicBezTo>
                    <a:pt x="39" y="231"/>
                    <a:pt x="10" y="232"/>
                    <a:pt x="7" y="218"/>
                  </a:cubicBezTo>
                  <a:cubicBezTo>
                    <a:pt x="0" y="188"/>
                    <a:pt x="38" y="174"/>
                    <a:pt x="33" y="159"/>
                  </a:cubicBezTo>
                  <a:cubicBezTo>
                    <a:pt x="28" y="144"/>
                    <a:pt x="44" y="144"/>
                    <a:pt x="38" y="116"/>
                  </a:cubicBezTo>
                  <a:cubicBezTo>
                    <a:pt x="42" y="117"/>
                    <a:pt x="48" y="117"/>
                    <a:pt x="55" y="117"/>
                  </a:cubicBezTo>
                  <a:cubicBezTo>
                    <a:pt x="75" y="116"/>
                    <a:pt x="46" y="84"/>
                    <a:pt x="101" y="73"/>
                  </a:cubicBezTo>
                  <a:cubicBezTo>
                    <a:pt x="118" y="70"/>
                    <a:pt x="149" y="61"/>
                    <a:pt x="189" y="52"/>
                  </a:cubicBezTo>
                  <a:cubicBezTo>
                    <a:pt x="225" y="44"/>
                    <a:pt x="245" y="64"/>
                    <a:pt x="279" y="42"/>
                  </a:cubicBezTo>
                  <a:cubicBezTo>
                    <a:pt x="302" y="27"/>
                    <a:pt x="308" y="14"/>
                    <a:pt x="359" y="6"/>
                  </a:cubicBezTo>
                  <a:cubicBezTo>
                    <a:pt x="395" y="0"/>
                    <a:pt x="442" y="1"/>
                    <a:pt x="460" y="6"/>
                  </a:cubicBezTo>
                  <a:cubicBezTo>
                    <a:pt x="478" y="11"/>
                    <a:pt x="499" y="37"/>
                    <a:pt x="499" y="37"/>
                  </a:cubicBezTo>
                  <a:cubicBezTo>
                    <a:pt x="495" y="44"/>
                    <a:pt x="495" y="44"/>
                    <a:pt x="495" y="44"/>
                  </a:cubicBezTo>
                  <a:cubicBezTo>
                    <a:pt x="495" y="44"/>
                    <a:pt x="465" y="6"/>
                    <a:pt x="473" y="35"/>
                  </a:cubicBezTo>
                  <a:cubicBezTo>
                    <a:pt x="474" y="42"/>
                    <a:pt x="470" y="55"/>
                    <a:pt x="483" y="63"/>
                  </a:cubicBezTo>
                  <a:cubicBezTo>
                    <a:pt x="496" y="71"/>
                    <a:pt x="509" y="78"/>
                    <a:pt x="523" y="68"/>
                  </a:cubicBezTo>
                  <a:cubicBezTo>
                    <a:pt x="530" y="64"/>
                    <a:pt x="540" y="46"/>
                    <a:pt x="543" y="40"/>
                  </a:cubicBezTo>
                  <a:cubicBezTo>
                    <a:pt x="548" y="28"/>
                    <a:pt x="554" y="35"/>
                    <a:pt x="549" y="45"/>
                  </a:cubicBezTo>
                  <a:cubicBezTo>
                    <a:pt x="544" y="54"/>
                    <a:pt x="533" y="71"/>
                    <a:pt x="528" y="76"/>
                  </a:cubicBezTo>
                  <a:cubicBezTo>
                    <a:pt x="523" y="81"/>
                    <a:pt x="543" y="66"/>
                    <a:pt x="541" y="78"/>
                  </a:cubicBezTo>
                  <a:cubicBezTo>
                    <a:pt x="539" y="89"/>
                    <a:pt x="554" y="56"/>
                    <a:pt x="559" y="48"/>
                  </a:cubicBezTo>
                  <a:cubicBezTo>
                    <a:pt x="679" y="45"/>
                    <a:pt x="682" y="91"/>
                    <a:pt x="719" y="57"/>
                  </a:cubicBezTo>
                  <a:cubicBezTo>
                    <a:pt x="756" y="22"/>
                    <a:pt x="796" y="74"/>
                    <a:pt x="810" y="44"/>
                  </a:cubicBezTo>
                  <a:cubicBezTo>
                    <a:pt x="835" y="27"/>
                    <a:pt x="827" y="61"/>
                    <a:pt x="851" y="53"/>
                  </a:cubicBezTo>
                  <a:cubicBezTo>
                    <a:pt x="874" y="45"/>
                    <a:pt x="880" y="74"/>
                    <a:pt x="894" y="96"/>
                  </a:cubicBezTo>
                  <a:cubicBezTo>
                    <a:pt x="906" y="116"/>
                    <a:pt x="898" y="125"/>
                    <a:pt x="920" y="146"/>
                  </a:cubicBezTo>
                  <a:cubicBezTo>
                    <a:pt x="943" y="168"/>
                    <a:pt x="975" y="212"/>
                    <a:pt x="915" y="234"/>
                  </a:cubicBezTo>
                  <a:cubicBezTo>
                    <a:pt x="855" y="257"/>
                    <a:pt x="917" y="273"/>
                    <a:pt x="925" y="357"/>
                  </a:cubicBezTo>
                  <a:cubicBezTo>
                    <a:pt x="945" y="448"/>
                    <a:pt x="1003" y="438"/>
                    <a:pt x="1011" y="462"/>
                  </a:cubicBezTo>
                  <a:cubicBezTo>
                    <a:pt x="1019" y="486"/>
                    <a:pt x="978" y="441"/>
                    <a:pt x="996" y="485"/>
                  </a:cubicBezTo>
                  <a:cubicBezTo>
                    <a:pt x="1010" y="519"/>
                    <a:pt x="980" y="478"/>
                    <a:pt x="954" y="531"/>
                  </a:cubicBezTo>
                  <a:cubicBezTo>
                    <a:pt x="916" y="607"/>
                    <a:pt x="911" y="568"/>
                    <a:pt x="912" y="622"/>
                  </a:cubicBezTo>
                  <a:cubicBezTo>
                    <a:pt x="912" y="658"/>
                    <a:pt x="895" y="641"/>
                    <a:pt x="885" y="647"/>
                  </a:cubicBezTo>
                  <a:cubicBezTo>
                    <a:pt x="816" y="653"/>
                    <a:pt x="786" y="591"/>
                    <a:pt x="749" y="598"/>
                  </a:cubicBezTo>
                  <a:cubicBezTo>
                    <a:pt x="712" y="605"/>
                    <a:pt x="745" y="627"/>
                    <a:pt x="717" y="632"/>
                  </a:cubicBezTo>
                  <a:cubicBezTo>
                    <a:pt x="705" y="635"/>
                    <a:pt x="696" y="614"/>
                    <a:pt x="675" y="609"/>
                  </a:cubicBezTo>
                  <a:cubicBezTo>
                    <a:pt x="655" y="605"/>
                    <a:pt x="661" y="638"/>
                    <a:pt x="622" y="605"/>
                  </a:cubicBezTo>
                  <a:cubicBezTo>
                    <a:pt x="562" y="554"/>
                    <a:pt x="628" y="656"/>
                    <a:pt x="529" y="598"/>
                  </a:cubicBezTo>
                  <a:cubicBezTo>
                    <a:pt x="452" y="533"/>
                    <a:pt x="401" y="556"/>
                    <a:pt x="392" y="517"/>
                  </a:cubicBezTo>
                  <a:cubicBezTo>
                    <a:pt x="383" y="478"/>
                    <a:pt x="392" y="497"/>
                    <a:pt x="367" y="501"/>
                  </a:cubicBezTo>
                  <a:cubicBezTo>
                    <a:pt x="341" y="506"/>
                    <a:pt x="304" y="471"/>
                    <a:pt x="321" y="501"/>
                  </a:cubicBezTo>
                  <a:cubicBezTo>
                    <a:pt x="337" y="531"/>
                    <a:pt x="306" y="490"/>
                    <a:pt x="300" y="529"/>
                  </a:cubicBezTo>
                  <a:cubicBezTo>
                    <a:pt x="297" y="543"/>
                    <a:pt x="281" y="486"/>
                    <a:pt x="240" y="485"/>
                  </a:cubicBezTo>
                  <a:cubicBezTo>
                    <a:pt x="101" y="480"/>
                    <a:pt x="143" y="423"/>
                    <a:pt x="113" y="466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93" name="Freeform 33"/>
            <p:cNvSpPr>
              <a:spLocks/>
            </p:cNvSpPr>
            <p:nvPr userDrawn="1"/>
          </p:nvSpPr>
          <p:spPr bwMode="auto">
            <a:xfrm>
              <a:off x="1802661" y="3013298"/>
              <a:ext cx="138203" cy="77151"/>
            </a:xfrm>
            <a:custGeom>
              <a:avLst/>
              <a:gdLst>
                <a:gd name="T0" fmla="*/ 13 w 280"/>
                <a:gd name="T1" fmla="*/ 113 h 156"/>
                <a:gd name="T2" fmla="*/ 41 w 280"/>
                <a:gd name="T3" fmla="*/ 102 h 156"/>
                <a:gd name="T4" fmla="*/ 13 w 280"/>
                <a:gd name="T5" fmla="*/ 97 h 156"/>
                <a:gd name="T6" fmla="*/ 2 w 280"/>
                <a:gd name="T7" fmla="*/ 87 h 156"/>
                <a:gd name="T8" fmla="*/ 19 w 280"/>
                <a:gd name="T9" fmla="*/ 78 h 156"/>
                <a:gd name="T10" fmla="*/ 50 w 280"/>
                <a:gd name="T11" fmla="*/ 71 h 156"/>
                <a:gd name="T12" fmla="*/ 98 w 280"/>
                <a:gd name="T13" fmla="*/ 42 h 156"/>
                <a:gd name="T14" fmla="*/ 134 w 280"/>
                <a:gd name="T15" fmla="*/ 49 h 156"/>
                <a:gd name="T16" fmla="*/ 166 w 280"/>
                <a:gd name="T17" fmla="*/ 62 h 156"/>
                <a:gd name="T18" fmla="*/ 259 w 280"/>
                <a:gd name="T19" fmla="*/ 58 h 156"/>
                <a:gd name="T20" fmla="*/ 264 w 280"/>
                <a:gd name="T21" fmla="*/ 109 h 156"/>
                <a:gd name="T22" fmla="*/ 173 w 280"/>
                <a:gd name="T23" fmla="*/ 122 h 156"/>
                <a:gd name="T24" fmla="*/ 13 w 280"/>
                <a:gd name="T25" fmla="*/ 113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0" h="156">
                  <a:moveTo>
                    <a:pt x="13" y="113"/>
                  </a:moveTo>
                  <a:cubicBezTo>
                    <a:pt x="18" y="105"/>
                    <a:pt x="24" y="110"/>
                    <a:pt x="41" y="102"/>
                  </a:cubicBezTo>
                  <a:cubicBezTo>
                    <a:pt x="57" y="94"/>
                    <a:pt x="16" y="102"/>
                    <a:pt x="13" y="97"/>
                  </a:cubicBezTo>
                  <a:cubicBezTo>
                    <a:pt x="10" y="92"/>
                    <a:pt x="0" y="97"/>
                    <a:pt x="2" y="87"/>
                  </a:cubicBezTo>
                  <a:cubicBezTo>
                    <a:pt x="3" y="78"/>
                    <a:pt x="2" y="73"/>
                    <a:pt x="19" y="78"/>
                  </a:cubicBezTo>
                  <a:cubicBezTo>
                    <a:pt x="37" y="83"/>
                    <a:pt x="39" y="70"/>
                    <a:pt x="50" y="71"/>
                  </a:cubicBezTo>
                  <a:cubicBezTo>
                    <a:pt x="62" y="73"/>
                    <a:pt x="90" y="57"/>
                    <a:pt x="98" y="42"/>
                  </a:cubicBezTo>
                  <a:cubicBezTo>
                    <a:pt x="119" y="0"/>
                    <a:pt x="85" y="127"/>
                    <a:pt x="134" y="49"/>
                  </a:cubicBezTo>
                  <a:cubicBezTo>
                    <a:pt x="135" y="43"/>
                    <a:pt x="156" y="60"/>
                    <a:pt x="166" y="62"/>
                  </a:cubicBezTo>
                  <a:cubicBezTo>
                    <a:pt x="188" y="67"/>
                    <a:pt x="233" y="37"/>
                    <a:pt x="259" y="58"/>
                  </a:cubicBezTo>
                  <a:cubicBezTo>
                    <a:pt x="280" y="75"/>
                    <a:pt x="261" y="78"/>
                    <a:pt x="264" y="109"/>
                  </a:cubicBezTo>
                  <a:cubicBezTo>
                    <a:pt x="250" y="139"/>
                    <a:pt x="210" y="87"/>
                    <a:pt x="173" y="122"/>
                  </a:cubicBezTo>
                  <a:cubicBezTo>
                    <a:pt x="136" y="156"/>
                    <a:pt x="133" y="110"/>
                    <a:pt x="13" y="113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94" name="Freeform 34"/>
            <p:cNvSpPr>
              <a:spLocks/>
            </p:cNvSpPr>
            <p:nvPr userDrawn="1"/>
          </p:nvSpPr>
          <p:spPr bwMode="auto">
            <a:xfrm>
              <a:off x="1849077" y="2866104"/>
              <a:ext cx="334321" cy="134439"/>
            </a:xfrm>
            <a:custGeom>
              <a:avLst/>
              <a:gdLst>
                <a:gd name="T0" fmla="*/ 28 w 677"/>
                <a:gd name="T1" fmla="*/ 266 h 272"/>
                <a:gd name="T2" fmla="*/ 30 w 677"/>
                <a:gd name="T3" fmla="*/ 184 h 272"/>
                <a:gd name="T4" fmla="*/ 43 w 677"/>
                <a:gd name="T5" fmla="*/ 104 h 272"/>
                <a:gd name="T6" fmla="*/ 104 w 677"/>
                <a:gd name="T7" fmla="*/ 54 h 272"/>
                <a:gd name="T8" fmla="*/ 141 w 677"/>
                <a:gd name="T9" fmla="*/ 55 h 272"/>
                <a:gd name="T10" fmla="*/ 184 w 677"/>
                <a:gd name="T11" fmla="*/ 89 h 272"/>
                <a:gd name="T12" fmla="*/ 219 w 677"/>
                <a:gd name="T13" fmla="*/ 132 h 272"/>
                <a:gd name="T14" fmla="*/ 266 w 677"/>
                <a:gd name="T15" fmla="*/ 145 h 272"/>
                <a:gd name="T16" fmla="*/ 311 w 677"/>
                <a:gd name="T17" fmla="*/ 112 h 272"/>
                <a:gd name="T18" fmla="*/ 300 w 677"/>
                <a:gd name="T19" fmla="*/ 42 h 272"/>
                <a:gd name="T20" fmla="*/ 370 w 677"/>
                <a:gd name="T21" fmla="*/ 8 h 272"/>
                <a:gd name="T22" fmla="*/ 440 w 677"/>
                <a:gd name="T23" fmla="*/ 22 h 272"/>
                <a:gd name="T24" fmla="*/ 521 w 677"/>
                <a:gd name="T25" fmla="*/ 46 h 272"/>
                <a:gd name="T26" fmla="*/ 589 w 677"/>
                <a:gd name="T27" fmla="*/ 20 h 272"/>
                <a:gd name="T28" fmla="*/ 602 w 677"/>
                <a:gd name="T29" fmla="*/ 67 h 272"/>
                <a:gd name="T30" fmla="*/ 625 w 677"/>
                <a:gd name="T31" fmla="*/ 149 h 272"/>
                <a:gd name="T32" fmla="*/ 601 w 677"/>
                <a:gd name="T33" fmla="*/ 224 h 272"/>
                <a:gd name="T34" fmla="*/ 534 w 677"/>
                <a:gd name="T35" fmla="*/ 266 h 272"/>
                <a:gd name="T36" fmla="*/ 333 w 677"/>
                <a:gd name="T37" fmla="*/ 217 h 272"/>
                <a:gd name="T38" fmla="*/ 234 w 677"/>
                <a:gd name="T39" fmla="*/ 199 h 272"/>
                <a:gd name="T40" fmla="*/ 28 w 677"/>
                <a:gd name="T41" fmla="*/ 266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77" h="272">
                  <a:moveTo>
                    <a:pt x="28" y="266"/>
                  </a:moveTo>
                  <a:cubicBezTo>
                    <a:pt x="20" y="230"/>
                    <a:pt x="0" y="211"/>
                    <a:pt x="30" y="184"/>
                  </a:cubicBezTo>
                  <a:cubicBezTo>
                    <a:pt x="60" y="157"/>
                    <a:pt x="16" y="146"/>
                    <a:pt x="43" y="104"/>
                  </a:cubicBezTo>
                  <a:cubicBezTo>
                    <a:pt x="69" y="63"/>
                    <a:pt x="56" y="95"/>
                    <a:pt x="104" y="54"/>
                  </a:cubicBezTo>
                  <a:cubicBezTo>
                    <a:pt x="135" y="28"/>
                    <a:pt x="135" y="56"/>
                    <a:pt x="141" y="55"/>
                  </a:cubicBezTo>
                  <a:cubicBezTo>
                    <a:pt x="154" y="55"/>
                    <a:pt x="160" y="88"/>
                    <a:pt x="184" y="89"/>
                  </a:cubicBezTo>
                  <a:cubicBezTo>
                    <a:pt x="207" y="90"/>
                    <a:pt x="199" y="134"/>
                    <a:pt x="219" y="132"/>
                  </a:cubicBezTo>
                  <a:cubicBezTo>
                    <a:pt x="240" y="131"/>
                    <a:pt x="251" y="157"/>
                    <a:pt x="266" y="145"/>
                  </a:cubicBezTo>
                  <a:cubicBezTo>
                    <a:pt x="281" y="134"/>
                    <a:pt x="299" y="151"/>
                    <a:pt x="311" y="112"/>
                  </a:cubicBezTo>
                  <a:cubicBezTo>
                    <a:pt x="318" y="88"/>
                    <a:pt x="296" y="64"/>
                    <a:pt x="300" y="42"/>
                  </a:cubicBezTo>
                  <a:cubicBezTo>
                    <a:pt x="329" y="15"/>
                    <a:pt x="331" y="0"/>
                    <a:pt x="370" y="8"/>
                  </a:cubicBezTo>
                  <a:cubicBezTo>
                    <a:pt x="428" y="19"/>
                    <a:pt x="450" y="6"/>
                    <a:pt x="440" y="22"/>
                  </a:cubicBezTo>
                  <a:cubicBezTo>
                    <a:pt x="428" y="43"/>
                    <a:pt x="517" y="33"/>
                    <a:pt x="521" y="46"/>
                  </a:cubicBezTo>
                  <a:cubicBezTo>
                    <a:pt x="546" y="32"/>
                    <a:pt x="566" y="32"/>
                    <a:pt x="589" y="20"/>
                  </a:cubicBezTo>
                  <a:cubicBezTo>
                    <a:pt x="566" y="68"/>
                    <a:pt x="626" y="25"/>
                    <a:pt x="602" y="67"/>
                  </a:cubicBezTo>
                  <a:cubicBezTo>
                    <a:pt x="569" y="126"/>
                    <a:pt x="615" y="51"/>
                    <a:pt x="625" y="149"/>
                  </a:cubicBezTo>
                  <a:cubicBezTo>
                    <a:pt x="577" y="162"/>
                    <a:pt x="677" y="224"/>
                    <a:pt x="601" y="224"/>
                  </a:cubicBezTo>
                  <a:cubicBezTo>
                    <a:pt x="531" y="224"/>
                    <a:pt x="586" y="272"/>
                    <a:pt x="534" y="266"/>
                  </a:cubicBezTo>
                  <a:cubicBezTo>
                    <a:pt x="333" y="253"/>
                    <a:pt x="362" y="189"/>
                    <a:pt x="333" y="217"/>
                  </a:cubicBezTo>
                  <a:cubicBezTo>
                    <a:pt x="303" y="244"/>
                    <a:pt x="282" y="193"/>
                    <a:pt x="234" y="199"/>
                  </a:cubicBezTo>
                  <a:cubicBezTo>
                    <a:pt x="187" y="206"/>
                    <a:pt x="100" y="144"/>
                    <a:pt x="28" y="266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95" name="Freeform 35"/>
            <p:cNvSpPr>
              <a:spLocks/>
            </p:cNvSpPr>
            <p:nvPr userDrawn="1"/>
          </p:nvSpPr>
          <p:spPr bwMode="auto">
            <a:xfrm>
              <a:off x="1937100" y="2789162"/>
              <a:ext cx="225599" cy="99732"/>
            </a:xfrm>
            <a:custGeom>
              <a:avLst/>
              <a:gdLst>
                <a:gd name="T0" fmla="*/ 122 w 457"/>
                <a:gd name="T1" fmla="*/ 198 h 202"/>
                <a:gd name="T2" fmla="*/ 102 w 457"/>
                <a:gd name="T3" fmla="*/ 165 h 202"/>
                <a:gd name="T4" fmla="*/ 72 w 457"/>
                <a:gd name="T5" fmla="*/ 157 h 202"/>
                <a:gd name="T6" fmla="*/ 40 w 457"/>
                <a:gd name="T7" fmla="*/ 118 h 202"/>
                <a:gd name="T8" fmla="*/ 63 w 457"/>
                <a:gd name="T9" fmla="*/ 108 h 202"/>
                <a:gd name="T10" fmla="*/ 26 w 457"/>
                <a:gd name="T11" fmla="*/ 78 h 202"/>
                <a:gd name="T12" fmla="*/ 41 w 457"/>
                <a:gd name="T13" fmla="*/ 53 h 202"/>
                <a:gd name="T14" fmla="*/ 94 w 457"/>
                <a:gd name="T15" fmla="*/ 30 h 202"/>
                <a:gd name="T16" fmla="*/ 128 w 457"/>
                <a:gd name="T17" fmla="*/ 26 h 202"/>
                <a:gd name="T18" fmla="*/ 168 w 457"/>
                <a:gd name="T19" fmla="*/ 16 h 202"/>
                <a:gd name="T20" fmla="*/ 210 w 457"/>
                <a:gd name="T21" fmla="*/ 21 h 202"/>
                <a:gd name="T22" fmla="*/ 260 w 457"/>
                <a:gd name="T23" fmla="*/ 35 h 202"/>
                <a:gd name="T24" fmla="*/ 359 w 457"/>
                <a:gd name="T25" fmla="*/ 54 h 202"/>
                <a:gd name="T26" fmla="*/ 408 w 457"/>
                <a:gd name="T27" fmla="*/ 44 h 202"/>
                <a:gd name="T28" fmla="*/ 411 w 457"/>
                <a:gd name="T29" fmla="*/ 176 h 202"/>
                <a:gd name="T30" fmla="*/ 343 w 457"/>
                <a:gd name="T31" fmla="*/ 202 h 202"/>
                <a:gd name="T32" fmla="*/ 262 w 457"/>
                <a:gd name="T33" fmla="*/ 178 h 202"/>
                <a:gd name="T34" fmla="*/ 192 w 457"/>
                <a:gd name="T35" fmla="*/ 164 h 202"/>
                <a:gd name="T36" fmla="*/ 122 w 457"/>
                <a:gd name="T3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57" h="202">
                  <a:moveTo>
                    <a:pt x="122" y="198"/>
                  </a:moveTo>
                  <a:cubicBezTo>
                    <a:pt x="130" y="154"/>
                    <a:pt x="105" y="151"/>
                    <a:pt x="102" y="165"/>
                  </a:cubicBezTo>
                  <a:cubicBezTo>
                    <a:pt x="98" y="180"/>
                    <a:pt x="74" y="177"/>
                    <a:pt x="72" y="157"/>
                  </a:cubicBezTo>
                  <a:cubicBezTo>
                    <a:pt x="71" y="139"/>
                    <a:pt x="41" y="137"/>
                    <a:pt x="40" y="118"/>
                  </a:cubicBezTo>
                  <a:cubicBezTo>
                    <a:pt x="40" y="110"/>
                    <a:pt x="63" y="108"/>
                    <a:pt x="63" y="108"/>
                  </a:cubicBezTo>
                  <a:cubicBezTo>
                    <a:pt x="63" y="108"/>
                    <a:pt x="5" y="100"/>
                    <a:pt x="26" y="78"/>
                  </a:cubicBezTo>
                  <a:cubicBezTo>
                    <a:pt x="39" y="63"/>
                    <a:pt x="0" y="60"/>
                    <a:pt x="41" y="53"/>
                  </a:cubicBezTo>
                  <a:cubicBezTo>
                    <a:pt x="81" y="47"/>
                    <a:pt x="64" y="22"/>
                    <a:pt x="94" y="30"/>
                  </a:cubicBezTo>
                  <a:cubicBezTo>
                    <a:pt x="118" y="36"/>
                    <a:pt x="103" y="11"/>
                    <a:pt x="128" y="26"/>
                  </a:cubicBezTo>
                  <a:cubicBezTo>
                    <a:pt x="153" y="40"/>
                    <a:pt x="141" y="6"/>
                    <a:pt x="168" y="16"/>
                  </a:cubicBezTo>
                  <a:cubicBezTo>
                    <a:pt x="196" y="26"/>
                    <a:pt x="182" y="0"/>
                    <a:pt x="210" y="21"/>
                  </a:cubicBezTo>
                  <a:cubicBezTo>
                    <a:pt x="236" y="42"/>
                    <a:pt x="222" y="3"/>
                    <a:pt x="260" y="35"/>
                  </a:cubicBezTo>
                  <a:cubicBezTo>
                    <a:pt x="304" y="74"/>
                    <a:pt x="315" y="36"/>
                    <a:pt x="359" y="54"/>
                  </a:cubicBezTo>
                  <a:cubicBezTo>
                    <a:pt x="381" y="63"/>
                    <a:pt x="401" y="56"/>
                    <a:pt x="408" y="44"/>
                  </a:cubicBezTo>
                  <a:cubicBezTo>
                    <a:pt x="457" y="69"/>
                    <a:pt x="392" y="28"/>
                    <a:pt x="411" y="176"/>
                  </a:cubicBezTo>
                  <a:cubicBezTo>
                    <a:pt x="388" y="188"/>
                    <a:pt x="368" y="188"/>
                    <a:pt x="343" y="202"/>
                  </a:cubicBezTo>
                  <a:cubicBezTo>
                    <a:pt x="339" y="189"/>
                    <a:pt x="250" y="199"/>
                    <a:pt x="262" y="178"/>
                  </a:cubicBezTo>
                  <a:cubicBezTo>
                    <a:pt x="272" y="162"/>
                    <a:pt x="250" y="175"/>
                    <a:pt x="192" y="164"/>
                  </a:cubicBezTo>
                  <a:cubicBezTo>
                    <a:pt x="153" y="156"/>
                    <a:pt x="151" y="171"/>
                    <a:pt x="122" y="198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96" name="Freeform 36"/>
            <p:cNvSpPr>
              <a:spLocks/>
            </p:cNvSpPr>
            <p:nvPr userDrawn="1"/>
          </p:nvSpPr>
          <p:spPr bwMode="auto">
            <a:xfrm>
              <a:off x="1859949" y="2937192"/>
              <a:ext cx="263233" cy="181901"/>
            </a:xfrm>
            <a:custGeom>
              <a:avLst/>
              <a:gdLst>
                <a:gd name="T0" fmla="*/ 148 w 533"/>
                <a:gd name="T1" fmla="*/ 263 h 368"/>
                <a:gd name="T2" fmla="*/ 189 w 533"/>
                <a:gd name="T3" fmla="*/ 272 h 368"/>
                <a:gd name="T4" fmla="*/ 232 w 533"/>
                <a:gd name="T5" fmla="*/ 315 h 368"/>
                <a:gd name="T6" fmla="*/ 351 w 533"/>
                <a:gd name="T7" fmla="*/ 326 h 368"/>
                <a:gd name="T8" fmla="*/ 404 w 533"/>
                <a:gd name="T9" fmla="*/ 321 h 368"/>
                <a:gd name="T10" fmla="*/ 399 w 533"/>
                <a:gd name="T11" fmla="*/ 261 h 368"/>
                <a:gd name="T12" fmla="*/ 446 w 533"/>
                <a:gd name="T13" fmla="*/ 208 h 368"/>
                <a:gd name="T14" fmla="*/ 519 w 533"/>
                <a:gd name="T15" fmla="*/ 184 h 368"/>
                <a:gd name="T16" fmla="*/ 512 w 533"/>
                <a:gd name="T17" fmla="*/ 122 h 368"/>
                <a:gd name="T18" fmla="*/ 311 w 533"/>
                <a:gd name="T19" fmla="*/ 73 h 368"/>
                <a:gd name="T20" fmla="*/ 212 w 533"/>
                <a:gd name="T21" fmla="*/ 55 h 368"/>
                <a:gd name="T22" fmla="*/ 6 w 533"/>
                <a:gd name="T23" fmla="*/ 122 h 368"/>
                <a:gd name="T24" fmla="*/ 18 w 533"/>
                <a:gd name="T25" fmla="*/ 203 h 368"/>
                <a:gd name="T26" fmla="*/ 50 w 533"/>
                <a:gd name="T27" fmla="*/ 216 h 368"/>
                <a:gd name="T28" fmla="*/ 143 w 533"/>
                <a:gd name="T29" fmla="*/ 212 h 368"/>
                <a:gd name="T30" fmla="*/ 148 w 533"/>
                <a:gd name="T31" fmla="*/ 263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33" h="368">
                  <a:moveTo>
                    <a:pt x="148" y="263"/>
                  </a:moveTo>
                  <a:cubicBezTo>
                    <a:pt x="173" y="246"/>
                    <a:pt x="165" y="280"/>
                    <a:pt x="189" y="272"/>
                  </a:cubicBezTo>
                  <a:cubicBezTo>
                    <a:pt x="212" y="264"/>
                    <a:pt x="218" y="293"/>
                    <a:pt x="232" y="315"/>
                  </a:cubicBezTo>
                  <a:cubicBezTo>
                    <a:pt x="311" y="302"/>
                    <a:pt x="290" y="368"/>
                    <a:pt x="351" y="326"/>
                  </a:cubicBezTo>
                  <a:cubicBezTo>
                    <a:pt x="385" y="302"/>
                    <a:pt x="392" y="334"/>
                    <a:pt x="404" y="321"/>
                  </a:cubicBezTo>
                  <a:cubicBezTo>
                    <a:pt x="415" y="308"/>
                    <a:pt x="383" y="306"/>
                    <a:pt x="399" y="261"/>
                  </a:cubicBezTo>
                  <a:cubicBezTo>
                    <a:pt x="417" y="208"/>
                    <a:pt x="426" y="236"/>
                    <a:pt x="446" y="208"/>
                  </a:cubicBezTo>
                  <a:cubicBezTo>
                    <a:pt x="466" y="179"/>
                    <a:pt x="504" y="226"/>
                    <a:pt x="519" y="184"/>
                  </a:cubicBezTo>
                  <a:cubicBezTo>
                    <a:pt x="533" y="142"/>
                    <a:pt x="481" y="175"/>
                    <a:pt x="512" y="122"/>
                  </a:cubicBezTo>
                  <a:cubicBezTo>
                    <a:pt x="311" y="109"/>
                    <a:pt x="340" y="45"/>
                    <a:pt x="311" y="73"/>
                  </a:cubicBezTo>
                  <a:cubicBezTo>
                    <a:pt x="281" y="100"/>
                    <a:pt x="260" y="49"/>
                    <a:pt x="212" y="55"/>
                  </a:cubicBezTo>
                  <a:cubicBezTo>
                    <a:pt x="165" y="62"/>
                    <a:pt x="78" y="0"/>
                    <a:pt x="6" y="122"/>
                  </a:cubicBezTo>
                  <a:cubicBezTo>
                    <a:pt x="0" y="190"/>
                    <a:pt x="22" y="179"/>
                    <a:pt x="18" y="203"/>
                  </a:cubicBezTo>
                  <a:cubicBezTo>
                    <a:pt x="19" y="197"/>
                    <a:pt x="40" y="214"/>
                    <a:pt x="50" y="216"/>
                  </a:cubicBezTo>
                  <a:cubicBezTo>
                    <a:pt x="72" y="221"/>
                    <a:pt x="117" y="191"/>
                    <a:pt x="143" y="212"/>
                  </a:cubicBezTo>
                  <a:cubicBezTo>
                    <a:pt x="164" y="229"/>
                    <a:pt x="145" y="232"/>
                    <a:pt x="148" y="263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97" name="Freeform 37"/>
            <p:cNvSpPr>
              <a:spLocks/>
            </p:cNvSpPr>
            <p:nvPr userDrawn="1"/>
          </p:nvSpPr>
          <p:spPr bwMode="auto">
            <a:xfrm>
              <a:off x="1146354" y="3329011"/>
              <a:ext cx="33453" cy="23208"/>
            </a:xfrm>
            <a:custGeom>
              <a:avLst/>
              <a:gdLst>
                <a:gd name="T0" fmla="*/ 47 w 68"/>
                <a:gd name="T1" fmla="*/ 47 h 47"/>
                <a:gd name="T2" fmla="*/ 0 w 68"/>
                <a:gd name="T3" fmla="*/ 44 h 47"/>
                <a:gd name="T4" fmla="*/ 47 w 68"/>
                <a:gd name="T5" fmla="*/ 0 h 47"/>
                <a:gd name="T6" fmla="*/ 47 w 68"/>
                <a:gd name="T7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8" h="47">
                  <a:moveTo>
                    <a:pt x="47" y="47"/>
                  </a:moveTo>
                  <a:cubicBezTo>
                    <a:pt x="33" y="42"/>
                    <a:pt x="18" y="44"/>
                    <a:pt x="0" y="44"/>
                  </a:cubicBezTo>
                  <a:cubicBezTo>
                    <a:pt x="13" y="32"/>
                    <a:pt x="15" y="13"/>
                    <a:pt x="47" y="0"/>
                  </a:cubicBezTo>
                  <a:cubicBezTo>
                    <a:pt x="54" y="16"/>
                    <a:pt x="68" y="8"/>
                    <a:pt x="47" y="47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98" name="Freeform 38"/>
            <p:cNvSpPr>
              <a:spLocks/>
            </p:cNvSpPr>
            <p:nvPr userDrawn="1"/>
          </p:nvSpPr>
          <p:spPr bwMode="auto">
            <a:xfrm>
              <a:off x="2008606" y="3677131"/>
              <a:ext cx="329512" cy="180855"/>
            </a:xfrm>
            <a:custGeom>
              <a:avLst/>
              <a:gdLst>
                <a:gd name="T0" fmla="*/ 616 w 667"/>
                <a:gd name="T1" fmla="*/ 299 h 366"/>
                <a:gd name="T2" fmla="*/ 610 w 667"/>
                <a:gd name="T3" fmla="*/ 283 h 366"/>
                <a:gd name="T4" fmla="*/ 606 w 667"/>
                <a:gd name="T5" fmla="*/ 264 h 366"/>
                <a:gd name="T6" fmla="*/ 582 w 667"/>
                <a:gd name="T7" fmla="*/ 230 h 366"/>
                <a:gd name="T8" fmla="*/ 570 w 667"/>
                <a:gd name="T9" fmla="*/ 215 h 366"/>
                <a:gd name="T10" fmla="*/ 588 w 667"/>
                <a:gd name="T11" fmla="*/ 184 h 366"/>
                <a:gd name="T12" fmla="*/ 603 w 667"/>
                <a:gd name="T13" fmla="*/ 165 h 366"/>
                <a:gd name="T14" fmla="*/ 629 w 667"/>
                <a:gd name="T15" fmla="*/ 103 h 366"/>
                <a:gd name="T16" fmla="*/ 645 w 667"/>
                <a:gd name="T17" fmla="*/ 95 h 366"/>
                <a:gd name="T18" fmla="*/ 665 w 667"/>
                <a:gd name="T19" fmla="*/ 67 h 366"/>
                <a:gd name="T20" fmla="*/ 593 w 667"/>
                <a:gd name="T21" fmla="*/ 46 h 366"/>
                <a:gd name="T22" fmla="*/ 490 w 667"/>
                <a:gd name="T23" fmla="*/ 22 h 366"/>
                <a:gd name="T24" fmla="*/ 441 w 667"/>
                <a:gd name="T25" fmla="*/ 13 h 366"/>
                <a:gd name="T26" fmla="*/ 337 w 667"/>
                <a:gd name="T27" fmla="*/ 67 h 366"/>
                <a:gd name="T28" fmla="*/ 283 w 667"/>
                <a:gd name="T29" fmla="*/ 78 h 366"/>
                <a:gd name="T30" fmla="*/ 200 w 667"/>
                <a:gd name="T31" fmla="*/ 69 h 366"/>
                <a:gd name="T32" fmla="*/ 133 w 667"/>
                <a:gd name="T33" fmla="*/ 67 h 366"/>
                <a:gd name="T34" fmla="*/ 78 w 667"/>
                <a:gd name="T35" fmla="*/ 56 h 366"/>
                <a:gd name="T36" fmla="*/ 50 w 667"/>
                <a:gd name="T37" fmla="*/ 36 h 366"/>
                <a:gd name="T38" fmla="*/ 32 w 667"/>
                <a:gd name="T39" fmla="*/ 22 h 366"/>
                <a:gd name="T40" fmla="*/ 13 w 667"/>
                <a:gd name="T41" fmla="*/ 69 h 366"/>
                <a:gd name="T42" fmla="*/ 39 w 667"/>
                <a:gd name="T43" fmla="*/ 135 h 366"/>
                <a:gd name="T44" fmla="*/ 36 w 667"/>
                <a:gd name="T45" fmla="*/ 175 h 366"/>
                <a:gd name="T46" fmla="*/ 39 w 667"/>
                <a:gd name="T47" fmla="*/ 220 h 366"/>
                <a:gd name="T48" fmla="*/ 62 w 667"/>
                <a:gd name="T49" fmla="*/ 256 h 366"/>
                <a:gd name="T50" fmla="*/ 114 w 667"/>
                <a:gd name="T51" fmla="*/ 359 h 366"/>
                <a:gd name="T52" fmla="*/ 187 w 667"/>
                <a:gd name="T53" fmla="*/ 350 h 366"/>
                <a:gd name="T54" fmla="*/ 239 w 667"/>
                <a:gd name="T55" fmla="*/ 337 h 366"/>
                <a:gd name="T56" fmla="*/ 275 w 667"/>
                <a:gd name="T57" fmla="*/ 345 h 366"/>
                <a:gd name="T58" fmla="*/ 314 w 667"/>
                <a:gd name="T59" fmla="*/ 355 h 366"/>
                <a:gd name="T60" fmla="*/ 355 w 667"/>
                <a:gd name="T61" fmla="*/ 350 h 366"/>
                <a:gd name="T62" fmla="*/ 412 w 667"/>
                <a:gd name="T63" fmla="*/ 342 h 366"/>
                <a:gd name="T64" fmla="*/ 428 w 667"/>
                <a:gd name="T65" fmla="*/ 324 h 366"/>
                <a:gd name="T66" fmla="*/ 466 w 667"/>
                <a:gd name="T67" fmla="*/ 301 h 366"/>
                <a:gd name="T68" fmla="*/ 521 w 667"/>
                <a:gd name="T69" fmla="*/ 283 h 366"/>
                <a:gd name="T70" fmla="*/ 616 w 667"/>
                <a:gd name="T71" fmla="*/ 299 h 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667" h="366">
                  <a:moveTo>
                    <a:pt x="616" y="299"/>
                  </a:moveTo>
                  <a:cubicBezTo>
                    <a:pt x="603" y="281"/>
                    <a:pt x="623" y="287"/>
                    <a:pt x="610" y="283"/>
                  </a:cubicBezTo>
                  <a:cubicBezTo>
                    <a:pt x="596" y="280"/>
                    <a:pt x="618" y="285"/>
                    <a:pt x="606" y="264"/>
                  </a:cubicBezTo>
                  <a:cubicBezTo>
                    <a:pt x="595" y="243"/>
                    <a:pt x="570" y="233"/>
                    <a:pt x="582" y="230"/>
                  </a:cubicBezTo>
                  <a:cubicBezTo>
                    <a:pt x="593" y="227"/>
                    <a:pt x="566" y="223"/>
                    <a:pt x="570" y="215"/>
                  </a:cubicBezTo>
                  <a:cubicBezTo>
                    <a:pt x="575" y="207"/>
                    <a:pt x="569" y="189"/>
                    <a:pt x="588" y="184"/>
                  </a:cubicBezTo>
                  <a:cubicBezTo>
                    <a:pt x="608" y="179"/>
                    <a:pt x="596" y="196"/>
                    <a:pt x="603" y="165"/>
                  </a:cubicBezTo>
                  <a:cubicBezTo>
                    <a:pt x="610" y="134"/>
                    <a:pt x="623" y="124"/>
                    <a:pt x="629" y="103"/>
                  </a:cubicBezTo>
                  <a:cubicBezTo>
                    <a:pt x="636" y="82"/>
                    <a:pt x="642" y="90"/>
                    <a:pt x="645" y="95"/>
                  </a:cubicBezTo>
                  <a:cubicBezTo>
                    <a:pt x="649" y="100"/>
                    <a:pt x="667" y="87"/>
                    <a:pt x="665" y="67"/>
                  </a:cubicBezTo>
                  <a:cubicBezTo>
                    <a:pt x="596" y="59"/>
                    <a:pt x="633" y="46"/>
                    <a:pt x="593" y="46"/>
                  </a:cubicBezTo>
                  <a:cubicBezTo>
                    <a:pt x="552" y="46"/>
                    <a:pt x="501" y="43"/>
                    <a:pt x="490" y="22"/>
                  </a:cubicBezTo>
                  <a:cubicBezTo>
                    <a:pt x="479" y="0"/>
                    <a:pt x="470" y="9"/>
                    <a:pt x="441" y="13"/>
                  </a:cubicBezTo>
                  <a:cubicBezTo>
                    <a:pt x="412" y="18"/>
                    <a:pt x="360" y="35"/>
                    <a:pt x="337" y="67"/>
                  </a:cubicBezTo>
                  <a:cubicBezTo>
                    <a:pt x="314" y="100"/>
                    <a:pt x="319" y="83"/>
                    <a:pt x="283" y="78"/>
                  </a:cubicBezTo>
                  <a:cubicBezTo>
                    <a:pt x="247" y="74"/>
                    <a:pt x="213" y="61"/>
                    <a:pt x="200" y="69"/>
                  </a:cubicBezTo>
                  <a:cubicBezTo>
                    <a:pt x="187" y="77"/>
                    <a:pt x="164" y="82"/>
                    <a:pt x="133" y="67"/>
                  </a:cubicBezTo>
                  <a:cubicBezTo>
                    <a:pt x="102" y="53"/>
                    <a:pt x="96" y="54"/>
                    <a:pt x="78" y="56"/>
                  </a:cubicBezTo>
                  <a:cubicBezTo>
                    <a:pt x="60" y="57"/>
                    <a:pt x="49" y="53"/>
                    <a:pt x="50" y="36"/>
                  </a:cubicBezTo>
                  <a:cubicBezTo>
                    <a:pt x="51" y="31"/>
                    <a:pt x="43" y="26"/>
                    <a:pt x="32" y="22"/>
                  </a:cubicBezTo>
                  <a:cubicBezTo>
                    <a:pt x="21" y="38"/>
                    <a:pt x="0" y="36"/>
                    <a:pt x="13" y="69"/>
                  </a:cubicBezTo>
                  <a:cubicBezTo>
                    <a:pt x="26" y="101"/>
                    <a:pt x="26" y="116"/>
                    <a:pt x="39" y="135"/>
                  </a:cubicBezTo>
                  <a:cubicBezTo>
                    <a:pt x="52" y="155"/>
                    <a:pt x="45" y="158"/>
                    <a:pt x="36" y="175"/>
                  </a:cubicBezTo>
                  <a:cubicBezTo>
                    <a:pt x="26" y="191"/>
                    <a:pt x="52" y="199"/>
                    <a:pt x="39" y="220"/>
                  </a:cubicBezTo>
                  <a:cubicBezTo>
                    <a:pt x="26" y="241"/>
                    <a:pt x="36" y="238"/>
                    <a:pt x="62" y="256"/>
                  </a:cubicBezTo>
                  <a:cubicBezTo>
                    <a:pt x="88" y="274"/>
                    <a:pt x="122" y="320"/>
                    <a:pt x="114" y="359"/>
                  </a:cubicBezTo>
                  <a:cubicBezTo>
                    <a:pt x="156" y="349"/>
                    <a:pt x="174" y="366"/>
                    <a:pt x="187" y="350"/>
                  </a:cubicBezTo>
                  <a:cubicBezTo>
                    <a:pt x="200" y="334"/>
                    <a:pt x="216" y="321"/>
                    <a:pt x="239" y="337"/>
                  </a:cubicBezTo>
                  <a:cubicBezTo>
                    <a:pt x="262" y="353"/>
                    <a:pt x="257" y="334"/>
                    <a:pt x="275" y="345"/>
                  </a:cubicBezTo>
                  <a:cubicBezTo>
                    <a:pt x="293" y="357"/>
                    <a:pt x="299" y="345"/>
                    <a:pt x="314" y="355"/>
                  </a:cubicBezTo>
                  <a:cubicBezTo>
                    <a:pt x="329" y="365"/>
                    <a:pt x="363" y="362"/>
                    <a:pt x="355" y="350"/>
                  </a:cubicBezTo>
                  <a:cubicBezTo>
                    <a:pt x="347" y="339"/>
                    <a:pt x="422" y="365"/>
                    <a:pt x="412" y="342"/>
                  </a:cubicBezTo>
                  <a:cubicBezTo>
                    <a:pt x="402" y="319"/>
                    <a:pt x="410" y="311"/>
                    <a:pt x="428" y="324"/>
                  </a:cubicBezTo>
                  <a:cubicBezTo>
                    <a:pt x="443" y="306"/>
                    <a:pt x="448" y="305"/>
                    <a:pt x="466" y="301"/>
                  </a:cubicBezTo>
                  <a:cubicBezTo>
                    <a:pt x="484" y="298"/>
                    <a:pt x="495" y="272"/>
                    <a:pt x="521" y="283"/>
                  </a:cubicBezTo>
                  <a:cubicBezTo>
                    <a:pt x="547" y="295"/>
                    <a:pt x="581" y="300"/>
                    <a:pt x="616" y="299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99" name="Freeform 39"/>
            <p:cNvSpPr>
              <a:spLocks/>
            </p:cNvSpPr>
            <p:nvPr userDrawn="1"/>
          </p:nvSpPr>
          <p:spPr bwMode="auto">
            <a:xfrm>
              <a:off x="1899884" y="3404071"/>
              <a:ext cx="473151" cy="322404"/>
            </a:xfrm>
            <a:custGeom>
              <a:avLst/>
              <a:gdLst>
                <a:gd name="T0" fmla="*/ 2 w 958"/>
                <a:gd name="T1" fmla="*/ 319 h 653"/>
                <a:gd name="T2" fmla="*/ 44 w 958"/>
                <a:gd name="T3" fmla="*/ 285 h 653"/>
                <a:gd name="T4" fmla="*/ 83 w 958"/>
                <a:gd name="T5" fmla="*/ 222 h 653"/>
                <a:gd name="T6" fmla="*/ 114 w 958"/>
                <a:gd name="T7" fmla="*/ 160 h 653"/>
                <a:gd name="T8" fmla="*/ 122 w 958"/>
                <a:gd name="T9" fmla="*/ 106 h 653"/>
                <a:gd name="T10" fmla="*/ 160 w 958"/>
                <a:gd name="T11" fmla="*/ 73 h 653"/>
                <a:gd name="T12" fmla="*/ 243 w 958"/>
                <a:gd name="T13" fmla="*/ 64 h 653"/>
                <a:gd name="T14" fmla="*/ 290 w 958"/>
                <a:gd name="T15" fmla="*/ 63 h 653"/>
                <a:gd name="T16" fmla="*/ 339 w 958"/>
                <a:gd name="T17" fmla="*/ 56 h 653"/>
                <a:gd name="T18" fmla="*/ 413 w 958"/>
                <a:gd name="T19" fmla="*/ 52 h 653"/>
                <a:gd name="T20" fmla="*/ 514 w 958"/>
                <a:gd name="T21" fmla="*/ 37 h 653"/>
                <a:gd name="T22" fmla="*/ 609 w 958"/>
                <a:gd name="T23" fmla="*/ 37 h 653"/>
                <a:gd name="T24" fmla="*/ 629 w 958"/>
                <a:gd name="T25" fmla="*/ 35 h 653"/>
                <a:gd name="T26" fmla="*/ 663 w 958"/>
                <a:gd name="T27" fmla="*/ 93 h 653"/>
                <a:gd name="T28" fmla="*/ 687 w 958"/>
                <a:gd name="T29" fmla="*/ 139 h 653"/>
                <a:gd name="T30" fmla="*/ 720 w 958"/>
                <a:gd name="T31" fmla="*/ 170 h 653"/>
                <a:gd name="T32" fmla="*/ 741 w 958"/>
                <a:gd name="T33" fmla="*/ 214 h 653"/>
                <a:gd name="T34" fmla="*/ 743 w 958"/>
                <a:gd name="T35" fmla="*/ 259 h 653"/>
                <a:gd name="T36" fmla="*/ 752 w 958"/>
                <a:gd name="T37" fmla="*/ 300 h 653"/>
                <a:gd name="T38" fmla="*/ 774 w 958"/>
                <a:gd name="T39" fmla="*/ 324 h 653"/>
                <a:gd name="T40" fmla="*/ 785 w 958"/>
                <a:gd name="T41" fmla="*/ 350 h 653"/>
                <a:gd name="T42" fmla="*/ 789 w 958"/>
                <a:gd name="T43" fmla="*/ 392 h 653"/>
                <a:gd name="T44" fmla="*/ 864 w 958"/>
                <a:gd name="T45" fmla="*/ 398 h 653"/>
                <a:gd name="T46" fmla="*/ 954 w 958"/>
                <a:gd name="T47" fmla="*/ 392 h 653"/>
                <a:gd name="T48" fmla="*/ 944 w 958"/>
                <a:gd name="T49" fmla="*/ 407 h 653"/>
                <a:gd name="T50" fmla="*/ 947 w 958"/>
                <a:gd name="T51" fmla="*/ 441 h 653"/>
                <a:gd name="T52" fmla="*/ 926 w 958"/>
                <a:gd name="T53" fmla="*/ 453 h 653"/>
                <a:gd name="T54" fmla="*/ 909 w 958"/>
                <a:gd name="T55" fmla="*/ 469 h 653"/>
                <a:gd name="T56" fmla="*/ 898 w 958"/>
                <a:gd name="T57" fmla="*/ 446 h 653"/>
                <a:gd name="T58" fmla="*/ 896 w 958"/>
                <a:gd name="T59" fmla="*/ 471 h 653"/>
                <a:gd name="T60" fmla="*/ 888 w 958"/>
                <a:gd name="T61" fmla="*/ 497 h 653"/>
                <a:gd name="T62" fmla="*/ 878 w 958"/>
                <a:gd name="T63" fmla="*/ 539 h 653"/>
                <a:gd name="T64" fmla="*/ 877 w 958"/>
                <a:gd name="T65" fmla="*/ 583 h 653"/>
                <a:gd name="T66" fmla="*/ 885 w 958"/>
                <a:gd name="T67" fmla="*/ 620 h 653"/>
                <a:gd name="T68" fmla="*/ 813 w 958"/>
                <a:gd name="T69" fmla="*/ 599 h 653"/>
                <a:gd name="T70" fmla="*/ 710 w 958"/>
                <a:gd name="T71" fmla="*/ 575 h 653"/>
                <a:gd name="T72" fmla="*/ 661 w 958"/>
                <a:gd name="T73" fmla="*/ 566 h 653"/>
                <a:gd name="T74" fmla="*/ 557 w 958"/>
                <a:gd name="T75" fmla="*/ 620 h 653"/>
                <a:gd name="T76" fmla="*/ 503 w 958"/>
                <a:gd name="T77" fmla="*/ 631 h 653"/>
                <a:gd name="T78" fmla="*/ 420 w 958"/>
                <a:gd name="T79" fmla="*/ 622 h 653"/>
                <a:gd name="T80" fmla="*/ 353 w 958"/>
                <a:gd name="T81" fmla="*/ 620 h 653"/>
                <a:gd name="T82" fmla="*/ 298 w 958"/>
                <a:gd name="T83" fmla="*/ 609 h 653"/>
                <a:gd name="T84" fmla="*/ 270 w 958"/>
                <a:gd name="T85" fmla="*/ 589 h 653"/>
                <a:gd name="T86" fmla="*/ 252 w 958"/>
                <a:gd name="T87" fmla="*/ 575 h 653"/>
                <a:gd name="T88" fmla="*/ 210 w 958"/>
                <a:gd name="T89" fmla="*/ 553 h 653"/>
                <a:gd name="T90" fmla="*/ 228 w 958"/>
                <a:gd name="T91" fmla="*/ 523 h 653"/>
                <a:gd name="T92" fmla="*/ 185 w 958"/>
                <a:gd name="T93" fmla="*/ 539 h 653"/>
                <a:gd name="T94" fmla="*/ 140 w 958"/>
                <a:gd name="T95" fmla="*/ 498 h 653"/>
                <a:gd name="T96" fmla="*/ 93 w 958"/>
                <a:gd name="T97" fmla="*/ 477 h 653"/>
                <a:gd name="T98" fmla="*/ 104 w 958"/>
                <a:gd name="T99" fmla="*/ 448 h 653"/>
                <a:gd name="T100" fmla="*/ 70 w 958"/>
                <a:gd name="T101" fmla="*/ 412 h 653"/>
                <a:gd name="T102" fmla="*/ 33 w 958"/>
                <a:gd name="T103" fmla="*/ 373 h 653"/>
                <a:gd name="T104" fmla="*/ 2 w 958"/>
                <a:gd name="T105" fmla="*/ 319 h 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58" h="653">
                  <a:moveTo>
                    <a:pt x="2" y="319"/>
                  </a:moveTo>
                  <a:cubicBezTo>
                    <a:pt x="2" y="319"/>
                    <a:pt x="24" y="310"/>
                    <a:pt x="44" y="285"/>
                  </a:cubicBezTo>
                  <a:cubicBezTo>
                    <a:pt x="63" y="261"/>
                    <a:pt x="62" y="248"/>
                    <a:pt x="83" y="222"/>
                  </a:cubicBezTo>
                  <a:cubicBezTo>
                    <a:pt x="104" y="196"/>
                    <a:pt x="116" y="189"/>
                    <a:pt x="114" y="160"/>
                  </a:cubicBezTo>
                  <a:cubicBezTo>
                    <a:pt x="112" y="131"/>
                    <a:pt x="104" y="124"/>
                    <a:pt x="122" y="106"/>
                  </a:cubicBezTo>
                  <a:cubicBezTo>
                    <a:pt x="140" y="88"/>
                    <a:pt x="160" y="73"/>
                    <a:pt x="160" y="73"/>
                  </a:cubicBezTo>
                  <a:cubicBezTo>
                    <a:pt x="206" y="22"/>
                    <a:pt x="227" y="80"/>
                    <a:pt x="243" y="64"/>
                  </a:cubicBezTo>
                  <a:cubicBezTo>
                    <a:pt x="259" y="47"/>
                    <a:pt x="251" y="75"/>
                    <a:pt x="290" y="63"/>
                  </a:cubicBezTo>
                  <a:cubicBezTo>
                    <a:pt x="329" y="51"/>
                    <a:pt x="319" y="80"/>
                    <a:pt x="339" y="56"/>
                  </a:cubicBezTo>
                  <a:cubicBezTo>
                    <a:pt x="359" y="31"/>
                    <a:pt x="406" y="65"/>
                    <a:pt x="413" y="52"/>
                  </a:cubicBezTo>
                  <a:cubicBezTo>
                    <a:pt x="432" y="20"/>
                    <a:pt x="500" y="52"/>
                    <a:pt x="514" y="37"/>
                  </a:cubicBezTo>
                  <a:cubicBezTo>
                    <a:pt x="547" y="0"/>
                    <a:pt x="597" y="45"/>
                    <a:pt x="609" y="37"/>
                  </a:cubicBezTo>
                  <a:cubicBezTo>
                    <a:pt x="613" y="34"/>
                    <a:pt x="620" y="35"/>
                    <a:pt x="629" y="35"/>
                  </a:cubicBezTo>
                  <a:cubicBezTo>
                    <a:pt x="647" y="48"/>
                    <a:pt x="654" y="93"/>
                    <a:pt x="663" y="93"/>
                  </a:cubicBezTo>
                  <a:cubicBezTo>
                    <a:pt x="671" y="93"/>
                    <a:pt x="684" y="119"/>
                    <a:pt x="687" y="139"/>
                  </a:cubicBezTo>
                  <a:cubicBezTo>
                    <a:pt x="691" y="158"/>
                    <a:pt x="728" y="158"/>
                    <a:pt x="720" y="170"/>
                  </a:cubicBezTo>
                  <a:cubicBezTo>
                    <a:pt x="712" y="181"/>
                    <a:pt x="754" y="196"/>
                    <a:pt x="741" y="214"/>
                  </a:cubicBezTo>
                  <a:cubicBezTo>
                    <a:pt x="728" y="232"/>
                    <a:pt x="751" y="246"/>
                    <a:pt x="743" y="259"/>
                  </a:cubicBezTo>
                  <a:cubicBezTo>
                    <a:pt x="734" y="272"/>
                    <a:pt x="756" y="284"/>
                    <a:pt x="752" y="300"/>
                  </a:cubicBezTo>
                  <a:cubicBezTo>
                    <a:pt x="749" y="316"/>
                    <a:pt x="779" y="314"/>
                    <a:pt x="774" y="324"/>
                  </a:cubicBezTo>
                  <a:cubicBezTo>
                    <a:pt x="769" y="334"/>
                    <a:pt x="792" y="344"/>
                    <a:pt x="785" y="350"/>
                  </a:cubicBezTo>
                  <a:cubicBezTo>
                    <a:pt x="779" y="357"/>
                    <a:pt x="797" y="382"/>
                    <a:pt x="789" y="392"/>
                  </a:cubicBezTo>
                  <a:cubicBezTo>
                    <a:pt x="842" y="443"/>
                    <a:pt x="872" y="417"/>
                    <a:pt x="864" y="398"/>
                  </a:cubicBezTo>
                  <a:cubicBezTo>
                    <a:pt x="911" y="401"/>
                    <a:pt x="889" y="361"/>
                    <a:pt x="954" y="392"/>
                  </a:cubicBezTo>
                  <a:cubicBezTo>
                    <a:pt x="958" y="408"/>
                    <a:pt x="944" y="407"/>
                    <a:pt x="944" y="407"/>
                  </a:cubicBezTo>
                  <a:cubicBezTo>
                    <a:pt x="944" y="407"/>
                    <a:pt x="942" y="428"/>
                    <a:pt x="947" y="441"/>
                  </a:cubicBezTo>
                  <a:cubicBezTo>
                    <a:pt x="952" y="454"/>
                    <a:pt x="934" y="448"/>
                    <a:pt x="926" y="453"/>
                  </a:cubicBezTo>
                  <a:cubicBezTo>
                    <a:pt x="917" y="458"/>
                    <a:pt x="906" y="479"/>
                    <a:pt x="909" y="469"/>
                  </a:cubicBezTo>
                  <a:cubicBezTo>
                    <a:pt x="913" y="459"/>
                    <a:pt x="917" y="433"/>
                    <a:pt x="898" y="446"/>
                  </a:cubicBezTo>
                  <a:cubicBezTo>
                    <a:pt x="878" y="459"/>
                    <a:pt x="906" y="454"/>
                    <a:pt x="896" y="471"/>
                  </a:cubicBezTo>
                  <a:cubicBezTo>
                    <a:pt x="886" y="487"/>
                    <a:pt x="903" y="480"/>
                    <a:pt x="888" y="497"/>
                  </a:cubicBezTo>
                  <a:cubicBezTo>
                    <a:pt x="873" y="513"/>
                    <a:pt x="880" y="519"/>
                    <a:pt x="878" y="539"/>
                  </a:cubicBezTo>
                  <a:cubicBezTo>
                    <a:pt x="877" y="558"/>
                    <a:pt x="880" y="568"/>
                    <a:pt x="877" y="583"/>
                  </a:cubicBezTo>
                  <a:cubicBezTo>
                    <a:pt x="870" y="614"/>
                    <a:pt x="883" y="601"/>
                    <a:pt x="885" y="620"/>
                  </a:cubicBezTo>
                  <a:cubicBezTo>
                    <a:pt x="816" y="612"/>
                    <a:pt x="853" y="599"/>
                    <a:pt x="813" y="599"/>
                  </a:cubicBezTo>
                  <a:cubicBezTo>
                    <a:pt x="772" y="599"/>
                    <a:pt x="721" y="596"/>
                    <a:pt x="710" y="575"/>
                  </a:cubicBezTo>
                  <a:cubicBezTo>
                    <a:pt x="699" y="553"/>
                    <a:pt x="690" y="562"/>
                    <a:pt x="661" y="566"/>
                  </a:cubicBezTo>
                  <a:cubicBezTo>
                    <a:pt x="632" y="571"/>
                    <a:pt x="580" y="588"/>
                    <a:pt x="557" y="620"/>
                  </a:cubicBezTo>
                  <a:cubicBezTo>
                    <a:pt x="534" y="653"/>
                    <a:pt x="539" y="636"/>
                    <a:pt x="503" y="631"/>
                  </a:cubicBezTo>
                  <a:cubicBezTo>
                    <a:pt x="467" y="627"/>
                    <a:pt x="433" y="614"/>
                    <a:pt x="420" y="622"/>
                  </a:cubicBezTo>
                  <a:cubicBezTo>
                    <a:pt x="407" y="630"/>
                    <a:pt x="384" y="635"/>
                    <a:pt x="353" y="620"/>
                  </a:cubicBezTo>
                  <a:cubicBezTo>
                    <a:pt x="322" y="606"/>
                    <a:pt x="316" y="607"/>
                    <a:pt x="298" y="609"/>
                  </a:cubicBezTo>
                  <a:cubicBezTo>
                    <a:pt x="280" y="610"/>
                    <a:pt x="269" y="606"/>
                    <a:pt x="270" y="589"/>
                  </a:cubicBezTo>
                  <a:cubicBezTo>
                    <a:pt x="271" y="584"/>
                    <a:pt x="263" y="579"/>
                    <a:pt x="252" y="575"/>
                  </a:cubicBezTo>
                  <a:cubicBezTo>
                    <a:pt x="233" y="567"/>
                    <a:pt x="205" y="561"/>
                    <a:pt x="210" y="553"/>
                  </a:cubicBezTo>
                  <a:cubicBezTo>
                    <a:pt x="218" y="542"/>
                    <a:pt x="239" y="530"/>
                    <a:pt x="228" y="523"/>
                  </a:cubicBezTo>
                  <a:cubicBezTo>
                    <a:pt x="205" y="506"/>
                    <a:pt x="199" y="552"/>
                    <a:pt x="185" y="539"/>
                  </a:cubicBezTo>
                  <a:cubicBezTo>
                    <a:pt x="173" y="526"/>
                    <a:pt x="145" y="485"/>
                    <a:pt x="140" y="498"/>
                  </a:cubicBezTo>
                  <a:cubicBezTo>
                    <a:pt x="135" y="511"/>
                    <a:pt x="107" y="487"/>
                    <a:pt x="93" y="477"/>
                  </a:cubicBezTo>
                  <a:cubicBezTo>
                    <a:pt x="104" y="461"/>
                    <a:pt x="122" y="466"/>
                    <a:pt x="104" y="448"/>
                  </a:cubicBezTo>
                  <a:cubicBezTo>
                    <a:pt x="86" y="430"/>
                    <a:pt x="72" y="430"/>
                    <a:pt x="70" y="412"/>
                  </a:cubicBezTo>
                  <a:cubicBezTo>
                    <a:pt x="68" y="394"/>
                    <a:pt x="36" y="394"/>
                    <a:pt x="33" y="373"/>
                  </a:cubicBezTo>
                  <a:cubicBezTo>
                    <a:pt x="29" y="352"/>
                    <a:pt x="0" y="345"/>
                    <a:pt x="2" y="319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64" name="Freeform 40"/>
            <p:cNvSpPr>
              <a:spLocks/>
            </p:cNvSpPr>
            <p:nvPr userDrawn="1"/>
          </p:nvSpPr>
          <p:spPr bwMode="auto">
            <a:xfrm>
              <a:off x="399098" y="3008907"/>
              <a:ext cx="214308" cy="219745"/>
            </a:xfrm>
            <a:custGeom>
              <a:avLst/>
              <a:gdLst>
                <a:gd name="T0" fmla="*/ 357 w 434"/>
                <a:gd name="T1" fmla="*/ 26 h 445"/>
                <a:gd name="T2" fmla="*/ 322 w 434"/>
                <a:gd name="T3" fmla="*/ 11 h 445"/>
                <a:gd name="T4" fmla="*/ 306 w 434"/>
                <a:gd name="T5" fmla="*/ 12 h 445"/>
                <a:gd name="T6" fmla="*/ 254 w 434"/>
                <a:gd name="T7" fmla="*/ 22 h 445"/>
                <a:gd name="T8" fmla="*/ 227 w 434"/>
                <a:gd name="T9" fmla="*/ 60 h 445"/>
                <a:gd name="T10" fmla="*/ 209 w 434"/>
                <a:gd name="T11" fmla="*/ 82 h 445"/>
                <a:gd name="T12" fmla="*/ 241 w 434"/>
                <a:gd name="T13" fmla="*/ 97 h 445"/>
                <a:gd name="T14" fmla="*/ 212 w 434"/>
                <a:gd name="T15" fmla="*/ 133 h 445"/>
                <a:gd name="T16" fmla="*/ 157 w 434"/>
                <a:gd name="T17" fmla="*/ 121 h 445"/>
                <a:gd name="T18" fmla="*/ 92 w 434"/>
                <a:gd name="T19" fmla="*/ 114 h 445"/>
                <a:gd name="T20" fmla="*/ 101 w 434"/>
                <a:gd name="T21" fmla="*/ 151 h 445"/>
                <a:gd name="T22" fmla="*/ 83 w 434"/>
                <a:gd name="T23" fmla="*/ 156 h 445"/>
                <a:gd name="T24" fmla="*/ 105 w 434"/>
                <a:gd name="T25" fmla="*/ 174 h 445"/>
                <a:gd name="T26" fmla="*/ 73 w 434"/>
                <a:gd name="T27" fmla="*/ 195 h 445"/>
                <a:gd name="T28" fmla="*/ 83 w 434"/>
                <a:gd name="T29" fmla="*/ 213 h 445"/>
                <a:gd name="T30" fmla="*/ 103 w 434"/>
                <a:gd name="T31" fmla="*/ 226 h 445"/>
                <a:gd name="T32" fmla="*/ 158 w 434"/>
                <a:gd name="T33" fmla="*/ 238 h 445"/>
                <a:gd name="T34" fmla="*/ 125 w 434"/>
                <a:gd name="T35" fmla="*/ 263 h 445"/>
                <a:gd name="T36" fmla="*/ 107 w 434"/>
                <a:gd name="T37" fmla="*/ 292 h 445"/>
                <a:gd name="T38" fmla="*/ 86 w 434"/>
                <a:gd name="T39" fmla="*/ 313 h 445"/>
                <a:gd name="T40" fmla="*/ 157 w 434"/>
                <a:gd name="T41" fmla="*/ 295 h 445"/>
                <a:gd name="T42" fmla="*/ 184 w 434"/>
                <a:gd name="T43" fmla="*/ 306 h 445"/>
                <a:gd name="T44" fmla="*/ 80 w 434"/>
                <a:gd name="T45" fmla="*/ 326 h 445"/>
                <a:gd name="T46" fmla="*/ 85 w 434"/>
                <a:gd name="T47" fmla="*/ 348 h 445"/>
                <a:gd name="T48" fmla="*/ 32 w 434"/>
                <a:gd name="T49" fmla="*/ 345 h 445"/>
                <a:gd name="T50" fmla="*/ 45 w 434"/>
                <a:gd name="T51" fmla="*/ 362 h 445"/>
                <a:gd name="T52" fmla="*/ 63 w 434"/>
                <a:gd name="T53" fmla="*/ 367 h 445"/>
                <a:gd name="T54" fmla="*/ 30 w 434"/>
                <a:gd name="T55" fmla="*/ 394 h 445"/>
                <a:gd name="T56" fmla="*/ 95 w 434"/>
                <a:gd name="T57" fmla="*/ 391 h 445"/>
                <a:gd name="T58" fmla="*/ 59 w 434"/>
                <a:gd name="T59" fmla="*/ 417 h 445"/>
                <a:gd name="T60" fmla="*/ 71 w 434"/>
                <a:gd name="T61" fmla="*/ 427 h 445"/>
                <a:gd name="T62" fmla="*/ 111 w 434"/>
                <a:gd name="T63" fmla="*/ 438 h 445"/>
                <a:gd name="T64" fmla="*/ 184 w 434"/>
                <a:gd name="T65" fmla="*/ 422 h 445"/>
                <a:gd name="T66" fmla="*/ 249 w 434"/>
                <a:gd name="T67" fmla="*/ 391 h 445"/>
                <a:gd name="T68" fmla="*/ 297 w 434"/>
                <a:gd name="T69" fmla="*/ 371 h 445"/>
                <a:gd name="T70" fmla="*/ 336 w 434"/>
                <a:gd name="T71" fmla="*/ 339 h 445"/>
                <a:gd name="T72" fmla="*/ 363 w 434"/>
                <a:gd name="T73" fmla="*/ 366 h 445"/>
                <a:gd name="T74" fmla="*/ 394 w 434"/>
                <a:gd name="T75" fmla="*/ 350 h 445"/>
                <a:gd name="T76" fmla="*/ 420 w 434"/>
                <a:gd name="T77" fmla="*/ 307 h 445"/>
                <a:gd name="T78" fmla="*/ 424 w 434"/>
                <a:gd name="T79" fmla="*/ 257 h 445"/>
                <a:gd name="T80" fmla="*/ 422 w 434"/>
                <a:gd name="T81" fmla="*/ 219 h 445"/>
                <a:gd name="T82" fmla="*/ 404 w 434"/>
                <a:gd name="T83" fmla="*/ 178 h 445"/>
                <a:gd name="T84" fmla="*/ 426 w 434"/>
                <a:gd name="T85" fmla="*/ 160 h 445"/>
                <a:gd name="T86" fmla="*/ 363 w 434"/>
                <a:gd name="T87" fmla="*/ 126 h 445"/>
                <a:gd name="T88" fmla="*/ 280 w 434"/>
                <a:gd name="T89" fmla="*/ 110 h 445"/>
                <a:gd name="T90" fmla="*/ 311 w 434"/>
                <a:gd name="T91" fmla="*/ 53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34" h="445">
                  <a:moveTo>
                    <a:pt x="335" y="37"/>
                  </a:moveTo>
                  <a:cubicBezTo>
                    <a:pt x="326" y="37"/>
                    <a:pt x="340" y="31"/>
                    <a:pt x="357" y="26"/>
                  </a:cubicBezTo>
                  <a:cubicBezTo>
                    <a:pt x="374" y="20"/>
                    <a:pt x="364" y="21"/>
                    <a:pt x="347" y="10"/>
                  </a:cubicBezTo>
                  <a:cubicBezTo>
                    <a:pt x="331" y="0"/>
                    <a:pt x="335" y="9"/>
                    <a:pt x="322" y="11"/>
                  </a:cubicBezTo>
                  <a:cubicBezTo>
                    <a:pt x="314" y="13"/>
                    <a:pt x="331" y="23"/>
                    <a:pt x="310" y="41"/>
                  </a:cubicBezTo>
                  <a:cubicBezTo>
                    <a:pt x="322" y="30"/>
                    <a:pt x="311" y="20"/>
                    <a:pt x="306" y="12"/>
                  </a:cubicBezTo>
                  <a:cubicBezTo>
                    <a:pt x="300" y="4"/>
                    <a:pt x="293" y="27"/>
                    <a:pt x="283" y="20"/>
                  </a:cubicBezTo>
                  <a:cubicBezTo>
                    <a:pt x="274" y="13"/>
                    <a:pt x="267" y="28"/>
                    <a:pt x="254" y="22"/>
                  </a:cubicBezTo>
                  <a:cubicBezTo>
                    <a:pt x="242" y="17"/>
                    <a:pt x="252" y="33"/>
                    <a:pt x="237" y="41"/>
                  </a:cubicBezTo>
                  <a:cubicBezTo>
                    <a:pt x="223" y="49"/>
                    <a:pt x="243" y="56"/>
                    <a:pt x="227" y="60"/>
                  </a:cubicBezTo>
                  <a:cubicBezTo>
                    <a:pt x="210" y="63"/>
                    <a:pt x="226" y="69"/>
                    <a:pt x="208" y="71"/>
                  </a:cubicBezTo>
                  <a:cubicBezTo>
                    <a:pt x="190" y="73"/>
                    <a:pt x="200" y="73"/>
                    <a:pt x="209" y="82"/>
                  </a:cubicBezTo>
                  <a:cubicBezTo>
                    <a:pt x="218" y="92"/>
                    <a:pt x="227" y="91"/>
                    <a:pt x="247" y="86"/>
                  </a:cubicBezTo>
                  <a:cubicBezTo>
                    <a:pt x="267" y="82"/>
                    <a:pt x="242" y="87"/>
                    <a:pt x="241" y="97"/>
                  </a:cubicBezTo>
                  <a:cubicBezTo>
                    <a:pt x="240" y="107"/>
                    <a:pt x="230" y="104"/>
                    <a:pt x="211" y="112"/>
                  </a:cubicBezTo>
                  <a:cubicBezTo>
                    <a:pt x="197" y="117"/>
                    <a:pt x="224" y="137"/>
                    <a:pt x="212" y="133"/>
                  </a:cubicBezTo>
                  <a:cubicBezTo>
                    <a:pt x="199" y="129"/>
                    <a:pt x="210" y="125"/>
                    <a:pt x="184" y="120"/>
                  </a:cubicBezTo>
                  <a:cubicBezTo>
                    <a:pt x="177" y="118"/>
                    <a:pt x="163" y="136"/>
                    <a:pt x="157" y="121"/>
                  </a:cubicBezTo>
                  <a:cubicBezTo>
                    <a:pt x="157" y="120"/>
                    <a:pt x="121" y="108"/>
                    <a:pt x="114" y="111"/>
                  </a:cubicBezTo>
                  <a:cubicBezTo>
                    <a:pt x="105" y="116"/>
                    <a:pt x="103" y="111"/>
                    <a:pt x="92" y="114"/>
                  </a:cubicBezTo>
                  <a:cubicBezTo>
                    <a:pt x="82" y="118"/>
                    <a:pt x="84" y="128"/>
                    <a:pt x="92" y="125"/>
                  </a:cubicBezTo>
                  <a:cubicBezTo>
                    <a:pt x="100" y="122"/>
                    <a:pt x="96" y="140"/>
                    <a:pt x="101" y="151"/>
                  </a:cubicBezTo>
                  <a:cubicBezTo>
                    <a:pt x="87" y="141"/>
                    <a:pt x="78" y="145"/>
                    <a:pt x="69" y="147"/>
                  </a:cubicBezTo>
                  <a:cubicBezTo>
                    <a:pt x="60" y="148"/>
                    <a:pt x="80" y="150"/>
                    <a:pt x="83" y="156"/>
                  </a:cubicBezTo>
                  <a:cubicBezTo>
                    <a:pt x="87" y="163"/>
                    <a:pt x="96" y="161"/>
                    <a:pt x="111" y="162"/>
                  </a:cubicBezTo>
                  <a:cubicBezTo>
                    <a:pt x="127" y="163"/>
                    <a:pt x="127" y="174"/>
                    <a:pt x="105" y="174"/>
                  </a:cubicBezTo>
                  <a:cubicBezTo>
                    <a:pt x="83" y="174"/>
                    <a:pt x="89" y="185"/>
                    <a:pt x="96" y="192"/>
                  </a:cubicBezTo>
                  <a:cubicBezTo>
                    <a:pt x="104" y="200"/>
                    <a:pt x="90" y="193"/>
                    <a:pt x="73" y="195"/>
                  </a:cubicBezTo>
                  <a:cubicBezTo>
                    <a:pt x="56" y="196"/>
                    <a:pt x="81" y="204"/>
                    <a:pt x="68" y="208"/>
                  </a:cubicBezTo>
                  <a:cubicBezTo>
                    <a:pt x="55" y="212"/>
                    <a:pt x="72" y="218"/>
                    <a:pt x="83" y="213"/>
                  </a:cubicBezTo>
                  <a:cubicBezTo>
                    <a:pt x="95" y="208"/>
                    <a:pt x="96" y="218"/>
                    <a:pt x="88" y="221"/>
                  </a:cubicBezTo>
                  <a:cubicBezTo>
                    <a:pt x="81" y="225"/>
                    <a:pt x="95" y="230"/>
                    <a:pt x="103" y="226"/>
                  </a:cubicBezTo>
                  <a:cubicBezTo>
                    <a:pt x="111" y="221"/>
                    <a:pt x="117" y="227"/>
                    <a:pt x="112" y="236"/>
                  </a:cubicBezTo>
                  <a:cubicBezTo>
                    <a:pt x="108" y="245"/>
                    <a:pt x="139" y="238"/>
                    <a:pt x="158" y="238"/>
                  </a:cubicBezTo>
                  <a:cubicBezTo>
                    <a:pt x="176" y="238"/>
                    <a:pt x="178" y="251"/>
                    <a:pt x="155" y="250"/>
                  </a:cubicBezTo>
                  <a:cubicBezTo>
                    <a:pt x="133" y="250"/>
                    <a:pt x="137" y="254"/>
                    <a:pt x="125" y="263"/>
                  </a:cubicBezTo>
                  <a:cubicBezTo>
                    <a:pt x="113" y="273"/>
                    <a:pt x="130" y="269"/>
                    <a:pt x="125" y="272"/>
                  </a:cubicBezTo>
                  <a:cubicBezTo>
                    <a:pt x="120" y="274"/>
                    <a:pt x="116" y="295"/>
                    <a:pt x="107" y="292"/>
                  </a:cubicBezTo>
                  <a:cubicBezTo>
                    <a:pt x="98" y="289"/>
                    <a:pt x="110" y="294"/>
                    <a:pt x="89" y="304"/>
                  </a:cubicBezTo>
                  <a:cubicBezTo>
                    <a:pt x="69" y="313"/>
                    <a:pt x="69" y="313"/>
                    <a:pt x="86" y="313"/>
                  </a:cubicBezTo>
                  <a:cubicBezTo>
                    <a:pt x="102" y="312"/>
                    <a:pt x="105" y="306"/>
                    <a:pt x="118" y="310"/>
                  </a:cubicBezTo>
                  <a:cubicBezTo>
                    <a:pt x="131" y="314"/>
                    <a:pt x="146" y="307"/>
                    <a:pt x="157" y="295"/>
                  </a:cubicBezTo>
                  <a:cubicBezTo>
                    <a:pt x="167" y="284"/>
                    <a:pt x="168" y="284"/>
                    <a:pt x="162" y="297"/>
                  </a:cubicBezTo>
                  <a:cubicBezTo>
                    <a:pt x="157" y="309"/>
                    <a:pt x="165" y="304"/>
                    <a:pt x="184" y="306"/>
                  </a:cubicBezTo>
                  <a:cubicBezTo>
                    <a:pt x="168" y="305"/>
                    <a:pt x="133" y="313"/>
                    <a:pt x="106" y="313"/>
                  </a:cubicBezTo>
                  <a:cubicBezTo>
                    <a:pt x="79" y="313"/>
                    <a:pt x="103" y="322"/>
                    <a:pt x="80" y="326"/>
                  </a:cubicBezTo>
                  <a:cubicBezTo>
                    <a:pt x="57" y="331"/>
                    <a:pt x="81" y="332"/>
                    <a:pt x="76" y="338"/>
                  </a:cubicBezTo>
                  <a:cubicBezTo>
                    <a:pt x="71" y="343"/>
                    <a:pt x="86" y="341"/>
                    <a:pt x="85" y="348"/>
                  </a:cubicBezTo>
                  <a:cubicBezTo>
                    <a:pt x="84" y="355"/>
                    <a:pt x="66" y="338"/>
                    <a:pt x="59" y="344"/>
                  </a:cubicBezTo>
                  <a:cubicBezTo>
                    <a:pt x="52" y="350"/>
                    <a:pt x="46" y="342"/>
                    <a:pt x="32" y="345"/>
                  </a:cubicBezTo>
                  <a:cubicBezTo>
                    <a:pt x="18" y="348"/>
                    <a:pt x="1" y="366"/>
                    <a:pt x="16" y="362"/>
                  </a:cubicBezTo>
                  <a:cubicBezTo>
                    <a:pt x="31" y="358"/>
                    <a:pt x="31" y="366"/>
                    <a:pt x="45" y="362"/>
                  </a:cubicBezTo>
                  <a:cubicBezTo>
                    <a:pt x="59" y="358"/>
                    <a:pt x="86" y="360"/>
                    <a:pt x="86" y="360"/>
                  </a:cubicBezTo>
                  <a:cubicBezTo>
                    <a:pt x="86" y="360"/>
                    <a:pt x="73" y="361"/>
                    <a:pt x="63" y="367"/>
                  </a:cubicBezTo>
                  <a:cubicBezTo>
                    <a:pt x="53" y="374"/>
                    <a:pt x="41" y="373"/>
                    <a:pt x="21" y="382"/>
                  </a:cubicBezTo>
                  <a:cubicBezTo>
                    <a:pt x="0" y="392"/>
                    <a:pt x="21" y="398"/>
                    <a:pt x="30" y="394"/>
                  </a:cubicBezTo>
                  <a:cubicBezTo>
                    <a:pt x="39" y="390"/>
                    <a:pt x="31" y="410"/>
                    <a:pt x="54" y="400"/>
                  </a:cubicBezTo>
                  <a:cubicBezTo>
                    <a:pt x="71" y="393"/>
                    <a:pt x="95" y="391"/>
                    <a:pt x="95" y="391"/>
                  </a:cubicBezTo>
                  <a:cubicBezTo>
                    <a:pt x="95" y="391"/>
                    <a:pt x="66" y="403"/>
                    <a:pt x="47" y="411"/>
                  </a:cubicBezTo>
                  <a:cubicBezTo>
                    <a:pt x="27" y="419"/>
                    <a:pt x="43" y="426"/>
                    <a:pt x="59" y="417"/>
                  </a:cubicBezTo>
                  <a:cubicBezTo>
                    <a:pt x="75" y="409"/>
                    <a:pt x="81" y="414"/>
                    <a:pt x="100" y="411"/>
                  </a:cubicBezTo>
                  <a:cubicBezTo>
                    <a:pt x="120" y="408"/>
                    <a:pt x="63" y="429"/>
                    <a:pt x="71" y="427"/>
                  </a:cubicBezTo>
                  <a:cubicBezTo>
                    <a:pt x="79" y="426"/>
                    <a:pt x="55" y="444"/>
                    <a:pt x="69" y="439"/>
                  </a:cubicBezTo>
                  <a:cubicBezTo>
                    <a:pt x="83" y="435"/>
                    <a:pt x="101" y="431"/>
                    <a:pt x="111" y="438"/>
                  </a:cubicBezTo>
                  <a:cubicBezTo>
                    <a:pt x="121" y="445"/>
                    <a:pt x="135" y="423"/>
                    <a:pt x="156" y="429"/>
                  </a:cubicBezTo>
                  <a:cubicBezTo>
                    <a:pt x="176" y="435"/>
                    <a:pt x="164" y="421"/>
                    <a:pt x="184" y="422"/>
                  </a:cubicBezTo>
                  <a:cubicBezTo>
                    <a:pt x="205" y="423"/>
                    <a:pt x="201" y="404"/>
                    <a:pt x="221" y="407"/>
                  </a:cubicBezTo>
                  <a:cubicBezTo>
                    <a:pt x="241" y="409"/>
                    <a:pt x="230" y="389"/>
                    <a:pt x="249" y="391"/>
                  </a:cubicBezTo>
                  <a:cubicBezTo>
                    <a:pt x="269" y="394"/>
                    <a:pt x="259" y="380"/>
                    <a:pt x="273" y="380"/>
                  </a:cubicBezTo>
                  <a:cubicBezTo>
                    <a:pt x="288" y="380"/>
                    <a:pt x="277" y="372"/>
                    <a:pt x="297" y="371"/>
                  </a:cubicBezTo>
                  <a:cubicBezTo>
                    <a:pt x="316" y="370"/>
                    <a:pt x="325" y="369"/>
                    <a:pt x="328" y="373"/>
                  </a:cubicBezTo>
                  <a:cubicBezTo>
                    <a:pt x="330" y="376"/>
                    <a:pt x="330" y="353"/>
                    <a:pt x="336" y="339"/>
                  </a:cubicBezTo>
                  <a:cubicBezTo>
                    <a:pt x="333" y="345"/>
                    <a:pt x="336" y="363"/>
                    <a:pt x="335" y="374"/>
                  </a:cubicBezTo>
                  <a:cubicBezTo>
                    <a:pt x="334" y="385"/>
                    <a:pt x="352" y="355"/>
                    <a:pt x="363" y="366"/>
                  </a:cubicBezTo>
                  <a:cubicBezTo>
                    <a:pt x="373" y="377"/>
                    <a:pt x="380" y="372"/>
                    <a:pt x="393" y="373"/>
                  </a:cubicBezTo>
                  <a:cubicBezTo>
                    <a:pt x="406" y="374"/>
                    <a:pt x="386" y="356"/>
                    <a:pt x="394" y="350"/>
                  </a:cubicBezTo>
                  <a:cubicBezTo>
                    <a:pt x="402" y="344"/>
                    <a:pt x="399" y="340"/>
                    <a:pt x="412" y="330"/>
                  </a:cubicBezTo>
                  <a:cubicBezTo>
                    <a:pt x="426" y="319"/>
                    <a:pt x="408" y="318"/>
                    <a:pt x="420" y="307"/>
                  </a:cubicBezTo>
                  <a:cubicBezTo>
                    <a:pt x="431" y="295"/>
                    <a:pt x="415" y="295"/>
                    <a:pt x="421" y="285"/>
                  </a:cubicBezTo>
                  <a:cubicBezTo>
                    <a:pt x="428" y="275"/>
                    <a:pt x="422" y="265"/>
                    <a:pt x="424" y="257"/>
                  </a:cubicBezTo>
                  <a:cubicBezTo>
                    <a:pt x="425" y="250"/>
                    <a:pt x="401" y="237"/>
                    <a:pt x="416" y="235"/>
                  </a:cubicBezTo>
                  <a:cubicBezTo>
                    <a:pt x="432" y="234"/>
                    <a:pt x="411" y="220"/>
                    <a:pt x="422" y="219"/>
                  </a:cubicBezTo>
                  <a:cubicBezTo>
                    <a:pt x="434" y="218"/>
                    <a:pt x="411" y="204"/>
                    <a:pt x="412" y="195"/>
                  </a:cubicBezTo>
                  <a:cubicBezTo>
                    <a:pt x="414" y="187"/>
                    <a:pt x="412" y="180"/>
                    <a:pt x="404" y="178"/>
                  </a:cubicBezTo>
                  <a:cubicBezTo>
                    <a:pt x="397" y="175"/>
                    <a:pt x="394" y="160"/>
                    <a:pt x="412" y="164"/>
                  </a:cubicBezTo>
                  <a:cubicBezTo>
                    <a:pt x="429" y="169"/>
                    <a:pt x="418" y="156"/>
                    <a:pt x="426" y="160"/>
                  </a:cubicBezTo>
                  <a:cubicBezTo>
                    <a:pt x="410" y="151"/>
                    <a:pt x="381" y="162"/>
                    <a:pt x="378" y="147"/>
                  </a:cubicBezTo>
                  <a:cubicBezTo>
                    <a:pt x="375" y="132"/>
                    <a:pt x="370" y="147"/>
                    <a:pt x="363" y="126"/>
                  </a:cubicBezTo>
                  <a:cubicBezTo>
                    <a:pt x="357" y="105"/>
                    <a:pt x="349" y="98"/>
                    <a:pt x="336" y="121"/>
                  </a:cubicBezTo>
                  <a:cubicBezTo>
                    <a:pt x="323" y="144"/>
                    <a:pt x="298" y="131"/>
                    <a:pt x="280" y="110"/>
                  </a:cubicBezTo>
                  <a:cubicBezTo>
                    <a:pt x="262" y="90"/>
                    <a:pt x="268" y="79"/>
                    <a:pt x="287" y="79"/>
                  </a:cubicBezTo>
                  <a:cubicBezTo>
                    <a:pt x="305" y="78"/>
                    <a:pt x="288" y="53"/>
                    <a:pt x="311" y="53"/>
                  </a:cubicBezTo>
                  <a:cubicBezTo>
                    <a:pt x="334" y="53"/>
                    <a:pt x="321" y="46"/>
                    <a:pt x="335" y="37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65" name="Freeform 41"/>
            <p:cNvSpPr>
              <a:spLocks/>
            </p:cNvSpPr>
            <p:nvPr userDrawn="1"/>
          </p:nvSpPr>
          <p:spPr bwMode="auto">
            <a:xfrm>
              <a:off x="1955290" y="2927992"/>
              <a:ext cx="505768" cy="319895"/>
            </a:xfrm>
            <a:custGeom>
              <a:avLst/>
              <a:gdLst>
                <a:gd name="T0" fmla="*/ 872 w 1024"/>
                <a:gd name="T1" fmla="*/ 445 h 648"/>
                <a:gd name="T2" fmla="*/ 865 w 1024"/>
                <a:gd name="T3" fmla="*/ 334 h 648"/>
                <a:gd name="T4" fmla="*/ 953 w 1024"/>
                <a:gd name="T5" fmla="*/ 331 h 648"/>
                <a:gd name="T6" fmla="*/ 976 w 1024"/>
                <a:gd name="T7" fmla="*/ 272 h 648"/>
                <a:gd name="T8" fmla="*/ 926 w 1024"/>
                <a:gd name="T9" fmla="*/ 236 h 648"/>
                <a:gd name="T10" fmla="*/ 877 w 1024"/>
                <a:gd name="T11" fmla="*/ 235 h 648"/>
                <a:gd name="T12" fmla="*/ 849 w 1024"/>
                <a:gd name="T13" fmla="*/ 194 h 648"/>
                <a:gd name="T14" fmla="*/ 797 w 1024"/>
                <a:gd name="T15" fmla="*/ 189 h 648"/>
                <a:gd name="T16" fmla="*/ 709 w 1024"/>
                <a:gd name="T17" fmla="*/ 139 h 648"/>
                <a:gd name="T18" fmla="*/ 691 w 1024"/>
                <a:gd name="T19" fmla="*/ 102 h 648"/>
                <a:gd name="T20" fmla="*/ 658 w 1024"/>
                <a:gd name="T21" fmla="*/ 33 h 648"/>
                <a:gd name="T22" fmla="*/ 605 w 1024"/>
                <a:gd name="T23" fmla="*/ 10 h 648"/>
                <a:gd name="T24" fmla="*/ 534 w 1024"/>
                <a:gd name="T25" fmla="*/ 49 h 648"/>
                <a:gd name="T26" fmla="*/ 410 w 1024"/>
                <a:gd name="T27" fmla="*/ 24 h 648"/>
                <a:gd name="T28" fmla="*/ 386 w 1024"/>
                <a:gd name="T29" fmla="*/ 99 h 648"/>
                <a:gd name="T30" fmla="*/ 319 w 1024"/>
                <a:gd name="T31" fmla="*/ 141 h 648"/>
                <a:gd name="T32" fmla="*/ 326 w 1024"/>
                <a:gd name="T33" fmla="*/ 203 h 648"/>
                <a:gd name="T34" fmla="*/ 253 w 1024"/>
                <a:gd name="T35" fmla="*/ 227 h 648"/>
                <a:gd name="T36" fmla="*/ 206 w 1024"/>
                <a:gd name="T37" fmla="*/ 280 h 648"/>
                <a:gd name="T38" fmla="*/ 211 w 1024"/>
                <a:gd name="T39" fmla="*/ 340 h 648"/>
                <a:gd name="T40" fmla="*/ 158 w 1024"/>
                <a:gd name="T41" fmla="*/ 345 h 648"/>
                <a:gd name="T42" fmla="*/ 39 w 1024"/>
                <a:gd name="T43" fmla="*/ 334 h 648"/>
                <a:gd name="T44" fmla="*/ 65 w 1024"/>
                <a:gd name="T45" fmla="*/ 384 h 648"/>
                <a:gd name="T46" fmla="*/ 60 w 1024"/>
                <a:gd name="T47" fmla="*/ 472 h 648"/>
                <a:gd name="T48" fmla="*/ 70 w 1024"/>
                <a:gd name="T49" fmla="*/ 595 h 648"/>
                <a:gd name="T50" fmla="*/ 180 w 1024"/>
                <a:gd name="T51" fmla="*/ 567 h 648"/>
                <a:gd name="T52" fmla="*/ 492 w 1024"/>
                <a:gd name="T53" fmla="*/ 596 h 648"/>
                <a:gd name="T54" fmla="*/ 582 w 1024"/>
                <a:gd name="T55" fmla="*/ 595 h 648"/>
                <a:gd name="T56" fmla="*/ 649 w 1024"/>
                <a:gd name="T57" fmla="*/ 575 h 648"/>
                <a:gd name="T58" fmla="*/ 726 w 1024"/>
                <a:gd name="T59" fmla="*/ 562 h 648"/>
                <a:gd name="T60" fmla="*/ 820 w 1024"/>
                <a:gd name="T61" fmla="*/ 551 h 648"/>
                <a:gd name="T62" fmla="*/ 872 w 1024"/>
                <a:gd name="T63" fmla="*/ 445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24" h="648">
                  <a:moveTo>
                    <a:pt x="872" y="445"/>
                  </a:moveTo>
                  <a:cubicBezTo>
                    <a:pt x="779" y="314"/>
                    <a:pt x="837" y="300"/>
                    <a:pt x="865" y="334"/>
                  </a:cubicBezTo>
                  <a:cubicBezTo>
                    <a:pt x="889" y="363"/>
                    <a:pt x="923" y="338"/>
                    <a:pt x="953" y="331"/>
                  </a:cubicBezTo>
                  <a:cubicBezTo>
                    <a:pt x="1024" y="315"/>
                    <a:pt x="992" y="277"/>
                    <a:pt x="976" y="272"/>
                  </a:cubicBezTo>
                  <a:cubicBezTo>
                    <a:pt x="931" y="256"/>
                    <a:pt x="945" y="243"/>
                    <a:pt x="926" y="236"/>
                  </a:cubicBezTo>
                  <a:cubicBezTo>
                    <a:pt x="907" y="228"/>
                    <a:pt x="887" y="240"/>
                    <a:pt x="877" y="235"/>
                  </a:cubicBezTo>
                  <a:cubicBezTo>
                    <a:pt x="830" y="209"/>
                    <a:pt x="904" y="223"/>
                    <a:pt x="849" y="194"/>
                  </a:cubicBezTo>
                  <a:cubicBezTo>
                    <a:pt x="829" y="184"/>
                    <a:pt x="825" y="200"/>
                    <a:pt x="797" y="189"/>
                  </a:cubicBezTo>
                  <a:cubicBezTo>
                    <a:pt x="731" y="162"/>
                    <a:pt x="698" y="150"/>
                    <a:pt x="709" y="139"/>
                  </a:cubicBezTo>
                  <a:cubicBezTo>
                    <a:pt x="719" y="129"/>
                    <a:pt x="722" y="121"/>
                    <a:pt x="691" y="102"/>
                  </a:cubicBezTo>
                  <a:cubicBezTo>
                    <a:pt x="624" y="60"/>
                    <a:pt x="735" y="41"/>
                    <a:pt x="658" y="33"/>
                  </a:cubicBezTo>
                  <a:cubicBezTo>
                    <a:pt x="640" y="32"/>
                    <a:pt x="629" y="0"/>
                    <a:pt x="605" y="10"/>
                  </a:cubicBezTo>
                  <a:cubicBezTo>
                    <a:pt x="574" y="22"/>
                    <a:pt x="531" y="85"/>
                    <a:pt x="534" y="49"/>
                  </a:cubicBezTo>
                  <a:cubicBezTo>
                    <a:pt x="536" y="25"/>
                    <a:pt x="411" y="36"/>
                    <a:pt x="410" y="24"/>
                  </a:cubicBezTo>
                  <a:cubicBezTo>
                    <a:pt x="362" y="37"/>
                    <a:pt x="462" y="99"/>
                    <a:pt x="386" y="99"/>
                  </a:cubicBezTo>
                  <a:cubicBezTo>
                    <a:pt x="316" y="99"/>
                    <a:pt x="371" y="147"/>
                    <a:pt x="319" y="141"/>
                  </a:cubicBezTo>
                  <a:cubicBezTo>
                    <a:pt x="288" y="194"/>
                    <a:pt x="340" y="161"/>
                    <a:pt x="326" y="203"/>
                  </a:cubicBezTo>
                  <a:cubicBezTo>
                    <a:pt x="311" y="245"/>
                    <a:pt x="273" y="198"/>
                    <a:pt x="253" y="227"/>
                  </a:cubicBezTo>
                  <a:cubicBezTo>
                    <a:pt x="233" y="255"/>
                    <a:pt x="224" y="227"/>
                    <a:pt x="206" y="280"/>
                  </a:cubicBezTo>
                  <a:cubicBezTo>
                    <a:pt x="190" y="325"/>
                    <a:pt x="222" y="327"/>
                    <a:pt x="211" y="340"/>
                  </a:cubicBezTo>
                  <a:cubicBezTo>
                    <a:pt x="199" y="353"/>
                    <a:pt x="192" y="321"/>
                    <a:pt x="158" y="345"/>
                  </a:cubicBezTo>
                  <a:cubicBezTo>
                    <a:pt x="97" y="387"/>
                    <a:pt x="118" y="321"/>
                    <a:pt x="39" y="334"/>
                  </a:cubicBezTo>
                  <a:cubicBezTo>
                    <a:pt x="51" y="354"/>
                    <a:pt x="43" y="363"/>
                    <a:pt x="65" y="384"/>
                  </a:cubicBezTo>
                  <a:cubicBezTo>
                    <a:pt x="88" y="406"/>
                    <a:pt x="120" y="450"/>
                    <a:pt x="60" y="472"/>
                  </a:cubicBezTo>
                  <a:cubicBezTo>
                    <a:pt x="0" y="495"/>
                    <a:pt x="62" y="511"/>
                    <a:pt x="70" y="595"/>
                  </a:cubicBezTo>
                  <a:cubicBezTo>
                    <a:pt x="159" y="547"/>
                    <a:pt x="62" y="611"/>
                    <a:pt x="180" y="567"/>
                  </a:cubicBezTo>
                  <a:cubicBezTo>
                    <a:pt x="328" y="512"/>
                    <a:pt x="394" y="648"/>
                    <a:pt x="492" y="596"/>
                  </a:cubicBezTo>
                  <a:cubicBezTo>
                    <a:pt x="590" y="544"/>
                    <a:pt x="523" y="636"/>
                    <a:pt x="582" y="595"/>
                  </a:cubicBezTo>
                  <a:cubicBezTo>
                    <a:pt x="641" y="554"/>
                    <a:pt x="605" y="631"/>
                    <a:pt x="649" y="575"/>
                  </a:cubicBezTo>
                  <a:cubicBezTo>
                    <a:pt x="686" y="528"/>
                    <a:pt x="664" y="578"/>
                    <a:pt x="726" y="562"/>
                  </a:cubicBezTo>
                  <a:cubicBezTo>
                    <a:pt x="755" y="554"/>
                    <a:pt x="830" y="599"/>
                    <a:pt x="820" y="551"/>
                  </a:cubicBezTo>
                  <a:cubicBezTo>
                    <a:pt x="812" y="512"/>
                    <a:pt x="753" y="420"/>
                    <a:pt x="872" y="445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66" name="Freeform 42"/>
            <p:cNvSpPr>
              <a:spLocks/>
            </p:cNvSpPr>
            <p:nvPr userDrawn="1"/>
          </p:nvSpPr>
          <p:spPr bwMode="auto">
            <a:xfrm>
              <a:off x="1006479" y="3239106"/>
              <a:ext cx="163083" cy="118549"/>
            </a:xfrm>
            <a:custGeom>
              <a:avLst/>
              <a:gdLst>
                <a:gd name="T0" fmla="*/ 0 w 330"/>
                <a:gd name="T1" fmla="*/ 59 h 240"/>
                <a:gd name="T2" fmla="*/ 50 w 330"/>
                <a:gd name="T3" fmla="*/ 41 h 240"/>
                <a:gd name="T4" fmla="*/ 113 w 330"/>
                <a:gd name="T5" fmla="*/ 0 h 240"/>
                <a:gd name="T6" fmla="*/ 176 w 330"/>
                <a:gd name="T7" fmla="*/ 34 h 240"/>
                <a:gd name="T8" fmla="*/ 233 w 330"/>
                <a:gd name="T9" fmla="*/ 22 h 240"/>
                <a:gd name="T10" fmla="*/ 259 w 330"/>
                <a:gd name="T11" fmla="*/ 34 h 240"/>
                <a:gd name="T12" fmla="*/ 281 w 330"/>
                <a:gd name="T13" fmla="*/ 60 h 240"/>
                <a:gd name="T14" fmla="*/ 302 w 330"/>
                <a:gd name="T15" fmla="*/ 75 h 240"/>
                <a:gd name="T16" fmla="*/ 309 w 330"/>
                <a:gd name="T17" fmla="*/ 126 h 240"/>
                <a:gd name="T18" fmla="*/ 330 w 330"/>
                <a:gd name="T19" fmla="*/ 182 h 240"/>
                <a:gd name="T20" fmla="*/ 283 w 330"/>
                <a:gd name="T21" fmla="*/ 226 h 240"/>
                <a:gd name="T22" fmla="*/ 249 w 330"/>
                <a:gd name="T23" fmla="*/ 214 h 240"/>
                <a:gd name="T24" fmla="*/ 233 w 330"/>
                <a:gd name="T25" fmla="*/ 235 h 240"/>
                <a:gd name="T26" fmla="*/ 197 w 330"/>
                <a:gd name="T27" fmla="*/ 201 h 240"/>
                <a:gd name="T28" fmla="*/ 185 w 330"/>
                <a:gd name="T29" fmla="*/ 154 h 240"/>
                <a:gd name="T30" fmla="*/ 172 w 330"/>
                <a:gd name="T31" fmla="*/ 149 h 240"/>
                <a:gd name="T32" fmla="*/ 151 w 330"/>
                <a:gd name="T33" fmla="*/ 174 h 240"/>
                <a:gd name="T34" fmla="*/ 130 w 330"/>
                <a:gd name="T35" fmla="*/ 154 h 240"/>
                <a:gd name="T36" fmla="*/ 112 w 330"/>
                <a:gd name="T37" fmla="*/ 120 h 240"/>
                <a:gd name="T38" fmla="*/ 80 w 330"/>
                <a:gd name="T39" fmla="*/ 105 h 240"/>
                <a:gd name="T40" fmla="*/ 44 w 330"/>
                <a:gd name="T41" fmla="*/ 87 h 240"/>
                <a:gd name="T42" fmla="*/ 0 w 330"/>
                <a:gd name="T43" fmla="*/ 59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30" h="240">
                  <a:moveTo>
                    <a:pt x="0" y="59"/>
                  </a:moveTo>
                  <a:cubicBezTo>
                    <a:pt x="26" y="59"/>
                    <a:pt x="31" y="52"/>
                    <a:pt x="50" y="41"/>
                  </a:cubicBezTo>
                  <a:cubicBezTo>
                    <a:pt x="70" y="29"/>
                    <a:pt x="84" y="13"/>
                    <a:pt x="113" y="0"/>
                  </a:cubicBezTo>
                  <a:cubicBezTo>
                    <a:pt x="129" y="23"/>
                    <a:pt x="158" y="40"/>
                    <a:pt x="176" y="34"/>
                  </a:cubicBezTo>
                  <a:cubicBezTo>
                    <a:pt x="194" y="27"/>
                    <a:pt x="215" y="11"/>
                    <a:pt x="233" y="22"/>
                  </a:cubicBezTo>
                  <a:cubicBezTo>
                    <a:pt x="250" y="34"/>
                    <a:pt x="254" y="14"/>
                    <a:pt x="259" y="34"/>
                  </a:cubicBezTo>
                  <a:cubicBezTo>
                    <a:pt x="264" y="53"/>
                    <a:pt x="286" y="34"/>
                    <a:pt x="281" y="60"/>
                  </a:cubicBezTo>
                  <a:cubicBezTo>
                    <a:pt x="277" y="86"/>
                    <a:pt x="284" y="78"/>
                    <a:pt x="302" y="75"/>
                  </a:cubicBezTo>
                  <a:cubicBezTo>
                    <a:pt x="310" y="88"/>
                    <a:pt x="322" y="100"/>
                    <a:pt x="309" y="126"/>
                  </a:cubicBezTo>
                  <a:cubicBezTo>
                    <a:pt x="323" y="147"/>
                    <a:pt x="324" y="165"/>
                    <a:pt x="330" y="182"/>
                  </a:cubicBezTo>
                  <a:cubicBezTo>
                    <a:pt x="298" y="195"/>
                    <a:pt x="296" y="214"/>
                    <a:pt x="283" y="226"/>
                  </a:cubicBezTo>
                  <a:cubicBezTo>
                    <a:pt x="255" y="226"/>
                    <a:pt x="272" y="208"/>
                    <a:pt x="249" y="214"/>
                  </a:cubicBezTo>
                  <a:cubicBezTo>
                    <a:pt x="238" y="217"/>
                    <a:pt x="250" y="240"/>
                    <a:pt x="233" y="235"/>
                  </a:cubicBezTo>
                  <a:cubicBezTo>
                    <a:pt x="215" y="231"/>
                    <a:pt x="223" y="208"/>
                    <a:pt x="197" y="201"/>
                  </a:cubicBezTo>
                  <a:cubicBezTo>
                    <a:pt x="171" y="195"/>
                    <a:pt x="180" y="177"/>
                    <a:pt x="185" y="154"/>
                  </a:cubicBezTo>
                  <a:cubicBezTo>
                    <a:pt x="190" y="131"/>
                    <a:pt x="176" y="135"/>
                    <a:pt x="172" y="149"/>
                  </a:cubicBezTo>
                  <a:cubicBezTo>
                    <a:pt x="169" y="164"/>
                    <a:pt x="167" y="170"/>
                    <a:pt x="151" y="174"/>
                  </a:cubicBezTo>
                  <a:cubicBezTo>
                    <a:pt x="135" y="177"/>
                    <a:pt x="127" y="169"/>
                    <a:pt x="130" y="154"/>
                  </a:cubicBezTo>
                  <a:cubicBezTo>
                    <a:pt x="133" y="139"/>
                    <a:pt x="132" y="125"/>
                    <a:pt x="112" y="120"/>
                  </a:cubicBezTo>
                  <a:cubicBezTo>
                    <a:pt x="93" y="115"/>
                    <a:pt x="89" y="118"/>
                    <a:pt x="80" y="105"/>
                  </a:cubicBezTo>
                  <a:cubicBezTo>
                    <a:pt x="70" y="92"/>
                    <a:pt x="55" y="102"/>
                    <a:pt x="44" y="87"/>
                  </a:cubicBezTo>
                  <a:cubicBezTo>
                    <a:pt x="32" y="73"/>
                    <a:pt x="11" y="86"/>
                    <a:pt x="0" y="59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67" name="Freeform 43"/>
            <p:cNvSpPr>
              <a:spLocks/>
            </p:cNvSpPr>
            <p:nvPr userDrawn="1"/>
          </p:nvSpPr>
          <p:spPr bwMode="auto">
            <a:xfrm>
              <a:off x="1062304" y="3127456"/>
              <a:ext cx="145730" cy="154093"/>
            </a:xfrm>
            <a:custGeom>
              <a:avLst/>
              <a:gdLst>
                <a:gd name="T0" fmla="*/ 189 w 295"/>
                <a:gd name="T1" fmla="*/ 301 h 312"/>
                <a:gd name="T2" fmla="*/ 168 w 295"/>
                <a:gd name="T3" fmla="*/ 286 h 312"/>
                <a:gd name="T4" fmla="*/ 146 w 295"/>
                <a:gd name="T5" fmla="*/ 260 h 312"/>
                <a:gd name="T6" fmla="*/ 120 w 295"/>
                <a:gd name="T7" fmla="*/ 248 h 312"/>
                <a:gd name="T8" fmla="*/ 63 w 295"/>
                <a:gd name="T9" fmla="*/ 260 h 312"/>
                <a:gd name="T10" fmla="*/ 0 w 295"/>
                <a:gd name="T11" fmla="*/ 226 h 312"/>
                <a:gd name="T12" fmla="*/ 28 w 295"/>
                <a:gd name="T13" fmla="*/ 237 h 312"/>
                <a:gd name="T14" fmla="*/ 59 w 295"/>
                <a:gd name="T15" fmla="*/ 237 h 312"/>
                <a:gd name="T16" fmla="*/ 87 w 295"/>
                <a:gd name="T17" fmla="*/ 243 h 312"/>
                <a:gd name="T18" fmla="*/ 74 w 295"/>
                <a:gd name="T19" fmla="*/ 217 h 312"/>
                <a:gd name="T20" fmla="*/ 54 w 295"/>
                <a:gd name="T21" fmla="*/ 209 h 312"/>
                <a:gd name="T22" fmla="*/ 79 w 295"/>
                <a:gd name="T23" fmla="*/ 198 h 312"/>
                <a:gd name="T24" fmla="*/ 53 w 295"/>
                <a:gd name="T25" fmla="*/ 177 h 312"/>
                <a:gd name="T26" fmla="*/ 87 w 295"/>
                <a:gd name="T27" fmla="*/ 118 h 312"/>
                <a:gd name="T28" fmla="*/ 112 w 295"/>
                <a:gd name="T29" fmla="*/ 60 h 312"/>
                <a:gd name="T30" fmla="*/ 128 w 295"/>
                <a:gd name="T31" fmla="*/ 63 h 312"/>
                <a:gd name="T32" fmla="*/ 142 w 295"/>
                <a:gd name="T33" fmla="*/ 76 h 312"/>
                <a:gd name="T34" fmla="*/ 146 w 295"/>
                <a:gd name="T35" fmla="*/ 99 h 312"/>
                <a:gd name="T36" fmla="*/ 147 w 295"/>
                <a:gd name="T37" fmla="*/ 115 h 312"/>
                <a:gd name="T38" fmla="*/ 138 w 295"/>
                <a:gd name="T39" fmla="*/ 136 h 312"/>
                <a:gd name="T40" fmla="*/ 159 w 295"/>
                <a:gd name="T41" fmla="*/ 134 h 312"/>
                <a:gd name="T42" fmla="*/ 180 w 295"/>
                <a:gd name="T43" fmla="*/ 115 h 312"/>
                <a:gd name="T44" fmla="*/ 190 w 295"/>
                <a:gd name="T45" fmla="*/ 94 h 312"/>
                <a:gd name="T46" fmla="*/ 191 w 295"/>
                <a:gd name="T47" fmla="*/ 68 h 312"/>
                <a:gd name="T48" fmla="*/ 178 w 295"/>
                <a:gd name="T49" fmla="*/ 40 h 312"/>
                <a:gd name="T50" fmla="*/ 199 w 295"/>
                <a:gd name="T51" fmla="*/ 22 h 312"/>
                <a:gd name="T52" fmla="*/ 237 w 295"/>
                <a:gd name="T53" fmla="*/ 19 h 312"/>
                <a:gd name="T54" fmla="*/ 289 w 295"/>
                <a:gd name="T55" fmla="*/ 14 h 312"/>
                <a:gd name="T56" fmla="*/ 284 w 295"/>
                <a:gd name="T57" fmla="*/ 40 h 312"/>
                <a:gd name="T58" fmla="*/ 279 w 295"/>
                <a:gd name="T59" fmla="*/ 73 h 312"/>
                <a:gd name="T60" fmla="*/ 276 w 295"/>
                <a:gd name="T61" fmla="*/ 130 h 312"/>
                <a:gd name="T62" fmla="*/ 268 w 295"/>
                <a:gd name="T63" fmla="*/ 167 h 312"/>
                <a:gd name="T64" fmla="*/ 216 w 295"/>
                <a:gd name="T65" fmla="*/ 185 h 312"/>
                <a:gd name="T66" fmla="*/ 201 w 295"/>
                <a:gd name="T67" fmla="*/ 211 h 312"/>
                <a:gd name="T68" fmla="*/ 196 w 295"/>
                <a:gd name="T69" fmla="*/ 271 h 312"/>
                <a:gd name="T70" fmla="*/ 189 w 295"/>
                <a:gd name="T71" fmla="*/ 301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95" h="312">
                  <a:moveTo>
                    <a:pt x="189" y="301"/>
                  </a:moveTo>
                  <a:cubicBezTo>
                    <a:pt x="171" y="304"/>
                    <a:pt x="164" y="312"/>
                    <a:pt x="168" y="286"/>
                  </a:cubicBezTo>
                  <a:cubicBezTo>
                    <a:pt x="173" y="260"/>
                    <a:pt x="151" y="279"/>
                    <a:pt x="146" y="260"/>
                  </a:cubicBezTo>
                  <a:cubicBezTo>
                    <a:pt x="141" y="240"/>
                    <a:pt x="137" y="260"/>
                    <a:pt x="120" y="248"/>
                  </a:cubicBezTo>
                  <a:cubicBezTo>
                    <a:pt x="102" y="237"/>
                    <a:pt x="81" y="253"/>
                    <a:pt x="63" y="260"/>
                  </a:cubicBezTo>
                  <a:cubicBezTo>
                    <a:pt x="45" y="266"/>
                    <a:pt x="16" y="249"/>
                    <a:pt x="0" y="226"/>
                  </a:cubicBezTo>
                  <a:cubicBezTo>
                    <a:pt x="18" y="223"/>
                    <a:pt x="19" y="230"/>
                    <a:pt x="28" y="237"/>
                  </a:cubicBezTo>
                  <a:cubicBezTo>
                    <a:pt x="50" y="253"/>
                    <a:pt x="38" y="219"/>
                    <a:pt x="59" y="237"/>
                  </a:cubicBezTo>
                  <a:cubicBezTo>
                    <a:pt x="69" y="245"/>
                    <a:pt x="67" y="227"/>
                    <a:pt x="87" y="243"/>
                  </a:cubicBezTo>
                  <a:cubicBezTo>
                    <a:pt x="71" y="227"/>
                    <a:pt x="85" y="216"/>
                    <a:pt x="74" y="217"/>
                  </a:cubicBezTo>
                  <a:cubicBezTo>
                    <a:pt x="63" y="219"/>
                    <a:pt x="45" y="211"/>
                    <a:pt x="54" y="209"/>
                  </a:cubicBezTo>
                  <a:cubicBezTo>
                    <a:pt x="64" y="208"/>
                    <a:pt x="94" y="204"/>
                    <a:pt x="79" y="198"/>
                  </a:cubicBezTo>
                  <a:cubicBezTo>
                    <a:pt x="64" y="191"/>
                    <a:pt x="41" y="196"/>
                    <a:pt x="53" y="177"/>
                  </a:cubicBezTo>
                  <a:cubicBezTo>
                    <a:pt x="64" y="157"/>
                    <a:pt x="76" y="152"/>
                    <a:pt x="87" y="118"/>
                  </a:cubicBezTo>
                  <a:cubicBezTo>
                    <a:pt x="98" y="84"/>
                    <a:pt x="102" y="69"/>
                    <a:pt x="112" y="60"/>
                  </a:cubicBezTo>
                  <a:cubicBezTo>
                    <a:pt x="121" y="50"/>
                    <a:pt x="131" y="48"/>
                    <a:pt x="128" y="63"/>
                  </a:cubicBezTo>
                  <a:cubicBezTo>
                    <a:pt x="125" y="78"/>
                    <a:pt x="144" y="55"/>
                    <a:pt x="142" y="76"/>
                  </a:cubicBezTo>
                  <a:cubicBezTo>
                    <a:pt x="141" y="97"/>
                    <a:pt x="138" y="102"/>
                    <a:pt x="146" y="99"/>
                  </a:cubicBezTo>
                  <a:cubicBezTo>
                    <a:pt x="154" y="95"/>
                    <a:pt x="157" y="118"/>
                    <a:pt x="147" y="115"/>
                  </a:cubicBezTo>
                  <a:cubicBezTo>
                    <a:pt x="138" y="112"/>
                    <a:pt x="152" y="139"/>
                    <a:pt x="138" y="136"/>
                  </a:cubicBezTo>
                  <a:cubicBezTo>
                    <a:pt x="123" y="133"/>
                    <a:pt x="154" y="149"/>
                    <a:pt x="159" y="134"/>
                  </a:cubicBezTo>
                  <a:cubicBezTo>
                    <a:pt x="164" y="120"/>
                    <a:pt x="162" y="123"/>
                    <a:pt x="180" y="115"/>
                  </a:cubicBezTo>
                  <a:cubicBezTo>
                    <a:pt x="198" y="107"/>
                    <a:pt x="195" y="100"/>
                    <a:pt x="190" y="94"/>
                  </a:cubicBezTo>
                  <a:cubicBezTo>
                    <a:pt x="185" y="87"/>
                    <a:pt x="206" y="68"/>
                    <a:pt x="191" y="68"/>
                  </a:cubicBezTo>
                  <a:cubicBezTo>
                    <a:pt x="177" y="68"/>
                    <a:pt x="177" y="53"/>
                    <a:pt x="178" y="40"/>
                  </a:cubicBezTo>
                  <a:cubicBezTo>
                    <a:pt x="180" y="27"/>
                    <a:pt x="188" y="26"/>
                    <a:pt x="199" y="22"/>
                  </a:cubicBezTo>
                  <a:cubicBezTo>
                    <a:pt x="211" y="19"/>
                    <a:pt x="225" y="14"/>
                    <a:pt x="237" y="19"/>
                  </a:cubicBezTo>
                  <a:cubicBezTo>
                    <a:pt x="248" y="24"/>
                    <a:pt x="268" y="0"/>
                    <a:pt x="289" y="14"/>
                  </a:cubicBezTo>
                  <a:cubicBezTo>
                    <a:pt x="279" y="26"/>
                    <a:pt x="276" y="30"/>
                    <a:pt x="284" y="40"/>
                  </a:cubicBezTo>
                  <a:cubicBezTo>
                    <a:pt x="276" y="55"/>
                    <a:pt x="295" y="52"/>
                    <a:pt x="279" y="73"/>
                  </a:cubicBezTo>
                  <a:cubicBezTo>
                    <a:pt x="263" y="94"/>
                    <a:pt x="256" y="128"/>
                    <a:pt x="276" y="130"/>
                  </a:cubicBezTo>
                  <a:cubicBezTo>
                    <a:pt x="295" y="131"/>
                    <a:pt x="282" y="151"/>
                    <a:pt x="268" y="167"/>
                  </a:cubicBezTo>
                  <a:cubicBezTo>
                    <a:pt x="253" y="183"/>
                    <a:pt x="238" y="183"/>
                    <a:pt x="216" y="185"/>
                  </a:cubicBezTo>
                  <a:cubicBezTo>
                    <a:pt x="193" y="186"/>
                    <a:pt x="194" y="190"/>
                    <a:pt x="201" y="211"/>
                  </a:cubicBezTo>
                  <a:cubicBezTo>
                    <a:pt x="208" y="232"/>
                    <a:pt x="186" y="255"/>
                    <a:pt x="196" y="271"/>
                  </a:cubicBezTo>
                  <a:cubicBezTo>
                    <a:pt x="206" y="287"/>
                    <a:pt x="181" y="289"/>
                    <a:pt x="189" y="301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69" name="Freeform 45"/>
            <p:cNvSpPr>
              <a:spLocks/>
            </p:cNvSpPr>
            <p:nvPr userDrawn="1"/>
          </p:nvSpPr>
          <p:spPr bwMode="auto">
            <a:xfrm>
              <a:off x="2210579" y="3385253"/>
              <a:ext cx="171447" cy="217863"/>
            </a:xfrm>
            <a:custGeom>
              <a:avLst/>
              <a:gdLst>
                <a:gd name="T0" fmla="*/ 160 w 347"/>
                <a:gd name="T1" fmla="*/ 430 h 441"/>
                <a:gd name="T2" fmla="*/ 190 w 347"/>
                <a:gd name="T3" fmla="*/ 425 h 441"/>
                <a:gd name="T4" fmla="*/ 222 w 347"/>
                <a:gd name="T5" fmla="*/ 346 h 441"/>
                <a:gd name="T6" fmla="*/ 258 w 347"/>
                <a:gd name="T7" fmla="*/ 358 h 441"/>
                <a:gd name="T8" fmla="*/ 292 w 347"/>
                <a:gd name="T9" fmla="*/ 361 h 441"/>
                <a:gd name="T10" fmla="*/ 322 w 347"/>
                <a:gd name="T11" fmla="*/ 347 h 441"/>
                <a:gd name="T12" fmla="*/ 287 w 347"/>
                <a:gd name="T13" fmla="*/ 269 h 441"/>
                <a:gd name="T14" fmla="*/ 266 w 347"/>
                <a:gd name="T15" fmla="*/ 199 h 441"/>
                <a:gd name="T16" fmla="*/ 250 w 347"/>
                <a:gd name="T17" fmla="*/ 133 h 441"/>
                <a:gd name="T18" fmla="*/ 234 w 347"/>
                <a:gd name="T19" fmla="*/ 105 h 441"/>
                <a:gd name="T20" fmla="*/ 188 w 347"/>
                <a:gd name="T21" fmla="*/ 85 h 441"/>
                <a:gd name="T22" fmla="*/ 150 w 347"/>
                <a:gd name="T23" fmla="*/ 63 h 441"/>
                <a:gd name="T24" fmla="*/ 52 w 347"/>
                <a:gd name="T25" fmla="*/ 56 h 441"/>
                <a:gd name="T26" fmla="*/ 0 w 347"/>
                <a:gd name="T27" fmla="*/ 73 h 441"/>
                <a:gd name="T28" fmla="*/ 34 w 347"/>
                <a:gd name="T29" fmla="*/ 131 h 441"/>
                <a:gd name="T30" fmla="*/ 58 w 347"/>
                <a:gd name="T31" fmla="*/ 177 h 441"/>
                <a:gd name="T32" fmla="*/ 91 w 347"/>
                <a:gd name="T33" fmla="*/ 208 h 441"/>
                <a:gd name="T34" fmla="*/ 112 w 347"/>
                <a:gd name="T35" fmla="*/ 252 h 441"/>
                <a:gd name="T36" fmla="*/ 114 w 347"/>
                <a:gd name="T37" fmla="*/ 297 h 441"/>
                <a:gd name="T38" fmla="*/ 123 w 347"/>
                <a:gd name="T39" fmla="*/ 338 h 441"/>
                <a:gd name="T40" fmla="*/ 145 w 347"/>
                <a:gd name="T41" fmla="*/ 362 h 441"/>
                <a:gd name="T42" fmla="*/ 156 w 347"/>
                <a:gd name="T43" fmla="*/ 388 h 441"/>
                <a:gd name="T44" fmla="*/ 160 w 347"/>
                <a:gd name="T45" fmla="*/ 430 h 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47" h="441">
                  <a:moveTo>
                    <a:pt x="160" y="430"/>
                  </a:moveTo>
                  <a:cubicBezTo>
                    <a:pt x="188" y="441"/>
                    <a:pt x="165" y="423"/>
                    <a:pt x="190" y="425"/>
                  </a:cubicBezTo>
                  <a:cubicBezTo>
                    <a:pt x="215" y="426"/>
                    <a:pt x="214" y="352"/>
                    <a:pt x="222" y="346"/>
                  </a:cubicBezTo>
                  <a:cubicBezTo>
                    <a:pt x="237" y="335"/>
                    <a:pt x="246" y="367"/>
                    <a:pt x="258" y="358"/>
                  </a:cubicBezTo>
                  <a:cubicBezTo>
                    <a:pt x="270" y="349"/>
                    <a:pt x="278" y="372"/>
                    <a:pt x="292" y="361"/>
                  </a:cubicBezTo>
                  <a:cubicBezTo>
                    <a:pt x="306" y="350"/>
                    <a:pt x="347" y="365"/>
                    <a:pt x="322" y="347"/>
                  </a:cubicBezTo>
                  <a:cubicBezTo>
                    <a:pt x="298" y="330"/>
                    <a:pt x="307" y="295"/>
                    <a:pt x="287" y="269"/>
                  </a:cubicBezTo>
                  <a:cubicBezTo>
                    <a:pt x="267" y="243"/>
                    <a:pt x="293" y="245"/>
                    <a:pt x="266" y="199"/>
                  </a:cubicBezTo>
                  <a:cubicBezTo>
                    <a:pt x="239" y="153"/>
                    <a:pt x="265" y="147"/>
                    <a:pt x="250" y="133"/>
                  </a:cubicBezTo>
                  <a:cubicBezTo>
                    <a:pt x="234" y="119"/>
                    <a:pt x="261" y="106"/>
                    <a:pt x="234" y="105"/>
                  </a:cubicBezTo>
                  <a:cubicBezTo>
                    <a:pt x="207" y="103"/>
                    <a:pt x="212" y="78"/>
                    <a:pt x="188" y="85"/>
                  </a:cubicBezTo>
                  <a:cubicBezTo>
                    <a:pt x="164" y="91"/>
                    <a:pt x="174" y="60"/>
                    <a:pt x="150" y="63"/>
                  </a:cubicBezTo>
                  <a:cubicBezTo>
                    <a:pt x="117" y="68"/>
                    <a:pt x="103" y="0"/>
                    <a:pt x="52" y="56"/>
                  </a:cubicBezTo>
                  <a:cubicBezTo>
                    <a:pt x="36" y="73"/>
                    <a:pt x="15" y="74"/>
                    <a:pt x="0" y="73"/>
                  </a:cubicBezTo>
                  <a:cubicBezTo>
                    <a:pt x="18" y="86"/>
                    <a:pt x="25" y="131"/>
                    <a:pt x="34" y="131"/>
                  </a:cubicBezTo>
                  <a:cubicBezTo>
                    <a:pt x="42" y="131"/>
                    <a:pt x="55" y="157"/>
                    <a:pt x="58" y="177"/>
                  </a:cubicBezTo>
                  <a:cubicBezTo>
                    <a:pt x="62" y="196"/>
                    <a:pt x="99" y="196"/>
                    <a:pt x="91" y="208"/>
                  </a:cubicBezTo>
                  <a:cubicBezTo>
                    <a:pt x="83" y="219"/>
                    <a:pt x="125" y="234"/>
                    <a:pt x="112" y="252"/>
                  </a:cubicBezTo>
                  <a:cubicBezTo>
                    <a:pt x="99" y="270"/>
                    <a:pt x="122" y="284"/>
                    <a:pt x="114" y="297"/>
                  </a:cubicBezTo>
                  <a:cubicBezTo>
                    <a:pt x="105" y="310"/>
                    <a:pt x="127" y="322"/>
                    <a:pt x="123" y="338"/>
                  </a:cubicBezTo>
                  <a:cubicBezTo>
                    <a:pt x="120" y="354"/>
                    <a:pt x="150" y="352"/>
                    <a:pt x="145" y="362"/>
                  </a:cubicBezTo>
                  <a:cubicBezTo>
                    <a:pt x="140" y="372"/>
                    <a:pt x="163" y="382"/>
                    <a:pt x="156" y="388"/>
                  </a:cubicBezTo>
                  <a:cubicBezTo>
                    <a:pt x="150" y="395"/>
                    <a:pt x="168" y="420"/>
                    <a:pt x="160" y="430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0" name="Freeform 46"/>
            <p:cNvSpPr>
              <a:spLocks/>
            </p:cNvSpPr>
            <p:nvPr userDrawn="1"/>
          </p:nvSpPr>
          <p:spPr bwMode="auto">
            <a:xfrm>
              <a:off x="2209533" y="3811570"/>
              <a:ext cx="169565" cy="134230"/>
            </a:xfrm>
            <a:custGeom>
              <a:avLst/>
              <a:gdLst>
                <a:gd name="T0" fmla="*/ 13 w 343"/>
                <a:gd name="T1" fmla="*/ 177 h 272"/>
                <a:gd name="T2" fmla="*/ 43 w 343"/>
                <a:gd name="T3" fmla="*/ 194 h 272"/>
                <a:gd name="T4" fmla="*/ 67 w 343"/>
                <a:gd name="T5" fmla="*/ 229 h 272"/>
                <a:gd name="T6" fmla="*/ 124 w 343"/>
                <a:gd name="T7" fmla="*/ 195 h 272"/>
                <a:gd name="T8" fmla="*/ 129 w 343"/>
                <a:gd name="T9" fmla="*/ 210 h 272"/>
                <a:gd name="T10" fmla="*/ 78 w 343"/>
                <a:gd name="T11" fmla="*/ 252 h 272"/>
                <a:gd name="T12" fmla="*/ 109 w 343"/>
                <a:gd name="T13" fmla="*/ 251 h 272"/>
                <a:gd name="T14" fmla="*/ 178 w 343"/>
                <a:gd name="T15" fmla="*/ 207 h 272"/>
                <a:gd name="T16" fmla="*/ 203 w 343"/>
                <a:gd name="T17" fmla="*/ 172 h 272"/>
                <a:gd name="T18" fmla="*/ 239 w 343"/>
                <a:gd name="T19" fmla="*/ 138 h 272"/>
                <a:gd name="T20" fmla="*/ 288 w 343"/>
                <a:gd name="T21" fmla="*/ 146 h 272"/>
                <a:gd name="T22" fmla="*/ 339 w 343"/>
                <a:gd name="T23" fmla="*/ 124 h 272"/>
                <a:gd name="T24" fmla="*/ 297 w 343"/>
                <a:gd name="T25" fmla="*/ 101 h 272"/>
                <a:gd name="T26" fmla="*/ 209 w 343"/>
                <a:gd name="T27" fmla="*/ 27 h 272"/>
                <a:gd name="T28" fmla="*/ 114 w 343"/>
                <a:gd name="T29" fmla="*/ 11 h 272"/>
                <a:gd name="T30" fmla="*/ 59 w 343"/>
                <a:gd name="T31" fmla="*/ 29 h 272"/>
                <a:gd name="T32" fmla="*/ 21 w 343"/>
                <a:gd name="T33" fmla="*/ 52 h 272"/>
                <a:gd name="T34" fmla="*/ 47 w 343"/>
                <a:gd name="T35" fmla="*/ 88 h 272"/>
                <a:gd name="T36" fmla="*/ 18 w 343"/>
                <a:gd name="T37" fmla="*/ 119 h 272"/>
                <a:gd name="T38" fmla="*/ 13 w 343"/>
                <a:gd name="T39" fmla="*/ 177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43" h="272">
                  <a:moveTo>
                    <a:pt x="13" y="177"/>
                  </a:moveTo>
                  <a:cubicBezTo>
                    <a:pt x="0" y="187"/>
                    <a:pt x="38" y="182"/>
                    <a:pt x="43" y="194"/>
                  </a:cubicBezTo>
                  <a:cubicBezTo>
                    <a:pt x="48" y="205"/>
                    <a:pt x="44" y="236"/>
                    <a:pt x="67" y="229"/>
                  </a:cubicBezTo>
                  <a:cubicBezTo>
                    <a:pt x="90" y="223"/>
                    <a:pt x="95" y="210"/>
                    <a:pt x="124" y="195"/>
                  </a:cubicBezTo>
                  <a:cubicBezTo>
                    <a:pt x="153" y="181"/>
                    <a:pt x="150" y="207"/>
                    <a:pt x="129" y="210"/>
                  </a:cubicBezTo>
                  <a:cubicBezTo>
                    <a:pt x="108" y="213"/>
                    <a:pt x="98" y="233"/>
                    <a:pt x="78" y="252"/>
                  </a:cubicBezTo>
                  <a:cubicBezTo>
                    <a:pt x="59" y="272"/>
                    <a:pt x="88" y="267"/>
                    <a:pt x="109" y="251"/>
                  </a:cubicBezTo>
                  <a:cubicBezTo>
                    <a:pt x="131" y="234"/>
                    <a:pt x="151" y="220"/>
                    <a:pt x="178" y="207"/>
                  </a:cubicBezTo>
                  <a:cubicBezTo>
                    <a:pt x="205" y="193"/>
                    <a:pt x="183" y="178"/>
                    <a:pt x="203" y="172"/>
                  </a:cubicBezTo>
                  <a:cubicBezTo>
                    <a:pt x="223" y="165"/>
                    <a:pt x="210" y="141"/>
                    <a:pt x="239" y="138"/>
                  </a:cubicBezTo>
                  <a:cubicBezTo>
                    <a:pt x="268" y="134"/>
                    <a:pt x="273" y="163"/>
                    <a:pt x="288" y="146"/>
                  </a:cubicBezTo>
                  <a:cubicBezTo>
                    <a:pt x="302" y="128"/>
                    <a:pt x="336" y="168"/>
                    <a:pt x="339" y="124"/>
                  </a:cubicBezTo>
                  <a:cubicBezTo>
                    <a:pt x="343" y="112"/>
                    <a:pt x="331" y="125"/>
                    <a:pt x="297" y="101"/>
                  </a:cubicBezTo>
                  <a:cubicBezTo>
                    <a:pt x="263" y="77"/>
                    <a:pt x="222" y="45"/>
                    <a:pt x="209" y="27"/>
                  </a:cubicBezTo>
                  <a:cubicBezTo>
                    <a:pt x="174" y="28"/>
                    <a:pt x="140" y="23"/>
                    <a:pt x="114" y="11"/>
                  </a:cubicBezTo>
                  <a:cubicBezTo>
                    <a:pt x="88" y="0"/>
                    <a:pt x="77" y="26"/>
                    <a:pt x="59" y="29"/>
                  </a:cubicBezTo>
                  <a:cubicBezTo>
                    <a:pt x="41" y="33"/>
                    <a:pt x="36" y="34"/>
                    <a:pt x="21" y="52"/>
                  </a:cubicBezTo>
                  <a:cubicBezTo>
                    <a:pt x="39" y="65"/>
                    <a:pt x="52" y="65"/>
                    <a:pt x="47" y="88"/>
                  </a:cubicBezTo>
                  <a:cubicBezTo>
                    <a:pt x="42" y="111"/>
                    <a:pt x="19" y="102"/>
                    <a:pt x="18" y="119"/>
                  </a:cubicBezTo>
                  <a:cubicBezTo>
                    <a:pt x="16" y="135"/>
                    <a:pt x="33" y="155"/>
                    <a:pt x="13" y="177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1" name="Freeform 47"/>
            <p:cNvSpPr>
              <a:spLocks/>
            </p:cNvSpPr>
            <p:nvPr userDrawn="1"/>
          </p:nvSpPr>
          <p:spPr bwMode="auto">
            <a:xfrm>
              <a:off x="1722164" y="3318975"/>
              <a:ext cx="247971" cy="139875"/>
            </a:xfrm>
            <a:custGeom>
              <a:avLst/>
              <a:gdLst>
                <a:gd name="T0" fmla="*/ 146 w 502"/>
                <a:gd name="T1" fmla="*/ 44 h 283"/>
                <a:gd name="T2" fmla="*/ 239 w 502"/>
                <a:gd name="T3" fmla="*/ 51 h 283"/>
                <a:gd name="T4" fmla="*/ 292 w 502"/>
                <a:gd name="T5" fmla="*/ 55 h 283"/>
                <a:gd name="T6" fmla="*/ 334 w 502"/>
                <a:gd name="T7" fmla="*/ 78 h 283"/>
                <a:gd name="T8" fmla="*/ 366 w 502"/>
                <a:gd name="T9" fmla="*/ 44 h 283"/>
                <a:gd name="T10" fmla="*/ 502 w 502"/>
                <a:gd name="T11" fmla="*/ 93 h 283"/>
                <a:gd name="T12" fmla="*/ 496 w 502"/>
                <a:gd name="T13" fmla="*/ 124 h 283"/>
                <a:gd name="T14" fmla="*/ 487 w 502"/>
                <a:gd name="T15" fmla="*/ 180 h 283"/>
                <a:gd name="T16" fmla="*/ 397 w 502"/>
                <a:gd name="T17" fmla="*/ 163 h 283"/>
                <a:gd name="T18" fmla="*/ 322 w 502"/>
                <a:gd name="T19" fmla="*/ 179 h 283"/>
                <a:gd name="T20" fmla="*/ 249 w 502"/>
                <a:gd name="T21" fmla="*/ 216 h 283"/>
                <a:gd name="T22" fmla="*/ 156 w 502"/>
                <a:gd name="T23" fmla="*/ 236 h 283"/>
                <a:gd name="T24" fmla="*/ 137 w 502"/>
                <a:gd name="T25" fmla="*/ 267 h 283"/>
                <a:gd name="T26" fmla="*/ 80 w 502"/>
                <a:gd name="T27" fmla="*/ 282 h 283"/>
                <a:gd name="T28" fmla="*/ 7 w 502"/>
                <a:gd name="T29" fmla="*/ 262 h 283"/>
                <a:gd name="T30" fmla="*/ 10 w 502"/>
                <a:gd name="T31" fmla="*/ 203 h 283"/>
                <a:gd name="T32" fmla="*/ 67 w 502"/>
                <a:gd name="T33" fmla="*/ 150 h 283"/>
                <a:gd name="T34" fmla="*/ 146 w 502"/>
                <a:gd name="T35" fmla="*/ 44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02" h="283">
                  <a:moveTo>
                    <a:pt x="146" y="44"/>
                  </a:moveTo>
                  <a:cubicBezTo>
                    <a:pt x="245" y="102"/>
                    <a:pt x="179" y="0"/>
                    <a:pt x="239" y="51"/>
                  </a:cubicBezTo>
                  <a:cubicBezTo>
                    <a:pt x="278" y="84"/>
                    <a:pt x="272" y="51"/>
                    <a:pt x="292" y="55"/>
                  </a:cubicBezTo>
                  <a:cubicBezTo>
                    <a:pt x="313" y="60"/>
                    <a:pt x="322" y="81"/>
                    <a:pt x="334" y="78"/>
                  </a:cubicBezTo>
                  <a:cubicBezTo>
                    <a:pt x="362" y="73"/>
                    <a:pt x="329" y="51"/>
                    <a:pt x="366" y="44"/>
                  </a:cubicBezTo>
                  <a:cubicBezTo>
                    <a:pt x="403" y="37"/>
                    <a:pt x="433" y="99"/>
                    <a:pt x="502" y="93"/>
                  </a:cubicBezTo>
                  <a:cubicBezTo>
                    <a:pt x="497" y="95"/>
                    <a:pt x="495" y="103"/>
                    <a:pt x="496" y="124"/>
                  </a:cubicBezTo>
                  <a:cubicBezTo>
                    <a:pt x="497" y="184"/>
                    <a:pt x="476" y="143"/>
                    <a:pt x="487" y="180"/>
                  </a:cubicBezTo>
                  <a:cubicBezTo>
                    <a:pt x="448" y="195"/>
                    <a:pt x="436" y="190"/>
                    <a:pt x="397" y="163"/>
                  </a:cubicBezTo>
                  <a:cubicBezTo>
                    <a:pt x="358" y="135"/>
                    <a:pt x="358" y="182"/>
                    <a:pt x="322" y="179"/>
                  </a:cubicBezTo>
                  <a:cubicBezTo>
                    <a:pt x="287" y="176"/>
                    <a:pt x="274" y="199"/>
                    <a:pt x="249" y="216"/>
                  </a:cubicBezTo>
                  <a:cubicBezTo>
                    <a:pt x="225" y="234"/>
                    <a:pt x="187" y="233"/>
                    <a:pt x="156" y="236"/>
                  </a:cubicBezTo>
                  <a:cubicBezTo>
                    <a:pt x="125" y="239"/>
                    <a:pt x="134" y="251"/>
                    <a:pt x="137" y="267"/>
                  </a:cubicBezTo>
                  <a:cubicBezTo>
                    <a:pt x="140" y="283"/>
                    <a:pt x="104" y="280"/>
                    <a:pt x="80" y="282"/>
                  </a:cubicBezTo>
                  <a:cubicBezTo>
                    <a:pt x="55" y="283"/>
                    <a:pt x="38" y="267"/>
                    <a:pt x="7" y="262"/>
                  </a:cubicBezTo>
                  <a:cubicBezTo>
                    <a:pt x="0" y="242"/>
                    <a:pt x="18" y="210"/>
                    <a:pt x="10" y="203"/>
                  </a:cubicBezTo>
                  <a:cubicBezTo>
                    <a:pt x="10" y="203"/>
                    <a:pt x="20" y="173"/>
                    <a:pt x="67" y="150"/>
                  </a:cubicBezTo>
                  <a:cubicBezTo>
                    <a:pt x="150" y="108"/>
                    <a:pt x="70" y="104"/>
                    <a:pt x="146" y="44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2" name="Freeform 48"/>
            <p:cNvSpPr>
              <a:spLocks/>
            </p:cNvSpPr>
            <p:nvPr userDrawn="1"/>
          </p:nvSpPr>
          <p:spPr bwMode="auto">
            <a:xfrm>
              <a:off x="1678676" y="3385672"/>
              <a:ext cx="300241" cy="202600"/>
            </a:xfrm>
            <a:custGeom>
              <a:avLst/>
              <a:gdLst>
                <a:gd name="T0" fmla="*/ 608 w 608"/>
                <a:gd name="T1" fmla="*/ 110 h 410"/>
                <a:gd name="T2" fmla="*/ 582 w 608"/>
                <a:gd name="T3" fmla="*/ 71 h 410"/>
                <a:gd name="T4" fmla="*/ 575 w 608"/>
                <a:gd name="T5" fmla="*/ 45 h 410"/>
                <a:gd name="T6" fmla="*/ 485 w 608"/>
                <a:gd name="T7" fmla="*/ 28 h 410"/>
                <a:gd name="T8" fmla="*/ 410 w 608"/>
                <a:gd name="T9" fmla="*/ 44 h 410"/>
                <a:gd name="T10" fmla="*/ 337 w 608"/>
                <a:gd name="T11" fmla="*/ 81 h 410"/>
                <a:gd name="T12" fmla="*/ 244 w 608"/>
                <a:gd name="T13" fmla="*/ 101 h 410"/>
                <a:gd name="T14" fmla="*/ 225 w 608"/>
                <a:gd name="T15" fmla="*/ 132 h 410"/>
                <a:gd name="T16" fmla="*/ 168 w 608"/>
                <a:gd name="T17" fmla="*/ 147 h 410"/>
                <a:gd name="T18" fmla="*/ 95 w 608"/>
                <a:gd name="T19" fmla="*/ 127 h 410"/>
                <a:gd name="T20" fmla="*/ 28 w 608"/>
                <a:gd name="T21" fmla="*/ 145 h 410"/>
                <a:gd name="T22" fmla="*/ 36 w 608"/>
                <a:gd name="T23" fmla="*/ 171 h 410"/>
                <a:gd name="T24" fmla="*/ 28 w 608"/>
                <a:gd name="T25" fmla="*/ 223 h 410"/>
                <a:gd name="T26" fmla="*/ 5 w 608"/>
                <a:gd name="T27" fmla="*/ 267 h 410"/>
                <a:gd name="T28" fmla="*/ 36 w 608"/>
                <a:gd name="T29" fmla="*/ 296 h 410"/>
                <a:gd name="T30" fmla="*/ 59 w 608"/>
                <a:gd name="T31" fmla="*/ 333 h 410"/>
                <a:gd name="T32" fmla="*/ 121 w 608"/>
                <a:gd name="T33" fmla="*/ 361 h 410"/>
                <a:gd name="T34" fmla="*/ 181 w 608"/>
                <a:gd name="T35" fmla="*/ 387 h 410"/>
                <a:gd name="T36" fmla="*/ 222 w 608"/>
                <a:gd name="T37" fmla="*/ 399 h 410"/>
                <a:gd name="T38" fmla="*/ 251 w 608"/>
                <a:gd name="T39" fmla="*/ 366 h 410"/>
                <a:gd name="T40" fmla="*/ 331 w 608"/>
                <a:gd name="T41" fmla="*/ 353 h 410"/>
                <a:gd name="T42" fmla="*/ 380 w 608"/>
                <a:gd name="T43" fmla="*/ 356 h 410"/>
                <a:gd name="T44" fmla="*/ 450 w 608"/>
                <a:gd name="T45" fmla="*/ 356 h 410"/>
                <a:gd name="T46" fmla="*/ 492 w 608"/>
                <a:gd name="T47" fmla="*/ 322 h 410"/>
                <a:gd name="T48" fmla="*/ 531 w 608"/>
                <a:gd name="T49" fmla="*/ 259 h 410"/>
                <a:gd name="T50" fmla="*/ 562 w 608"/>
                <a:gd name="T51" fmla="*/ 197 h 410"/>
                <a:gd name="T52" fmla="*/ 570 w 608"/>
                <a:gd name="T53" fmla="*/ 143 h 410"/>
                <a:gd name="T54" fmla="*/ 608 w 608"/>
                <a:gd name="T55" fmla="*/ 110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08" h="410">
                  <a:moveTo>
                    <a:pt x="608" y="110"/>
                  </a:moveTo>
                  <a:cubicBezTo>
                    <a:pt x="603" y="82"/>
                    <a:pt x="594" y="99"/>
                    <a:pt x="582" y="71"/>
                  </a:cubicBezTo>
                  <a:cubicBezTo>
                    <a:pt x="578" y="61"/>
                    <a:pt x="577" y="51"/>
                    <a:pt x="575" y="45"/>
                  </a:cubicBezTo>
                  <a:cubicBezTo>
                    <a:pt x="536" y="60"/>
                    <a:pt x="524" y="55"/>
                    <a:pt x="485" y="28"/>
                  </a:cubicBezTo>
                  <a:cubicBezTo>
                    <a:pt x="446" y="0"/>
                    <a:pt x="446" y="47"/>
                    <a:pt x="410" y="44"/>
                  </a:cubicBezTo>
                  <a:cubicBezTo>
                    <a:pt x="375" y="41"/>
                    <a:pt x="362" y="64"/>
                    <a:pt x="337" y="81"/>
                  </a:cubicBezTo>
                  <a:cubicBezTo>
                    <a:pt x="313" y="99"/>
                    <a:pt x="275" y="98"/>
                    <a:pt x="244" y="101"/>
                  </a:cubicBezTo>
                  <a:cubicBezTo>
                    <a:pt x="213" y="104"/>
                    <a:pt x="222" y="116"/>
                    <a:pt x="225" y="132"/>
                  </a:cubicBezTo>
                  <a:cubicBezTo>
                    <a:pt x="228" y="148"/>
                    <a:pt x="192" y="145"/>
                    <a:pt x="168" y="147"/>
                  </a:cubicBezTo>
                  <a:cubicBezTo>
                    <a:pt x="143" y="148"/>
                    <a:pt x="126" y="132"/>
                    <a:pt x="95" y="127"/>
                  </a:cubicBezTo>
                  <a:cubicBezTo>
                    <a:pt x="77" y="181"/>
                    <a:pt x="56" y="155"/>
                    <a:pt x="28" y="145"/>
                  </a:cubicBezTo>
                  <a:cubicBezTo>
                    <a:pt x="0" y="135"/>
                    <a:pt x="7" y="155"/>
                    <a:pt x="36" y="171"/>
                  </a:cubicBezTo>
                  <a:cubicBezTo>
                    <a:pt x="65" y="187"/>
                    <a:pt x="29" y="197"/>
                    <a:pt x="28" y="223"/>
                  </a:cubicBezTo>
                  <a:cubicBezTo>
                    <a:pt x="26" y="249"/>
                    <a:pt x="12" y="242"/>
                    <a:pt x="5" y="267"/>
                  </a:cubicBezTo>
                  <a:cubicBezTo>
                    <a:pt x="39" y="275"/>
                    <a:pt x="20" y="291"/>
                    <a:pt x="36" y="296"/>
                  </a:cubicBezTo>
                  <a:cubicBezTo>
                    <a:pt x="52" y="301"/>
                    <a:pt x="34" y="316"/>
                    <a:pt x="59" y="333"/>
                  </a:cubicBezTo>
                  <a:cubicBezTo>
                    <a:pt x="83" y="351"/>
                    <a:pt x="106" y="345"/>
                    <a:pt x="121" y="361"/>
                  </a:cubicBezTo>
                  <a:cubicBezTo>
                    <a:pt x="135" y="377"/>
                    <a:pt x="163" y="371"/>
                    <a:pt x="181" y="387"/>
                  </a:cubicBezTo>
                  <a:cubicBezTo>
                    <a:pt x="199" y="404"/>
                    <a:pt x="199" y="410"/>
                    <a:pt x="222" y="399"/>
                  </a:cubicBezTo>
                  <a:cubicBezTo>
                    <a:pt x="244" y="387"/>
                    <a:pt x="228" y="384"/>
                    <a:pt x="251" y="366"/>
                  </a:cubicBezTo>
                  <a:cubicBezTo>
                    <a:pt x="274" y="348"/>
                    <a:pt x="327" y="340"/>
                    <a:pt x="331" y="353"/>
                  </a:cubicBezTo>
                  <a:cubicBezTo>
                    <a:pt x="334" y="366"/>
                    <a:pt x="334" y="369"/>
                    <a:pt x="380" y="356"/>
                  </a:cubicBezTo>
                  <a:cubicBezTo>
                    <a:pt x="425" y="343"/>
                    <a:pt x="450" y="356"/>
                    <a:pt x="450" y="356"/>
                  </a:cubicBezTo>
                  <a:cubicBezTo>
                    <a:pt x="450" y="356"/>
                    <a:pt x="472" y="347"/>
                    <a:pt x="492" y="322"/>
                  </a:cubicBezTo>
                  <a:cubicBezTo>
                    <a:pt x="511" y="298"/>
                    <a:pt x="510" y="285"/>
                    <a:pt x="531" y="259"/>
                  </a:cubicBezTo>
                  <a:cubicBezTo>
                    <a:pt x="552" y="233"/>
                    <a:pt x="564" y="226"/>
                    <a:pt x="562" y="197"/>
                  </a:cubicBezTo>
                  <a:cubicBezTo>
                    <a:pt x="560" y="168"/>
                    <a:pt x="552" y="161"/>
                    <a:pt x="570" y="143"/>
                  </a:cubicBezTo>
                  <a:cubicBezTo>
                    <a:pt x="588" y="125"/>
                    <a:pt x="608" y="110"/>
                    <a:pt x="608" y="110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3" name="Freeform 49"/>
            <p:cNvSpPr>
              <a:spLocks/>
            </p:cNvSpPr>
            <p:nvPr userDrawn="1"/>
          </p:nvSpPr>
          <p:spPr bwMode="auto">
            <a:xfrm>
              <a:off x="1957172" y="3132474"/>
              <a:ext cx="904904" cy="545075"/>
            </a:xfrm>
            <a:custGeom>
              <a:avLst/>
              <a:gdLst>
                <a:gd name="T0" fmla="*/ 18 w 1832"/>
                <a:gd name="T1" fmla="*/ 584 h 1104"/>
                <a:gd name="T2" fmla="*/ 20 w 1832"/>
                <a:gd name="T3" fmla="*/ 502 h 1104"/>
                <a:gd name="T4" fmla="*/ 53 w 1832"/>
                <a:gd name="T5" fmla="*/ 446 h 1104"/>
                <a:gd name="T6" fmla="*/ 137 w 1832"/>
                <a:gd name="T7" fmla="*/ 309 h 1104"/>
                <a:gd name="T8" fmla="*/ 66 w 1832"/>
                <a:gd name="T9" fmla="*/ 181 h 1104"/>
                <a:gd name="T10" fmla="*/ 488 w 1832"/>
                <a:gd name="T11" fmla="*/ 182 h 1104"/>
                <a:gd name="T12" fmla="*/ 645 w 1832"/>
                <a:gd name="T13" fmla="*/ 161 h 1104"/>
                <a:gd name="T14" fmla="*/ 816 w 1832"/>
                <a:gd name="T15" fmla="*/ 137 h 1104"/>
                <a:gd name="T16" fmla="*/ 986 w 1832"/>
                <a:gd name="T17" fmla="*/ 7 h 1104"/>
                <a:gd name="T18" fmla="*/ 1140 w 1832"/>
                <a:gd name="T19" fmla="*/ 141 h 1104"/>
                <a:gd name="T20" fmla="*/ 1276 w 1832"/>
                <a:gd name="T21" fmla="*/ 274 h 1104"/>
                <a:gd name="T22" fmla="*/ 1578 w 1832"/>
                <a:gd name="T23" fmla="*/ 346 h 1104"/>
                <a:gd name="T24" fmla="*/ 1720 w 1832"/>
                <a:gd name="T25" fmla="*/ 455 h 1104"/>
                <a:gd name="T26" fmla="*/ 1707 w 1832"/>
                <a:gd name="T27" fmla="*/ 630 h 1104"/>
                <a:gd name="T28" fmla="*/ 1602 w 1832"/>
                <a:gd name="T29" fmla="*/ 760 h 1104"/>
                <a:gd name="T30" fmla="*/ 1475 w 1832"/>
                <a:gd name="T31" fmla="*/ 823 h 1104"/>
                <a:gd name="T32" fmla="*/ 1309 w 1832"/>
                <a:gd name="T33" fmla="*/ 869 h 1104"/>
                <a:gd name="T34" fmla="*/ 1306 w 1832"/>
                <a:gd name="T35" fmla="*/ 854 h 1104"/>
                <a:gd name="T36" fmla="*/ 1280 w 1832"/>
                <a:gd name="T37" fmla="*/ 879 h 1104"/>
                <a:gd name="T38" fmla="*/ 1368 w 1832"/>
                <a:gd name="T39" fmla="*/ 947 h 1104"/>
                <a:gd name="T40" fmla="*/ 1538 w 1832"/>
                <a:gd name="T41" fmla="*/ 957 h 1104"/>
                <a:gd name="T42" fmla="*/ 1519 w 1832"/>
                <a:gd name="T43" fmla="*/ 991 h 1104"/>
                <a:gd name="T44" fmla="*/ 1362 w 1832"/>
                <a:gd name="T45" fmla="*/ 1021 h 1104"/>
                <a:gd name="T46" fmla="*/ 1240 w 1832"/>
                <a:gd name="T47" fmla="*/ 997 h 1104"/>
                <a:gd name="T48" fmla="*/ 1160 w 1832"/>
                <a:gd name="T49" fmla="*/ 931 h 1104"/>
                <a:gd name="T50" fmla="*/ 1210 w 1832"/>
                <a:gd name="T51" fmla="*/ 861 h 1104"/>
                <a:gd name="T52" fmla="*/ 1104 w 1832"/>
                <a:gd name="T53" fmla="*/ 855 h 1104"/>
                <a:gd name="T54" fmla="*/ 1074 w 1832"/>
                <a:gd name="T55" fmla="*/ 811 h 1104"/>
                <a:gd name="T56" fmla="*/ 1137 w 1832"/>
                <a:gd name="T57" fmla="*/ 803 h 1104"/>
                <a:gd name="T58" fmla="*/ 1005 w 1832"/>
                <a:gd name="T59" fmla="*/ 798 h 1104"/>
                <a:gd name="T60" fmla="*/ 905 w 1832"/>
                <a:gd name="T61" fmla="*/ 824 h 1104"/>
                <a:gd name="T62" fmla="*/ 891 w 1832"/>
                <a:gd name="T63" fmla="*/ 863 h 1104"/>
                <a:gd name="T64" fmla="*/ 838 w 1832"/>
                <a:gd name="T65" fmla="*/ 942 h 1104"/>
                <a:gd name="T66" fmla="*/ 673 w 1832"/>
                <a:gd name="T67" fmla="*/ 942 h 1104"/>
                <a:gd name="T68" fmla="*/ 735 w 1832"/>
                <a:gd name="T69" fmla="*/ 858 h 1104"/>
                <a:gd name="T70" fmla="*/ 805 w 1832"/>
                <a:gd name="T71" fmla="*/ 873 h 1104"/>
                <a:gd name="T72" fmla="*/ 800 w 1832"/>
                <a:gd name="T73" fmla="*/ 781 h 1104"/>
                <a:gd name="T74" fmla="*/ 763 w 1832"/>
                <a:gd name="T75" fmla="*/ 645 h 1104"/>
                <a:gd name="T76" fmla="*/ 701 w 1832"/>
                <a:gd name="T77" fmla="*/ 597 h 1104"/>
                <a:gd name="T78" fmla="*/ 565 w 1832"/>
                <a:gd name="T79" fmla="*/ 568 h 1104"/>
                <a:gd name="T80" fmla="*/ 493 w 1832"/>
                <a:gd name="T81" fmla="*/ 587 h 1104"/>
                <a:gd name="T82" fmla="*/ 297 w 1832"/>
                <a:gd name="T83" fmla="*/ 602 h 1104"/>
                <a:gd name="T84" fmla="*/ 174 w 1832"/>
                <a:gd name="T85" fmla="*/ 613 h 1104"/>
                <a:gd name="T86" fmla="*/ 44 w 1832"/>
                <a:gd name="T87" fmla="*/ 623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832" h="1104">
                  <a:moveTo>
                    <a:pt x="44" y="623"/>
                  </a:moveTo>
                  <a:cubicBezTo>
                    <a:pt x="39" y="595"/>
                    <a:pt x="30" y="612"/>
                    <a:pt x="18" y="584"/>
                  </a:cubicBezTo>
                  <a:cubicBezTo>
                    <a:pt x="14" y="574"/>
                    <a:pt x="13" y="564"/>
                    <a:pt x="11" y="558"/>
                  </a:cubicBezTo>
                  <a:cubicBezTo>
                    <a:pt x="0" y="521"/>
                    <a:pt x="21" y="562"/>
                    <a:pt x="20" y="502"/>
                  </a:cubicBezTo>
                  <a:cubicBezTo>
                    <a:pt x="19" y="481"/>
                    <a:pt x="21" y="473"/>
                    <a:pt x="26" y="471"/>
                  </a:cubicBezTo>
                  <a:cubicBezTo>
                    <a:pt x="36" y="465"/>
                    <a:pt x="53" y="482"/>
                    <a:pt x="53" y="446"/>
                  </a:cubicBezTo>
                  <a:cubicBezTo>
                    <a:pt x="52" y="392"/>
                    <a:pt x="57" y="431"/>
                    <a:pt x="95" y="355"/>
                  </a:cubicBezTo>
                  <a:cubicBezTo>
                    <a:pt x="121" y="302"/>
                    <a:pt x="151" y="343"/>
                    <a:pt x="137" y="309"/>
                  </a:cubicBezTo>
                  <a:cubicBezTo>
                    <a:pt x="119" y="265"/>
                    <a:pt x="160" y="310"/>
                    <a:pt x="152" y="286"/>
                  </a:cubicBezTo>
                  <a:cubicBezTo>
                    <a:pt x="144" y="262"/>
                    <a:pt x="86" y="272"/>
                    <a:pt x="66" y="181"/>
                  </a:cubicBezTo>
                  <a:cubicBezTo>
                    <a:pt x="155" y="133"/>
                    <a:pt x="58" y="197"/>
                    <a:pt x="176" y="153"/>
                  </a:cubicBezTo>
                  <a:cubicBezTo>
                    <a:pt x="324" y="98"/>
                    <a:pt x="390" y="234"/>
                    <a:pt x="488" y="182"/>
                  </a:cubicBezTo>
                  <a:cubicBezTo>
                    <a:pt x="586" y="130"/>
                    <a:pt x="519" y="222"/>
                    <a:pt x="578" y="181"/>
                  </a:cubicBezTo>
                  <a:cubicBezTo>
                    <a:pt x="637" y="140"/>
                    <a:pt x="601" y="217"/>
                    <a:pt x="645" y="161"/>
                  </a:cubicBezTo>
                  <a:cubicBezTo>
                    <a:pt x="682" y="114"/>
                    <a:pt x="660" y="164"/>
                    <a:pt x="722" y="148"/>
                  </a:cubicBezTo>
                  <a:cubicBezTo>
                    <a:pt x="751" y="140"/>
                    <a:pt x="826" y="185"/>
                    <a:pt x="816" y="137"/>
                  </a:cubicBezTo>
                  <a:cubicBezTo>
                    <a:pt x="808" y="98"/>
                    <a:pt x="749" y="6"/>
                    <a:pt x="868" y="31"/>
                  </a:cubicBezTo>
                  <a:cubicBezTo>
                    <a:pt x="909" y="32"/>
                    <a:pt x="861" y="0"/>
                    <a:pt x="986" y="7"/>
                  </a:cubicBezTo>
                  <a:cubicBezTo>
                    <a:pt x="1147" y="16"/>
                    <a:pt x="1041" y="30"/>
                    <a:pt x="1100" y="45"/>
                  </a:cubicBezTo>
                  <a:cubicBezTo>
                    <a:pt x="1189" y="66"/>
                    <a:pt x="1036" y="157"/>
                    <a:pt x="1140" y="141"/>
                  </a:cubicBezTo>
                  <a:cubicBezTo>
                    <a:pt x="1263" y="122"/>
                    <a:pt x="1160" y="129"/>
                    <a:pt x="1232" y="172"/>
                  </a:cubicBezTo>
                  <a:cubicBezTo>
                    <a:pt x="1319" y="224"/>
                    <a:pt x="1211" y="256"/>
                    <a:pt x="1276" y="274"/>
                  </a:cubicBezTo>
                  <a:cubicBezTo>
                    <a:pt x="1382" y="303"/>
                    <a:pt x="1314" y="357"/>
                    <a:pt x="1410" y="292"/>
                  </a:cubicBezTo>
                  <a:cubicBezTo>
                    <a:pt x="1483" y="242"/>
                    <a:pt x="1483" y="346"/>
                    <a:pt x="1578" y="346"/>
                  </a:cubicBezTo>
                  <a:cubicBezTo>
                    <a:pt x="1672" y="346"/>
                    <a:pt x="1621" y="369"/>
                    <a:pt x="1727" y="375"/>
                  </a:cubicBezTo>
                  <a:cubicBezTo>
                    <a:pt x="1832" y="381"/>
                    <a:pt x="1654" y="451"/>
                    <a:pt x="1720" y="455"/>
                  </a:cubicBezTo>
                  <a:cubicBezTo>
                    <a:pt x="1764" y="458"/>
                    <a:pt x="1695" y="488"/>
                    <a:pt x="1734" y="511"/>
                  </a:cubicBezTo>
                  <a:cubicBezTo>
                    <a:pt x="1797" y="548"/>
                    <a:pt x="1753" y="613"/>
                    <a:pt x="1707" y="630"/>
                  </a:cubicBezTo>
                  <a:cubicBezTo>
                    <a:pt x="1660" y="648"/>
                    <a:pt x="1626" y="661"/>
                    <a:pt x="1635" y="745"/>
                  </a:cubicBezTo>
                  <a:cubicBezTo>
                    <a:pt x="1630" y="746"/>
                    <a:pt x="1612" y="749"/>
                    <a:pt x="1602" y="760"/>
                  </a:cubicBezTo>
                  <a:cubicBezTo>
                    <a:pt x="1572" y="792"/>
                    <a:pt x="1574" y="745"/>
                    <a:pt x="1541" y="791"/>
                  </a:cubicBezTo>
                  <a:cubicBezTo>
                    <a:pt x="1500" y="846"/>
                    <a:pt x="1521" y="771"/>
                    <a:pt x="1475" y="823"/>
                  </a:cubicBezTo>
                  <a:cubicBezTo>
                    <a:pt x="1441" y="862"/>
                    <a:pt x="1458" y="845"/>
                    <a:pt x="1416" y="836"/>
                  </a:cubicBezTo>
                  <a:cubicBezTo>
                    <a:pt x="1371" y="827"/>
                    <a:pt x="1367" y="872"/>
                    <a:pt x="1309" y="869"/>
                  </a:cubicBezTo>
                  <a:cubicBezTo>
                    <a:pt x="1266" y="868"/>
                    <a:pt x="1320" y="859"/>
                    <a:pt x="1341" y="854"/>
                  </a:cubicBezTo>
                  <a:cubicBezTo>
                    <a:pt x="1362" y="850"/>
                    <a:pt x="1342" y="839"/>
                    <a:pt x="1306" y="854"/>
                  </a:cubicBezTo>
                  <a:cubicBezTo>
                    <a:pt x="1248" y="879"/>
                    <a:pt x="1266" y="854"/>
                    <a:pt x="1255" y="858"/>
                  </a:cubicBezTo>
                  <a:cubicBezTo>
                    <a:pt x="1245" y="862"/>
                    <a:pt x="1259" y="883"/>
                    <a:pt x="1280" y="879"/>
                  </a:cubicBezTo>
                  <a:cubicBezTo>
                    <a:pt x="1300" y="875"/>
                    <a:pt x="1297" y="889"/>
                    <a:pt x="1312" y="891"/>
                  </a:cubicBezTo>
                  <a:cubicBezTo>
                    <a:pt x="1319" y="892"/>
                    <a:pt x="1400" y="920"/>
                    <a:pt x="1368" y="947"/>
                  </a:cubicBezTo>
                  <a:cubicBezTo>
                    <a:pt x="1417" y="942"/>
                    <a:pt x="1426" y="972"/>
                    <a:pt x="1462" y="952"/>
                  </a:cubicBezTo>
                  <a:cubicBezTo>
                    <a:pt x="1485" y="938"/>
                    <a:pt x="1499" y="948"/>
                    <a:pt x="1538" y="957"/>
                  </a:cubicBezTo>
                  <a:cubicBezTo>
                    <a:pt x="1575" y="966"/>
                    <a:pt x="1531" y="961"/>
                    <a:pt x="1533" y="978"/>
                  </a:cubicBezTo>
                  <a:cubicBezTo>
                    <a:pt x="1535" y="1000"/>
                    <a:pt x="1534" y="975"/>
                    <a:pt x="1519" y="991"/>
                  </a:cubicBezTo>
                  <a:cubicBezTo>
                    <a:pt x="1503" y="1010"/>
                    <a:pt x="1441" y="962"/>
                    <a:pt x="1421" y="996"/>
                  </a:cubicBezTo>
                  <a:cubicBezTo>
                    <a:pt x="1401" y="1031"/>
                    <a:pt x="1411" y="1009"/>
                    <a:pt x="1362" y="1021"/>
                  </a:cubicBezTo>
                  <a:cubicBezTo>
                    <a:pt x="1314" y="1033"/>
                    <a:pt x="1360" y="1104"/>
                    <a:pt x="1250" y="1059"/>
                  </a:cubicBezTo>
                  <a:cubicBezTo>
                    <a:pt x="1228" y="1050"/>
                    <a:pt x="1294" y="1000"/>
                    <a:pt x="1240" y="997"/>
                  </a:cubicBezTo>
                  <a:cubicBezTo>
                    <a:pt x="1201" y="995"/>
                    <a:pt x="1248" y="930"/>
                    <a:pt x="1163" y="964"/>
                  </a:cubicBezTo>
                  <a:cubicBezTo>
                    <a:pt x="1146" y="970"/>
                    <a:pt x="1150" y="938"/>
                    <a:pt x="1160" y="931"/>
                  </a:cubicBezTo>
                  <a:cubicBezTo>
                    <a:pt x="1184" y="917"/>
                    <a:pt x="1185" y="902"/>
                    <a:pt x="1235" y="880"/>
                  </a:cubicBezTo>
                  <a:cubicBezTo>
                    <a:pt x="1194" y="873"/>
                    <a:pt x="1210" y="861"/>
                    <a:pt x="1210" y="861"/>
                  </a:cubicBezTo>
                  <a:cubicBezTo>
                    <a:pt x="1210" y="861"/>
                    <a:pt x="1185" y="889"/>
                    <a:pt x="1177" y="872"/>
                  </a:cubicBezTo>
                  <a:cubicBezTo>
                    <a:pt x="1169" y="854"/>
                    <a:pt x="1141" y="879"/>
                    <a:pt x="1104" y="855"/>
                  </a:cubicBezTo>
                  <a:cubicBezTo>
                    <a:pt x="1057" y="825"/>
                    <a:pt x="1084" y="851"/>
                    <a:pt x="1062" y="839"/>
                  </a:cubicBezTo>
                  <a:cubicBezTo>
                    <a:pt x="1016" y="814"/>
                    <a:pt x="1129" y="831"/>
                    <a:pt x="1074" y="811"/>
                  </a:cubicBezTo>
                  <a:cubicBezTo>
                    <a:pt x="1038" y="798"/>
                    <a:pt x="1051" y="795"/>
                    <a:pt x="1071" y="799"/>
                  </a:cubicBezTo>
                  <a:cubicBezTo>
                    <a:pt x="1091" y="803"/>
                    <a:pt x="1137" y="803"/>
                    <a:pt x="1137" y="803"/>
                  </a:cubicBezTo>
                  <a:cubicBezTo>
                    <a:pt x="1137" y="803"/>
                    <a:pt x="1144" y="798"/>
                    <a:pt x="1082" y="787"/>
                  </a:cubicBezTo>
                  <a:cubicBezTo>
                    <a:pt x="1021" y="776"/>
                    <a:pt x="1044" y="795"/>
                    <a:pt x="1005" y="798"/>
                  </a:cubicBezTo>
                  <a:cubicBezTo>
                    <a:pt x="966" y="801"/>
                    <a:pt x="980" y="819"/>
                    <a:pt x="925" y="842"/>
                  </a:cubicBezTo>
                  <a:cubicBezTo>
                    <a:pt x="896" y="853"/>
                    <a:pt x="916" y="841"/>
                    <a:pt x="905" y="824"/>
                  </a:cubicBezTo>
                  <a:cubicBezTo>
                    <a:pt x="895" y="807"/>
                    <a:pt x="870" y="809"/>
                    <a:pt x="892" y="834"/>
                  </a:cubicBezTo>
                  <a:cubicBezTo>
                    <a:pt x="914" y="859"/>
                    <a:pt x="895" y="849"/>
                    <a:pt x="891" y="863"/>
                  </a:cubicBezTo>
                  <a:cubicBezTo>
                    <a:pt x="887" y="877"/>
                    <a:pt x="869" y="875"/>
                    <a:pt x="853" y="906"/>
                  </a:cubicBezTo>
                  <a:cubicBezTo>
                    <a:pt x="836" y="936"/>
                    <a:pt x="882" y="909"/>
                    <a:pt x="838" y="942"/>
                  </a:cubicBezTo>
                  <a:cubicBezTo>
                    <a:pt x="773" y="911"/>
                    <a:pt x="795" y="951"/>
                    <a:pt x="748" y="948"/>
                  </a:cubicBezTo>
                  <a:cubicBezTo>
                    <a:pt x="756" y="967"/>
                    <a:pt x="726" y="993"/>
                    <a:pt x="673" y="942"/>
                  </a:cubicBezTo>
                  <a:cubicBezTo>
                    <a:pt x="701" y="953"/>
                    <a:pt x="678" y="935"/>
                    <a:pt x="703" y="937"/>
                  </a:cubicBezTo>
                  <a:cubicBezTo>
                    <a:pt x="728" y="938"/>
                    <a:pt x="727" y="864"/>
                    <a:pt x="735" y="858"/>
                  </a:cubicBezTo>
                  <a:cubicBezTo>
                    <a:pt x="750" y="847"/>
                    <a:pt x="759" y="879"/>
                    <a:pt x="771" y="870"/>
                  </a:cubicBezTo>
                  <a:cubicBezTo>
                    <a:pt x="783" y="861"/>
                    <a:pt x="791" y="884"/>
                    <a:pt x="805" y="873"/>
                  </a:cubicBezTo>
                  <a:cubicBezTo>
                    <a:pt x="819" y="862"/>
                    <a:pt x="860" y="877"/>
                    <a:pt x="835" y="859"/>
                  </a:cubicBezTo>
                  <a:cubicBezTo>
                    <a:pt x="811" y="842"/>
                    <a:pt x="820" y="807"/>
                    <a:pt x="800" y="781"/>
                  </a:cubicBezTo>
                  <a:cubicBezTo>
                    <a:pt x="780" y="755"/>
                    <a:pt x="806" y="757"/>
                    <a:pt x="779" y="711"/>
                  </a:cubicBezTo>
                  <a:cubicBezTo>
                    <a:pt x="752" y="665"/>
                    <a:pt x="778" y="659"/>
                    <a:pt x="763" y="645"/>
                  </a:cubicBezTo>
                  <a:cubicBezTo>
                    <a:pt x="747" y="631"/>
                    <a:pt x="774" y="618"/>
                    <a:pt x="747" y="617"/>
                  </a:cubicBezTo>
                  <a:cubicBezTo>
                    <a:pt x="720" y="615"/>
                    <a:pt x="725" y="590"/>
                    <a:pt x="701" y="597"/>
                  </a:cubicBezTo>
                  <a:cubicBezTo>
                    <a:pt x="677" y="603"/>
                    <a:pt x="687" y="572"/>
                    <a:pt x="663" y="575"/>
                  </a:cubicBezTo>
                  <a:cubicBezTo>
                    <a:pt x="630" y="580"/>
                    <a:pt x="616" y="512"/>
                    <a:pt x="565" y="568"/>
                  </a:cubicBezTo>
                  <a:cubicBezTo>
                    <a:pt x="549" y="585"/>
                    <a:pt x="528" y="586"/>
                    <a:pt x="513" y="585"/>
                  </a:cubicBezTo>
                  <a:cubicBezTo>
                    <a:pt x="504" y="585"/>
                    <a:pt x="497" y="584"/>
                    <a:pt x="493" y="587"/>
                  </a:cubicBezTo>
                  <a:cubicBezTo>
                    <a:pt x="481" y="595"/>
                    <a:pt x="431" y="550"/>
                    <a:pt x="398" y="587"/>
                  </a:cubicBezTo>
                  <a:cubicBezTo>
                    <a:pt x="384" y="602"/>
                    <a:pt x="316" y="570"/>
                    <a:pt x="297" y="602"/>
                  </a:cubicBezTo>
                  <a:cubicBezTo>
                    <a:pt x="290" y="615"/>
                    <a:pt x="243" y="581"/>
                    <a:pt x="223" y="606"/>
                  </a:cubicBezTo>
                  <a:cubicBezTo>
                    <a:pt x="203" y="630"/>
                    <a:pt x="213" y="601"/>
                    <a:pt x="174" y="613"/>
                  </a:cubicBezTo>
                  <a:cubicBezTo>
                    <a:pt x="135" y="625"/>
                    <a:pt x="143" y="597"/>
                    <a:pt x="127" y="614"/>
                  </a:cubicBezTo>
                  <a:cubicBezTo>
                    <a:pt x="111" y="630"/>
                    <a:pt x="90" y="572"/>
                    <a:pt x="44" y="623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</p:grpSp>
      <p:sp>
        <p:nvSpPr>
          <p:cNvPr id="3" name="Title 2"/>
          <p:cNvSpPr>
            <a:spLocks noGrp="1"/>
          </p:cNvSpPr>
          <p:nvPr userDrawn="1"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 userDrawn="1">
            <p:ph type="dt" sz="half" idx="10"/>
          </p:nvPr>
        </p:nvSpPr>
        <p:spPr/>
        <p:txBody>
          <a:bodyPr/>
          <a:lstStyle/>
          <a:p>
            <a:fld id="{27248A52-DBF2-4516-9F9A-7BB76EA72C1D}" type="datetime1">
              <a:rPr lang="en-US" smtClean="0"/>
              <a:pPr/>
              <a:t>4/17/2013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/>
          <a:p>
            <a:fld id="{19AB4E72-7858-48F1-A40D-12FF09E4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7" name="Text Placeholder 2"/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0" y="5249609"/>
            <a:ext cx="9144000" cy="1060704"/>
          </a:xfrm>
          <a:solidFill>
            <a:schemeClr val="accent5">
              <a:lumMod val="40000"/>
              <a:lumOff val="60000"/>
            </a:schemeClr>
          </a:solidFill>
        </p:spPr>
        <p:txBody>
          <a:bodyPr lIns="356616" rIns="274320" bIns="91440" anchor="b">
            <a:sp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9000"/>
              <a:buFont typeface="Arial" pitchFamily="34" charset="0"/>
              <a:buNone/>
              <a:tabLst/>
              <a:defRPr sz="2000" i="1" baseline="0">
                <a:solidFill>
                  <a:schemeClr val="accent6"/>
                </a:solidFill>
                <a:latin typeface="+mj-lt"/>
              </a:defRPr>
            </a:lvl1pPr>
            <a:lvl2pPr>
              <a:defRPr i="1">
                <a:latin typeface="+mj-lt"/>
              </a:defRPr>
            </a:lvl2pPr>
            <a:lvl3pPr>
              <a:defRPr i="1">
                <a:latin typeface="+mj-lt"/>
              </a:defRPr>
            </a:lvl3pPr>
            <a:lvl4pPr>
              <a:defRPr i="1">
                <a:latin typeface="+mj-lt"/>
              </a:defRPr>
            </a:lvl4pPr>
            <a:lvl5pPr>
              <a:defRPr i="1">
                <a:latin typeface="+mj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9000"/>
              <a:buFont typeface="Arial" pitchFamily="34" charset="0"/>
              <a:buNone/>
              <a:tabLst/>
              <a:defRPr/>
            </a:pPr>
            <a:r>
              <a:rPr lang="en-US" dirty="0" smtClean="0"/>
              <a:t>Enter key takeaway here</a:t>
            </a:r>
          </a:p>
        </p:txBody>
      </p:sp>
    </p:spTree>
    <p:extLst>
      <p:ext uri="{BB962C8B-B14F-4D97-AF65-F5344CB8AC3E}">
        <p14:creationId xmlns:p14="http://schemas.microsoft.com/office/powerpoint/2010/main" val="4806428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ia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Picture 8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2635" y="2330587"/>
            <a:ext cx="2158730" cy="2196826"/>
          </a:xfrm>
          <a:prstGeom prst="rect">
            <a:avLst/>
          </a:prstGeom>
          <a:effectLst/>
        </p:spPr>
      </p:pic>
      <p:sp>
        <p:nvSpPr>
          <p:cNvPr id="90" name="Rectangle 89"/>
          <p:cNvSpPr>
            <a:spLocks noChangeAspect="1"/>
          </p:cNvSpPr>
          <p:nvPr userDrawn="1"/>
        </p:nvSpPr>
        <p:spPr>
          <a:xfrm>
            <a:off x="3284970" y="2173004"/>
            <a:ext cx="2511166" cy="2511166"/>
          </a:xfrm>
          <a:prstGeom prst="rect">
            <a:avLst/>
          </a:prstGeom>
          <a:solidFill>
            <a:schemeClr val="bg1">
              <a:alpha val="90000"/>
            </a:schemeClr>
          </a:solidFill>
          <a:ln w="9525">
            <a:noFill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91440" rIns="182880" bIns="9144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endParaRPr lang="hu-HU" dirty="0" err="1" smtClean="0">
              <a:solidFill>
                <a:srgbClr val="537177"/>
              </a:solidFill>
              <a:latin typeface="Arial Narrow" pitchFamily="34" charset="0"/>
            </a:endParaRPr>
          </a:p>
        </p:txBody>
      </p:sp>
      <p:grpSp>
        <p:nvGrpSpPr>
          <p:cNvPr id="87" name="Group 86"/>
          <p:cNvGrpSpPr/>
          <p:nvPr userDrawn="1"/>
        </p:nvGrpSpPr>
        <p:grpSpPr>
          <a:xfrm>
            <a:off x="1" y="937260"/>
            <a:ext cx="3844339" cy="43398"/>
            <a:chOff x="0" y="718602"/>
            <a:chExt cx="3844339" cy="43398"/>
          </a:xfrm>
        </p:grpSpPr>
        <p:cxnSp>
          <p:nvCxnSpPr>
            <p:cNvPr id="88" name="Straight Connector 87"/>
            <p:cNvCxnSpPr/>
            <p:nvPr userDrawn="1"/>
          </p:nvCxnSpPr>
          <p:spPr>
            <a:xfrm>
              <a:off x="0" y="718602"/>
              <a:ext cx="3844339" cy="0"/>
            </a:xfrm>
            <a:prstGeom prst="line">
              <a:avLst/>
            </a:prstGeom>
            <a:ln>
              <a:gradFill>
                <a:gsLst>
                  <a:gs pos="100000">
                    <a:schemeClr val="accent1">
                      <a:tint val="66000"/>
                      <a:satMod val="160000"/>
                      <a:lumMod val="0"/>
                      <a:lumOff val="100000"/>
                      <a:alpha val="0"/>
                    </a:schemeClr>
                  </a:gs>
                  <a:gs pos="44000">
                    <a:schemeClr val="accent6"/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 userDrawn="1"/>
          </p:nvCxnSpPr>
          <p:spPr>
            <a:xfrm>
              <a:off x="0" y="762000"/>
              <a:ext cx="2180639" cy="0"/>
            </a:xfrm>
            <a:prstGeom prst="line">
              <a:avLst/>
            </a:prstGeom>
            <a:ln>
              <a:gradFill>
                <a:gsLst>
                  <a:gs pos="100000">
                    <a:schemeClr val="accent1">
                      <a:tint val="66000"/>
                      <a:satMod val="160000"/>
                      <a:lumMod val="0"/>
                      <a:lumOff val="100000"/>
                      <a:alpha val="0"/>
                    </a:schemeClr>
                  </a:gs>
                  <a:gs pos="44000">
                    <a:schemeClr val="accent6"/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06" name="Straight Connector 105"/>
          <p:cNvCxnSpPr/>
          <p:nvPr userDrawn="1"/>
        </p:nvCxnSpPr>
        <p:spPr>
          <a:xfrm>
            <a:off x="533083" y="6668906"/>
            <a:ext cx="0" cy="189097"/>
          </a:xfrm>
          <a:prstGeom prst="line">
            <a:avLst/>
          </a:prstGeom>
          <a:noFill/>
          <a:ln w="9525" cap="flat" cmpd="sng" algn="ctr">
            <a:gradFill>
              <a:gsLst>
                <a:gs pos="100000">
                  <a:schemeClr val="accent1"/>
                </a:gs>
                <a:gs pos="0">
                  <a:schemeClr val="accent1">
                    <a:alpha val="0"/>
                  </a:schemeClr>
                </a:gs>
              </a:gsLst>
              <a:lin ang="5400000" scaled="0"/>
            </a:gradFill>
            <a:prstDash val="solid"/>
          </a:ln>
          <a:effectLst/>
        </p:spPr>
      </p:cxnSp>
      <p:cxnSp>
        <p:nvCxnSpPr>
          <p:cNvPr id="107" name="Straight Connector 106"/>
          <p:cNvCxnSpPr/>
          <p:nvPr userDrawn="1"/>
        </p:nvCxnSpPr>
        <p:spPr>
          <a:xfrm>
            <a:off x="482283" y="6580598"/>
            <a:ext cx="0" cy="277405"/>
          </a:xfrm>
          <a:prstGeom prst="line">
            <a:avLst/>
          </a:prstGeom>
          <a:noFill/>
          <a:ln w="9525" cap="flat" cmpd="sng" algn="ctr">
            <a:gradFill>
              <a:gsLst>
                <a:gs pos="100000">
                  <a:schemeClr val="accent2"/>
                </a:gs>
                <a:gs pos="0">
                  <a:schemeClr val="accent2">
                    <a:alpha val="0"/>
                  </a:schemeClr>
                </a:gs>
              </a:gsLst>
              <a:lin ang="5400000" scaled="0"/>
            </a:gradFill>
            <a:prstDash val="solid"/>
          </a:ln>
          <a:effectLst/>
        </p:spPr>
      </p:cxnSp>
      <p:grpSp>
        <p:nvGrpSpPr>
          <p:cNvPr id="3" name="Group 2"/>
          <p:cNvGrpSpPr/>
          <p:nvPr userDrawn="1"/>
        </p:nvGrpSpPr>
        <p:grpSpPr>
          <a:xfrm>
            <a:off x="2105063" y="1046076"/>
            <a:ext cx="4933874" cy="4130967"/>
            <a:chOff x="3775468" y="937538"/>
            <a:chExt cx="3300631" cy="2763508"/>
          </a:xfrm>
        </p:grpSpPr>
        <p:sp>
          <p:nvSpPr>
            <p:cNvPr id="6" name="Freeform 6"/>
            <p:cNvSpPr>
              <a:spLocks/>
            </p:cNvSpPr>
            <p:nvPr userDrawn="1"/>
          </p:nvSpPr>
          <p:spPr bwMode="auto">
            <a:xfrm>
              <a:off x="6038562" y="2895722"/>
              <a:ext cx="320125" cy="291868"/>
            </a:xfrm>
            <a:custGeom>
              <a:avLst/>
              <a:gdLst>
                <a:gd name="T0" fmla="*/ 665 w 1122"/>
                <a:gd name="T1" fmla="*/ 259 h 1023"/>
                <a:gd name="T2" fmla="*/ 689 w 1122"/>
                <a:gd name="T3" fmla="*/ 248 h 1023"/>
                <a:gd name="T4" fmla="*/ 691 w 1122"/>
                <a:gd name="T5" fmla="*/ 181 h 1023"/>
                <a:gd name="T6" fmla="*/ 717 w 1122"/>
                <a:gd name="T7" fmla="*/ 107 h 1023"/>
                <a:gd name="T8" fmla="*/ 757 w 1122"/>
                <a:gd name="T9" fmla="*/ 14 h 1023"/>
                <a:gd name="T10" fmla="*/ 790 w 1122"/>
                <a:gd name="T11" fmla="*/ 50 h 1023"/>
                <a:gd name="T12" fmla="*/ 820 w 1122"/>
                <a:gd name="T13" fmla="*/ 8 h 1023"/>
                <a:gd name="T14" fmla="*/ 866 w 1122"/>
                <a:gd name="T15" fmla="*/ 57 h 1023"/>
                <a:gd name="T16" fmla="*/ 901 w 1122"/>
                <a:gd name="T17" fmla="*/ 89 h 1023"/>
                <a:gd name="T18" fmla="*/ 889 w 1122"/>
                <a:gd name="T19" fmla="*/ 135 h 1023"/>
                <a:gd name="T20" fmla="*/ 875 w 1122"/>
                <a:gd name="T21" fmla="*/ 161 h 1023"/>
                <a:gd name="T22" fmla="*/ 949 w 1122"/>
                <a:gd name="T23" fmla="*/ 156 h 1023"/>
                <a:gd name="T24" fmla="*/ 972 w 1122"/>
                <a:gd name="T25" fmla="*/ 209 h 1023"/>
                <a:gd name="T26" fmla="*/ 1062 w 1122"/>
                <a:gd name="T27" fmla="*/ 241 h 1023"/>
                <a:gd name="T28" fmla="*/ 1078 w 1122"/>
                <a:gd name="T29" fmla="*/ 294 h 1023"/>
                <a:gd name="T30" fmla="*/ 1000 w 1122"/>
                <a:gd name="T31" fmla="*/ 319 h 1023"/>
                <a:gd name="T32" fmla="*/ 1032 w 1122"/>
                <a:gd name="T33" fmla="*/ 381 h 1023"/>
                <a:gd name="T34" fmla="*/ 1002 w 1122"/>
                <a:gd name="T35" fmla="*/ 411 h 1023"/>
                <a:gd name="T36" fmla="*/ 910 w 1122"/>
                <a:gd name="T37" fmla="*/ 411 h 1023"/>
                <a:gd name="T38" fmla="*/ 891 w 1122"/>
                <a:gd name="T39" fmla="*/ 455 h 1023"/>
                <a:gd name="T40" fmla="*/ 829 w 1122"/>
                <a:gd name="T41" fmla="*/ 448 h 1023"/>
                <a:gd name="T42" fmla="*/ 744 w 1122"/>
                <a:gd name="T43" fmla="*/ 443 h 1023"/>
                <a:gd name="T44" fmla="*/ 710 w 1122"/>
                <a:gd name="T45" fmla="*/ 483 h 1023"/>
                <a:gd name="T46" fmla="*/ 659 w 1122"/>
                <a:gd name="T47" fmla="*/ 657 h 1023"/>
                <a:gd name="T48" fmla="*/ 576 w 1122"/>
                <a:gd name="T49" fmla="*/ 860 h 1023"/>
                <a:gd name="T50" fmla="*/ 475 w 1122"/>
                <a:gd name="T51" fmla="*/ 934 h 1023"/>
                <a:gd name="T52" fmla="*/ 396 w 1122"/>
                <a:gd name="T53" fmla="*/ 911 h 1023"/>
                <a:gd name="T54" fmla="*/ 322 w 1122"/>
                <a:gd name="T55" fmla="*/ 927 h 1023"/>
                <a:gd name="T56" fmla="*/ 283 w 1122"/>
                <a:gd name="T57" fmla="*/ 964 h 1023"/>
                <a:gd name="T58" fmla="*/ 175 w 1122"/>
                <a:gd name="T59" fmla="*/ 989 h 1023"/>
                <a:gd name="T60" fmla="*/ 83 w 1122"/>
                <a:gd name="T61" fmla="*/ 938 h 1023"/>
                <a:gd name="T62" fmla="*/ 48 w 1122"/>
                <a:gd name="T63" fmla="*/ 872 h 1023"/>
                <a:gd name="T64" fmla="*/ 9 w 1122"/>
                <a:gd name="T65" fmla="*/ 821 h 1023"/>
                <a:gd name="T66" fmla="*/ 76 w 1122"/>
                <a:gd name="T67" fmla="*/ 842 h 1023"/>
                <a:gd name="T68" fmla="*/ 168 w 1122"/>
                <a:gd name="T69" fmla="*/ 878 h 1023"/>
                <a:gd name="T70" fmla="*/ 230 w 1122"/>
                <a:gd name="T71" fmla="*/ 897 h 1023"/>
                <a:gd name="T72" fmla="*/ 173 w 1122"/>
                <a:gd name="T73" fmla="*/ 858 h 1023"/>
                <a:gd name="T74" fmla="*/ 203 w 1122"/>
                <a:gd name="T75" fmla="*/ 754 h 1023"/>
                <a:gd name="T76" fmla="*/ 226 w 1122"/>
                <a:gd name="T77" fmla="*/ 674 h 1023"/>
                <a:gd name="T78" fmla="*/ 308 w 1122"/>
                <a:gd name="T79" fmla="*/ 646 h 1023"/>
                <a:gd name="T80" fmla="*/ 454 w 1122"/>
                <a:gd name="T81" fmla="*/ 448 h 1023"/>
                <a:gd name="T82" fmla="*/ 509 w 1122"/>
                <a:gd name="T83" fmla="*/ 338 h 1023"/>
                <a:gd name="T84" fmla="*/ 541 w 1122"/>
                <a:gd name="T85" fmla="*/ 375 h 1023"/>
                <a:gd name="T86" fmla="*/ 558 w 1122"/>
                <a:gd name="T87" fmla="*/ 381 h 1023"/>
                <a:gd name="T88" fmla="*/ 614 w 1122"/>
                <a:gd name="T89" fmla="*/ 417 h 1023"/>
                <a:gd name="T90" fmla="*/ 628 w 1122"/>
                <a:gd name="T91" fmla="*/ 295 h 1023"/>
                <a:gd name="T92" fmla="*/ 666 w 1122"/>
                <a:gd name="T93" fmla="*/ 360 h 1023"/>
                <a:gd name="T94" fmla="*/ 674 w 1122"/>
                <a:gd name="T95" fmla="*/ 317 h 1023"/>
                <a:gd name="T96" fmla="*/ 665 w 1122"/>
                <a:gd name="T97" fmla="*/ 259 h 10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122" h="1023">
                  <a:moveTo>
                    <a:pt x="665" y="259"/>
                  </a:moveTo>
                  <a:cubicBezTo>
                    <a:pt x="674" y="260"/>
                    <a:pt x="680" y="260"/>
                    <a:pt x="689" y="248"/>
                  </a:cubicBezTo>
                  <a:cubicBezTo>
                    <a:pt x="707" y="222"/>
                    <a:pt x="645" y="206"/>
                    <a:pt x="691" y="181"/>
                  </a:cubicBezTo>
                  <a:cubicBezTo>
                    <a:pt x="732" y="159"/>
                    <a:pt x="678" y="148"/>
                    <a:pt x="717" y="107"/>
                  </a:cubicBezTo>
                  <a:cubicBezTo>
                    <a:pt x="758" y="64"/>
                    <a:pt x="746" y="18"/>
                    <a:pt x="757" y="14"/>
                  </a:cubicBezTo>
                  <a:cubicBezTo>
                    <a:pt x="794" y="0"/>
                    <a:pt x="764" y="60"/>
                    <a:pt x="790" y="50"/>
                  </a:cubicBezTo>
                  <a:cubicBezTo>
                    <a:pt x="820" y="38"/>
                    <a:pt x="790" y="11"/>
                    <a:pt x="820" y="8"/>
                  </a:cubicBezTo>
                  <a:cubicBezTo>
                    <a:pt x="864" y="5"/>
                    <a:pt x="816" y="80"/>
                    <a:pt x="866" y="57"/>
                  </a:cubicBezTo>
                  <a:cubicBezTo>
                    <a:pt x="917" y="34"/>
                    <a:pt x="859" y="68"/>
                    <a:pt x="901" y="89"/>
                  </a:cubicBezTo>
                  <a:cubicBezTo>
                    <a:pt x="942" y="110"/>
                    <a:pt x="846" y="107"/>
                    <a:pt x="889" y="135"/>
                  </a:cubicBezTo>
                  <a:cubicBezTo>
                    <a:pt x="925" y="157"/>
                    <a:pt x="898" y="151"/>
                    <a:pt x="875" y="161"/>
                  </a:cubicBezTo>
                  <a:cubicBezTo>
                    <a:pt x="942" y="191"/>
                    <a:pt x="928" y="129"/>
                    <a:pt x="949" y="156"/>
                  </a:cubicBezTo>
                  <a:cubicBezTo>
                    <a:pt x="975" y="188"/>
                    <a:pt x="939" y="234"/>
                    <a:pt x="972" y="209"/>
                  </a:cubicBezTo>
                  <a:cubicBezTo>
                    <a:pt x="1012" y="179"/>
                    <a:pt x="1045" y="256"/>
                    <a:pt x="1062" y="241"/>
                  </a:cubicBezTo>
                  <a:cubicBezTo>
                    <a:pt x="1092" y="216"/>
                    <a:pt x="1122" y="292"/>
                    <a:pt x="1078" y="294"/>
                  </a:cubicBezTo>
                  <a:cubicBezTo>
                    <a:pt x="1035" y="296"/>
                    <a:pt x="1035" y="333"/>
                    <a:pt x="1000" y="319"/>
                  </a:cubicBezTo>
                  <a:cubicBezTo>
                    <a:pt x="966" y="305"/>
                    <a:pt x="954" y="368"/>
                    <a:pt x="1032" y="381"/>
                  </a:cubicBezTo>
                  <a:cubicBezTo>
                    <a:pt x="1088" y="391"/>
                    <a:pt x="1046" y="379"/>
                    <a:pt x="1002" y="411"/>
                  </a:cubicBezTo>
                  <a:cubicBezTo>
                    <a:pt x="959" y="443"/>
                    <a:pt x="926" y="425"/>
                    <a:pt x="910" y="411"/>
                  </a:cubicBezTo>
                  <a:cubicBezTo>
                    <a:pt x="903" y="441"/>
                    <a:pt x="901" y="449"/>
                    <a:pt x="891" y="455"/>
                  </a:cubicBezTo>
                  <a:cubicBezTo>
                    <a:pt x="860" y="448"/>
                    <a:pt x="842" y="445"/>
                    <a:pt x="829" y="448"/>
                  </a:cubicBezTo>
                  <a:cubicBezTo>
                    <a:pt x="761" y="465"/>
                    <a:pt x="788" y="433"/>
                    <a:pt x="744" y="443"/>
                  </a:cubicBezTo>
                  <a:cubicBezTo>
                    <a:pt x="686" y="457"/>
                    <a:pt x="724" y="471"/>
                    <a:pt x="710" y="483"/>
                  </a:cubicBezTo>
                  <a:cubicBezTo>
                    <a:pt x="686" y="503"/>
                    <a:pt x="735" y="589"/>
                    <a:pt x="659" y="657"/>
                  </a:cubicBezTo>
                  <a:cubicBezTo>
                    <a:pt x="590" y="720"/>
                    <a:pt x="638" y="802"/>
                    <a:pt x="576" y="860"/>
                  </a:cubicBezTo>
                  <a:cubicBezTo>
                    <a:pt x="534" y="899"/>
                    <a:pt x="571" y="904"/>
                    <a:pt x="475" y="934"/>
                  </a:cubicBezTo>
                  <a:cubicBezTo>
                    <a:pt x="447" y="942"/>
                    <a:pt x="391" y="931"/>
                    <a:pt x="396" y="911"/>
                  </a:cubicBezTo>
                  <a:cubicBezTo>
                    <a:pt x="403" y="883"/>
                    <a:pt x="322" y="902"/>
                    <a:pt x="322" y="927"/>
                  </a:cubicBezTo>
                  <a:cubicBezTo>
                    <a:pt x="322" y="952"/>
                    <a:pt x="308" y="938"/>
                    <a:pt x="283" y="964"/>
                  </a:cubicBezTo>
                  <a:cubicBezTo>
                    <a:pt x="258" y="989"/>
                    <a:pt x="258" y="954"/>
                    <a:pt x="175" y="989"/>
                  </a:cubicBezTo>
                  <a:cubicBezTo>
                    <a:pt x="92" y="1023"/>
                    <a:pt x="131" y="954"/>
                    <a:pt x="83" y="938"/>
                  </a:cubicBezTo>
                  <a:cubicBezTo>
                    <a:pt x="34" y="922"/>
                    <a:pt x="90" y="899"/>
                    <a:pt x="48" y="872"/>
                  </a:cubicBezTo>
                  <a:cubicBezTo>
                    <a:pt x="7" y="844"/>
                    <a:pt x="53" y="858"/>
                    <a:pt x="9" y="821"/>
                  </a:cubicBezTo>
                  <a:cubicBezTo>
                    <a:pt x="26" y="783"/>
                    <a:pt x="0" y="846"/>
                    <a:pt x="76" y="842"/>
                  </a:cubicBezTo>
                  <a:cubicBezTo>
                    <a:pt x="154" y="837"/>
                    <a:pt x="137" y="873"/>
                    <a:pt x="168" y="878"/>
                  </a:cubicBezTo>
                  <a:cubicBezTo>
                    <a:pt x="209" y="885"/>
                    <a:pt x="230" y="897"/>
                    <a:pt x="230" y="897"/>
                  </a:cubicBezTo>
                  <a:cubicBezTo>
                    <a:pt x="230" y="897"/>
                    <a:pt x="219" y="874"/>
                    <a:pt x="173" y="858"/>
                  </a:cubicBezTo>
                  <a:cubicBezTo>
                    <a:pt x="126" y="842"/>
                    <a:pt x="219" y="775"/>
                    <a:pt x="203" y="754"/>
                  </a:cubicBezTo>
                  <a:cubicBezTo>
                    <a:pt x="186" y="733"/>
                    <a:pt x="212" y="729"/>
                    <a:pt x="226" y="674"/>
                  </a:cubicBezTo>
                  <a:cubicBezTo>
                    <a:pt x="233" y="697"/>
                    <a:pt x="274" y="660"/>
                    <a:pt x="308" y="646"/>
                  </a:cubicBezTo>
                  <a:cubicBezTo>
                    <a:pt x="404" y="608"/>
                    <a:pt x="357" y="598"/>
                    <a:pt x="454" y="448"/>
                  </a:cubicBezTo>
                  <a:cubicBezTo>
                    <a:pt x="517" y="350"/>
                    <a:pt x="458" y="351"/>
                    <a:pt x="509" y="338"/>
                  </a:cubicBezTo>
                  <a:cubicBezTo>
                    <a:pt x="544" y="346"/>
                    <a:pt x="532" y="362"/>
                    <a:pt x="541" y="375"/>
                  </a:cubicBezTo>
                  <a:cubicBezTo>
                    <a:pt x="549" y="388"/>
                    <a:pt x="538" y="355"/>
                    <a:pt x="558" y="381"/>
                  </a:cubicBezTo>
                  <a:cubicBezTo>
                    <a:pt x="577" y="406"/>
                    <a:pt x="591" y="456"/>
                    <a:pt x="614" y="417"/>
                  </a:cubicBezTo>
                  <a:cubicBezTo>
                    <a:pt x="637" y="378"/>
                    <a:pt x="593" y="312"/>
                    <a:pt x="628" y="295"/>
                  </a:cubicBezTo>
                  <a:cubicBezTo>
                    <a:pt x="663" y="278"/>
                    <a:pt x="640" y="383"/>
                    <a:pt x="666" y="360"/>
                  </a:cubicBezTo>
                  <a:cubicBezTo>
                    <a:pt x="693" y="337"/>
                    <a:pt x="671" y="340"/>
                    <a:pt x="674" y="317"/>
                  </a:cubicBezTo>
                  <a:cubicBezTo>
                    <a:pt x="676" y="294"/>
                    <a:pt x="665" y="259"/>
                    <a:pt x="665" y="259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5" name="Freeform 31"/>
            <p:cNvSpPr>
              <a:spLocks/>
            </p:cNvSpPr>
            <p:nvPr userDrawn="1"/>
          </p:nvSpPr>
          <p:spPr bwMode="auto">
            <a:xfrm>
              <a:off x="4617139" y="1620415"/>
              <a:ext cx="936827" cy="1255986"/>
            </a:xfrm>
            <a:custGeom>
              <a:avLst/>
              <a:gdLst>
                <a:gd name="T0" fmla="*/ 2097 w 3284"/>
                <a:gd name="T1" fmla="*/ 1539 h 4403"/>
                <a:gd name="T2" fmla="*/ 1820 w 3284"/>
                <a:gd name="T3" fmla="*/ 1482 h 4403"/>
                <a:gd name="T4" fmla="*/ 1521 w 3284"/>
                <a:gd name="T5" fmla="*/ 1384 h 4403"/>
                <a:gd name="T6" fmla="*/ 1224 w 3284"/>
                <a:gd name="T7" fmla="*/ 1215 h 4403"/>
                <a:gd name="T8" fmla="*/ 1339 w 3284"/>
                <a:gd name="T9" fmla="*/ 977 h 4403"/>
                <a:gd name="T10" fmla="*/ 1014 w 3284"/>
                <a:gd name="T11" fmla="*/ 764 h 4403"/>
                <a:gd name="T12" fmla="*/ 919 w 3284"/>
                <a:gd name="T13" fmla="*/ 313 h 4403"/>
                <a:gd name="T14" fmla="*/ 695 w 3284"/>
                <a:gd name="T15" fmla="*/ 253 h 4403"/>
                <a:gd name="T16" fmla="*/ 381 w 3284"/>
                <a:gd name="T17" fmla="*/ 403 h 4403"/>
                <a:gd name="T18" fmla="*/ 568 w 3284"/>
                <a:gd name="T19" fmla="*/ 562 h 4403"/>
                <a:gd name="T20" fmla="*/ 411 w 3284"/>
                <a:gd name="T21" fmla="*/ 1079 h 4403"/>
                <a:gd name="T22" fmla="*/ 98 w 3284"/>
                <a:gd name="T23" fmla="*/ 1397 h 4403"/>
                <a:gd name="T24" fmla="*/ 347 w 3284"/>
                <a:gd name="T25" fmla="*/ 1770 h 4403"/>
                <a:gd name="T26" fmla="*/ 123 w 3284"/>
                <a:gd name="T27" fmla="*/ 1814 h 4403"/>
                <a:gd name="T28" fmla="*/ 120 w 3284"/>
                <a:gd name="T29" fmla="*/ 1922 h 4403"/>
                <a:gd name="T30" fmla="*/ 240 w 3284"/>
                <a:gd name="T31" fmla="*/ 2072 h 4403"/>
                <a:gd name="T32" fmla="*/ 90 w 3284"/>
                <a:gd name="T33" fmla="*/ 2136 h 4403"/>
                <a:gd name="T34" fmla="*/ 433 w 3284"/>
                <a:gd name="T35" fmla="*/ 2359 h 4403"/>
                <a:gd name="T36" fmla="*/ 576 w 3284"/>
                <a:gd name="T37" fmla="*/ 2188 h 4403"/>
                <a:gd name="T38" fmla="*/ 575 w 3284"/>
                <a:gd name="T39" fmla="*/ 2331 h 4403"/>
                <a:gd name="T40" fmla="*/ 609 w 3284"/>
                <a:gd name="T41" fmla="*/ 2619 h 4403"/>
                <a:gd name="T42" fmla="*/ 886 w 3284"/>
                <a:gd name="T43" fmla="*/ 3492 h 4403"/>
                <a:gd name="T44" fmla="*/ 1132 w 3284"/>
                <a:gd name="T45" fmla="*/ 4111 h 4403"/>
                <a:gd name="T46" fmla="*/ 1374 w 3284"/>
                <a:gd name="T47" fmla="*/ 4332 h 4403"/>
                <a:gd name="T48" fmla="*/ 1508 w 3284"/>
                <a:gd name="T49" fmla="*/ 4017 h 4403"/>
                <a:gd name="T50" fmla="*/ 1577 w 3284"/>
                <a:gd name="T51" fmla="*/ 3604 h 4403"/>
                <a:gd name="T52" fmla="*/ 1602 w 3284"/>
                <a:gd name="T53" fmla="*/ 3119 h 4403"/>
                <a:gd name="T54" fmla="*/ 1784 w 3284"/>
                <a:gd name="T55" fmla="*/ 2939 h 4403"/>
                <a:gd name="T56" fmla="*/ 2063 w 3284"/>
                <a:gd name="T57" fmla="*/ 2507 h 4403"/>
                <a:gd name="T58" fmla="*/ 2178 w 3284"/>
                <a:gd name="T59" fmla="*/ 2233 h 4403"/>
                <a:gd name="T60" fmla="*/ 2308 w 3284"/>
                <a:gd name="T61" fmla="*/ 2210 h 4403"/>
                <a:gd name="T62" fmla="*/ 2333 w 3284"/>
                <a:gd name="T63" fmla="*/ 1977 h 4403"/>
                <a:gd name="T64" fmla="*/ 2274 w 3284"/>
                <a:gd name="T65" fmla="*/ 1660 h 4403"/>
                <a:gd name="T66" fmla="*/ 2216 w 3284"/>
                <a:gd name="T67" fmla="*/ 1402 h 4403"/>
                <a:gd name="T68" fmla="*/ 2456 w 3284"/>
                <a:gd name="T69" fmla="*/ 1673 h 4403"/>
                <a:gd name="T70" fmla="*/ 2562 w 3284"/>
                <a:gd name="T71" fmla="*/ 1906 h 4403"/>
                <a:gd name="T72" fmla="*/ 2705 w 3284"/>
                <a:gd name="T73" fmla="*/ 1945 h 4403"/>
                <a:gd name="T74" fmla="*/ 2935 w 3284"/>
                <a:gd name="T75" fmla="*/ 1933 h 4403"/>
                <a:gd name="T76" fmla="*/ 3094 w 3284"/>
                <a:gd name="T77" fmla="*/ 1333 h 4403"/>
                <a:gd name="T78" fmla="*/ 3070 w 3284"/>
                <a:gd name="T79" fmla="*/ 1135 h 4403"/>
                <a:gd name="T80" fmla="*/ 2768 w 3284"/>
                <a:gd name="T81" fmla="*/ 1066 h 4403"/>
                <a:gd name="T82" fmla="*/ 2584 w 3284"/>
                <a:gd name="T83" fmla="*/ 1252 h 4403"/>
                <a:gd name="T84" fmla="*/ 2372 w 3284"/>
                <a:gd name="T85" fmla="*/ 1339 h 4403"/>
                <a:gd name="T86" fmla="*/ 2166 w 3284"/>
                <a:gd name="T87" fmla="*/ 1261 h 4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284" h="4403">
                  <a:moveTo>
                    <a:pt x="2166" y="1261"/>
                  </a:moveTo>
                  <a:cubicBezTo>
                    <a:pt x="2207" y="1337"/>
                    <a:pt x="2077" y="1376"/>
                    <a:pt x="2110" y="1422"/>
                  </a:cubicBezTo>
                  <a:cubicBezTo>
                    <a:pt x="2143" y="1468"/>
                    <a:pt x="2122" y="1530"/>
                    <a:pt x="2097" y="1539"/>
                  </a:cubicBezTo>
                  <a:cubicBezTo>
                    <a:pt x="2024" y="1563"/>
                    <a:pt x="2038" y="1527"/>
                    <a:pt x="1996" y="1547"/>
                  </a:cubicBezTo>
                  <a:cubicBezTo>
                    <a:pt x="1954" y="1566"/>
                    <a:pt x="1973" y="1511"/>
                    <a:pt x="1905" y="1521"/>
                  </a:cubicBezTo>
                  <a:cubicBezTo>
                    <a:pt x="1837" y="1531"/>
                    <a:pt x="1856" y="1469"/>
                    <a:pt x="1820" y="1482"/>
                  </a:cubicBezTo>
                  <a:cubicBezTo>
                    <a:pt x="1784" y="1495"/>
                    <a:pt x="1827" y="1446"/>
                    <a:pt x="1762" y="1420"/>
                  </a:cubicBezTo>
                  <a:cubicBezTo>
                    <a:pt x="1696" y="1394"/>
                    <a:pt x="1612" y="1365"/>
                    <a:pt x="1612" y="1391"/>
                  </a:cubicBezTo>
                  <a:cubicBezTo>
                    <a:pt x="1612" y="1417"/>
                    <a:pt x="1563" y="1388"/>
                    <a:pt x="1521" y="1384"/>
                  </a:cubicBezTo>
                  <a:cubicBezTo>
                    <a:pt x="1478" y="1381"/>
                    <a:pt x="1530" y="1368"/>
                    <a:pt x="1494" y="1352"/>
                  </a:cubicBezTo>
                  <a:cubicBezTo>
                    <a:pt x="1459" y="1335"/>
                    <a:pt x="1390" y="1313"/>
                    <a:pt x="1341" y="1264"/>
                  </a:cubicBezTo>
                  <a:cubicBezTo>
                    <a:pt x="1293" y="1215"/>
                    <a:pt x="1289" y="1254"/>
                    <a:pt x="1224" y="1215"/>
                  </a:cubicBezTo>
                  <a:cubicBezTo>
                    <a:pt x="1175" y="1186"/>
                    <a:pt x="1240" y="1176"/>
                    <a:pt x="1283" y="1111"/>
                  </a:cubicBezTo>
                  <a:cubicBezTo>
                    <a:pt x="1325" y="1046"/>
                    <a:pt x="1286" y="1069"/>
                    <a:pt x="1299" y="1033"/>
                  </a:cubicBezTo>
                  <a:cubicBezTo>
                    <a:pt x="1312" y="997"/>
                    <a:pt x="1339" y="977"/>
                    <a:pt x="1339" y="977"/>
                  </a:cubicBezTo>
                  <a:cubicBezTo>
                    <a:pt x="1328" y="971"/>
                    <a:pt x="1318" y="961"/>
                    <a:pt x="1307" y="946"/>
                  </a:cubicBezTo>
                  <a:cubicBezTo>
                    <a:pt x="1254" y="872"/>
                    <a:pt x="1198" y="900"/>
                    <a:pt x="1159" y="847"/>
                  </a:cubicBezTo>
                  <a:cubicBezTo>
                    <a:pt x="1135" y="814"/>
                    <a:pt x="1055" y="847"/>
                    <a:pt x="1014" y="764"/>
                  </a:cubicBezTo>
                  <a:cubicBezTo>
                    <a:pt x="968" y="672"/>
                    <a:pt x="1012" y="690"/>
                    <a:pt x="958" y="624"/>
                  </a:cubicBezTo>
                  <a:cubicBezTo>
                    <a:pt x="881" y="526"/>
                    <a:pt x="1056" y="675"/>
                    <a:pt x="988" y="513"/>
                  </a:cubicBezTo>
                  <a:cubicBezTo>
                    <a:pt x="926" y="364"/>
                    <a:pt x="850" y="391"/>
                    <a:pt x="919" y="313"/>
                  </a:cubicBezTo>
                  <a:cubicBezTo>
                    <a:pt x="742" y="0"/>
                    <a:pt x="717" y="140"/>
                    <a:pt x="645" y="78"/>
                  </a:cubicBezTo>
                  <a:cubicBezTo>
                    <a:pt x="657" y="127"/>
                    <a:pt x="692" y="90"/>
                    <a:pt x="729" y="168"/>
                  </a:cubicBezTo>
                  <a:cubicBezTo>
                    <a:pt x="766" y="246"/>
                    <a:pt x="741" y="253"/>
                    <a:pt x="695" y="253"/>
                  </a:cubicBezTo>
                  <a:cubicBezTo>
                    <a:pt x="559" y="253"/>
                    <a:pt x="628" y="308"/>
                    <a:pt x="432" y="267"/>
                  </a:cubicBezTo>
                  <a:cubicBezTo>
                    <a:pt x="267" y="232"/>
                    <a:pt x="338" y="313"/>
                    <a:pt x="353" y="318"/>
                  </a:cubicBezTo>
                  <a:cubicBezTo>
                    <a:pt x="289" y="338"/>
                    <a:pt x="383" y="359"/>
                    <a:pt x="381" y="403"/>
                  </a:cubicBezTo>
                  <a:cubicBezTo>
                    <a:pt x="378" y="472"/>
                    <a:pt x="439" y="387"/>
                    <a:pt x="460" y="410"/>
                  </a:cubicBezTo>
                  <a:cubicBezTo>
                    <a:pt x="503" y="458"/>
                    <a:pt x="441" y="509"/>
                    <a:pt x="526" y="483"/>
                  </a:cubicBezTo>
                  <a:cubicBezTo>
                    <a:pt x="612" y="458"/>
                    <a:pt x="510" y="548"/>
                    <a:pt x="568" y="562"/>
                  </a:cubicBezTo>
                  <a:cubicBezTo>
                    <a:pt x="629" y="576"/>
                    <a:pt x="466" y="619"/>
                    <a:pt x="550" y="686"/>
                  </a:cubicBezTo>
                  <a:cubicBezTo>
                    <a:pt x="644" y="762"/>
                    <a:pt x="519" y="704"/>
                    <a:pt x="517" y="870"/>
                  </a:cubicBezTo>
                  <a:cubicBezTo>
                    <a:pt x="515" y="1070"/>
                    <a:pt x="395" y="987"/>
                    <a:pt x="411" y="1079"/>
                  </a:cubicBezTo>
                  <a:cubicBezTo>
                    <a:pt x="413" y="1090"/>
                    <a:pt x="374" y="1194"/>
                    <a:pt x="280" y="1245"/>
                  </a:cubicBezTo>
                  <a:cubicBezTo>
                    <a:pt x="178" y="1300"/>
                    <a:pt x="252" y="1167"/>
                    <a:pt x="181" y="1243"/>
                  </a:cubicBezTo>
                  <a:cubicBezTo>
                    <a:pt x="130" y="1297"/>
                    <a:pt x="65" y="1365"/>
                    <a:pt x="98" y="1397"/>
                  </a:cubicBezTo>
                  <a:cubicBezTo>
                    <a:pt x="130" y="1429"/>
                    <a:pt x="178" y="1404"/>
                    <a:pt x="165" y="1482"/>
                  </a:cubicBezTo>
                  <a:cubicBezTo>
                    <a:pt x="151" y="1561"/>
                    <a:pt x="208" y="1561"/>
                    <a:pt x="310" y="1655"/>
                  </a:cubicBezTo>
                  <a:cubicBezTo>
                    <a:pt x="451" y="1786"/>
                    <a:pt x="275" y="1733"/>
                    <a:pt x="347" y="1770"/>
                  </a:cubicBezTo>
                  <a:cubicBezTo>
                    <a:pt x="404" y="1800"/>
                    <a:pt x="374" y="1782"/>
                    <a:pt x="335" y="1800"/>
                  </a:cubicBezTo>
                  <a:cubicBezTo>
                    <a:pt x="245" y="1842"/>
                    <a:pt x="344" y="1750"/>
                    <a:pt x="254" y="1788"/>
                  </a:cubicBezTo>
                  <a:cubicBezTo>
                    <a:pt x="201" y="1812"/>
                    <a:pt x="165" y="1788"/>
                    <a:pt x="123" y="1814"/>
                  </a:cubicBezTo>
                  <a:cubicBezTo>
                    <a:pt x="81" y="1839"/>
                    <a:pt x="95" y="1782"/>
                    <a:pt x="63" y="1821"/>
                  </a:cubicBezTo>
                  <a:cubicBezTo>
                    <a:pt x="31" y="1860"/>
                    <a:pt x="30" y="1801"/>
                    <a:pt x="0" y="1872"/>
                  </a:cubicBezTo>
                  <a:cubicBezTo>
                    <a:pt x="70" y="1910"/>
                    <a:pt x="21" y="1944"/>
                    <a:pt x="120" y="1922"/>
                  </a:cubicBezTo>
                  <a:cubicBezTo>
                    <a:pt x="104" y="1940"/>
                    <a:pt x="72" y="1940"/>
                    <a:pt x="101" y="1986"/>
                  </a:cubicBezTo>
                  <a:cubicBezTo>
                    <a:pt x="127" y="2025"/>
                    <a:pt x="93" y="2113"/>
                    <a:pt x="155" y="2076"/>
                  </a:cubicBezTo>
                  <a:cubicBezTo>
                    <a:pt x="178" y="2062"/>
                    <a:pt x="205" y="2092"/>
                    <a:pt x="240" y="2072"/>
                  </a:cubicBezTo>
                  <a:cubicBezTo>
                    <a:pt x="224" y="2106"/>
                    <a:pt x="244" y="2115"/>
                    <a:pt x="210" y="2138"/>
                  </a:cubicBezTo>
                  <a:cubicBezTo>
                    <a:pt x="175" y="2161"/>
                    <a:pt x="141" y="2129"/>
                    <a:pt x="127" y="2143"/>
                  </a:cubicBezTo>
                  <a:cubicBezTo>
                    <a:pt x="113" y="2157"/>
                    <a:pt x="100" y="2117"/>
                    <a:pt x="90" y="2136"/>
                  </a:cubicBezTo>
                  <a:cubicBezTo>
                    <a:pt x="81" y="2154"/>
                    <a:pt x="79" y="2173"/>
                    <a:pt x="125" y="2200"/>
                  </a:cubicBezTo>
                  <a:cubicBezTo>
                    <a:pt x="171" y="2228"/>
                    <a:pt x="251" y="2408"/>
                    <a:pt x="346" y="2410"/>
                  </a:cubicBezTo>
                  <a:cubicBezTo>
                    <a:pt x="393" y="2411"/>
                    <a:pt x="352" y="2395"/>
                    <a:pt x="433" y="2359"/>
                  </a:cubicBezTo>
                  <a:cubicBezTo>
                    <a:pt x="470" y="2343"/>
                    <a:pt x="493" y="2311"/>
                    <a:pt x="475" y="2258"/>
                  </a:cubicBezTo>
                  <a:cubicBezTo>
                    <a:pt x="457" y="2205"/>
                    <a:pt x="487" y="2191"/>
                    <a:pt x="500" y="2154"/>
                  </a:cubicBezTo>
                  <a:cubicBezTo>
                    <a:pt x="507" y="2198"/>
                    <a:pt x="482" y="2214"/>
                    <a:pt x="576" y="2188"/>
                  </a:cubicBezTo>
                  <a:cubicBezTo>
                    <a:pt x="523" y="2214"/>
                    <a:pt x="498" y="2217"/>
                    <a:pt x="507" y="2256"/>
                  </a:cubicBezTo>
                  <a:cubicBezTo>
                    <a:pt x="517" y="2295"/>
                    <a:pt x="536" y="2286"/>
                    <a:pt x="536" y="2286"/>
                  </a:cubicBezTo>
                  <a:cubicBezTo>
                    <a:pt x="536" y="2286"/>
                    <a:pt x="506" y="2349"/>
                    <a:pt x="575" y="2331"/>
                  </a:cubicBezTo>
                  <a:cubicBezTo>
                    <a:pt x="530" y="2364"/>
                    <a:pt x="556" y="2378"/>
                    <a:pt x="593" y="2454"/>
                  </a:cubicBezTo>
                  <a:cubicBezTo>
                    <a:pt x="567" y="2477"/>
                    <a:pt x="563" y="2550"/>
                    <a:pt x="576" y="2573"/>
                  </a:cubicBezTo>
                  <a:cubicBezTo>
                    <a:pt x="590" y="2596"/>
                    <a:pt x="574" y="2645"/>
                    <a:pt x="609" y="2619"/>
                  </a:cubicBezTo>
                  <a:cubicBezTo>
                    <a:pt x="643" y="2594"/>
                    <a:pt x="574" y="2629"/>
                    <a:pt x="609" y="2730"/>
                  </a:cubicBezTo>
                  <a:cubicBezTo>
                    <a:pt x="643" y="2831"/>
                    <a:pt x="657" y="3084"/>
                    <a:pt x="745" y="3176"/>
                  </a:cubicBezTo>
                  <a:cubicBezTo>
                    <a:pt x="832" y="3268"/>
                    <a:pt x="813" y="3404"/>
                    <a:pt x="886" y="3492"/>
                  </a:cubicBezTo>
                  <a:cubicBezTo>
                    <a:pt x="915" y="3526"/>
                    <a:pt x="835" y="3420"/>
                    <a:pt x="911" y="3604"/>
                  </a:cubicBezTo>
                  <a:cubicBezTo>
                    <a:pt x="965" y="3737"/>
                    <a:pt x="1073" y="3837"/>
                    <a:pt x="1079" y="4007"/>
                  </a:cubicBezTo>
                  <a:cubicBezTo>
                    <a:pt x="1080" y="4033"/>
                    <a:pt x="1111" y="3989"/>
                    <a:pt x="1132" y="4111"/>
                  </a:cubicBezTo>
                  <a:cubicBezTo>
                    <a:pt x="1146" y="4191"/>
                    <a:pt x="1157" y="4159"/>
                    <a:pt x="1185" y="4235"/>
                  </a:cubicBezTo>
                  <a:cubicBezTo>
                    <a:pt x="1213" y="4311"/>
                    <a:pt x="1252" y="4316"/>
                    <a:pt x="1282" y="4346"/>
                  </a:cubicBezTo>
                  <a:cubicBezTo>
                    <a:pt x="1339" y="4403"/>
                    <a:pt x="1335" y="4343"/>
                    <a:pt x="1374" y="4332"/>
                  </a:cubicBezTo>
                  <a:cubicBezTo>
                    <a:pt x="1457" y="4309"/>
                    <a:pt x="1353" y="4242"/>
                    <a:pt x="1494" y="4191"/>
                  </a:cubicBezTo>
                  <a:cubicBezTo>
                    <a:pt x="1482" y="4157"/>
                    <a:pt x="1395" y="4175"/>
                    <a:pt x="1450" y="4109"/>
                  </a:cubicBezTo>
                  <a:cubicBezTo>
                    <a:pt x="1505" y="4042"/>
                    <a:pt x="1432" y="3989"/>
                    <a:pt x="1508" y="4017"/>
                  </a:cubicBezTo>
                  <a:cubicBezTo>
                    <a:pt x="1584" y="4044"/>
                    <a:pt x="1524" y="3977"/>
                    <a:pt x="1538" y="3913"/>
                  </a:cubicBezTo>
                  <a:cubicBezTo>
                    <a:pt x="1551" y="3849"/>
                    <a:pt x="1505" y="3832"/>
                    <a:pt x="1521" y="3766"/>
                  </a:cubicBezTo>
                  <a:cubicBezTo>
                    <a:pt x="1538" y="3699"/>
                    <a:pt x="1574" y="3715"/>
                    <a:pt x="1577" y="3604"/>
                  </a:cubicBezTo>
                  <a:cubicBezTo>
                    <a:pt x="1579" y="3494"/>
                    <a:pt x="1621" y="3524"/>
                    <a:pt x="1549" y="3476"/>
                  </a:cubicBezTo>
                  <a:cubicBezTo>
                    <a:pt x="1478" y="3427"/>
                    <a:pt x="1604" y="3476"/>
                    <a:pt x="1540" y="3308"/>
                  </a:cubicBezTo>
                  <a:cubicBezTo>
                    <a:pt x="1473" y="3132"/>
                    <a:pt x="1575" y="3102"/>
                    <a:pt x="1602" y="3119"/>
                  </a:cubicBezTo>
                  <a:cubicBezTo>
                    <a:pt x="1641" y="3143"/>
                    <a:pt x="1614" y="3080"/>
                    <a:pt x="1653" y="3061"/>
                  </a:cubicBezTo>
                  <a:cubicBezTo>
                    <a:pt x="1692" y="3043"/>
                    <a:pt x="1637" y="3022"/>
                    <a:pt x="1704" y="3013"/>
                  </a:cubicBezTo>
                  <a:cubicBezTo>
                    <a:pt x="1770" y="3004"/>
                    <a:pt x="1759" y="2972"/>
                    <a:pt x="1784" y="2939"/>
                  </a:cubicBezTo>
                  <a:cubicBezTo>
                    <a:pt x="1810" y="2907"/>
                    <a:pt x="1720" y="2923"/>
                    <a:pt x="1801" y="2882"/>
                  </a:cubicBezTo>
                  <a:cubicBezTo>
                    <a:pt x="1881" y="2840"/>
                    <a:pt x="1870" y="2774"/>
                    <a:pt x="1916" y="2737"/>
                  </a:cubicBezTo>
                  <a:cubicBezTo>
                    <a:pt x="2031" y="2642"/>
                    <a:pt x="1930" y="2583"/>
                    <a:pt x="2063" y="2507"/>
                  </a:cubicBezTo>
                  <a:cubicBezTo>
                    <a:pt x="2017" y="2504"/>
                    <a:pt x="2072" y="2458"/>
                    <a:pt x="2079" y="2495"/>
                  </a:cubicBezTo>
                  <a:cubicBezTo>
                    <a:pt x="2181" y="2470"/>
                    <a:pt x="2162" y="2388"/>
                    <a:pt x="2185" y="2357"/>
                  </a:cubicBezTo>
                  <a:cubicBezTo>
                    <a:pt x="2220" y="2311"/>
                    <a:pt x="2130" y="2253"/>
                    <a:pt x="2178" y="2233"/>
                  </a:cubicBezTo>
                  <a:cubicBezTo>
                    <a:pt x="2227" y="2212"/>
                    <a:pt x="2250" y="2203"/>
                    <a:pt x="2257" y="2172"/>
                  </a:cubicBezTo>
                  <a:cubicBezTo>
                    <a:pt x="2294" y="2207"/>
                    <a:pt x="2268" y="2111"/>
                    <a:pt x="2289" y="2134"/>
                  </a:cubicBezTo>
                  <a:cubicBezTo>
                    <a:pt x="2310" y="2157"/>
                    <a:pt x="2280" y="2212"/>
                    <a:pt x="2308" y="2210"/>
                  </a:cubicBezTo>
                  <a:cubicBezTo>
                    <a:pt x="2335" y="2207"/>
                    <a:pt x="2335" y="2164"/>
                    <a:pt x="2354" y="2161"/>
                  </a:cubicBezTo>
                  <a:cubicBezTo>
                    <a:pt x="2372" y="2159"/>
                    <a:pt x="2347" y="2200"/>
                    <a:pt x="2374" y="2190"/>
                  </a:cubicBezTo>
                  <a:cubicBezTo>
                    <a:pt x="2384" y="1986"/>
                    <a:pt x="2294" y="2032"/>
                    <a:pt x="2333" y="1977"/>
                  </a:cubicBezTo>
                  <a:cubicBezTo>
                    <a:pt x="2364" y="1934"/>
                    <a:pt x="2315" y="1970"/>
                    <a:pt x="2329" y="1894"/>
                  </a:cubicBezTo>
                  <a:cubicBezTo>
                    <a:pt x="2343" y="1818"/>
                    <a:pt x="2202" y="1827"/>
                    <a:pt x="2221" y="1733"/>
                  </a:cubicBezTo>
                  <a:cubicBezTo>
                    <a:pt x="2234" y="1664"/>
                    <a:pt x="2269" y="1683"/>
                    <a:pt x="2274" y="1660"/>
                  </a:cubicBezTo>
                  <a:cubicBezTo>
                    <a:pt x="2283" y="1614"/>
                    <a:pt x="2115" y="1561"/>
                    <a:pt x="2119" y="1544"/>
                  </a:cubicBezTo>
                  <a:cubicBezTo>
                    <a:pt x="2124" y="1528"/>
                    <a:pt x="2195" y="1522"/>
                    <a:pt x="2198" y="1480"/>
                  </a:cubicBezTo>
                  <a:cubicBezTo>
                    <a:pt x="2200" y="1439"/>
                    <a:pt x="2202" y="1362"/>
                    <a:pt x="2216" y="1402"/>
                  </a:cubicBezTo>
                  <a:cubicBezTo>
                    <a:pt x="2285" y="1595"/>
                    <a:pt x="2260" y="1416"/>
                    <a:pt x="2294" y="1471"/>
                  </a:cubicBezTo>
                  <a:cubicBezTo>
                    <a:pt x="2311" y="1498"/>
                    <a:pt x="2286" y="1561"/>
                    <a:pt x="2320" y="1519"/>
                  </a:cubicBezTo>
                  <a:cubicBezTo>
                    <a:pt x="2366" y="1462"/>
                    <a:pt x="2354" y="1623"/>
                    <a:pt x="2456" y="1673"/>
                  </a:cubicBezTo>
                  <a:cubicBezTo>
                    <a:pt x="2557" y="1724"/>
                    <a:pt x="2694" y="1644"/>
                    <a:pt x="2732" y="1701"/>
                  </a:cubicBezTo>
                  <a:cubicBezTo>
                    <a:pt x="2746" y="1722"/>
                    <a:pt x="2684" y="1752"/>
                    <a:pt x="2702" y="1795"/>
                  </a:cubicBezTo>
                  <a:cubicBezTo>
                    <a:pt x="2728" y="1855"/>
                    <a:pt x="2562" y="1775"/>
                    <a:pt x="2562" y="1906"/>
                  </a:cubicBezTo>
                  <a:cubicBezTo>
                    <a:pt x="2562" y="1949"/>
                    <a:pt x="2597" y="1928"/>
                    <a:pt x="2610" y="1950"/>
                  </a:cubicBezTo>
                  <a:cubicBezTo>
                    <a:pt x="2636" y="1991"/>
                    <a:pt x="2619" y="1922"/>
                    <a:pt x="2649" y="1936"/>
                  </a:cubicBezTo>
                  <a:cubicBezTo>
                    <a:pt x="2679" y="1950"/>
                    <a:pt x="2675" y="1897"/>
                    <a:pt x="2705" y="1945"/>
                  </a:cubicBezTo>
                  <a:cubicBezTo>
                    <a:pt x="2735" y="1993"/>
                    <a:pt x="2762" y="2182"/>
                    <a:pt x="2811" y="2201"/>
                  </a:cubicBezTo>
                  <a:cubicBezTo>
                    <a:pt x="2859" y="2219"/>
                    <a:pt x="2875" y="2166"/>
                    <a:pt x="2866" y="2044"/>
                  </a:cubicBezTo>
                  <a:cubicBezTo>
                    <a:pt x="2856" y="1917"/>
                    <a:pt x="2960" y="2081"/>
                    <a:pt x="2935" y="1933"/>
                  </a:cubicBezTo>
                  <a:cubicBezTo>
                    <a:pt x="2919" y="1839"/>
                    <a:pt x="2982" y="1800"/>
                    <a:pt x="2910" y="1690"/>
                  </a:cubicBezTo>
                  <a:cubicBezTo>
                    <a:pt x="2871" y="1630"/>
                    <a:pt x="2936" y="1632"/>
                    <a:pt x="2926" y="1567"/>
                  </a:cubicBezTo>
                  <a:cubicBezTo>
                    <a:pt x="2919" y="1518"/>
                    <a:pt x="3017" y="1465"/>
                    <a:pt x="3094" y="1333"/>
                  </a:cubicBezTo>
                  <a:cubicBezTo>
                    <a:pt x="3126" y="1277"/>
                    <a:pt x="3246" y="1351"/>
                    <a:pt x="3177" y="1271"/>
                  </a:cubicBezTo>
                  <a:cubicBezTo>
                    <a:pt x="3114" y="1196"/>
                    <a:pt x="3284" y="1253"/>
                    <a:pt x="3128" y="1127"/>
                  </a:cubicBezTo>
                  <a:cubicBezTo>
                    <a:pt x="3111" y="1136"/>
                    <a:pt x="3104" y="1155"/>
                    <a:pt x="3070" y="1135"/>
                  </a:cubicBezTo>
                  <a:cubicBezTo>
                    <a:pt x="3035" y="1114"/>
                    <a:pt x="2973" y="1176"/>
                    <a:pt x="3033" y="1089"/>
                  </a:cubicBezTo>
                  <a:cubicBezTo>
                    <a:pt x="2936" y="1107"/>
                    <a:pt x="3071" y="999"/>
                    <a:pt x="2932" y="1059"/>
                  </a:cubicBezTo>
                  <a:cubicBezTo>
                    <a:pt x="2823" y="1105"/>
                    <a:pt x="2823" y="1038"/>
                    <a:pt x="2768" y="1066"/>
                  </a:cubicBezTo>
                  <a:cubicBezTo>
                    <a:pt x="2713" y="1093"/>
                    <a:pt x="2761" y="1109"/>
                    <a:pt x="2657" y="1153"/>
                  </a:cubicBezTo>
                  <a:cubicBezTo>
                    <a:pt x="2586" y="1183"/>
                    <a:pt x="2542" y="1210"/>
                    <a:pt x="2515" y="1216"/>
                  </a:cubicBezTo>
                  <a:cubicBezTo>
                    <a:pt x="2519" y="1254"/>
                    <a:pt x="2547" y="1256"/>
                    <a:pt x="2584" y="1252"/>
                  </a:cubicBezTo>
                  <a:cubicBezTo>
                    <a:pt x="2622" y="1248"/>
                    <a:pt x="2609" y="1310"/>
                    <a:pt x="2614" y="1343"/>
                  </a:cubicBezTo>
                  <a:cubicBezTo>
                    <a:pt x="2618" y="1376"/>
                    <a:pt x="2505" y="1331"/>
                    <a:pt x="2472" y="1356"/>
                  </a:cubicBezTo>
                  <a:cubicBezTo>
                    <a:pt x="2439" y="1381"/>
                    <a:pt x="2397" y="1368"/>
                    <a:pt x="2372" y="1339"/>
                  </a:cubicBezTo>
                  <a:cubicBezTo>
                    <a:pt x="2347" y="1310"/>
                    <a:pt x="2273" y="1348"/>
                    <a:pt x="2238" y="1304"/>
                  </a:cubicBezTo>
                  <a:cubicBezTo>
                    <a:pt x="2239" y="1176"/>
                    <a:pt x="2241" y="1190"/>
                    <a:pt x="2204" y="1195"/>
                  </a:cubicBezTo>
                  <a:cubicBezTo>
                    <a:pt x="2167" y="1199"/>
                    <a:pt x="2163" y="1204"/>
                    <a:pt x="2166" y="1261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6" name="Freeform 32"/>
            <p:cNvSpPr>
              <a:spLocks/>
            </p:cNvSpPr>
            <p:nvPr userDrawn="1"/>
          </p:nvSpPr>
          <p:spPr bwMode="auto">
            <a:xfrm>
              <a:off x="4936419" y="1031728"/>
              <a:ext cx="924148" cy="389560"/>
            </a:xfrm>
            <a:custGeom>
              <a:avLst/>
              <a:gdLst>
                <a:gd name="T0" fmla="*/ 13 w 3240"/>
                <a:gd name="T1" fmla="*/ 423 h 1366"/>
                <a:gd name="T2" fmla="*/ 56 w 3240"/>
                <a:gd name="T3" fmla="*/ 359 h 1366"/>
                <a:gd name="T4" fmla="*/ 128 w 3240"/>
                <a:gd name="T5" fmla="*/ 320 h 1366"/>
                <a:gd name="T6" fmla="*/ 161 w 3240"/>
                <a:gd name="T7" fmla="*/ 271 h 1366"/>
                <a:gd name="T8" fmla="*/ 245 w 3240"/>
                <a:gd name="T9" fmla="*/ 247 h 1366"/>
                <a:gd name="T10" fmla="*/ 323 w 3240"/>
                <a:gd name="T11" fmla="*/ 210 h 1366"/>
                <a:gd name="T12" fmla="*/ 419 w 3240"/>
                <a:gd name="T13" fmla="*/ 192 h 1366"/>
                <a:gd name="T14" fmla="*/ 536 w 3240"/>
                <a:gd name="T15" fmla="*/ 252 h 1366"/>
                <a:gd name="T16" fmla="*/ 617 w 3240"/>
                <a:gd name="T17" fmla="*/ 292 h 1366"/>
                <a:gd name="T18" fmla="*/ 756 w 3240"/>
                <a:gd name="T19" fmla="*/ 320 h 1366"/>
                <a:gd name="T20" fmla="*/ 883 w 3240"/>
                <a:gd name="T21" fmla="*/ 306 h 1366"/>
                <a:gd name="T22" fmla="*/ 887 w 3240"/>
                <a:gd name="T23" fmla="*/ 228 h 1366"/>
                <a:gd name="T24" fmla="*/ 861 w 3240"/>
                <a:gd name="T25" fmla="*/ 133 h 1366"/>
                <a:gd name="T26" fmla="*/ 846 w 3240"/>
                <a:gd name="T27" fmla="*/ 0 h 1366"/>
                <a:gd name="T28" fmla="*/ 1061 w 3240"/>
                <a:gd name="T29" fmla="*/ 64 h 1366"/>
                <a:gd name="T30" fmla="*/ 1376 w 3240"/>
                <a:gd name="T31" fmla="*/ 286 h 1366"/>
                <a:gd name="T32" fmla="*/ 1616 w 3240"/>
                <a:gd name="T33" fmla="*/ 280 h 1366"/>
                <a:gd name="T34" fmla="*/ 1895 w 3240"/>
                <a:gd name="T35" fmla="*/ 352 h 1366"/>
                <a:gd name="T36" fmla="*/ 2259 w 3240"/>
                <a:gd name="T37" fmla="*/ 319 h 1366"/>
                <a:gd name="T38" fmla="*/ 2580 w 3240"/>
                <a:gd name="T39" fmla="*/ 299 h 1366"/>
                <a:gd name="T40" fmla="*/ 2498 w 3240"/>
                <a:gd name="T41" fmla="*/ 471 h 1366"/>
                <a:gd name="T42" fmla="*/ 2595 w 3240"/>
                <a:gd name="T43" fmla="*/ 535 h 1366"/>
                <a:gd name="T44" fmla="*/ 2883 w 3240"/>
                <a:gd name="T45" fmla="*/ 491 h 1366"/>
                <a:gd name="T46" fmla="*/ 3157 w 3240"/>
                <a:gd name="T47" fmla="*/ 555 h 1366"/>
                <a:gd name="T48" fmla="*/ 3152 w 3240"/>
                <a:gd name="T49" fmla="*/ 685 h 1366"/>
                <a:gd name="T50" fmla="*/ 3063 w 3240"/>
                <a:gd name="T51" fmla="*/ 708 h 1366"/>
                <a:gd name="T52" fmla="*/ 2960 w 3240"/>
                <a:gd name="T53" fmla="*/ 773 h 1366"/>
                <a:gd name="T54" fmla="*/ 2826 w 3240"/>
                <a:gd name="T55" fmla="*/ 864 h 1366"/>
                <a:gd name="T56" fmla="*/ 2681 w 3240"/>
                <a:gd name="T57" fmla="*/ 916 h 1366"/>
                <a:gd name="T58" fmla="*/ 2759 w 3240"/>
                <a:gd name="T59" fmla="*/ 989 h 1366"/>
                <a:gd name="T60" fmla="*/ 2715 w 3240"/>
                <a:gd name="T61" fmla="*/ 1151 h 1366"/>
                <a:gd name="T62" fmla="*/ 2556 w 3240"/>
                <a:gd name="T63" fmla="*/ 1238 h 1366"/>
                <a:gd name="T64" fmla="*/ 2041 w 3240"/>
                <a:gd name="T65" fmla="*/ 1297 h 1366"/>
                <a:gd name="T66" fmla="*/ 1754 w 3240"/>
                <a:gd name="T67" fmla="*/ 1188 h 1366"/>
                <a:gd name="T68" fmla="*/ 1566 w 3240"/>
                <a:gd name="T69" fmla="*/ 1177 h 1366"/>
                <a:gd name="T70" fmla="*/ 1366 w 3240"/>
                <a:gd name="T71" fmla="*/ 1173 h 1366"/>
                <a:gd name="T72" fmla="*/ 1217 w 3240"/>
                <a:gd name="T73" fmla="*/ 1213 h 1366"/>
                <a:gd name="T74" fmla="*/ 1158 w 3240"/>
                <a:gd name="T75" fmla="*/ 1093 h 1366"/>
                <a:gd name="T76" fmla="*/ 1108 w 3240"/>
                <a:gd name="T77" fmla="*/ 1013 h 1366"/>
                <a:gd name="T78" fmla="*/ 1071 w 3240"/>
                <a:gd name="T79" fmla="*/ 981 h 1366"/>
                <a:gd name="T80" fmla="*/ 843 w 3240"/>
                <a:gd name="T81" fmla="*/ 930 h 1366"/>
                <a:gd name="T82" fmla="*/ 570 w 3240"/>
                <a:gd name="T83" fmla="*/ 929 h 1366"/>
                <a:gd name="T84" fmla="*/ 519 w 3240"/>
                <a:gd name="T85" fmla="*/ 848 h 1366"/>
                <a:gd name="T86" fmla="*/ 487 w 3240"/>
                <a:gd name="T87" fmla="*/ 757 h 1366"/>
                <a:gd name="T88" fmla="*/ 358 w 3240"/>
                <a:gd name="T89" fmla="*/ 581 h 1366"/>
                <a:gd name="T90" fmla="*/ 308 w 3240"/>
                <a:gd name="T91" fmla="*/ 544 h 1366"/>
                <a:gd name="T92" fmla="*/ 180 w 3240"/>
                <a:gd name="T93" fmla="*/ 533 h 1366"/>
                <a:gd name="T94" fmla="*/ 16 w 3240"/>
                <a:gd name="T95" fmla="*/ 431 h 1366"/>
                <a:gd name="T96" fmla="*/ 13 w 3240"/>
                <a:gd name="T97" fmla="*/ 423 h 1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240" h="1366">
                  <a:moveTo>
                    <a:pt x="13" y="423"/>
                  </a:moveTo>
                  <a:cubicBezTo>
                    <a:pt x="30" y="409"/>
                    <a:pt x="0" y="364"/>
                    <a:pt x="56" y="359"/>
                  </a:cubicBezTo>
                  <a:cubicBezTo>
                    <a:pt x="98" y="355"/>
                    <a:pt x="97" y="296"/>
                    <a:pt x="128" y="320"/>
                  </a:cubicBezTo>
                  <a:cubicBezTo>
                    <a:pt x="159" y="344"/>
                    <a:pt x="133" y="255"/>
                    <a:pt x="161" y="271"/>
                  </a:cubicBezTo>
                  <a:cubicBezTo>
                    <a:pt x="188" y="287"/>
                    <a:pt x="219" y="232"/>
                    <a:pt x="245" y="247"/>
                  </a:cubicBezTo>
                  <a:cubicBezTo>
                    <a:pt x="271" y="262"/>
                    <a:pt x="290" y="185"/>
                    <a:pt x="323" y="210"/>
                  </a:cubicBezTo>
                  <a:cubicBezTo>
                    <a:pt x="355" y="235"/>
                    <a:pt x="392" y="160"/>
                    <a:pt x="419" y="192"/>
                  </a:cubicBezTo>
                  <a:cubicBezTo>
                    <a:pt x="466" y="248"/>
                    <a:pt x="489" y="169"/>
                    <a:pt x="536" y="252"/>
                  </a:cubicBezTo>
                  <a:cubicBezTo>
                    <a:pt x="584" y="334"/>
                    <a:pt x="576" y="261"/>
                    <a:pt x="617" y="292"/>
                  </a:cubicBezTo>
                  <a:cubicBezTo>
                    <a:pt x="658" y="322"/>
                    <a:pt x="655" y="294"/>
                    <a:pt x="756" y="320"/>
                  </a:cubicBezTo>
                  <a:cubicBezTo>
                    <a:pt x="858" y="347"/>
                    <a:pt x="867" y="291"/>
                    <a:pt x="883" y="306"/>
                  </a:cubicBezTo>
                  <a:cubicBezTo>
                    <a:pt x="895" y="318"/>
                    <a:pt x="966" y="278"/>
                    <a:pt x="887" y="228"/>
                  </a:cubicBezTo>
                  <a:cubicBezTo>
                    <a:pt x="767" y="152"/>
                    <a:pt x="840" y="190"/>
                    <a:pt x="861" y="133"/>
                  </a:cubicBezTo>
                  <a:cubicBezTo>
                    <a:pt x="882" y="75"/>
                    <a:pt x="818" y="52"/>
                    <a:pt x="846" y="0"/>
                  </a:cubicBezTo>
                  <a:cubicBezTo>
                    <a:pt x="905" y="10"/>
                    <a:pt x="894" y="29"/>
                    <a:pt x="1061" y="64"/>
                  </a:cubicBezTo>
                  <a:cubicBezTo>
                    <a:pt x="1209" y="95"/>
                    <a:pt x="1159" y="326"/>
                    <a:pt x="1376" y="286"/>
                  </a:cubicBezTo>
                  <a:cubicBezTo>
                    <a:pt x="1617" y="242"/>
                    <a:pt x="1519" y="289"/>
                    <a:pt x="1616" y="280"/>
                  </a:cubicBezTo>
                  <a:cubicBezTo>
                    <a:pt x="1802" y="264"/>
                    <a:pt x="1667" y="395"/>
                    <a:pt x="1895" y="352"/>
                  </a:cubicBezTo>
                  <a:cubicBezTo>
                    <a:pt x="2039" y="326"/>
                    <a:pt x="2114" y="372"/>
                    <a:pt x="2259" y="319"/>
                  </a:cubicBezTo>
                  <a:cubicBezTo>
                    <a:pt x="2378" y="276"/>
                    <a:pt x="2426" y="261"/>
                    <a:pt x="2580" y="299"/>
                  </a:cubicBezTo>
                  <a:cubicBezTo>
                    <a:pt x="2400" y="405"/>
                    <a:pt x="2602" y="404"/>
                    <a:pt x="2498" y="471"/>
                  </a:cubicBezTo>
                  <a:cubicBezTo>
                    <a:pt x="2435" y="511"/>
                    <a:pt x="2427" y="573"/>
                    <a:pt x="2595" y="535"/>
                  </a:cubicBezTo>
                  <a:cubicBezTo>
                    <a:pt x="2852" y="477"/>
                    <a:pt x="2758" y="610"/>
                    <a:pt x="2883" y="491"/>
                  </a:cubicBezTo>
                  <a:cubicBezTo>
                    <a:pt x="2967" y="410"/>
                    <a:pt x="2989" y="452"/>
                    <a:pt x="3157" y="555"/>
                  </a:cubicBezTo>
                  <a:cubicBezTo>
                    <a:pt x="3240" y="606"/>
                    <a:pt x="3213" y="689"/>
                    <a:pt x="3152" y="685"/>
                  </a:cubicBezTo>
                  <a:cubicBezTo>
                    <a:pt x="3071" y="680"/>
                    <a:pt x="3141" y="706"/>
                    <a:pt x="3063" y="708"/>
                  </a:cubicBezTo>
                  <a:cubicBezTo>
                    <a:pt x="2964" y="711"/>
                    <a:pt x="3012" y="696"/>
                    <a:pt x="2960" y="773"/>
                  </a:cubicBezTo>
                  <a:cubicBezTo>
                    <a:pt x="2888" y="880"/>
                    <a:pt x="2852" y="776"/>
                    <a:pt x="2826" y="864"/>
                  </a:cubicBezTo>
                  <a:cubicBezTo>
                    <a:pt x="2786" y="1002"/>
                    <a:pt x="2706" y="841"/>
                    <a:pt x="2681" y="916"/>
                  </a:cubicBezTo>
                  <a:cubicBezTo>
                    <a:pt x="2665" y="966"/>
                    <a:pt x="2685" y="973"/>
                    <a:pt x="2759" y="989"/>
                  </a:cubicBezTo>
                  <a:cubicBezTo>
                    <a:pt x="2832" y="1005"/>
                    <a:pt x="2793" y="1157"/>
                    <a:pt x="2715" y="1151"/>
                  </a:cubicBezTo>
                  <a:cubicBezTo>
                    <a:pt x="2668" y="1148"/>
                    <a:pt x="2696" y="1251"/>
                    <a:pt x="2556" y="1238"/>
                  </a:cubicBezTo>
                  <a:cubicBezTo>
                    <a:pt x="2260" y="1212"/>
                    <a:pt x="2330" y="1366"/>
                    <a:pt x="2041" y="1297"/>
                  </a:cubicBezTo>
                  <a:cubicBezTo>
                    <a:pt x="1731" y="1222"/>
                    <a:pt x="1887" y="1191"/>
                    <a:pt x="1754" y="1188"/>
                  </a:cubicBezTo>
                  <a:cubicBezTo>
                    <a:pt x="1669" y="1187"/>
                    <a:pt x="1641" y="1144"/>
                    <a:pt x="1566" y="1177"/>
                  </a:cubicBezTo>
                  <a:cubicBezTo>
                    <a:pt x="1493" y="1209"/>
                    <a:pt x="1428" y="1156"/>
                    <a:pt x="1366" y="1173"/>
                  </a:cubicBezTo>
                  <a:cubicBezTo>
                    <a:pt x="1299" y="1192"/>
                    <a:pt x="1293" y="1137"/>
                    <a:pt x="1217" y="1213"/>
                  </a:cubicBezTo>
                  <a:cubicBezTo>
                    <a:pt x="1161" y="1269"/>
                    <a:pt x="1212" y="1125"/>
                    <a:pt x="1158" y="1093"/>
                  </a:cubicBezTo>
                  <a:cubicBezTo>
                    <a:pt x="1105" y="1061"/>
                    <a:pt x="1144" y="1005"/>
                    <a:pt x="1108" y="1013"/>
                  </a:cubicBezTo>
                  <a:cubicBezTo>
                    <a:pt x="1072" y="1021"/>
                    <a:pt x="1103" y="935"/>
                    <a:pt x="1071" y="981"/>
                  </a:cubicBezTo>
                  <a:cubicBezTo>
                    <a:pt x="1036" y="1032"/>
                    <a:pt x="844" y="931"/>
                    <a:pt x="843" y="930"/>
                  </a:cubicBezTo>
                  <a:cubicBezTo>
                    <a:pt x="760" y="882"/>
                    <a:pt x="712" y="915"/>
                    <a:pt x="570" y="929"/>
                  </a:cubicBezTo>
                  <a:cubicBezTo>
                    <a:pt x="428" y="943"/>
                    <a:pt x="569" y="916"/>
                    <a:pt x="519" y="848"/>
                  </a:cubicBezTo>
                  <a:cubicBezTo>
                    <a:pt x="477" y="792"/>
                    <a:pt x="553" y="800"/>
                    <a:pt x="487" y="757"/>
                  </a:cubicBezTo>
                  <a:cubicBezTo>
                    <a:pt x="383" y="690"/>
                    <a:pt x="443" y="614"/>
                    <a:pt x="358" y="581"/>
                  </a:cubicBezTo>
                  <a:cubicBezTo>
                    <a:pt x="292" y="556"/>
                    <a:pt x="322" y="557"/>
                    <a:pt x="308" y="544"/>
                  </a:cubicBezTo>
                  <a:cubicBezTo>
                    <a:pt x="245" y="483"/>
                    <a:pt x="252" y="612"/>
                    <a:pt x="180" y="533"/>
                  </a:cubicBezTo>
                  <a:cubicBezTo>
                    <a:pt x="108" y="454"/>
                    <a:pt x="69" y="519"/>
                    <a:pt x="16" y="431"/>
                  </a:cubicBezTo>
                  <a:cubicBezTo>
                    <a:pt x="13" y="423"/>
                    <a:pt x="13" y="423"/>
                    <a:pt x="13" y="423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7" name="Freeform 33"/>
            <p:cNvSpPr>
              <a:spLocks/>
            </p:cNvSpPr>
            <p:nvPr userDrawn="1"/>
          </p:nvSpPr>
          <p:spPr bwMode="auto">
            <a:xfrm>
              <a:off x="6287078" y="955772"/>
              <a:ext cx="282690" cy="328336"/>
            </a:xfrm>
            <a:custGeom>
              <a:avLst/>
              <a:gdLst>
                <a:gd name="T0" fmla="*/ 121 w 991"/>
                <a:gd name="T1" fmla="*/ 131 h 1151"/>
                <a:gd name="T2" fmla="*/ 20 w 991"/>
                <a:gd name="T3" fmla="*/ 26 h 1151"/>
                <a:gd name="T4" fmla="*/ 129 w 991"/>
                <a:gd name="T5" fmla="*/ 45 h 1151"/>
                <a:gd name="T6" fmla="*/ 163 w 991"/>
                <a:gd name="T7" fmla="*/ 102 h 1151"/>
                <a:gd name="T8" fmla="*/ 241 w 991"/>
                <a:gd name="T9" fmla="*/ 138 h 1151"/>
                <a:gd name="T10" fmla="*/ 252 w 991"/>
                <a:gd name="T11" fmla="*/ 169 h 1151"/>
                <a:gd name="T12" fmla="*/ 312 w 991"/>
                <a:gd name="T13" fmla="*/ 228 h 1151"/>
                <a:gd name="T14" fmla="*/ 384 w 991"/>
                <a:gd name="T15" fmla="*/ 304 h 1151"/>
                <a:gd name="T16" fmla="*/ 504 w 991"/>
                <a:gd name="T17" fmla="*/ 403 h 1151"/>
                <a:gd name="T18" fmla="*/ 643 w 991"/>
                <a:gd name="T19" fmla="*/ 529 h 1151"/>
                <a:gd name="T20" fmla="*/ 797 w 991"/>
                <a:gd name="T21" fmla="*/ 658 h 1151"/>
                <a:gd name="T22" fmla="*/ 722 w 991"/>
                <a:gd name="T23" fmla="*/ 633 h 1151"/>
                <a:gd name="T24" fmla="*/ 682 w 991"/>
                <a:gd name="T25" fmla="*/ 678 h 1151"/>
                <a:gd name="T26" fmla="*/ 772 w 991"/>
                <a:gd name="T27" fmla="*/ 840 h 1151"/>
                <a:gd name="T28" fmla="*/ 851 w 991"/>
                <a:gd name="T29" fmla="*/ 890 h 1151"/>
                <a:gd name="T30" fmla="*/ 946 w 991"/>
                <a:gd name="T31" fmla="*/ 954 h 1151"/>
                <a:gd name="T32" fmla="*/ 972 w 991"/>
                <a:gd name="T33" fmla="*/ 1035 h 1151"/>
                <a:gd name="T34" fmla="*/ 912 w 991"/>
                <a:gd name="T35" fmla="*/ 983 h 1151"/>
                <a:gd name="T36" fmla="*/ 848 w 991"/>
                <a:gd name="T37" fmla="*/ 991 h 1151"/>
                <a:gd name="T38" fmla="*/ 841 w 991"/>
                <a:gd name="T39" fmla="*/ 1100 h 1151"/>
                <a:gd name="T40" fmla="*/ 786 w 991"/>
                <a:gd name="T41" fmla="*/ 954 h 1151"/>
                <a:gd name="T42" fmla="*/ 706 w 991"/>
                <a:gd name="T43" fmla="*/ 851 h 1151"/>
                <a:gd name="T44" fmla="*/ 632 w 991"/>
                <a:gd name="T45" fmla="*/ 742 h 1151"/>
                <a:gd name="T46" fmla="*/ 543 w 991"/>
                <a:gd name="T47" fmla="*/ 613 h 1151"/>
                <a:gd name="T48" fmla="*/ 346 w 991"/>
                <a:gd name="T49" fmla="*/ 399 h 1151"/>
                <a:gd name="T50" fmla="*/ 264 w 991"/>
                <a:gd name="T51" fmla="*/ 309 h 1151"/>
                <a:gd name="T52" fmla="*/ 145 w 991"/>
                <a:gd name="T53" fmla="*/ 238 h 1151"/>
                <a:gd name="T54" fmla="*/ 81 w 991"/>
                <a:gd name="T55" fmla="*/ 131 h 1151"/>
                <a:gd name="T56" fmla="*/ 121 w 991"/>
                <a:gd name="T57" fmla="*/ 131 h 1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1" h="1151">
                  <a:moveTo>
                    <a:pt x="121" y="131"/>
                  </a:moveTo>
                  <a:cubicBezTo>
                    <a:pt x="116" y="74"/>
                    <a:pt x="0" y="28"/>
                    <a:pt x="20" y="26"/>
                  </a:cubicBezTo>
                  <a:cubicBezTo>
                    <a:pt x="40" y="23"/>
                    <a:pt x="108" y="0"/>
                    <a:pt x="129" y="45"/>
                  </a:cubicBezTo>
                  <a:cubicBezTo>
                    <a:pt x="138" y="66"/>
                    <a:pt x="143" y="95"/>
                    <a:pt x="163" y="102"/>
                  </a:cubicBezTo>
                  <a:cubicBezTo>
                    <a:pt x="183" y="109"/>
                    <a:pt x="207" y="114"/>
                    <a:pt x="241" y="138"/>
                  </a:cubicBezTo>
                  <a:cubicBezTo>
                    <a:pt x="274" y="162"/>
                    <a:pt x="200" y="136"/>
                    <a:pt x="252" y="169"/>
                  </a:cubicBezTo>
                  <a:cubicBezTo>
                    <a:pt x="305" y="202"/>
                    <a:pt x="295" y="199"/>
                    <a:pt x="312" y="228"/>
                  </a:cubicBezTo>
                  <a:cubicBezTo>
                    <a:pt x="329" y="258"/>
                    <a:pt x="322" y="265"/>
                    <a:pt x="384" y="304"/>
                  </a:cubicBezTo>
                  <a:cubicBezTo>
                    <a:pt x="445" y="343"/>
                    <a:pt x="483" y="365"/>
                    <a:pt x="504" y="403"/>
                  </a:cubicBezTo>
                  <a:cubicBezTo>
                    <a:pt x="526" y="441"/>
                    <a:pt x="574" y="440"/>
                    <a:pt x="643" y="529"/>
                  </a:cubicBezTo>
                  <a:cubicBezTo>
                    <a:pt x="706" y="610"/>
                    <a:pt x="785" y="630"/>
                    <a:pt x="797" y="658"/>
                  </a:cubicBezTo>
                  <a:cubicBezTo>
                    <a:pt x="805" y="678"/>
                    <a:pt x="753" y="638"/>
                    <a:pt x="722" y="633"/>
                  </a:cubicBezTo>
                  <a:cubicBezTo>
                    <a:pt x="691" y="628"/>
                    <a:pt x="627" y="615"/>
                    <a:pt x="682" y="678"/>
                  </a:cubicBezTo>
                  <a:cubicBezTo>
                    <a:pt x="716" y="716"/>
                    <a:pt x="688" y="754"/>
                    <a:pt x="772" y="840"/>
                  </a:cubicBezTo>
                  <a:cubicBezTo>
                    <a:pt x="804" y="872"/>
                    <a:pt x="820" y="848"/>
                    <a:pt x="851" y="890"/>
                  </a:cubicBezTo>
                  <a:cubicBezTo>
                    <a:pt x="882" y="931"/>
                    <a:pt x="896" y="898"/>
                    <a:pt x="946" y="954"/>
                  </a:cubicBezTo>
                  <a:cubicBezTo>
                    <a:pt x="991" y="1005"/>
                    <a:pt x="983" y="1052"/>
                    <a:pt x="972" y="1035"/>
                  </a:cubicBezTo>
                  <a:cubicBezTo>
                    <a:pt x="954" y="1005"/>
                    <a:pt x="940" y="979"/>
                    <a:pt x="912" y="983"/>
                  </a:cubicBezTo>
                  <a:cubicBezTo>
                    <a:pt x="849" y="991"/>
                    <a:pt x="839" y="943"/>
                    <a:pt x="848" y="991"/>
                  </a:cubicBezTo>
                  <a:cubicBezTo>
                    <a:pt x="879" y="1139"/>
                    <a:pt x="895" y="1151"/>
                    <a:pt x="841" y="1100"/>
                  </a:cubicBezTo>
                  <a:cubicBezTo>
                    <a:pt x="730" y="998"/>
                    <a:pt x="807" y="1021"/>
                    <a:pt x="786" y="954"/>
                  </a:cubicBezTo>
                  <a:cubicBezTo>
                    <a:pt x="764" y="888"/>
                    <a:pt x="728" y="920"/>
                    <a:pt x="706" y="851"/>
                  </a:cubicBezTo>
                  <a:cubicBezTo>
                    <a:pt x="684" y="783"/>
                    <a:pt x="678" y="763"/>
                    <a:pt x="632" y="742"/>
                  </a:cubicBezTo>
                  <a:cubicBezTo>
                    <a:pt x="561" y="709"/>
                    <a:pt x="568" y="677"/>
                    <a:pt x="543" y="613"/>
                  </a:cubicBezTo>
                  <a:cubicBezTo>
                    <a:pt x="517" y="550"/>
                    <a:pt x="403" y="435"/>
                    <a:pt x="346" y="399"/>
                  </a:cubicBezTo>
                  <a:cubicBezTo>
                    <a:pt x="288" y="364"/>
                    <a:pt x="355" y="357"/>
                    <a:pt x="264" y="309"/>
                  </a:cubicBezTo>
                  <a:cubicBezTo>
                    <a:pt x="174" y="262"/>
                    <a:pt x="167" y="276"/>
                    <a:pt x="145" y="238"/>
                  </a:cubicBezTo>
                  <a:cubicBezTo>
                    <a:pt x="124" y="200"/>
                    <a:pt x="62" y="152"/>
                    <a:pt x="81" y="131"/>
                  </a:cubicBezTo>
                  <a:cubicBezTo>
                    <a:pt x="100" y="109"/>
                    <a:pt x="122" y="145"/>
                    <a:pt x="121" y="131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78" name="Freeform 34"/>
            <p:cNvSpPr>
              <a:spLocks/>
            </p:cNvSpPr>
            <p:nvPr userDrawn="1"/>
          </p:nvSpPr>
          <p:spPr bwMode="auto">
            <a:xfrm>
              <a:off x="5929881" y="2317300"/>
              <a:ext cx="92137" cy="88997"/>
            </a:xfrm>
            <a:custGeom>
              <a:avLst/>
              <a:gdLst>
                <a:gd name="T0" fmla="*/ 89 w 323"/>
                <a:gd name="T1" fmla="*/ 62 h 312"/>
                <a:gd name="T2" fmla="*/ 128 w 323"/>
                <a:gd name="T3" fmla="*/ 48 h 312"/>
                <a:gd name="T4" fmla="*/ 164 w 323"/>
                <a:gd name="T5" fmla="*/ 31 h 312"/>
                <a:gd name="T6" fmla="*/ 216 w 323"/>
                <a:gd name="T7" fmla="*/ 25 h 312"/>
                <a:gd name="T8" fmla="*/ 260 w 323"/>
                <a:gd name="T9" fmla="*/ 23 h 312"/>
                <a:gd name="T10" fmla="*/ 290 w 323"/>
                <a:gd name="T11" fmla="*/ 31 h 312"/>
                <a:gd name="T12" fmla="*/ 295 w 323"/>
                <a:gd name="T13" fmla="*/ 87 h 312"/>
                <a:gd name="T14" fmla="*/ 268 w 323"/>
                <a:gd name="T15" fmla="*/ 138 h 312"/>
                <a:gd name="T16" fmla="*/ 265 w 323"/>
                <a:gd name="T17" fmla="*/ 202 h 312"/>
                <a:gd name="T18" fmla="*/ 226 w 323"/>
                <a:gd name="T19" fmla="*/ 258 h 312"/>
                <a:gd name="T20" fmla="*/ 166 w 323"/>
                <a:gd name="T21" fmla="*/ 288 h 312"/>
                <a:gd name="T22" fmla="*/ 146 w 323"/>
                <a:gd name="T23" fmla="*/ 301 h 312"/>
                <a:gd name="T24" fmla="*/ 115 w 323"/>
                <a:gd name="T25" fmla="*/ 297 h 312"/>
                <a:gd name="T26" fmla="*/ 79 w 323"/>
                <a:gd name="T27" fmla="*/ 272 h 312"/>
                <a:gd name="T28" fmla="*/ 27 w 323"/>
                <a:gd name="T29" fmla="*/ 201 h 312"/>
                <a:gd name="T30" fmla="*/ 23 w 323"/>
                <a:gd name="T31" fmla="*/ 127 h 312"/>
                <a:gd name="T32" fmla="*/ 84 w 323"/>
                <a:gd name="T33" fmla="*/ 78 h 312"/>
                <a:gd name="T34" fmla="*/ 89 w 323"/>
                <a:gd name="T35" fmla="*/ 62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23" h="312">
                  <a:moveTo>
                    <a:pt x="89" y="62"/>
                  </a:moveTo>
                  <a:cubicBezTo>
                    <a:pt x="112" y="48"/>
                    <a:pt x="114" y="57"/>
                    <a:pt x="128" y="48"/>
                  </a:cubicBezTo>
                  <a:cubicBezTo>
                    <a:pt x="142" y="40"/>
                    <a:pt x="142" y="33"/>
                    <a:pt x="164" y="31"/>
                  </a:cubicBezTo>
                  <a:cubicBezTo>
                    <a:pt x="185" y="29"/>
                    <a:pt x="199" y="31"/>
                    <a:pt x="216" y="25"/>
                  </a:cubicBezTo>
                  <a:cubicBezTo>
                    <a:pt x="233" y="19"/>
                    <a:pt x="249" y="7"/>
                    <a:pt x="260" y="23"/>
                  </a:cubicBezTo>
                  <a:cubicBezTo>
                    <a:pt x="271" y="38"/>
                    <a:pt x="284" y="0"/>
                    <a:pt x="290" y="31"/>
                  </a:cubicBezTo>
                  <a:cubicBezTo>
                    <a:pt x="296" y="62"/>
                    <a:pt x="323" y="62"/>
                    <a:pt x="295" y="87"/>
                  </a:cubicBezTo>
                  <a:cubicBezTo>
                    <a:pt x="266" y="112"/>
                    <a:pt x="282" y="124"/>
                    <a:pt x="268" y="138"/>
                  </a:cubicBezTo>
                  <a:cubicBezTo>
                    <a:pt x="255" y="152"/>
                    <a:pt x="273" y="185"/>
                    <a:pt x="265" y="202"/>
                  </a:cubicBezTo>
                  <a:cubicBezTo>
                    <a:pt x="257" y="219"/>
                    <a:pt x="235" y="230"/>
                    <a:pt x="226" y="258"/>
                  </a:cubicBezTo>
                  <a:cubicBezTo>
                    <a:pt x="217" y="285"/>
                    <a:pt x="175" y="296"/>
                    <a:pt x="166" y="288"/>
                  </a:cubicBezTo>
                  <a:cubicBezTo>
                    <a:pt x="157" y="280"/>
                    <a:pt x="161" y="293"/>
                    <a:pt x="146" y="301"/>
                  </a:cubicBezTo>
                  <a:cubicBezTo>
                    <a:pt x="130" y="309"/>
                    <a:pt x="127" y="312"/>
                    <a:pt x="115" y="297"/>
                  </a:cubicBezTo>
                  <a:cubicBezTo>
                    <a:pt x="103" y="283"/>
                    <a:pt x="94" y="294"/>
                    <a:pt x="79" y="272"/>
                  </a:cubicBezTo>
                  <a:cubicBezTo>
                    <a:pt x="64" y="251"/>
                    <a:pt x="14" y="232"/>
                    <a:pt x="27" y="201"/>
                  </a:cubicBezTo>
                  <a:cubicBezTo>
                    <a:pt x="41" y="170"/>
                    <a:pt x="0" y="155"/>
                    <a:pt x="23" y="127"/>
                  </a:cubicBezTo>
                  <a:cubicBezTo>
                    <a:pt x="47" y="99"/>
                    <a:pt x="73" y="85"/>
                    <a:pt x="84" y="78"/>
                  </a:cubicBezTo>
                  <a:cubicBezTo>
                    <a:pt x="94" y="71"/>
                    <a:pt x="74" y="71"/>
                    <a:pt x="89" y="62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84" name="Freeform 38"/>
            <p:cNvSpPr>
              <a:spLocks/>
            </p:cNvSpPr>
            <p:nvPr userDrawn="1"/>
          </p:nvSpPr>
          <p:spPr bwMode="auto">
            <a:xfrm>
              <a:off x="6433072" y="2771706"/>
              <a:ext cx="163746" cy="199369"/>
            </a:xfrm>
            <a:custGeom>
              <a:avLst/>
              <a:gdLst>
                <a:gd name="T0" fmla="*/ 0 w 574"/>
                <a:gd name="T1" fmla="*/ 421 h 699"/>
                <a:gd name="T2" fmla="*/ 18 w 574"/>
                <a:gd name="T3" fmla="*/ 382 h 699"/>
                <a:gd name="T4" fmla="*/ 30 w 574"/>
                <a:gd name="T5" fmla="*/ 323 h 699"/>
                <a:gd name="T6" fmla="*/ 79 w 574"/>
                <a:gd name="T7" fmla="*/ 261 h 699"/>
                <a:gd name="T8" fmla="*/ 117 w 574"/>
                <a:gd name="T9" fmla="*/ 216 h 699"/>
                <a:gd name="T10" fmla="*/ 158 w 574"/>
                <a:gd name="T11" fmla="*/ 186 h 699"/>
                <a:gd name="T12" fmla="*/ 189 w 574"/>
                <a:gd name="T13" fmla="*/ 167 h 699"/>
                <a:gd name="T14" fmla="*/ 233 w 574"/>
                <a:gd name="T15" fmla="*/ 219 h 699"/>
                <a:gd name="T16" fmla="*/ 245 w 574"/>
                <a:gd name="T17" fmla="*/ 232 h 699"/>
                <a:gd name="T18" fmla="*/ 274 w 574"/>
                <a:gd name="T19" fmla="*/ 183 h 699"/>
                <a:gd name="T20" fmla="*/ 315 w 574"/>
                <a:gd name="T21" fmla="*/ 162 h 699"/>
                <a:gd name="T22" fmla="*/ 368 w 574"/>
                <a:gd name="T23" fmla="*/ 136 h 699"/>
                <a:gd name="T24" fmla="*/ 409 w 574"/>
                <a:gd name="T25" fmla="*/ 108 h 699"/>
                <a:gd name="T26" fmla="*/ 447 w 574"/>
                <a:gd name="T27" fmla="*/ 68 h 699"/>
                <a:gd name="T28" fmla="*/ 492 w 574"/>
                <a:gd name="T29" fmla="*/ 133 h 699"/>
                <a:gd name="T30" fmla="*/ 512 w 574"/>
                <a:gd name="T31" fmla="*/ 188 h 699"/>
                <a:gd name="T32" fmla="*/ 505 w 574"/>
                <a:gd name="T33" fmla="*/ 248 h 699"/>
                <a:gd name="T34" fmla="*/ 536 w 574"/>
                <a:gd name="T35" fmla="*/ 276 h 699"/>
                <a:gd name="T36" fmla="*/ 538 w 574"/>
                <a:gd name="T37" fmla="*/ 328 h 699"/>
                <a:gd name="T38" fmla="*/ 564 w 574"/>
                <a:gd name="T39" fmla="*/ 395 h 699"/>
                <a:gd name="T40" fmla="*/ 531 w 574"/>
                <a:gd name="T41" fmla="*/ 450 h 699"/>
                <a:gd name="T42" fmla="*/ 539 w 574"/>
                <a:gd name="T43" fmla="*/ 537 h 699"/>
                <a:gd name="T44" fmla="*/ 505 w 574"/>
                <a:gd name="T45" fmla="*/ 442 h 699"/>
                <a:gd name="T46" fmla="*/ 476 w 574"/>
                <a:gd name="T47" fmla="*/ 380 h 699"/>
                <a:gd name="T48" fmla="*/ 455 w 574"/>
                <a:gd name="T49" fmla="*/ 461 h 699"/>
                <a:gd name="T50" fmla="*/ 478 w 574"/>
                <a:gd name="T51" fmla="*/ 526 h 699"/>
                <a:gd name="T52" fmla="*/ 500 w 574"/>
                <a:gd name="T53" fmla="*/ 627 h 699"/>
                <a:gd name="T54" fmla="*/ 442 w 574"/>
                <a:gd name="T55" fmla="*/ 686 h 699"/>
                <a:gd name="T56" fmla="*/ 429 w 574"/>
                <a:gd name="T57" fmla="*/ 603 h 699"/>
                <a:gd name="T58" fmla="*/ 349 w 574"/>
                <a:gd name="T59" fmla="*/ 609 h 699"/>
                <a:gd name="T60" fmla="*/ 256 w 574"/>
                <a:gd name="T61" fmla="*/ 520 h 699"/>
                <a:gd name="T62" fmla="*/ 241 w 574"/>
                <a:gd name="T63" fmla="*/ 440 h 699"/>
                <a:gd name="T64" fmla="*/ 281 w 574"/>
                <a:gd name="T65" fmla="*/ 369 h 699"/>
                <a:gd name="T66" fmla="*/ 243 w 574"/>
                <a:gd name="T67" fmla="*/ 310 h 699"/>
                <a:gd name="T68" fmla="*/ 218 w 574"/>
                <a:gd name="T69" fmla="*/ 328 h 699"/>
                <a:gd name="T70" fmla="*/ 215 w 574"/>
                <a:gd name="T71" fmla="*/ 367 h 699"/>
                <a:gd name="T72" fmla="*/ 158 w 574"/>
                <a:gd name="T73" fmla="*/ 365 h 699"/>
                <a:gd name="T74" fmla="*/ 121 w 574"/>
                <a:gd name="T75" fmla="*/ 325 h 699"/>
                <a:gd name="T76" fmla="*/ 83 w 574"/>
                <a:gd name="T77" fmla="*/ 338 h 699"/>
                <a:gd name="T78" fmla="*/ 77 w 574"/>
                <a:gd name="T79" fmla="*/ 409 h 699"/>
                <a:gd name="T80" fmla="*/ 19 w 574"/>
                <a:gd name="T81" fmla="*/ 464 h 6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574" h="699">
                  <a:moveTo>
                    <a:pt x="19" y="464"/>
                  </a:moveTo>
                  <a:cubicBezTo>
                    <a:pt x="0" y="460"/>
                    <a:pt x="0" y="442"/>
                    <a:pt x="0" y="421"/>
                  </a:cubicBezTo>
                  <a:cubicBezTo>
                    <a:pt x="0" y="399"/>
                    <a:pt x="10" y="406"/>
                    <a:pt x="21" y="404"/>
                  </a:cubicBezTo>
                  <a:cubicBezTo>
                    <a:pt x="33" y="403"/>
                    <a:pt x="2" y="385"/>
                    <a:pt x="18" y="382"/>
                  </a:cubicBezTo>
                  <a:cubicBezTo>
                    <a:pt x="34" y="378"/>
                    <a:pt x="17" y="356"/>
                    <a:pt x="26" y="356"/>
                  </a:cubicBezTo>
                  <a:cubicBezTo>
                    <a:pt x="36" y="356"/>
                    <a:pt x="30" y="343"/>
                    <a:pt x="30" y="323"/>
                  </a:cubicBezTo>
                  <a:cubicBezTo>
                    <a:pt x="30" y="304"/>
                    <a:pt x="26" y="289"/>
                    <a:pt x="39" y="284"/>
                  </a:cubicBezTo>
                  <a:cubicBezTo>
                    <a:pt x="52" y="279"/>
                    <a:pt x="57" y="263"/>
                    <a:pt x="79" y="261"/>
                  </a:cubicBezTo>
                  <a:cubicBezTo>
                    <a:pt x="100" y="260"/>
                    <a:pt x="129" y="255"/>
                    <a:pt x="116" y="238"/>
                  </a:cubicBezTo>
                  <a:cubicBezTo>
                    <a:pt x="103" y="222"/>
                    <a:pt x="129" y="229"/>
                    <a:pt x="117" y="216"/>
                  </a:cubicBezTo>
                  <a:cubicBezTo>
                    <a:pt x="106" y="203"/>
                    <a:pt x="142" y="201"/>
                    <a:pt x="131" y="191"/>
                  </a:cubicBezTo>
                  <a:cubicBezTo>
                    <a:pt x="119" y="182"/>
                    <a:pt x="139" y="182"/>
                    <a:pt x="158" y="186"/>
                  </a:cubicBezTo>
                  <a:cubicBezTo>
                    <a:pt x="178" y="191"/>
                    <a:pt x="178" y="170"/>
                    <a:pt x="186" y="175"/>
                  </a:cubicBezTo>
                  <a:cubicBezTo>
                    <a:pt x="194" y="180"/>
                    <a:pt x="173" y="162"/>
                    <a:pt x="189" y="167"/>
                  </a:cubicBezTo>
                  <a:cubicBezTo>
                    <a:pt x="205" y="172"/>
                    <a:pt x="207" y="160"/>
                    <a:pt x="217" y="172"/>
                  </a:cubicBezTo>
                  <a:cubicBezTo>
                    <a:pt x="227" y="183"/>
                    <a:pt x="232" y="198"/>
                    <a:pt x="233" y="219"/>
                  </a:cubicBezTo>
                  <a:cubicBezTo>
                    <a:pt x="235" y="240"/>
                    <a:pt x="201" y="237"/>
                    <a:pt x="205" y="247"/>
                  </a:cubicBezTo>
                  <a:cubicBezTo>
                    <a:pt x="210" y="256"/>
                    <a:pt x="223" y="240"/>
                    <a:pt x="245" y="232"/>
                  </a:cubicBezTo>
                  <a:cubicBezTo>
                    <a:pt x="266" y="224"/>
                    <a:pt x="264" y="238"/>
                    <a:pt x="266" y="216"/>
                  </a:cubicBezTo>
                  <a:cubicBezTo>
                    <a:pt x="267" y="193"/>
                    <a:pt x="263" y="175"/>
                    <a:pt x="274" y="183"/>
                  </a:cubicBezTo>
                  <a:cubicBezTo>
                    <a:pt x="285" y="191"/>
                    <a:pt x="298" y="201"/>
                    <a:pt x="305" y="196"/>
                  </a:cubicBezTo>
                  <a:cubicBezTo>
                    <a:pt x="311" y="191"/>
                    <a:pt x="305" y="173"/>
                    <a:pt x="315" y="162"/>
                  </a:cubicBezTo>
                  <a:cubicBezTo>
                    <a:pt x="324" y="151"/>
                    <a:pt x="341" y="183"/>
                    <a:pt x="352" y="177"/>
                  </a:cubicBezTo>
                  <a:cubicBezTo>
                    <a:pt x="364" y="170"/>
                    <a:pt x="355" y="141"/>
                    <a:pt x="368" y="136"/>
                  </a:cubicBezTo>
                  <a:cubicBezTo>
                    <a:pt x="381" y="131"/>
                    <a:pt x="380" y="165"/>
                    <a:pt x="398" y="156"/>
                  </a:cubicBezTo>
                  <a:cubicBezTo>
                    <a:pt x="416" y="146"/>
                    <a:pt x="411" y="131"/>
                    <a:pt x="409" y="108"/>
                  </a:cubicBezTo>
                  <a:cubicBezTo>
                    <a:pt x="407" y="86"/>
                    <a:pt x="399" y="51"/>
                    <a:pt x="414" y="43"/>
                  </a:cubicBezTo>
                  <a:cubicBezTo>
                    <a:pt x="422" y="39"/>
                    <a:pt x="400" y="0"/>
                    <a:pt x="447" y="68"/>
                  </a:cubicBezTo>
                  <a:cubicBezTo>
                    <a:pt x="458" y="84"/>
                    <a:pt x="477" y="80"/>
                    <a:pt x="487" y="102"/>
                  </a:cubicBezTo>
                  <a:cubicBezTo>
                    <a:pt x="498" y="124"/>
                    <a:pt x="476" y="134"/>
                    <a:pt x="492" y="133"/>
                  </a:cubicBezTo>
                  <a:cubicBezTo>
                    <a:pt x="508" y="131"/>
                    <a:pt x="516" y="126"/>
                    <a:pt x="503" y="149"/>
                  </a:cubicBezTo>
                  <a:cubicBezTo>
                    <a:pt x="491" y="172"/>
                    <a:pt x="502" y="180"/>
                    <a:pt x="512" y="188"/>
                  </a:cubicBezTo>
                  <a:cubicBezTo>
                    <a:pt x="521" y="196"/>
                    <a:pt x="530" y="214"/>
                    <a:pt x="516" y="224"/>
                  </a:cubicBezTo>
                  <a:cubicBezTo>
                    <a:pt x="503" y="234"/>
                    <a:pt x="497" y="235"/>
                    <a:pt x="505" y="248"/>
                  </a:cubicBezTo>
                  <a:cubicBezTo>
                    <a:pt x="513" y="261"/>
                    <a:pt x="525" y="237"/>
                    <a:pt x="534" y="250"/>
                  </a:cubicBezTo>
                  <a:cubicBezTo>
                    <a:pt x="544" y="263"/>
                    <a:pt x="531" y="266"/>
                    <a:pt x="536" y="276"/>
                  </a:cubicBezTo>
                  <a:cubicBezTo>
                    <a:pt x="541" y="286"/>
                    <a:pt x="551" y="264"/>
                    <a:pt x="551" y="286"/>
                  </a:cubicBezTo>
                  <a:cubicBezTo>
                    <a:pt x="551" y="307"/>
                    <a:pt x="533" y="321"/>
                    <a:pt x="538" y="328"/>
                  </a:cubicBezTo>
                  <a:cubicBezTo>
                    <a:pt x="543" y="334"/>
                    <a:pt x="556" y="328"/>
                    <a:pt x="561" y="352"/>
                  </a:cubicBezTo>
                  <a:cubicBezTo>
                    <a:pt x="565" y="377"/>
                    <a:pt x="574" y="380"/>
                    <a:pt x="564" y="395"/>
                  </a:cubicBezTo>
                  <a:cubicBezTo>
                    <a:pt x="554" y="409"/>
                    <a:pt x="561" y="424"/>
                    <a:pt x="549" y="429"/>
                  </a:cubicBezTo>
                  <a:cubicBezTo>
                    <a:pt x="538" y="434"/>
                    <a:pt x="527" y="434"/>
                    <a:pt x="531" y="450"/>
                  </a:cubicBezTo>
                  <a:cubicBezTo>
                    <a:pt x="539" y="475"/>
                    <a:pt x="526" y="469"/>
                    <a:pt x="534" y="494"/>
                  </a:cubicBezTo>
                  <a:cubicBezTo>
                    <a:pt x="543" y="518"/>
                    <a:pt x="544" y="526"/>
                    <a:pt x="539" y="537"/>
                  </a:cubicBezTo>
                  <a:cubicBezTo>
                    <a:pt x="534" y="549"/>
                    <a:pt x="537" y="527"/>
                    <a:pt x="523" y="508"/>
                  </a:cubicBezTo>
                  <a:cubicBezTo>
                    <a:pt x="502" y="479"/>
                    <a:pt x="521" y="460"/>
                    <a:pt x="505" y="442"/>
                  </a:cubicBezTo>
                  <a:cubicBezTo>
                    <a:pt x="496" y="432"/>
                    <a:pt x="490" y="434"/>
                    <a:pt x="488" y="413"/>
                  </a:cubicBezTo>
                  <a:cubicBezTo>
                    <a:pt x="487" y="392"/>
                    <a:pt x="481" y="359"/>
                    <a:pt x="476" y="380"/>
                  </a:cubicBezTo>
                  <a:cubicBezTo>
                    <a:pt x="471" y="401"/>
                    <a:pt x="482" y="429"/>
                    <a:pt x="474" y="438"/>
                  </a:cubicBezTo>
                  <a:cubicBezTo>
                    <a:pt x="466" y="448"/>
                    <a:pt x="447" y="445"/>
                    <a:pt x="455" y="461"/>
                  </a:cubicBezTo>
                  <a:cubicBezTo>
                    <a:pt x="463" y="478"/>
                    <a:pt x="433" y="486"/>
                    <a:pt x="445" y="507"/>
                  </a:cubicBezTo>
                  <a:cubicBezTo>
                    <a:pt x="456" y="528"/>
                    <a:pt x="474" y="512"/>
                    <a:pt x="478" y="526"/>
                  </a:cubicBezTo>
                  <a:cubicBezTo>
                    <a:pt x="481" y="541"/>
                    <a:pt x="497" y="538"/>
                    <a:pt x="499" y="560"/>
                  </a:cubicBezTo>
                  <a:cubicBezTo>
                    <a:pt x="500" y="583"/>
                    <a:pt x="515" y="604"/>
                    <a:pt x="500" y="627"/>
                  </a:cubicBezTo>
                  <a:cubicBezTo>
                    <a:pt x="486" y="650"/>
                    <a:pt x="463" y="665"/>
                    <a:pt x="466" y="679"/>
                  </a:cubicBezTo>
                  <a:cubicBezTo>
                    <a:pt x="469" y="694"/>
                    <a:pt x="448" y="699"/>
                    <a:pt x="442" y="686"/>
                  </a:cubicBezTo>
                  <a:cubicBezTo>
                    <a:pt x="435" y="673"/>
                    <a:pt x="414" y="665"/>
                    <a:pt x="424" y="652"/>
                  </a:cubicBezTo>
                  <a:cubicBezTo>
                    <a:pt x="433" y="639"/>
                    <a:pt x="437" y="608"/>
                    <a:pt x="429" y="603"/>
                  </a:cubicBezTo>
                  <a:cubicBezTo>
                    <a:pt x="420" y="598"/>
                    <a:pt x="419" y="640"/>
                    <a:pt x="409" y="634"/>
                  </a:cubicBezTo>
                  <a:cubicBezTo>
                    <a:pt x="399" y="627"/>
                    <a:pt x="364" y="625"/>
                    <a:pt x="349" y="609"/>
                  </a:cubicBezTo>
                  <a:cubicBezTo>
                    <a:pt x="334" y="593"/>
                    <a:pt x="303" y="595"/>
                    <a:pt x="285" y="575"/>
                  </a:cubicBezTo>
                  <a:cubicBezTo>
                    <a:pt x="267" y="556"/>
                    <a:pt x="246" y="531"/>
                    <a:pt x="256" y="520"/>
                  </a:cubicBezTo>
                  <a:cubicBezTo>
                    <a:pt x="266" y="508"/>
                    <a:pt x="253" y="481"/>
                    <a:pt x="246" y="474"/>
                  </a:cubicBezTo>
                  <a:cubicBezTo>
                    <a:pt x="240" y="468"/>
                    <a:pt x="240" y="460"/>
                    <a:pt x="241" y="440"/>
                  </a:cubicBezTo>
                  <a:cubicBezTo>
                    <a:pt x="243" y="421"/>
                    <a:pt x="245" y="398"/>
                    <a:pt x="266" y="393"/>
                  </a:cubicBezTo>
                  <a:cubicBezTo>
                    <a:pt x="287" y="388"/>
                    <a:pt x="266" y="365"/>
                    <a:pt x="281" y="369"/>
                  </a:cubicBezTo>
                  <a:cubicBezTo>
                    <a:pt x="295" y="372"/>
                    <a:pt x="290" y="349"/>
                    <a:pt x="279" y="344"/>
                  </a:cubicBezTo>
                  <a:cubicBezTo>
                    <a:pt x="267" y="339"/>
                    <a:pt x="256" y="316"/>
                    <a:pt x="243" y="310"/>
                  </a:cubicBezTo>
                  <a:cubicBezTo>
                    <a:pt x="230" y="304"/>
                    <a:pt x="218" y="297"/>
                    <a:pt x="209" y="302"/>
                  </a:cubicBezTo>
                  <a:cubicBezTo>
                    <a:pt x="199" y="307"/>
                    <a:pt x="223" y="313"/>
                    <a:pt x="218" y="328"/>
                  </a:cubicBezTo>
                  <a:cubicBezTo>
                    <a:pt x="214" y="343"/>
                    <a:pt x="194" y="339"/>
                    <a:pt x="212" y="351"/>
                  </a:cubicBezTo>
                  <a:cubicBezTo>
                    <a:pt x="230" y="362"/>
                    <a:pt x="225" y="373"/>
                    <a:pt x="215" y="367"/>
                  </a:cubicBezTo>
                  <a:cubicBezTo>
                    <a:pt x="205" y="360"/>
                    <a:pt x="180" y="344"/>
                    <a:pt x="180" y="357"/>
                  </a:cubicBezTo>
                  <a:cubicBezTo>
                    <a:pt x="180" y="370"/>
                    <a:pt x="166" y="380"/>
                    <a:pt x="158" y="365"/>
                  </a:cubicBezTo>
                  <a:cubicBezTo>
                    <a:pt x="150" y="351"/>
                    <a:pt x="134" y="359"/>
                    <a:pt x="131" y="349"/>
                  </a:cubicBezTo>
                  <a:cubicBezTo>
                    <a:pt x="127" y="339"/>
                    <a:pt x="114" y="346"/>
                    <a:pt x="121" y="325"/>
                  </a:cubicBezTo>
                  <a:cubicBezTo>
                    <a:pt x="127" y="304"/>
                    <a:pt x="106" y="299"/>
                    <a:pt x="98" y="313"/>
                  </a:cubicBezTo>
                  <a:cubicBezTo>
                    <a:pt x="90" y="328"/>
                    <a:pt x="83" y="328"/>
                    <a:pt x="83" y="338"/>
                  </a:cubicBezTo>
                  <a:cubicBezTo>
                    <a:pt x="83" y="347"/>
                    <a:pt x="82" y="356"/>
                    <a:pt x="77" y="369"/>
                  </a:cubicBezTo>
                  <a:cubicBezTo>
                    <a:pt x="72" y="382"/>
                    <a:pt x="85" y="399"/>
                    <a:pt x="77" y="409"/>
                  </a:cubicBezTo>
                  <a:cubicBezTo>
                    <a:pt x="69" y="419"/>
                    <a:pt x="75" y="442"/>
                    <a:pt x="62" y="451"/>
                  </a:cubicBezTo>
                  <a:cubicBezTo>
                    <a:pt x="49" y="461"/>
                    <a:pt x="47" y="472"/>
                    <a:pt x="19" y="464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85" name="Freeform 39"/>
            <p:cNvSpPr>
              <a:spLocks/>
            </p:cNvSpPr>
            <p:nvPr userDrawn="1"/>
          </p:nvSpPr>
          <p:spPr bwMode="auto">
            <a:xfrm>
              <a:off x="6310142" y="2370674"/>
              <a:ext cx="181497" cy="274600"/>
            </a:xfrm>
            <a:custGeom>
              <a:avLst/>
              <a:gdLst>
                <a:gd name="T0" fmla="*/ 146 w 636"/>
                <a:gd name="T1" fmla="*/ 17 h 963"/>
                <a:gd name="T2" fmla="*/ 259 w 636"/>
                <a:gd name="T3" fmla="*/ 4 h 963"/>
                <a:gd name="T4" fmla="*/ 275 w 636"/>
                <a:gd name="T5" fmla="*/ 67 h 963"/>
                <a:gd name="T6" fmla="*/ 275 w 636"/>
                <a:gd name="T7" fmla="*/ 135 h 963"/>
                <a:gd name="T8" fmla="*/ 319 w 636"/>
                <a:gd name="T9" fmla="*/ 244 h 963"/>
                <a:gd name="T10" fmla="*/ 342 w 636"/>
                <a:gd name="T11" fmla="*/ 275 h 963"/>
                <a:gd name="T12" fmla="*/ 337 w 636"/>
                <a:gd name="T13" fmla="*/ 363 h 963"/>
                <a:gd name="T14" fmla="*/ 308 w 636"/>
                <a:gd name="T15" fmla="*/ 407 h 963"/>
                <a:gd name="T16" fmla="*/ 268 w 636"/>
                <a:gd name="T17" fmla="*/ 418 h 963"/>
                <a:gd name="T18" fmla="*/ 239 w 636"/>
                <a:gd name="T19" fmla="*/ 452 h 963"/>
                <a:gd name="T20" fmla="*/ 249 w 636"/>
                <a:gd name="T21" fmla="*/ 506 h 963"/>
                <a:gd name="T22" fmla="*/ 272 w 636"/>
                <a:gd name="T23" fmla="*/ 553 h 963"/>
                <a:gd name="T24" fmla="*/ 299 w 636"/>
                <a:gd name="T25" fmla="*/ 638 h 963"/>
                <a:gd name="T26" fmla="*/ 304 w 636"/>
                <a:gd name="T27" fmla="*/ 698 h 963"/>
                <a:gd name="T28" fmla="*/ 371 w 636"/>
                <a:gd name="T29" fmla="*/ 745 h 963"/>
                <a:gd name="T30" fmla="*/ 381 w 636"/>
                <a:gd name="T31" fmla="*/ 727 h 963"/>
                <a:gd name="T32" fmla="*/ 391 w 636"/>
                <a:gd name="T33" fmla="*/ 717 h 963"/>
                <a:gd name="T34" fmla="*/ 433 w 636"/>
                <a:gd name="T35" fmla="*/ 700 h 963"/>
                <a:gd name="T36" fmla="*/ 449 w 636"/>
                <a:gd name="T37" fmla="*/ 744 h 963"/>
                <a:gd name="T38" fmla="*/ 475 w 636"/>
                <a:gd name="T39" fmla="*/ 701 h 963"/>
                <a:gd name="T40" fmla="*/ 513 w 636"/>
                <a:gd name="T41" fmla="*/ 724 h 963"/>
                <a:gd name="T42" fmla="*/ 565 w 636"/>
                <a:gd name="T43" fmla="*/ 766 h 963"/>
                <a:gd name="T44" fmla="*/ 513 w 636"/>
                <a:gd name="T45" fmla="*/ 782 h 963"/>
                <a:gd name="T46" fmla="*/ 571 w 636"/>
                <a:gd name="T47" fmla="*/ 836 h 963"/>
                <a:gd name="T48" fmla="*/ 604 w 636"/>
                <a:gd name="T49" fmla="*/ 862 h 963"/>
                <a:gd name="T50" fmla="*/ 632 w 636"/>
                <a:gd name="T51" fmla="*/ 903 h 963"/>
                <a:gd name="T52" fmla="*/ 558 w 636"/>
                <a:gd name="T53" fmla="*/ 914 h 963"/>
                <a:gd name="T54" fmla="*/ 514 w 636"/>
                <a:gd name="T55" fmla="*/ 883 h 963"/>
                <a:gd name="T56" fmla="*/ 472 w 636"/>
                <a:gd name="T57" fmla="*/ 820 h 963"/>
                <a:gd name="T58" fmla="*/ 402 w 636"/>
                <a:gd name="T59" fmla="*/ 760 h 963"/>
                <a:gd name="T60" fmla="*/ 436 w 636"/>
                <a:gd name="T61" fmla="*/ 823 h 963"/>
                <a:gd name="T62" fmla="*/ 404 w 636"/>
                <a:gd name="T63" fmla="*/ 826 h 963"/>
                <a:gd name="T64" fmla="*/ 347 w 636"/>
                <a:gd name="T65" fmla="*/ 779 h 963"/>
                <a:gd name="T66" fmla="*/ 304 w 636"/>
                <a:gd name="T67" fmla="*/ 792 h 963"/>
                <a:gd name="T68" fmla="*/ 247 w 636"/>
                <a:gd name="T69" fmla="*/ 802 h 963"/>
                <a:gd name="T70" fmla="*/ 231 w 636"/>
                <a:gd name="T71" fmla="*/ 770 h 963"/>
                <a:gd name="T72" fmla="*/ 190 w 636"/>
                <a:gd name="T73" fmla="*/ 742 h 963"/>
                <a:gd name="T74" fmla="*/ 208 w 636"/>
                <a:gd name="T75" fmla="*/ 680 h 963"/>
                <a:gd name="T76" fmla="*/ 189 w 636"/>
                <a:gd name="T77" fmla="*/ 618 h 963"/>
                <a:gd name="T78" fmla="*/ 172 w 636"/>
                <a:gd name="T79" fmla="*/ 669 h 963"/>
                <a:gd name="T80" fmla="*/ 115 w 636"/>
                <a:gd name="T81" fmla="*/ 612 h 963"/>
                <a:gd name="T82" fmla="*/ 81 w 636"/>
                <a:gd name="T83" fmla="*/ 599 h 963"/>
                <a:gd name="T84" fmla="*/ 50 w 636"/>
                <a:gd name="T85" fmla="*/ 509 h 963"/>
                <a:gd name="T86" fmla="*/ 29 w 636"/>
                <a:gd name="T87" fmla="*/ 413 h 963"/>
                <a:gd name="T88" fmla="*/ 11 w 636"/>
                <a:gd name="T89" fmla="*/ 379 h 963"/>
                <a:gd name="T90" fmla="*/ 40 w 636"/>
                <a:gd name="T91" fmla="*/ 355 h 963"/>
                <a:gd name="T92" fmla="*/ 99 w 636"/>
                <a:gd name="T93" fmla="*/ 399 h 963"/>
                <a:gd name="T94" fmla="*/ 96 w 636"/>
                <a:gd name="T95" fmla="*/ 331 h 963"/>
                <a:gd name="T96" fmla="*/ 93 w 636"/>
                <a:gd name="T97" fmla="*/ 285 h 963"/>
                <a:gd name="T98" fmla="*/ 70 w 636"/>
                <a:gd name="T99" fmla="*/ 209 h 963"/>
                <a:gd name="T100" fmla="*/ 58 w 636"/>
                <a:gd name="T101" fmla="*/ 130 h 963"/>
                <a:gd name="T102" fmla="*/ 66 w 636"/>
                <a:gd name="T103" fmla="*/ 67 h 963"/>
                <a:gd name="T104" fmla="*/ 96 w 636"/>
                <a:gd name="T105" fmla="*/ 20 h 9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636" h="963">
                  <a:moveTo>
                    <a:pt x="124" y="20"/>
                  </a:moveTo>
                  <a:cubicBezTo>
                    <a:pt x="133" y="29"/>
                    <a:pt x="137" y="13"/>
                    <a:pt x="146" y="17"/>
                  </a:cubicBezTo>
                  <a:cubicBezTo>
                    <a:pt x="156" y="20"/>
                    <a:pt x="220" y="44"/>
                    <a:pt x="241" y="33"/>
                  </a:cubicBezTo>
                  <a:cubicBezTo>
                    <a:pt x="262" y="21"/>
                    <a:pt x="246" y="0"/>
                    <a:pt x="259" y="4"/>
                  </a:cubicBezTo>
                  <a:cubicBezTo>
                    <a:pt x="272" y="7"/>
                    <a:pt x="283" y="10"/>
                    <a:pt x="285" y="23"/>
                  </a:cubicBezTo>
                  <a:cubicBezTo>
                    <a:pt x="286" y="36"/>
                    <a:pt x="290" y="61"/>
                    <a:pt x="275" y="67"/>
                  </a:cubicBezTo>
                  <a:cubicBezTo>
                    <a:pt x="260" y="74"/>
                    <a:pt x="264" y="88"/>
                    <a:pt x="273" y="95"/>
                  </a:cubicBezTo>
                  <a:cubicBezTo>
                    <a:pt x="283" y="101"/>
                    <a:pt x="278" y="104"/>
                    <a:pt x="275" y="135"/>
                  </a:cubicBezTo>
                  <a:cubicBezTo>
                    <a:pt x="272" y="166"/>
                    <a:pt x="272" y="231"/>
                    <a:pt x="293" y="233"/>
                  </a:cubicBezTo>
                  <a:cubicBezTo>
                    <a:pt x="314" y="235"/>
                    <a:pt x="311" y="235"/>
                    <a:pt x="319" y="244"/>
                  </a:cubicBezTo>
                  <a:cubicBezTo>
                    <a:pt x="327" y="254"/>
                    <a:pt x="314" y="261"/>
                    <a:pt x="322" y="275"/>
                  </a:cubicBezTo>
                  <a:cubicBezTo>
                    <a:pt x="330" y="290"/>
                    <a:pt x="338" y="254"/>
                    <a:pt x="342" y="275"/>
                  </a:cubicBezTo>
                  <a:cubicBezTo>
                    <a:pt x="345" y="296"/>
                    <a:pt x="348" y="300"/>
                    <a:pt x="345" y="319"/>
                  </a:cubicBezTo>
                  <a:cubicBezTo>
                    <a:pt x="342" y="339"/>
                    <a:pt x="347" y="355"/>
                    <a:pt x="337" y="363"/>
                  </a:cubicBezTo>
                  <a:cubicBezTo>
                    <a:pt x="327" y="371"/>
                    <a:pt x="348" y="376"/>
                    <a:pt x="334" y="391"/>
                  </a:cubicBezTo>
                  <a:cubicBezTo>
                    <a:pt x="319" y="405"/>
                    <a:pt x="298" y="425"/>
                    <a:pt x="308" y="407"/>
                  </a:cubicBezTo>
                  <a:cubicBezTo>
                    <a:pt x="317" y="389"/>
                    <a:pt x="314" y="387"/>
                    <a:pt x="291" y="402"/>
                  </a:cubicBezTo>
                  <a:cubicBezTo>
                    <a:pt x="268" y="417"/>
                    <a:pt x="268" y="418"/>
                    <a:pt x="268" y="418"/>
                  </a:cubicBezTo>
                  <a:cubicBezTo>
                    <a:pt x="268" y="418"/>
                    <a:pt x="255" y="410"/>
                    <a:pt x="242" y="417"/>
                  </a:cubicBezTo>
                  <a:cubicBezTo>
                    <a:pt x="229" y="423"/>
                    <a:pt x="216" y="451"/>
                    <a:pt x="239" y="452"/>
                  </a:cubicBezTo>
                  <a:cubicBezTo>
                    <a:pt x="262" y="454"/>
                    <a:pt x="249" y="446"/>
                    <a:pt x="246" y="465"/>
                  </a:cubicBezTo>
                  <a:cubicBezTo>
                    <a:pt x="242" y="485"/>
                    <a:pt x="259" y="504"/>
                    <a:pt x="249" y="506"/>
                  </a:cubicBezTo>
                  <a:cubicBezTo>
                    <a:pt x="239" y="508"/>
                    <a:pt x="244" y="529"/>
                    <a:pt x="255" y="526"/>
                  </a:cubicBezTo>
                  <a:cubicBezTo>
                    <a:pt x="267" y="522"/>
                    <a:pt x="265" y="534"/>
                    <a:pt x="272" y="553"/>
                  </a:cubicBezTo>
                  <a:cubicBezTo>
                    <a:pt x="278" y="573"/>
                    <a:pt x="275" y="589"/>
                    <a:pt x="290" y="605"/>
                  </a:cubicBezTo>
                  <a:cubicBezTo>
                    <a:pt x="304" y="622"/>
                    <a:pt x="314" y="649"/>
                    <a:pt x="299" y="638"/>
                  </a:cubicBezTo>
                  <a:cubicBezTo>
                    <a:pt x="285" y="626"/>
                    <a:pt x="278" y="636"/>
                    <a:pt x="285" y="656"/>
                  </a:cubicBezTo>
                  <a:cubicBezTo>
                    <a:pt x="291" y="675"/>
                    <a:pt x="293" y="695"/>
                    <a:pt x="304" y="698"/>
                  </a:cubicBezTo>
                  <a:cubicBezTo>
                    <a:pt x="316" y="701"/>
                    <a:pt x="314" y="706"/>
                    <a:pt x="321" y="721"/>
                  </a:cubicBezTo>
                  <a:cubicBezTo>
                    <a:pt x="327" y="735"/>
                    <a:pt x="351" y="737"/>
                    <a:pt x="371" y="745"/>
                  </a:cubicBezTo>
                  <a:cubicBezTo>
                    <a:pt x="391" y="753"/>
                    <a:pt x="355" y="727"/>
                    <a:pt x="371" y="734"/>
                  </a:cubicBezTo>
                  <a:cubicBezTo>
                    <a:pt x="387" y="740"/>
                    <a:pt x="391" y="735"/>
                    <a:pt x="381" y="727"/>
                  </a:cubicBezTo>
                  <a:cubicBezTo>
                    <a:pt x="371" y="719"/>
                    <a:pt x="368" y="708"/>
                    <a:pt x="378" y="703"/>
                  </a:cubicBezTo>
                  <a:cubicBezTo>
                    <a:pt x="387" y="698"/>
                    <a:pt x="384" y="724"/>
                    <a:pt x="391" y="717"/>
                  </a:cubicBezTo>
                  <a:cubicBezTo>
                    <a:pt x="397" y="711"/>
                    <a:pt x="384" y="693"/>
                    <a:pt x="402" y="692"/>
                  </a:cubicBezTo>
                  <a:cubicBezTo>
                    <a:pt x="420" y="690"/>
                    <a:pt x="426" y="685"/>
                    <a:pt x="433" y="700"/>
                  </a:cubicBezTo>
                  <a:cubicBezTo>
                    <a:pt x="439" y="714"/>
                    <a:pt x="453" y="721"/>
                    <a:pt x="444" y="729"/>
                  </a:cubicBezTo>
                  <a:cubicBezTo>
                    <a:pt x="435" y="737"/>
                    <a:pt x="441" y="740"/>
                    <a:pt x="449" y="744"/>
                  </a:cubicBezTo>
                  <a:cubicBezTo>
                    <a:pt x="457" y="747"/>
                    <a:pt x="495" y="745"/>
                    <a:pt x="488" y="734"/>
                  </a:cubicBezTo>
                  <a:cubicBezTo>
                    <a:pt x="482" y="722"/>
                    <a:pt x="461" y="695"/>
                    <a:pt x="475" y="701"/>
                  </a:cubicBezTo>
                  <a:cubicBezTo>
                    <a:pt x="490" y="708"/>
                    <a:pt x="500" y="683"/>
                    <a:pt x="501" y="700"/>
                  </a:cubicBezTo>
                  <a:cubicBezTo>
                    <a:pt x="503" y="716"/>
                    <a:pt x="519" y="703"/>
                    <a:pt x="513" y="724"/>
                  </a:cubicBezTo>
                  <a:cubicBezTo>
                    <a:pt x="506" y="745"/>
                    <a:pt x="529" y="724"/>
                    <a:pt x="531" y="737"/>
                  </a:cubicBezTo>
                  <a:cubicBezTo>
                    <a:pt x="532" y="750"/>
                    <a:pt x="566" y="755"/>
                    <a:pt x="565" y="766"/>
                  </a:cubicBezTo>
                  <a:cubicBezTo>
                    <a:pt x="563" y="778"/>
                    <a:pt x="547" y="768"/>
                    <a:pt x="545" y="778"/>
                  </a:cubicBezTo>
                  <a:cubicBezTo>
                    <a:pt x="544" y="787"/>
                    <a:pt x="516" y="768"/>
                    <a:pt x="513" y="782"/>
                  </a:cubicBezTo>
                  <a:cubicBezTo>
                    <a:pt x="510" y="797"/>
                    <a:pt x="516" y="800"/>
                    <a:pt x="529" y="804"/>
                  </a:cubicBezTo>
                  <a:cubicBezTo>
                    <a:pt x="542" y="807"/>
                    <a:pt x="573" y="822"/>
                    <a:pt x="571" y="836"/>
                  </a:cubicBezTo>
                  <a:cubicBezTo>
                    <a:pt x="570" y="851"/>
                    <a:pt x="586" y="826"/>
                    <a:pt x="581" y="846"/>
                  </a:cubicBezTo>
                  <a:cubicBezTo>
                    <a:pt x="576" y="866"/>
                    <a:pt x="597" y="867"/>
                    <a:pt x="604" y="862"/>
                  </a:cubicBezTo>
                  <a:cubicBezTo>
                    <a:pt x="611" y="857"/>
                    <a:pt x="628" y="851"/>
                    <a:pt x="632" y="866"/>
                  </a:cubicBezTo>
                  <a:cubicBezTo>
                    <a:pt x="635" y="880"/>
                    <a:pt x="627" y="885"/>
                    <a:pt x="632" y="903"/>
                  </a:cubicBezTo>
                  <a:cubicBezTo>
                    <a:pt x="636" y="921"/>
                    <a:pt x="628" y="950"/>
                    <a:pt x="607" y="957"/>
                  </a:cubicBezTo>
                  <a:cubicBezTo>
                    <a:pt x="586" y="963"/>
                    <a:pt x="555" y="929"/>
                    <a:pt x="558" y="914"/>
                  </a:cubicBezTo>
                  <a:cubicBezTo>
                    <a:pt x="562" y="900"/>
                    <a:pt x="552" y="900"/>
                    <a:pt x="531" y="882"/>
                  </a:cubicBezTo>
                  <a:cubicBezTo>
                    <a:pt x="510" y="864"/>
                    <a:pt x="527" y="895"/>
                    <a:pt x="514" y="883"/>
                  </a:cubicBezTo>
                  <a:cubicBezTo>
                    <a:pt x="501" y="872"/>
                    <a:pt x="513" y="861"/>
                    <a:pt x="498" y="846"/>
                  </a:cubicBezTo>
                  <a:cubicBezTo>
                    <a:pt x="483" y="831"/>
                    <a:pt x="492" y="825"/>
                    <a:pt x="472" y="820"/>
                  </a:cubicBezTo>
                  <a:cubicBezTo>
                    <a:pt x="452" y="815"/>
                    <a:pt x="467" y="809"/>
                    <a:pt x="454" y="802"/>
                  </a:cubicBezTo>
                  <a:cubicBezTo>
                    <a:pt x="441" y="796"/>
                    <a:pt x="410" y="748"/>
                    <a:pt x="402" y="760"/>
                  </a:cubicBezTo>
                  <a:cubicBezTo>
                    <a:pt x="394" y="771"/>
                    <a:pt x="435" y="789"/>
                    <a:pt x="420" y="797"/>
                  </a:cubicBezTo>
                  <a:cubicBezTo>
                    <a:pt x="405" y="805"/>
                    <a:pt x="443" y="822"/>
                    <a:pt x="436" y="823"/>
                  </a:cubicBezTo>
                  <a:cubicBezTo>
                    <a:pt x="430" y="825"/>
                    <a:pt x="449" y="833"/>
                    <a:pt x="436" y="839"/>
                  </a:cubicBezTo>
                  <a:cubicBezTo>
                    <a:pt x="423" y="846"/>
                    <a:pt x="410" y="835"/>
                    <a:pt x="404" y="826"/>
                  </a:cubicBezTo>
                  <a:cubicBezTo>
                    <a:pt x="397" y="818"/>
                    <a:pt x="389" y="786"/>
                    <a:pt x="374" y="789"/>
                  </a:cubicBezTo>
                  <a:cubicBezTo>
                    <a:pt x="360" y="792"/>
                    <a:pt x="363" y="787"/>
                    <a:pt x="347" y="779"/>
                  </a:cubicBezTo>
                  <a:cubicBezTo>
                    <a:pt x="330" y="771"/>
                    <a:pt x="330" y="753"/>
                    <a:pt x="313" y="760"/>
                  </a:cubicBezTo>
                  <a:cubicBezTo>
                    <a:pt x="295" y="766"/>
                    <a:pt x="298" y="787"/>
                    <a:pt x="304" y="792"/>
                  </a:cubicBezTo>
                  <a:cubicBezTo>
                    <a:pt x="311" y="797"/>
                    <a:pt x="283" y="804"/>
                    <a:pt x="285" y="812"/>
                  </a:cubicBezTo>
                  <a:cubicBezTo>
                    <a:pt x="286" y="820"/>
                    <a:pt x="242" y="812"/>
                    <a:pt x="247" y="802"/>
                  </a:cubicBezTo>
                  <a:cubicBezTo>
                    <a:pt x="252" y="792"/>
                    <a:pt x="249" y="773"/>
                    <a:pt x="236" y="782"/>
                  </a:cubicBezTo>
                  <a:cubicBezTo>
                    <a:pt x="223" y="792"/>
                    <a:pt x="213" y="781"/>
                    <a:pt x="231" y="770"/>
                  </a:cubicBezTo>
                  <a:cubicBezTo>
                    <a:pt x="249" y="758"/>
                    <a:pt x="205" y="711"/>
                    <a:pt x="207" y="744"/>
                  </a:cubicBezTo>
                  <a:cubicBezTo>
                    <a:pt x="208" y="776"/>
                    <a:pt x="192" y="763"/>
                    <a:pt x="190" y="742"/>
                  </a:cubicBezTo>
                  <a:cubicBezTo>
                    <a:pt x="189" y="721"/>
                    <a:pt x="171" y="713"/>
                    <a:pt x="184" y="705"/>
                  </a:cubicBezTo>
                  <a:cubicBezTo>
                    <a:pt x="197" y="696"/>
                    <a:pt x="192" y="695"/>
                    <a:pt x="208" y="680"/>
                  </a:cubicBezTo>
                  <a:cubicBezTo>
                    <a:pt x="225" y="665"/>
                    <a:pt x="225" y="678"/>
                    <a:pt x="218" y="654"/>
                  </a:cubicBezTo>
                  <a:cubicBezTo>
                    <a:pt x="212" y="630"/>
                    <a:pt x="197" y="600"/>
                    <a:pt x="189" y="618"/>
                  </a:cubicBezTo>
                  <a:cubicBezTo>
                    <a:pt x="181" y="636"/>
                    <a:pt x="159" y="610"/>
                    <a:pt x="166" y="626"/>
                  </a:cubicBezTo>
                  <a:cubicBezTo>
                    <a:pt x="172" y="643"/>
                    <a:pt x="189" y="659"/>
                    <a:pt x="172" y="669"/>
                  </a:cubicBezTo>
                  <a:cubicBezTo>
                    <a:pt x="156" y="678"/>
                    <a:pt x="140" y="659"/>
                    <a:pt x="138" y="644"/>
                  </a:cubicBezTo>
                  <a:cubicBezTo>
                    <a:pt x="137" y="630"/>
                    <a:pt x="104" y="625"/>
                    <a:pt x="115" y="612"/>
                  </a:cubicBezTo>
                  <a:cubicBezTo>
                    <a:pt x="127" y="599"/>
                    <a:pt x="106" y="574"/>
                    <a:pt x="101" y="599"/>
                  </a:cubicBezTo>
                  <a:cubicBezTo>
                    <a:pt x="96" y="623"/>
                    <a:pt x="91" y="607"/>
                    <a:pt x="81" y="599"/>
                  </a:cubicBezTo>
                  <a:cubicBezTo>
                    <a:pt x="71" y="591"/>
                    <a:pt x="52" y="583"/>
                    <a:pt x="49" y="558"/>
                  </a:cubicBezTo>
                  <a:cubicBezTo>
                    <a:pt x="45" y="534"/>
                    <a:pt x="58" y="535"/>
                    <a:pt x="50" y="509"/>
                  </a:cubicBezTo>
                  <a:cubicBezTo>
                    <a:pt x="42" y="483"/>
                    <a:pt x="63" y="465"/>
                    <a:pt x="52" y="457"/>
                  </a:cubicBezTo>
                  <a:cubicBezTo>
                    <a:pt x="40" y="449"/>
                    <a:pt x="24" y="426"/>
                    <a:pt x="29" y="413"/>
                  </a:cubicBezTo>
                  <a:cubicBezTo>
                    <a:pt x="34" y="400"/>
                    <a:pt x="24" y="391"/>
                    <a:pt x="19" y="399"/>
                  </a:cubicBezTo>
                  <a:cubicBezTo>
                    <a:pt x="15" y="407"/>
                    <a:pt x="5" y="389"/>
                    <a:pt x="11" y="379"/>
                  </a:cubicBezTo>
                  <a:cubicBezTo>
                    <a:pt x="18" y="369"/>
                    <a:pt x="0" y="355"/>
                    <a:pt x="18" y="342"/>
                  </a:cubicBezTo>
                  <a:cubicBezTo>
                    <a:pt x="36" y="329"/>
                    <a:pt x="47" y="342"/>
                    <a:pt x="40" y="355"/>
                  </a:cubicBezTo>
                  <a:cubicBezTo>
                    <a:pt x="34" y="368"/>
                    <a:pt x="66" y="356"/>
                    <a:pt x="63" y="371"/>
                  </a:cubicBezTo>
                  <a:cubicBezTo>
                    <a:pt x="60" y="386"/>
                    <a:pt x="83" y="400"/>
                    <a:pt x="99" y="399"/>
                  </a:cubicBezTo>
                  <a:cubicBezTo>
                    <a:pt x="115" y="397"/>
                    <a:pt x="143" y="361"/>
                    <a:pt x="111" y="352"/>
                  </a:cubicBezTo>
                  <a:cubicBezTo>
                    <a:pt x="78" y="342"/>
                    <a:pt x="109" y="334"/>
                    <a:pt x="96" y="331"/>
                  </a:cubicBezTo>
                  <a:cubicBezTo>
                    <a:pt x="83" y="327"/>
                    <a:pt x="96" y="308"/>
                    <a:pt x="84" y="306"/>
                  </a:cubicBezTo>
                  <a:cubicBezTo>
                    <a:pt x="73" y="304"/>
                    <a:pt x="101" y="290"/>
                    <a:pt x="93" y="285"/>
                  </a:cubicBezTo>
                  <a:cubicBezTo>
                    <a:pt x="84" y="280"/>
                    <a:pt x="107" y="256"/>
                    <a:pt x="83" y="247"/>
                  </a:cubicBezTo>
                  <a:cubicBezTo>
                    <a:pt x="58" y="239"/>
                    <a:pt x="88" y="210"/>
                    <a:pt x="70" y="209"/>
                  </a:cubicBezTo>
                  <a:cubicBezTo>
                    <a:pt x="52" y="207"/>
                    <a:pt x="66" y="173"/>
                    <a:pt x="52" y="168"/>
                  </a:cubicBezTo>
                  <a:cubicBezTo>
                    <a:pt x="37" y="163"/>
                    <a:pt x="75" y="135"/>
                    <a:pt x="58" y="130"/>
                  </a:cubicBezTo>
                  <a:cubicBezTo>
                    <a:pt x="42" y="126"/>
                    <a:pt x="75" y="106"/>
                    <a:pt x="63" y="101"/>
                  </a:cubicBezTo>
                  <a:cubicBezTo>
                    <a:pt x="52" y="96"/>
                    <a:pt x="78" y="72"/>
                    <a:pt x="66" y="67"/>
                  </a:cubicBezTo>
                  <a:cubicBezTo>
                    <a:pt x="55" y="62"/>
                    <a:pt x="93" y="37"/>
                    <a:pt x="78" y="35"/>
                  </a:cubicBezTo>
                  <a:cubicBezTo>
                    <a:pt x="52" y="30"/>
                    <a:pt x="87" y="9"/>
                    <a:pt x="96" y="20"/>
                  </a:cubicBezTo>
                  <a:cubicBezTo>
                    <a:pt x="102" y="28"/>
                    <a:pt x="104" y="0"/>
                    <a:pt x="124" y="20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86" name="Freeform 40"/>
            <p:cNvSpPr>
              <a:spLocks/>
            </p:cNvSpPr>
            <p:nvPr userDrawn="1"/>
          </p:nvSpPr>
          <p:spPr bwMode="auto">
            <a:xfrm>
              <a:off x="6348060" y="2606511"/>
              <a:ext cx="58567" cy="54461"/>
            </a:xfrm>
            <a:custGeom>
              <a:avLst/>
              <a:gdLst>
                <a:gd name="T0" fmla="*/ 11 w 205"/>
                <a:gd name="T1" fmla="*/ 17 h 191"/>
                <a:gd name="T2" fmla="*/ 44 w 205"/>
                <a:gd name="T3" fmla="*/ 17 h 191"/>
                <a:gd name="T4" fmla="*/ 75 w 205"/>
                <a:gd name="T5" fmla="*/ 18 h 191"/>
                <a:gd name="T6" fmla="*/ 103 w 205"/>
                <a:gd name="T7" fmla="*/ 29 h 191"/>
                <a:gd name="T8" fmla="*/ 134 w 205"/>
                <a:gd name="T9" fmla="*/ 37 h 191"/>
                <a:gd name="T10" fmla="*/ 168 w 205"/>
                <a:gd name="T11" fmla="*/ 63 h 191"/>
                <a:gd name="T12" fmla="*/ 183 w 205"/>
                <a:gd name="T13" fmla="*/ 82 h 191"/>
                <a:gd name="T14" fmla="*/ 189 w 205"/>
                <a:gd name="T15" fmla="*/ 146 h 191"/>
                <a:gd name="T16" fmla="*/ 196 w 205"/>
                <a:gd name="T17" fmla="*/ 162 h 191"/>
                <a:gd name="T18" fmla="*/ 158 w 205"/>
                <a:gd name="T19" fmla="*/ 188 h 191"/>
                <a:gd name="T20" fmla="*/ 113 w 205"/>
                <a:gd name="T21" fmla="*/ 156 h 191"/>
                <a:gd name="T22" fmla="*/ 92 w 205"/>
                <a:gd name="T23" fmla="*/ 123 h 191"/>
                <a:gd name="T24" fmla="*/ 79 w 205"/>
                <a:gd name="T25" fmla="*/ 95 h 191"/>
                <a:gd name="T26" fmla="*/ 51 w 205"/>
                <a:gd name="T27" fmla="*/ 58 h 191"/>
                <a:gd name="T28" fmla="*/ 26 w 205"/>
                <a:gd name="T29" fmla="*/ 42 h 191"/>
                <a:gd name="T30" fmla="*/ 17 w 205"/>
                <a:gd name="T31" fmla="*/ 37 h 191"/>
                <a:gd name="T32" fmla="*/ 11 w 205"/>
                <a:gd name="T33" fmla="*/ 17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5" h="191">
                  <a:moveTo>
                    <a:pt x="11" y="17"/>
                  </a:moveTo>
                  <a:cubicBezTo>
                    <a:pt x="22" y="0"/>
                    <a:pt x="33" y="12"/>
                    <a:pt x="44" y="17"/>
                  </a:cubicBezTo>
                  <a:cubicBezTo>
                    <a:pt x="56" y="22"/>
                    <a:pt x="61" y="11"/>
                    <a:pt x="75" y="18"/>
                  </a:cubicBezTo>
                  <a:cubicBezTo>
                    <a:pt x="88" y="24"/>
                    <a:pt x="88" y="32"/>
                    <a:pt x="103" y="29"/>
                  </a:cubicBezTo>
                  <a:cubicBezTo>
                    <a:pt x="117" y="25"/>
                    <a:pt x="126" y="25"/>
                    <a:pt x="134" y="37"/>
                  </a:cubicBezTo>
                  <a:cubicBezTo>
                    <a:pt x="142" y="48"/>
                    <a:pt x="173" y="52"/>
                    <a:pt x="168" y="63"/>
                  </a:cubicBezTo>
                  <a:cubicBezTo>
                    <a:pt x="163" y="74"/>
                    <a:pt x="199" y="63"/>
                    <a:pt x="183" y="82"/>
                  </a:cubicBezTo>
                  <a:cubicBezTo>
                    <a:pt x="166" y="102"/>
                    <a:pt x="191" y="138"/>
                    <a:pt x="189" y="146"/>
                  </a:cubicBezTo>
                  <a:cubicBezTo>
                    <a:pt x="188" y="154"/>
                    <a:pt x="205" y="147"/>
                    <a:pt x="196" y="162"/>
                  </a:cubicBezTo>
                  <a:cubicBezTo>
                    <a:pt x="186" y="177"/>
                    <a:pt x="176" y="191"/>
                    <a:pt x="158" y="188"/>
                  </a:cubicBezTo>
                  <a:cubicBezTo>
                    <a:pt x="140" y="185"/>
                    <a:pt x="106" y="170"/>
                    <a:pt x="113" y="156"/>
                  </a:cubicBezTo>
                  <a:cubicBezTo>
                    <a:pt x="119" y="141"/>
                    <a:pt x="98" y="121"/>
                    <a:pt x="92" y="123"/>
                  </a:cubicBezTo>
                  <a:cubicBezTo>
                    <a:pt x="85" y="125"/>
                    <a:pt x="80" y="115"/>
                    <a:pt x="79" y="95"/>
                  </a:cubicBezTo>
                  <a:cubicBezTo>
                    <a:pt x="77" y="76"/>
                    <a:pt x="64" y="56"/>
                    <a:pt x="51" y="58"/>
                  </a:cubicBezTo>
                  <a:cubicBezTo>
                    <a:pt x="38" y="60"/>
                    <a:pt x="25" y="55"/>
                    <a:pt x="26" y="42"/>
                  </a:cubicBezTo>
                  <a:cubicBezTo>
                    <a:pt x="28" y="29"/>
                    <a:pt x="20" y="32"/>
                    <a:pt x="17" y="37"/>
                  </a:cubicBezTo>
                  <a:cubicBezTo>
                    <a:pt x="13" y="42"/>
                    <a:pt x="0" y="34"/>
                    <a:pt x="11" y="17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109" name="Freeform 41"/>
            <p:cNvSpPr>
              <a:spLocks/>
            </p:cNvSpPr>
            <p:nvPr userDrawn="1"/>
          </p:nvSpPr>
          <p:spPr bwMode="auto">
            <a:xfrm>
              <a:off x="6403487" y="2607718"/>
              <a:ext cx="25963" cy="21857"/>
            </a:xfrm>
            <a:custGeom>
              <a:avLst/>
              <a:gdLst>
                <a:gd name="T0" fmla="*/ 10 w 91"/>
                <a:gd name="T1" fmla="*/ 28 h 77"/>
                <a:gd name="T2" fmla="*/ 21 w 91"/>
                <a:gd name="T3" fmla="*/ 2 h 77"/>
                <a:gd name="T4" fmla="*/ 47 w 91"/>
                <a:gd name="T5" fmla="*/ 10 h 77"/>
                <a:gd name="T6" fmla="*/ 67 w 91"/>
                <a:gd name="T7" fmla="*/ 25 h 77"/>
                <a:gd name="T8" fmla="*/ 73 w 91"/>
                <a:gd name="T9" fmla="*/ 49 h 77"/>
                <a:gd name="T10" fmla="*/ 49 w 91"/>
                <a:gd name="T11" fmla="*/ 77 h 77"/>
                <a:gd name="T12" fmla="*/ 13 w 91"/>
                <a:gd name="T13" fmla="*/ 52 h 77"/>
                <a:gd name="T14" fmla="*/ 10 w 91"/>
                <a:gd name="T15" fmla="*/ 28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1" h="77">
                  <a:moveTo>
                    <a:pt x="10" y="28"/>
                  </a:moveTo>
                  <a:cubicBezTo>
                    <a:pt x="20" y="18"/>
                    <a:pt x="11" y="0"/>
                    <a:pt x="21" y="2"/>
                  </a:cubicBezTo>
                  <a:cubicBezTo>
                    <a:pt x="31" y="4"/>
                    <a:pt x="46" y="0"/>
                    <a:pt x="47" y="10"/>
                  </a:cubicBezTo>
                  <a:cubicBezTo>
                    <a:pt x="49" y="20"/>
                    <a:pt x="66" y="10"/>
                    <a:pt x="67" y="25"/>
                  </a:cubicBezTo>
                  <a:cubicBezTo>
                    <a:pt x="68" y="39"/>
                    <a:pt x="91" y="38"/>
                    <a:pt x="73" y="49"/>
                  </a:cubicBezTo>
                  <a:cubicBezTo>
                    <a:pt x="55" y="60"/>
                    <a:pt x="64" y="77"/>
                    <a:pt x="49" y="77"/>
                  </a:cubicBezTo>
                  <a:cubicBezTo>
                    <a:pt x="34" y="77"/>
                    <a:pt x="24" y="60"/>
                    <a:pt x="13" y="52"/>
                  </a:cubicBezTo>
                  <a:cubicBezTo>
                    <a:pt x="2" y="44"/>
                    <a:pt x="0" y="38"/>
                    <a:pt x="10" y="28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110" name="Freeform 42"/>
            <p:cNvSpPr>
              <a:spLocks/>
            </p:cNvSpPr>
            <p:nvPr userDrawn="1"/>
          </p:nvSpPr>
          <p:spPr bwMode="auto">
            <a:xfrm>
              <a:off x="6447684" y="2642496"/>
              <a:ext cx="48182" cy="55306"/>
            </a:xfrm>
            <a:custGeom>
              <a:avLst/>
              <a:gdLst>
                <a:gd name="T0" fmla="*/ 29 w 169"/>
                <a:gd name="T1" fmla="*/ 17 h 194"/>
                <a:gd name="T2" fmla="*/ 65 w 169"/>
                <a:gd name="T3" fmla="*/ 44 h 194"/>
                <a:gd name="T4" fmla="*/ 94 w 169"/>
                <a:gd name="T5" fmla="*/ 70 h 194"/>
                <a:gd name="T6" fmla="*/ 140 w 169"/>
                <a:gd name="T7" fmla="*/ 103 h 194"/>
                <a:gd name="T8" fmla="*/ 161 w 169"/>
                <a:gd name="T9" fmla="*/ 155 h 194"/>
                <a:gd name="T10" fmla="*/ 148 w 169"/>
                <a:gd name="T11" fmla="*/ 176 h 194"/>
                <a:gd name="T12" fmla="*/ 109 w 169"/>
                <a:gd name="T13" fmla="*/ 143 h 194"/>
                <a:gd name="T14" fmla="*/ 86 w 169"/>
                <a:gd name="T15" fmla="*/ 132 h 194"/>
                <a:gd name="T16" fmla="*/ 70 w 169"/>
                <a:gd name="T17" fmla="*/ 114 h 194"/>
                <a:gd name="T18" fmla="*/ 49 w 169"/>
                <a:gd name="T19" fmla="*/ 124 h 194"/>
                <a:gd name="T20" fmla="*/ 34 w 169"/>
                <a:gd name="T21" fmla="*/ 156 h 194"/>
                <a:gd name="T22" fmla="*/ 26 w 169"/>
                <a:gd name="T23" fmla="*/ 122 h 194"/>
                <a:gd name="T24" fmla="*/ 29 w 169"/>
                <a:gd name="T25" fmla="*/ 100 h 194"/>
                <a:gd name="T26" fmla="*/ 24 w 169"/>
                <a:gd name="T27" fmla="*/ 67 h 194"/>
                <a:gd name="T28" fmla="*/ 29 w 169"/>
                <a:gd name="T29" fmla="*/ 17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69" h="194">
                  <a:moveTo>
                    <a:pt x="29" y="17"/>
                  </a:moveTo>
                  <a:cubicBezTo>
                    <a:pt x="47" y="27"/>
                    <a:pt x="62" y="31"/>
                    <a:pt x="65" y="44"/>
                  </a:cubicBezTo>
                  <a:cubicBezTo>
                    <a:pt x="68" y="57"/>
                    <a:pt x="88" y="62"/>
                    <a:pt x="94" y="70"/>
                  </a:cubicBezTo>
                  <a:cubicBezTo>
                    <a:pt x="101" y="78"/>
                    <a:pt x="124" y="73"/>
                    <a:pt x="140" y="103"/>
                  </a:cubicBezTo>
                  <a:cubicBezTo>
                    <a:pt x="156" y="132"/>
                    <a:pt x="153" y="135"/>
                    <a:pt x="161" y="155"/>
                  </a:cubicBezTo>
                  <a:cubicBezTo>
                    <a:pt x="169" y="174"/>
                    <a:pt x="163" y="194"/>
                    <a:pt x="148" y="176"/>
                  </a:cubicBezTo>
                  <a:cubicBezTo>
                    <a:pt x="133" y="158"/>
                    <a:pt x="127" y="145"/>
                    <a:pt x="109" y="143"/>
                  </a:cubicBezTo>
                  <a:cubicBezTo>
                    <a:pt x="91" y="142"/>
                    <a:pt x="104" y="139"/>
                    <a:pt x="86" y="132"/>
                  </a:cubicBezTo>
                  <a:cubicBezTo>
                    <a:pt x="68" y="126"/>
                    <a:pt x="83" y="119"/>
                    <a:pt x="70" y="114"/>
                  </a:cubicBezTo>
                  <a:cubicBezTo>
                    <a:pt x="57" y="109"/>
                    <a:pt x="52" y="111"/>
                    <a:pt x="49" y="124"/>
                  </a:cubicBezTo>
                  <a:cubicBezTo>
                    <a:pt x="45" y="137"/>
                    <a:pt x="41" y="160"/>
                    <a:pt x="34" y="156"/>
                  </a:cubicBezTo>
                  <a:cubicBezTo>
                    <a:pt x="28" y="153"/>
                    <a:pt x="32" y="130"/>
                    <a:pt x="26" y="122"/>
                  </a:cubicBezTo>
                  <a:cubicBezTo>
                    <a:pt x="19" y="114"/>
                    <a:pt x="44" y="103"/>
                    <a:pt x="29" y="100"/>
                  </a:cubicBezTo>
                  <a:cubicBezTo>
                    <a:pt x="15" y="96"/>
                    <a:pt x="19" y="91"/>
                    <a:pt x="24" y="67"/>
                  </a:cubicBezTo>
                  <a:cubicBezTo>
                    <a:pt x="29" y="43"/>
                    <a:pt x="0" y="0"/>
                    <a:pt x="29" y="17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111" name="Freeform 43"/>
            <p:cNvSpPr>
              <a:spLocks/>
            </p:cNvSpPr>
            <p:nvPr userDrawn="1"/>
          </p:nvSpPr>
          <p:spPr bwMode="auto">
            <a:xfrm>
              <a:off x="6484756" y="2638753"/>
              <a:ext cx="74386" cy="82718"/>
            </a:xfrm>
            <a:custGeom>
              <a:avLst/>
              <a:gdLst>
                <a:gd name="T0" fmla="*/ 14 w 261"/>
                <a:gd name="T1" fmla="*/ 21 h 290"/>
                <a:gd name="T2" fmla="*/ 23 w 261"/>
                <a:gd name="T3" fmla="*/ 49 h 290"/>
                <a:gd name="T4" fmla="*/ 46 w 261"/>
                <a:gd name="T5" fmla="*/ 93 h 290"/>
                <a:gd name="T6" fmla="*/ 77 w 261"/>
                <a:gd name="T7" fmla="*/ 113 h 290"/>
                <a:gd name="T8" fmla="*/ 95 w 261"/>
                <a:gd name="T9" fmla="*/ 147 h 290"/>
                <a:gd name="T10" fmla="*/ 114 w 261"/>
                <a:gd name="T11" fmla="*/ 150 h 290"/>
                <a:gd name="T12" fmla="*/ 112 w 261"/>
                <a:gd name="T13" fmla="*/ 176 h 290"/>
                <a:gd name="T14" fmla="*/ 100 w 261"/>
                <a:gd name="T15" fmla="*/ 215 h 290"/>
                <a:gd name="T16" fmla="*/ 124 w 261"/>
                <a:gd name="T17" fmla="*/ 221 h 290"/>
                <a:gd name="T18" fmla="*/ 140 w 261"/>
                <a:gd name="T19" fmla="*/ 238 h 290"/>
                <a:gd name="T20" fmla="*/ 173 w 261"/>
                <a:gd name="T21" fmla="*/ 249 h 290"/>
                <a:gd name="T22" fmla="*/ 186 w 261"/>
                <a:gd name="T23" fmla="*/ 272 h 290"/>
                <a:gd name="T24" fmla="*/ 210 w 261"/>
                <a:gd name="T25" fmla="*/ 275 h 290"/>
                <a:gd name="T26" fmla="*/ 225 w 261"/>
                <a:gd name="T27" fmla="*/ 259 h 290"/>
                <a:gd name="T28" fmla="*/ 239 w 261"/>
                <a:gd name="T29" fmla="*/ 210 h 290"/>
                <a:gd name="T30" fmla="*/ 208 w 261"/>
                <a:gd name="T31" fmla="*/ 186 h 290"/>
                <a:gd name="T32" fmla="*/ 189 w 261"/>
                <a:gd name="T33" fmla="*/ 169 h 290"/>
                <a:gd name="T34" fmla="*/ 168 w 261"/>
                <a:gd name="T35" fmla="*/ 129 h 290"/>
                <a:gd name="T36" fmla="*/ 153 w 261"/>
                <a:gd name="T37" fmla="*/ 83 h 290"/>
                <a:gd name="T38" fmla="*/ 151 w 261"/>
                <a:gd name="T39" fmla="*/ 59 h 290"/>
                <a:gd name="T40" fmla="*/ 156 w 261"/>
                <a:gd name="T41" fmla="*/ 36 h 290"/>
                <a:gd name="T42" fmla="*/ 127 w 261"/>
                <a:gd name="T43" fmla="*/ 31 h 290"/>
                <a:gd name="T44" fmla="*/ 125 w 261"/>
                <a:gd name="T45" fmla="*/ 13 h 290"/>
                <a:gd name="T46" fmla="*/ 98 w 261"/>
                <a:gd name="T47" fmla="*/ 11 h 290"/>
                <a:gd name="T48" fmla="*/ 80 w 261"/>
                <a:gd name="T49" fmla="*/ 17 h 290"/>
                <a:gd name="T50" fmla="*/ 47 w 261"/>
                <a:gd name="T51" fmla="*/ 23 h 290"/>
                <a:gd name="T52" fmla="*/ 14 w 261"/>
                <a:gd name="T53" fmla="*/ 21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61" h="290">
                  <a:moveTo>
                    <a:pt x="14" y="21"/>
                  </a:moveTo>
                  <a:cubicBezTo>
                    <a:pt x="0" y="31"/>
                    <a:pt x="13" y="30"/>
                    <a:pt x="23" y="49"/>
                  </a:cubicBezTo>
                  <a:cubicBezTo>
                    <a:pt x="33" y="69"/>
                    <a:pt x="28" y="75"/>
                    <a:pt x="46" y="93"/>
                  </a:cubicBezTo>
                  <a:cubicBezTo>
                    <a:pt x="64" y="111"/>
                    <a:pt x="67" y="101"/>
                    <a:pt x="77" y="113"/>
                  </a:cubicBezTo>
                  <a:cubicBezTo>
                    <a:pt x="86" y="124"/>
                    <a:pt x="93" y="140"/>
                    <a:pt x="95" y="147"/>
                  </a:cubicBezTo>
                  <a:cubicBezTo>
                    <a:pt x="96" y="153"/>
                    <a:pt x="109" y="134"/>
                    <a:pt x="114" y="150"/>
                  </a:cubicBezTo>
                  <a:cubicBezTo>
                    <a:pt x="119" y="166"/>
                    <a:pt x="124" y="165"/>
                    <a:pt x="112" y="176"/>
                  </a:cubicBezTo>
                  <a:cubicBezTo>
                    <a:pt x="101" y="187"/>
                    <a:pt x="88" y="213"/>
                    <a:pt x="100" y="215"/>
                  </a:cubicBezTo>
                  <a:cubicBezTo>
                    <a:pt x="111" y="217"/>
                    <a:pt x="119" y="207"/>
                    <a:pt x="124" y="221"/>
                  </a:cubicBezTo>
                  <a:cubicBezTo>
                    <a:pt x="129" y="236"/>
                    <a:pt x="127" y="249"/>
                    <a:pt x="140" y="238"/>
                  </a:cubicBezTo>
                  <a:cubicBezTo>
                    <a:pt x="153" y="226"/>
                    <a:pt x="171" y="226"/>
                    <a:pt x="173" y="249"/>
                  </a:cubicBezTo>
                  <a:cubicBezTo>
                    <a:pt x="174" y="272"/>
                    <a:pt x="178" y="290"/>
                    <a:pt x="186" y="272"/>
                  </a:cubicBezTo>
                  <a:cubicBezTo>
                    <a:pt x="194" y="254"/>
                    <a:pt x="199" y="285"/>
                    <a:pt x="210" y="275"/>
                  </a:cubicBezTo>
                  <a:cubicBezTo>
                    <a:pt x="221" y="265"/>
                    <a:pt x="228" y="285"/>
                    <a:pt x="225" y="259"/>
                  </a:cubicBezTo>
                  <a:cubicBezTo>
                    <a:pt x="221" y="233"/>
                    <a:pt x="261" y="215"/>
                    <a:pt x="239" y="210"/>
                  </a:cubicBezTo>
                  <a:cubicBezTo>
                    <a:pt x="218" y="205"/>
                    <a:pt x="220" y="186"/>
                    <a:pt x="208" y="186"/>
                  </a:cubicBezTo>
                  <a:cubicBezTo>
                    <a:pt x="197" y="186"/>
                    <a:pt x="200" y="169"/>
                    <a:pt x="189" y="169"/>
                  </a:cubicBezTo>
                  <a:cubicBezTo>
                    <a:pt x="178" y="169"/>
                    <a:pt x="186" y="139"/>
                    <a:pt x="168" y="129"/>
                  </a:cubicBezTo>
                  <a:cubicBezTo>
                    <a:pt x="150" y="119"/>
                    <a:pt x="140" y="104"/>
                    <a:pt x="153" y="83"/>
                  </a:cubicBezTo>
                  <a:cubicBezTo>
                    <a:pt x="166" y="62"/>
                    <a:pt x="161" y="69"/>
                    <a:pt x="151" y="59"/>
                  </a:cubicBezTo>
                  <a:cubicBezTo>
                    <a:pt x="142" y="49"/>
                    <a:pt x="174" y="51"/>
                    <a:pt x="156" y="36"/>
                  </a:cubicBezTo>
                  <a:cubicBezTo>
                    <a:pt x="138" y="21"/>
                    <a:pt x="135" y="36"/>
                    <a:pt x="127" y="31"/>
                  </a:cubicBezTo>
                  <a:cubicBezTo>
                    <a:pt x="119" y="26"/>
                    <a:pt x="135" y="18"/>
                    <a:pt x="125" y="13"/>
                  </a:cubicBezTo>
                  <a:cubicBezTo>
                    <a:pt x="116" y="8"/>
                    <a:pt x="100" y="0"/>
                    <a:pt x="98" y="11"/>
                  </a:cubicBezTo>
                  <a:cubicBezTo>
                    <a:pt x="96" y="22"/>
                    <a:pt x="78" y="8"/>
                    <a:pt x="80" y="17"/>
                  </a:cubicBezTo>
                  <a:cubicBezTo>
                    <a:pt x="82" y="27"/>
                    <a:pt x="60" y="23"/>
                    <a:pt x="47" y="23"/>
                  </a:cubicBezTo>
                  <a:cubicBezTo>
                    <a:pt x="34" y="23"/>
                    <a:pt x="26" y="13"/>
                    <a:pt x="14" y="21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112" name="Freeform 44"/>
            <p:cNvSpPr>
              <a:spLocks/>
            </p:cNvSpPr>
            <p:nvPr userDrawn="1"/>
          </p:nvSpPr>
          <p:spPr bwMode="auto">
            <a:xfrm>
              <a:off x="6492726" y="2698044"/>
              <a:ext cx="48786" cy="70159"/>
            </a:xfrm>
            <a:custGeom>
              <a:avLst/>
              <a:gdLst>
                <a:gd name="T0" fmla="*/ 65 w 171"/>
                <a:gd name="T1" fmla="*/ 33 h 246"/>
                <a:gd name="T2" fmla="*/ 89 w 171"/>
                <a:gd name="T3" fmla="*/ 20 h 246"/>
                <a:gd name="T4" fmla="*/ 99 w 171"/>
                <a:gd name="T5" fmla="*/ 49 h 246"/>
                <a:gd name="T6" fmla="*/ 115 w 171"/>
                <a:gd name="T7" fmla="*/ 98 h 246"/>
                <a:gd name="T8" fmla="*/ 145 w 171"/>
                <a:gd name="T9" fmla="*/ 126 h 246"/>
                <a:gd name="T10" fmla="*/ 153 w 171"/>
                <a:gd name="T11" fmla="*/ 152 h 246"/>
                <a:gd name="T12" fmla="*/ 161 w 171"/>
                <a:gd name="T13" fmla="*/ 173 h 246"/>
                <a:gd name="T14" fmla="*/ 161 w 171"/>
                <a:gd name="T15" fmla="*/ 189 h 246"/>
                <a:gd name="T16" fmla="*/ 138 w 171"/>
                <a:gd name="T17" fmla="*/ 174 h 246"/>
                <a:gd name="T18" fmla="*/ 125 w 171"/>
                <a:gd name="T19" fmla="*/ 186 h 246"/>
                <a:gd name="T20" fmla="*/ 137 w 171"/>
                <a:gd name="T21" fmla="*/ 231 h 246"/>
                <a:gd name="T22" fmla="*/ 101 w 171"/>
                <a:gd name="T23" fmla="*/ 210 h 246"/>
                <a:gd name="T24" fmla="*/ 88 w 171"/>
                <a:gd name="T25" fmla="*/ 191 h 246"/>
                <a:gd name="T26" fmla="*/ 75 w 171"/>
                <a:gd name="T27" fmla="*/ 150 h 246"/>
                <a:gd name="T28" fmla="*/ 86 w 171"/>
                <a:gd name="T29" fmla="*/ 118 h 246"/>
                <a:gd name="T30" fmla="*/ 60 w 171"/>
                <a:gd name="T31" fmla="*/ 79 h 246"/>
                <a:gd name="T32" fmla="*/ 54 w 171"/>
                <a:gd name="T33" fmla="*/ 98 h 246"/>
                <a:gd name="T34" fmla="*/ 39 w 171"/>
                <a:gd name="T35" fmla="*/ 87 h 246"/>
                <a:gd name="T36" fmla="*/ 32 w 171"/>
                <a:gd name="T37" fmla="*/ 72 h 246"/>
                <a:gd name="T38" fmla="*/ 26 w 171"/>
                <a:gd name="T39" fmla="*/ 36 h 246"/>
                <a:gd name="T40" fmla="*/ 7 w 171"/>
                <a:gd name="T41" fmla="*/ 7 h 246"/>
                <a:gd name="T42" fmla="*/ 34 w 171"/>
                <a:gd name="T43" fmla="*/ 13 h 246"/>
                <a:gd name="T44" fmla="*/ 65 w 171"/>
                <a:gd name="T45" fmla="*/ 33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71" h="246">
                  <a:moveTo>
                    <a:pt x="65" y="33"/>
                  </a:moveTo>
                  <a:cubicBezTo>
                    <a:pt x="75" y="36"/>
                    <a:pt x="76" y="0"/>
                    <a:pt x="89" y="20"/>
                  </a:cubicBezTo>
                  <a:cubicBezTo>
                    <a:pt x="92" y="24"/>
                    <a:pt x="99" y="41"/>
                    <a:pt x="99" y="49"/>
                  </a:cubicBezTo>
                  <a:cubicBezTo>
                    <a:pt x="101" y="90"/>
                    <a:pt x="91" y="95"/>
                    <a:pt x="115" y="98"/>
                  </a:cubicBezTo>
                  <a:cubicBezTo>
                    <a:pt x="140" y="101"/>
                    <a:pt x="138" y="111"/>
                    <a:pt x="145" y="126"/>
                  </a:cubicBezTo>
                  <a:cubicBezTo>
                    <a:pt x="151" y="140"/>
                    <a:pt x="145" y="144"/>
                    <a:pt x="153" y="152"/>
                  </a:cubicBezTo>
                  <a:cubicBezTo>
                    <a:pt x="161" y="160"/>
                    <a:pt x="171" y="166"/>
                    <a:pt x="161" y="173"/>
                  </a:cubicBezTo>
                  <a:cubicBezTo>
                    <a:pt x="151" y="179"/>
                    <a:pt x="158" y="174"/>
                    <a:pt x="161" y="189"/>
                  </a:cubicBezTo>
                  <a:cubicBezTo>
                    <a:pt x="164" y="204"/>
                    <a:pt x="147" y="187"/>
                    <a:pt x="138" y="174"/>
                  </a:cubicBezTo>
                  <a:cubicBezTo>
                    <a:pt x="130" y="161"/>
                    <a:pt x="115" y="163"/>
                    <a:pt x="125" y="186"/>
                  </a:cubicBezTo>
                  <a:cubicBezTo>
                    <a:pt x="135" y="209"/>
                    <a:pt x="135" y="217"/>
                    <a:pt x="137" y="231"/>
                  </a:cubicBezTo>
                  <a:cubicBezTo>
                    <a:pt x="138" y="246"/>
                    <a:pt x="109" y="205"/>
                    <a:pt x="101" y="210"/>
                  </a:cubicBezTo>
                  <a:cubicBezTo>
                    <a:pt x="93" y="215"/>
                    <a:pt x="81" y="220"/>
                    <a:pt x="88" y="191"/>
                  </a:cubicBezTo>
                  <a:cubicBezTo>
                    <a:pt x="94" y="161"/>
                    <a:pt x="65" y="173"/>
                    <a:pt x="75" y="150"/>
                  </a:cubicBezTo>
                  <a:cubicBezTo>
                    <a:pt x="84" y="127"/>
                    <a:pt x="86" y="139"/>
                    <a:pt x="86" y="118"/>
                  </a:cubicBezTo>
                  <a:cubicBezTo>
                    <a:pt x="86" y="96"/>
                    <a:pt x="67" y="79"/>
                    <a:pt x="60" y="79"/>
                  </a:cubicBezTo>
                  <a:cubicBezTo>
                    <a:pt x="54" y="79"/>
                    <a:pt x="65" y="95"/>
                    <a:pt x="54" y="98"/>
                  </a:cubicBezTo>
                  <a:cubicBezTo>
                    <a:pt x="42" y="101"/>
                    <a:pt x="42" y="82"/>
                    <a:pt x="39" y="87"/>
                  </a:cubicBezTo>
                  <a:cubicBezTo>
                    <a:pt x="36" y="92"/>
                    <a:pt x="37" y="64"/>
                    <a:pt x="32" y="72"/>
                  </a:cubicBezTo>
                  <a:cubicBezTo>
                    <a:pt x="27" y="80"/>
                    <a:pt x="37" y="48"/>
                    <a:pt x="26" y="36"/>
                  </a:cubicBezTo>
                  <a:cubicBezTo>
                    <a:pt x="14" y="25"/>
                    <a:pt x="0" y="13"/>
                    <a:pt x="7" y="7"/>
                  </a:cubicBezTo>
                  <a:cubicBezTo>
                    <a:pt x="11" y="4"/>
                    <a:pt x="29" y="7"/>
                    <a:pt x="34" y="13"/>
                  </a:cubicBezTo>
                  <a:cubicBezTo>
                    <a:pt x="39" y="20"/>
                    <a:pt x="54" y="30"/>
                    <a:pt x="65" y="33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113" name="Freeform 45"/>
            <p:cNvSpPr>
              <a:spLocks/>
            </p:cNvSpPr>
            <p:nvPr userDrawn="1"/>
          </p:nvSpPr>
          <p:spPr bwMode="auto">
            <a:xfrm>
              <a:off x="6411940" y="2678361"/>
              <a:ext cx="57118" cy="69073"/>
            </a:xfrm>
            <a:custGeom>
              <a:avLst/>
              <a:gdLst>
                <a:gd name="T0" fmla="*/ 19 w 200"/>
                <a:gd name="T1" fmla="*/ 5 h 242"/>
                <a:gd name="T2" fmla="*/ 56 w 200"/>
                <a:gd name="T3" fmla="*/ 11 h 242"/>
                <a:gd name="T4" fmla="*/ 92 w 200"/>
                <a:gd name="T5" fmla="*/ 32 h 242"/>
                <a:gd name="T6" fmla="*/ 112 w 200"/>
                <a:gd name="T7" fmla="*/ 48 h 242"/>
                <a:gd name="T8" fmla="*/ 143 w 200"/>
                <a:gd name="T9" fmla="*/ 37 h 242"/>
                <a:gd name="T10" fmla="*/ 146 w 200"/>
                <a:gd name="T11" fmla="*/ 53 h 242"/>
                <a:gd name="T12" fmla="*/ 188 w 200"/>
                <a:gd name="T13" fmla="*/ 47 h 242"/>
                <a:gd name="T14" fmla="*/ 188 w 200"/>
                <a:gd name="T15" fmla="*/ 61 h 242"/>
                <a:gd name="T16" fmla="*/ 185 w 200"/>
                <a:gd name="T17" fmla="*/ 74 h 242"/>
                <a:gd name="T18" fmla="*/ 177 w 200"/>
                <a:gd name="T19" fmla="*/ 91 h 242"/>
                <a:gd name="T20" fmla="*/ 169 w 200"/>
                <a:gd name="T21" fmla="*/ 107 h 242"/>
                <a:gd name="T22" fmla="*/ 157 w 200"/>
                <a:gd name="T23" fmla="*/ 126 h 242"/>
                <a:gd name="T24" fmla="*/ 126 w 200"/>
                <a:gd name="T25" fmla="*/ 143 h 242"/>
                <a:gd name="T26" fmla="*/ 117 w 200"/>
                <a:gd name="T27" fmla="*/ 177 h 242"/>
                <a:gd name="T28" fmla="*/ 74 w 200"/>
                <a:gd name="T29" fmla="*/ 190 h 242"/>
                <a:gd name="T30" fmla="*/ 66 w 200"/>
                <a:gd name="T31" fmla="*/ 242 h 242"/>
                <a:gd name="T32" fmla="*/ 43 w 200"/>
                <a:gd name="T33" fmla="*/ 222 h 242"/>
                <a:gd name="T34" fmla="*/ 47 w 200"/>
                <a:gd name="T35" fmla="*/ 180 h 242"/>
                <a:gd name="T36" fmla="*/ 40 w 200"/>
                <a:gd name="T37" fmla="*/ 156 h 242"/>
                <a:gd name="T38" fmla="*/ 50 w 200"/>
                <a:gd name="T39" fmla="*/ 123 h 242"/>
                <a:gd name="T40" fmla="*/ 48 w 200"/>
                <a:gd name="T41" fmla="*/ 87 h 242"/>
                <a:gd name="T42" fmla="*/ 48 w 200"/>
                <a:gd name="T43" fmla="*/ 50 h 242"/>
                <a:gd name="T44" fmla="*/ 45 w 200"/>
                <a:gd name="T45" fmla="*/ 34 h 242"/>
                <a:gd name="T46" fmla="*/ 21 w 200"/>
                <a:gd name="T47" fmla="*/ 29 h 242"/>
                <a:gd name="T48" fmla="*/ 9 w 200"/>
                <a:gd name="T49" fmla="*/ 21 h 242"/>
                <a:gd name="T50" fmla="*/ 19 w 200"/>
                <a:gd name="T51" fmla="*/ 5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00" h="242">
                  <a:moveTo>
                    <a:pt x="19" y="5"/>
                  </a:moveTo>
                  <a:cubicBezTo>
                    <a:pt x="34" y="0"/>
                    <a:pt x="42" y="8"/>
                    <a:pt x="56" y="11"/>
                  </a:cubicBezTo>
                  <a:cubicBezTo>
                    <a:pt x="71" y="14"/>
                    <a:pt x="87" y="17"/>
                    <a:pt x="92" y="32"/>
                  </a:cubicBezTo>
                  <a:cubicBezTo>
                    <a:pt x="97" y="47"/>
                    <a:pt x="99" y="58"/>
                    <a:pt x="112" y="48"/>
                  </a:cubicBezTo>
                  <a:cubicBezTo>
                    <a:pt x="125" y="39"/>
                    <a:pt x="135" y="24"/>
                    <a:pt x="143" y="37"/>
                  </a:cubicBezTo>
                  <a:cubicBezTo>
                    <a:pt x="151" y="50"/>
                    <a:pt x="123" y="60"/>
                    <a:pt x="146" y="53"/>
                  </a:cubicBezTo>
                  <a:cubicBezTo>
                    <a:pt x="169" y="47"/>
                    <a:pt x="177" y="52"/>
                    <a:pt x="188" y="47"/>
                  </a:cubicBezTo>
                  <a:cubicBezTo>
                    <a:pt x="200" y="42"/>
                    <a:pt x="195" y="56"/>
                    <a:pt x="188" y="61"/>
                  </a:cubicBezTo>
                  <a:cubicBezTo>
                    <a:pt x="182" y="66"/>
                    <a:pt x="193" y="71"/>
                    <a:pt x="185" y="74"/>
                  </a:cubicBezTo>
                  <a:cubicBezTo>
                    <a:pt x="177" y="78"/>
                    <a:pt x="185" y="87"/>
                    <a:pt x="177" y="91"/>
                  </a:cubicBezTo>
                  <a:cubicBezTo>
                    <a:pt x="169" y="94"/>
                    <a:pt x="175" y="105"/>
                    <a:pt x="169" y="107"/>
                  </a:cubicBezTo>
                  <a:cubicBezTo>
                    <a:pt x="162" y="108"/>
                    <a:pt x="170" y="126"/>
                    <a:pt x="157" y="126"/>
                  </a:cubicBezTo>
                  <a:cubicBezTo>
                    <a:pt x="144" y="126"/>
                    <a:pt x="122" y="135"/>
                    <a:pt x="126" y="143"/>
                  </a:cubicBezTo>
                  <a:cubicBezTo>
                    <a:pt x="131" y="151"/>
                    <a:pt x="135" y="172"/>
                    <a:pt x="117" y="177"/>
                  </a:cubicBezTo>
                  <a:cubicBezTo>
                    <a:pt x="99" y="182"/>
                    <a:pt x="82" y="165"/>
                    <a:pt x="74" y="190"/>
                  </a:cubicBezTo>
                  <a:cubicBezTo>
                    <a:pt x="66" y="214"/>
                    <a:pt x="79" y="242"/>
                    <a:pt x="66" y="242"/>
                  </a:cubicBezTo>
                  <a:cubicBezTo>
                    <a:pt x="53" y="242"/>
                    <a:pt x="38" y="242"/>
                    <a:pt x="43" y="222"/>
                  </a:cubicBezTo>
                  <a:cubicBezTo>
                    <a:pt x="48" y="203"/>
                    <a:pt x="56" y="188"/>
                    <a:pt x="47" y="180"/>
                  </a:cubicBezTo>
                  <a:cubicBezTo>
                    <a:pt x="37" y="172"/>
                    <a:pt x="38" y="170"/>
                    <a:pt x="40" y="156"/>
                  </a:cubicBezTo>
                  <a:cubicBezTo>
                    <a:pt x="42" y="141"/>
                    <a:pt x="42" y="130"/>
                    <a:pt x="50" y="123"/>
                  </a:cubicBezTo>
                  <a:cubicBezTo>
                    <a:pt x="58" y="117"/>
                    <a:pt x="42" y="97"/>
                    <a:pt x="48" y="87"/>
                  </a:cubicBezTo>
                  <a:cubicBezTo>
                    <a:pt x="55" y="78"/>
                    <a:pt x="42" y="56"/>
                    <a:pt x="48" y="50"/>
                  </a:cubicBezTo>
                  <a:cubicBezTo>
                    <a:pt x="55" y="43"/>
                    <a:pt x="56" y="32"/>
                    <a:pt x="45" y="34"/>
                  </a:cubicBezTo>
                  <a:cubicBezTo>
                    <a:pt x="34" y="35"/>
                    <a:pt x="35" y="27"/>
                    <a:pt x="21" y="29"/>
                  </a:cubicBezTo>
                  <a:cubicBezTo>
                    <a:pt x="6" y="30"/>
                    <a:pt x="0" y="37"/>
                    <a:pt x="9" y="21"/>
                  </a:cubicBezTo>
                  <a:cubicBezTo>
                    <a:pt x="19" y="5"/>
                    <a:pt x="11" y="7"/>
                    <a:pt x="19" y="5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114" name="Freeform 46"/>
            <p:cNvSpPr>
              <a:spLocks/>
            </p:cNvSpPr>
            <p:nvPr userDrawn="1"/>
          </p:nvSpPr>
          <p:spPr bwMode="auto">
            <a:xfrm>
              <a:off x="6438265" y="2720867"/>
              <a:ext cx="42748" cy="93345"/>
            </a:xfrm>
            <a:custGeom>
              <a:avLst/>
              <a:gdLst>
                <a:gd name="T0" fmla="*/ 64 w 150"/>
                <a:gd name="T1" fmla="*/ 21 h 327"/>
                <a:gd name="T2" fmla="*/ 64 w 150"/>
                <a:gd name="T3" fmla="*/ 51 h 327"/>
                <a:gd name="T4" fmla="*/ 52 w 150"/>
                <a:gd name="T5" fmla="*/ 94 h 327"/>
                <a:gd name="T6" fmla="*/ 48 w 150"/>
                <a:gd name="T7" fmla="*/ 125 h 327"/>
                <a:gd name="T8" fmla="*/ 39 w 150"/>
                <a:gd name="T9" fmla="*/ 174 h 327"/>
                <a:gd name="T10" fmla="*/ 36 w 150"/>
                <a:gd name="T11" fmla="*/ 216 h 327"/>
                <a:gd name="T12" fmla="*/ 2 w 150"/>
                <a:gd name="T13" fmla="*/ 228 h 327"/>
                <a:gd name="T14" fmla="*/ 8 w 150"/>
                <a:gd name="T15" fmla="*/ 273 h 327"/>
                <a:gd name="T16" fmla="*/ 48 w 150"/>
                <a:gd name="T17" fmla="*/ 299 h 327"/>
                <a:gd name="T18" fmla="*/ 72 w 150"/>
                <a:gd name="T19" fmla="*/ 314 h 327"/>
                <a:gd name="T20" fmla="*/ 95 w 150"/>
                <a:gd name="T21" fmla="*/ 322 h 327"/>
                <a:gd name="T22" fmla="*/ 119 w 150"/>
                <a:gd name="T23" fmla="*/ 293 h 327"/>
                <a:gd name="T24" fmla="*/ 104 w 150"/>
                <a:gd name="T25" fmla="*/ 254 h 327"/>
                <a:gd name="T26" fmla="*/ 95 w 150"/>
                <a:gd name="T27" fmla="*/ 228 h 327"/>
                <a:gd name="T28" fmla="*/ 85 w 150"/>
                <a:gd name="T29" fmla="*/ 182 h 327"/>
                <a:gd name="T30" fmla="*/ 117 w 150"/>
                <a:gd name="T31" fmla="*/ 124 h 327"/>
                <a:gd name="T32" fmla="*/ 132 w 150"/>
                <a:gd name="T33" fmla="*/ 81 h 327"/>
                <a:gd name="T34" fmla="*/ 142 w 150"/>
                <a:gd name="T35" fmla="*/ 46 h 327"/>
                <a:gd name="T36" fmla="*/ 111 w 150"/>
                <a:gd name="T37" fmla="*/ 18 h 327"/>
                <a:gd name="T38" fmla="*/ 82 w 150"/>
                <a:gd name="T39" fmla="*/ 7 h 327"/>
                <a:gd name="T40" fmla="*/ 64 w 150"/>
                <a:gd name="T41" fmla="*/ 21 h 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50" h="327">
                  <a:moveTo>
                    <a:pt x="64" y="21"/>
                  </a:moveTo>
                  <a:cubicBezTo>
                    <a:pt x="59" y="25"/>
                    <a:pt x="62" y="29"/>
                    <a:pt x="64" y="51"/>
                  </a:cubicBezTo>
                  <a:cubicBezTo>
                    <a:pt x="65" y="72"/>
                    <a:pt x="72" y="83"/>
                    <a:pt x="52" y="94"/>
                  </a:cubicBezTo>
                  <a:cubicBezTo>
                    <a:pt x="33" y="106"/>
                    <a:pt x="41" y="114"/>
                    <a:pt x="48" y="125"/>
                  </a:cubicBezTo>
                  <a:cubicBezTo>
                    <a:pt x="54" y="137"/>
                    <a:pt x="31" y="143"/>
                    <a:pt x="39" y="174"/>
                  </a:cubicBezTo>
                  <a:cubicBezTo>
                    <a:pt x="48" y="205"/>
                    <a:pt x="44" y="210"/>
                    <a:pt x="36" y="216"/>
                  </a:cubicBezTo>
                  <a:cubicBezTo>
                    <a:pt x="28" y="223"/>
                    <a:pt x="0" y="205"/>
                    <a:pt x="2" y="228"/>
                  </a:cubicBezTo>
                  <a:cubicBezTo>
                    <a:pt x="3" y="251"/>
                    <a:pt x="2" y="267"/>
                    <a:pt x="8" y="273"/>
                  </a:cubicBezTo>
                  <a:cubicBezTo>
                    <a:pt x="15" y="280"/>
                    <a:pt x="30" y="296"/>
                    <a:pt x="48" y="299"/>
                  </a:cubicBezTo>
                  <a:cubicBezTo>
                    <a:pt x="65" y="303"/>
                    <a:pt x="67" y="301"/>
                    <a:pt x="72" y="314"/>
                  </a:cubicBezTo>
                  <a:cubicBezTo>
                    <a:pt x="77" y="327"/>
                    <a:pt x="88" y="325"/>
                    <a:pt x="95" y="322"/>
                  </a:cubicBezTo>
                  <a:cubicBezTo>
                    <a:pt x="101" y="319"/>
                    <a:pt x="119" y="309"/>
                    <a:pt x="119" y="293"/>
                  </a:cubicBezTo>
                  <a:cubicBezTo>
                    <a:pt x="119" y="277"/>
                    <a:pt x="116" y="264"/>
                    <a:pt x="104" y="254"/>
                  </a:cubicBezTo>
                  <a:cubicBezTo>
                    <a:pt x="93" y="244"/>
                    <a:pt x="104" y="233"/>
                    <a:pt x="95" y="228"/>
                  </a:cubicBezTo>
                  <a:cubicBezTo>
                    <a:pt x="85" y="223"/>
                    <a:pt x="93" y="199"/>
                    <a:pt x="85" y="182"/>
                  </a:cubicBezTo>
                  <a:cubicBezTo>
                    <a:pt x="77" y="166"/>
                    <a:pt x="122" y="138"/>
                    <a:pt x="117" y="124"/>
                  </a:cubicBezTo>
                  <a:cubicBezTo>
                    <a:pt x="113" y="109"/>
                    <a:pt x="127" y="114"/>
                    <a:pt x="132" y="81"/>
                  </a:cubicBezTo>
                  <a:cubicBezTo>
                    <a:pt x="137" y="49"/>
                    <a:pt x="150" y="60"/>
                    <a:pt x="142" y="46"/>
                  </a:cubicBezTo>
                  <a:cubicBezTo>
                    <a:pt x="134" y="31"/>
                    <a:pt x="124" y="16"/>
                    <a:pt x="111" y="18"/>
                  </a:cubicBezTo>
                  <a:cubicBezTo>
                    <a:pt x="98" y="20"/>
                    <a:pt x="91" y="0"/>
                    <a:pt x="82" y="7"/>
                  </a:cubicBezTo>
                  <a:cubicBezTo>
                    <a:pt x="72" y="13"/>
                    <a:pt x="68" y="18"/>
                    <a:pt x="64" y="21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115" name="Freeform 47"/>
            <p:cNvSpPr>
              <a:spLocks/>
            </p:cNvSpPr>
            <p:nvPr userDrawn="1"/>
          </p:nvSpPr>
          <p:spPr bwMode="auto">
            <a:xfrm>
              <a:off x="6470748" y="2716399"/>
              <a:ext cx="27049" cy="77767"/>
            </a:xfrm>
            <a:custGeom>
              <a:avLst/>
              <a:gdLst>
                <a:gd name="T0" fmla="*/ 72 w 95"/>
                <a:gd name="T1" fmla="*/ 21 h 273"/>
                <a:gd name="T2" fmla="*/ 61 w 95"/>
                <a:gd name="T3" fmla="*/ 58 h 273"/>
                <a:gd name="T4" fmla="*/ 39 w 95"/>
                <a:gd name="T5" fmla="*/ 120 h 273"/>
                <a:gd name="T6" fmla="*/ 17 w 95"/>
                <a:gd name="T7" fmla="*/ 176 h 273"/>
                <a:gd name="T8" fmla="*/ 7 w 95"/>
                <a:gd name="T9" fmla="*/ 267 h 273"/>
                <a:gd name="T10" fmla="*/ 30 w 95"/>
                <a:gd name="T11" fmla="*/ 244 h 273"/>
                <a:gd name="T12" fmla="*/ 48 w 95"/>
                <a:gd name="T13" fmla="*/ 189 h 273"/>
                <a:gd name="T14" fmla="*/ 52 w 95"/>
                <a:gd name="T15" fmla="*/ 150 h 273"/>
                <a:gd name="T16" fmla="*/ 69 w 95"/>
                <a:gd name="T17" fmla="*/ 120 h 273"/>
                <a:gd name="T18" fmla="*/ 93 w 95"/>
                <a:gd name="T19" fmla="*/ 97 h 273"/>
                <a:gd name="T20" fmla="*/ 86 w 95"/>
                <a:gd name="T21" fmla="*/ 65 h 273"/>
                <a:gd name="T22" fmla="*/ 85 w 95"/>
                <a:gd name="T23" fmla="*/ 39 h 273"/>
                <a:gd name="T24" fmla="*/ 72 w 95"/>
                <a:gd name="T25" fmla="*/ 21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5" h="273">
                  <a:moveTo>
                    <a:pt x="72" y="21"/>
                  </a:moveTo>
                  <a:cubicBezTo>
                    <a:pt x="68" y="38"/>
                    <a:pt x="67" y="42"/>
                    <a:pt x="61" y="58"/>
                  </a:cubicBezTo>
                  <a:cubicBezTo>
                    <a:pt x="54" y="75"/>
                    <a:pt x="44" y="93"/>
                    <a:pt x="39" y="120"/>
                  </a:cubicBezTo>
                  <a:cubicBezTo>
                    <a:pt x="34" y="148"/>
                    <a:pt x="23" y="156"/>
                    <a:pt x="17" y="176"/>
                  </a:cubicBezTo>
                  <a:cubicBezTo>
                    <a:pt x="10" y="195"/>
                    <a:pt x="0" y="260"/>
                    <a:pt x="7" y="267"/>
                  </a:cubicBezTo>
                  <a:cubicBezTo>
                    <a:pt x="13" y="273"/>
                    <a:pt x="21" y="267"/>
                    <a:pt x="30" y="244"/>
                  </a:cubicBezTo>
                  <a:cubicBezTo>
                    <a:pt x="38" y="221"/>
                    <a:pt x="41" y="195"/>
                    <a:pt x="48" y="189"/>
                  </a:cubicBezTo>
                  <a:cubicBezTo>
                    <a:pt x="54" y="182"/>
                    <a:pt x="39" y="156"/>
                    <a:pt x="52" y="150"/>
                  </a:cubicBezTo>
                  <a:cubicBezTo>
                    <a:pt x="65" y="143"/>
                    <a:pt x="56" y="122"/>
                    <a:pt x="69" y="120"/>
                  </a:cubicBezTo>
                  <a:cubicBezTo>
                    <a:pt x="82" y="119"/>
                    <a:pt x="91" y="110"/>
                    <a:pt x="93" y="97"/>
                  </a:cubicBezTo>
                  <a:cubicBezTo>
                    <a:pt x="95" y="84"/>
                    <a:pt x="93" y="76"/>
                    <a:pt x="86" y="65"/>
                  </a:cubicBezTo>
                  <a:cubicBezTo>
                    <a:pt x="80" y="54"/>
                    <a:pt x="91" y="44"/>
                    <a:pt x="85" y="39"/>
                  </a:cubicBezTo>
                  <a:cubicBezTo>
                    <a:pt x="78" y="34"/>
                    <a:pt x="77" y="0"/>
                    <a:pt x="72" y="21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116" name="Freeform 48"/>
            <p:cNvSpPr>
              <a:spLocks/>
            </p:cNvSpPr>
            <p:nvPr userDrawn="1"/>
          </p:nvSpPr>
          <p:spPr bwMode="auto">
            <a:xfrm>
              <a:off x="6486688" y="2767721"/>
              <a:ext cx="35140" cy="27895"/>
            </a:xfrm>
            <a:custGeom>
              <a:avLst/>
              <a:gdLst>
                <a:gd name="T0" fmla="*/ 15 w 123"/>
                <a:gd name="T1" fmla="*/ 82 h 98"/>
                <a:gd name="T2" fmla="*/ 22 w 123"/>
                <a:gd name="T3" fmla="*/ 49 h 98"/>
                <a:gd name="T4" fmla="*/ 43 w 123"/>
                <a:gd name="T5" fmla="*/ 39 h 98"/>
                <a:gd name="T6" fmla="*/ 73 w 123"/>
                <a:gd name="T7" fmla="*/ 9 h 98"/>
                <a:gd name="T8" fmla="*/ 102 w 123"/>
                <a:gd name="T9" fmla="*/ 22 h 98"/>
                <a:gd name="T10" fmla="*/ 118 w 123"/>
                <a:gd name="T11" fmla="*/ 25 h 98"/>
                <a:gd name="T12" fmla="*/ 114 w 123"/>
                <a:gd name="T13" fmla="*/ 56 h 98"/>
                <a:gd name="T14" fmla="*/ 96 w 123"/>
                <a:gd name="T15" fmla="*/ 75 h 98"/>
                <a:gd name="T16" fmla="*/ 66 w 123"/>
                <a:gd name="T17" fmla="*/ 91 h 98"/>
                <a:gd name="T18" fmla="*/ 27 w 123"/>
                <a:gd name="T19" fmla="*/ 91 h 98"/>
                <a:gd name="T20" fmla="*/ 11 w 123"/>
                <a:gd name="T21" fmla="*/ 91 h 98"/>
                <a:gd name="T22" fmla="*/ 15 w 123"/>
                <a:gd name="T23" fmla="*/ 82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3" h="98">
                  <a:moveTo>
                    <a:pt x="15" y="82"/>
                  </a:moveTo>
                  <a:cubicBezTo>
                    <a:pt x="27" y="74"/>
                    <a:pt x="11" y="59"/>
                    <a:pt x="22" y="49"/>
                  </a:cubicBezTo>
                  <a:cubicBezTo>
                    <a:pt x="34" y="39"/>
                    <a:pt x="38" y="54"/>
                    <a:pt x="43" y="39"/>
                  </a:cubicBezTo>
                  <a:cubicBezTo>
                    <a:pt x="48" y="23"/>
                    <a:pt x="50" y="10"/>
                    <a:pt x="73" y="9"/>
                  </a:cubicBezTo>
                  <a:cubicBezTo>
                    <a:pt x="96" y="7"/>
                    <a:pt x="102" y="22"/>
                    <a:pt x="102" y="22"/>
                  </a:cubicBezTo>
                  <a:cubicBezTo>
                    <a:pt x="102" y="22"/>
                    <a:pt x="114" y="0"/>
                    <a:pt x="118" y="25"/>
                  </a:cubicBezTo>
                  <a:cubicBezTo>
                    <a:pt x="123" y="49"/>
                    <a:pt x="108" y="38"/>
                    <a:pt x="114" y="56"/>
                  </a:cubicBezTo>
                  <a:cubicBezTo>
                    <a:pt x="120" y="77"/>
                    <a:pt x="108" y="61"/>
                    <a:pt x="96" y="75"/>
                  </a:cubicBezTo>
                  <a:cubicBezTo>
                    <a:pt x="83" y="90"/>
                    <a:pt x="84" y="93"/>
                    <a:pt x="66" y="91"/>
                  </a:cubicBezTo>
                  <a:cubicBezTo>
                    <a:pt x="48" y="90"/>
                    <a:pt x="32" y="93"/>
                    <a:pt x="27" y="91"/>
                  </a:cubicBezTo>
                  <a:cubicBezTo>
                    <a:pt x="22" y="90"/>
                    <a:pt x="17" y="98"/>
                    <a:pt x="11" y="91"/>
                  </a:cubicBezTo>
                  <a:cubicBezTo>
                    <a:pt x="5" y="85"/>
                    <a:pt x="0" y="93"/>
                    <a:pt x="15" y="82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117" name="Freeform 49"/>
            <p:cNvSpPr>
              <a:spLocks/>
            </p:cNvSpPr>
            <p:nvPr userDrawn="1"/>
          </p:nvSpPr>
          <p:spPr bwMode="auto">
            <a:xfrm>
              <a:off x="6427638" y="2914922"/>
              <a:ext cx="27412" cy="22219"/>
            </a:xfrm>
            <a:custGeom>
              <a:avLst/>
              <a:gdLst>
                <a:gd name="T0" fmla="*/ 1 w 96"/>
                <a:gd name="T1" fmla="*/ 23 h 78"/>
                <a:gd name="T2" fmla="*/ 19 w 96"/>
                <a:gd name="T3" fmla="*/ 11 h 78"/>
                <a:gd name="T4" fmla="*/ 65 w 96"/>
                <a:gd name="T5" fmla="*/ 13 h 78"/>
                <a:gd name="T6" fmla="*/ 80 w 96"/>
                <a:gd name="T7" fmla="*/ 36 h 78"/>
                <a:gd name="T8" fmla="*/ 57 w 96"/>
                <a:gd name="T9" fmla="*/ 62 h 78"/>
                <a:gd name="T10" fmla="*/ 20 w 96"/>
                <a:gd name="T11" fmla="*/ 55 h 78"/>
                <a:gd name="T12" fmla="*/ 1 w 96"/>
                <a:gd name="T13" fmla="*/ 23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6" h="78">
                  <a:moveTo>
                    <a:pt x="1" y="23"/>
                  </a:moveTo>
                  <a:cubicBezTo>
                    <a:pt x="3" y="10"/>
                    <a:pt x="13" y="23"/>
                    <a:pt x="19" y="11"/>
                  </a:cubicBezTo>
                  <a:cubicBezTo>
                    <a:pt x="26" y="0"/>
                    <a:pt x="55" y="5"/>
                    <a:pt x="65" y="13"/>
                  </a:cubicBezTo>
                  <a:cubicBezTo>
                    <a:pt x="75" y="21"/>
                    <a:pt x="96" y="34"/>
                    <a:pt x="80" y="36"/>
                  </a:cubicBezTo>
                  <a:cubicBezTo>
                    <a:pt x="63" y="37"/>
                    <a:pt x="68" y="62"/>
                    <a:pt x="57" y="62"/>
                  </a:cubicBezTo>
                  <a:cubicBezTo>
                    <a:pt x="45" y="62"/>
                    <a:pt x="39" y="78"/>
                    <a:pt x="20" y="55"/>
                  </a:cubicBezTo>
                  <a:cubicBezTo>
                    <a:pt x="1" y="33"/>
                    <a:pt x="0" y="36"/>
                    <a:pt x="1" y="23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118" name="Freeform 50"/>
            <p:cNvSpPr>
              <a:spLocks/>
            </p:cNvSpPr>
            <p:nvPr userDrawn="1"/>
          </p:nvSpPr>
          <p:spPr bwMode="auto">
            <a:xfrm>
              <a:off x="6278263" y="2706618"/>
              <a:ext cx="80061" cy="127760"/>
            </a:xfrm>
            <a:custGeom>
              <a:avLst/>
              <a:gdLst>
                <a:gd name="T0" fmla="*/ 11 w 281"/>
                <a:gd name="T1" fmla="*/ 441 h 448"/>
                <a:gd name="T2" fmla="*/ 17 w 281"/>
                <a:gd name="T3" fmla="*/ 390 h 448"/>
                <a:gd name="T4" fmla="*/ 37 w 281"/>
                <a:gd name="T5" fmla="*/ 369 h 448"/>
                <a:gd name="T6" fmla="*/ 63 w 281"/>
                <a:gd name="T7" fmla="*/ 314 h 448"/>
                <a:gd name="T8" fmla="*/ 84 w 281"/>
                <a:gd name="T9" fmla="*/ 288 h 448"/>
                <a:gd name="T10" fmla="*/ 107 w 281"/>
                <a:gd name="T11" fmla="*/ 247 h 448"/>
                <a:gd name="T12" fmla="*/ 127 w 281"/>
                <a:gd name="T13" fmla="*/ 210 h 448"/>
                <a:gd name="T14" fmla="*/ 159 w 281"/>
                <a:gd name="T15" fmla="*/ 171 h 448"/>
                <a:gd name="T16" fmla="*/ 177 w 281"/>
                <a:gd name="T17" fmla="*/ 135 h 448"/>
                <a:gd name="T18" fmla="*/ 205 w 281"/>
                <a:gd name="T19" fmla="*/ 102 h 448"/>
                <a:gd name="T20" fmla="*/ 198 w 281"/>
                <a:gd name="T21" fmla="*/ 76 h 448"/>
                <a:gd name="T22" fmla="*/ 213 w 281"/>
                <a:gd name="T23" fmla="*/ 57 h 448"/>
                <a:gd name="T24" fmla="*/ 219 w 281"/>
                <a:gd name="T25" fmla="*/ 10 h 448"/>
                <a:gd name="T26" fmla="*/ 240 w 281"/>
                <a:gd name="T27" fmla="*/ 22 h 448"/>
                <a:gd name="T28" fmla="*/ 242 w 281"/>
                <a:gd name="T29" fmla="*/ 53 h 448"/>
                <a:gd name="T30" fmla="*/ 245 w 281"/>
                <a:gd name="T31" fmla="*/ 86 h 448"/>
                <a:gd name="T32" fmla="*/ 255 w 281"/>
                <a:gd name="T33" fmla="*/ 99 h 448"/>
                <a:gd name="T34" fmla="*/ 275 w 281"/>
                <a:gd name="T35" fmla="*/ 122 h 448"/>
                <a:gd name="T36" fmla="*/ 253 w 281"/>
                <a:gd name="T37" fmla="*/ 136 h 448"/>
                <a:gd name="T38" fmla="*/ 237 w 281"/>
                <a:gd name="T39" fmla="*/ 180 h 448"/>
                <a:gd name="T40" fmla="*/ 164 w 281"/>
                <a:gd name="T41" fmla="*/ 224 h 448"/>
                <a:gd name="T42" fmla="*/ 172 w 281"/>
                <a:gd name="T43" fmla="*/ 258 h 448"/>
                <a:gd name="T44" fmla="*/ 157 w 281"/>
                <a:gd name="T45" fmla="*/ 297 h 448"/>
                <a:gd name="T46" fmla="*/ 133 w 281"/>
                <a:gd name="T47" fmla="*/ 335 h 448"/>
                <a:gd name="T48" fmla="*/ 100 w 281"/>
                <a:gd name="T49" fmla="*/ 353 h 448"/>
                <a:gd name="T50" fmla="*/ 87 w 281"/>
                <a:gd name="T51" fmla="*/ 387 h 448"/>
                <a:gd name="T52" fmla="*/ 50 w 281"/>
                <a:gd name="T53" fmla="*/ 424 h 448"/>
                <a:gd name="T54" fmla="*/ 11 w 281"/>
                <a:gd name="T55" fmla="*/ 441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81" h="448">
                  <a:moveTo>
                    <a:pt x="11" y="441"/>
                  </a:moveTo>
                  <a:cubicBezTo>
                    <a:pt x="0" y="435"/>
                    <a:pt x="13" y="408"/>
                    <a:pt x="17" y="390"/>
                  </a:cubicBezTo>
                  <a:cubicBezTo>
                    <a:pt x="22" y="372"/>
                    <a:pt x="35" y="382"/>
                    <a:pt x="37" y="369"/>
                  </a:cubicBezTo>
                  <a:cubicBezTo>
                    <a:pt x="42" y="327"/>
                    <a:pt x="60" y="330"/>
                    <a:pt x="63" y="314"/>
                  </a:cubicBezTo>
                  <a:cubicBezTo>
                    <a:pt x="66" y="297"/>
                    <a:pt x="78" y="304"/>
                    <a:pt x="84" y="288"/>
                  </a:cubicBezTo>
                  <a:cubicBezTo>
                    <a:pt x="91" y="271"/>
                    <a:pt x="104" y="263"/>
                    <a:pt x="107" y="247"/>
                  </a:cubicBezTo>
                  <a:cubicBezTo>
                    <a:pt x="110" y="231"/>
                    <a:pt x="125" y="232"/>
                    <a:pt x="127" y="210"/>
                  </a:cubicBezTo>
                  <a:cubicBezTo>
                    <a:pt x="128" y="187"/>
                    <a:pt x="161" y="187"/>
                    <a:pt x="159" y="171"/>
                  </a:cubicBezTo>
                  <a:cubicBezTo>
                    <a:pt x="157" y="154"/>
                    <a:pt x="169" y="123"/>
                    <a:pt x="177" y="135"/>
                  </a:cubicBezTo>
                  <a:cubicBezTo>
                    <a:pt x="185" y="146"/>
                    <a:pt x="200" y="123"/>
                    <a:pt x="205" y="102"/>
                  </a:cubicBezTo>
                  <a:cubicBezTo>
                    <a:pt x="210" y="81"/>
                    <a:pt x="192" y="89"/>
                    <a:pt x="198" y="76"/>
                  </a:cubicBezTo>
                  <a:cubicBezTo>
                    <a:pt x="205" y="63"/>
                    <a:pt x="216" y="70"/>
                    <a:pt x="213" y="57"/>
                  </a:cubicBezTo>
                  <a:cubicBezTo>
                    <a:pt x="210" y="44"/>
                    <a:pt x="221" y="21"/>
                    <a:pt x="219" y="10"/>
                  </a:cubicBezTo>
                  <a:cubicBezTo>
                    <a:pt x="218" y="0"/>
                    <a:pt x="231" y="1"/>
                    <a:pt x="240" y="22"/>
                  </a:cubicBezTo>
                  <a:cubicBezTo>
                    <a:pt x="250" y="44"/>
                    <a:pt x="250" y="44"/>
                    <a:pt x="242" y="53"/>
                  </a:cubicBezTo>
                  <a:cubicBezTo>
                    <a:pt x="234" y="63"/>
                    <a:pt x="232" y="86"/>
                    <a:pt x="245" y="86"/>
                  </a:cubicBezTo>
                  <a:cubicBezTo>
                    <a:pt x="258" y="86"/>
                    <a:pt x="258" y="83"/>
                    <a:pt x="255" y="99"/>
                  </a:cubicBezTo>
                  <a:cubicBezTo>
                    <a:pt x="252" y="115"/>
                    <a:pt x="281" y="99"/>
                    <a:pt x="275" y="122"/>
                  </a:cubicBezTo>
                  <a:cubicBezTo>
                    <a:pt x="271" y="133"/>
                    <a:pt x="262" y="127"/>
                    <a:pt x="253" y="136"/>
                  </a:cubicBezTo>
                  <a:cubicBezTo>
                    <a:pt x="245" y="146"/>
                    <a:pt x="258" y="171"/>
                    <a:pt x="237" y="180"/>
                  </a:cubicBezTo>
                  <a:cubicBezTo>
                    <a:pt x="216" y="190"/>
                    <a:pt x="169" y="211"/>
                    <a:pt x="164" y="224"/>
                  </a:cubicBezTo>
                  <a:cubicBezTo>
                    <a:pt x="159" y="237"/>
                    <a:pt x="164" y="250"/>
                    <a:pt x="172" y="258"/>
                  </a:cubicBezTo>
                  <a:cubicBezTo>
                    <a:pt x="180" y="266"/>
                    <a:pt x="169" y="284"/>
                    <a:pt x="157" y="297"/>
                  </a:cubicBezTo>
                  <a:cubicBezTo>
                    <a:pt x="143" y="313"/>
                    <a:pt x="159" y="325"/>
                    <a:pt x="133" y="335"/>
                  </a:cubicBezTo>
                  <a:cubicBezTo>
                    <a:pt x="107" y="345"/>
                    <a:pt x="97" y="336"/>
                    <a:pt x="100" y="353"/>
                  </a:cubicBezTo>
                  <a:cubicBezTo>
                    <a:pt x="104" y="369"/>
                    <a:pt x="100" y="379"/>
                    <a:pt x="87" y="387"/>
                  </a:cubicBezTo>
                  <a:cubicBezTo>
                    <a:pt x="74" y="395"/>
                    <a:pt x="72" y="427"/>
                    <a:pt x="50" y="424"/>
                  </a:cubicBezTo>
                  <a:cubicBezTo>
                    <a:pt x="35" y="423"/>
                    <a:pt x="23" y="448"/>
                    <a:pt x="11" y="441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119" name="Freeform 51"/>
            <p:cNvSpPr>
              <a:spLocks/>
            </p:cNvSpPr>
            <p:nvPr userDrawn="1"/>
          </p:nvSpPr>
          <p:spPr bwMode="auto">
            <a:xfrm>
              <a:off x="6475941" y="3585482"/>
              <a:ext cx="133436" cy="84771"/>
            </a:xfrm>
            <a:custGeom>
              <a:avLst/>
              <a:gdLst>
                <a:gd name="T0" fmla="*/ 29 w 468"/>
                <a:gd name="T1" fmla="*/ 262 h 297"/>
                <a:gd name="T2" fmla="*/ 26 w 468"/>
                <a:gd name="T3" fmla="*/ 249 h 297"/>
                <a:gd name="T4" fmla="*/ 29 w 468"/>
                <a:gd name="T5" fmla="*/ 202 h 297"/>
                <a:gd name="T6" fmla="*/ 53 w 468"/>
                <a:gd name="T7" fmla="*/ 169 h 297"/>
                <a:gd name="T8" fmla="*/ 97 w 468"/>
                <a:gd name="T9" fmla="*/ 156 h 297"/>
                <a:gd name="T10" fmla="*/ 126 w 468"/>
                <a:gd name="T11" fmla="*/ 143 h 297"/>
                <a:gd name="T12" fmla="*/ 165 w 468"/>
                <a:gd name="T13" fmla="*/ 118 h 297"/>
                <a:gd name="T14" fmla="*/ 207 w 468"/>
                <a:gd name="T15" fmla="*/ 80 h 297"/>
                <a:gd name="T16" fmla="*/ 278 w 468"/>
                <a:gd name="T17" fmla="*/ 31 h 297"/>
                <a:gd name="T18" fmla="*/ 345 w 468"/>
                <a:gd name="T19" fmla="*/ 21 h 297"/>
                <a:gd name="T20" fmla="*/ 389 w 468"/>
                <a:gd name="T21" fmla="*/ 15 h 297"/>
                <a:gd name="T22" fmla="*/ 427 w 468"/>
                <a:gd name="T23" fmla="*/ 6 h 297"/>
                <a:gd name="T24" fmla="*/ 450 w 468"/>
                <a:gd name="T25" fmla="*/ 9 h 297"/>
                <a:gd name="T26" fmla="*/ 456 w 468"/>
                <a:gd name="T27" fmla="*/ 24 h 297"/>
                <a:gd name="T28" fmla="*/ 427 w 468"/>
                <a:gd name="T29" fmla="*/ 51 h 297"/>
                <a:gd name="T30" fmla="*/ 370 w 468"/>
                <a:gd name="T31" fmla="*/ 81 h 297"/>
                <a:gd name="T32" fmla="*/ 331 w 468"/>
                <a:gd name="T33" fmla="*/ 101 h 297"/>
                <a:gd name="T34" fmla="*/ 290 w 468"/>
                <a:gd name="T35" fmla="*/ 112 h 297"/>
                <a:gd name="T36" fmla="*/ 261 w 468"/>
                <a:gd name="T37" fmla="*/ 138 h 297"/>
                <a:gd name="T38" fmla="*/ 231 w 468"/>
                <a:gd name="T39" fmla="*/ 163 h 297"/>
                <a:gd name="T40" fmla="*/ 208 w 468"/>
                <a:gd name="T41" fmla="*/ 197 h 297"/>
                <a:gd name="T42" fmla="*/ 171 w 468"/>
                <a:gd name="T43" fmla="*/ 235 h 297"/>
                <a:gd name="T44" fmla="*/ 120 w 468"/>
                <a:gd name="T45" fmla="*/ 261 h 297"/>
                <a:gd name="T46" fmla="*/ 86 w 468"/>
                <a:gd name="T47" fmla="*/ 284 h 297"/>
                <a:gd name="T48" fmla="*/ 14 w 468"/>
                <a:gd name="T49" fmla="*/ 294 h 297"/>
                <a:gd name="T50" fmla="*/ 29 w 468"/>
                <a:gd name="T51" fmla="*/ 262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68" h="297">
                  <a:moveTo>
                    <a:pt x="29" y="262"/>
                  </a:moveTo>
                  <a:cubicBezTo>
                    <a:pt x="41" y="256"/>
                    <a:pt x="31" y="252"/>
                    <a:pt x="26" y="249"/>
                  </a:cubicBezTo>
                  <a:cubicBezTo>
                    <a:pt x="21" y="246"/>
                    <a:pt x="19" y="221"/>
                    <a:pt x="29" y="202"/>
                  </a:cubicBezTo>
                  <a:cubicBezTo>
                    <a:pt x="38" y="185"/>
                    <a:pt x="40" y="176"/>
                    <a:pt x="53" y="169"/>
                  </a:cubicBezTo>
                  <a:cubicBezTo>
                    <a:pt x="66" y="162"/>
                    <a:pt x="84" y="153"/>
                    <a:pt x="97" y="156"/>
                  </a:cubicBezTo>
                  <a:cubicBezTo>
                    <a:pt x="110" y="159"/>
                    <a:pt x="123" y="153"/>
                    <a:pt x="126" y="143"/>
                  </a:cubicBezTo>
                  <a:cubicBezTo>
                    <a:pt x="129" y="133"/>
                    <a:pt x="150" y="120"/>
                    <a:pt x="165" y="118"/>
                  </a:cubicBezTo>
                  <a:cubicBezTo>
                    <a:pt x="180" y="116"/>
                    <a:pt x="188" y="87"/>
                    <a:pt x="207" y="80"/>
                  </a:cubicBezTo>
                  <a:cubicBezTo>
                    <a:pt x="227" y="73"/>
                    <a:pt x="236" y="46"/>
                    <a:pt x="278" y="31"/>
                  </a:cubicBezTo>
                  <a:cubicBezTo>
                    <a:pt x="320" y="16"/>
                    <a:pt x="322" y="30"/>
                    <a:pt x="345" y="21"/>
                  </a:cubicBezTo>
                  <a:cubicBezTo>
                    <a:pt x="368" y="11"/>
                    <a:pt x="374" y="20"/>
                    <a:pt x="389" y="15"/>
                  </a:cubicBezTo>
                  <a:cubicBezTo>
                    <a:pt x="403" y="10"/>
                    <a:pt x="416" y="13"/>
                    <a:pt x="427" y="6"/>
                  </a:cubicBezTo>
                  <a:cubicBezTo>
                    <a:pt x="438" y="0"/>
                    <a:pt x="440" y="16"/>
                    <a:pt x="450" y="9"/>
                  </a:cubicBezTo>
                  <a:cubicBezTo>
                    <a:pt x="459" y="3"/>
                    <a:pt x="468" y="12"/>
                    <a:pt x="456" y="24"/>
                  </a:cubicBezTo>
                  <a:cubicBezTo>
                    <a:pt x="445" y="35"/>
                    <a:pt x="435" y="38"/>
                    <a:pt x="427" y="51"/>
                  </a:cubicBezTo>
                  <a:cubicBezTo>
                    <a:pt x="419" y="64"/>
                    <a:pt x="399" y="77"/>
                    <a:pt x="370" y="81"/>
                  </a:cubicBezTo>
                  <a:cubicBezTo>
                    <a:pt x="341" y="84"/>
                    <a:pt x="337" y="86"/>
                    <a:pt x="331" y="101"/>
                  </a:cubicBezTo>
                  <a:cubicBezTo>
                    <a:pt x="324" y="115"/>
                    <a:pt x="300" y="93"/>
                    <a:pt x="290" y="112"/>
                  </a:cubicBezTo>
                  <a:cubicBezTo>
                    <a:pt x="281" y="132"/>
                    <a:pt x="263" y="127"/>
                    <a:pt x="261" y="138"/>
                  </a:cubicBezTo>
                  <a:cubicBezTo>
                    <a:pt x="260" y="150"/>
                    <a:pt x="232" y="143"/>
                    <a:pt x="231" y="163"/>
                  </a:cubicBezTo>
                  <a:cubicBezTo>
                    <a:pt x="229" y="182"/>
                    <a:pt x="213" y="181"/>
                    <a:pt x="208" y="197"/>
                  </a:cubicBezTo>
                  <a:cubicBezTo>
                    <a:pt x="203" y="214"/>
                    <a:pt x="175" y="211"/>
                    <a:pt x="171" y="235"/>
                  </a:cubicBezTo>
                  <a:cubicBezTo>
                    <a:pt x="166" y="259"/>
                    <a:pt x="133" y="266"/>
                    <a:pt x="120" y="261"/>
                  </a:cubicBezTo>
                  <a:cubicBezTo>
                    <a:pt x="107" y="256"/>
                    <a:pt x="132" y="277"/>
                    <a:pt x="86" y="284"/>
                  </a:cubicBezTo>
                  <a:cubicBezTo>
                    <a:pt x="41" y="291"/>
                    <a:pt x="34" y="290"/>
                    <a:pt x="14" y="294"/>
                  </a:cubicBezTo>
                  <a:cubicBezTo>
                    <a:pt x="0" y="297"/>
                    <a:pt x="3" y="275"/>
                    <a:pt x="29" y="262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120" name="Freeform 52"/>
            <p:cNvSpPr>
              <a:spLocks/>
            </p:cNvSpPr>
            <p:nvPr userDrawn="1"/>
          </p:nvSpPr>
          <p:spPr bwMode="auto">
            <a:xfrm>
              <a:off x="6555157" y="3552395"/>
              <a:ext cx="44801" cy="21374"/>
            </a:xfrm>
            <a:custGeom>
              <a:avLst/>
              <a:gdLst>
                <a:gd name="T0" fmla="*/ 11 w 157"/>
                <a:gd name="T1" fmla="*/ 62 h 75"/>
                <a:gd name="T2" fmla="*/ 32 w 157"/>
                <a:gd name="T3" fmla="*/ 36 h 75"/>
                <a:gd name="T4" fmla="*/ 51 w 157"/>
                <a:gd name="T5" fmla="*/ 23 h 75"/>
                <a:gd name="T6" fmla="*/ 92 w 157"/>
                <a:gd name="T7" fmla="*/ 13 h 75"/>
                <a:gd name="T8" fmla="*/ 121 w 157"/>
                <a:gd name="T9" fmla="*/ 11 h 75"/>
                <a:gd name="T10" fmla="*/ 152 w 157"/>
                <a:gd name="T11" fmla="*/ 39 h 75"/>
                <a:gd name="T12" fmla="*/ 136 w 157"/>
                <a:gd name="T13" fmla="*/ 61 h 75"/>
                <a:gd name="T14" fmla="*/ 91 w 157"/>
                <a:gd name="T15" fmla="*/ 68 h 75"/>
                <a:gd name="T16" fmla="*/ 44 w 157"/>
                <a:gd name="T17" fmla="*/ 63 h 75"/>
                <a:gd name="T18" fmla="*/ 11 w 157"/>
                <a:gd name="T19" fmla="*/ 62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7" h="75">
                  <a:moveTo>
                    <a:pt x="11" y="62"/>
                  </a:moveTo>
                  <a:cubicBezTo>
                    <a:pt x="22" y="51"/>
                    <a:pt x="25" y="46"/>
                    <a:pt x="32" y="36"/>
                  </a:cubicBezTo>
                  <a:cubicBezTo>
                    <a:pt x="38" y="26"/>
                    <a:pt x="40" y="17"/>
                    <a:pt x="51" y="23"/>
                  </a:cubicBezTo>
                  <a:cubicBezTo>
                    <a:pt x="63" y="29"/>
                    <a:pt x="89" y="23"/>
                    <a:pt x="92" y="13"/>
                  </a:cubicBezTo>
                  <a:cubicBezTo>
                    <a:pt x="95" y="3"/>
                    <a:pt x="108" y="0"/>
                    <a:pt x="121" y="11"/>
                  </a:cubicBezTo>
                  <a:cubicBezTo>
                    <a:pt x="134" y="22"/>
                    <a:pt x="157" y="28"/>
                    <a:pt x="152" y="39"/>
                  </a:cubicBezTo>
                  <a:cubicBezTo>
                    <a:pt x="148" y="50"/>
                    <a:pt x="145" y="71"/>
                    <a:pt x="136" y="61"/>
                  </a:cubicBezTo>
                  <a:cubicBezTo>
                    <a:pt x="128" y="52"/>
                    <a:pt x="92" y="62"/>
                    <a:pt x="91" y="68"/>
                  </a:cubicBezTo>
                  <a:cubicBezTo>
                    <a:pt x="89" y="75"/>
                    <a:pt x="63" y="55"/>
                    <a:pt x="44" y="63"/>
                  </a:cubicBezTo>
                  <a:cubicBezTo>
                    <a:pt x="24" y="72"/>
                    <a:pt x="0" y="74"/>
                    <a:pt x="11" y="62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121" name="Freeform 53"/>
            <p:cNvSpPr>
              <a:spLocks/>
            </p:cNvSpPr>
            <p:nvPr userDrawn="1"/>
          </p:nvSpPr>
          <p:spPr bwMode="auto">
            <a:xfrm>
              <a:off x="6351803" y="3569542"/>
              <a:ext cx="128364" cy="44438"/>
            </a:xfrm>
            <a:custGeom>
              <a:avLst/>
              <a:gdLst>
                <a:gd name="T0" fmla="*/ 9 w 450"/>
                <a:gd name="T1" fmla="*/ 79 h 156"/>
                <a:gd name="T2" fmla="*/ 20 w 450"/>
                <a:gd name="T3" fmla="*/ 59 h 156"/>
                <a:gd name="T4" fmla="*/ 39 w 450"/>
                <a:gd name="T5" fmla="*/ 51 h 156"/>
                <a:gd name="T6" fmla="*/ 64 w 450"/>
                <a:gd name="T7" fmla="*/ 38 h 156"/>
                <a:gd name="T8" fmla="*/ 82 w 450"/>
                <a:gd name="T9" fmla="*/ 46 h 156"/>
                <a:gd name="T10" fmla="*/ 112 w 450"/>
                <a:gd name="T11" fmla="*/ 57 h 156"/>
                <a:gd name="T12" fmla="*/ 139 w 450"/>
                <a:gd name="T13" fmla="*/ 57 h 156"/>
                <a:gd name="T14" fmla="*/ 181 w 450"/>
                <a:gd name="T15" fmla="*/ 55 h 156"/>
                <a:gd name="T16" fmla="*/ 212 w 450"/>
                <a:gd name="T17" fmla="*/ 56 h 156"/>
                <a:gd name="T18" fmla="*/ 246 w 450"/>
                <a:gd name="T19" fmla="*/ 67 h 156"/>
                <a:gd name="T20" fmla="*/ 272 w 450"/>
                <a:gd name="T21" fmla="*/ 72 h 156"/>
                <a:gd name="T22" fmla="*/ 294 w 450"/>
                <a:gd name="T23" fmla="*/ 69 h 156"/>
                <a:gd name="T24" fmla="*/ 318 w 450"/>
                <a:gd name="T25" fmla="*/ 52 h 156"/>
                <a:gd name="T26" fmla="*/ 373 w 450"/>
                <a:gd name="T27" fmla="*/ 45 h 156"/>
                <a:gd name="T28" fmla="*/ 420 w 450"/>
                <a:gd name="T29" fmla="*/ 30 h 156"/>
                <a:gd name="T30" fmla="*/ 397 w 450"/>
                <a:gd name="T31" fmla="*/ 22 h 156"/>
                <a:gd name="T32" fmla="*/ 420 w 450"/>
                <a:gd name="T33" fmla="*/ 3 h 156"/>
                <a:gd name="T34" fmla="*/ 445 w 450"/>
                <a:gd name="T35" fmla="*/ 25 h 156"/>
                <a:gd name="T36" fmla="*/ 439 w 450"/>
                <a:gd name="T37" fmla="*/ 58 h 156"/>
                <a:gd name="T38" fmla="*/ 419 w 450"/>
                <a:gd name="T39" fmla="*/ 74 h 156"/>
                <a:gd name="T40" fmla="*/ 392 w 450"/>
                <a:gd name="T41" fmla="*/ 94 h 156"/>
                <a:gd name="T42" fmla="*/ 375 w 450"/>
                <a:gd name="T43" fmla="*/ 110 h 156"/>
                <a:gd name="T44" fmla="*/ 341 w 450"/>
                <a:gd name="T45" fmla="*/ 117 h 156"/>
                <a:gd name="T46" fmla="*/ 304 w 450"/>
                <a:gd name="T47" fmla="*/ 124 h 156"/>
                <a:gd name="T48" fmla="*/ 260 w 450"/>
                <a:gd name="T49" fmla="*/ 124 h 156"/>
                <a:gd name="T50" fmla="*/ 218 w 450"/>
                <a:gd name="T51" fmla="*/ 142 h 156"/>
                <a:gd name="T52" fmla="*/ 188 w 450"/>
                <a:gd name="T53" fmla="*/ 147 h 156"/>
                <a:gd name="T54" fmla="*/ 138 w 450"/>
                <a:gd name="T55" fmla="*/ 143 h 156"/>
                <a:gd name="T56" fmla="*/ 92 w 450"/>
                <a:gd name="T57" fmla="*/ 119 h 156"/>
                <a:gd name="T58" fmla="*/ 50 w 450"/>
                <a:gd name="T59" fmla="*/ 124 h 156"/>
                <a:gd name="T60" fmla="*/ 22 w 450"/>
                <a:gd name="T61" fmla="*/ 115 h 156"/>
                <a:gd name="T62" fmla="*/ 11 w 450"/>
                <a:gd name="T63" fmla="*/ 102 h 156"/>
                <a:gd name="T64" fmla="*/ 9 w 450"/>
                <a:gd name="T65" fmla="*/ 79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50" h="156">
                  <a:moveTo>
                    <a:pt x="9" y="79"/>
                  </a:moveTo>
                  <a:cubicBezTo>
                    <a:pt x="0" y="68"/>
                    <a:pt x="23" y="74"/>
                    <a:pt x="20" y="59"/>
                  </a:cubicBezTo>
                  <a:cubicBezTo>
                    <a:pt x="17" y="45"/>
                    <a:pt x="40" y="66"/>
                    <a:pt x="39" y="51"/>
                  </a:cubicBezTo>
                  <a:cubicBezTo>
                    <a:pt x="39" y="36"/>
                    <a:pt x="57" y="44"/>
                    <a:pt x="64" y="38"/>
                  </a:cubicBezTo>
                  <a:cubicBezTo>
                    <a:pt x="70" y="31"/>
                    <a:pt x="72" y="49"/>
                    <a:pt x="82" y="46"/>
                  </a:cubicBezTo>
                  <a:cubicBezTo>
                    <a:pt x="91" y="42"/>
                    <a:pt x="102" y="65"/>
                    <a:pt x="112" y="57"/>
                  </a:cubicBezTo>
                  <a:cubicBezTo>
                    <a:pt x="122" y="48"/>
                    <a:pt x="132" y="66"/>
                    <a:pt x="139" y="57"/>
                  </a:cubicBezTo>
                  <a:cubicBezTo>
                    <a:pt x="145" y="47"/>
                    <a:pt x="170" y="66"/>
                    <a:pt x="181" y="55"/>
                  </a:cubicBezTo>
                  <a:cubicBezTo>
                    <a:pt x="192" y="44"/>
                    <a:pt x="202" y="45"/>
                    <a:pt x="212" y="56"/>
                  </a:cubicBezTo>
                  <a:cubicBezTo>
                    <a:pt x="222" y="68"/>
                    <a:pt x="241" y="59"/>
                    <a:pt x="246" y="67"/>
                  </a:cubicBezTo>
                  <a:cubicBezTo>
                    <a:pt x="251" y="76"/>
                    <a:pt x="269" y="66"/>
                    <a:pt x="272" y="72"/>
                  </a:cubicBezTo>
                  <a:cubicBezTo>
                    <a:pt x="276" y="79"/>
                    <a:pt x="294" y="82"/>
                    <a:pt x="294" y="69"/>
                  </a:cubicBezTo>
                  <a:cubicBezTo>
                    <a:pt x="293" y="56"/>
                    <a:pt x="298" y="59"/>
                    <a:pt x="318" y="52"/>
                  </a:cubicBezTo>
                  <a:cubicBezTo>
                    <a:pt x="337" y="45"/>
                    <a:pt x="351" y="55"/>
                    <a:pt x="373" y="45"/>
                  </a:cubicBezTo>
                  <a:cubicBezTo>
                    <a:pt x="396" y="36"/>
                    <a:pt x="424" y="38"/>
                    <a:pt x="420" y="30"/>
                  </a:cubicBezTo>
                  <a:cubicBezTo>
                    <a:pt x="412" y="11"/>
                    <a:pt x="409" y="27"/>
                    <a:pt x="397" y="22"/>
                  </a:cubicBezTo>
                  <a:cubicBezTo>
                    <a:pt x="390" y="19"/>
                    <a:pt x="402" y="0"/>
                    <a:pt x="420" y="3"/>
                  </a:cubicBezTo>
                  <a:cubicBezTo>
                    <a:pt x="438" y="6"/>
                    <a:pt x="443" y="14"/>
                    <a:pt x="445" y="25"/>
                  </a:cubicBezTo>
                  <a:cubicBezTo>
                    <a:pt x="446" y="37"/>
                    <a:pt x="450" y="68"/>
                    <a:pt x="439" y="58"/>
                  </a:cubicBezTo>
                  <a:cubicBezTo>
                    <a:pt x="427" y="48"/>
                    <a:pt x="431" y="87"/>
                    <a:pt x="419" y="74"/>
                  </a:cubicBezTo>
                  <a:cubicBezTo>
                    <a:pt x="408" y="61"/>
                    <a:pt x="421" y="110"/>
                    <a:pt x="392" y="94"/>
                  </a:cubicBezTo>
                  <a:cubicBezTo>
                    <a:pt x="380" y="87"/>
                    <a:pt x="395" y="117"/>
                    <a:pt x="375" y="110"/>
                  </a:cubicBezTo>
                  <a:cubicBezTo>
                    <a:pt x="364" y="105"/>
                    <a:pt x="373" y="135"/>
                    <a:pt x="341" y="117"/>
                  </a:cubicBezTo>
                  <a:cubicBezTo>
                    <a:pt x="330" y="111"/>
                    <a:pt x="327" y="138"/>
                    <a:pt x="304" y="124"/>
                  </a:cubicBezTo>
                  <a:cubicBezTo>
                    <a:pt x="281" y="109"/>
                    <a:pt x="274" y="105"/>
                    <a:pt x="260" y="124"/>
                  </a:cubicBezTo>
                  <a:cubicBezTo>
                    <a:pt x="245" y="144"/>
                    <a:pt x="226" y="144"/>
                    <a:pt x="218" y="142"/>
                  </a:cubicBezTo>
                  <a:cubicBezTo>
                    <a:pt x="209" y="141"/>
                    <a:pt x="203" y="155"/>
                    <a:pt x="188" y="147"/>
                  </a:cubicBezTo>
                  <a:cubicBezTo>
                    <a:pt x="174" y="139"/>
                    <a:pt x="154" y="156"/>
                    <a:pt x="138" y="143"/>
                  </a:cubicBezTo>
                  <a:cubicBezTo>
                    <a:pt x="121" y="130"/>
                    <a:pt x="92" y="119"/>
                    <a:pt x="92" y="119"/>
                  </a:cubicBezTo>
                  <a:cubicBezTo>
                    <a:pt x="69" y="111"/>
                    <a:pt x="63" y="123"/>
                    <a:pt x="50" y="124"/>
                  </a:cubicBezTo>
                  <a:cubicBezTo>
                    <a:pt x="37" y="126"/>
                    <a:pt x="37" y="108"/>
                    <a:pt x="22" y="115"/>
                  </a:cubicBezTo>
                  <a:cubicBezTo>
                    <a:pt x="7" y="121"/>
                    <a:pt x="9" y="108"/>
                    <a:pt x="11" y="102"/>
                  </a:cubicBezTo>
                  <a:cubicBezTo>
                    <a:pt x="12" y="95"/>
                    <a:pt x="14" y="85"/>
                    <a:pt x="9" y="79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122" name="Freeform 54"/>
            <p:cNvSpPr>
              <a:spLocks/>
            </p:cNvSpPr>
            <p:nvPr userDrawn="1"/>
          </p:nvSpPr>
          <p:spPr bwMode="auto">
            <a:xfrm>
              <a:off x="6323305" y="3631128"/>
              <a:ext cx="71850" cy="42748"/>
            </a:xfrm>
            <a:custGeom>
              <a:avLst/>
              <a:gdLst>
                <a:gd name="T0" fmla="*/ 33 w 252"/>
                <a:gd name="T1" fmla="*/ 26 h 150"/>
                <a:gd name="T2" fmla="*/ 70 w 252"/>
                <a:gd name="T3" fmla="*/ 8 h 150"/>
                <a:gd name="T4" fmla="*/ 132 w 252"/>
                <a:gd name="T5" fmla="*/ 6 h 150"/>
                <a:gd name="T6" fmla="*/ 179 w 252"/>
                <a:gd name="T7" fmla="*/ 20 h 150"/>
                <a:gd name="T8" fmla="*/ 207 w 252"/>
                <a:gd name="T9" fmla="*/ 31 h 150"/>
                <a:gd name="T10" fmla="*/ 224 w 252"/>
                <a:gd name="T11" fmla="*/ 67 h 150"/>
                <a:gd name="T12" fmla="*/ 250 w 252"/>
                <a:gd name="T13" fmla="*/ 99 h 150"/>
                <a:gd name="T14" fmla="*/ 227 w 252"/>
                <a:gd name="T15" fmla="*/ 132 h 150"/>
                <a:gd name="T16" fmla="*/ 195 w 252"/>
                <a:gd name="T17" fmla="*/ 147 h 150"/>
                <a:gd name="T18" fmla="*/ 159 w 252"/>
                <a:gd name="T19" fmla="*/ 120 h 150"/>
                <a:gd name="T20" fmla="*/ 137 w 252"/>
                <a:gd name="T21" fmla="*/ 100 h 150"/>
                <a:gd name="T22" fmla="*/ 88 w 252"/>
                <a:gd name="T23" fmla="*/ 71 h 150"/>
                <a:gd name="T24" fmla="*/ 58 w 252"/>
                <a:gd name="T25" fmla="*/ 70 h 150"/>
                <a:gd name="T26" fmla="*/ 33 w 252"/>
                <a:gd name="T27" fmla="*/ 26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2" h="150">
                  <a:moveTo>
                    <a:pt x="33" y="26"/>
                  </a:moveTo>
                  <a:cubicBezTo>
                    <a:pt x="42" y="19"/>
                    <a:pt x="59" y="3"/>
                    <a:pt x="70" y="8"/>
                  </a:cubicBezTo>
                  <a:cubicBezTo>
                    <a:pt x="82" y="13"/>
                    <a:pt x="112" y="0"/>
                    <a:pt x="132" y="6"/>
                  </a:cubicBezTo>
                  <a:cubicBezTo>
                    <a:pt x="152" y="12"/>
                    <a:pt x="161" y="30"/>
                    <a:pt x="179" y="20"/>
                  </a:cubicBezTo>
                  <a:cubicBezTo>
                    <a:pt x="197" y="10"/>
                    <a:pt x="205" y="12"/>
                    <a:pt x="207" y="31"/>
                  </a:cubicBezTo>
                  <a:cubicBezTo>
                    <a:pt x="209" y="51"/>
                    <a:pt x="224" y="52"/>
                    <a:pt x="224" y="67"/>
                  </a:cubicBezTo>
                  <a:cubicBezTo>
                    <a:pt x="224" y="82"/>
                    <a:pt x="248" y="80"/>
                    <a:pt x="250" y="99"/>
                  </a:cubicBezTo>
                  <a:cubicBezTo>
                    <a:pt x="252" y="119"/>
                    <a:pt x="239" y="125"/>
                    <a:pt x="227" y="132"/>
                  </a:cubicBezTo>
                  <a:cubicBezTo>
                    <a:pt x="216" y="139"/>
                    <a:pt x="211" y="150"/>
                    <a:pt x="195" y="147"/>
                  </a:cubicBezTo>
                  <a:cubicBezTo>
                    <a:pt x="179" y="144"/>
                    <a:pt x="152" y="130"/>
                    <a:pt x="159" y="120"/>
                  </a:cubicBezTo>
                  <a:cubicBezTo>
                    <a:pt x="165" y="110"/>
                    <a:pt x="160" y="108"/>
                    <a:pt x="137" y="100"/>
                  </a:cubicBezTo>
                  <a:cubicBezTo>
                    <a:pt x="115" y="92"/>
                    <a:pt x="90" y="81"/>
                    <a:pt x="88" y="71"/>
                  </a:cubicBezTo>
                  <a:cubicBezTo>
                    <a:pt x="87" y="62"/>
                    <a:pt x="82" y="80"/>
                    <a:pt x="58" y="70"/>
                  </a:cubicBezTo>
                  <a:cubicBezTo>
                    <a:pt x="33" y="60"/>
                    <a:pt x="0" y="49"/>
                    <a:pt x="33" y="26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123" name="Freeform 55"/>
            <p:cNvSpPr>
              <a:spLocks/>
            </p:cNvSpPr>
            <p:nvPr userDrawn="1"/>
          </p:nvSpPr>
          <p:spPr bwMode="auto">
            <a:xfrm>
              <a:off x="6198081" y="3570629"/>
              <a:ext cx="42989" cy="38280"/>
            </a:xfrm>
            <a:custGeom>
              <a:avLst/>
              <a:gdLst>
                <a:gd name="T0" fmla="*/ 5 w 151"/>
                <a:gd name="T1" fmla="*/ 40 h 134"/>
                <a:gd name="T2" fmla="*/ 34 w 151"/>
                <a:gd name="T3" fmla="*/ 24 h 134"/>
                <a:gd name="T4" fmla="*/ 71 w 151"/>
                <a:gd name="T5" fmla="*/ 12 h 134"/>
                <a:gd name="T6" fmla="*/ 115 w 151"/>
                <a:gd name="T7" fmla="*/ 21 h 134"/>
                <a:gd name="T8" fmla="*/ 146 w 151"/>
                <a:gd name="T9" fmla="*/ 49 h 134"/>
                <a:gd name="T10" fmla="*/ 130 w 151"/>
                <a:gd name="T11" fmla="*/ 72 h 134"/>
                <a:gd name="T12" fmla="*/ 116 w 151"/>
                <a:gd name="T13" fmla="*/ 85 h 134"/>
                <a:gd name="T14" fmla="*/ 98 w 151"/>
                <a:gd name="T15" fmla="*/ 98 h 134"/>
                <a:gd name="T16" fmla="*/ 80 w 151"/>
                <a:gd name="T17" fmla="*/ 127 h 134"/>
                <a:gd name="T18" fmla="*/ 60 w 151"/>
                <a:gd name="T19" fmla="*/ 106 h 134"/>
                <a:gd name="T20" fmla="*/ 26 w 151"/>
                <a:gd name="T21" fmla="*/ 61 h 134"/>
                <a:gd name="T22" fmla="*/ 5 w 151"/>
                <a:gd name="T23" fmla="*/ 40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1" h="134">
                  <a:moveTo>
                    <a:pt x="5" y="40"/>
                  </a:moveTo>
                  <a:cubicBezTo>
                    <a:pt x="10" y="30"/>
                    <a:pt x="11" y="24"/>
                    <a:pt x="34" y="24"/>
                  </a:cubicBezTo>
                  <a:cubicBezTo>
                    <a:pt x="56" y="24"/>
                    <a:pt x="60" y="23"/>
                    <a:pt x="71" y="12"/>
                  </a:cubicBezTo>
                  <a:cubicBezTo>
                    <a:pt x="82" y="0"/>
                    <a:pt x="99" y="8"/>
                    <a:pt x="115" y="21"/>
                  </a:cubicBezTo>
                  <a:cubicBezTo>
                    <a:pt x="131" y="34"/>
                    <a:pt x="141" y="36"/>
                    <a:pt x="146" y="49"/>
                  </a:cubicBezTo>
                  <a:cubicBezTo>
                    <a:pt x="151" y="62"/>
                    <a:pt x="132" y="77"/>
                    <a:pt x="130" y="72"/>
                  </a:cubicBezTo>
                  <a:cubicBezTo>
                    <a:pt x="128" y="67"/>
                    <a:pt x="128" y="94"/>
                    <a:pt x="116" y="85"/>
                  </a:cubicBezTo>
                  <a:cubicBezTo>
                    <a:pt x="103" y="75"/>
                    <a:pt x="111" y="91"/>
                    <a:pt x="98" y="98"/>
                  </a:cubicBezTo>
                  <a:cubicBezTo>
                    <a:pt x="65" y="116"/>
                    <a:pt x="100" y="133"/>
                    <a:pt x="80" y="127"/>
                  </a:cubicBezTo>
                  <a:cubicBezTo>
                    <a:pt x="72" y="125"/>
                    <a:pt x="56" y="134"/>
                    <a:pt x="60" y="106"/>
                  </a:cubicBezTo>
                  <a:cubicBezTo>
                    <a:pt x="65" y="79"/>
                    <a:pt x="44" y="61"/>
                    <a:pt x="26" y="61"/>
                  </a:cubicBezTo>
                  <a:cubicBezTo>
                    <a:pt x="14" y="61"/>
                    <a:pt x="0" y="50"/>
                    <a:pt x="5" y="40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124" name="Freeform 56"/>
            <p:cNvSpPr>
              <a:spLocks/>
            </p:cNvSpPr>
            <p:nvPr userDrawn="1"/>
          </p:nvSpPr>
          <p:spPr bwMode="auto">
            <a:xfrm>
              <a:off x="6233945" y="3582101"/>
              <a:ext cx="33691" cy="30189"/>
            </a:xfrm>
            <a:custGeom>
              <a:avLst/>
              <a:gdLst>
                <a:gd name="T0" fmla="*/ 61 w 118"/>
                <a:gd name="T1" fmla="*/ 7 h 106"/>
                <a:gd name="T2" fmla="*/ 34 w 118"/>
                <a:gd name="T3" fmla="*/ 28 h 106"/>
                <a:gd name="T4" fmla="*/ 30 w 118"/>
                <a:gd name="T5" fmla="*/ 71 h 106"/>
                <a:gd name="T6" fmla="*/ 0 w 118"/>
                <a:gd name="T7" fmla="*/ 81 h 106"/>
                <a:gd name="T8" fmla="*/ 21 w 118"/>
                <a:gd name="T9" fmla="*/ 92 h 106"/>
                <a:gd name="T10" fmla="*/ 50 w 118"/>
                <a:gd name="T11" fmla="*/ 96 h 106"/>
                <a:gd name="T12" fmla="*/ 81 w 118"/>
                <a:gd name="T13" fmla="*/ 98 h 106"/>
                <a:gd name="T14" fmla="*/ 91 w 118"/>
                <a:gd name="T15" fmla="*/ 73 h 106"/>
                <a:gd name="T16" fmla="*/ 105 w 118"/>
                <a:gd name="T17" fmla="*/ 39 h 106"/>
                <a:gd name="T18" fmla="*/ 94 w 118"/>
                <a:gd name="T19" fmla="*/ 8 h 106"/>
                <a:gd name="T20" fmla="*/ 61 w 118"/>
                <a:gd name="T21" fmla="*/ 7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8" h="106">
                  <a:moveTo>
                    <a:pt x="61" y="7"/>
                  </a:moveTo>
                  <a:cubicBezTo>
                    <a:pt x="45" y="13"/>
                    <a:pt x="30" y="14"/>
                    <a:pt x="34" y="28"/>
                  </a:cubicBezTo>
                  <a:cubicBezTo>
                    <a:pt x="37" y="43"/>
                    <a:pt x="45" y="69"/>
                    <a:pt x="30" y="71"/>
                  </a:cubicBezTo>
                  <a:cubicBezTo>
                    <a:pt x="16" y="72"/>
                    <a:pt x="0" y="72"/>
                    <a:pt x="0" y="81"/>
                  </a:cubicBezTo>
                  <a:cubicBezTo>
                    <a:pt x="0" y="89"/>
                    <a:pt x="9" y="87"/>
                    <a:pt x="21" y="92"/>
                  </a:cubicBezTo>
                  <a:cubicBezTo>
                    <a:pt x="32" y="97"/>
                    <a:pt x="35" y="90"/>
                    <a:pt x="50" y="96"/>
                  </a:cubicBezTo>
                  <a:cubicBezTo>
                    <a:pt x="65" y="103"/>
                    <a:pt x="62" y="106"/>
                    <a:pt x="81" y="98"/>
                  </a:cubicBezTo>
                  <a:cubicBezTo>
                    <a:pt x="101" y="89"/>
                    <a:pt x="84" y="86"/>
                    <a:pt x="91" y="73"/>
                  </a:cubicBezTo>
                  <a:cubicBezTo>
                    <a:pt x="97" y="60"/>
                    <a:pt x="92" y="45"/>
                    <a:pt x="105" y="39"/>
                  </a:cubicBezTo>
                  <a:cubicBezTo>
                    <a:pt x="118" y="32"/>
                    <a:pt x="110" y="10"/>
                    <a:pt x="94" y="8"/>
                  </a:cubicBezTo>
                  <a:cubicBezTo>
                    <a:pt x="77" y="7"/>
                    <a:pt x="77" y="0"/>
                    <a:pt x="61" y="7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125" name="Freeform 57"/>
            <p:cNvSpPr>
              <a:spLocks/>
            </p:cNvSpPr>
            <p:nvPr userDrawn="1"/>
          </p:nvSpPr>
          <p:spPr bwMode="auto">
            <a:xfrm>
              <a:off x="6266791" y="3574614"/>
              <a:ext cx="79337" cy="46853"/>
            </a:xfrm>
            <a:custGeom>
              <a:avLst/>
              <a:gdLst>
                <a:gd name="T0" fmla="*/ 18 w 278"/>
                <a:gd name="T1" fmla="*/ 96 h 164"/>
                <a:gd name="T2" fmla="*/ 18 w 278"/>
                <a:gd name="T3" fmla="*/ 69 h 164"/>
                <a:gd name="T4" fmla="*/ 55 w 278"/>
                <a:gd name="T5" fmla="*/ 42 h 164"/>
                <a:gd name="T6" fmla="*/ 104 w 278"/>
                <a:gd name="T7" fmla="*/ 53 h 164"/>
                <a:gd name="T8" fmla="*/ 133 w 278"/>
                <a:gd name="T9" fmla="*/ 85 h 164"/>
                <a:gd name="T10" fmla="*/ 168 w 278"/>
                <a:gd name="T11" fmla="*/ 62 h 164"/>
                <a:gd name="T12" fmla="*/ 143 w 278"/>
                <a:gd name="T13" fmla="*/ 53 h 164"/>
                <a:gd name="T14" fmla="*/ 123 w 278"/>
                <a:gd name="T15" fmla="*/ 20 h 164"/>
                <a:gd name="T16" fmla="*/ 156 w 278"/>
                <a:gd name="T17" fmla="*/ 15 h 164"/>
                <a:gd name="T18" fmla="*/ 200 w 278"/>
                <a:gd name="T19" fmla="*/ 20 h 164"/>
                <a:gd name="T20" fmla="*/ 205 w 278"/>
                <a:gd name="T21" fmla="*/ 39 h 164"/>
                <a:gd name="T22" fmla="*/ 236 w 278"/>
                <a:gd name="T23" fmla="*/ 42 h 164"/>
                <a:gd name="T24" fmla="*/ 265 w 278"/>
                <a:gd name="T25" fmla="*/ 52 h 164"/>
                <a:gd name="T26" fmla="*/ 257 w 278"/>
                <a:gd name="T27" fmla="*/ 76 h 164"/>
                <a:gd name="T28" fmla="*/ 262 w 278"/>
                <a:gd name="T29" fmla="*/ 92 h 164"/>
                <a:gd name="T30" fmla="*/ 226 w 278"/>
                <a:gd name="T31" fmla="*/ 89 h 164"/>
                <a:gd name="T32" fmla="*/ 222 w 278"/>
                <a:gd name="T33" fmla="*/ 104 h 164"/>
                <a:gd name="T34" fmla="*/ 228 w 278"/>
                <a:gd name="T35" fmla="*/ 114 h 164"/>
                <a:gd name="T36" fmla="*/ 183 w 278"/>
                <a:gd name="T37" fmla="*/ 119 h 164"/>
                <a:gd name="T38" fmla="*/ 170 w 278"/>
                <a:gd name="T39" fmla="*/ 114 h 164"/>
                <a:gd name="T40" fmla="*/ 139 w 278"/>
                <a:gd name="T41" fmla="*/ 128 h 164"/>
                <a:gd name="T42" fmla="*/ 114 w 278"/>
                <a:gd name="T43" fmla="*/ 132 h 164"/>
                <a:gd name="T44" fmla="*/ 72 w 278"/>
                <a:gd name="T45" fmla="*/ 152 h 164"/>
                <a:gd name="T46" fmla="*/ 40 w 278"/>
                <a:gd name="T47" fmla="*/ 149 h 164"/>
                <a:gd name="T48" fmla="*/ 8 w 278"/>
                <a:gd name="T49" fmla="*/ 117 h 164"/>
                <a:gd name="T50" fmla="*/ 18 w 278"/>
                <a:gd name="T51" fmla="*/ 96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78" h="164">
                  <a:moveTo>
                    <a:pt x="18" y="96"/>
                  </a:moveTo>
                  <a:cubicBezTo>
                    <a:pt x="25" y="82"/>
                    <a:pt x="0" y="82"/>
                    <a:pt x="18" y="69"/>
                  </a:cubicBezTo>
                  <a:cubicBezTo>
                    <a:pt x="36" y="55"/>
                    <a:pt x="39" y="37"/>
                    <a:pt x="55" y="42"/>
                  </a:cubicBezTo>
                  <a:cubicBezTo>
                    <a:pt x="71" y="47"/>
                    <a:pt x="92" y="32"/>
                    <a:pt x="104" y="53"/>
                  </a:cubicBezTo>
                  <a:cubicBezTo>
                    <a:pt x="116" y="74"/>
                    <a:pt x="122" y="95"/>
                    <a:pt x="133" y="85"/>
                  </a:cubicBezTo>
                  <a:cubicBezTo>
                    <a:pt x="145" y="75"/>
                    <a:pt x="186" y="80"/>
                    <a:pt x="168" y="62"/>
                  </a:cubicBezTo>
                  <a:cubicBezTo>
                    <a:pt x="150" y="44"/>
                    <a:pt x="161" y="65"/>
                    <a:pt x="143" y="53"/>
                  </a:cubicBezTo>
                  <a:cubicBezTo>
                    <a:pt x="125" y="40"/>
                    <a:pt x="114" y="32"/>
                    <a:pt x="123" y="20"/>
                  </a:cubicBezTo>
                  <a:cubicBezTo>
                    <a:pt x="133" y="9"/>
                    <a:pt x="148" y="20"/>
                    <a:pt x="156" y="15"/>
                  </a:cubicBezTo>
                  <a:cubicBezTo>
                    <a:pt x="164" y="10"/>
                    <a:pt x="203" y="0"/>
                    <a:pt x="200" y="20"/>
                  </a:cubicBezTo>
                  <a:cubicBezTo>
                    <a:pt x="197" y="39"/>
                    <a:pt x="195" y="50"/>
                    <a:pt x="205" y="39"/>
                  </a:cubicBezTo>
                  <a:cubicBezTo>
                    <a:pt x="215" y="27"/>
                    <a:pt x="231" y="47"/>
                    <a:pt x="236" y="42"/>
                  </a:cubicBezTo>
                  <a:cubicBezTo>
                    <a:pt x="241" y="37"/>
                    <a:pt x="262" y="29"/>
                    <a:pt x="265" y="52"/>
                  </a:cubicBezTo>
                  <a:cubicBezTo>
                    <a:pt x="269" y="74"/>
                    <a:pt x="247" y="84"/>
                    <a:pt x="257" y="76"/>
                  </a:cubicBezTo>
                  <a:cubicBezTo>
                    <a:pt x="278" y="60"/>
                    <a:pt x="275" y="90"/>
                    <a:pt x="262" y="92"/>
                  </a:cubicBezTo>
                  <a:cubicBezTo>
                    <a:pt x="238" y="95"/>
                    <a:pt x="249" y="78"/>
                    <a:pt x="226" y="89"/>
                  </a:cubicBezTo>
                  <a:cubicBezTo>
                    <a:pt x="209" y="98"/>
                    <a:pt x="201" y="102"/>
                    <a:pt x="222" y="104"/>
                  </a:cubicBezTo>
                  <a:cubicBezTo>
                    <a:pt x="243" y="105"/>
                    <a:pt x="253" y="107"/>
                    <a:pt x="228" y="114"/>
                  </a:cubicBezTo>
                  <a:cubicBezTo>
                    <a:pt x="204" y="120"/>
                    <a:pt x="191" y="132"/>
                    <a:pt x="183" y="119"/>
                  </a:cubicBezTo>
                  <a:cubicBezTo>
                    <a:pt x="175" y="106"/>
                    <a:pt x="191" y="88"/>
                    <a:pt x="170" y="114"/>
                  </a:cubicBezTo>
                  <a:cubicBezTo>
                    <a:pt x="149" y="140"/>
                    <a:pt x="149" y="118"/>
                    <a:pt x="139" y="128"/>
                  </a:cubicBezTo>
                  <a:cubicBezTo>
                    <a:pt x="129" y="137"/>
                    <a:pt x="122" y="121"/>
                    <a:pt x="114" y="132"/>
                  </a:cubicBezTo>
                  <a:cubicBezTo>
                    <a:pt x="106" y="144"/>
                    <a:pt x="76" y="164"/>
                    <a:pt x="72" y="152"/>
                  </a:cubicBezTo>
                  <a:cubicBezTo>
                    <a:pt x="69" y="141"/>
                    <a:pt x="56" y="160"/>
                    <a:pt x="40" y="149"/>
                  </a:cubicBezTo>
                  <a:cubicBezTo>
                    <a:pt x="23" y="138"/>
                    <a:pt x="0" y="130"/>
                    <a:pt x="8" y="117"/>
                  </a:cubicBezTo>
                  <a:cubicBezTo>
                    <a:pt x="16" y="104"/>
                    <a:pt x="15" y="102"/>
                    <a:pt x="18" y="96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126" name="Freeform 58"/>
            <p:cNvSpPr>
              <a:spLocks/>
            </p:cNvSpPr>
            <p:nvPr userDrawn="1"/>
          </p:nvSpPr>
          <p:spPr bwMode="auto">
            <a:xfrm>
              <a:off x="6139635" y="3518704"/>
              <a:ext cx="51804" cy="21978"/>
            </a:xfrm>
            <a:custGeom>
              <a:avLst/>
              <a:gdLst>
                <a:gd name="T0" fmla="*/ 10 w 182"/>
                <a:gd name="T1" fmla="*/ 66 h 77"/>
                <a:gd name="T2" fmla="*/ 22 w 182"/>
                <a:gd name="T3" fmla="*/ 26 h 77"/>
                <a:gd name="T4" fmla="*/ 91 w 182"/>
                <a:gd name="T5" fmla="*/ 13 h 77"/>
                <a:gd name="T6" fmla="*/ 131 w 182"/>
                <a:gd name="T7" fmla="*/ 8 h 77"/>
                <a:gd name="T8" fmla="*/ 177 w 182"/>
                <a:gd name="T9" fmla="*/ 16 h 77"/>
                <a:gd name="T10" fmla="*/ 162 w 182"/>
                <a:gd name="T11" fmla="*/ 29 h 77"/>
                <a:gd name="T12" fmla="*/ 146 w 182"/>
                <a:gd name="T13" fmla="*/ 45 h 77"/>
                <a:gd name="T14" fmla="*/ 112 w 182"/>
                <a:gd name="T15" fmla="*/ 52 h 77"/>
                <a:gd name="T16" fmla="*/ 75 w 182"/>
                <a:gd name="T17" fmla="*/ 68 h 77"/>
                <a:gd name="T18" fmla="*/ 41 w 182"/>
                <a:gd name="T19" fmla="*/ 67 h 77"/>
                <a:gd name="T20" fmla="*/ 10 w 182"/>
                <a:gd name="T21" fmla="*/ 66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2" h="77">
                  <a:moveTo>
                    <a:pt x="10" y="66"/>
                  </a:moveTo>
                  <a:cubicBezTo>
                    <a:pt x="26" y="40"/>
                    <a:pt x="0" y="45"/>
                    <a:pt x="22" y="26"/>
                  </a:cubicBezTo>
                  <a:cubicBezTo>
                    <a:pt x="36" y="16"/>
                    <a:pt x="71" y="20"/>
                    <a:pt x="91" y="13"/>
                  </a:cubicBezTo>
                  <a:cubicBezTo>
                    <a:pt x="110" y="7"/>
                    <a:pt x="105" y="16"/>
                    <a:pt x="131" y="8"/>
                  </a:cubicBezTo>
                  <a:cubicBezTo>
                    <a:pt x="157" y="0"/>
                    <a:pt x="172" y="9"/>
                    <a:pt x="177" y="16"/>
                  </a:cubicBezTo>
                  <a:cubicBezTo>
                    <a:pt x="182" y="22"/>
                    <a:pt x="169" y="24"/>
                    <a:pt x="162" y="29"/>
                  </a:cubicBezTo>
                  <a:cubicBezTo>
                    <a:pt x="156" y="34"/>
                    <a:pt x="138" y="39"/>
                    <a:pt x="146" y="45"/>
                  </a:cubicBezTo>
                  <a:cubicBezTo>
                    <a:pt x="155" y="52"/>
                    <a:pt x="133" y="49"/>
                    <a:pt x="112" y="52"/>
                  </a:cubicBezTo>
                  <a:cubicBezTo>
                    <a:pt x="91" y="55"/>
                    <a:pt x="68" y="52"/>
                    <a:pt x="75" y="68"/>
                  </a:cubicBezTo>
                  <a:cubicBezTo>
                    <a:pt x="78" y="76"/>
                    <a:pt x="63" y="65"/>
                    <a:pt x="41" y="67"/>
                  </a:cubicBezTo>
                  <a:cubicBezTo>
                    <a:pt x="18" y="69"/>
                    <a:pt x="3" y="77"/>
                    <a:pt x="10" y="66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127" name="Freeform 59"/>
            <p:cNvSpPr>
              <a:spLocks/>
            </p:cNvSpPr>
            <p:nvPr userDrawn="1"/>
          </p:nvSpPr>
          <p:spPr bwMode="auto">
            <a:xfrm>
              <a:off x="6519534" y="3569784"/>
              <a:ext cx="28498" cy="20529"/>
            </a:xfrm>
            <a:custGeom>
              <a:avLst/>
              <a:gdLst>
                <a:gd name="T0" fmla="*/ 90 w 100"/>
                <a:gd name="T1" fmla="*/ 24 h 72"/>
                <a:gd name="T2" fmla="*/ 90 w 100"/>
                <a:gd name="T3" fmla="*/ 53 h 72"/>
                <a:gd name="T4" fmla="*/ 56 w 100"/>
                <a:gd name="T5" fmla="*/ 69 h 72"/>
                <a:gd name="T6" fmla="*/ 25 w 100"/>
                <a:gd name="T7" fmla="*/ 54 h 72"/>
                <a:gd name="T8" fmla="*/ 34 w 100"/>
                <a:gd name="T9" fmla="*/ 20 h 72"/>
                <a:gd name="T10" fmla="*/ 56 w 100"/>
                <a:gd name="T11" fmla="*/ 26 h 72"/>
                <a:gd name="T12" fmla="*/ 90 w 100"/>
                <a:gd name="T13" fmla="*/ 2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72">
                  <a:moveTo>
                    <a:pt x="90" y="24"/>
                  </a:moveTo>
                  <a:cubicBezTo>
                    <a:pt x="93" y="36"/>
                    <a:pt x="100" y="53"/>
                    <a:pt x="90" y="53"/>
                  </a:cubicBezTo>
                  <a:cubicBezTo>
                    <a:pt x="80" y="54"/>
                    <a:pt x="70" y="65"/>
                    <a:pt x="56" y="69"/>
                  </a:cubicBezTo>
                  <a:cubicBezTo>
                    <a:pt x="41" y="72"/>
                    <a:pt x="0" y="72"/>
                    <a:pt x="25" y="54"/>
                  </a:cubicBezTo>
                  <a:cubicBezTo>
                    <a:pt x="49" y="36"/>
                    <a:pt x="5" y="40"/>
                    <a:pt x="34" y="20"/>
                  </a:cubicBezTo>
                  <a:cubicBezTo>
                    <a:pt x="63" y="0"/>
                    <a:pt x="38" y="36"/>
                    <a:pt x="56" y="26"/>
                  </a:cubicBezTo>
                  <a:cubicBezTo>
                    <a:pt x="73" y="16"/>
                    <a:pt x="86" y="13"/>
                    <a:pt x="90" y="24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8192" name="Freeform 60"/>
            <p:cNvSpPr>
              <a:spLocks/>
            </p:cNvSpPr>
            <p:nvPr userDrawn="1"/>
          </p:nvSpPr>
          <p:spPr bwMode="auto">
            <a:xfrm>
              <a:off x="6482220" y="3576063"/>
              <a:ext cx="14249" cy="10264"/>
            </a:xfrm>
            <a:custGeom>
              <a:avLst/>
              <a:gdLst>
                <a:gd name="T0" fmla="*/ 4 w 50"/>
                <a:gd name="T1" fmla="*/ 18 h 36"/>
                <a:gd name="T2" fmla="*/ 46 w 50"/>
                <a:gd name="T3" fmla="*/ 12 h 36"/>
                <a:gd name="T4" fmla="*/ 22 w 50"/>
                <a:gd name="T5" fmla="*/ 33 h 36"/>
                <a:gd name="T6" fmla="*/ 4 w 50"/>
                <a:gd name="T7" fmla="*/ 18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6">
                  <a:moveTo>
                    <a:pt x="4" y="18"/>
                  </a:moveTo>
                  <a:cubicBezTo>
                    <a:pt x="9" y="0"/>
                    <a:pt x="50" y="2"/>
                    <a:pt x="46" y="12"/>
                  </a:cubicBezTo>
                  <a:cubicBezTo>
                    <a:pt x="43" y="21"/>
                    <a:pt x="42" y="31"/>
                    <a:pt x="22" y="33"/>
                  </a:cubicBezTo>
                  <a:cubicBezTo>
                    <a:pt x="3" y="35"/>
                    <a:pt x="0" y="36"/>
                    <a:pt x="4" y="18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8193" name="Freeform 61"/>
            <p:cNvSpPr>
              <a:spLocks/>
            </p:cNvSpPr>
            <p:nvPr userDrawn="1"/>
          </p:nvSpPr>
          <p:spPr bwMode="auto">
            <a:xfrm>
              <a:off x="6487292" y="3573769"/>
              <a:ext cx="24876" cy="25963"/>
            </a:xfrm>
            <a:custGeom>
              <a:avLst/>
              <a:gdLst>
                <a:gd name="T0" fmla="*/ 42 w 87"/>
                <a:gd name="T1" fmla="*/ 23 h 91"/>
                <a:gd name="T2" fmla="*/ 82 w 87"/>
                <a:gd name="T3" fmla="*/ 13 h 91"/>
                <a:gd name="T4" fmla="*/ 66 w 87"/>
                <a:gd name="T5" fmla="*/ 70 h 91"/>
                <a:gd name="T6" fmla="*/ 42 w 87"/>
                <a:gd name="T7" fmla="*/ 78 h 91"/>
                <a:gd name="T8" fmla="*/ 17 w 87"/>
                <a:gd name="T9" fmla="*/ 67 h 91"/>
                <a:gd name="T10" fmla="*/ 42 w 87"/>
                <a:gd name="T11" fmla="*/ 23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7" h="91">
                  <a:moveTo>
                    <a:pt x="42" y="23"/>
                  </a:moveTo>
                  <a:cubicBezTo>
                    <a:pt x="56" y="14"/>
                    <a:pt x="77" y="0"/>
                    <a:pt x="82" y="13"/>
                  </a:cubicBezTo>
                  <a:cubicBezTo>
                    <a:pt x="87" y="26"/>
                    <a:pt x="58" y="53"/>
                    <a:pt x="66" y="70"/>
                  </a:cubicBezTo>
                  <a:cubicBezTo>
                    <a:pt x="75" y="86"/>
                    <a:pt x="60" y="65"/>
                    <a:pt x="42" y="78"/>
                  </a:cubicBezTo>
                  <a:cubicBezTo>
                    <a:pt x="24" y="91"/>
                    <a:pt x="0" y="87"/>
                    <a:pt x="17" y="67"/>
                  </a:cubicBezTo>
                  <a:cubicBezTo>
                    <a:pt x="53" y="27"/>
                    <a:pt x="27" y="31"/>
                    <a:pt x="42" y="23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8195" name="Freeform 62"/>
            <p:cNvSpPr>
              <a:spLocks/>
            </p:cNvSpPr>
            <p:nvPr userDrawn="1"/>
          </p:nvSpPr>
          <p:spPr bwMode="auto">
            <a:xfrm>
              <a:off x="6507579" y="3574373"/>
              <a:ext cx="17993" cy="21978"/>
            </a:xfrm>
            <a:custGeom>
              <a:avLst/>
              <a:gdLst>
                <a:gd name="T0" fmla="*/ 52 w 63"/>
                <a:gd name="T1" fmla="*/ 4 h 77"/>
                <a:gd name="T2" fmla="*/ 37 w 63"/>
                <a:gd name="T3" fmla="*/ 27 h 77"/>
                <a:gd name="T4" fmla="*/ 16 w 63"/>
                <a:gd name="T5" fmla="*/ 37 h 77"/>
                <a:gd name="T6" fmla="*/ 16 w 63"/>
                <a:gd name="T7" fmla="*/ 64 h 77"/>
                <a:gd name="T8" fmla="*/ 42 w 63"/>
                <a:gd name="T9" fmla="*/ 56 h 77"/>
                <a:gd name="T10" fmla="*/ 52 w 63"/>
                <a:gd name="T11" fmla="*/ 4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77">
                  <a:moveTo>
                    <a:pt x="52" y="4"/>
                  </a:moveTo>
                  <a:cubicBezTo>
                    <a:pt x="39" y="0"/>
                    <a:pt x="39" y="16"/>
                    <a:pt x="37" y="27"/>
                  </a:cubicBezTo>
                  <a:cubicBezTo>
                    <a:pt x="36" y="38"/>
                    <a:pt x="19" y="19"/>
                    <a:pt x="16" y="37"/>
                  </a:cubicBezTo>
                  <a:cubicBezTo>
                    <a:pt x="13" y="54"/>
                    <a:pt x="0" y="77"/>
                    <a:pt x="16" y="64"/>
                  </a:cubicBezTo>
                  <a:cubicBezTo>
                    <a:pt x="33" y="51"/>
                    <a:pt x="38" y="72"/>
                    <a:pt x="42" y="56"/>
                  </a:cubicBezTo>
                  <a:cubicBezTo>
                    <a:pt x="47" y="40"/>
                    <a:pt x="63" y="7"/>
                    <a:pt x="52" y="4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8196" name="Freeform 63"/>
            <p:cNvSpPr>
              <a:spLocks/>
            </p:cNvSpPr>
            <p:nvPr userDrawn="1"/>
          </p:nvSpPr>
          <p:spPr bwMode="auto">
            <a:xfrm>
              <a:off x="6445993" y="3672789"/>
              <a:ext cx="25359" cy="28257"/>
            </a:xfrm>
            <a:custGeom>
              <a:avLst/>
              <a:gdLst>
                <a:gd name="T0" fmla="*/ 0 w 89"/>
                <a:gd name="T1" fmla="*/ 48 h 99"/>
                <a:gd name="T2" fmla="*/ 39 w 89"/>
                <a:gd name="T3" fmla="*/ 27 h 99"/>
                <a:gd name="T4" fmla="*/ 45 w 89"/>
                <a:gd name="T5" fmla="*/ 12 h 99"/>
                <a:gd name="T6" fmla="*/ 76 w 89"/>
                <a:gd name="T7" fmla="*/ 13 h 99"/>
                <a:gd name="T8" fmla="*/ 67 w 89"/>
                <a:gd name="T9" fmla="*/ 43 h 99"/>
                <a:gd name="T10" fmla="*/ 36 w 89"/>
                <a:gd name="T11" fmla="*/ 69 h 99"/>
                <a:gd name="T12" fmla="*/ 0 w 89"/>
                <a:gd name="T13" fmla="*/ 48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9" h="99">
                  <a:moveTo>
                    <a:pt x="0" y="48"/>
                  </a:moveTo>
                  <a:cubicBezTo>
                    <a:pt x="18" y="46"/>
                    <a:pt x="24" y="27"/>
                    <a:pt x="39" y="27"/>
                  </a:cubicBezTo>
                  <a:cubicBezTo>
                    <a:pt x="53" y="26"/>
                    <a:pt x="24" y="12"/>
                    <a:pt x="45" y="12"/>
                  </a:cubicBezTo>
                  <a:cubicBezTo>
                    <a:pt x="66" y="12"/>
                    <a:pt x="77" y="0"/>
                    <a:pt x="76" y="13"/>
                  </a:cubicBezTo>
                  <a:cubicBezTo>
                    <a:pt x="75" y="26"/>
                    <a:pt x="89" y="41"/>
                    <a:pt x="67" y="43"/>
                  </a:cubicBezTo>
                  <a:cubicBezTo>
                    <a:pt x="44" y="44"/>
                    <a:pt x="51" y="79"/>
                    <a:pt x="36" y="69"/>
                  </a:cubicBezTo>
                  <a:cubicBezTo>
                    <a:pt x="21" y="59"/>
                    <a:pt x="8" y="99"/>
                    <a:pt x="0" y="48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8197" name="Freeform 64"/>
            <p:cNvSpPr>
              <a:spLocks/>
            </p:cNvSpPr>
            <p:nvPr userDrawn="1"/>
          </p:nvSpPr>
          <p:spPr bwMode="auto">
            <a:xfrm>
              <a:off x="6262202" y="2104768"/>
              <a:ext cx="57601" cy="139232"/>
            </a:xfrm>
            <a:custGeom>
              <a:avLst/>
              <a:gdLst>
                <a:gd name="T0" fmla="*/ 89 w 202"/>
                <a:gd name="T1" fmla="*/ 27 h 488"/>
                <a:gd name="T2" fmla="*/ 67 w 202"/>
                <a:gd name="T3" fmla="*/ 69 h 488"/>
                <a:gd name="T4" fmla="*/ 24 w 202"/>
                <a:gd name="T5" fmla="*/ 189 h 488"/>
                <a:gd name="T6" fmla="*/ 31 w 202"/>
                <a:gd name="T7" fmla="*/ 311 h 488"/>
                <a:gd name="T8" fmla="*/ 66 w 202"/>
                <a:gd name="T9" fmla="*/ 368 h 488"/>
                <a:gd name="T10" fmla="*/ 124 w 202"/>
                <a:gd name="T11" fmla="*/ 431 h 488"/>
                <a:gd name="T12" fmla="*/ 143 w 202"/>
                <a:gd name="T13" fmla="*/ 474 h 488"/>
                <a:gd name="T14" fmla="*/ 175 w 202"/>
                <a:gd name="T15" fmla="*/ 481 h 488"/>
                <a:gd name="T16" fmla="*/ 169 w 202"/>
                <a:gd name="T17" fmla="*/ 407 h 488"/>
                <a:gd name="T18" fmla="*/ 190 w 202"/>
                <a:gd name="T19" fmla="*/ 324 h 488"/>
                <a:gd name="T20" fmla="*/ 177 w 202"/>
                <a:gd name="T21" fmla="*/ 215 h 488"/>
                <a:gd name="T22" fmla="*/ 171 w 202"/>
                <a:gd name="T23" fmla="*/ 174 h 488"/>
                <a:gd name="T24" fmla="*/ 171 w 202"/>
                <a:gd name="T25" fmla="*/ 99 h 488"/>
                <a:gd name="T26" fmla="*/ 168 w 202"/>
                <a:gd name="T27" fmla="*/ 52 h 488"/>
                <a:gd name="T28" fmla="*/ 132 w 202"/>
                <a:gd name="T29" fmla="*/ 11 h 488"/>
                <a:gd name="T30" fmla="*/ 89 w 202"/>
                <a:gd name="T31" fmla="*/ 27 h 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02" h="488">
                  <a:moveTo>
                    <a:pt x="89" y="27"/>
                  </a:moveTo>
                  <a:cubicBezTo>
                    <a:pt x="63" y="31"/>
                    <a:pt x="81" y="50"/>
                    <a:pt x="67" y="69"/>
                  </a:cubicBezTo>
                  <a:cubicBezTo>
                    <a:pt x="42" y="101"/>
                    <a:pt x="37" y="147"/>
                    <a:pt x="24" y="189"/>
                  </a:cubicBezTo>
                  <a:cubicBezTo>
                    <a:pt x="0" y="268"/>
                    <a:pt x="31" y="265"/>
                    <a:pt x="31" y="311"/>
                  </a:cubicBezTo>
                  <a:cubicBezTo>
                    <a:pt x="32" y="359"/>
                    <a:pt x="62" y="357"/>
                    <a:pt x="66" y="368"/>
                  </a:cubicBezTo>
                  <a:cubicBezTo>
                    <a:pt x="83" y="411"/>
                    <a:pt x="93" y="416"/>
                    <a:pt x="124" y="431"/>
                  </a:cubicBezTo>
                  <a:cubicBezTo>
                    <a:pt x="143" y="439"/>
                    <a:pt x="145" y="449"/>
                    <a:pt x="143" y="474"/>
                  </a:cubicBezTo>
                  <a:cubicBezTo>
                    <a:pt x="141" y="488"/>
                    <a:pt x="161" y="487"/>
                    <a:pt x="175" y="481"/>
                  </a:cubicBezTo>
                  <a:cubicBezTo>
                    <a:pt x="166" y="462"/>
                    <a:pt x="171" y="428"/>
                    <a:pt x="169" y="407"/>
                  </a:cubicBezTo>
                  <a:cubicBezTo>
                    <a:pt x="166" y="384"/>
                    <a:pt x="202" y="364"/>
                    <a:pt x="190" y="324"/>
                  </a:cubicBezTo>
                  <a:cubicBezTo>
                    <a:pt x="183" y="300"/>
                    <a:pt x="196" y="239"/>
                    <a:pt x="177" y="215"/>
                  </a:cubicBezTo>
                  <a:cubicBezTo>
                    <a:pt x="170" y="206"/>
                    <a:pt x="164" y="188"/>
                    <a:pt x="171" y="174"/>
                  </a:cubicBezTo>
                  <a:cubicBezTo>
                    <a:pt x="181" y="156"/>
                    <a:pt x="170" y="120"/>
                    <a:pt x="171" y="99"/>
                  </a:cubicBezTo>
                  <a:cubicBezTo>
                    <a:pt x="173" y="75"/>
                    <a:pt x="156" y="65"/>
                    <a:pt x="168" y="52"/>
                  </a:cubicBezTo>
                  <a:cubicBezTo>
                    <a:pt x="184" y="36"/>
                    <a:pt x="188" y="36"/>
                    <a:pt x="132" y="11"/>
                  </a:cubicBezTo>
                  <a:cubicBezTo>
                    <a:pt x="109" y="0"/>
                    <a:pt x="121" y="26"/>
                    <a:pt x="89" y="27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8198" name="Freeform 65"/>
            <p:cNvSpPr>
              <a:spLocks/>
            </p:cNvSpPr>
            <p:nvPr userDrawn="1"/>
          </p:nvSpPr>
          <p:spPr bwMode="auto">
            <a:xfrm>
              <a:off x="6520138" y="1280124"/>
              <a:ext cx="192486" cy="165436"/>
            </a:xfrm>
            <a:custGeom>
              <a:avLst/>
              <a:gdLst>
                <a:gd name="T0" fmla="*/ 149 w 675"/>
                <a:gd name="T1" fmla="*/ 307 h 580"/>
                <a:gd name="T2" fmla="*/ 115 w 675"/>
                <a:gd name="T3" fmla="*/ 212 h 580"/>
                <a:gd name="T4" fmla="*/ 82 w 675"/>
                <a:gd name="T5" fmla="*/ 154 h 580"/>
                <a:gd name="T6" fmla="*/ 21 w 675"/>
                <a:gd name="T7" fmla="*/ 42 h 580"/>
                <a:gd name="T8" fmla="*/ 62 w 675"/>
                <a:gd name="T9" fmla="*/ 25 h 580"/>
                <a:gd name="T10" fmla="*/ 175 w 675"/>
                <a:gd name="T11" fmla="*/ 102 h 580"/>
                <a:gd name="T12" fmla="*/ 344 w 675"/>
                <a:gd name="T13" fmla="*/ 179 h 580"/>
                <a:gd name="T14" fmla="*/ 475 w 675"/>
                <a:gd name="T15" fmla="*/ 212 h 580"/>
                <a:gd name="T16" fmla="*/ 525 w 675"/>
                <a:gd name="T17" fmla="*/ 204 h 580"/>
                <a:gd name="T18" fmla="*/ 564 w 675"/>
                <a:gd name="T19" fmla="*/ 256 h 580"/>
                <a:gd name="T20" fmla="*/ 606 w 675"/>
                <a:gd name="T21" fmla="*/ 307 h 580"/>
                <a:gd name="T22" fmla="*/ 506 w 675"/>
                <a:gd name="T23" fmla="*/ 345 h 580"/>
                <a:gd name="T24" fmla="*/ 464 w 675"/>
                <a:gd name="T25" fmla="*/ 423 h 580"/>
                <a:gd name="T26" fmla="*/ 440 w 675"/>
                <a:gd name="T27" fmla="*/ 449 h 580"/>
                <a:gd name="T28" fmla="*/ 287 w 675"/>
                <a:gd name="T29" fmla="*/ 404 h 580"/>
                <a:gd name="T30" fmla="*/ 199 w 675"/>
                <a:gd name="T31" fmla="*/ 421 h 580"/>
                <a:gd name="T32" fmla="*/ 182 w 675"/>
                <a:gd name="T33" fmla="*/ 457 h 580"/>
                <a:gd name="T34" fmla="*/ 272 w 675"/>
                <a:gd name="T35" fmla="*/ 519 h 580"/>
                <a:gd name="T36" fmla="*/ 192 w 675"/>
                <a:gd name="T37" fmla="*/ 568 h 580"/>
                <a:gd name="T38" fmla="*/ 144 w 675"/>
                <a:gd name="T39" fmla="*/ 483 h 580"/>
                <a:gd name="T40" fmla="*/ 90 w 675"/>
                <a:gd name="T41" fmla="*/ 402 h 580"/>
                <a:gd name="T42" fmla="*/ 68 w 675"/>
                <a:gd name="T43" fmla="*/ 327 h 580"/>
                <a:gd name="T44" fmla="*/ 149 w 675"/>
                <a:gd name="T45" fmla="*/ 307 h 5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75" h="580">
                  <a:moveTo>
                    <a:pt x="149" y="307"/>
                  </a:moveTo>
                  <a:cubicBezTo>
                    <a:pt x="161" y="288"/>
                    <a:pt x="80" y="258"/>
                    <a:pt x="115" y="212"/>
                  </a:cubicBezTo>
                  <a:cubicBezTo>
                    <a:pt x="143" y="176"/>
                    <a:pt x="91" y="193"/>
                    <a:pt x="82" y="154"/>
                  </a:cubicBezTo>
                  <a:cubicBezTo>
                    <a:pt x="63" y="73"/>
                    <a:pt x="0" y="84"/>
                    <a:pt x="21" y="42"/>
                  </a:cubicBezTo>
                  <a:cubicBezTo>
                    <a:pt x="32" y="17"/>
                    <a:pt x="25" y="0"/>
                    <a:pt x="62" y="25"/>
                  </a:cubicBezTo>
                  <a:cubicBezTo>
                    <a:pt x="99" y="50"/>
                    <a:pt x="101" y="76"/>
                    <a:pt x="175" y="102"/>
                  </a:cubicBezTo>
                  <a:cubicBezTo>
                    <a:pt x="249" y="128"/>
                    <a:pt x="263" y="162"/>
                    <a:pt x="344" y="179"/>
                  </a:cubicBezTo>
                  <a:cubicBezTo>
                    <a:pt x="425" y="197"/>
                    <a:pt x="450" y="228"/>
                    <a:pt x="475" y="212"/>
                  </a:cubicBezTo>
                  <a:cubicBezTo>
                    <a:pt x="520" y="182"/>
                    <a:pt x="554" y="74"/>
                    <a:pt x="525" y="204"/>
                  </a:cubicBezTo>
                  <a:cubicBezTo>
                    <a:pt x="513" y="261"/>
                    <a:pt x="561" y="237"/>
                    <a:pt x="564" y="256"/>
                  </a:cubicBezTo>
                  <a:cubicBezTo>
                    <a:pt x="573" y="323"/>
                    <a:pt x="675" y="245"/>
                    <a:pt x="606" y="307"/>
                  </a:cubicBezTo>
                  <a:cubicBezTo>
                    <a:pt x="579" y="331"/>
                    <a:pt x="549" y="352"/>
                    <a:pt x="506" y="345"/>
                  </a:cubicBezTo>
                  <a:cubicBezTo>
                    <a:pt x="463" y="338"/>
                    <a:pt x="449" y="405"/>
                    <a:pt x="464" y="423"/>
                  </a:cubicBezTo>
                  <a:cubicBezTo>
                    <a:pt x="475" y="437"/>
                    <a:pt x="496" y="472"/>
                    <a:pt x="440" y="449"/>
                  </a:cubicBezTo>
                  <a:cubicBezTo>
                    <a:pt x="382" y="427"/>
                    <a:pt x="347" y="444"/>
                    <a:pt x="287" y="404"/>
                  </a:cubicBezTo>
                  <a:cubicBezTo>
                    <a:pt x="220" y="359"/>
                    <a:pt x="242" y="445"/>
                    <a:pt x="199" y="421"/>
                  </a:cubicBezTo>
                  <a:cubicBezTo>
                    <a:pt x="140" y="388"/>
                    <a:pt x="111" y="457"/>
                    <a:pt x="182" y="457"/>
                  </a:cubicBezTo>
                  <a:cubicBezTo>
                    <a:pt x="225" y="457"/>
                    <a:pt x="309" y="518"/>
                    <a:pt x="272" y="519"/>
                  </a:cubicBezTo>
                  <a:cubicBezTo>
                    <a:pt x="202" y="521"/>
                    <a:pt x="231" y="580"/>
                    <a:pt x="192" y="568"/>
                  </a:cubicBezTo>
                  <a:cubicBezTo>
                    <a:pt x="128" y="548"/>
                    <a:pt x="189" y="490"/>
                    <a:pt x="144" y="483"/>
                  </a:cubicBezTo>
                  <a:cubicBezTo>
                    <a:pt x="99" y="476"/>
                    <a:pt x="61" y="425"/>
                    <a:pt x="90" y="402"/>
                  </a:cubicBezTo>
                  <a:cubicBezTo>
                    <a:pt x="132" y="369"/>
                    <a:pt x="49" y="345"/>
                    <a:pt x="68" y="327"/>
                  </a:cubicBezTo>
                  <a:cubicBezTo>
                    <a:pt x="88" y="309"/>
                    <a:pt x="110" y="369"/>
                    <a:pt x="149" y="307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8199" name="Freeform 66"/>
            <p:cNvSpPr>
              <a:spLocks/>
            </p:cNvSpPr>
            <p:nvPr userDrawn="1"/>
          </p:nvSpPr>
          <p:spPr bwMode="auto">
            <a:xfrm>
              <a:off x="6432589" y="1426118"/>
              <a:ext cx="288366" cy="314449"/>
            </a:xfrm>
            <a:custGeom>
              <a:avLst/>
              <a:gdLst>
                <a:gd name="T0" fmla="*/ 582 w 1011"/>
                <a:gd name="T1" fmla="*/ 38 h 1102"/>
                <a:gd name="T2" fmla="*/ 627 w 1011"/>
                <a:gd name="T3" fmla="*/ 29 h 1102"/>
                <a:gd name="T4" fmla="*/ 669 w 1011"/>
                <a:gd name="T5" fmla="*/ 66 h 1102"/>
                <a:gd name="T6" fmla="*/ 724 w 1011"/>
                <a:gd name="T7" fmla="*/ 113 h 1102"/>
                <a:gd name="T8" fmla="*/ 881 w 1011"/>
                <a:gd name="T9" fmla="*/ 304 h 1102"/>
                <a:gd name="T10" fmla="*/ 891 w 1011"/>
                <a:gd name="T11" fmla="*/ 412 h 1102"/>
                <a:gd name="T12" fmla="*/ 883 w 1011"/>
                <a:gd name="T13" fmla="*/ 478 h 1102"/>
                <a:gd name="T14" fmla="*/ 942 w 1011"/>
                <a:gd name="T15" fmla="*/ 596 h 1102"/>
                <a:gd name="T16" fmla="*/ 967 w 1011"/>
                <a:gd name="T17" fmla="*/ 735 h 1102"/>
                <a:gd name="T18" fmla="*/ 998 w 1011"/>
                <a:gd name="T19" fmla="*/ 800 h 1102"/>
                <a:gd name="T20" fmla="*/ 971 w 1011"/>
                <a:gd name="T21" fmla="*/ 884 h 1102"/>
                <a:gd name="T22" fmla="*/ 950 w 1011"/>
                <a:gd name="T23" fmla="*/ 866 h 1102"/>
                <a:gd name="T24" fmla="*/ 927 w 1011"/>
                <a:gd name="T25" fmla="*/ 807 h 1102"/>
                <a:gd name="T26" fmla="*/ 915 w 1011"/>
                <a:gd name="T27" fmla="*/ 840 h 1102"/>
                <a:gd name="T28" fmla="*/ 905 w 1011"/>
                <a:gd name="T29" fmla="*/ 878 h 1102"/>
                <a:gd name="T30" fmla="*/ 893 w 1011"/>
                <a:gd name="T31" fmla="*/ 909 h 1102"/>
                <a:gd name="T32" fmla="*/ 867 w 1011"/>
                <a:gd name="T33" fmla="*/ 934 h 1102"/>
                <a:gd name="T34" fmla="*/ 817 w 1011"/>
                <a:gd name="T35" fmla="*/ 923 h 1102"/>
                <a:gd name="T36" fmla="*/ 756 w 1011"/>
                <a:gd name="T37" fmla="*/ 949 h 1102"/>
                <a:gd name="T38" fmla="*/ 686 w 1011"/>
                <a:gd name="T39" fmla="*/ 934 h 1102"/>
                <a:gd name="T40" fmla="*/ 635 w 1011"/>
                <a:gd name="T41" fmla="*/ 917 h 1102"/>
                <a:gd name="T42" fmla="*/ 631 w 1011"/>
                <a:gd name="T43" fmla="*/ 945 h 1102"/>
                <a:gd name="T44" fmla="*/ 672 w 1011"/>
                <a:gd name="T45" fmla="*/ 969 h 1102"/>
                <a:gd name="T46" fmla="*/ 649 w 1011"/>
                <a:gd name="T47" fmla="*/ 1061 h 1102"/>
                <a:gd name="T48" fmla="*/ 573 w 1011"/>
                <a:gd name="T49" fmla="*/ 1068 h 1102"/>
                <a:gd name="T50" fmla="*/ 515 w 1011"/>
                <a:gd name="T51" fmla="*/ 1017 h 1102"/>
                <a:gd name="T52" fmla="*/ 510 w 1011"/>
                <a:gd name="T53" fmla="*/ 940 h 1102"/>
                <a:gd name="T54" fmla="*/ 407 w 1011"/>
                <a:gd name="T55" fmla="*/ 947 h 1102"/>
                <a:gd name="T56" fmla="*/ 355 w 1011"/>
                <a:gd name="T57" fmla="*/ 964 h 1102"/>
                <a:gd name="T58" fmla="*/ 293 w 1011"/>
                <a:gd name="T59" fmla="*/ 983 h 1102"/>
                <a:gd name="T60" fmla="*/ 250 w 1011"/>
                <a:gd name="T61" fmla="*/ 995 h 1102"/>
                <a:gd name="T62" fmla="*/ 190 w 1011"/>
                <a:gd name="T63" fmla="*/ 1047 h 1102"/>
                <a:gd name="T64" fmla="*/ 69 w 1011"/>
                <a:gd name="T65" fmla="*/ 1052 h 1102"/>
                <a:gd name="T66" fmla="*/ 69 w 1011"/>
                <a:gd name="T67" fmla="*/ 980 h 1102"/>
                <a:gd name="T68" fmla="*/ 157 w 1011"/>
                <a:gd name="T69" fmla="*/ 854 h 1102"/>
                <a:gd name="T70" fmla="*/ 178 w 1011"/>
                <a:gd name="T71" fmla="*/ 825 h 1102"/>
                <a:gd name="T72" fmla="*/ 236 w 1011"/>
                <a:gd name="T73" fmla="*/ 816 h 1102"/>
                <a:gd name="T74" fmla="*/ 360 w 1011"/>
                <a:gd name="T75" fmla="*/ 781 h 1102"/>
                <a:gd name="T76" fmla="*/ 407 w 1011"/>
                <a:gd name="T77" fmla="*/ 785 h 1102"/>
                <a:gd name="T78" fmla="*/ 476 w 1011"/>
                <a:gd name="T79" fmla="*/ 795 h 1102"/>
                <a:gd name="T80" fmla="*/ 467 w 1011"/>
                <a:gd name="T81" fmla="*/ 721 h 1102"/>
                <a:gd name="T82" fmla="*/ 450 w 1011"/>
                <a:gd name="T83" fmla="*/ 600 h 1102"/>
                <a:gd name="T84" fmla="*/ 503 w 1011"/>
                <a:gd name="T85" fmla="*/ 547 h 1102"/>
                <a:gd name="T86" fmla="*/ 503 w 1011"/>
                <a:gd name="T87" fmla="*/ 590 h 1102"/>
                <a:gd name="T88" fmla="*/ 536 w 1011"/>
                <a:gd name="T89" fmla="*/ 631 h 1102"/>
                <a:gd name="T90" fmla="*/ 624 w 1011"/>
                <a:gd name="T91" fmla="*/ 552 h 1102"/>
                <a:gd name="T92" fmla="*/ 662 w 1011"/>
                <a:gd name="T93" fmla="*/ 443 h 1102"/>
                <a:gd name="T94" fmla="*/ 631 w 1011"/>
                <a:gd name="T95" fmla="*/ 281 h 1102"/>
                <a:gd name="T96" fmla="*/ 579 w 1011"/>
                <a:gd name="T97" fmla="*/ 267 h 1102"/>
                <a:gd name="T98" fmla="*/ 592 w 1011"/>
                <a:gd name="T99" fmla="*/ 212 h 1102"/>
                <a:gd name="T100" fmla="*/ 543 w 1011"/>
                <a:gd name="T101" fmla="*/ 136 h 1102"/>
                <a:gd name="T102" fmla="*/ 540 w 1011"/>
                <a:gd name="T103" fmla="*/ 76 h 1102"/>
                <a:gd name="T104" fmla="*/ 616 w 1011"/>
                <a:gd name="T105" fmla="*/ 88 h 1102"/>
                <a:gd name="T106" fmla="*/ 608 w 1011"/>
                <a:gd name="T107" fmla="*/ 55 h 1102"/>
                <a:gd name="T108" fmla="*/ 582 w 1011"/>
                <a:gd name="T109" fmla="*/ 38 h 1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011" h="1102">
                  <a:moveTo>
                    <a:pt x="582" y="38"/>
                  </a:moveTo>
                  <a:cubicBezTo>
                    <a:pt x="579" y="7"/>
                    <a:pt x="588" y="18"/>
                    <a:pt x="627" y="29"/>
                  </a:cubicBezTo>
                  <a:cubicBezTo>
                    <a:pt x="672" y="42"/>
                    <a:pt x="665" y="0"/>
                    <a:pt x="669" y="66"/>
                  </a:cubicBezTo>
                  <a:cubicBezTo>
                    <a:pt x="672" y="109"/>
                    <a:pt x="672" y="86"/>
                    <a:pt x="724" y="113"/>
                  </a:cubicBezTo>
                  <a:cubicBezTo>
                    <a:pt x="777" y="141"/>
                    <a:pt x="862" y="169"/>
                    <a:pt x="881" y="304"/>
                  </a:cubicBezTo>
                  <a:cubicBezTo>
                    <a:pt x="888" y="354"/>
                    <a:pt x="927" y="443"/>
                    <a:pt x="891" y="412"/>
                  </a:cubicBezTo>
                  <a:cubicBezTo>
                    <a:pt x="855" y="381"/>
                    <a:pt x="861" y="462"/>
                    <a:pt x="883" y="478"/>
                  </a:cubicBezTo>
                  <a:cubicBezTo>
                    <a:pt x="905" y="495"/>
                    <a:pt x="951" y="547"/>
                    <a:pt x="942" y="596"/>
                  </a:cubicBezTo>
                  <a:cubicBezTo>
                    <a:pt x="933" y="644"/>
                    <a:pt x="936" y="721"/>
                    <a:pt x="967" y="735"/>
                  </a:cubicBezTo>
                  <a:cubicBezTo>
                    <a:pt x="998" y="750"/>
                    <a:pt x="1011" y="769"/>
                    <a:pt x="998" y="800"/>
                  </a:cubicBezTo>
                  <a:cubicBezTo>
                    <a:pt x="986" y="831"/>
                    <a:pt x="993" y="864"/>
                    <a:pt x="971" y="884"/>
                  </a:cubicBezTo>
                  <a:cubicBezTo>
                    <a:pt x="948" y="904"/>
                    <a:pt x="961" y="909"/>
                    <a:pt x="950" y="866"/>
                  </a:cubicBezTo>
                  <a:cubicBezTo>
                    <a:pt x="939" y="823"/>
                    <a:pt x="941" y="809"/>
                    <a:pt x="927" y="807"/>
                  </a:cubicBezTo>
                  <a:cubicBezTo>
                    <a:pt x="912" y="804"/>
                    <a:pt x="898" y="833"/>
                    <a:pt x="915" y="840"/>
                  </a:cubicBezTo>
                  <a:cubicBezTo>
                    <a:pt x="931" y="847"/>
                    <a:pt x="919" y="879"/>
                    <a:pt x="905" y="878"/>
                  </a:cubicBezTo>
                  <a:cubicBezTo>
                    <a:pt x="892" y="877"/>
                    <a:pt x="881" y="892"/>
                    <a:pt x="893" y="909"/>
                  </a:cubicBezTo>
                  <a:cubicBezTo>
                    <a:pt x="905" y="926"/>
                    <a:pt x="874" y="957"/>
                    <a:pt x="867" y="934"/>
                  </a:cubicBezTo>
                  <a:cubicBezTo>
                    <a:pt x="860" y="911"/>
                    <a:pt x="832" y="890"/>
                    <a:pt x="817" y="923"/>
                  </a:cubicBezTo>
                  <a:cubicBezTo>
                    <a:pt x="803" y="957"/>
                    <a:pt x="791" y="949"/>
                    <a:pt x="756" y="949"/>
                  </a:cubicBezTo>
                  <a:cubicBezTo>
                    <a:pt x="722" y="949"/>
                    <a:pt x="648" y="947"/>
                    <a:pt x="686" y="934"/>
                  </a:cubicBezTo>
                  <a:cubicBezTo>
                    <a:pt x="724" y="921"/>
                    <a:pt x="641" y="933"/>
                    <a:pt x="635" y="917"/>
                  </a:cubicBezTo>
                  <a:cubicBezTo>
                    <a:pt x="629" y="902"/>
                    <a:pt x="613" y="920"/>
                    <a:pt x="631" y="945"/>
                  </a:cubicBezTo>
                  <a:cubicBezTo>
                    <a:pt x="648" y="971"/>
                    <a:pt x="653" y="947"/>
                    <a:pt x="672" y="969"/>
                  </a:cubicBezTo>
                  <a:cubicBezTo>
                    <a:pt x="691" y="990"/>
                    <a:pt x="619" y="1021"/>
                    <a:pt x="649" y="1061"/>
                  </a:cubicBezTo>
                  <a:cubicBezTo>
                    <a:pt x="679" y="1102"/>
                    <a:pt x="606" y="1092"/>
                    <a:pt x="573" y="1068"/>
                  </a:cubicBezTo>
                  <a:cubicBezTo>
                    <a:pt x="541" y="1045"/>
                    <a:pt x="511" y="1076"/>
                    <a:pt x="515" y="1017"/>
                  </a:cubicBezTo>
                  <a:cubicBezTo>
                    <a:pt x="519" y="959"/>
                    <a:pt x="484" y="995"/>
                    <a:pt x="510" y="940"/>
                  </a:cubicBezTo>
                  <a:cubicBezTo>
                    <a:pt x="473" y="955"/>
                    <a:pt x="449" y="946"/>
                    <a:pt x="407" y="947"/>
                  </a:cubicBezTo>
                  <a:cubicBezTo>
                    <a:pt x="366" y="948"/>
                    <a:pt x="391" y="973"/>
                    <a:pt x="355" y="964"/>
                  </a:cubicBezTo>
                  <a:cubicBezTo>
                    <a:pt x="319" y="954"/>
                    <a:pt x="324" y="997"/>
                    <a:pt x="293" y="983"/>
                  </a:cubicBezTo>
                  <a:cubicBezTo>
                    <a:pt x="262" y="969"/>
                    <a:pt x="281" y="1014"/>
                    <a:pt x="250" y="995"/>
                  </a:cubicBezTo>
                  <a:cubicBezTo>
                    <a:pt x="219" y="976"/>
                    <a:pt x="233" y="1071"/>
                    <a:pt x="190" y="1047"/>
                  </a:cubicBezTo>
                  <a:cubicBezTo>
                    <a:pt x="148" y="1023"/>
                    <a:pt x="102" y="1068"/>
                    <a:pt x="69" y="1052"/>
                  </a:cubicBezTo>
                  <a:cubicBezTo>
                    <a:pt x="35" y="1035"/>
                    <a:pt x="0" y="975"/>
                    <a:pt x="69" y="980"/>
                  </a:cubicBezTo>
                  <a:cubicBezTo>
                    <a:pt x="98" y="983"/>
                    <a:pt x="133" y="864"/>
                    <a:pt x="157" y="854"/>
                  </a:cubicBezTo>
                  <a:cubicBezTo>
                    <a:pt x="181" y="845"/>
                    <a:pt x="112" y="855"/>
                    <a:pt x="178" y="825"/>
                  </a:cubicBezTo>
                  <a:cubicBezTo>
                    <a:pt x="245" y="794"/>
                    <a:pt x="190" y="835"/>
                    <a:pt x="236" y="816"/>
                  </a:cubicBezTo>
                  <a:cubicBezTo>
                    <a:pt x="281" y="798"/>
                    <a:pt x="288" y="813"/>
                    <a:pt x="360" y="781"/>
                  </a:cubicBezTo>
                  <a:cubicBezTo>
                    <a:pt x="395" y="765"/>
                    <a:pt x="381" y="807"/>
                    <a:pt x="407" y="785"/>
                  </a:cubicBezTo>
                  <a:cubicBezTo>
                    <a:pt x="434" y="764"/>
                    <a:pt x="448" y="831"/>
                    <a:pt x="476" y="795"/>
                  </a:cubicBezTo>
                  <a:cubicBezTo>
                    <a:pt x="505" y="759"/>
                    <a:pt x="450" y="776"/>
                    <a:pt x="467" y="721"/>
                  </a:cubicBezTo>
                  <a:cubicBezTo>
                    <a:pt x="484" y="666"/>
                    <a:pt x="424" y="644"/>
                    <a:pt x="450" y="600"/>
                  </a:cubicBezTo>
                  <a:cubicBezTo>
                    <a:pt x="476" y="556"/>
                    <a:pt x="484" y="533"/>
                    <a:pt x="503" y="547"/>
                  </a:cubicBezTo>
                  <a:cubicBezTo>
                    <a:pt x="522" y="562"/>
                    <a:pt x="484" y="600"/>
                    <a:pt x="503" y="590"/>
                  </a:cubicBezTo>
                  <a:cubicBezTo>
                    <a:pt x="522" y="581"/>
                    <a:pt x="505" y="643"/>
                    <a:pt x="536" y="631"/>
                  </a:cubicBezTo>
                  <a:cubicBezTo>
                    <a:pt x="567" y="619"/>
                    <a:pt x="581" y="591"/>
                    <a:pt x="624" y="552"/>
                  </a:cubicBezTo>
                  <a:cubicBezTo>
                    <a:pt x="667" y="512"/>
                    <a:pt x="635" y="489"/>
                    <a:pt x="662" y="443"/>
                  </a:cubicBezTo>
                  <a:cubicBezTo>
                    <a:pt x="688" y="397"/>
                    <a:pt x="650" y="302"/>
                    <a:pt x="631" y="281"/>
                  </a:cubicBezTo>
                  <a:cubicBezTo>
                    <a:pt x="612" y="260"/>
                    <a:pt x="591" y="290"/>
                    <a:pt x="579" y="267"/>
                  </a:cubicBezTo>
                  <a:cubicBezTo>
                    <a:pt x="567" y="243"/>
                    <a:pt x="614" y="246"/>
                    <a:pt x="592" y="212"/>
                  </a:cubicBezTo>
                  <a:cubicBezTo>
                    <a:pt x="570" y="177"/>
                    <a:pt x="522" y="155"/>
                    <a:pt x="543" y="136"/>
                  </a:cubicBezTo>
                  <a:cubicBezTo>
                    <a:pt x="582" y="101"/>
                    <a:pt x="525" y="101"/>
                    <a:pt x="540" y="76"/>
                  </a:cubicBezTo>
                  <a:cubicBezTo>
                    <a:pt x="561" y="44"/>
                    <a:pt x="611" y="117"/>
                    <a:pt x="616" y="88"/>
                  </a:cubicBezTo>
                  <a:cubicBezTo>
                    <a:pt x="621" y="63"/>
                    <a:pt x="645" y="26"/>
                    <a:pt x="608" y="55"/>
                  </a:cubicBezTo>
                  <a:cubicBezTo>
                    <a:pt x="586" y="73"/>
                    <a:pt x="583" y="56"/>
                    <a:pt x="582" y="38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8200" name="Freeform 67"/>
            <p:cNvSpPr>
              <a:spLocks/>
            </p:cNvSpPr>
            <p:nvPr userDrawn="1"/>
          </p:nvSpPr>
          <p:spPr bwMode="auto">
            <a:xfrm>
              <a:off x="6501300" y="1714001"/>
              <a:ext cx="66778" cy="59291"/>
            </a:xfrm>
            <a:custGeom>
              <a:avLst/>
              <a:gdLst>
                <a:gd name="T0" fmla="*/ 44 w 234"/>
                <a:gd name="T1" fmla="*/ 36 h 208"/>
                <a:gd name="T2" fmla="*/ 64 w 234"/>
                <a:gd name="T3" fmla="*/ 31 h 208"/>
                <a:gd name="T4" fmla="*/ 74 w 234"/>
                <a:gd name="T5" fmla="*/ 38 h 208"/>
                <a:gd name="T6" fmla="*/ 89 w 234"/>
                <a:gd name="T7" fmla="*/ 27 h 208"/>
                <a:gd name="T8" fmla="*/ 101 w 234"/>
                <a:gd name="T9" fmla="*/ 7 h 208"/>
                <a:gd name="T10" fmla="*/ 162 w 234"/>
                <a:gd name="T11" fmla="*/ 1 h 208"/>
                <a:gd name="T12" fmla="*/ 213 w 234"/>
                <a:gd name="T13" fmla="*/ 41 h 208"/>
                <a:gd name="T14" fmla="*/ 220 w 234"/>
                <a:gd name="T15" fmla="*/ 86 h 208"/>
                <a:gd name="T16" fmla="*/ 199 w 234"/>
                <a:gd name="T17" fmla="*/ 115 h 208"/>
                <a:gd name="T18" fmla="*/ 202 w 234"/>
                <a:gd name="T19" fmla="*/ 138 h 208"/>
                <a:gd name="T20" fmla="*/ 137 w 234"/>
                <a:gd name="T21" fmla="*/ 126 h 208"/>
                <a:gd name="T22" fmla="*/ 119 w 234"/>
                <a:gd name="T23" fmla="*/ 168 h 208"/>
                <a:gd name="T24" fmla="*/ 118 w 234"/>
                <a:gd name="T25" fmla="*/ 191 h 208"/>
                <a:gd name="T26" fmla="*/ 120 w 234"/>
                <a:gd name="T27" fmla="*/ 201 h 208"/>
                <a:gd name="T28" fmla="*/ 86 w 234"/>
                <a:gd name="T29" fmla="*/ 201 h 208"/>
                <a:gd name="T30" fmla="*/ 84 w 234"/>
                <a:gd name="T31" fmla="*/ 189 h 208"/>
                <a:gd name="T32" fmla="*/ 67 w 234"/>
                <a:gd name="T33" fmla="*/ 191 h 208"/>
                <a:gd name="T34" fmla="*/ 60 w 234"/>
                <a:gd name="T35" fmla="*/ 155 h 208"/>
                <a:gd name="T36" fmla="*/ 34 w 234"/>
                <a:gd name="T37" fmla="*/ 139 h 208"/>
                <a:gd name="T38" fmla="*/ 0 w 234"/>
                <a:gd name="T39" fmla="*/ 148 h 208"/>
                <a:gd name="T40" fmla="*/ 20 w 234"/>
                <a:gd name="T41" fmla="*/ 124 h 208"/>
                <a:gd name="T42" fmla="*/ 23 w 234"/>
                <a:gd name="T43" fmla="*/ 64 h 208"/>
                <a:gd name="T44" fmla="*/ 44 w 234"/>
                <a:gd name="T45" fmla="*/ 36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34" h="208">
                  <a:moveTo>
                    <a:pt x="44" y="36"/>
                  </a:moveTo>
                  <a:cubicBezTo>
                    <a:pt x="48" y="28"/>
                    <a:pt x="57" y="25"/>
                    <a:pt x="64" y="31"/>
                  </a:cubicBezTo>
                  <a:cubicBezTo>
                    <a:pt x="67" y="34"/>
                    <a:pt x="69" y="41"/>
                    <a:pt x="74" y="38"/>
                  </a:cubicBezTo>
                  <a:cubicBezTo>
                    <a:pt x="80" y="35"/>
                    <a:pt x="89" y="31"/>
                    <a:pt x="89" y="27"/>
                  </a:cubicBezTo>
                  <a:cubicBezTo>
                    <a:pt x="89" y="17"/>
                    <a:pt x="92" y="11"/>
                    <a:pt x="101" y="7"/>
                  </a:cubicBezTo>
                  <a:cubicBezTo>
                    <a:pt x="120" y="0"/>
                    <a:pt x="141" y="1"/>
                    <a:pt x="162" y="1"/>
                  </a:cubicBezTo>
                  <a:cubicBezTo>
                    <a:pt x="170" y="25"/>
                    <a:pt x="198" y="25"/>
                    <a:pt x="213" y="41"/>
                  </a:cubicBezTo>
                  <a:cubicBezTo>
                    <a:pt x="222" y="52"/>
                    <a:pt x="234" y="70"/>
                    <a:pt x="220" y="86"/>
                  </a:cubicBezTo>
                  <a:cubicBezTo>
                    <a:pt x="211" y="97"/>
                    <a:pt x="205" y="103"/>
                    <a:pt x="199" y="115"/>
                  </a:cubicBezTo>
                  <a:cubicBezTo>
                    <a:pt x="195" y="122"/>
                    <a:pt x="204" y="137"/>
                    <a:pt x="202" y="138"/>
                  </a:cubicBezTo>
                  <a:cubicBezTo>
                    <a:pt x="179" y="147"/>
                    <a:pt x="160" y="109"/>
                    <a:pt x="137" y="126"/>
                  </a:cubicBezTo>
                  <a:cubicBezTo>
                    <a:pt x="122" y="137"/>
                    <a:pt x="124" y="153"/>
                    <a:pt x="119" y="168"/>
                  </a:cubicBezTo>
                  <a:cubicBezTo>
                    <a:pt x="116" y="174"/>
                    <a:pt x="116" y="184"/>
                    <a:pt x="118" y="191"/>
                  </a:cubicBezTo>
                  <a:cubicBezTo>
                    <a:pt x="118" y="194"/>
                    <a:pt x="122" y="199"/>
                    <a:pt x="120" y="201"/>
                  </a:cubicBezTo>
                  <a:cubicBezTo>
                    <a:pt x="110" y="208"/>
                    <a:pt x="97" y="204"/>
                    <a:pt x="86" y="201"/>
                  </a:cubicBezTo>
                  <a:cubicBezTo>
                    <a:pt x="81" y="199"/>
                    <a:pt x="84" y="191"/>
                    <a:pt x="84" y="189"/>
                  </a:cubicBezTo>
                  <a:cubicBezTo>
                    <a:pt x="76" y="189"/>
                    <a:pt x="72" y="197"/>
                    <a:pt x="67" y="191"/>
                  </a:cubicBezTo>
                  <a:cubicBezTo>
                    <a:pt x="59" y="180"/>
                    <a:pt x="64" y="166"/>
                    <a:pt x="60" y="155"/>
                  </a:cubicBezTo>
                  <a:cubicBezTo>
                    <a:pt x="56" y="145"/>
                    <a:pt x="45" y="141"/>
                    <a:pt x="34" y="139"/>
                  </a:cubicBezTo>
                  <a:cubicBezTo>
                    <a:pt x="24" y="138"/>
                    <a:pt x="2" y="161"/>
                    <a:pt x="0" y="148"/>
                  </a:cubicBezTo>
                  <a:cubicBezTo>
                    <a:pt x="4" y="140"/>
                    <a:pt x="19" y="131"/>
                    <a:pt x="20" y="124"/>
                  </a:cubicBezTo>
                  <a:cubicBezTo>
                    <a:pt x="22" y="104"/>
                    <a:pt x="17" y="84"/>
                    <a:pt x="23" y="64"/>
                  </a:cubicBezTo>
                  <a:cubicBezTo>
                    <a:pt x="27" y="53"/>
                    <a:pt x="38" y="46"/>
                    <a:pt x="44" y="36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8201" name="Freeform 68"/>
            <p:cNvSpPr>
              <a:spLocks/>
            </p:cNvSpPr>
            <p:nvPr userDrawn="1"/>
          </p:nvSpPr>
          <p:spPr bwMode="auto">
            <a:xfrm>
              <a:off x="6424016" y="1729096"/>
              <a:ext cx="80424" cy="109284"/>
            </a:xfrm>
            <a:custGeom>
              <a:avLst/>
              <a:gdLst>
                <a:gd name="T0" fmla="*/ 56 w 282"/>
                <a:gd name="T1" fmla="*/ 15 h 383"/>
                <a:gd name="T2" fmla="*/ 117 w 282"/>
                <a:gd name="T3" fmla="*/ 6 h 383"/>
                <a:gd name="T4" fmla="*/ 119 w 282"/>
                <a:gd name="T5" fmla="*/ 30 h 383"/>
                <a:gd name="T6" fmla="*/ 176 w 282"/>
                <a:gd name="T7" fmla="*/ 34 h 383"/>
                <a:gd name="T8" fmla="*/ 217 w 282"/>
                <a:gd name="T9" fmla="*/ 52 h 383"/>
                <a:gd name="T10" fmla="*/ 216 w 282"/>
                <a:gd name="T11" fmla="*/ 71 h 383"/>
                <a:gd name="T12" fmla="*/ 249 w 282"/>
                <a:gd name="T13" fmla="*/ 84 h 383"/>
                <a:gd name="T14" fmla="*/ 261 w 282"/>
                <a:gd name="T15" fmla="*/ 108 h 383"/>
                <a:gd name="T16" fmla="*/ 271 w 282"/>
                <a:gd name="T17" fmla="*/ 111 h 383"/>
                <a:gd name="T18" fmla="*/ 272 w 282"/>
                <a:gd name="T19" fmla="*/ 118 h 383"/>
                <a:gd name="T20" fmla="*/ 278 w 282"/>
                <a:gd name="T21" fmla="*/ 135 h 383"/>
                <a:gd name="T22" fmla="*/ 278 w 282"/>
                <a:gd name="T23" fmla="*/ 258 h 383"/>
                <a:gd name="T24" fmla="*/ 270 w 282"/>
                <a:gd name="T25" fmla="*/ 287 h 383"/>
                <a:gd name="T26" fmla="*/ 268 w 282"/>
                <a:gd name="T27" fmla="*/ 342 h 383"/>
                <a:gd name="T28" fmla="*/ 257 w 282"/>
                <a:gd name="T29" fmla="*/ 344 h 383"/>
                <a:gd name="T30" fmla="*/ 256 w 282"/>
                <a:gd name="T31" fmla="*/ 348 h 383"/>
                <a:gd name="T32" fmla="*/ 261 w 282"/>
                <a:gd name="T33" fmla="*/ 361 h 383"/>
                <a:gd name="T34" fmla="*/ 235 w 282"/>
                <a:gd name="T35" fmla="*/ 382 h 383"/>
                <a:gd name="T36" fmla="*/ 233 w 282"/>
                <a:gd name="T37" fmla="*/ 378 h 383"/>
                <a:gd name="T38" fmla="*/ 238 w 282"/>
                <a:gd name="T39" fmla="*/ 353 h 383"/>
                <a:gd name="T40" fmla="*/ 229 w 282"/>
                <a:gd name="T41" fmla="*/ 348 h 383"/>
                <a:gd name="T42" fmla="*/ 225 w 282"/>
                <a:gd name="T43" fmla="*/ 331 h 383"/>
                <a:gd name="T44" fmla="*/ 218 w 282"/>
                <a:gd name="T45" fmla="*/ 331 h 383"/>
                <a:gd name="T46" fmla="*/ 219 w 282"/>
                <a:gd name="T47" fmla="*/ 350 h 383"/>
                <a:gd name="T48" fmla="*/ 212 w 282"/>
                <a:gd name="T49" fmla="*/ 375 h 383"/>
                <a:gd name="T50" fmla="*/ 178 w 282"/>
                <a:gd name="T51" fmla="*/ 369 h 383"/>
                <a:gd name="T52" fmla="*/ 181 w 282"/>
                <a:gd name="T53" fmla="*/ 349 h 383"/>
                <a:gd name="T54" fmla="*/ 165 w 282"/>
                <a:gd name="T55" fmla="*/ 337 h 383"/>
                <a:gd name="T56" fmla="*/ 134 w 282"/>
                <a:gd name="T57" fmla="*/ 308 h 383"/>
                <a:gd name="T58" fmla="*/ 125 w 282"/>
                <a:gd name="T59" fmla="*/ 287 h 383"/>
                <a:gd name="T60" fmla="*/ 139 w 282"/>
                <a:gd name="T61" fmla="*/ 280 h 383"/>
                <a:gd name="T62" fmla="*/ 127 w 282"/>
                <a:gd name="T63" fmla="*/ 211 h 383"/>
                <a:gd name="T64" fmla="*/ 124 w 282"/>
                <a:gd name="T65" fmla="*/ 182 h 383"/>
                <a:gd name="T66" fmla="*/ 84 w 282"/>
                <a:gd name="T67" fmla="*/ 142 h 383"/>
                <a:gd name="T68" fmla="*/ 75 w 282"/>
                <a:gd name="T69" fmla="*/ 143 h 383"/>
                <a:gd name="T70" fmla="*/ 91 w 282"/>
                <a:gd name="T71" fmla="*/ 166 h 383"/>
                <a:gd name="T72" fmla="*/ 83 w 282"/>
                <a:gd name="T73" fmla="*/ 179 h 383"/>
                <a:gd name="T74" fmla="*/ 61 w 282"/>
                <a:gd name="T75" fmla="*/ 178 h 383"/>
                <a:gd name="T76" fmla="*/ 46 w 282"/>
                <a:gd name="T77" fmla="*/ 160 h 383"/>
                <a:gd name="T78" fmla="*/ 13 w 282"/>
                <a:gd name="T79" fmla="*/ 118 h 383"/>
                <a:gd name="T80" fmla="*/ 3 w 282"/>
                <a:gd name="T81" fmla="*/ 87 h 383"/>
                <a:gd name="T82" fmla="*/ 25 w 282"/>
                <a:gd name="T83" fmla="*/ 77 h 383"/>
                <a:gd name="T84" fmla="*/ 31 w 282"/>
                <a:gd name="T85" fmla="*/ 72 h 383"/>
                <a:gd name="T86" fmla="*/ 56 w 282"/>
                <a:gd name="T87" fmla="*/ 15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82" h="383">
                  <a:moveTo>
                    <a:pt x="56" y="15"/>
                  </a:moveTo>
                  <a:cubicBezTo>
                    <a:pt x="78" y="0"/>
                    <a:pt x="97" y="6"/>
                    <a:pt x="117" y="6"/>
                  </a:cubicBezTo>
                  <a:cubicBezTo>
                    <a:pt x="142" y="8"/>
                    <a:pt x="115" y="20"/>
                    <a:pt x="119" y="30"/>
                  </a:cubicBezTo>
                  <a:cubicBezTo>
                    <a:pt x="123" y="41"/>
                    <a:pt x="162" y="53"/>
                    <a:pt x="176" y="34"/>
                  </a:cubicBezTo>
                  <a:cubicBezTo>
                    <a:pt x="185" y="22"/>
                    <a:pt x="212" y="37"/>
                    <a:pt x="217" y="52"/>
                  </a:cubicBezTo>
                  <a:cubicBezTo>
                    <a:pt x="219" y="58"/>
                    <a:pt x="213" y="65"/>
                    <a:pt x="216" y="71"/>
                  </a:cubicBezTo>
                  <a:cubicBezTo>
                    <a:pt x="222" y="85"/>
                    <a:pt x="239" y="79"/>
                    <a:pt x="249" y="84"/>
                  </a:cubicBezTo>
                  <a:cubicBezTo>
                    <a:pt x="258" y="88"/>
                    <a:pt x="256" y="100"/>
                    <a:pt x="261" y="108"/>
                  </a:cubicBezTo>
                  <a:cubicBezTo>
                    <a:pt x="262" y="109"/>
                    <a:pt x="267" y="111"/>
                    <a:pt x="271" y="111"/>
                  </a:cubicBezTo>
                  <a:cubicBezTo>
                    <a:pt x="270" y="113"/>
                    <a:pt x="273" y="115"/>
                    <a:pt x="272" y="118"/>
                  </a:cubicBezTo>
                  <a:cubicBezTo>
                    <a:pt x="280" y="120"/>
                    <a:pt x="282" y="129"/>
                    <a:pt x="278" y="135"/>
                  </a:cubicBezTo>
                  <a:cubicBezTo>
                    <a:pt x="253" y="175"/>
                    <a:pt x="265" y="218"/>
                    <a:pt x="278" y="258"/>
                  </a:cubicBezTo>
                  <a:cubicBezTo>
                    <a:pt x="281" y="268"/>
                    <a:pt x="274" y="277"/>
                    <a:pt x="270" y="287"/>
                  </a:cubicBezTo>
                  <a:cubicBezTo>
                    <a:pt x="262" y="305"/>
                    <a:pt x="273" y="324"/>
                    <a:pt x="268" y="342"/>
                  </a:cubicBezTo>
                  <a:cubicBezTo>
                    <a:pt x="267" y="345"/>
                    <a:pt x="261" y="346"/>
                    <a:pt x="257" y="344"/>
                  </a:cubicBezTo>
                  <a:cubicBezTo>
                    <a:pt x="257" y="345"/>
                    <a:pt x="257" y="347"/>
                    <a:pt x="256" y="348"/>
                  </a:cubicBezTo>
                  <a:cubicBezTo>
                    <a:pt x="261" y="351"/>
                    <a:pt x="264" y="357"/>
                    <a:pt x="261" y="361"/>
                  </a:cubicBezTo>
                  <a:cubicBezTo>
                    <a:pt x="254" y="369"/>
                    <a:pt x="247" y="380"/>
                    <a:pt x="235" y="382"/>
                  </a:cubicBezTo>
                  <a:cubicBezTo>
                    <a:pt x="234" y="383"/>
                    <a:pt x="233" y="380"/>
                    <a:pt x="233" y="378"/>
                  </a:cubicBezTo>
                  <a:cubicBezTo>
                    <a:pt x="234" y="369"/>
                    <a:pt x="246" y="360"/>
                    <a:pt x="238" y="353"/>
                  </a:cubicBezTo>
                  <a:cubicBezTo>
                    <a:pt x="236" y="351"/>
                    <a:pt x="230" y="350"/>
                    <a:pt x="229" y="348"/>
                  </a:cubicBezTo>
                  <a:cubicBezTo>
                    <a:pt x="227" y="343"/>
                    <a:pt x="229" y="336"/>
                    <a:pt x="225" y="331"/>
                  </a:cubicBezTo>
                  <a:cubicBezTo>
                    <a:pt x="223" y="327"/>
                    <a:pt x="220" y="328"/>
                    <a:pt x="218" y="331"/>
                  </a:cubicBezTo>
                  <a:cubicBezTo>
                    <a:pt x="214" y="337"/>
                    <a:pt x="216" y="345"/>
                    <a:pt x="219" y="350"/>
                  </a:cubicBezTo>
                  <a:cubicBezTo>
                    <a:pt x="226" y="361"/>
                    <a:pt x="223" y="374"/>
                    <a:pt x="212" y="375"/>
                  </a:cubicBezTo>
                  <a:cubicBezTo>
                    <a:pt x="203" y="377"/>
                    <a:pt x="183" y="378"/>
                    <a:pt x="178" y="369"/>
                  </a:cubicBezTo>
                  <a:cubicBezTo>
                    <a:pt x="173" y="360"/>
                    <a:pt x="188" y="361"/>
                    <a:pt x="181" y="349"/>
                  </a:cubicBezTo>
                  <a:cubicBezTo>
                    <a:pt x="177" y="343"/>
                    <a:pt x="168" y="342"/>
                    <a:pt x="165" y="337"/>
                  </a:cubicBezTo>
                  <a:cubicBezTo>
                    <a:pt x="158" y="324"/>
                    <a:pt x="149" y="313"/>
                    <a:pt x="134" y="308"/>
                  </a:cubicBezTo>
                  <a:cubicBezTo>
                    <a:pt x="126" y="306"/>
                    <a:pt x="122" y="295"/>
                    <a:pt x="125" y="287"/>
                  </a:cubicBezTo>
                  <a:cubicBezTo>
                    <a:pt x="128" y="283"/>
                    <a:pt x="138" y="284"/>
                    <a:pt x="139" y="280"/>
                  </a:cubicBezTo>
                  <a:cubicBezTo>
                    <a:pt x="145" y="260"/>
                    <a:pt x="151" y="227"/>
                    <a:pt x="127" y="211"/>
                  </a:cubicBezTo>
                  <a:cubicBezTo>
                    <a:pt x="119" y="206"/>
                    <a:pt x="129" y="192"/>
                    <a:pt x="124" y="182"/>
                  </a:cubicBezTo>
                  <a:cubicBezTo>
                    <a:pt x="116" y="164"/>
                    <a:pt x="98" y="156"/>
                    <a:pt x="84" y="142"/>
                  </a:cubicBezTo>
                  <a:cubicBezTo>
                    <a:pt x="82" y="140"/>
                    <a:pt x="76" y="140"/>
                    <a:pt x="75" y="143"/>
                  </a:cubicBezTo>
                  <a:cubicBezTo>
                    <a:pt x="70" y="156"/>
                    <a:pt x="92" y="155"/>
                    <a:pt x="91" y="166"/>
                  </a:cubicBezTo>
                  <a:cubicBezTo>
                    <a:pt x="91" y="172"/>
                    <a:pt x="85" y="174"/>
                    <a:pt x="83" y="179"/>
                  </a:cubicBezTo>
                  <a:cubicBezTo>
                    <a:pt x="79" y="189"/>
                    <a:pt x="66" y="184"/>
                    <a:pt x="61" y="178"/>
                  </a:cubicBezTo>
                  <a:cubicBezTo>
                    <a:pt x="56" y="171"/>
                    <a:pt x="54" y="162"/>
                    <a:pt x="46" y="160"/>
                  </a:cubicBezTo>
                  <a:cubicBezTo>
                    <a:pt x="26" y="155"/>
                    <a:pt x="12" y="139"/>
                    <a:pt x="13" y="118"/>
                  </a:cubicBezTo>
                  <a:cubicBezTo>
                    <a:pt x="13" y="108"/>
                    <a:pt x="0" y="102"/>
                    <a:pt x="3" y="87"/>
                  </a:cubicBezTo>
                  <a:cubicBezTo>
                    <a:pt x="14" y="46"/>
                    <a:pt x="15" y="74"/>
                    <a:pt x="25" y="77"/>
                  </a:cubicBezTo>
                  <a:cubicBezTo>
                    <a:pt x="26" y="78"/>
                    <a:pt x="30" y="75"/>
                    <a:pt x="31" y="72"/>
                  </a:cubicBezTo>
                  <a:cubicBezTo>
                    <a:pt x="41" y="49"/>
                    <a:pt x="32" y="31"/>
                    <a:pt x="56" y="15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8205" name="Freeform 72"/>
            <p:cNvSpPr>
              <a:spLocks/>
            </p:cNvSpPr>
            <p:nvPr userDrawn="1"/>
          </p:nvSpPr>
          <p:spPr bwMode="auto">
            <a:xfrm>
              <a:off x="6339486" y="3141099"/>
              <a:ext cx="215188" cy="344518"/>
            </a:xfrm>
            <a:custGeom>
              <a:avLst/>
              <a:gdLst>
                <a:gd name="T0" fmla="*/ 711 w 754"/>
                <a:gd name="T1" fmla="*/ 11 h 1208"/>
                <a:gd name="T2" fmla="*/ 716 w 754"/>
                <a:gd name="T3" fmla="*/ 83 h 1208"/>
                <a:gd name="T4" fmla="*/ 640 w 754"/>
                <a:gd name="T5" fmla="*/ 180 h 1208"/>
                <a:gd name="T6" fmla="*/ 472 w 754"/>
                <a:gd name="T7" fmla="*/ 230 h 1208"/>
                <a:gd name="T8" fmla="*/ 356 w 754"/>
                <a:gd name="T9" fmla="*/ 209 h 1208"/>
                <a:gd name="T10" fmla="*/ 230 w 754"/>
                <a:gd name="T11" fmla="*/ 230 h 1208"/>
                <a:gd name="T12" fmla="*/ 188 w 754"/>
                <a:gd name="T13" fmla="*/ 380 h 1208"/>
                <a:gd name="T14" fmla="*/ 243 w 754"/>
                <a:gd name="T15" fmla="*/ 490 h 1208"/>
                <a:gd name="T16" fmla="*/ 313 w 754"/>
                <a:gd name="T17" fmla="*/ 435 h 1208"/>
                <a:gd name="T18" fmla="*/ 393 w 754"/>
                <a:gd name="T19" fmla="*/ 414 h 1208"/>
                <a:gd name="T20" fmla="*/ 485 w 754"/>
                <a:gd name="T21" fmla="*/ 387 h 1208"/>
                <a:gd name="T22" fmla="*/ 554 w 754"/>
                <a:gd name="T23" fmla="*/ 380 h 1208"/>
                <a:gd name="T24" fmla="*/ 515 w 754"/>
                <a:gd name="T25" fmla="*/ 451 h 1208"/>
                <a:gd name="T26" fmla="*/ 460 w 754"/>
                <a:gd name="T27" fmla="*/ 488 h 1208"/>
                <a:gd name="T28" fmla="*/ 384 w 754"/>
                <a:gd name="T29" fmla="*/ 571 h 1208"/>
                <a:gd name="T30" fmla="*/ 336 w 754"/>
                <a:gd name="T31" fmla="*/ 591 h 1208"/>
                <a:gd name="T32" fmla="*/ 359 w 754"/>
                <a:gd name="T33" fmla="*/ 642 h 1208"/>
                <a:gd name="T34" fmla="*/ 400 w 754"/>
                <a:gd name="T35" fmla="*/ 723 h 1208"/>
                <a:gd name="T36" fmla="*/ 432 w 754"/>
                <a:gd name="T37" fmla="*/ 815 h 1208"/>
                <a:gd name="T38" fmla="*/ 462 w 754"/>
                <a:gd name="T39" fmla="*/ 895 h 1208"/>
                <a:gd name="T40" fmla="*/ 485 w 754"/>
                <a:gd name="T41" fmla="*/ 943 h 1208"/>
                <a:gd name="T42" fmla="*/ 398 w 754"/>
                <a:gd name="T43" fmla="*/ 1015 h 1208"/>
                <a:gd name="T44" fmla="*/ 356 w 754"/>
                <a:gd name="T45" fmla="*/ 1054 h 1208"/>
                <a:gd name="T46" fmla="*/ 338 w 754"/>
                <a:gd name="T47" fmla="*/ 932 h 1208"/>
                <a:gd name="T48" fmla="*/ 280 w 754"/>
                <a:gd name="T49" fmla="*/ 813 h 1208"/>
                <a:gd name="T50" fmla="*/ 246 w 754"/>
                <a:gd name="T51" fmla="*/ 711 h 1208"/>
                <a:gd name="T52" fmla="*/ 200 w 754"/>
                <a:gd name="T53" fmla="*/ 826 h 1208"/>
                <a:gd name="T54" fmla="*/ 209 w 754"/>
                <a:gd name="T55" fmla="*/ 964 h 1208"/>
                <a:gd name="T56" fmla="*/ 209 w 754"/>
                <a:gd name="T57" fmla="*/ 1091 h 1208"/>
                <a:gd name="T58" fmla="*/ 165 w 754"/>
                <a:gd name="T59" fmla="*/ 1194 h 1208"/>
                <a:gd name="T60" fmla="*/ 89 w 754"/>
                <a:gd name="T61" fmla="*/ 1100 h 1208"/>
                <a:gd name="T62" fmla="*/ 107 w 754"/>
                <a:gd name="T63" fmla="*/ 1017 h 1208"/>
                <a:gd name="T64" fmla="*/ 43 w 754"/>
                <a:gd name="T65" fmla="*/ 856 h 1208"/>
                <a:gd name="T66" fmla="*/ 31 w 754"/>
                <a:gd name="T67" fmla="*/ 810 h 1208"/>
                <a:gd name="T68" fmla="*/ 71 w 754"/>
                <a:gd name="T69" fmla="*/ 654 h 1208"/>
                <a:gd name="T70" fmla="*/ 80 w 754"/>
                <a:gd name="T71" fmla="*/ 502 h 1208"/>
                <a:gd name="T72" fmla="*/ 128 w 754"/>
                <a:gd name="T73" fmla="*/ 502 h 1208"/>
                <a:gd name="T74" fmla="*/ 110 w 754"/>
                <a:gd name="T75" fmla="*/ 403 h 1208"/>
                <a:gd name="T76" fmla="*/ 119 w 754"/>
                <a:gd name="T77" fmla="*/ 311 h 1208"/>
                <a:gd name="T78" fmla="*/ 131 w 754"/>
                <a:gd name="T79" fmla="*/ 189 h 1208"/>
                <a:gd name="T80" fmla="*/ 144 w 754"/>
                <a:gd name="T81" fmla="*/ 147 h 1208"/>
                <a:gd name="T82" fmla="*/ 200 w 754"/>
                <a:gd name="T83" fmla="*/ 161 h 1208"/>
                <a:gd name="T84" fmla="*/ 255 w 754"/>
                <a:gd name="T85" fmla="*/ 80 h 1208"/>
                <a:gd name="T86" fmla="*/ 333 w 754"/>
                <a:gd name="T87" fmla="*/ 115 h 1208"/>
                <a:gd name="T88" fmla="*/ 446 w 754"/>
                <a:gd name="T89" fmla="*/ 133 h 1208"/>
                <a:gd name="T90" fmla="*/ 584 w 754"/>
                <a:gd name="T91" fmla="*/ 115 h 1208"/>
                <a:gd name="T92" fmla="*/ 663 w 754"/>
                <a:gd name="T93" fmla="*/ 44 h 1208"/>
                <a:gd name="T94" fmla="*/ 711 w 754"/>
                <a:gd name="T95" fmla="*/ 11 h 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754" h="1208">
                  <a:moveTo>
                    <a:pt x="711" y="11"/>
                  </a:moveTo>
                  <a:cubicBezTo>
                    <a:pt x="754" y="23"/>
                    <a:pt x="721" y="30"/>
                    <a:pt x="716" y="83"/>
                  </a:cubicBezTo>
                  <a:cubicBezTo>
                    <a:pt x="711" y="136"/>
                    <a:pt x="640" y="131"/>
                    <a:pt x="640" y="180"/>
                  </a:cubicBezTo>
                  <a:cubicBezTo>
                    <a:pt x="640" y="212"/>
                    <a:pt x="485" y="282"/>
                    <a:pt x="472" y="230"/>
                  </a:cubicBezTo>
                  <a:cubicBezTo>
                    <a:pt x="462" y="193"/>
                    <a:pt x="365" y="235"/>
                    <a:pt x="356" y="209"/>
                  </a:cubicBezTo>
                  <a:cubicBezTo>
                    <a:pt x="350" y="193"/>
                    <a:pt x="250" y="212"/>
                    <a:pt x="230" y="230"/>
                  </a:cubicBezTo>
                  <a:cubicBezTo>
                    <a:pt x="186" y="269"/>
                    <a:pt x="158" y="331"/>
                    <a:pt x="188" y="380"/>
                  </a:cubicBezTo>
                  <a:cubicBezTo>
                    <a:pt x="218" y="428"/>
                    <a:pt x="248" y="407"/>
                    <a:pt x="243" y="490"/>
                  </a:cubicBezTo>
                  <a:cubicBezTo>
                    <a:pt x="308" y="481"/>
                    <a:pt x="260" y="483"/>
                    <a:pt x="313" y="435"/>
                  </a:cubicBezTo>
                  <a:cubicBezTo>
                    <a:pt x="365" y="387"/>
                    <a:pt x="340" y="453"/>
                    <a:pt x="393" y="414"/>
                  </a:cubicBezTo>
                  <a:cubicBezTo>
                    <a:pt x="446" y="375"/>
                    <a:pt x="435" y="412"/>
                    <a:pt x="485" y="387"/>
                  </a:cubicBezTo>
                  <a:cubicBezTo>
                    <a:pt x="460" y="370"/>
                    <a:pt x="518" y="352"/>
                    <a:pt x="554" y="380"/>
                  </a:cubicBezTo>
                  <a:cubicBezTo>
                    <a:pt x="572" y="393"/>
                    <a:pt x="533" y="488"/>
                    <a:pt x="515" y="451"/>
                  </a:cubicBezTo>
                  <a:cubicBezTo>
                    <a:pt x="499" y="417"/>
                    <a:pt x="465" y="412"/>
                    <a:pt x="460" y="488"/>
                  </a:cubicBezTo>
                  <a:cubicBezTo>
                    <a:pt x="455" y="564"/>
                    <a:pt x="405" y="529"/>
                    <a:pt x="384" y="571"/>
                  </a:cubicBezTo>
                  <a:cubicBezTo>
                    <a:pt x="363" y="612"/>
                    <a:pt x="336" y="591"/>
                    <a:pt x="336" y="591"/>
                  </a:cubicBezTo>
                  <a:cubicBezTo>
                    <a:pt x="336" y="591"/>
                    <a:pt x="375" y="617"/>
                    <a:pt x="359" y="642"/>
                  </a:cubicBezTo>
                  <a:cubicBezTo>
                    <a:pt x="342" y="667"/>
                    <a:pt x="384" y="627"/>
                    <a:pt x="400" y="723"/>
                  </a:cubicBezTo>
                  <a:cubicBezTo>
                    <a:pt x="405" y="750"/>
                    <a:pt x="437" y="732"/>
                    <a:pt x="432" y="815"/>
                  </a:cubicBezTo>
                  <a:cubicBezTo>
                    <a:pt x="428" y="898"/>
                    <a:pt x="465" y="842"/>
                    <a:pt x="462" y="895"/>
                  </a:cubicBezTo>
                  <a:cubicBezTo>
                    <a:pt x="460" y="948"/>
                    <a:pt x="495" y="870"/>
                    <a:pt x="485" y="943"/>
                  </a:cubicBezTo>
                  <a:cubicBezTo>
                    <a:pt x="476" y="1017"/>
                    <a:pt x="409" y="953"/>
                    <a:pt x="398" y="1015"/>
                  </a:cubicBezTo>
                  <a:cubicBezTo>
                    <a:pt x="391" y="1049"/>
                    <a:pt x="435" y="1095"/>
                    <a:pt x="356" y="1054"/>
                  </a:cubicBezTo>
                  <a:cubicBezTo>
                    <a:pt x="276" y="1013"/>
                    <a:pt x="358" y="945"/>
                    <a:pt x="338" y="932"/>
                  </a:cubicBezTo>
                  <a:cubicBezTo>
                    <a:pt x="310" y="914"/>
                    <a:pt x="227" y="861"/>
                    <a:pt x="280" y="813"/>
                  </a:cubicBezTo>
                  <a:cubicBezTo>
                    <a:pt x="301" y="793"/>
                    <a:pt x="310" y="702"/>
                    <a:pt x="246" y="711"/>
                  </a:cubicBezTo>
                  <a:cubicBezTo>
                    <a:pt x="262" y="769"/>
                    <a:pt x="150" y="801"/>
                    <a:pt x="200" y="826"/>
                  </a:cubicBezTo>
                  <a:cubicBezTo>
                    <a:pt x="262" y="858"/>
                    <a:pt x="170" y="948"/>
                    <a:pt x="209" y="964"/>
                  </a:cubicBezTo>
                  <a:cubicBezTo>
                    <a:pt x="206" y="963"/>
                    <a:pt x="253" y="1043"/>
                    <a:pt x="209" y="1091"/>
                  </a:cubicBezTo>
                  <a:cubicBezTo>
                    <a:pt x="156" y="1149"/>
                    <a:pt x="269" y="1181"/>
                    <a:pt x="165" y="1194"/>
                  </a:cubicBezTo>
                  <a:cubicBezTo>
                    <a:pt x="61" y="1208"/>
                    <a:pt x="68" y="1135"/>
                    <a:pt x="89" y="1100"/>
                  </a:cubicBezTo>
                  <a:cubicBezTo>
                    <a:pt x="110" y="1066"/>
                    <a:pt x="66" y="1093"/>
                    <a:pt x="107" y="1017"/>
                  </a:cubicBezTo>
                  <a:cubicBezTo>
                    <a:pt x="149" y="941"/>
                    <a:pt x="71" y="840"/>
                    <a:pt x="43" y="856"/>
                  </a:cubicBezTo>
                  <a:cubicBezTo>
                    <a:pt x="15" y="872"/>
                    <a:pt x="0" y="837"/>
                    <a:pt x="31" y="810"/>
                  </a:cubicBezTo>
                  <a:cubicBezTo>
                    <a:pt x="82" y="766"/>
                    <a:pt x="1" y="693"/>
                    <a:pt x="71" y="654"/>
                  </a:cubicBezTo>
                  <a:cubicBezTo>
                    <a:pt x="47" y="596"/>
                    <a:pt x="62" y="532"/>
                    <a:pt x="80" y="502"/>
                  </a:cubicBezTo>
                  <a:cubicBezTo>
                    <a:pt x="97" y="472"/>
                    <a:pt x="93" y="456"/>
                    <a:pt x="128" y="502"/>
                  </a:cubicBezTo>
                  <a:cubicBezTo>
                    <a:pt x="126" y="442"/>
                    <a:pt x="89" y="490"/>
                    <a:pt x="110" y="403"/>
                  </a:cubicBezTo>
                  <a:cubicBezTo>
                    <a:pt x="131" y="315"/>
                    <a:pt x="93" y="362"/>
                    <a:pt x="119" y="311"/>
                  </a:cubicBezTo>
                  <a:cubicBezTo>
                    <a:pt x="133" y="283"/>
                    <a:pt x="91" y="212"/>
                    <a:pt x="131" y="189"/>
                  </a:cubicBezTo>
                  <a:cubicBezTo>
                    <a:pt x="170" y="166"/>
                    <a:pt x="123" y="170"/>
                    <a:pt x="144" y="147"/>
                  </a:cubicBezTo>
                  <a:cubicBezTo>
                    <a:pt x="165" y="124"/>
                    <a:pt x="163" y="198"/>
                    <a:pt x="200" y="161"/>
                  </a:cubicBezTo>
                  <a:cubicBezTo>
                    <a:pt x="236" y="124"/>
                    <a:pt x="206" y="97"/>
                    <a:pt x="255" y="80"/>
                  </a:cubicBezTo>
                  <a:cubicBezTo>
                    <a:pt x="303" y="64"/>
                    <a:pt x="280" y="129"/>
                    <a:pt x="333" y="115"/>
                  </a:cubicBezTo>
                  <a:cubicBezTo>
                    <a:pt x="386" y="101"/>
                    <a:pt x="407" y="145"/>
                    <a:pt x="446" y="133"/>
                  </a:cubicBezTo>
                  <a:cubicBezTo>
                    <a:pt x="485" y="122"/>
                    <a:pt x="508" y="161"/>
                    <a:pt x="584" y="115"/>
                  </a:cubicBezTo>
                  <a:cubicBezTo>
                    <a:pt x="661" y="69"/>
                    <a:pt x="635" y="53"/>
                    <a:pt x="663" y="44"/>
                  </a:cubicBezTo>
                  <a:cubicBezTo>
                    <a:pt x="691" y="34"/>
                    <a:pt x="670" y="0"/>
                    <a:pt x="711" y="11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8206" name="Freeform 73"/>
            <p:cNvSpPr>
              <a:spLocks/>
            </p:cNvSpPr>
            <p:nvPr userDrawn="1"/>
          </p:nvSpPr>
          <p:spPr bwMode="auto">
            <a:xfrm>
              <a:off x="6480771" y="3408937"/>
              <a:ext cx="29344" cy="50476"/>
            </a:xfrm>
            <a:custGeom>
              <a:avLst/>
              <a:gdLst>
                <a:gd name="T0" fmla="*/ 20 w 103"/>
                <a:gd name="T1" fmla="*/ 0 h 177"/>
                <a:gd name="T2" fmla="*/ 62 w 103"/>
                <a:gd name="T3" fmla="*/ 39 h 177"/>
                <a:gd name="T4" fmla="*/ 50 w 103"/>
                <a:gd name="T5" fmla="*/ 76 h 177"/>
                <a:gd name="T6" fmla="*/ 94 w 103"/>
                <a:gd name="T7" fmla="*/ 104 h 177"/>
                <a:gd name="T8" fmla="*/ 57 w 103"/>
                <a:gd name="T9" fmla="*/ 138 h 177"/>
                <a:gd name="T10" fmla="*/ 16 w 103"/>
                <a:gd name="T11" fmla="*/ 146 h 177"/>
                <a:gd name="T12" fmla="*/ 11 w 103"/>
                <a:gd name="T13" fmla="*/ 64 h 177"/>
                <a:gd name="T14" fmla="*/ 20 w 103"/>
                <a:gd name="T15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3" h="177">
                  <a:moveTo>
                    <a:pt x="20" y="0"/>
                  </a:moveTo>
                  <a:cubicBezTo>
                    <a:pt x="34" y="23"/>
                    <a:pt x="57" y="21"/>
                    <a:pt x="62" y="39"/>
                  </a:cubicBezTo>
                  <a:cubicBezTo>
                    <a:pt x="67" y="58"/>
                    <a:pt x="37" y="19"/>
                    <a:pt x="50" y="76"/>
                  </a:cubicBezTo>
                  <a:cubicBezTo>
                    <a:pt x="64" y="134"/>
                    <a:pt x="78" y="55"/>
                    <a:pt x="94" y="104"/>
                  </a:cubicBezTo>
                  <a:cubicBezTo>
                    <a:pt x="103" y="131"/>
                    <a:pt x="48" y="99"/>
                    <a:pt x="57" y="138"/>
                  </a:cubicBezTo>
                  <a:cubicBezTo>
                    <a:pt x="67" y="177"/>
                    <a:pt x="23" y="164"/>
                    <a:pt x="16" y="146"/>
                  </a:cubicBezTo>
                  <a:cubicBezTo>
                    <a:pt x="9" y="127"/>
                    <a:pt x="20" y="95"/>
                    <a:pt x="11" y="64"/>
                  </a:cubicBezTo>
                  <a:cubicBezTo>
                    <a:pt x="2" y="35"/>
                    <a:pt x="0" y="16"/>
                    <a:pt x="20" y="0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8207" name="Freeform 74"/>
            <p:cNvSpPr>
              <a:spLocks/>
            </p:cNvSpPr>
            <p:nvPr userDrawn="1"/>
          </p:nvSpPr>
          <p:spPr bwMode="auto">
            <a:xfrm>
              <a:off x="6615414" y="3123952"/>
              <a:ext cx="61827" cy="134039"/>
            </a:xfrm>
            <a:custGeom>
              <a:avLst/>
              <a:gdLst>
                <a:gd name="T0" fmla="*/ 62 w 217"/>
                <a:gd name="T1" fmla="*/ 7 h 470"/>
                <a:gd name="T2" fmla="*/ 58 w 217"/>
                <a:gd name="T3" fmla="*/ 74 h 470"/>
                <a:gd name="T4" fmla="*/ 53 w 217"/>
                <a:gd name="T5" fmla="*/ 184 h 470"/>
                <a:gd name="T6" fmla="*/ 90 w 217"/>
                <a:gd name="T7" fmla="*/ 166 h 470"/>
                <a:gd name="T8" fmla="*/ 145 w 217"/>
                <a:gd name="T9" fmla="*/ 113 h 470"/>
                <a:gd name="T10" fmla="*/ 127 w 217"/>
                <a:gd name="T11" fmla="*/ 228 h 470"/>
                <a:gd name="T12" fmla="*/ 196 w 217"/>
                <a:gd name="T13" fmla="*/ 318 h 470"/>
                <a:gd name="T14" fmla="*/ 72 w 217"/>
                <a:gd name="T15" fmla="*/ 283 h 470"/>
                <a:gd name="T16" fmla="*/ 83 w 217"/>
                <a:gd name="T17" fmla="*/ 338 h 470"/>
                <a:gd name="T18" fmla="*/ 132 w 217"/>
                <a:gd name="T19" fmla="*/ 470 h 470"/>
                <a:gd name="T20" fmla="*/ 65 w 217"/>
                <a:gd name="T21" fmla="*/ 421 h 470"/>
                <a:gd name="T22" fmla="*/ 42 w 217"/>
                <a:gd name="T23" fmla="*/ 384 h 470"/>
                <a:gd name="T24" fmla="*/ 44 w 217"/>
                <a:gd name="T25" fmla="*/ 306 h 470"/>
                <a:gd name="T26" fmla="*/ 19 w 217"/>
                <a:gd name="T27" fmla="*/ 260 h 470"/>
                <a:gd name="T28" fmla="*/ 44 w 217"/>
                <a:gd name="T29" fmla="*/ 221 h 470"/>
                <a:gd name="T30" fmla="*/ 3 w 217"/>
                <a:gd name="T31" fmla="*/ 147 h 470"/>
                <a:gd name="T32" fmla="*/ 35 w 217"/>
                <a:gd name="T33" fmla="*/ 30 h 470"/>
                <a:gd name="T34" fmla="*/ 62 w 217"/>
                <a:gd name="T35" fmla="*/ 7 h 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17" h="470">
                  <a:moveTo>
                    <a:pt x="62" y="7"/>
                  </a:moveTo>
                  <a:cubicBezTo>
                    <a:pt x="111" y="7"/>
                    <a:pt x="19" y="34"/>
                    <a:pt x="58" y="74"/>
                  </a:cubicBezTo>
                  <a:cubicBezTo>
                    <a:pt x="116" y="134"/>
                    <a:pt x="14" y="150"/>
                    <a:pt x="53" y="184"/>
                  </a:cubicBezTo>
                  <a:cubicBezTo>
                    <a:pt x="92" y="219"/>
                    <a:pt x="55" y="157"/>
                    <a:pt x="90" y="166"/>
                  </a:cubicBezTo>
                  <a:cubicBezTo>
                    <a:pt x="124" y="175"/>
                    <a:pt x="60" y="129"/>
                    <a:pt x="145" y="113"/>
                  </a:cubicBezTo>
                  <a:cubicBezTo>
                    <a:pt x="217" y="205"/>
                    <a:pt x="46" y="210"/>
                    <a:pt x="127" y="228"/>
                  </a:cubicBezTo>
                  <a:cubicBezTo>
                    <a:pt x="199" y="244"/>
                    <a:pt x="120" y="269"/>
                    <a:pt x="196" y="318"/>
                  </a:cubicBezTo>
                  <a:cubicBezTo>
                    <a:pt x="95" y="276"/>
                    <a:pt x="86" y="265"/>
                    <a:pt x="72" y="283"/>
                  </a:cubicBezTo>
                  <a:cubicBezTo>
                    <a:pt x="58" y="302"/>
                    <a:pt x="102" y="304"/>
                    <a:pt x="83" y="338"/>
                  </a:cubicBezTo>
                  <a:cubicBezTo>
                    <a:pt x="76" y="352"/>
                    <a:pt x="96" y="412"/>
                    <a:pt x="132" y="470"/>
                  </a:cubicBezTo>
                  <a:cubicBezTo>
                    <a:pt x="81" y="451"/>
                    <a:pt x="92" y="440"/>
                    <a:pt x="65" y="421"/>
                  </a:cubicBezTo>
                  <a:cubicBezTo>
                    <a:pt x="37" y="403"/>
                    <a:pt x="60" y="398"/>
                    <a:pt x="42" y="384"/>
                  </a:cubicBezTo>
                  <a:cubicBezTo>
                    <a:pt x="23" y="371"/>
                    <a:pt x="35" y="318"/>
                    <a:pt x="44" y="306"/>
                  </a:cubicBezTo>
                  <a:cubicBezTo>
                    <a:pt x="12" y="274"/>
                    <a:pt x="35" y="279"/>
                    <a:pt x="19" y="260"/>
                  </a:cubicBezTo>
                  <a:cubicBezTo>
                    <a:pt x="3" y="242"/>
                    <a:pt x="9" y="233"/>
                    <a:pt x="44" y="221"/>
                  </a:cubicBezTo>
                  <a:cubicBezTo>
                    <a:pt x="5" y="210"/>
                    <a:pt x="0" y="219"/>
                    <a:pt x="3" y="147"/>
                  </a:cubicBezTo>
                  <a:cubicBezTo>
                    <a:pt x="5" y="76"/>
                    <a:pt x="14" y="60"/>
                    <a:pt x="35" y="30"/>
                  </a:cubicBezTo>
                  <a:cubicBezTo>
                    <a:pt x="55" y="0"/>
                    <a:pt x="46" y="7"/>
                    <a:pt x="62" y="7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8208" name="Freeform 75"/>
            <p:cNvSpPr>
              <a:spLocks/>
            </p:cNvSpPr>
            <p:nvPr userDrawn="1"/>
          </p:nvSpPr>
          <p:spPr bwMode="auto">
            <a:xfrm>
              <a:off x="6571459" y="3358943"/>
              <a:ext cx="53012" cy="42023"/>
            </a:xfrm>
            <a:custGeom>
              <a:avLst/>
              <a:gdLst>
                <a:gd name="T0" fmla="*/ 14 w 186"/>
                <a:gd name="T1" fmla="*/ 35 h 147"/>
                <a:gd name="T2" fmla="*/ 57 w 186"/>
                <a:gd name="T3" fmla="*/ 16 h 147"/>
                <a:gd name="T4" fmla="*/ 147 w 186"/>
                <a:gd name="T5" fmla="*/ 85 h 147"/>
                <a:gd name="T6" fmla="*/ 157 w 186"/>
                <a:gd name="T7" fmla="*/ 127 h 147"/>
                <a:gd name="T8" fmla="*/ 37 w 186"/>
                <a:gd name="T9" fmla="*/ 118 h 147"/>
                <a:gd name="T10" fmla="*/ 14 w 186"/>
                <a:gd name="T11" fmla="*/ 35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6" h="147">
                  <a:moveTo>
                    <a:pt x="14" y="35"/>
                  </a:moveTo>
                  <a:cubicBezTo>
                    <a:pt x="31" y="11"/>
                    <a:pt x="30" y="32"/>
                    <a:pt x="57" y="16"/>
                  </a:cubicBezTo>
                  <a:cubicBezTo>
                    <a:pt x="85" y="0"/>
                    <a:pt x="179" y="53"/>
                    <a:pt x="147" y="85"/>
                  </a:cubicBezTo>
                  <a:cubicBezTo>
                    <a:pt x="115" y="118"/>
                    <a:pt x="186" y="92"/>
                    <a:pt x="157" y="127"/>
                  </a:cubicBezTo>
                  <a:cubicBezTo>
                    <a:pt x="150" y="135"/>
                    <a:pt x="59" y="147"/>
                    <a:pt x="37" y="118"/>
                  </a:cubicBezTo>
                  <a:cubicBezTo>
                    <a:pt x="16" y="90"/>
                    <a:pt x="0" y="53"/>
                    <a:pt x="14" y="35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8209" name="Freeform 76"/>
            <p:cNvSpPr>
              <a:spLocks/>
            </p:cNvSpPr>
            <p:nvPr userDrawn="1"/>
          </p:nvSpPr>
          <p:spPr bwMode="auto">
            <a:xfrm>
              <a:off x="6681830" y="3301946"/>
              <a:ext cx="37072" cy="21736"/>
            </a:xfrm>
            <a:custGeom>
              <a:avLst/>
              <a:gdLst>
                <a:gd name="T0" fmla="*/ 120 w 130"/>
                <a:gd name="T1" fmla="*/ 7 h 76"/>
                <a:gd name="T2" fmla="*/ 69 w 130"/>
                <a:gd name="T3" fmla="*/ 53 h 76"/>
                <a:gd name="T4" fmla="*/ 120 w 130"/>
                <a:gd name="T5" fmla="*/ 7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76">
                  <a:moveTo>
                    <a:pt x="120" y="7"/>
                  </a:moveTo>
                  <a:cubicBezTo>
                    <a:pt x="130" y="8"/>
                    <a:pt x="126" y="76"/>
                    <a:pt x="69" y="53"/>
                  </a:cubicBezTo>
                  <a:cubicBezTo>
                    <a:pt x="0" y="25"/>
                    <a:pt x="81" y="0"/>
                    <a:pt x="120" y="7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8210" name="Freeform 77"/>
            <p:cNvSpPr>
              <a:spLocks/>
            </p:cNvSpPr>
            <p:nvPr userDrawn="1"/>
          </p:nvSpPr>
          <p:spPr bwMode="auto">
            <a:xfrm>
              <a:off x="6636547" y="3343849"/>
              <a:ext cx="107715" cy="58446"/>
            </a:xfrm>
            <a:custGeom>
              <a:avLst/>
              <a:gdLst>
                <a:gd name="T0" fmla="*/ 4 w 378"/>
                <a:gd name="T1" fmla="*/ 159 h 205"/>
                <a:gd name="T2" fmla="*/ 41 w 378"/>
                <a:gd name="T3" fmla="*/ 62 h 205"/>
                <a:gd name="T4" fmla="*/ 150 w 378"/>
                <a:gd name="T5" fmla="*/ 26 h 205"/>
                <a:gd name="T6" fmla="*/ 198 w 378"/>
                <a:gd name="T7" fmla="*/ 32 h 205"/>
                <a:gd name="T8" fmla="*/ 288 w 378"/>
                <a:gd name="T9" fmla="*/ 32 h 205"/>
                <a:gd name="T10" fmla="*/ 336 w 378"/>
                <a:gd name="T11" fmla="*/ 48 h 205"/>
                <a:gd name="T12" fmla="*/ 360 w 378"/>
                <a:gd name="T13" fmla="*/ 102 h 205"/>
                <a:gd name="T14" fmla="*/ 364 w 378"/>
                <a:gd name="T15" fmla="*/ 166 h 205"/>
                <a:gd name="T16" fmla="*/ 318 w 378"/>
                <a:gd name="T17" fmla="*/ 168 h 205"/>
                <a:gd name="T18" fmla="*/ 256 w 378"/>
                <a:gd name="T19" fmla="*/ 106 h 205"/>
                <a:gd name="T20" fmla="*/ 191 w 378"/>
                <a:gd name="T21" fmla="*/ 122 h 205"/>
                <a:gd name="T22" fmla="*/ 122 w 378"/>
                <a:gd name="T23" fmla="*/ 120 h 205"/>
                <a:gd name="T24" fmla="*/ 71 w 378"/>
                <a:gd name="T25" fmla="*/ 143 h 205"/>
                <a:gd name="T26" fmla="*/ 41 w 378"/>
                <a:gd name="T27" fmla="*/ 122 h 205"/>
                <a:gd name="T28" fmla="*/ 4 w 378"/>
                <a:gd name="T29" fmla="*/ 159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78" h="205">
                  <a:moveTo>
                    <a:pt x="4" y="159"/>
                  </a:moveTo>
                  <a:cubicBezTo>
                    <a:pt x="0" y="83"/>
                    <a:pt x="48" y="122"/>
                    <a:pt x="41" y="62"/>
                  </a:cubicBezTo>
                  <a:cubicBezTo>
                    <a:pt x="36" y="19"/>
                    <a:pt x="122" y="12"/>
                    <a:pt x="150" y="26"/>
                  </a:cubicBezTo>
                  <a:cubicBezTo>
                    <a:pt x="177" y="39"/>
                    <a:pt x="196" y="0"/>
                    <a:pt x="198" y="32"/>
                  </a:cubicBezTo>
                  <a:cubicBezTo>
                    <a:pt x="201" y="64"/>
                    <a:pt x="240" y="14"/>
                    <a:pt x="288" y="32"/>
                  </a:cubicBezTo>
                  <a:cubicBezTo>
                    <a:pt x="336" y="51"/>
                    <a:pt x="330" y="12"/>
                    <a:pt x="336" y="48"/>
                  </a:cubicBezTo>
                  <a:cubicBezTo>
                    <a:pt x="343" y="85"/>
                    <a:pt x="371" y="58"/>
                    <a:pt x="360" y="102"/>
                  </a:cubicBezTo>
                  <a:cubicBezTo>
                    <a:pt x="348" y="145"/>
                    <a:pt x="378" y="88"/>
                    <a:pt x="364" y="166"/>
                  </a:cubicBezTo>
                  <a:cubicBezTo>
                    <a:pt x="357" y="205"/>
                    <a:pt x="353" y="198"/>
                    <a:pt x="318" y="168"/>
                  </a:cubicBezTo>
                  <a:cubicBezTo>
                    <a:pt x="313" y="164"/>
                    <a:pt x="271" y="171"/>
                    <a:pt x="256" y="106"/>
                  </a:cubicBezTo>
                  <a:cubicBezTo>
                    <a:pt x="180" y="88"/>
                    <a:pt x="249" y="136"/>
                    <a:pt x="191" y="122"/>
                  </a:cubicBezTo>
                  <a:cubicBezTo>
                    <a:pt x="152" y="113"/>
                    <a:pt x="132" y="151"/>
                    <a:pt x="122" y="120"/>
                  </a:cubicBezTo>
                  <a:cubicBezTo>
                    <a:pt x="108" y="76"/>
                    <a:pt x="88" y="140"/>
                    <a:pt x="71" y="143"/>
                  </a:cubicBezTo>
                  <a:cubicBezTo>
                    <a:pt x="39" y="147"/>
                    <a:pt x="67" y="97"/>
                    <a:pt x="41" y="122"/>
                  </a:cubicBezTo>
                  <a:cubicBezTo>
                    <a:pt x="16" y="147"/>
                    <a:pt x="21" y="118"/>
                    <a:pt x="4" y="159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8211" name="Freeform 78"/>
            <p:cNvSpPr>
              <a:spLocks/>
            </p:cNvSpPr>
            <p:nvPr userDrawn="1"/>
          </p:nvSpPr>
          <p:spPr bwMode="auto">
            <a:xfrm>
              <a:off x="5556502" y="2957670"/>
              <a:ext cx="380262" cy="534588"/>
            </a:xfrm>
            <a:custGeom>
              <a:avLst/>
              <a:gdLst>
                <a:gd name="T0" fmla="*/ 49 w 1333"/>
                <a:gd name="T1" fmla="*/ 54 h 1874"/>
                <a:gd name="T2" fmla="*/ 218 w 1333"/>
                <a:gd name="T3" fmla="*/ 102 h 1874"/>
                <a:gd name="T4" fmla="*/ 305 w 1333"/>
                <a:gd name="T5" fmla="*/ 100 h 1874"/>
                <a:gd name="T6" fmla="*/ 381 w 1333"/>
                <a:gd name="T7" fmla="*/ 208 h 1874"/>
                <a:gd name="T8" fmla="*/ 428 w 1333"/>
                <a:gd name="T9" fmla="*/ 286 h 1874"/>
                <a:gd name="T10" fmla="*/ 508 w 1333"/>
                <a:gd name="T11" fmla="*/ 344 h 1874"/>
                <a:gd name="T12" fmla="*/ 610 w 1333"/>
                <a:gd name="T13" fmla="*/ 472 h 1874"/>
                <a:gd name="T14" fmla="*/ 649 w 1333"/>
                <a:gd name="T15" fmla="*/ 523 h 1874"/>
                <a:gd name="T16" fmla="*/ 720 w 1333"/>
                <a:gd name="T17" fmla="*/ 627 h 1874"/>
                <a:gd name="T18" fmla="*/ 720 w 1333"/>
                <a:gd name="T19" fmla="*/ 555 h 1874"/>
                <a:gd name="T20" fmla="*/ 785 w 1333"/>
                <a:gd name="T21" fmla="*/ 631 h 1874"/>
                <a:gd name="T22" fmla="*/ 918 w 1333"/>
                <a:gd name="T23" fmla="*/ 795 h 1874"/>
                <a:gd name="T24" fmla="*/ 974 w 1333"/>
                <a:gd name="T25" fmla="*/ 852 h 1874"/>
                <a:gd name="T26" fmla="*/ 895 w 1333"/>
                <a:gd name="T27" fmla="*/ 905 h 1874"/>
                <a:gd name="T28" fmla="*/ 981 w 1333"/>
                <a:gd name="T29" fmla="*/ 868 h 1874"/>
                <a:gd name="T30" fmla="*/ 1057 w 1333"/>
                <a:gd name="T31" fmla="*/ 891 h 1874"/>
                <a:gd name="T32" fmla="*/ 1015 w 1333"/>
                <a:gd name="T33" fmla="*/ 940 h 1874"/>
                <a:gd name="T34" fmla="*/ 1006 w 1333"/>
                <a:gd name="T35" fmla="*/ 1023 h 1874"/>
                <a:gd name="T36" fmla="*/ 1051 w 1333"/>
                <a:gd name="T37" fmla="*/ 1092 h 1874"/>
                <a:gd name="T38" fmla="*/ 1128 w 1333"/>
                <a:gd name="T39" fmla="*/ 1096 h 1874"/>
                <a:gd name="T40" fmla="*/ 1154 w 1333"/>
                <a:gd name="T41" fmla="*/ 1212 h 1874"/>
                <a:gd name="T42" fmla="*/ 1165 w 1333"/>
                <a:gd name="T43" fmla="*/ 1323 h 1874"/>
                <a:gd name="T44" fmla="*/ 1220 w 1333"/>
                <a:gd name="T45" fmla="*/ 1288 h 1874"/>
                <a:gd name="T46" fmla="*/ 1278 w 1333"/>
                <a:gd name="T47" fmla="*/ 1343 h 1874"/>
                <a:gd name="T48" fmla="*/ 1306 w 1333"/>
                <a:gd name="T49" fmla="*/ 1370 h 1874"/>
                <a:gd name="T50" fmla="*/ 1283 w 1333"/>
                <a:gd name="T51" fmla="*/ 1456 h 1874"/>
                <a:gd name="T52" fmla="*/ 1276 w 1333"/>
                <a:gd name="T53" fmla="*/ 1610 h 1874"/>
                <a:gd name="T54" fmla="*/ 1276 w 1333"/>
                <a:gd name="T55" fmla="*/ 1810 h 1874"/>
                <a:gd name="T56" fmla="*/ 1225 w 1333"/>
                <a:gd name="T57" fmla="*/ 1798 h 1874"/>
                <a:gd name="T58" fmla="*/ 1160 w 1333"/>
                <a:gd name="T59" fmla="*/ 1801 h 1874"/>
                <a:gd name="T60" fmla="*/ 1114 w 1333"/>
                <a:gd name="T61" fmla="*/ 1778 h 1874"/>
                <a:gd name="T62" fmla="*/ 1140 w 1333"/>
                <a:gd name="T63" fmla="*/ 1826 h 1874"/>
                <a:gd name="T64" fmla="*/ 1075 w 1333"/>
                <a:gd name="T65" fmla="*/ 1743 h 1874"/>
                <a:gd name="T66" fmla="*/ 1015 w 1333"/>
                <a:gd name="T67" fmla="*/ 1681 h 1874"/>
                <a:gd name="T68" fmla="*/ 898 w 1333"/>
                <a:gd name="T69" fmla="*/ 1557 h 1874"/>
                <a:gd name="T70" fmla="*/ 801 w 1333"/>
                <a:gd name="T71" fmla="*/ 1396 h 1874"/>
                <a:gd name="T72" fmla="*/ 699 w 1333"/>
                <a:gd name="T73" fmla="*/ 1257 h 1874"/>
                <a:gd name="T74" fmla="*/ 674 w 1333"/>
                <a:gd name="T75" fmla="*/ 1170 h 1874"/>
                <a:gd name="T76" fmla="*/ 582 w 1333"/>
                <a:gd name="T77" fmla="*/ 928 h 1874"/>
                <a:gd name="T78" fmla="*/ 508 w 1333"/>
                <a:gd name="T79" fmla="*/ 857 h 1874"/>
                <a:gd name="T80" fmla="*/ 497 w 1333"/>
                <a:gd name="T81" fmla="*/ 765 h 1874"/>
                <a:gd name="T82" fmla="*/ 478 w 1333"/>
                <a:gd name="T83" fmla="*/ 657 h 1874"/>
                <a:gd name="T84" fmla="*/ 356 w 1333"/>
                <a:gd name="T85" fmla="*/ 565 h 1874"/>
                <a:gd name="T86" fmla="*/ 338 w 1333"/>
                <a:gd name="T87" fmla="*/ 512 h 1874"/>
                <a:gd name="T88" fmla="*/ 294 w 1333"/>
                <a:gd name="T89" fmla="*/ 426 h 1874"/>
                <a:gd name="T90" fmla="*/ 236 w 1333"/>
                <a:gd name="T91" fmla="*/ 346 h 1874"/>
                <a:gd name="T92" fmla="*/ 162 w 1333"/>
                <a:gd name="T93" fmla="*/ 293 h 1874"/>
                <a:gd name="T94" fmla="*/ 73 w 1333"/>
                <a:gd name="T95" fmla="*/ 153 h 1874"/>
                <a:gd name="T96" fmla="*/ 49 w 1333"/>
                <a:gd name="T97" fmla="*/ 54 h 18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333" h="1874">
                  <a:moveTo>
                    <a:pt x="49" y="54"/>
                  </a:moveTo>
                  <a:cubicBezTo>
                    <a:pt x="89" y="0"/>
                    <a:pt x="159" y="123"/>
                    <a:pt x="218" y="102"/>
                  </a:cubicBezTo>
                  <a:cubicBezTo>
                    <a:pt x="289" y="76"/>
                    <a:pt x="262" y="101"/>
                    <a:pt x="305" y="100"/>
                  </a:cubicBezTo>
                  <a:cubicBezTo>
                    <a:pt x="370" y="97"/>
                    <a:pt x="315" y="173"/>
                    <a:pt x="381" y="208"/>
                  </a:cubicBezTo>
                  <a:cubicBezTo>
                    <a:pt x="448" y="242"/>
                    <a:pt x="356" y="258"/>
                    <a:pt x="428" y="286"/>
                  </a:cubicBezTo>
                  <a:cubicBezTo>
                    <a:pt x="499" y="314"/>
                    <a:pt x="425" y="307"/>
                    <a:pt x="508" y="344"/>
                  </a:cubicBezTo>
                  <a:cubicBezTo>
                    <a:pt x="591" y="380"/>
                    <a:pt x="614" y="456"/>
                    <a:pt x="610" y="472"/>
                  </a:cubicBezTo>
                  <a:cubicBezTo>
                    <a:pt x="605" y="489"/>
                    <a:pt x="628" y="451"/>
                    <a:pt x="649" y="523"/>
                  </a:cubicBezTo>
                  <a:cubicBezTo>
                    <a:pt x="663" y="572"/>
                    <a:pt x="681" y="507"/>
                    <a:pt x="720" y="627"/>
                  </a:cubicBezTo>
                  <a:cubicBezTo>
                    <a:pt x="732" y="585"/>
                    <a:pt x="692" y="554"/>
                    <a:pt x="720" y="555"/>
                  </a:cubicBezTo>
                  <a:cubicBezTo>
                    <a:pt x="762" y="558"/>
                    <a:pt x="748" y="642"/>
                    <a:pt x="785" y="631"/>
                  </a:cubicBezTo>
                  <a:cubicBezTo>
                    <a:pt x="847" y="613"/>
                    <a:pt x="863" y="799"/>
                    <a:pt x="918" y="795"/>
                  </a:cubicBezTo>
                  <a:cubicBezTo>
                    <a:pt x="948" y="792"/>
                    <a:pt x="986" y="847"/>
                    <a:pt x="974" y="852"/>
                  </a:cubicBezTo>
                  <a:cubicBezTo>
                    <a:pt x="939" y="868"/>
                    <a:pt x="908" y="883"/>
                    <a:pt x="895" y="905"/>
                  </a:cubicBezTo>
                  <a:cubicBezTo>
                    <a:pt x="939" y="882"/>
                    <a:pt x="948" y="887"/>
                    <a:pt x="981" y="868"/>
                  </a:cubicBezTo>
                  <a:cubicBezTo>
                    <a:pt x="1013" y="850"/>
                    <a:pt x="1027" y="855"/>
                    <a:pt x="1057" y="891"/>
                  </a:cubicBezTo>
                  <a:cubicBezTo>
                    <a:pt x="1087" y="928"/>
                    <a:pt x="1063" y="917"/>
                    <a:pt x="1015" y="940"/>
                  </a:cubicBezTo>
                  <a:cubicBezTo>
                    <a:pt x="928" y="981"/>
                    <a:pt x="1022" y="979"/>
                    <a:pt x="1006" y="1023"/>
                  </a:cubicBezTo>
                  <a:cubicBezTo>
                    <a:pt x="990" y="1066"/>
                    <a:pt x="1022" y="1052"/>
                    <a:pt x="1051" y="1092"/>
                  </a:cubicBezTo>
                  <a:cubicBezTo>
                    <a:pt x="1059" y="1103"/>
                    <a:pt x="1117" y="1076"/>
                    <a:pt x="1128" y="1096"/>
                  </a:cubicBezTo>
                  <a:cubicBezTo>
                    <a:pt x="1148" y="1132"/>
                    <a:pt x="1103" y="1219"/>
                    <a:pt x="1154" y="1212"/>
                  </a:cubicBezTo>
                  <a:cubicBezTo>
                    <a:pt x="1218" y="1202"/>
                    <a:pt x="1150" y="1273"/>
                    <a:pt x="1165" y="1323"/>
                  </a:cubicBezTo>
                  <a:cubicBezTo>
                    <a:pt x="1184" y="1267"/>
                    <a:pt x="1183" y="1275"/>
                    <a:pt x="1220" y="1288"/>
                  </a:cubicBezTo>
                  <a:cubicBezTo>
                    <a:pt x="1303" y="1315"/>
                    <a:pt x="1241" y="1329"/>
                    <a:pt x="1278" y="1343"/>
                  </a:cubicBezTo>
                  <a:cubicBezTo>
                    <a:pt x="1315" y="1357"/>
                    <a:pt x="1278" y="1364"/>
                    <a:pt x="1306" y="1370"/>
                  </a:cubicBezTo>
                  <a:cubicBezTo>
                    <a:pt x="1333" y="1377"/>
                    <a:pt x="1248" y="1423"/>
                    <a:pt x="1283" y="1456"/>
                  </a:cubicBezTo>
                  <a:cubicBezTo>
                    <a:pt x="1317" y="1488"/>
                    <a:pt x="1246" y="1559"/>
                    <a:pt x="1276" y="1610"/>
                  </a:cubicBezTo>
                  <a:cubicBezTo>
                    <a:pt x="1275" y="1609"/>
                    <a:pt x="1268" y="1741"/>
                    <a:pt x="1276" y="1810"/>
                  </a:cubicBezTo>
                  <a:cubicBezTo>
                    <a:pt x="1283" y="1874"/>
                    <a:pt x="1220" y="1743"/>
                    <a:pt x="1225" y="1798"/>
                  </a:cubicBezTo>
                  <a:cubicBezTo>
                    <a:pt x="1230" y="1854"/>
                    <a:pt x="1184" y="1796"/>
                    <a:pt x="1160" y="1801"/>
                  </a:cubicBezTo>
                  <a:cubicBezTo>
                    <a:pt x="1138" y="1805"/>
                    <a:pt x="1135" y="1778"/>
                    <a:pt x="1114" y="1778"/>
                  </a:cubicBezTo>
                  <a:cubicBezTo>
                    <a:pt x="1094" y="1778"/>
                    <a:pt x="1166" y="1830"/>
                    <a:pt x="1140" y="1826"/>
                  </a:cubicBezTo>
                  <a:cubicBezTo>
                    <a:pt x="1096" y="1819"/>
                    <a:pt x="1098" y="1759"/>
                    <a:pt x="1075" y="1743"/>
                  </a:cubicBezTo>
                  <a:cubicBezTo>
                    <a:pt x="1052" y="1727"/>
                    <a:pt x="1055" y="1681"/>
                    <a:pt x="1015" y="1681"/>
                  </a:cubicBezTo>
                  <a:cubicBezTo>
                    <a:pt x="976" y="1681"/>
                    <a:pt x="957" y="1613"/>
                    <a:pt x="898" y="1557"/>
                  </a:cubicBezTo>
                  <a:cubicBezTo>
                    <a:pt x="815" y="1478"/>
                    <a:pt x="875" y="1430"/>
                    <a:pt x="801" y="1396"/>
                  </a:cubicBezTo>
                  <a:cubicBezTo>
                    <a:pt x="727" y="1361"/>
                    <a:pt x="751" y="1332"/>
                    <a:pt x="699" y="1257"/>
                  </a:cubicBezTo>
                  <a:cubicBezTo>
                    <a:pt x="663" y="1205"/>
                    <a:pt x="729" y="1260"/>
                    <a:pt x="674" y="1170"/>
                  </a:cubicBezTo>
                  <a:cubicBezTo>
                    <a:pt x="658" y="1144"/>
                    <a:pt x="575" y="953"/>
                    <a:pt x="582" y="928"/>
                  </a:cubicBezTo>
                  <a:cubicBezTo>
                    <a:pt x="596" y="878"/>
                    <a:pt x="489" y="917"/>
                    <a:pt x="508" y="857"/>
                  </a:cubicBezTo>
                  <a:cubicBezTo>
                    <a:pt x="520" y="820"/>
                    <a:pt x="472" y="809"/>
                    <a:pt x="497" y="765"/>
                  </a:cubicBezTo>
                  <a:cubicBezTo>
                    <a:pt x="508" y="744"/>
                    <a:pt x="453" y="691"/>
                    <a:pt x="478" y="657"/>
                  </a:cubicBezTo>
                  <a:cubicBezTo>
                    <a:pt x="430" y="604"/>
                    <a:pt x="379" y="553"/>
                    <a:pt x="356" y="565"/>
                  </a:cubicBezTo>
                  <a:cubicBezTo>
                    <a:pt x="333" y="576"/>
                    <a:pt x="331" y="567"/>
                    <a:pt x="338" y="512"/>
                  </a:cubicBezTo>
                  <a:cubicBezTo>
                    <a:pt x="345" y="456"/>
                    <a:pt x="308" y="470"/>
                    <a:pt x="294" y="426"/>
                  </a:cubicBezTo>
                  <a:cubicBezTo>
                    <a:pt x="280" y="383"/>
                    <a:pt x="268" y="408"/>
                    <a:pt x="236" y="346"/>
                  </a:cubicBezTo>
                  <a:cubicBezTo>
                    <a:pt x="204" y="284"/>
                    <a:pt x="165" y="362"/>
                    <a:pt x="162" y="293"/>
                  </a:cubicBezTo>
                  <a:cubicBezTo>
                    <a:pt x="160" y="224"/>
                    <a:pt x="84" y="210"/>
                    <a:pt x="73" y="153"/>
                  </a:cubicBezTo>
                  <a:cubicBezTo>
                    <a:pt x="56" y="68"/>
                    <a:pt x="0" y="122"/>
                    <a:pt x="49" y="54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8213" name="Freeform 80"/>
            <p:cNvSpPr>
              <a:spLocks/>
            </p:cNvSpPr>
            <p:nvPr userDrawn="1"/>
          </p:nvSpPr>
          <p:spPr bwMode="auto">
            <a:xfrm>
              <a:off x="5899933" y="3469677"/>
              <a:ext cx="309257" cy="144666"/>
            </a:xfrm>
            <a:custGeom>
              <a:avLst/>
              <a:gdLst>
                <a:gd name="T0" fmla="*/ 88 w 1084"/>
                <a:gd name="T1" fmla="*/ 54 h 507"/>
                <a:gd name="T2" fmla="*/ 132 w 1084"/>
                <a:gd name="T3" fmla="*/ 47 h 507"/>
                <a:gd name="T4" fmla="*/ 210 w 1084"/>
                <a:gd name="T5" fmla="*/ 61 h 507"/>
                <a:gd name="T6" fmla="*/ 254 w 1084"/>
                <a:gd name="T7" fmla="*/ 54 h 507"/>
                <a:gd name="T8" fmla="*/ 304 w 1084"/>
                <a:gd name="T9" fmla="*/ 77 h 507"/>
                <a:gd name="T10" fmla="*/ 339 w 1084"/>
                <a:gd name="T11" fmla="*/ 82 h 507"/>
                <a:gd name="T12" fmla="*/ 383 w 1084"/>
                <a:gd name="T13" fmla="*/ 121 h 507"/>
                <a:gd name="T14" fmla="*/ 427 w 1084"/>
                <a:gd name="T15" fmla="*/ 146 h 507"/>
                <a:gd name="T16" fmla="*/ 542 w 1084"/>
                <a:gd name="T17" fmla="*/ 151 h 507"/>
                <a:gd name="T18" fmla="*/ 586 w 1084"/>
                <a:gd name="T19" fmla="*/ 130 h 507"/>
                <a:gd name="T20" fmla="*/ 655 w 1084"/>
                <a:gd name="T21" fmla="*/ 109 h 507"/>
                <a:gd name="T22" fmla="*/ 710 w 1084"/>
                <a:gd name="T23" fmla="*/ 142 h 507"/>
                <a:gd name="T24" fmla="*/ 798 w 1084"/>
                <a:gd name="T25" fmla="*/ 194 h 507"/>
                <a:gd name="T26" fmla="*/ 839 w 1084"/>
                <a:gd name="T27" fmla="*/ 254 h 507"/>
                <a:gd name="T28" fmla="*/ 883 w 1084"/>
                <a:gd name="T29" fmla="*/ 314 h 507"/>
                <a:gd name="T30" fmla="*/ 994 w 1084"/>
                <a:gd name="T31" fmla="*/ 312 h 507"/>
                <a:gd name="T32" fmla="*/ 1038 w 1084"/>
                <a:gd name="T33" fmla="*/ 383 h 507"/>
                <a:gd name="T34" fmla="*/ 1061 w 1084"/>
                <a:gd name="T35" fmla="*/ 482 h 507"/>
                <a:gd name="T36" fmla="*/ 926 w 1084"/>
                <a:gd name="T37" fmla="*/ 439 h 507"/>
                <a:gd name="T38" fmla="*/ 724 w 1084"/>
                <a:gd name="T39" fmla="*/ 427 h 507"/>
                <a:gd name="T40" fmla="*/ 583 w 1084"/>
                <a:gd name="T41" fmla="*/ 374 h 507"/>
                <a:gd name="T42" fmla="*/ 461 w 1084"/>
                <a:gd name="T43" fmla="*/ 346 h 507"/>
                <a:gd name="T44" fmla="*/ 371 w 1084"/>
                <a:gd name="T45" fmla="*/ 330 h 507"/>
                <a:gd name="T46" fmla="*/ 284 w 1084"/>
                <a:gd name="T47" fmla="*/ 310 h 507"/>
                <a:gd name="T48" fmla="*/ 169 w 1084"/>
                <a:gd name="T49" fmla="*/ 275 h 507"/>
                <a:gd name="T50" fmla="*/ 180 w 1084"/>
                <a:gd name="T51" fmla="*/ 199 h 507"/>
                <a:gd name="T52" fmla="*/ 125 w 1084"/>
                <a:gd name="T53" fmla="*/ 192 h 507"/>
                <a:gd name="T54" fmla="*/ 46 w 1084"/>
                <a:gd name="T55" fmla="*/ 178 h 507"/>
                <a:gd name="T56" fmla="*/ 28 w 1084"/>
                <a:gd name="T57" fmla="*/ 153 h 507"/>
                <a:gd name="T58" fmla="*/ 69 w 1084"/>
                <a:gd name="T59" fmla="*/ 146 h 507"/>
                <a:gd name="T60" fmla="*/ 83 w 1084"/>
                <a:gd name="T61" fmla="*/ 102 h 507"/>
                <a:gd name="T62" fmla="*/ 88 w 1084"/>
                <a:gd name="T63" fmla="*/ 54 h 5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84" h="507">
                  <a:moveTo>
                    <a:pt x="88" y="54"/>
                  </a:moveTo>
                  <a:cubicBezTo>
                    <a:pt x="118" y="0"/>
                    <a:pt x="109" y="61"/>
                    <a:pt x="132" y="47"/>
                  </a:cubicBezTo>
                  <a:cubicBezTo>
                    <a:pt x="169" y="24"/>
                    <a:pt x="189" y="84"/>
                    <a:pt x="210" y="61"/>
                  </a:cubicBezTo>
                  <a:cubicBezTo>
                    <a:pt x="231" y="38"/>
                    <a:pt x="224" y="59"/>
                    <a:pt x="254" y="54"/>
                  </a:cubicBezTo>
                  <a:cubicBezTo>
                    <a:pt x="284" y="50"/>
                    <a:pt x="291" y="86"/>
                    <a:pt x="304" y="77"/>
                  </a:cubicBezTo>
                  <a:cubicBezTo>
                    <a:pt x="318" y="68"/>
                    <a:pt x="316" y="105"/>
                    <a:pt x="339" y="82"/>
                  </a:cubicBezTo>
                  <a:cubicBezTo>
                    <a:pt x="362" y="59"/>
                    <a:pt x="401" y="109"/>
                    <a:pt x="383" y="121"/>
                  </a:cubicBezTo>
                  <a:cubicBezTo>
                    <a:pt x="365" y="132"/>
                    <a:pt x="369" y="151"/>
                    <a:pt x="427" y="146"/>
                  </a:cubicBezTo>
                  <a:cubicBezTo>
                    <a:pt x="484" y="142"/>
                    <a:pt x="521" y="162"/>
                    <a:pt x="542" y="151"/>
                  </a:cubicBezTo>
                  <a:cubicBezTo>
                    <a:pt x="563" y="139"/>
                    <a:pt x="588" y="178"/>
                    <a:pt x="586" y="130"/>
                  </a:cubicBezTo>
                  <a:cubicBezTo>
                    <a:pt x="583" y="82"/>
                    <a:pt x="648" y="70"/>
                    <a:pt x="655" y="109"/>
                  </a:cubicBezTo>
                  <a:cubicBezTo>
                    <a:pt x="662" y="148"/>
                    <a:pt x="685" y="153"/>
                    <a:pt x="710" y="142"/>
                  </a:cubicBezTo>
                  <a:cubicBezTo>
                    <a:pt x="735" y="130"/>
                    <a:pt x="761" y="189"/>
                    <a:pt x="798" y="194"/>
                  </a:cubicBezTo>
                  <a:cubicBezTo>
                    <a:pt x="874" y="206"/>
                    <a:pt x="812" y="247"/>
                    <a:pt x="839" y="254"/>
                  </a:cubicBezTo>
                  <a:cubicBezTo>
                    <a:pt x="867" y="261"/>
                    <a:pt x="821" y="300"/>
                    <a:pt x="883" y="314"/>
                  </a:cubicBezTo>
                  <a:cubicBezTo>
                    <a:pt x="945" y="328"/>
                    <a:pt x="966" y="294"/>
                    <a:pt x="994" y="312"/>
                  </a:cubicBezTo>
                  <a:cubicBezTo>
                    <a:pt x="1021" y="330"/>
                    <a:pt x="1083" y="328"/>
                    <a:pt x="1038" y="383"/>
                  </a:cubicBezTo>
                  <a:cubicBezTo>
                    <a:pt x="987" y="445"/>
                    <a:pt x="1084" y="467"/>
                    <a:pt x="1061" y="482"/>
                  </a:cubicBezTo>
                  <a:cubicBezTo>
                    <a:pt x="1021" y="507"/>
                    <a:pt x="991" y="426"/>
                    <a:pt x="926" y="439"/>
                  </a:cubicBezTo>
                  <a:cubicBezTo>
                    <a:pt x="754" y="473"/>
                    <a:pt x="814" y="408"/>
                    <a:pt x="724" y="427"/>
                  </a:cubicBezTo>
                  <a:cubicBezTo>
                    <a:pt x="660" y="440"/>
                    <a:pt x="656" y="369"/>
                    <a:pt x="583" y="374"/>
                  </a:cubicBezTo>
                  <a:cubicBezTo>
                    <a:pt x="551" y="376"/>
                    <a:pt x="473" y="360"/>
                    <a:pt x="461" y="346"/>
                  </a:cubicBezTo>
                  <a:cubicBezTo>
                    <a:pt x="450" y="332"/>
                    <a:pt x="399" y="314"/>
                    <a:pt x="371" y="330"/>
                  </a:cubicBezTo>
                  <a:cubicBezTo>
                    <a:pt x="344" y="346"/>
                    <a:pt x="318" y="298"/>
                    <a:pt x="284" y="310"/>
                  </a:cubicBezTo>
                  <a:cubicBezTo>
                    <a:pt x="249" y="321"/>
                    <a:pt x="323" y="300"/>
                    <a:pt x="169" y="275"/>
                  </a:cubicBezTo>
                  <a:cubicBezTo>
                    <a:pt x="39" y="254"/>
                    <a:pt x="205" y="218"/>
                    <a:pt x="180" y="199"/>
                  </a:cubicBezTo>
                  <a:cubicBezTo>
                    <a:pt x="155" y="181"/>
                    <a:pt x="148" y="211"/>
                    <a:pt x="125" y="192"/>
                  </a:cubicBezTo>
                  <a:cubicBezTo>
                    <a:pt x="102" y="174"/>
                    <a:pt x="65" y="190"/>
                    <a:pt x="46" y="178"/>
                  </a:cubicBezTo>
                  <a:cubicBezTo>
                    <a:pt x="28" y="167"/>
                    <a:pt x="0" y="181"/>
                    <a:pt x="28" y="153"/>
                  </a:cubicBezTo>
                  <a:cubicBezTo>
                    <a:pt x="56" y="126"/>
                    <a:pt x="69" y="187"/>
                    <a:pt x="69" y="146"/>
                  </a:cubicBezTo>
                  <a:cubicBezTo>
                    <a:pt x="69" y="105"/>
                    <a:pt x="102" y="144"/>
                    <a:pt x="83" y="102"/>
                  </a:cubicBezTo>
                  <a:cubicBezTo>
                    <a:pt x="65" y="61"/>
                    <a:pt x="76" y="75"/>
                    <a:pt x="88" y="54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8214" name="Freeform 81"/>
            <p:cNvSpPr>
              <a:spLocks/>
            </p:cNvSpPr>
            <p:nvPr userDrawn="1"/>
          </p:nvSpPr>
          <p:spPr bwMode="auto">
            <a:xfrm>
              <a:off x="5059107" y="2775932"/>
              <a:ext cx="88394" cy="166885"/>
            </a:xfrm>
            <a:custGeom>
              <a:avLst/>
              <a:gdLst>
                <a:gd name="T0" fmla="*/ 30 w 310"/>
                <a:gd name="T1" fmla="*/ 11 h 585"/>
                <a:gd name="T2" fmla="*/ 88 w 310"/>
                <a:gd name="T3" fmla="*/ 16 h 585"/>
                <a:gd name="T4" fmla="*/ 164 w 310"/>
                <a:gd name="T5" fmla="*/ 108 h 585"/>
                <a:gd name="T6" fmla="*/ 270 w 310"/>
                <a:gd name="T7" fmla="*/ 281 h 585"/>
                <a:gd name="T8" fmla="*/ 258 w 310"/>
                <a:gd name="T9" fmla="*/ 518 h 585"/>
                <a:gd name="T10" fmla="*/ 141 w 310"/>
                <a:gd name="T11" fmla="*/ 582 h 585"/>
                <a:gd name="T12" fmla="*/ 30 w 310"/>
                <a:gd name="T13" fmla="*/ 454 h 585"/>
                <a:gd name="T14" fmla="*/ 12 w 310"/>
                <a:gd name="T15" fmla="*/ 283 h 585"/>
                <a:gd name="T16" fmla="*/ 38 w 310"/>
                <a:gd name="T17" fmla="*/ 313 h 585"/>
                <a:gd name="T18" fmla="*/ 35 w 310"/>
                <a:gd name="T19" fmla="*/ 242 h 585"/>
                <a:gd name="T20" fmla="*/ 37 w 310"/>
                <a:gd name="T21" fmla="*/ 170 h 585"/>
                <a:gd name="T22" fmla="*/ 53 w 310"/>
                <a:gd name="T23" fmla="*/ 111 h 585"/>
                <a:gd name="T24" fmla="*/ 54 w 310"/>
                <a:gd name="T25" fmla="*/ 59 h 585"/>
                <a:gd name="T26" fmla="*/ 67 w 310"/>
                <a:gd name="T27" fmla="*/ 40 h 585"/>
                <a:gd name="T28" fmla="*/ 62 w 310"/>
                <a:gd name="T29" fmla="*/ 28 h 585"/>
                <a:gd name="T30" fmla="*/ 16 w 310"/>
                <a:gd name="T31" fmla="*/ 35 h 585"/>
                <a:gd name="T32" fmla="*/ 30 w 310"/>
                <a:gd name="T33" fmla="*/ 11 h 5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10" h="585">
                  <a:moveTo>
                    <a:pt x="30" y="11"/>
                  </a:moveTo>
                  <a:cubicBezTo>
                    <a:pt x="42" y="0"/>
                    <a:pt x="94" y="2"/>
                    <a:pt x="88" y="16"/>
                  </a:cubicBezTo>
                  <a:cubicBezTo>
                    <a:pt x="82" y="31"/>
                    <a:pt x="106" y="9"/>
                    <a:pt x="164" y="108"/>
                  </a:cubicBezTo>
                  <a:cubicBezTo>
                    <a:pt x="221" y="207"/>
                    <a:pt x="223" y="238"/>
                    <a:pt x="270" y="281"/>
                  </a:cubicBezTo>
                  <a:cubicBezTo>
                    <a:pt x="304" y="313"/>
                    <a:pt x="310" y="493"/>
                    <a:pt x="258" y="518"/>
                  </a:cubicBezTo>
                  <a:cubicBezTo>
                    <a:pt x="205" y="543"/>
                    <a:pt x="180" y="585"/>
                    <a:pt x="141" y="582"/>
                  </a:cubicBezTo>
                  <a:cubicBezTo>
                    <a:pt x="102" y="580"/>
                    <a:pt x="8" y="480"/>
                    <a:pt x="30" y="454"/>
                  </a:cubicBezTo>
                  <a:cubicBezTo>
                    <a:pt x="42" y="440"/>
                    <a:pt x="0" y="295"/>
                    <a:pt x="12" y="283"/>
                  </a:cubicBezTo>
                  <a:cubicBezTo>
                    <a:pt x="23" y="272"/>
                    <a:pt x="38" y="313"/>
                    <a:pt x="38" y="313"/>
                  </a:cubicBezTo>
                  <a:cubicBezTo>
                    <a:pt x="38" y="313"/>
                    <a:pt x="14" y="260"/>
                    <a:pt x="35" y="242"/>
                  </a:cubicBezTo>
                  <a:cubicBezTo>
                    <a:pt x="55" y="223"/>
                    <a:pt x="9" y="193"/>
                    <a:pt x="37" y="170"/>
                  </a:cubicBezTo>
                  <a:cubicBezTo>
                    <a:pt x="65" y="147"/>
                    <a:pt x="30" y="136"/>
                    <a:pt x="53" y="111"/>
                  </a:cubicBezTo>
                  <a:cubicBezTo>
                    <a:pt x="76" y="85"/>
                    <a:pt x="40" y="78"/>
                    <a:pt x="54" y="59"/>
                  </a:cubicBezTo>
                  <a:cubicBezTo>
                    <a:pt x="67" y="40"/>
                    <a:pt x="43" y="37"/>
                    <a:pt x="67" y="40"/>
                  </a:cubicBezTo>
                  <a:cubicBezTo>
                    <a:pt x="92" y="44"/>
                    <a:pt x="88" y="30"/>
                    <a:pt x="62" y="28"/>
                  </a:cubicBezTo>
                  <a:cubicBezTo>
                    <a:pt x="37" y="25"/>
                    <a:pt x="28" y="39"/>
                    <a:pt x="16" y="35"/>
                  </a:cubicBezTo>
                  <a:cubicBezTo>
                    <a:pt x="5" y="30"/>
                    <a:pt x="19" y="22"/>
                    <a:pt x="30" y="11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8219" name="Freeform 86"/>
            <p:cNvSpPr>
              <a:spLocks/>
            </p:cNvSpPr>
            <p:nvPr userDrawn="1"/>
          </p:nvSpPr>
          <p:spPr bwMode="auto">
            <a:xfrm>
              <a:off x="6022018" y="3019256"/>
              <a:ext cx="327491" cy="397651"/>
            </a:xfrm>
            <a:custGeom>
              <a:avLst/>
              <a:gdLst>
                <a:gd name="T0" fmla="*/ 67 w 1148"/>
                <a:gd name="T1" fmla="*/ 388 h 1394"/>
                <a:gd name="T2" fmla="*/ 44 w 1148"/>
                <a:gd name="T3" fmla="*/ 445 h 1394"/>
                <a:gd name="T4" fmla="*/ 35 w 1148"/>
                <a:gd name="T5" fmla="*/ 540 h 1394"/>
                <a:gd name="T6" fmla="*/ 30 w 1148"/>
                <a:gd name="T7" fmla="*/ 634 h 1394"/>
                <a:gd name="T8" fmla="*/ 18 w 1148"/>
                <a:gd name="T9" fmla="*/ 703 h 1394"/>
                <a:gd name="T10" fmla="*/ 55 w 1148"/>
                <a:gd name="T11" fmla="*/ 740 h 1394"/>
                <a:gd name="T12" fmla="*/ 28 w 1148"/>
                <a:gd name="T13" fmla="*/ 775 h 1394"/>
                <a:gd name="T14" fmla="*/ 65 w 1148"/>
                <a:gd name="T15" fmla="*/ 835 h 1394"/>
                <a:gd name="T16" fmla="*/ 108 w 1148"/>
                <a:gd name="T17" fmla="*/ 862 h 1394"/>
                <a:gd name="T18" fmla="*/ 134 w 1148"/>
                <a:gd name="T19" fmla="*/ 950 h 1394"/>
                <a:gd name="T20" fmla="*/ 136 w 1148"/>
                <a:gd name="T21" fmla="*/ 1028 h 1394"/>
                <a:gd name="T22" fmla="*/ 164 w 1148"/>
                <a:gd name="T23" fmla="*/ 1185 h 1394"/>
                <a:gd name="T24" fmla="*/ 210 w 1148"/>
                <a:gd name="T25" fmla="*/ 1185 h 1394"/>
                <a:gd name="T26" fmla="*/ 267 w 1148"/>
                <a:gd name="T27" fmla="*/ 1187 h 1394"/>
                <a:gd name="T28" fmla="*/ 325 w 1148"/>
                <a:gd name="T29" fmla="*/ 1166 h 1394"/>
                <a:gd name="T30" fmla="*/ 374 w 1148"/>
                <a:gd name="T31" fmla="*/ 1214 h 1394"/>
                <a:gd name="T32" fmla="*/ 477 w 1148"/>
                <a:gd name="T33" fmla="*/ 1214 h 1394"/>
                <a:gd name="T34" fmla="*/ 533 w 1148"/>
                <a:gd name="T35" fmla="*/ 1212 h 1394"/>
                <a:gd name="T36" fmla="*/ 569 w 1148"/>
                <a:gd name="T37" fmla="*/ 1230 h 1394"/>
                <a:gd name="T38" fmla="*/ 616 w 1148"/>
                <a:gd name="T39" fmla="*/ 1232 h 1394"/>
                <a:gd name="T40" fmla="*/ 669 w 1148"/>
                <a:gd name="T41" fmla="*/ 1329 h 1394"/>
                <a:gd name="T42" fmla="*/ 786 w 1148"/>
                <a:gd name="T43" fmla="*/ 1286 h 1394"/>
                <a:gd name="T44" fmla="*/ 848 w 1148"/>
                <a:gd name="T45" fmla="*/ 1148 h 1394"/>
                <a:gd name="T46" fmla="*/ 860 w 1148"/>
                <a:gd name="T47" fmla="*/ 1129 h 1394"/>
                <a:gd name="T48" fmla="*/ 853 w 1148"/>
                <a:gd name="T49" fmla="*/ 1042 h 1394"/>
                <a:gd name="T50" fmla="*/ 839 w 1148"/>
                <a:gd name="T51" fmla="*/ 1000 h 1394"/>
                <a:gd name="T52" fmla="*/ 869 w 1148"/>
                <a:gd name="T53" fmla="*/ 954 h 1394"/>
                <a:gd name="T54" fmla="*/ 883 w 1148"/>
                <a:gd name="T55" fmla="*/ 904 h 1394"/>
                <a:gd name="T56" fmla="*/ 888 w 1148"/>
                <a:gd name="T57" fmla="*/ 855 h 1394"/>
                <a:gd name="T58" fmla="*/ 954 w 1148"/>
                <a:gd name="T59" fmla="*/ 835 h 1394"/>
                <a:gd name="T60" fmla="*/ 1010 w 1148"/>
                <a:gd name="T61" fmla="*/ 798 h 1394"/>
                <a:gd name="T62" fmla="*/ 987 w 1148"/>
                <a:gd name="T63" fmla="*/ 752 h 1394"/>
                <a:gd name="T64" fmla="*/ 1000 w 1148"/>
                <a:gd name="T65" fmla="*/ 683 h 1394"/>
                <a:gd name="T66" fmla="*/ 1019 w 1148"/>
                <a:gd name="T67" fmla="*/ 574 h 1394"/>
                <a:gd name="T68" fmla="*/ 1046 w 1148"/>
                <a:gd name="T69" fmla="*/ 547 h 1394"/>
                <a:gd name="T70" fmla="*/ 1143 w 1148"/>
                <a:gd name="T71" fmla="*/ 519 h 1394"/>
                <a:gd name="T72" fmla="*/ 1102 w 1148"/>
                <a:gd name="T73" fmla="*/ 462 h 1394"/>
                <a:gd name="T74" fmla="*/ 1007 w 1148"/>
                <a:gd name="T75" fmla="*/ 379 h 1394"/>
                <a:gd name="T76" fmla="*/ 1056 w 1148"/>
                <a:gd name="T77" fmla="*/ 356 h 1394"/>
                <a:gd name="T78" fmla="*/ 994 w 1148"/>
                <a:gd name="T79" fmla="*/ 231 h 1394"/>
                <a:gd name="T80" fmla="*/ 941 w 1148"/>
                <a:gd name="T81" fmla="*/ 172 h 1394"/>
                <a:gd name="T82" fmla="*/ 977 w 1148"/>
                <a:gd name="T83" fmla="*/ 130 h 1394"/>
                <a:gd name="T84" fmla="*/ 949 w 1148"/>
                <a:gd name="T85" fmla="*/ 22 h 1394"/>
                <a:gd name="T86" fmla="*/ 887 w 1148"/>
                <a:gd name="T87" fmla="*/ 15 h 1394"/>
                <a:gd name="T88" fmla="*/ 802 w 1148"/>
                <a:gd name="T89" fmla="*/ 10 h 1394"/>
                <a:gd name="T90" fmla="*/ 768 w 1148"/>
                <a:gd name="T91" fmla="*/ 50 h 1394"/>
                <a:gd name="T92" fmla="*/ 717 w 1148"/>
                <a:gd name="T93" fmla="*/ 224 h 1394"/>
                <a:gd name="T94" fmla="*/ 634 w 1148"/>
                <a:gd name="T95" fmla="*/ 427 h 1394"/>
                <a:gd name="T96" fmla="*/ 533 w 1148"/>
                <a:gd name="T97" fmla="*/ 501 h 1394"/>
                <a:gd name="T98" fmla="*/ 454 w 1148"/>
                <a:gd name="T99" fmla="*/ 478 h 1394"/>
                <a:gd name="T100" fmla="*/ 380 w 1148"/>
                <a:gd name="T101" fmla="*/ 494 h 1394"/>
                <a:gd name="T102" fmla="*/ 341 w 1148"/>
                <a:gd name="T103" fmla="*/ 531 h 1394"/>
                <a:gd name="T104" fmla="*/ 233 w 1148"/>
                <a:gd name="T105" fmla="*/ 556 h 1394"/>
                <a:gd name="T106" fmla="*/ 141 w 1148"/>
                <a:gd name="T107" fmla="*/ 505 h 1394"/>
                <a:gd name="T108" fmla="*/ 106 w 1148"/>
                <a:gd name="T109" fmla="*/ 439 h 1394"/>
                <a:gd name="T110" fmla="*/ 67 w 1148"/>
                <a:gd name="T111" fmla="*/ 388 h 1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148" h="1394">
                  <a:moveTo>
                    <a:pt x="67" y="388"/>
                  </a:moveTo>
                  <a:cubicBezTo>
                    <a:pt x="30" y="418"/>
                    <a:pt x="65" y="425"/>
                    <a:pt x="44" y="445"/>
                  </a:cubicBezTo>
                  <a:cubicBezTo>
                    <a:pt x="23" y="466"/>
                    <a:pt x="31" y="509"/>
                    <a:pt x="35" y="540"/>
                  </a:cubicBezTo>
                  <a:cubicBezTo>
                    <a:pt x="42" y="593"/>
                    <a:pt x="0" y="595"/>
                    <a:pt x="30" y="634"/>
                  </a:cubicBezTo>
                  <a:cubicBezTo>
                    <a:pt x="60" y="673"/>
                    <a:pt x="16" y="650"/>
                    <a:pt x="18" y="703"/>
                  </a:cubicBezTo>
                  <a:cubicBezTo>
                    <a:pt x="21" y="756"/>
                    <a:pt x="48" y="703"/>
                    <a:pt x="55" y="740"/>
                  </a:cubicBezTo>
                  <a:cubicBezTo>
                    <a:pt x="62" y="777"/>
                    <a:pt x="18" y="703"/>
                    <a:pt x="28" y="775"/>
                  </a:cubicBezTo>
                  <a:cubicBezTo>
                    <a:pt x="37" y="846"/>
                    <a:pt x="88" y="768"/>
                    <a:pt x="65" y="835"/>
                  </a:cubicBezTo>
                  <a:cubicBezTo>
                    <a:pt x="42" y="901"/>
                    <a:pt x="115" y="823"/>
                    <a:pt x="108" y="862"/>
                  </a:cubicBezTo>
                  <a:cubicBezTo>
                    <a:pt x="102" y="901"/>
                    <a:pt x="164" y="910"/>
                    <a:pt x="134" y="950"/>
                  </a:cubicBezTo>
                  <a:cubicBezTo>
                    <a:pt x="90" y="1007"/>
                    <a:pt x="152" y="957"/>
                    <a:pt x="136" y="1028"/>
                  </a:cubicBezTo>
                  <a:cubicBezTo>
                    <a:pt x="124" y="1081"/>
                    <a:pt x="144" y="1209"/>
                    <a:pt x="164" y="1185"/>
                  </a:cubicBezTo>
                  <a:cubicBezTo>
                    <a:pt x="203" y="1136"/>
                    <a:pt x="184" y="1212"/>
                    <a:pt x="210" y="1185"/>
                  </a:cubicBezTo>
                  <a:cubicBezTo>
                    <a:pt x="235" y="1157"/>
                    <a:pt x="249" y="1219"/>
                    <a:pt x="267" y="1187"/>
                  </a:cubicBezTo>
                  <a:cubicBezTo>
                    <a:pt x="297" y="1136"/>
                    <a:pt x="304" y="1246"/>
                    <a:pt x="325" y="1166"/>
                  </a:cubicBezTo>
                  <a:cubicBezTo>
                    <a:pt x="337" y="1180"/>
                    <a:pt x="300" y="1269"/>
                    <a:pt x="374" y="1214"/>
                  </a:cubicBezTo>
                  <a:cubicBezTo>
                    <a:pt x="426" y="1175"/>
                    <a:pt x="433" y="1274"/>
                    <a:pt x="477" y="1214"/>
                  </a:cubicBezTo>
                  <a:cubicBezTo>
                    <a:pt x="492" y="1193"/>
                    <a:pt x="533" y="1230"/>
                    <a:pt x="533" y="1212"/>
                  </a:cubicBezTo>
                  <a:cubicBezTo>
                    <a:pt x="533" y="1194"/>
                    <a:pt x="597" y="1221"/>
                    <a:pt x="569" y="1230"/>
                  </a:cubicBezTo>
                  <a:cubicBezTo>
                    <a:pt x="542" y="1240"/>
                    <a:pt x="579" y="1258"/>
                    <a:pt x="616" y="1232"/>
                  </a:cubicBezTo>
                  <a:cubicBezTo>
                    <a:pt x="616" y="1250"/>
                    <a:pt x="680" y="1291"/>
                    <a:pt x="669" y="1329"/>
                  </a:cubicBezTo>
                  <a:cubicBezTo>
                    <a:pt x="650" y="1394"/>
                    <a:pt x="768" y="1313"/>
                    <a:pt x="786" y="1286"/>
                  </a:cubicBezTo>
                  <a:cubicBezTo>
                    <a:pt x="834" y="1214"/>
                    <a:pt x="867" y="1189"/>
                    <a:pt x="848" y="1148"/>
                  </a:cubicBezTo>
                  <a:cubicBezTo>
                    <a:pt x="830" y="1106"/>
                    <a:pt x="837" y="1109"/>
                    <a:pt x="860" y="1129"/>
                  </a:cubicBezTo>
                  <a:cubicBezTo>
                    <a:pt x="881" y="1067"/>
                    <a:pt x="908" y="1042"/>
                    <a:pt x="853" y="1042"/>
                  </a:cubicBezTo>
                  <a:cubicBezTo>
                    <a:pt x="871" y="1002"/>
                    <a:pt x="847" y="994"/>
                    <a:pt x="839" y="1000"/>
                  </a:cubicBezTo>
                  <a:cubicBezTo>
                    <a:pt x="901" y="957"/>
                    <a:pt x="835" y="991"/>
                    <a:pt x="869" y="954"/>
                  </a:cubicBezTo>
                  <a:cubicBezTo>
                    <a:pt x="904" y="917"/>
                    <a:pt x="825" y="940"/>
                    <a:pt x="883" y="904"/>
                  </a:cubicBezTo>
                  <a:cubicBezTo>
                    <a:pt x="925" y="876"/>
                    <a:pt x="890" y="885"/>
                    <a:pt x="888" y="855"/>
                  </a:cubicBezTo>
                  <a:cubicBezTo>
                    <a:pt x="895" y="896"/>
                    <a:pt x="957" y="853"/>
                    <a:pt x="954" y="835"/>
                  </a:cubicBezTo>
                  <a:cubicBezTo>
                    <a:pt x="947" y="780"/>
                    <a:pt x="1003" y="830"/>
                    <a:pt x="1010" y="798"/>
                  </a:cubicBezTo>
                  <a:cubicBezTo>
                    <a:pt x="1025" y="724"/>
                    <a:pt x="1010" y="798"/>
                    <a:pt x="987" y="752"/>
                  </a:cubicBezTo>
                  <a:cubicBezTo>
                    <a:pt x="964" y="706"/>
                    <a:pt x="1003" y="710"/>
                    <a:pt x="1000" y="683"/>
                  </a:cubicBezTo>
                  <a:cubicBezTo>
                    <a:pt x="997" y="645"/>
                    <a:pt x="1010" y="567"/>
                    <a:pt x="1019" y="574"/>
                  </a:cubicBezTo>
                  <a:cubicBezTo>
                    <a:pt x="991" y="549"/>
                    <a:pt x="1072" y="567"/>
                    <a:pt x="1046" y="547"/>
                  </a:cubicBezTo>
                  <a:cubicBezTo>
                    <a:pt x="1021" y="526"/>
                    <a:pt x="1139" y="561"/>
                    <a:pt x="1143" y="519"/>
                  </a:cubicBezTo>
                  <a:cubicBezTo>
                    <a:pt x="1148" y="478"/>
                    <a:pt x="1139" y="531"/>
                    <a:pt x="1102" y="462"/>
                  </a:cubicBezTo>
                  <a:cubicBezTo>
                    <a:pt x="1065" y="393"/>
                    <a:pt x="1051" y="452"/>
                    <a:pt x="1007" y="379"/>
                  </a:cubicBezTo>
                  <a:cubicBezTo>
                    <a:pt x="1035" y="389"/>
                    <a:pt x="1091" y="384"/>
                    <a:pt x="1056" y="356"/>
                  </a:cubicBezTo>
                  <a:cubicBezTo>
                    <a:pt x="1010" y="319"/>
                    <a:pt x="998" y="284"/>
                    <a:pt x="994" y="231"/>
                  </a:cubicBezTo>
                  <a:cubicBezTo>
                    <a:pt x="989" y="179"/>
                    <a:pt x="959" y="199"/>
                    <a:pt x="941" y="172"/>
                  </a:cubicBezTo>
                  <a:cubicBezTo>
                    <a:pt x="998" y="158"/>
                    <a:pt x="931" y="144"/>
                    <a:pt x="977" y="130"/>
                  </a:cubicBezTo>
                  <a:cubicBezTo>
                    <a:pt x="1024" y="116"/>
                    <a:pt x="977" y="107"/>
                    <a:pt x="949" y="22"/>
                  </a:cubicBezTo>
                  <a:cubicBezTo>
                    <a:pt x="918" y="15"/>
                    <a:pt x="900" y="12"/>
                    <a:pt x="887" y="15"/>
                  </a:cubicBezTo>
                  <a:cubicBezTo>
                    <a:pt x="819" y="32"/>
                    <a:pt x="846" y="0"/>
                    <a:pt x="802" y="10"/>
                  </a:cubicBezTo>
                  <a:cubicBezTo>
                    <a:pt x="744" y="24"/>
                    <a:pt x="782" y="38"/>
                    <a:pt x="768" y="50"/>
                  </a:cubicBezTo>
                  <a:cubicBezTo>
                    <a:pt x="744" y="70"/>
                    <a:pt x="793" y="156"/>
                    <a:pt x="717" y="224"/>
                  </a:cubicBezTo>
                  <a:cubicBezTo>
                    <a:pt x="648" y="287"/>
                    <a:pt x="696" y="370"/>
                    <a:pt x="634" y="427"/>
                  </a:cubicBezTo>
                  <a:cubicBezTo>
                    <a:pt x="592" y="466"/>
                    <a:pt x="629" y="471"/>
                    <a:pt x="533" y="501"/>
                  </a:cubicBezTo>
                  <a:cubicBezTo>
                    <a:pt x="505" y="509"/>
                    <a:pt x="449" y="498"/>
                    <a:pt x="454" y="478"/>
                  </a:cubicBezTo>
                  <a:cubicBezTo>
                    <a:pt x="461" y="450"/>
                    <a:pt x="380" y="469"/>
                    <a:pt x="380" y="494"/>
                  </a:cubicBezTo>
                  <a:cubicBezTo>
                    <a:pt x="380" y="519"/>
                    <a:pt x="366" y="505"/>
                    <a:pt x="341" y="531"/>
                  </a:cubicBezTo>
                  <a:cubicBezTo>
                    <a:pt x="316" y="556"/>
                    <a:pt x="316" y="521"/>
                    <a:pt x="233" y="556"/>
                  </a:cubicBezTo>
                  <a:cubicBezTo>
                    <a:pt x="150" y="590"/>
                    <a:pt x="189" y="521"/>
                    <a:pt x="141" y="505"/>
                  </a:cubicBezTo>
                  <a:cubicBezTo>
                    <a:pt x="92" y="489"/>
                    <a:pt x="148" y="466"/>
                    <a:pt x="106" y="439"/>
                  </a:cubicBezTo>
                  <a:cubicBezTo>
                    <a:pt x="65" y="411"/>
                    <a:pt x="111" y="425"/>
                    <a:pt x="67" y="388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8220" name="Freeform 87"/>
            <p:cNvSpPr>
              <a:spLocks/>
            </p:cNvSpPr>
            <p:nvPr userDrawn="1"/>
          </p:nvSpPr>
          <p:spPr bwMode="auto">
            <a:xfrm>
              <a:off x="6183831" y="2968780"/>
              <a:ext cx="52408" cy="56997"/>
            </a:xfrm>
            <a:custGeom>
              <a:avLst/>
              <a:gdLst>
                <a:gd name="T0" fmla="*/ 0 w 184"/>
                <a:gd name="T1" fmla="*/ 82 h 200"/>
                <a:gd name="T2" fmla="*/ 108 w 184"/>
                <a:gd name="T3" fmla="*/ 10 h 200"/>
                <a:gd name="T4" fmla="*/ 156 w 184"/>
                <a:gd name="T5" fmla="*/ 3 h 200"/>
                <a:gd name="T6" fmla="*/ 165 w 184"/>
                <a:gd name="T7" fmla="*/ 61 h 200"/>
                <a:gd name="T8" fmla="*/ 157 w 184"/>
                <a:gd name="T9" fmla="*/ 104 h 200"/>
                <a:gd name="T10" fmla="*/ 119 w 184"/>
                <a:gd name="T11" fmla="*/ 39 h 200"/>
                <a:gd name="T12" fmla="*/ 105 w 184"/>
                <a:gd name="T13" fmla="*/ 161 h 200"/>
                <a:gd name="T14" fmla="*/ 49 w 184"/>
                <a:gd name="T15" fmla="*/ 125 h 200"/>
                <a:gd name="T16" fmla="*/ 32 w 184"/>
                <a:gd name="T17" fmla="*/ 119 h 200"/>
                <a:gd name="T18" fmla="*/ 0 w 184"/>
                <a:gd name="T19" fmla="*/ 82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4" h="200">
                  <a:moveTo>
                    <a:pt x="0" y="82"/>
                  </a:moveTo>
                  <a:cubicBezTo>
                    <a:pt x="51" y="68"/>
                    <a:pt x="21" y="47"/>
                    <a:pt x="108" y="10"/>
                  </a:cubicBezTo>
                  <a:cubicBezTo>
                    <a:pt x="133" y="0"/>
                    <a:pt x="147" y="2"/>
                    <a:pt x="156" y="3"/>
                  </a:cubicBezTo>
                  <a:cubicBezTo>
                    <a:pt x="156" y="3"/>
                    <a:pt x="167" y="38"/>
                    <a:pt x="165" y="61"/>
                  </a:cubicBezTo>
                  <a:cubicBezTo>
                    <a:pt x="162" y="84"/>
                    <a:pt x="184" y="81"/>
                    <a:pt x="157" y="104"/>
                  </a:cubicBezTo>
                  <a:cubicBezTo>
                    <a:pt x="131" y="127"/>
                    <a:pt x="154" y="22"/>
                    <a:pt x="119" y="39"/>
                  </a:cubicBezTo>
                  <a:cubicBezTo>
                    <a:pt x="84" y="56"/>
                    <a:pt x="128" y="122"/>
                    <a:pt x="105" y="161"/>
                  </a:cubicBezTo>
                  <a:cubicBezTo>
                    <a:pt x="82" y="200"/>
                    <a:pt x="68" y="150"/>
                    <a:pt x="49" y="125"/>
                  </a:cubicBezTo>
                  <a:cubicBezTo>
                    <a:pt x="29" y="99"/>
                    <a:pt x="40" y="132"/>
                    <a:pt x="32" y="119"/>
                  </a:cubicBezTo>
                  <a:cubicBezTo>
                    <a:pt x="23" y="106"/>
                    <a:pt x="35" y="90"/>
                    <a:pt x="0" y="82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8234" name="Freeform 101"/>
            <p:cNvSpPr>
              <a:spLocks/>
            </p:cNvSpPr>
            <p:nvPr userDrawn="1"/>
          </p:nvSpPr>
          <p:spPr bwMode="auto">
            <a:xfrm>
              <a:off x="4025071" y="1396533"/>
              <a:ext cx="423855" cy="273755"/>
            </a:xfrm>
            <a:custGeom>
              <a:avLst/>
              <a:gdLst>
                <a:gd name="T0" fmla="*/ 384 w 1486"/>
                <a:gd name="T1" fmla="*/ 196 h 960"/>
                <a:gd name="T2" fmla="*/ 236 w 1486"/>
                <a:gd name="T3" fmla="*/ 129 h 960"/>
                <a:gd name="T4" fmla="*/ 0 w 1486"/>
                <a:gd name="T5" fmla="*/ 154 h 960"/>
                <a:gd name="T6" fmla="*/ 47 w 1486"/>
                <a:gd name="T7" fmla="*/ 203 h 960"/>
                <a:gd name="T8" fmla="*/ 57 w 1486"/>
                <a:gd name="T9" fmla="*/ 146 h 960"/>
                <a:gd name="T10" fmla="*/ 72 w 1486"/>
                <a:gd name="T11" fmla="*/ 99 h 960"/>
                <a:gd name="T12" fmla="*/ 130 w 1486"/>
                <a:gd name="T13" fmla="*/ 110 h 960"/>
                <a:gd name="T14" fmla="*/ 196 w 1486"/>
                <a:gd name="T15" fmla="*/ 177 h 960"/>
                <a:gd name="T16" fmla="*/ 156 w 1486"/>
                <a:gd name="T17" fmla="*/ 215 h 960"/>
                <a:gd name="T18" fmla="*/ 114 w 1486"/>
                <a:gd name="T19" fmla="*/ 236 h 960"/>
                <a:gd name="T20" fmla="*/ 49 w 1486"/>
                <a:gd name="T21" fmla="*/ 212 h 960"/>
                <a:gd name="T22" fmla="*/ 61 w 1486"/>
                <a:gd name="T23" fmla="*/ 313 h 960"/>
                <a:gd name="T24" fmla="*/ 122 w 1486"/>
                <a:gd name="T25" fmla="*/ 330 h 960"/>
                <a:gd name="T26" fmla="*/ 121 w 1486"/>
                <a:gd name="T27" fmla="*/ 365 h 960"/>
                <a:gd name="T28" fmla="*/ 83 w 1486"/>
                <a:gd name="T29" fmla="*/ 391 h 960"/>
                <a:gd name="T30" fmla="*/ 131 w 1486"/>
                <a:gd name="T31" fmla="*/ 399 h 960"/>
                <a:gd name="T32" fmla="*/ 214 w 1486"/>
                <a:gd name="T33" fmla="*/ 451 h 960"/>
                <a:gd name="T34" fmla="*/ 248 w 1486"/>
                <a:gd name="T35" fmla="*/ 628 h 960"/>
                <a:gd name="T36" fmla="*/ 306 w 1486"/>
                <a:gd name="T37" fmla="*/ 632 h 960"/>
                <a:gd name="T38" fmla="*/ 358 w 1486"/>
                <a:gd name="T39" fmla="*/ 528 h 960"/>
                <a:gd name="T40" fmla="*/ 470 w 1486"/>
                <a:gd name="T41" fmla="*/ 511 h 960"/>
                <a:gd name="T42" fmla="*/ 570 w 1486"/>
                <a:gd name="T43" fmla="*/ 537 h 960"/>
                <a:gd name="T44" fmla="*/ 829 w 1486"/>
                <a:gd name="T45" fmla="*/ 651 h 960"/>
                <a:gd name="T46" fmla="*/ 964 w 1486"/>
                <a:gd name="T47" fmla="*/ 698 h 960"/>
                <a:gd name="T48" fmla="*/ 1017 w 1486"/>
                <a:gd name="T49" fmla="*/ 785 h 960"/>
                <a:gd name="T50" fmla="*/ 1058 w 1486"/>
                <a:gd name="T51" fmla="*/ 860 h 960"/>
                <a:gd name="T52" fmla="*/ 1130 w 1486"/>
                <a:gd name="T53" fmla="*/ 899 h 960"/>
                <a:gd name="T54" fmla="*/ 1214 w 1486"/>
                <a:gd name="T55" fmla="*/ 960 h 960"/>
                <a:gd name="T56" fmla="*/ 1243 w 1486"/>
                <a:gd name="T57" fmla="*/ 908 h 960"/>
                <a:gd name="T58" fmla="*/ 1287 w 1486"/>
                <a:gd name="T59" fmla="*/ 836 h 960"/>
                <a:gd name="T60" fmla="*/ 1375 w 1486"/>
                <a:gd name="T61" fmla="*/ 759 h 960"/>
                <a:gd name="T62" fmla="*/ 1401 w 1486"/>
                <a:gd name="T63" fmla="*/ 655 h 960"/>
                <a:gd name="T64" fmla="*/ 1471 w 1486"/>
                <a:gd name="T65" fmla="*/ 617 h 960"/>
                <a:gd name="T66" fmla="*/ 1443 w 1486"/>
                <a:gd name="T67" fmla="*/ 503 h 960"/>
                <a:gd name="T68" fmla="*/ 1335 w 1486"/>
                <a:gd name="T69" fmla="*/ 483 h 960"/>
                <a:gd name="T70" fmla="*/ 1137 w 1486"/>
                <a:gd name="T71" fmla="*/ 387 h 960"/>
                <a:gd name="T72" fmla="*/ 860 w 1486"/>
                <a:gd name="T73" fmla="*/ 152 h 960"/>
                <a:gd name="T74" fmla="*/ 768 w 1486"/>
                <a:gd name="T75" fmla="*/ 164 h 960"/>
                <a:gd name="T76" fmla="*/ 697 w 1486"/>
                <a:gd name="T77" fmla="*/ 105 h 960"/>
                <a:gd name="T78" fmla="*/ 566 w 1486"/>
                <a:gd name="T79" fmla="*/ 19 h 960"/>
                <a:gd name="T80" fmla="*/ 530 w 1486"/>
                <a:gd name="T81" fmla="*/ 45 h 960"/>
                <a:gd name="T82" fmla="*/ 456 w 1486"/>
                <a:gd name="T83" fmla="*/ 85 h 960"/>
                <a:gd name="T84" fmla="*/ 384 w 1486"/>
                <a:gd name="T85" fmla="*/ 196 h 9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486" h="960">
                  <a:moveTo>
                    <a:pt x="384" y="196"/>
                  </a:moveTo>
                  <a:cubicBezTo>
                    <a:pt x="305" y="190"/>
                    <a:pt x="276" y="206"/>
                    <a:pt x="236" y="129"/>
                  </a:cubicBezTo>
                  <a:cubicBezTo>
                    <a:pt x="196" y="53"/>
                    <a:pt x="47" y="0"/>
                    <a:pt x="0" y="154"/>
                  </a:cubicBezTo>
                  <a:cubicBezTo>
                    <a:pt x="41" y="187"/>
                    <a:pt x="38" y="205"/>
                    <a:pt x="47" y="203"/>
                  </a:cubicBezTo>
                  <a:cubicBezTo>
                    <a:pt x="48" y="202"/>
                    <a:pt x="67" y="160"/>
                    <a:pt x="57" y="146"/>
                  </a:cubicBezTo>
                  <a:cubicBezTo>
                    <a:pt x="31" y="112"/>
                    <a:pt x="47" y="109"/>
                    <a:pt x="72" y="99"/>
                  </a:cubicBezTo>
                  <a:cubicBezTo>
                    <a:pt x="98" y="89"/>
                    <a:pt x="124" y="82"/>
                    <a:pt x="130" y="110"/>
                  </a:cubicBezTo>
                  <a:cubicBezTo>
                    <a:pt x="136" y="139"/>
                    <a:pt x="237" y="147"/>
                    <a:pt x="196" y="177"/>
                  </a:cubicBezTo>
                  <a:cubicBezTo>
                    <a:pt x="164" y="200"/>
                    <a:pt x="206" y="226"/>
                    <a:pt x="156" y="215"/>
                  </a:cubicBezTo>
                  <a:cubicBezTo>
                    <a:pt x="107" y="205"/>
                    <a:pt x="148" y="221"/>
                    <a:pt x="114" y="236"/>
                  </a:cubicBezTo>
                  <a:cubicBezTo>
                    <a:pt x="79" y="251"/>
                    <a:pt x="61" y="208"/>
                    <a:pt x="49" y="212"/>
                  </a:cubicBezTo>
                  <a:cubicBezTo>
                    <a:pt x="38" y="215"/>
                    <a:pt x="53" y="282"/>
                    <a:pt x="61" y="313"/>
                  </a:cubicBezTo>
                  <a:cubicBezTo>
                    <a:pt x="68" y="344"/>
                    <a:pt x="134" y="298"/>
                    <a:pt x="122" y="330"/>
                  </a:cubicBezTo>
                  <a:cubicBezTo>
                    <a:pt x="114" y="353"/>
                    <a:pt x="159" y="356"/>
                    <a:pt x="121" y="365"/>
                  </a:cubicBezTo>
                  <a:cubicBezTo>
                    <a:pt x="83" y="374"/>
                    <a:pt x="50" y="316"/>
                    <a:pt x="83" y="391"/>
                  </a:cubicBezTo>
                  <a:cubicBezTo>
                    <a:pt x="116" y="466"/>
                    <a:pt x="102" y="406"/>
                    <a:pt x="131" y="399"/>
                  </a:cubicBezTo>
                  <a:cubicBezTo>
                    <a:pt x="160" y="392"/>
                    <a:pt x="158" y="425"/>
                    <a:pt x="214" y="451"/>
                  </a:cubicBezTo>
                  <a:cubicBezTo>
                    <a:pt x="270" y="478"/>
                    <a:pt x="217" y="530"/>
                    <a:pt x="248" y="628"/>
                  </a:cubicBezTo>
                  <a:cubicBezTo>
                    <a:pt x="261" y="667"/>
                    <a:pt x="277" y="639"/>
                    <a:pt x="306" y="632"/>
                  </a:cubicBezTo>
                  <a:cubicBezTo>
                    <a:pt x="341" y="623"/>
                    <a:pt x="309" y="561"/>
                    <a:pt x="358" y="528"/>
                  </a:cubicBezTo>
                  <a:cubicBezTo>
                    <a:pt x="413" y="490"/>
                    <a:pt x="453" y="534"/>
                    <a:pt x="470" y="511"/>
                  </a:cubicBezTo>
                  <a:cubicBezTo>
                    <a:pt x="482" y="495"/>
                    <a:pt x="561" y="507"/>
                    <a:pt x="570" y="537"/>
                  </a:cubicBezTo>
                  <a:cubicBezTo>
                    <a:pt x="584" y="583"/>
                    <a:pt x="763" y="576"/>
                    <a:pt x="829" y="651"/>
                  </a:cubicBezTo>
                  <a:cubicBezTo>
                    <a:pt x="894" y="725"/>
                    <a:pt x="906" y="670"/>
                    <a:pt x="964" y="698"/>
                  </a:cubicBezTo>
                  <a:cubicBezTo>
                    <a:pt x="1021" y="726"/>
                    <a:pt x="988" y="764"/>
                    <a:pt x="1017" y="785"/>
                  </a:cubicBezTo>
                  <a:cubicBezTo>
                    <a:pt x="1033" y="796"/>
                    <a:pt x="1040" y="832"/>
                    <a:pt x="1058" y="860"/>
                  </a:cubicBezTo>
                  <a:cubicBezTo>
                    <a:pt x="1072" y="883"/>
                    <a:pt x="1092" y="901"/>
                    <a:pt x="1130" y="899"/>
                  </a:cubicBezTo>
                  <a:cubicBezTo>
                    <a:pt x="1180" y="896"/>
                    <a:pt x="1163" y="925"/>
                    <a:pt x="1214" y="960"/>
                  </a:cubicBezTo>
                  <a:cubicBezTo>
                    <a:pt x="1214" y="960"/>
                    <a:pt x="1210" y="940"/>
                    <a:pt x="1243" y="908"/>
                  </a:cubicBezTo>
                  <a:cubicBezTo>
                    <a:pt x="1285" y="868"/>
                    <a:pt x="1224" y="862"/>
                    <a:pt x="1287" y="836"/>
                  </a:cubicBezTo>
                  <a:cubicBezTo>
                    <a:pt x="1361" y="807"/>
                    <a:pt x="1374" y="796"/>
                    <a:pt x="1375" y="759"/>
                  </a:cubicBezTo>
                  <a:cubicBezTo>
                    <a:pt x="1376" y="716"/>
                    <a:pt x="1372" y="664"/>
                    <a:pt x="1401" y="655"/>
                  </a:cubicBezTo>
                  <a:cubicBezTo>
                    <a:pt x="1448" y="640"/>
                    <a:pt x="1410" y="635"/>
                    <a:pt x="1471" y="617"/>
                  </a:cubicBezTo>
                  <a:cubicBezTo>
                    <a:pt x="1454" y="564"/>
                    <a:pt x="1486" y="507"/>
                    <a:pt x="1443" y="503"/>
                  </a:cubicBezTo>
                  <a:cubicBezTo>
                    <a:pt x="1399" y="499"/>
                    <a:pt x="1417" y="480"/>
                    <a:pt x="1335" y="483"/>
                  </a:cubicBezTo>
                  <a:cubicBezTo>
                    <a:pt x="1252" y="486"/>
                    <a:pt x="1286" y="438"/>
                    <a:pt x="1137" y="387"/>
                  </a:cubicBezTo>
                  <a:cubicBezTo>
                    <a:pt x="935" y="318"/>
                    <a:pt x="957" y="296"/>
                    <a:pt x="860" y="152"/>
                  </a:cubicBezTo>
                  <a:cubicBezTo>
                    <a:pt x="843" y="128"/>
                    <a:pt x="827" y="148"/>
                    <a:pt x="768" y="164"/>
                  </a:cubicBezTo>
                  <a:cubicBezTo>
                    <a:pt x="709" y="181"/>
                    <a:pt x="690" y="139"/>
                    <a:pt x="697" y="105"/>
                  </a:cubicBezTo>
                  <a:cubicBezTo>
                    <a:pt x="704" y="70"/>
                    <a:pt x="618" y="29"/>
                    <a:pt x="566" y="19"/>
                  </a:cubicBezTo>
                  <a:cubicBezTo>
                    <a:pt x="515" y="9"/>
                    <a:pt x="604" y="64"/>
                    <a:pt x="530" y="45"/>
                  </a:cubicBezTo>
                  <a:cubicBezTo>
                    <a:pt x="490" y="34"/>
                    <a:pt x="501" y="60"/>
                    <a:pt x="456" y="85"/>
                  </a:cubicBezTo>
                  <a:cubicBezTo>
                    <a:pt x="369" y="134"/>
                    <a:pt x="507" y="199"/>
                    <a:pt x="384" y="196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8235" name="Freeform 102"/>
            <p:cNvSpPr>
              <a:spLocks/>
            </p:cNvSpPr>
            <p:nvPr userDrawn="1"/>
          </p:nvSpPr>
          <p:spPr bwMode="auto">
            <a:xfrm>
              <a:off x="4514496" y="1359702"/>
              <a:ext cx="301770" cy="162900"/>
            </a:xfrm>
            <a:custGeom>
              <a:avLst/>
              <a:gdLst>
                <a:gd name="T0" fmla="*/ 169 w 1058"/>
                <a:gd name="T1" fmla="*/ 448 h 571"/>
                <a:gd name="T2" fmla="*/ 119 w 1058"/>
                <a:gd name="T3" fmla="*/ 488 h 571"/>
                <a:gd name="T4" fmla="*/ 4 w 1058"/>
                <a:gd name="T5" fmla="*/ 520 h 571"/>
                <a:gd name="T6" fmla="*/ 129 w 1058"/>
                <a:gd name="T7" fmla="*/ 534 h 571"/>
                <a:gd name="T8" fmla="*/ 223 w 1058"/>
                <a:gd name="T9" fmla="*/ 534 h 571"/>
                <a:gd name="T10" fmla="*/ 503 w 1058"/>
                <a:gd name="T11" fmla="*/ 520 h 571"/>
                <a:gd name="T12" fmla="*/ 588 w 1058"/>
                <a:gd name="T13" fmla="*/ 336 h 571"/>
                <a:gd name="T14" fmla="*/ 674 w 1058"/>
                <a:gd name="T15" fmla="*/ 336 h 571"/>
                <a:gd name="T16" fmla="*/ 780 w 1058"/>
                <a:gd name="T17" fmla="*/ 272 h 571"/>
                <a:gd name="T18" fmla="*/ 869 w 1058"/>
                <a:gd name="T19" fmla="*/ 263 h 571"/>
                <a:gd name="T20" fmla="*/ 964 w 1058"/>
                <a:gd name="T21" fmla="*/ 184 h 571"/>
                <a:gd name="T22" fmla="*/ 1058 w 1058"/>
                <a:gd name="T23" fmla="*/ 127 h 571"/>
                <a:gd name="T24" fmla="*/ 972 w 1058"/>
                <a:gd name="T25" fmla="*/ 113 h 571"/>
                <a:gd name="T26" fmla="*/ 892 w 1058"/>
                <a:gd name="T27" fmla="*/ 87 h 571"/>
                <a:gd name="T28" fmla="*/ 578 w 1058"/>
                <a:gd name="T29" fmla="*/ 84 h 571"/>
                <a:gd name="T30" fmla="*/ 397 w 1058"/>
                <a:gd name="T31" fmla="*/ 83 h 571"/>
                <a:gd name="T32" fmla="*/ 271 w 1058"/>
                <a:gd name="T33" fmla="*/ 97 h 571"/>
                <a:gd name="T34" fmla="*/ 148 w 1058"/>
                <a:gd name="T35" fmla="*/ 144 h 571"/>
                <a:gd name="T36" fmla="*/ 133 w 1058"/>
                <a:gd name="T37" fmla="*/ 253 h 571"/>
                <a:gd name="T38" fmla="*/ 122 w 1058"/>
                <a:gd name="T39" fmla="*/ 325 h 571"/>
                <a:gd name="T40" fmla="*/ 239 w 1058"/>
                <a:gd name="T41" fmla="*/ 318 h 571"/>
                <a:gd name="T42" fmla="*/ 313 w 1058"/>
                <a:gd name="T43" fmla="*/ 311 h 571"/>
                <a:gd name="T44" fmla="*/ 373 w 1058"/>
                <a:gd name="T45" fmla="*/ 355 h 571"/>
                <a:gd name="T46" fmla="*/ 433 w 1058"/>
                <a:gd name="T47" fmla="*/ 389 h 571"/>
                <a:gd name="T48" fmla="*/ 285 w 1058"/>
                <a:gd name="T49" fmla="*/ 442 h 571"/>
                <a:gd name="T50" fmla="*/ 169 w 1058"/>
                <a:gd name="T51" fmla="*/ 448 h 5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058" h="571">
                  <a:moveTo>
                    <a:pt x="169" y="448"/>
                  </a:moveTo>
                  <a:cubicBezTo>
                    <a:pt x="171" y="489"/>
                    <a:pt x="147" y="516"/>
                    <a:pt x="119" y="488"/>
                  </a:cubicBezTo>
                  <a:cubicBezTo>
                    <a:pt x="92" y="461"/>
                    <a:pt x="0" y="495"/>
                    <a:pt x="4" y="520"/>
                  </a:cubicBezTo>
                  <a:cubicBezTo>
                    <a:pt x="9" y="546"/>
                    <a:pt x="109" y="512"/>
                    <a:pt x="129" y="534"/>
                  </a:cubicBezTo>
                  <a:cubicBezTo>
                    <a:pt x="161" y="571"/>
                    <a:pt x="193" y="507"/>
                    <a:pt x="223" y="534"/>
                  </a:cubicBezTo>
                  <a:cubicBezTo>
                    <a:pt x="253" y="562"/>
                    <a:pt x="374" y="560"/>
                    <a:pt x="503" y="520"/>
                  </a:cubicBezTo>
                  <a:cubicBezTo>
                    <a:pt x="494" y="394"/>
                    <a:pt x="537" y="312"/>
                    <a:pt x="588" y="336"/>
                  </a:cubicBezTo>
                  <a:cubicBezTo>
                    <a:pt x="650" y="366"/>
                    <a:pt x="581" y="283"/>
                    <a:pt x="674" y="336"/>
                  </a:cubicBezTo>
                  <a:cubicBezTo>
                    <a:pt x="766" y="389"/>
                    <a:pt x="697" y="302"/>
                    <a:pt x="780" y="272"/>
                  </a:cubicBezTo>
                  <a:cubicBezTo>
                    <a:pt x="863" y="242"/>
                    <a:pt x="826" y="303"/>
                    <a:pt x="869" y="263"/>
                  </a:cubicBezTo>
                  <a:cubicBezTo>
                    <a:pt x="939" y="198"/>
                    <a:pt x="957" y="217"/>
                    <a:pt x="964" y="184"/>
                  </a:cubicBezTo>
                  <a:cubicBezTo>
                    <a:pt x="977" y="124"/>
                    <a:pt x="1058" y="183"/>
                    <a:pt x="1058" y="127"/>
                  </a:cubicBezTo>
                  <a:cubicBezTo>
                    <a:pt x="995" y="179"/>
                    <a:pt x="1047" y="91"/>
                    <a:pt x="972" y="113"/>
                  </a:cubicBezTo>
                  <a:cubicBezTo>
                    <a:pt x="885" y="138"/>
                    <a:pt x="940" y="74"/>
                    <a:pt x="892" y="87"/>
                  </a:cubicBezTo>
                  <a:cubicBezTo>
                    <a:pt x="843" y="100"/>
                    <a:pt x="666" y="85"/>
                    <a:pt x="578" y="84"/>
                  </a:cubicBezTo>
                  <a:cubicBezTo>
                    <a:pt x="490" y="83"/>
                    <a:pt x="399" y="0"/>
                    <a:pt x="397" y="83"/>
                  </a:cubicBezTo>
                  <a:cubicBezTo>
                    <a:pt x="396" y="167"/>
                    <a:pt x="325" y="76"/>
                    <a:pt x="271" y="97"/>
                  </a:cubicBezTo>
                  <a:cubicBezTo>
                    <a:pt x="181" y="131"/>
                    <a:pt x="243" y="47"/>
                    <a:pt x="148" y="144"/>
                  </a:cubicBezTo>
                  <a:cubicBezTo>
                    <a:pt x="192" y="164"/>
                    <a:pt x="202" y="150"/>
                    <a:pt x="133" y="253"/>
                  </a:cubicBezTo>
                  <a:cubicBezTo>
                    <a:pt x="74" y="343"/>
                    <a:pt x="75" y="362"/>
                    <a:pt x="122" y="325"/>
                  </a:cubicBezTo>
                  <a:cubicBezTo>
                    <a:pt x="177" y="281"/>
                    <a:pt x="184" y="378"/>
                    <a:pt x="239" y="318"/>
                  </a:cubicBezTo>
                  <a:cubicBezTo>
                    <a:pt x="285" y="269"/>
                    <a:pt x="290" y="272"/>
                    <a:pt x="313" y="311"/>
                  </a:cubicBezTo>
                  <a:cubicBezTo>
                    <a:pt x="336" y="350"/>
                    <a:pt x="350" y="332"/>
                    <a:pt x="373" y="355"/>
                  </a:cubicBezTo>
                  <a:cubicBezTo>
                    <a:pt x="396" y="378"/>
                    <a:pt x="495" y="352"/>
                    <a:pt x="433" y="389"/>
                  </a:cubicBezTo>
                  <a:cubicBezTo>
                    <a:pt x="350" y="440"/>
                    <a:pt x="332" y="454"/>
                    <a:pt x="285" y="442"/>
                  </a:cubicBezTo>
                  <a:cubicBezTo>
                    <a:pt x="214" y="424"/>
                    <a:pt x="226" y="464"/>
                    <a:pt x="169" y="448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8236" name="Freeform 103"/>
            <p:cNvSpPr>
              <a:spLocks/>
            </p:cNvSpPr>
            <p:nvPr userDrawn="1"/>
          </p:nvSpPr>
          <p:spPr bwMode="auto">
            <a:xfrm>
              <a:off x="3775468" y="937538"/>
              <a:ext cx="1156966" cy="543645"/>
            </a:xfrm>
            <a:custGeom>
              <a:avLst/>
              <a:gdLst>
                <a:gd name="T0" fmla="*/ 2711 w 4056"/>
                <a:gd name="T1" fmla="*/ 1653 h 1906"/>
                <a:gd name="T2" fmla="*/ 2544 w 4056"/>
                <a:gd name="T3" fmla="*/ 1906 h 1906"/>
                <a:gd name="T4" fmla="*/ 2301 w 4056"/>
                <a:gd name="T5" fmla="*/ 1750 h 1906"/>
                <a:gd name="T6" fmla="*/ 2200 w 4056"/>
                <a:gd name="T7" fmla="*/ 1672 h 1906"/>
                <a:gd name="T8" fmla="*/ 2213 w 4056"/>
                <a:gd name="T9" fmla="*/ 1551 h 1906"/>
                <a:gd name="T10" fmla="*/ 2011 w 4056"/>
                <a:gd name="T11" fmla="*/ 1451 h 1906"/>
                <a:gd name="T12" fmla="*/ 1708 w 4056"/>
                <a:gd name="T13" fmla="*/ 1482 h 1906"/>
                <a:gd name="T14" fmla="*/ 1583 w 4056"/>
                <a:gd name="T15" fmla="*/ 1227 h 1906"/>
                <a:gd name="T16" fmla="*/ 1500 w 4056"/>
                <a:gd name="T17" fmla="*/ 1126 h 1906"/>
                <a:gd name="T18" fmla="*/ 1360 w 4056"/>
                <a:gd name="T19" fmla="*/ 1138 h 1906"/>
                <a:gd name="T20" fmla="*/ 1137 w 4056"/>
                <a:gd name="T21" fmla="*/ 1329 h 1906"/>
                <a:gd name="T22" fmla="*/ 1111 w 4056"/>
                <a:gd name="T23" fmla="*/ 1738 h 1906"/>
                <a:gd name="T24" fmla="*/ 832 w 4056"/>
                <a:gd name="T25" fmla="*/ 1649 h 1906"/>
                <a:gd name="T26" fmla="*/ 716 w 4056"/>
                <a:gd name="T27" fmla="*/ 1526 h 1906"/>
                <a:gd name="T28" fmla="*/ 467 w 4056"/>
                <a:gd name="T29" fmla="*/ 1364 h 1906"/>
                <a:gd name="T30" fmla="*/ 554 w 4056"/>
                <a:gd name="T31" fmla="*/ 1302 h 1906"/>
                <a:gd name="T32" fmla="*/ 710 w 4056"/>
                <a:gd name="T33" fmla="*/ 1229 h 1906"/>
                <a:gd name="T34" fmla="*/ 783 w 4056"/>
                <a:gd name="T35" fmla="*/ 1161 h 1906"/>
                <a:gd name="T36" fmla="*/ 721 w 4056"/>
                <a:gd name="T37" fmla="*/ 1029 h 1906"/>
                <a:gd name="T38" fmla="*/ 496 w 4056"/>
                <a:gd name="T39" fmla="*/ 990 h 1906"/>
                <a:gd name="T40" fmla="*/ 340 w 4056"/>
                <a:gd name="T41" fmla="*/ 1083 h 1906"/>
                <a:gd name="T42" fmla="*/ 280 w 4056"/>
                <a:gd name="T43" fmla="*/ 948 h 1906"/>
                <a:gd name="T44" fmla="*/ 85 w 4056"/>
                <a:gd name="T45" fmla="*/ 862 h 1906"/>
                <a:gd name="T46" fmla="*/ 65 w 4056"/>
                <a:gd name="T47" fmla="*/ 630 h 1906"/>
                <a:gd name="T48" fmla="*/ 189 w 4056"/>
                <a:gd name="T49" fmla="*/ 647 h 1906"/>
                <a:gd name="T50" fmla="*/ 213 w 4056"/>
                <a:gd name="T51" fmla="*/ 532 h 1906"/>
                <a:gd name="T52" fmla="*/ 338 w 4056"/>
                <a:gd name="T53" fmla="*/ 418 h 1906"/>
                <a:gd name="T54" fmla="*/ 633 w 4056"/>
                <a:gd name="T55" fmla="*/ 481 h 1906"/>
                <a:gd name="T56" fmla="*/ 835 w 4056"/>
                <a:gd name="T57" fmla="*/ 483 h 1906"/>
                <a:gd name="T58" fmla="*/ 1003 w 4056"/>
                <a:gd name="T59" fmla="*/ 491 h 1906"/>
                <a:gd name="T60" fmla="*/ 1209 w 4056"/>
                <a:gd name="T61" fmla="*/ 497 h 1906"/>
                <a:gd name="T62" fmla="*/ 1194 w 4056"/>
                <a:gd name="T63" fmla="*/ 413 h 1906"/>
                <a:gd name="T64" fmla="*/ 1182 w 4056"/>
                <a:gd name="T65" fmla="*/ 258 h 1906"/>
                <a:gd name="T66" fmla="*/ 1371 w 4056"/>
                <a:gd name="T67" fmla="*/ 166 h 1906"/>
                <a:gd name="T68" fmla="*/ 1814 w 4056"/>
                <a:gd name="T69" fmla="*/ 110 h 1906"/>
                <a:gd name="T70" fmla="*/ 2064 w 4056"/>
                <a:gd name="T71" fmla="*/ 53 h 1906"/>
                <a:gd name="T72" fmla="*/ 2162 w 4056"/>
                <a:gd name="T73" fmla="*/ 154 h 1906"/>
                <a:gd name="T74" fmla="*/ 2332 w 4056"/>
                <a:gd name="T75" fmla="*/ 165 h 1906"/>
                <a:gd name="T76" fmla="*/ 2448 w 4056"/>
                <a:gd name="T77" fmla="*/ 175 h 1906"/>
                <a:gd name="T78" fmla="*/ 2547 w 4056"/>
                <a:gd name="T79" fmla="*/ 184 h 1906"/>
                <a:gd name="T80" fmla="*/ 3207 w 4056"/>
                <a:gd name="T81" fmla="*/ 541 h 1906"/>
                <a:gd name="T82" fmla="*/ 3542 w 4056"/>
                <a:gd name="T83" fmla="*/ 649 h 1906"/>
                <a:gd name="T84" fmla="*/ 3718 w 4056"/>
                <a:gd name="T85" fmla="*/ 691 h 1906"/>
                <a:gd name="T86" fmla="*/ 3884 w 4056"/>
                <a:gd name="T87" fmla="*/ 655 h 1906"/>
                <a:gd name="T88" fmla="*/ 4047 w 4056"/>
                <a:gd name="T89" fmla="*/ 758 h 1906"/>
                <a:gd name="T90" fmla="*/ 3766 w 4056"/>
                <a:gd name="T91" fmla="*/ 977 h 1906"/>
                <a:gd name="T92" fmla="*/ 3553 w 4056"/>
                <a:gd name="T93" fmla="*/ 1222 h 1906"/>
                <a:gd name="T94" fmla="*/ 3647 w 4056"/>
                <a:gd name="T95" fmla="*/ 1471 h 1906"/>
                <a:gd name="T96" fmla="*/ 3563 w 4056"/>
                <a:gd name="T97" fmla="*/ 1593 h 1906"/>
                <a:gd name="T98" fmla="*/ 3169 w 4056"/>
                <a:gd name="T99" fmla="*/ 1564 h 1906"/>
                <a:gd name="T100" fmla="*/ 2862 w 4056"/>
                <a:gd name="T101" fmla="*/ 1577 h 19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056" h="1906">
                  <a:moveTo>
                    <a:pt x="2739" y="1624"/>
                  </a:moveTo>
                  <a:cubicBezTo>
                    <a:pt x="2731" y="1632"/>
                    <a:pt x="2722" y="1642"/>
                    <a:pt x="2711" y="1653"/>
                  </a:cubicBezTo>
                  <a:cubicBezTo>
                    <a:pt x="2652" y="1716"/>
                    <a:pt x="2671" y="1745"/>
                    <a:pt x="2607" y="1802"/>
                  </a:cubicBezTo>
                  <a:cubicBezTo>
                    <a:pt x="2511" y="1887"/>
                    <a:pt x="2616" y="1906"/>
                    <a:pt x="2544" y="1906"/>
                  </a:cubicBezTo>
                  <a:cubicBezTo>
                    <a:pt x="2461" y="1906"/>
                    <a:pt x="2579" y="1851"/>
                    <a:pt x="2516" y="1862"/>
                  </a:cubicBezTo>
                  <a:cubicBezTo>
                    <a:pt x="2346" y="1889"/>
                    <a:pt x="2305" y="1887"/>
                    <a:pt x="2301" y="1750"/>
                  </a:cubicBezTo>
                  <a:cubicBezTo>
                    <a:pt x="2249" y="1763"/>
                    <a:pt x="2249" y="1763"/>
                    <a:pt x="2249" y="1763"/>
                  </a:cubicBezTo>
                  <a:cubicBezTo>
                    <a:pt x="2200" y="1672"/>
                    <a:pt x="2200" y="1672"/>
                    <a:pt x="2200" y="1672"/>
                  </a:cubicBezTo>
                  <a:cubicBezTo>
                    <a:pt x="2244" y="1668"/>
                    <a:pt x="2244" y="1668"/>
                    <a:pt x="2244" y="1668"/>
                  </a:cubicBezTo>
                  <a:cubicBezTo>
                    <a:pt x="2213" y="1551"/>
                    <a:pt x="2213" y="1551"/>
                    <a:pt x="2213" y="1551"/>
                  </a:cubicBezTo>
                  <a:cubicBezTo>
                    <a:pt x="2177" y="1594"/>
                    <a:pt x="2177" y="1594"/>
                    <a:pt x="2177" y="1594"/>
                  </a:cubicBezTo>
                  <a:cubicBezTo>
                    <a:pt x="2063" y="1410"/>
                    <a:pt x="2054" y="1498"/>
                    <a:pt x="2011" y="1451"/>
                  </a:cubicBezTo>
                  <a:cubicBezTo>
                    <a:pt x="1968" y="1403"/>
                    <a:pt x="2014" y="1496"/>
                    <a:pt x="1952" y="1491"/>
                  </a:cubicBezTo>
                  <a:cubicBezTo>
                    <a:pt x="1911" y="1488"/>
                    <a:pt x="1756" y="1481"/>
                    <a:pt x="1708" y="1482"/>
                  </a:cubicBezTo>
                  <a:cubicBezTo>
                    <a:pt x="1659" y="1483"/>
                    <a:pt x="1622" y="1365"/>
                    <a:pt x="1648" y="1356"/>
                  </a:cubicBezTo>
                  <a:cubicBezTo>
                    <a:pt x="1673" y="1346"/>
                    <a:pt x="1636" y="1234"/>
                    <a:pt x="1583" y="1227"/>
                  </a:cubicBezTo>
                  <a:cubicBezTo>
                    <a:pt x="1583" y="1227"/>
                    <a:pt x="1624" y="1207"/>
                    <a:pt x="1586" y="1200"/>
                  </a:cubicBezTo>
                  <a:cubicBezTo>
                    <a:pt x="1527" y="1189"/>
                    <a:pt x="1606" y="1096"/>
                    <a:pt x="1500" y="1126"/>
                  </a:cubicBezTo>
                  <a:cubicBezTo>
                    <a:pt x="1392" y="1156"/>
                    <a:pt x="1453" y="1060"/>
                    <a:pt x="1406" y="1110"/>
                  </a:cubicBezTo>
                  <a:cubicBezTo>
                    <a:pt x="1355" y="1164"/>
                    <a:pt x="1357" y="1010"/>
                    <a:pt x="1360" y="1138"/>
                  </a:cubicBezTo>
                  <a:cubicBezTo>
                    <a:pt x="1364" y="1338"/>
                    <a:pt x="1313" y="1027"/>
                    <a:pt x="1308" y="1195"/>
                  </a:cubicBezTo>
                  <a:cubicBezTo>
                    <a:pt x="1307" y="1230"/>
                    <a:pt x="1113" y="1234"/>
                    <a:pt x="1137" y="1329"/>
                  </a:cubicBezTo>
                  <a:cubicBezTo>
                    <a:pt x="1155" y="1396"/>
                    <a:pt x="1259" y="1805"/>
                    <a:pt x="1259" y="1805"/>
                  </a:cubicBezTo>
                  <a:cubicBezTo>
                    <a:pt x="1180" y="1799"/>
                    <a:pt x="1151" y="1815"/>
                    <a:pt x="1111" y="1738"/>
                  </a:cubicBezTo>
                  <a:cubicBezTo>
                    <a:pt x="1071" y="1662"/>
                    <a:pt x="922" y="1609"/>
                    <a:pt x="875" y="1763"/>
                  </a:cubicBezTo>
                  <a:cubicBezTo>
                    <a:pt x="807" y="1753"/>
                    <a:pt x="808" y="1660"/>
                    <a:pt x="832" y="1649"/>
                  </a:cubicBezTo>
                  <a:cubicBezTo>
                    <a:pt x="862" y="1637"/>
                    <a:pt x="840" y="1587"/>
                    <a:pt x="847" y="1566"/>
                  </a:cubicBezTo>
                  <a:cubicBezTo>
                    <a:pt x="870" y="1500"/>
                    <a:pt x="675" y="1615"/>
                    <a:pt x="716" y="1526"/>
                  </a:cubicBezTo>
                  <a:cubicBezTo>
                    <a:pt x="740" y="1475"/>
                    <a:pt x="644" y="1528"/>
                    <a:pt x="622" y="1458"/>
                  </a:cubicBezTo>
                  <a:cubicBezTo>
                    <a:pt x="587" y="1349"/>
                    <a:pt x="486" y="1434"/>
                    <a:pt x="467" y="1364"/>
                  </a:cubicBezTo>
                  <a:cubicBezTo>
                    <a:pt x="453" y="1315"/>
                    <a:pt x="596" y="1358"/>
                    <a:pt x="618" y="1329"/>
                  </a:cubicBezTo>
                  <a:cubicBezTo>
                    <a:pt x="640" y="1301"/>
                    <a:pt x="590" y="1329"/>
                    <a:pt x="554" y="1302"/>
                  </a:cubicBezTo>
                  <a:cubicBezTo>
                    <a:pt x="519" y="1274"/>
                    <a:pt x="586" y="1194"/>
                    <a:pt x="615" y="1213"/>
                  </a:cubicBezTo>
                  <a:cubicBezTo>
                    <a:pt x="660" y="1242"/>
                    <a:pt x="660" y="1169"/>
                    <a:pt x="710" y="1229"/>
                  </a:cubicBezTo>
                  <a:cubicBezTo>
                    <a:pt x="734" y="1258"/>
                    <a:pt x="802" y="1272"/>
                    <a:pt x="766" y="1232"/>
                  </a:cubicBezTo>
                  <a:cubicBezTo>
                    <a:pt x="733" y="1194"/>
                    <a:pt x="830" y="1203"/>
                    <a:pt x="783" y="1161"/>
                  </a:cubicBezTo>
                  <a:cubicBezTo>
                    <a:pt x="750" y="1133"/>
                    <a:pt x="786" y="1101"/>
                    <a:pt x="750" y="1091"/>
                  </a:cubicBezTo>
                  <a:cubicBezTo>
                    <a:pt x="723" y="1083"/>
                    <a:pt x="753" y="1044"/>
                    <a:pt x="721" y="1029"/>
                  </a:cubicBezTo>
                  <a:cubicBezTo>
                    <a:pt x="689" y="1014"/>
                    <a:pt x="725" y="937"/>
                    <a:pt x="631" y="955"/>
                  </a:cubicBezTo>
                  <a:cubicBezTo>
                    <a:pt x="484" y="984"/>
                    <a:pt x="516" y="960"/>
                    <a:pt x="496" y="990"/>
                  </a:cubicBezTo>
                  <a:cubicBezTo>
                    <a:pt x="472" y="1024"/>
                    <a:pt x="438" y="1015"/>
                    <a:pt x="402" y="1045"/>
                  </a:cubicBezTo>
                  <a:cubicBezTo>
                    <a:pt x="366" y="1075"/>
                    <a:pt x="340" y="1083"/>
                    <a:pt x="340" y="1083"/>
                  </a:cubicBezTo>
                  <a:cubicBezTo>
                    <a:pt x="340" y="1083"/>
                    <a:pt x="345" y="1070"/>
                    <a:pt x="327" y="1060"/>
                  </a:cubicBezTo>
                  <a:cubicBezTo>
                    <a:pt x="260" y="1020"/>
                    <a:pt x="411" y="1050"/>
                    <a:pt x="280" y="948"/>
                  </a:cubicBezTo>
                  <a:cubicBezTo>
                    <a:pt x="197" y="884"/>
                    <a:pt x="197" y="932"/>
                    <a:pt x="168" y="892"/>
                  </a:cubicBezTo>
                  <a:cubicBezTo>
                    <a:pt x="141" y="856"/>
                    <a:pt x="107" y="963"/>
                    <a:pt x="85" y="862"/>
                  </a:cubicBezTo>
                  <a:cubicBezTo>
                    <a:pt x="72" y="801"/>
                    <a:pt x="0" y="857"/>
                    <a:pt x="50" y="753"/>
                  </a:cubicBezTo>
                  <a:cubicBezTo>
                    <a:pt x="103" y="643"/>
                    <a:pt x="39" y="690"/>
                    <a:pt x="65" y="630"/>
                  </a:cubicBezTo>
                  <a:cubicBezTo>
                    <a:pt x="87" y="581"/>
                    <a:pt x="70" y="517"/>
                    <a:pt x="108" y="566"/>
                  </a:cubicBezTo>
                  <a:cubicBezTo>
                    <a:pt x="139" y="606"/>
                    <a:pt x="141" y="669"/>
                    <a:pt x="189" y="647"/>
                  </a:cubicBezTo>
                  <a:cubicBezTo>
                    <a:pt x="228" y="629"/>
                    <a:pt x="206" y="597"/>
                    <a:pt x="144" y="541"/>
                  </a:cubicBezTo>
                  <a:cubicBezTo>
                    <a:pt x="195" y="527"/>
                    <a:pt x="187" y="585"/>
                    <a:pt x="213" y="532"/>
                  </a:cubicBezTo>
                  <a:cubicBezTo>
                    <a:pt x="233" y="493"/>
                    <a:pt x="287" y="475"/>
                    <a:pt x="278" y="437"/>
                  </a:cubicBezTo>
                  <a:cubicBezTo>
                    <a:pt x="264" y="380"/>
                    <a:pt x="322" y="392"/>
                    <a:pt x="338" y="418"/>
                  </a:cubicBezTo>
                  <a:cubicBezTo>
                    <a:pt x="385" y="500"/>
                    <a:pt x="400" y="371"/>
                    <a:pt x="457" y="415"/>
                  </a:cubicBezTo>
                  <a:cubicBezTo>
                    <a:pt x="533" y="473"/>
                    <a:pt x="509" y="346"/>
                    <a:pt x="633" y="481"/>
                  </a:cubicBezTo>
                  <a:cubicBezTo>
                    <a:pt x="699" y="553"/>
                    <a:pt x="615" y="389"/>
                    <a:pt x="756" y="492"/>
                  </a:cubicBezTo>
                  <a:cubicBezTo>
                    <a:pt x="848" y="560"/>
                    <a:pt x="825" y="516"/>
                    <a:pt x="835" y="483"/>
                  </a:cubicBezTo>
                  <a:cubicBezTo>
                    <a:pt x="846" y="451"/>
                    <a:pt x="862" y="498"/>
                    <a:pt x="907" y="478"/>
                  </a:cubicBezTo>
                  <a:cubicBezTo>
                    <a:pt x="972" y="449"/>
                    <a:pt x="938" y="529"/>
                    <a:pt x="1003" y="491"/>
                  </a:cubicBezTo>
                  <a:cubicBezTo>
                    <a:pt x="1023" y="479"/>
                    <a:pt x="1155" y="432"/>
                    <a:pt x="1123" y="481"/>
                  </a:cubicBezTo>
                  <a:cubicBezTo>
                    <a:pt x="1073" y="559"/>
                    <a:pt x="1180" y="565"/>
                    <a:pt x="1209" y="497"/>
                  </a:cubicBezTo>
                  <a:cubicBezTo>
                    <a:pt x="1303" y="549"/>
                    <a:pt x="1401" y="573"/>
                    <a:pt x="1403" y="486"/>
                  </a:cubicBezTo>
                  <a:cubicBezTo>
                    <a:pt x="1405" y="398"/>
                    <a:pt x="1311" y="446"/>
                    <a:pt x="1194" y="413"/>
                  </a:cubicBezTo>
                  <a:cubicBezTo>
                    <a:pt x="1060" y="375"/>
                    <a:pt x="1382" y="321"/>
                    <a:pt x="1232" y="303"/>
                  </a:cubicBezTo>
                  <a:cubicBezTo>
                    <a:pt x="1122" y="289"/>
                    <a:pt x="1265" y="274"/>
                    <a:pt x="1182" y="258"/>
                  </a:cubicBezTo>
                  <a:cubicBezTo>
                    <a:pt x="1133" y="249"/>
                    <a:pt x="1166" y="219"/>
                    <a:pt x="1193" y="194"/>
                  </a:cubicBezTo>
                  <a:cubicBezTo>
                    <a:pt x="1214" y="175"/>
                    <a:pt x="1295" y="162"/>
                    <a:pt x="1371" y="166"/>
                  </a:cubicBezTo>
                  <a:cubicBezTo>
                    <a:pt x="1362" y="166"/>
                    <a:pt x="1595" y="166"/>
                    <a:pt x="1606" y="141"/>
                  </a:cubicBezTo>
                  <a:cubicBezTo>
                    <a:pt x="1618" y="116"/>
                    <a:pt x="1716" y="125"/>
                    <a:pt x="1814" y="110"/>
                  </a:cubicBezTo>
                  <a:cubicBezTo>
                    <a:pt x="1912" y="95"/>
                    <a:pt x="1874" y="16"/>
                    <a:pt x="1969" y="35"/>
                  </a:cubicBezTo>
                  <a:cubicBezTo>
                    <a:pt x="2042" y="50"/>
                    <a:pt x="2070" y="0"/>
                    <a:pt x="2064" y="53"/>
                  </a:cubicBezTo>
                  <a:cubicBezTo>
                    <a:pt x="2059" y="106"/>
                    <a:pt x="2123" y="92"/>
                    <a:pt x="2091" y="118"/>
                  </a:cubicBezTo>
                  <a:cubicBezTo>
                    <a:pt x="2059" y="145"/>
                    <a:pt x="2146" y="180"/>
                    <a:pt x="2162" y="154"/>
                  </a:cubicBezTo>
                  <a:cubicBezTo>
                    <a:pt x="2190" y="110"/>
                    <a:pt x="2201" y="214"/>
                    <a:pt x="2238" y="156"/>
                  </a:cubicBezTo>
                  <a:cubicBezTo>
                    <a:pt x="2256" y="128"/>
                    <a:pt x="2272" y="179"/>
                    <a:pt x="2332" y="165"/>
                  </a:cubicBezTo>
                  <a:cubicBezTo>
                    <a:pt x="2297" y="298"/>
                    <a:pt x="2335" y="205"/>
                    <a:pt x="2413" y="220"/>
                  </a:cubicBezTo>
                  <a:cubicBezTo>
                    <a:pt x="2491" y="236"/>
                    <a:pt x="2402" y="179"/>
                    <a:pt x="2448" y="175"/>
                  </a:cubicBezTo>
                  <a:cubicBezTo>
                    <a:pt x="2494" y="171"/>
                    <a:pt x="2485" y="152"/>
                    <a:pt x="2539" y="144"/>
                  </a:cubicBezTo>
                  <a:cubicBezTo>
                    <a:pt x="2593" y="136"/>
                    <a:pt x="2618" y="133"/>
                    <a:pt x="2547" y="184"/>
                  </a:cubicBezTo>
                  <a:cubicBezTo>
                    <a:pt x="2929" y="311"/>
                    <a:pt x="2992" y="444"/>
                    <a:pt x="3089" y="547"/>
                  </a:cubicBezTo>
                  <a:cubicBezTo>
                    <a:pt x="3186" y="650"/>
                    <a:pt x="3155" y="412"/>
                    <a:pt x="3207" y="541"/>
                  </a:cubicBezTo>
                  <a:cubicBezTo>
                    <a:pt x="3247" y="640"/>
                    <a:pt x="3402" y="488"/>
                    <a:pt x="3449" y="570"/>
                  </a:cubicBezTo>
                  <a:cubicBezTo>
                    <a:pt x="3497" y="651"/>
                    <a:pt x="3485" y="566"/>
                    <a:pt x="3542" y="649"/>
                  </a:cubicBezTo>
                  <a:cubicBezTo>
                    <a:pt x="3590" y="719"/>
                    <a:pt x="3591" y="612"/>
                    <a:pt x="3645" y="691"/>
                  </a:cubicBezTo>
                  <a:cubicBezTo>
                    <a:pt x="3662" y="716"/>
                    <a:pt x="3708" y="712"/>
                    <a:pt x="3718" y="691"/>
                  </a:cubicBezTo>
                  <a:cubicBezTo>
                    <a:pt x="3732" y="660"/>
                    <a:pt x="3750" y="656"/>
                    <a:pt x="3785" y="670"/>
                  </a:cubicBezTo>
                  <a:cubicBezTo>
                    <a:pt x="3819" y="684"/>
                    <a:pt x="3801" y="647"/>
                    <a:pt x="3884" y="655"/>
                  </a:cubicBezTo>
                  <a:cubicBezTo>
                    <a:pt x="3946" y="662"/>
                    <a:pt x="3950" y="736"/>
                    <a:pt x="3979" y="723"/>
                  </a:cubicBezTo>
                  <a:cubicBezTo>
                    <a:pt x="4008" y="709"/>
                    <a:pt x="3967" y="757"/>
                    <a:pt x="4047" y="758"/>
                  </a:cubicBezTo>
                  <a:cubicBezTo>
                    <a:pt x="4056" y="814"/>
                    <a:pt x="3851" y="686"/>
                    <a:pt x="3929" y="921"/>
                  </a:cubicBezTo>
                  <a:cubicBezTo>
                    <a:pt x="3945" y="966"/>
                    <a:pt x="3830" y="999"/>
                    <a:pt x="3766" y="977"/>
                  </a:cubicBezTo>
                  <a:cubicBezTo>
                    <a:pt x="3655" y="939"/>
                    <a:pt x="3689" y="1003"/>
                    <a:pt x="3694" y="1176"/>
                  </a:cubicBezTo>
                  <a:cubicBezTo>
                    <a:pt x="3727" y="1242"/>
                    <a:pt x="3616" y="1190"/>
                    <a:pt x="3553" y="1222"/>
                  </a:cubicBezTo>
                  <a:cubicBezTo>
                    <a:pt x="3490" y="1254"/>
                    <a:pt x="3508" y="1305"/>
                    <a:pt x="3528" y="1295"/>
                  </a:cubicBezTo>
                  <a:cubicBezTo>
                    <a:pt x="3550" y="1284"/>
                    <a:pt x="3674" y="1432"/>
                    <a:pt x="3647" y="1471"/>
                  </a:cubicBezTo>
                  <a:cubicBezTo>
                    <a:pt x="3595" y="1548"/>
                    <a:pt x="3709" y="1557"/>
                    <a:pt x="3649" y="1607"/>
                  </a:cubicBezTo>
                  <a:cubicBezTo>
                    <a:pt x="3586" y="1659"/>
                    <a:pt x="3638" y="1571"/>
                    <a:pt x="3563" y="1593"/>
                  </a:cubicBezTo>
                  <a:cubicBezTo>
                    <a:pt x="3476" y="1618"/>
                    <a:pt x="3531" y="1554"/>
                    <a:pt x="3483" y="1567"/>
                  </a:cubicBezTo>
                  <a:cubicBezTo>
                    <a:pt x="3434" y="1580"/>
                    <a:pt x="3257" y="1565"/>
                    <a:pt x="3169" y="1564"/>
                  </a:cubicBezTo>
                  <a:cubicBezTo>
                    <a:pt x="3081" y="1563"/>
                    <a:pt x="2990" y="1480"/>
                    <a:pt x="2988" y="1563"/>
                  </a:cubicBezTo>
                  <a:cubicBezTo>
                    <a:pt x="2987" y="1647"/>
                    <a:pt x="2916" y="1556"/>
                    <a:pt x="2862" y="1577"/>
                  </a:cubicBezTo>
                  <a:cubicBezTo>
                    <a:pt x="2772" y="1611"/>
                    <a:pt x="2834" y="1527"/>
                    <a:pt x="2739" y="1624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8237" name="Freeform 104"/>
            <p:cNvSpPr>
              <a:spLocks/>
            </p:cNvSpPr>
            <p:nvPr userDrawn="1"/>
          </p:nvSpPr>
          <p:spPr bwMode="auto">
            <a:xfrm>
              <a:off x="4310539" y="1533108"/>
              <a:ext cx="391371" cy="375673"/>
            </a:xfrm>
            <a:custGeom>
              <a:avLst/>
              <a:gdLst>
                <a:gd name="T0" fmla="*/ 470 w 1372"/>
                <a:gd name="T1" fmla="*/ 138 h 1317"/>
                <a:gd name="T2" fmla="*/ 400 w 1372"/>
                <a:gd name="T3" fmla="*/ 176 h 1317"/>
                <a:gd name="T4" fmla="*/ 374 w 1372"/>
                <a:gd name="T5" fmla="*/ 280 h 1317"/>
                <a:gd name="T6" fmla="*/ 286 w 1372"/>
                <a:gd name="T7" fmla="*/ 357 h 1317"/>
                <a:gd name="T8" fmla="*/ 242 w 1372"/>
                <a:gd name="T9" fmla="*/ 429 h 1317"/>
                <a:gd name="T10" fmla="*/ 213 w 1372"/>
                <a:gd name="T11" fmla="*/ 481 h 1317"/>
                <a:gd name="T12" fmla="*/ 129 w 1372"/>
                <a:gd name="T13" fmla="*/ 420 h 1317"/>
                <a:gd name="T14" fmla="*/ 57 w 1372"/>
                <a:gd name="T15" fmla="*/ 381 h 1317"/>
                <a:gd name="T16" fmla="*/ 60 w 1372"/>
                <a:gd name="T17" fmla="*/ 453 h 1317"/>
                <a:gd name="T18" fmla="*/ 67 w 1372"/>
                <a:gd name="T19" fmla="*/ 559 h 1317"/>
                <a:gd name="T20" fmla="*/ 42 w 1372"/>
                <a:gd name="T21" fmla="*/ 658 h 1317"/>
                <a:gd name="T22" fmla="*/ 76 w 1372"/>
                <a:gd name="T23" fmla="*/ 796 h 1317"/>
                <a:gd name="T24" fmla="*/ 157 w 1372"/>
                <a:gd name="T25" fmla="*/ 969 h 1317"/>
                <a:gd name="T26" fmla="*/ 193 w 1372"/>
                <a:gd name="T27" fmla="*/ 1201 h 1317"/>
                <a:gd name="T28" fmla="*/ 267 w 1372"/>
                <a:gd name="T29" fmla="*/ 1247 h 1317"/>
                <a:gd name="T30" fmla="*/ 463 w 1372"/>
                <a:gd name="T31" fmla="*/ 1291 h 1317"/>
                <a:gd name="T32" fmla="*/ 703 w 1372"/>
                <a:gd name="T33" fmla="*/ 1254 h 1317"/>
                <a:gd name="T34" fmla="*/ 782 w 1372"/>
                <a:gd name="T35" fmla="*/ 1183 h 1317"/>
                <a:gd name="T36" fmla="*/ 761 w 1372"/>
                <a:gd name="T37" fmla="*/ 1135 h 1317"/>
                <a:gd name="T38" fmla="*/ 848 w 1372"/>
                <a:gd name="T39" fmla="*/ 1036 h 1317"/>
                <a:gd name="T40" fmla="*/ 901 w 1372"/>
                <a:gd name="T41" fmla="*/ 1001 h 1317"/>
                <a:gd name="T42" fmla="*/ 971 w 1372"/>
                <a:gd name="T43" fmla="*/ 932 h 1317"/>
                <a:gd name="T44" fmla="*/ 947 w 1372"/>
                <a:gd name="T45" fmla="*/ 796 h 1317"/>
                <a:gd name="T46" fmla="*/ 1033 w 1372"/>
                <a:gd name="T47" fmla="*/ 730 h 1317"/>
                <a:gd name="T48" fmla="*/ 971 w 1372"/>
                <a:gd name="T49" fmla="*/ 647 h 1317"/>
                <a:gd name="T50" fmla="*/ 1159 w 1372"/>
                <a:gd name="T51" fmla="*/ 658 h 1317"/>
                <a:gd name="T52" fmla="*/ 1192 w 1372"/>
                <a:gd name="T53" fmla="*/ 601 h 1317"/>
                <a:gd name="T54" fmla="*/ 1146 w 1372"/>
                <a:gd name="T55" fmla="*/ 428 h 1317"/>
                <a:gd name="T56" fmla="*/ 1139 w 1372"/>
                <a:gd name="T57" fmla="*/ 322 h 1317"/>
                <a:gd name="T58" fmla="*/ 1219 w 1372"/>
                <a:gd name="T59" fmla="*/ 260 h 1317"/>
                <a:gd name="T60" fmla="*/ 1358 w 1372"/>
                <a:gd name="T61" fmla="*/ 205 h 1317"/>
                <a:gd name="T62" fmla="*/ 1340 w 1372"/>
                <a:gd name="T63" fmla="*/ 189 h 1317"/>
                <a:gd name="T64" fmla="*/ 1372 w 1372"/>
                <a:gd name="T65" fmla="*/ 144 h 1317"/>
                <a:gd name="T66" fmla="*/ 1265 w 1372"/>
                <a:gd name="T67" fmla="*/ 173 h 1317"/>
                <a:gd name="T68" fmla="*/ 1256 w 1372"/>
                <a:gd name="T69" fmla="*/ 145 h 1317"/>
                <a:gd name="T70" fmla="*/ 1183 w 1372"/>
                <a:gd name="T71" fmla="*/ 196 h 1317"/>
                <a:gd name="T72" fmla="*/ 1109 w 1372"/>
                <a:gd name="T73" fmla="*/ 214 h 1317"/>
                <a:gd name="T74" fmla="*/ 1044 w 1372"/>
                <a:gd name="T75" fmla="*/ 101 h 1317"/>
                <a:gd name="T76" fmla="*/ 1021 w 1372"/>
                <a:gd name="T77" fmla="*/ 57 h 1317"/>
                <a:gd name="T78" fmla="*/ 943 w 1372"/>
                <a:gd name="T79" fmla="*/ 35 h 1317"/>
                <a:gd name="T80" fmla="*/ 917 w 1372"/>
                <a:gd name="T81" fmla="*/ 92 h 1317"/>
                <a:gd name="T82" fmla="*/ 874 w 1372"/>
                <a:gd name="T83" fmla="*/ 104 h 1317"/>
                <a:gd name="T84" fmla="*/ 862 w 1372"/>
                <a:gd name="T85" fmla="*/ 161 h 1317"/>
                <a:gd name="T86" fmla="*/ 752 w 1372"/>
                <a:gd name="T87" fmla="*/ 166 h 1317"/>
                <a:gd name="T88" fmla="*/ 665 w 1372"/>
                <a:gd name="T89" fmla="*/ 136 h 1317"/>
                <a:gd name="T90" fmla="*/ 597 w 1372"/>
                <a:gd name="T91" fmla="*/ 143 h 1317"/>
                <a:gd name="T92" fmla="*/ 470 w 1372"/>
                <a:gd name="T93" fmla="*/ 138 h 1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372" h="1317">
                  <a:moveTo>
                    <a:pt x="470" y="138"/>
                  </a:moveTo>
                  <a:cubicBezTo>
                    <a:pt x="409" y="156"/>
                    <a:pt x="447" y="161"/>
                    <a:pt x="400" y="176"/>
                  </a:cubicBezTo>
                  <a:cubicBezTo>
                    <a:pt x="371" y="185"/>
                    <a:pt x="375" y="237"/>
                    <a:pt x="374" y="280"/>
                  </a:cubicBezTo>
                  <a:cubicBezTo>
                    <a:pt x="373" y="317"/>
                    <a:pt x="360" y="328"/>
                    <a:pt x="286" y="357"/>
                  </a:cubicBezTo>
                  <a:cubicBezTo>
                    <a:pt x="223" y="383"/>
                    <a:pt x="284" y="389"/>
                    <a:pt x="242" y="429"/>
                  </a:cubicBezTo>
                  <a:cubicBezTo>
                    <a:pt x="209" y="461"/>
                    <a:pt x="213" y="481"/>
                    <a:pt x="213" y="481"/>
                  </a:cubicBezTo>
                  <a:cubicBezTo>
                    <a:pt x="162" y="446"/>
                    <a:pt x="179" y="417"/>
                    <a:pt x="129" y="420"/>
                  </a:cubicBezTo>
                  <a:cubicBezTo>
                    <a:pt x="91" y="422"/>
                    <a:pt x="71" y="404"/>
                    <a:pt x="57" y="381"/>
                  </a:cubicBezTo>
                  <a:cubicBezTo>
                    <a:pt x="51" y="416"/>
                    <a:pt x="78" y="403"/>
                    <a:pt x="60" y="453"/>
                  </a:cubicBezTo>
                  <a:cubicBezTo>
                    <a:pt x="42" y="504"/>
                    <a:pt x="99" y="490"/>
                    <a:pt x="67" y="559"/>
                  </a:cubicBezTo>
                  <a:cubicBezTo>
                    <a:pt x="35" y="628"/>
                    <a:pt x="0" y="608"/>
                    <a:pt x="42" y="658"/>
                  </a:cubicBezTo>
                  <a:cubicBezTo>
                    <a:pt x="83" y="709"/>
                    <a:pt x="38" y="739"/>
                    <a:pt x="76" y="796"/>
                  </a:cubicBezTo>
                  <a:cubicBezTo>
                    <a:pt x="138" y="891"/>
                    <a:pt x="23" y="985"/>
                    <a:pt x="157" y="969"/>
                  </a:cubicBezTo>
                  <a:cubicBezTo>
                    <a:pt x="289" y="953"/>
                    <a:pt x="231" y="1075"/>
                    <a:pt x="193" y="1201"/>
                  </a:cubicBezTo>
                  <a:cubicBezTo>
                    <a:pt x="210" y="1214"/>
                    <a:pt x="224" y="1206"/>
                    <a:pt x="267" y="1247"/>
                  </a:cubicBezTo>
                  <a:cubicBezTo>
                    <a:pt x="311" y="1289"/>
                    <a:pt x="380" y="1303"/>
                    <a:pt x="463" y="1291"/>
                  </a:cubicBezTo>
                  <a:cubicBezTo>
                    <a:pt x="514" y="1317"/>
                    <a:pt x="613" y="1289"/>
                    <a:pt x="703" y="1254"/>
                  </a:cubicBezTo>
                  <a:cubicBezTo>
                    <a:pt x="793" y="1220"/>
                    <a:pt x="821" y="1204"/>
                    <a:pt x="782" y="1183"/>
                  </a:cubicBezTo>
                  <a:cubicBezTo>
                    <a:pt x="742" y="1162"/>
                    <a:pt x="786" y="1174"/>
                    <a:pt x="761" y="1135"/>
                  </a:cubicBezTo>
                  <a:cubicBezTo>
                    <a:pt x="735" y="1096"/>
                    <a:pt x="805" y="1008"/>
                    <a:pt x="848" y="1036"/>
                  </a:cubicBezTo>
                  <a:cubicBezTo>
                    <a:pt x="875" y="1053"/>
                    <a:pt x="917" y="1041"/>
                    <a:pt x="901" y="1001"/>
                  </a:cubicBezTo>
                  <a:cubicBezTo>
                    <a:pt x="875" y="932"/>
                    <a:pt x="912" y="1018"/>
                    <a:pt x="971" y="932"/>
                  </a:cubicBezTo>
                  <a:cubicBezTo>
                    <a:pt x="1014" y="868"/>
                    <a:pt x="922" y="877"/>
                    <a:pt x="947" y="796"/>
                  </a:cubicBezTo>
                  <a:cubicBezTo>
                    <a:pt x="964" y="745"/>
                    <a:pt x="1019" y="769"/>
                    <a:pt x="1033" y="730"/>
                  </a:cubicBezTo>
                  <a:cubicBezTo>
                    <a:pt x="1046" y="691"/>
                    <a:pt x="954" y="679"/>
                    <a:pt x="971" y="647"/>
                  </a:cubicBezTo>
                  <a:cubicBezTo>
                    <a:pt x="987" y="615"/>
                    <a:pt x="1086" y="656"/>
                    <a:pt x="1159" y="658"/>
                  </a:cubicBezTo>
                  <a:cubicBezTo>
                    <a:pt x="1250" y="661"/>
                    <a:pt x="1204" y="611"/>
                    <a:pt x="1192" y="601"/>
                  </a:cubicBezTo>
                  <a:cubicBezTo>
                    <a:pt x="1102" y="522"/>
                    <a:pt x="1229" y="490"/>
                    <a:pt x="1146" y="428"/>
                  </a:cubicBezTo>
                  <a:cubicBezTo>
                    <a:pt x="1080" y="379"/>
                    <a:pt x="1109" y="366"/>
                    <a:pt x="1139" y="322"/>
                  </a:cubicBezTo>
                  <a:cubicBezTo>
                    <a:pt x="1169" y="278"/>
                    <a:pt x="1215" y="299"/>
                    <a:pt x="1219" y="260"/>
                  </a:cubicBezTo>
                  <a:cubicBezTo>
                    <a:pt x="1224" y="221"/>
                    <a:pt x="1251" y="242"/>
                    <a:pt x="1358" y="205"/>
                  </a:cubicBezTo>
                  <a:cubicBezTo>
                    <a:pt x="1354" y="201"/>
                    <a:pt x="1348" y="196"/>
                    <a:pt x="1340" y="189"/>
                  </a:cubicBezTo>
                  <a:cubicBezTo>
                    <a:pt x="1312" y="161"/>
                    <a:pt x="1349" y="164"/>
                    <a:pt x="1372" y="144"/>
                  </a:cubicBezTo>
                  <a:cubicBezTo>
                    <a:pt x="1293" y="140"/>
                    <a:pt x="1293" y="170"/>
                    <a:pt x="1265" y="173"/>
                  </a:cubicBezTo>
                  <a:cubicBezTo>
                    <a:pt x="1238" y="175"/>
                    <a:pt x="1286" y="143"/>
                    <a:pt x="1256" y="145"/>
                  </a:cubicBezTo>
                  <a:cubicBezTo>
                    <a:pt x="1226" y="147"/>
                    <a:pt x="1245" y="163"/>
                    <a:pt x="1183" y="196"/>
                  </a:cubicBezTo>
                  <a:cubicBezTo>
                    <a:pt x="1120" y="228"/>
                    <a:pt x="1136" y="251"/>
                    <a:pt x="1109" y="214"/>
                  </a:cubicBezTo>
                  <a:cubicBezTo>
                    <a:pt x="1081" y="177"/>
                    <a:pt x="1044" y="129"/>
                    <a:pt x="1044" y="101"/>
                  </a:cubicBezTo>
                  <a:cubicBezTo>
                    <a:pt x="1044" y="41"/>
                    <a:pt x="987" y="129"/>
                    <a:pt x="1021" y="57"/>
                  </a:cubicBezTo>
                  <a:cubicBezTo>
                    <a:pt x="1037" y="24"/>
                    <a:pt x="980" y="0"/>
                    <a:pt x="943" y="35"/>
                  </a:cubicBezTo>
                  <a:cubicBezTo>
                    <a:pt x="900" y="75"/>
                    <a:pt x="945" y="71"/>
                    <a:pt x="917" y="92"/>
                  </a:cubicBezTo>
                  <a:cubicBezTo>
                    <a:pt x="890" y="113"/>
                    <a:pt x="911" y="76"/>
                    <a:pt x="874" y="104"/>
                  </a:cubicBezTo>
                  <a:cubicBezTo>
                    <a:pt x="837" y="131"/>
                    <a:pt x="894" y="143"/>
                    <a:pt x="862" y="161"/>
                  </a:cubicBezTo>
                  <a:cubicBezTo>
                    <a:pt x="830" y="179"/>
                    <a:pt x="805" y="140"/>
                    <a:pt x="752" y="166"/>
                  </a:cubicBezTo>
                  <a:cubicBezTo>
                    <a:pt x="686" y="197"/>
                    <a:pt x="745" y="120"/>
                    <a:pt x="665" y="136"/>
                  </a:cubicBezTo>
                  <a:cubicBezTo>
                    <a:pt x="618" y="145"/>
                    <a:pt x="627" y="163"/>
                    <a:pt x="597" y="143"/>
                  </a:cubicBezTo>
                  <a:cubicBezTo>
                    <a:pt x="567" y="122"/>
                    <a:pt x="556" y="161"/>
                    <a:pt x="470" y="138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8238" name="Freeform 105"/>
            <p:cNvSpPr>
              <a:spLocks/>
            </p:cNvSpPr>
            <p:nvPr userDrawn="1"/>
          </p:nvSpPr>
          <p:spPr bwMode="auto">
            <a:xfrm>
              <a:off x="4092936" y="1278433"/>
              <a:ext cx="562724" cy="301166"/>
            </a:xfrm>
            <a:custGeom>
              <a:avLst/>
              <a:gdLst>
                <a:gd name="T0" fmla="*/ 146 w 1973"/>
                <a:gd name="T1" fmla="*/ 610 h 1056"/>
                <a:gd name="T2" fmla="*/ 218 w 1973"/>
                <a:gd name="T3" fmla="*/ 499 h 1056"/>
                <a:gd name="T4" fmla="*/ 292 w 1973"/>
                <a:gd name="T5" fmla="*/ 459 h 1056"/>
                <a:gd name="T6" fmla="*/ 328 w 1973"/>
                <a:gd name="T7" fmla="*/ 433 h 1056"/>
                <a:gd name="T8" fmla="*/ 459 w 1973"/>
                <a:gd name="T9" fmla="*/ 519 h 1056"/>
                <a:gd name="T10" fmla="*/ 530 w 1973"/>
                <a:gd name="T11" fmla="*/ 578 h 1056"/>
                <a:gd name="T12" fmla="*/ 622 w 1973"/>
                <a:gd name="T13" fmla="*/ 566 h 1056"/>
                <a:gd name="T14" fmla="*/ 899 w 1973"/>
                <a:gd name="T15" fmla="*/ 801 h 1056"/>
                <a:gd name="T16" fmla="*/ 1097 w 1973"/>
                <a:gd name="T17" fmla="*/ 897 h 1056"/>
                <a:gd name="T18" fmla="*/ 1205 w 1973"/>
                <a:gd name="T19" fmla="*/ 917 h 1056"/>
                <a:gd name="T20" fmla="*/ 1233 w 1973"/>
                <a:gd name="T21" fmla="*/ 1031 h 1056"/>
                <a:gd name="T22" fmla="*/ 1360 w 1973"/>
                <a:gd name="T23" fmla="*/ 1036 h 1056"/>
                <a:gd name="T24" fmla="*/ 1428 w 1973"/>
                <a:gd name="T25" fmla="*/ 1029 h 1056"/>
                <a:gd name="T26" fmla="*/ 1441 w 1973"/>
                <a:gd name="T27" fmla="*/ 909 h 1056"/>
                <a:gd name="T28" fmla="*/ 1383 w 1973"/>
                <a:gd name="T29" fmla="*/ 877 h 1056"/>
                <a:gd name="T30" fmla="*/ 1388 w 1973"/>
                <a:gd name="T31" fmla="*/ 803 h 1056"/>
                <a:gd name="T32" fmla="*/ 1425 w 1973"/>
                <a:gd name="T33" fmla="*/ 759 h 1056"/>
                <a:gd name="T34" fmla="*/ 1494 w 1973"/>
                <a:gd name="T35" fmla="*/ 697 h 1056"/>
                <a:gd name="T36" fmla="*/ 1620 w 1973"/>
                <a:gd name="T37" fmla="*/ 672 h 1056"/>
                <a:gd name="T38" fmla="*/ 1641 w 1973"/>
                <a:gd name="T39" fmla="*/ 697 h 1056"/>
                <a:gd name="T40" fmla="*/ 1647 w 1973"/>
                <a:gd name="T41" fmla="*/ 733 h 1056"/>
                <a:gd name="T42" fmla="*/ 1763 w 1973"/>
                <a:gd name="T43" fmla="*/ 727 h 1056"/>
                <a:gd name="T44" fmla="*/ 1911 w 1973"/>
                <a:gd name="T45" fmla="*/ 674 h 1056"/>
                <a:gd name="T46" fmla="*/ 1851 w 1973"/>
                <a:gd name="T47" fmla="*/ 640 h 1056"/>
                <a:gd name="T48" fmla="*/ 1791 w 1973"/>
                <a:gd name="T49" fmla="*/ 596 h 1056"/>
                <a:gd name="T50" fmla="*/ 1717 w 1973"/>
                <a:gd name="T51" fmla="*/ 603 h 1056"/>
                <a:gd name="T52" fmla="*/ 1600 w 1973"/>
                <a:gd name="T53" fmla="*/ 610 h 1056"/>
                <a:gd name="T54" fmla="*/ 1611 w 1973"/>
                <a:gd name="T55" fmla="*/ 538 h 1056"/>
                <a:gd name="T56" fmla="*/ 1626 w 1973"/>
                <a:gd name="T57" fmla="*/ 429 h 1056"/>
                <a:gd name="T58" fmla="*/ 1598 w 1973"/>
                <a:gd name="T59" fmla="*/ 458 h 1056"/>
                <a:gd name="T60" fmla="*/ 1494 w 1973"/>
                <a:gd name="T61" fmla="*/ 607 h 1056"/>
                <a:gd name="T62" fmla="*/ 1431 w 1973"/>
                <a:gd name="T63" fmla="*/ 711 h 1056"/>
                <a:gd name="T64" fmla="*/ 1403 w 1973"/>
                <a:gd name="T65" fmla="*/ 667 h 1056"/>
                <a:gd name="T66" fmla="*/ 1188 w 1973"/>
                <a:gd name="T67" fmla="*/ 555 h 1056"/>
                <a:gd name="T68" fmla="*/ 1136 w 1973"/>
                <a:gd name="T69" fmla="*/ 568 h 1056"/>
                <a:gd name="T70" fmla="*/ 1087 w 1973"/>
                <a:gd name="T71" fmla="*/ 477 h 1056"/>
                <a:gd name="T72" fmla="*/ 1131 w 1973"/>
                <a:gd name="T73" fmla="*/ 473 h 1056"/>
                <a:gd name="T74" fmla="*/ 1100 w 1973"/>
                <a:gd name="T75" fmla="*/ 356 h 1056"/>
                <a:gd name="T76" fmla="*/ 1064 w 1973"/>
                <a:gd name="T77" fmla="*/ 399 h 1056"/>
                <a:gd name="T78" fmla="*/ 898 w 1973"/>
                <a:gd name="T79" fmla="*/ 256 h 1056"/>
                <a:gd name="T80" fmla="*/ 839 w 1973"/>
                <a:gd name="T81" fmla="*/ 296 h 1056"/>
                <a:gd name="T82" fmla="*/ 595 w 1973"/>
                <a:gd name="T83" fmla="*/ 287 h 1056"/>
                <a:gd name="T84" fmla="*/ 535 w 1973"/>
                <a:gd name="T85" fmla="*/ 161 h 1056"/>
                <a:gd name="T86" fmla="*/ 493 w 1973"/>
                <a:gd name="T87" fmla="*/ 223 h 1056"/>
                <a:gd name="T88" fmla="*/ 387 w 1973"/>
                <a:gd name="T89" fmla="*/ 283 h 1056"/>
                <a:gd name="T90" fmla="*/ 279 w 1973"/>
                <a:gd name="T91" fmla="*/ 278 h 1056"/>
                <a:gd name="T92" fmla="*/ 210 w 1973"/>
                <a:gd name="T93" fmla="*/ 235 h 1056"/>
                <a:gd name="T94" fmla="*/ 194 w 1973"/>
                <a:gd name="T95" fmla="*/ 103 h 1056"/>
                <a:gd name="T96" fmla="*/ 195 w 1973"/>
                <a:gd name="T97" fmla="*/ 0 h 1056"/>
                <a:gd name="T98" fmla="*/ 24 w 1973"/>
                <a:gd name="T99" fmla="*/ 134 h 1056"/>
                <a:gd name="T100" fmla="*/ 146 w 1973"/>
                <a:gd name="T101" fmla="*/ 610 h 10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973" h="1056">
                  <a:moveTo>
                    <a:pt x="146" y="610"/>
                  </a:moveTo>
                  <a:cubicBezTo>
                    <a:pt x="269" y="613"/>
                    <a:pt x="131" y="548"/>
                    <a:pt x="218" y="499"/>
                  </a:cubicBezTo>
                  <a:cubicBezTo>
                    <a:pt x="263" y="474"/>
                    <a:pt x="252" y="448"/>
                    <a:pt x="292" y="459"/>
                  </a:cubicBezTo>
                  <a:cubicBezTo>
                    <a:pt x="366" y="478"/>
                    <a:pt x="277" y="423"/>
                    <a:pt x="328" y="433"/>
                  </a:cubicBezTo>
                  <a:cubicBezTo>
                    <a:pt x="380" y="443"/>
                    <a:pt x="466" y="484"/>
                    <a:pt x="459" y="519"/>
                  </a:cubicBezTo>
                  <a:cubicBezTo>
                    <a:pt x="452" y="553"/>
                    <a:pt x="471" y="595"/>
                    <a:pt x="530" y="578"/>
                  </a:cubicBezTo>
                  <a:cubicBezTo>
                    <a:pt x="589" y="562"/>
                    <a:pt x="605" y="542"/>
                    <a:pt x="622" y="566"/>
                  </a:cubicBezTo>
                  <a:cubicBezTo>
                    <a:pt x="719" y="710"/>
                    <a:pt x="697" y="732"/>
                    <a:pt x="899" y="801"/>
                  </a:cubicBezTo>
                  <a:cubicBezTo>
                    <a:pt x="1048" y="852"/>
                    <a:pt x="1014" y="900"/>
                    <a:pt x="1097" y="897"/>
                  </a:cubicBezTo>
                  <a:cubicBezTo>
                    <a:pt x="1179" y="894"/>
                    <a:pt x="1161" y="913"/>
                    <a:pt x="1205" y="917"/>
                  </a:cubicBezTo>
                  <a:cubicBezTo>
                    <a:pt x="1248" y="921"/>
                    <a:pt x="1216" y="978"/>
                    <a:pt x="1233" y="1031"/>
                  </a:cubicBezTo>
                  <a:cubicBezTo>
                    <a:pt x="1319" y="1054"/>
                    <a:pt x="1330" y="1015"/>
                    <a:pt x="1360" y="1036"/>
                  </a:cubicBezTo>
                  <a:cubicBezTo>
                    <a:pt x="1390" y="1056"/>
                    <a:pt x="1381" y="1038"/>
                    <a:pt x="1428" y="1029"/>
                  </a:cubicBezTo>
                  <a:cubicBezTo>
                    <a:pt x="1426" y="957"/>
                    <a:pt x="1496" y="914"/>
                    <a:pt x="1441" y="909"/>
                  </a:cubicBezTo>
                  <a:cubicBezTo>
                    <a:pt x="1385" y="904"/>
                    <a:pt x="1478" y="877"/>
                    <a:pt x="1383" y="877"/>
                  </a:cubicBezTo>
                  <a:cubicBezTo>
                    <a:pt x="1335" y="877"/>
                    <a:pt x="1305" y="810"/>
                    <a:pt x="1388" y="803"/>
                  </a:cubicBezTo>
                  <a:cubicBezTo>
                    <a:pt x="1471" y="796"/>
                    <a:pt x="1503" y="748"/>
                    <a:pt x="1425" y="759"/>
                  </a:cubicBezTo>
                  <a:cubicBezTo>
                    <a:pt x="1501" y="725"/>
                    <a:pt x="1487" y="716"/>
                    <a:pt x="1494" y="697"/>
                  </a:cubicBezTo>
                  <a:cubicBezTo>
                    <a:pt x="1535" y="750"/>
                    <a:pt x="1600" y="647"/>
                    <a:pt x="1620" y="672"/>
                  </a:cubicBezTo>
                  <a:cubicBezTo>
                    <a:pt x="1641" y="697"/>
                    <a:pt x="1641" y="697"/>
                    <a:pt x="1641" y="697"/>
                  </a:cubicBezTo>
                  <a:cubicBezTo>
                    <a:pt x="1641" y="697"/>
                    <a:pt x="1572" y="711"/>
                    <a:pt x="1647" y="733"/>
                  </a:cubicBezTo>
                  <a:cubicBezTo>
                    <a:pt x="1704" y="749"/>
                    <a:pt x="1692" y="709"/>
                    <a:pt x="1763" y="727"/>
                  </a:cubicBezTo>
                  <a:cubicBezTo>
                    <a:pt x="1810" y="739"/>
                    <a:pt x="1828" y="725"/>
                    <a:pt x="1911" y="674"/>
                  </a:cubicBezTo>
                  <a:cubicBezTo>
                    <a:pt x="1973" y="637"/>
                    <a:pt x="1874" y="663"/>
                    <a:pt x="1851" y="640"/>
                  </a:cubicBezTo>
                  <a:cubicBezTo>
                    <a:pt x="1828" y="617"/>
                    <a:pt x="1814" y="635"/>
                    <a:pt x="1791" y="596"/>
                  </a:cubicBezTo>
                  <a:cubicBezTo>
                    <a:pt x="1768" y="557"/>
                    <a:pt x="1763" y="554"/>
                    <a:pt x="1717" y="603"/>
                  </a:cubicBezTo>
                  <a:cubicBezTo>
                    <a:pt x="1662" y="663"/>
                    <a:pt x="1655" y="566"/>
                    <a:pt x="1600" y="610"/>
                  </a:cubicBezTo>
                  <a:cubicBezTo>
                    <a:pt x="1553" y="647"/>
                    <a:pt x="1552" y="628"/>
                    <a:pt x="1611" y="538"/>
                  </a:cubicBezTo>
                  <a:cubicBezTo>
                    <a:pt x="1680" y="435"/>
                    <a:pt x="1670" y="449"/>
                    <a:pt x="1626" y="429"/>
                  </a:cubicBezTo>
                  <a:cubicBezTo>
                    <a:pt x="1618" y="437"/>
                    <a:pt x="1609" y="447"/>
                    <a:pt x="1598" y="458"/>
                  </a:cubicBezTo>
                  <a:cubicBezTo>
                    <a:pt x="1539" y="521"/>
                    <a:pt x="1558" y="550"/>
                    <a:pt x="1494" y="607"/>
                  </a:cubicBezTo>
                  <a:cubicBezTo>
                    <a:pt x="1398" y="692"/>
                    <a:pt x="1503" y="711"/>
                    <a:pt x="1431" y="711"/>
                  </a:cubicBezTo>
                  <a:cubicBezTo>
                    <a:pt x="1348" y="711"/>
                    <a:pt x="1466" y="656"/>
                    <a:pt x="1403" y="667"/>
                  </a:cubicBezTo>
                  <a:cubicBezTo>
                    <a:pt x="1233" y="694"/>
                    <a:pt x="1192" y="692"/>
                    <a:pt x="1188" y="555"/>
                  </a:cubicBezTo>
                  <a:cubicBezTo>
                    <a:pt x="1136" y="568"/>
                    <a:pt x="1136" y="568"/>
                    <a:pt x="1136" y="568"/>
                  </a:cubicBezTo>
                  <a:cubicBezTo>
                    <a:pt x="1087" y="477"/>
                    <a:pt x="1087" y="477"/>
                    <a:pt x="1087" y="477"/>
                  </a:cubicBezTo>
                  <a:cubicBezTo>
                    <a:pt x="1131" y="473"/>
                    <a:pt x="1131" y="473"/>
                    <a:pt x="1131" y="473"/>
                  </a:cubicBezTo>
                  <a:cubicBezTo>
                    <a:pt x="1100" y="356"/>
                    <a:pt x="1100" y="356"/>
                    <a:pt x="1100" y="356"/>
                  </a:cubicBezTo>
                  <a:cubicBezTo>
                    <a:pt x="1064" y="399"/>
                    <a:pt x="1064" y="399"/>
                    <a:pt x="1064" y="399"/>
                  </a:cubicBezTo>
                  <a:cubicBezTo>
                    <a:pt x="950" y="215"/>
                    <a:pt x="941" y="303"/>
                    <a:pt x="898" y="256"/>
                  </a:cubicBezTo>
                  <a:cubicBezTo>
                    <a:pt x="855" y="208"/>
                    <a:pt x="901" y="301"/>
                    <a:pt x="839" y="296"/>
                  </a:cubicBezTo>
                  <a:cubicBezTo>
                    <a:pt x="798" y="293"/>
                    <a:pt x="643" y="286"/>
                    <a:pt x="595" y="287"/>
                  </a:cubicBezTo>
                  <a:cubicBezTo>
                    <a:pt x="546" y="288"/>
                    <a:pt x="509" y="170"/>
                    <a:pt x="535" y="161"/>
                  </a:cubicBezTo>
                  <a:cubicBezTo>
                    <a:pt x="498" y="190"/>
                    <a:pt x="524" y="215"/>
                    <a:pt x="493" y="223"/>
                  </a:cubicBezTo>
                  <a:cubicBezTo>
                    <a:pt x="443" y="237"/>
                    <a:pt x="480" y="267"/>
                    <a:pt x="387" y="283"/>
                  </a:cubicBezTo>
                  <a:cubicBezTo>
                    <a:pt x="295" y="299"/>
                    <a:pt x="339" y="271"/>
                    <a:pt x="279" y="278"/>
                  </a:cubicBezTo>
                  <a:cubicBezTo>
                    <a:pt x="219" y="285"/>
                    <a:pt x="247" y="241"/>
                    <a:pt x="210" y="235"/>
                  </a:cubicBezTo>
                  <a:cubicBezTo>
                    <a:pt x="173" y="228"/>
                    <a:pt x="175" y="131"/>
                    <a:pt x="194" y="103"/>
                  </a:cubicBezTo>
                  <a:cubicBezTo>
                    <a:pt x="212" y="76"/>
                    <a:pt x="189" y="90"/>
                    <a:pt x="195" y="0"/>
                  </a:cubicBezTo>
                  <a:cubicBezTo>
                    <a:pt x="194" y="35"/>
                    <a:pt x="0" y="39"/>
                    <a:pt x="24" y="134"/>
                  </a:cubicBezTo>
                  <a:cubicBezTo>
                    <a:pt x="42" y="201"/>
                    <a:pt x="146" y="610"/>
                    <a:pt x="146" y="610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8239" name="Freeform 106"/>
            <p:cNvSpPr>
              <a:spLocks/>
            </p:cNvSpPr>
            <p:nvPr userDrawn="1"/>
          </p:nvSpPr>
          <p:spPr bwMode="auto">
            <a:xfrm>
              <a:off x="4365604" y="1579358"/>
              <a:ext cx="470104" cy="575042"/>
            </a:xfrm>
            <a:custGeom>
              <a:avLst/>
              <a:gdLst>
                <a:gd name="T0" fmla="*/ 882 w 1648"/>
                <a:gd name="T1" fmla="*/ 2016 h 2016"/>
                <a:gd name="T2" fmla="*/ 817 w 1648"/>
                <a:gd name="T3" fmla="*/ 1953 h 2016"/>
                <a:gd name="T4" fmla="*/ 745 w 1648"/>
                <a:gd name="T5" fmla="*/ 1903 h 2016"/>
                <a:gd name="T6" fmla="*/ 718 w 1648"/>
                <a:gd name="T7" fmla="*/ 1831 h 2016"/>
                <a:gd name="T8" fmla="*/ 655 w 1648"/>
                <a:gd name="T9" fmla="*/ 1799 h 2016"/>
                <a:gd name="T10" fmla="*/ 683 w 1648"/>
                <a:gd name="T11" fmla="*/ 1817 h 2016"/>
                <a:gd name="T12" fmla="*/ 612 w 1648"/>
                <a:gd name="T13" fmla="*/ 1811 h 2016"/>
                <a:gd name="T14" fmla="*/ 531 w 1648"/>
                <a:gd name="T15" fmla="*/ 1815 h 2016"/>
                <a:gd name="T16" fmla="*/ 452 w 1648"/>
                <a:gd name="T17" fmla="*/ 1785 h 2016"/>
                <a:gd name="T18" fmla="*/ 411 w 1648"/>
                <a:gd name="T19" fmla="*/ 1785 h 2016"/>
                <a:gd name="T20" fmla="*/ 349 w 1648"/>
                <a:gd name="T21" fmla="*/ 1788 h 2016"/>
                <a:gd name="T22" fmla="*/ 236 w 1648"/>
                <a:gd name="T23" fmla="*/ 1776 h 2016"/>
                <a:gd name="T24" fmla="*/ 168 w 1648"/>
                <a:gd name="T25" fmla="*/ 1791 h 2016"/>
                <a:gd name="T26" fmla="*/ 171 w 1648"/>
                <a:gd name="T27" fmla="*/ 1682 h 2016"/>
                <a:gd name="T28" fmla="*/ 224 w 1648"/>
                <a:gd name="T29" fmla="*/ 1560 h 2016"/>
                <a:gd name="T30" fmla="*/ 273 w 1648"/>
                <a:gd name="T31" fmla="*/ 1532 h 2016"/>
                <a:gd name="T32" fmla="*/ 303 w 1648"/>
                <a:gd name="T33" fmla="*/ 1493 h 2016"/>
                <a:gd name="T34" fmla="*/ 287 w 1648"/>
                <a:gd name="T35" fmla="*/ 1424 h 2016"/>
                <a:gd name="T36" fmla="*/ 233 w 1648"/>
                <a:gd name="T37" fmla="*/ 1348 h 2016"/>
                <a:gd name="T38" fmla="*/ 157 w 1648"/>
                <a:gd name="T39" fmla="*/ 1265 h 2016"/>
                <a:gd name="T40" fmla="*/ 0 w 1648"/>
                <a:gd name="T41" fmla="*/ 1039 h 2016"/>
                <a:gd name="T42" fmla="*/ 74 w 1648"/>
                <a:gd name="T43" fmla="*/ 1085 h 2016"/>
                <a:gd name="T44" fmla="*/ 270 w 1648"/>
                <a:gd name="T45" fmla="*/ 1129 h 2016"/>
                <a:gd name="T46" fmla="*/ 510 w 1648"/>
                <a:gd name="T47" fmla="*/ 1092 h 2016"/>
                <a:gd name="T48" fmla="*/ 589 w 1648"/>
                <a:gd name="T49" fmla="*/ 1021 h 2016"/>
                <a:gd name="T50" fmla="*/ 568 w 1648"/>
                <a:gd name="T51" fmla="*/ 973 h 2016"/>
                <a:gd name="T52" fmla="*/ 655 w 1648"/>
                <a:gd name="T53" fmla="*/ 874 h 2016"/>
                <a:gd name="T54" fmla="*/ 708 w 1648"/>
                <a:gd name="T55" fmla="*/ 839 h 2016"/>
                <a:gd name="T56" fmla="*/ 778 w 1648"/>
                <a:gd name="T57" fmla="*/ 770 h 2016"/>
                <a:gd name="T58" fmla="*/ 754 w 1648"/>
                <a:gd name="T59" fmla="*/ 634 h 2016"/>
                <a:gd name="T60" fmla="*/ 840 w 1648"/>
                <a:gd name="T61" fmla="*/ 568 h 2016"/>
                <a:gd name="T62" fmla="*/ 778 w 1648"/>
                <a:gd name="T63" fmla="*/ 485 h 2016"/>
                <a:gd name="T64" fmla="*/ 966 w 1648"/>
                <a:gd name="T65" fmla="*/ 496 h 2016"/>
                <a:gd name="T66" fmla="*/ 999 w 1648"/>
                <a:gd name="T67" fmla="*/ 439 h 2016"/>
                <a:gd name="T68" fmla="*/ 953 w 1648"/>
                <a:gd name="T69" fmla="*/ 266 h 2016"/>
                <a:gd name="T70" fmla="*/ 946 w 1648"/>
                <a:gd name="T71" fmla="*/ 160 h 2016"/>
                <a:gd name="T72" fmla="*/ 1026 w 1648"/>
                <a:gd name="T73" fmla="*/ 98 h 2016"/>
                <a:gd name="T74" fmla="*/ 1165 w 1648"/>
                <a:gd name="T75" fmla="*/ 43 h 2016"/>
                <a:gd name="T76" fmla="*/ 1304 w 1648"/>
                <a:gd name="T77" fmla="*/ 77 h 2016"/>
                <a:gd name="T78" fmla="*/ 1387 w 1648"/>
                <a:gd name="T79" fmla="*/ 160 h 2016"/>
                <a:gd name="T80" fmla="*/ 1527 w 1648"/>
                <a:gd name="T81" fmla="*/ 222 h 2016"/>
                <a:gd name="T82" fmla="*/ 1611 w 1648"/>
                <a:gd name="T83" fmla="*/ 312 h 2016"/>
                <a:gd name="T84" fmla="*/ 1577 w 1648"/>
                <a:gd name="T85" fmla="*/ 397 h 2016"/>
                <a:gd name="T86" fmla="*/ 1314 w 1648"/>
                <a:gd name="T87" fmla="*/ 411 h 2016"/>
                <a:gd name="T88" fmla="*/ 1235 w 1648"/>
                <a:gd name="T89" fmla="*/ 462 h 2016"/>
                <a:gd name="T90" fmla="*/ 1263 w 1648"/>
                <a:gd name="T91" fmla="*/ 547 h 2016"/>
                <a:gd name="T92" fmla="*/ 1342 w 1648"/>
                <a:gd name="T93" fmla="*/ 554 h 2016"/>
                <a:gd name="T94" fmla="*/ 1408 w 1648"/>
                <a:gd name="T95" fmla="*/ 627 h 2016"/>
                <a:gd name="T96" fmla="*/ 1450 w 1648"/>
                <a:gd name="T97" fmla="*/ 706 h 2016"/>
                <a:gd name="T98" fmla="*/ 1432 w 1648"/>
                <a:gd name="T99" fmla="*/ 830 h 2016"/>
                <a:gd name="T100" fmla="*/ 1399 w 1648"/>
                <a:gd name="T101" fmla="*/ 1014 h 2016"/>
                <a:gd name="T102" fmla="*/ 1293 w 1648"/>
                <a:gd name="T103" fmla="*/ 1223 h 2016"/>
                <a:gd name="T104" fmla="*/ 1162 w 1648"/>
                <a:gd name="T105" fmla="*/ 1389 h 2016"/>
                <a:gd name="T106" fmla="*/ 1063 w 1648"/>
                <a:gd name="T107" fmla="*/ 1387 h 2016"/>
                <a:gd name="T108" fmla="*/ 980 w 1648"/>
                <a:gd name="T109" fmla="*/ 1541 h 2016"/>
                <a:gd name="T110" fmla="*/ 1047 w 1648"/>
                <a:gd name="T111" fmla="*/ 1626 h 2016"/>
                <a:gd name="T112" fmla="*/ 1192 w 1648"/>
                <a:gd name="T113" fmla="*/ 1799 h 2016"/>
                <a:gd name="T114" fmla="*/ 1229 w 1648"/>
                <a:gd name="T115" fmla="*/ 1914 h 2016"/>
                <a:gd name="T116" fmla="*/ 1217 w 1648"/>
                <a:gd name="T117" fmla="*/ 1944 h 2016"/>
                <a:gd name="T118" fmla="*/ 1136 w 1648"/>
                <a:gd name="T119" fmla="*/ 1932 h 2016"/>
                <a:gd name="T120" fmla="*/ 1005 w 1648"/>
                <a:gd name="T121" fmla="*/ 1958 h 2016"/>
                <a:gd name="T122" fmla="*/ 945 w 1648"/>
                <a:gd name="T123" fmla="*/ 1965 h 2016"/>
                <a:gd name="T124" fmla="*/ 882 w 1648"/>
                <a:gd name="T125" fmla="*/ 2016 h 20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48" h="2016">
                  <a:moveTo>
                    <a:pt x="882" y="2016"/>
                  </a:moveTo>
                  <a:cubicBezTo>
                    <a:pt x="755" y="2005"/>
                    <a:pt x="840" y="1981"/>
                    <a:pt x="817" y="1953"/>
                  </a:cubicBezTo>
                  <a:cubicBezTo>
                    <a:pt x="794" y="1926"/>
                    <a:pt x="837" y="1912"/>
                    <a:pt x="745" y="1903"/>
                  </a:cubicBezTo>
                  <a:cubicBezTo>
                    <a:pt x="680" y="1896"/>
                    <a:pt x="736" y="1877"/>
                    <a:pt x="718" y="1831"/>
                  </a:cubicBezTo>
                  <a:cubicBezTo>
                    <a:pt x="699" y="1785"/>
                    <a:pt x="655" y="1799"/>
                    <a:pt x="655" y="1799"/>
                  </a:cubicBezTo>
                  <a:cubicBezTo>
                    <a:pt x="655" y="1799"/>
                    <a:pt x="701" y="1806"/>
                    <a:pt x="683" y="1817"/>
                  </a:cubicBezTo>
                  <a:cubicBezTo>
                    <a:pt x="664" y="1829"/>
                    <a:pt x="641" y="1792"/>
                    <a:pt x="612" y="1811"/>
                  </a:cubicBezTo>
                  <a:cubicBezTo>
                    <a:pt x="594" y="1821"/>
                    <a:pt x="533" y="1808"/>
                    <a:pt x="531" y="1815"/>
                  </a:cubicBezTo>
                  <a:cubicBezTo>
                    <a:pt x="522" y="1843"/>
                    <a:pt x="452" y="1831"/>
                    <a:pt x="452" y="1785"/>
                  </a:cubicBezTo>
                  <a:cubicBezTo>
                    <a:pt x="452" y="1785"/>
                    <a:pt x="443" y="1811"/>
                    <a:pt x="411" y="1785"/>
                  </a:cubicBezTo>
                  <a:cubicBezTo>
                    <a:pt x="379" y="1760"/>
                    <a:pt x="402" y="1813"/>
                    <a:pt x="349" y="1788"/>
                  </a:cubicBezTo>
                  <a:cubicBezTo>
                    <a:pt x="296" y="1762"/>
                    <a:pt x="305" y="1801"/>
                    <a:pt x="236" y="1776"/>
                  </a:cubicBezTo>
                  <a:cubicBezTo>
                    <a:pt x="167" y="1751"/>
                    <a:pt x="231" y="1811"/>
                    <a:pt x="168" y="1791"/>
                  </a:cubicBezTo>
                  <a:cubicBezTo>
                    <a:pt x="185" y="1776"/>
                    <a:pt x="190" y="1728"/>
                    <a:pt x="171" y="1682"/>
                  </a:cubicBezTo>
                  <a:cubicBezTo>
                    <a:pt x="153" y="1636"/>
                    <a:pt x="236" y="1603"/>
                    <a:pt x="224" y="1560"/>
                  </a:cubicBezTo>
                  <a:cubicBezTo>
                    <a:pt x="208" y="1500"/>
                    <a:pt x="277" y="1548"/>
                    <a:pt x="273" y="1532"/>
                  </a:cubicBezTo>
                  <a:cubicBezTo>
                    <a:pt x="268" y="1516"/>
                    <a:pt x="316" y="1514"/>
                    <a:pt x="303" y="1493"/>
                  </a:cubicBezTo>
                  <a:cubicBezTo>
                    <a:pt x="289" y="1472"/>
                    <a:pt x="328" y="1417"/>
                    <a:pt x="287" y="1424"/>
                  </a:cubicBezTo>
                  <a:cubicBezTo>
                    <a:pt x="246" y="1431"/>
                    <a:pt x="273" y="1445"/>
                    <a:pt x="233" y="1348"/>
                  </a:cubicBezTo>
                  <a:cubicBezTo>
                    <a:pt x="192" y="1245"/>
                    <a:pt x="228" y="1267"/>
                    <a:pt x="157" y="1265"/>
                  </a:cubicBezTo>
                  <a:cubicBezTo>
                    <a:pt x="77" y="1263"/>
                    <a:pt x="137" y="1251"/>
                    <a:pt x="0" y="1039"/>
                  </a:cubicBezTo>
                  <a:cubicBezTo>
                    <a:pt x="17" y="1052"/>
                    <a:pt x="31" y="1044"/>
                    <a:pt x="74" y="1085"/>
                  </a:cubicBezTo>
                  <a:cubicBezTo>
                    <a:pt x="118" y="1127"/>
                    <a:pt x="187" y="1141"/>
                    <a:pt x="270" y="1129"/>
                  </a:cubicBezTo>
                  <a:cubicBezTo>
                    <a:pt x="321" y="1155"/>
                    <a:pt x="420" y="1127"/>
                    <a:pt x="510" y="1092"/>
                  </a:cubicBezTo>
                  <a:cubicBezTo>
                    <a:pt x="600" y="1058"/>
                    <a:pt x="628" y="1042"/>
                    <a:pt x="589" y="1021"/>
                  </a:cubicBezTo>
                  <a:cubicBezTo>
                    <a:pt x="549" y="1000"/>
                    <a:pt x="593" y="1012"/>
                    <a:pt x="568" y="973"/>
                  </a:cubicBezTo>
                  <a:cubicBezTo>
                    <a:pt x="542" y="934"/>
                    <a:pt x="612" y="846"/>
                    <a:pt x="655" y="874"/>
                  </a:cubicBezTo>
                  <a:cubicBezTo>
                    <a:pt x="682" y="891"/>
                    <a:pt x="724" y="879"/>
                    <a:pt x="708" y="839"/>
                  </a:cubicBezTo>
                  <a:cubicBezTo>
                    <a:pt x="682" y="770"/>
                    <a:pt x="719" y="856"/>
                    <a:pt x="778" y="770"/>
                  </a:cubicBezTo>
                  <a:cubicBezTo>
                    <a:pt x="821" y="706"/>
                    <a:pt x="729" y="715"/>
                    <a:pt x="754" y="634"/>
                  </a:cubicBezTo>
                  <a:cubicBezTo>
                    <a:pt x="771" y="583"/>
                    <a:pt x="826" y="607"/>
                    <a:pt x="840" y="568"/>
                  </a:cubicBezTo>
                  <a:cubicBezTo>
                    <a:pt x="853" y="529"/>
                    <a:pt x="761" y="517"/>
                    <a:pt x="778" y="485"/>
                  </a:cubicBezTo>
                  <a:cubicBezTo>
                    <a:pt x="794" y="453"/>
                    <a:pt x="893" y="494"/>
                    <a:pt x="966" y="496"/>
                  </a:cubicBezTo>
                  <a:cubicBezTo>
                    <a:pt x="1057" y="499"/>
                    <a:pt x="1011" y="449"/>
                    <a:pt x="999" y="439"/>
                  </a:cubicBezTo>
                  <a:cubicBezTo>
                    <a:pt x="909" y="360"/>
                    <a:pt x="1036" y="328"/>
                    <a:pt x="953" y="266"/>
                  </a:cubicBezTo>
                  <a:cubicBezTo>
                    <a:pt x="887" y="217"/>
                    <a:pt x="916" y="204"/>
                    <a:pt x="946" y="160"/>
                  </a:cubicBezTo>
                  <a:cubicBezTo>
                    <a:pt x="976" y="116"/>
                    <a:pt x="1022" y="137"/>
                    <a:pt x="1026" y="98"/>
                  </a:cubicBezTo>
                  <a:cubicBezTo>
                    <a:pt x="1031" y="59"/>
                    <a:pt x="1058" y="80"/>
                    <a:pt x="1165" y="43"/>
                  </a:cubicBezTo>
                  <a:cubicBezTo>
                    <a:pt x="1196" y="66"/>
                    <a:pt x="1164" y="0"/>
                    <a:pt x="1304" y="77"/>
                  </a:cubicBezTo>
                  <a:cubicBezTo>
                    <a:pt x="1408" y="135"/>
                    <a:pt x="1396" y="135"/>
                    <a:pt x="1387" y="160"/>
                  </a:cubicBezTo>
                  <a:cubicBezTo>
                    <a:pt x="1345" y="276"/>
                    <a:pt x="1496" y="195"/>
                    <a:pt x="1527" y="222"/>
                  </a:cubicBezTo>
                  <a:cubicBezTo>
                    <a:pt x="1539" y="271"/>
                    <a:pt x="1574" y="234"/>
                    <a:pt x="1611" y="312"/>
                  </a:cubicBezTo>
                  <a:cubicBezTo>
                    <a:pt x="1648" y="390"/>
                    <a:pt x="1623" y="397"/>
                    <a:pt x="1577" y="397"/>
                  </a:cubicBezTo>
                  <a:cubicBezTo>
                    <a:pt x="1441" y="397"/>
                    <a:pt x="1510" y="452"/>
                    <a:pt x="1314" y="411"/>
                  </a:cubicBezTo>
                  <a:cubicBezTo>
                    <a:pt x="1149" y="376"/>
                    <a:pt x="1220" y="457"/>
                    <a:pt x="1235" y="462"/>
                  </a:cubicBezTo>
                  <a:cubicBezTo>
                    <a:pt x="1171" y="482"/>
                    <a:pt x="1265" y="503"/>
                    <a:pt x="1263" y="547"/>
                  </a:cubicBezTo>
                  <a:cubicBezTo>
                    <a:pt x="1260" y="616"/>
                    <a:pt x="1321" y="531"/>
                    <a:pt x="1342" y="554"/>
                  </a:cubicBezTo>
                  <a:cubicBezTo>
                    <a:pt x="1385" y="602"/>
                    <a:pt x="1323" y="653"/>
                    <a:pt x="1408" y="627"/>
                  </a:cubicBezTo>
                  <a:cubicBezTo>
                    <a:pt x="1494" y="602"/>
                    <a:pt x="1392" y="692"/>
                    <a:pt x="1450" y="706"/>
                  </a:cubicBezTo>
                  <a:cubicBezTo>
                    <a:pt x="1511" y="720"/>
                    <a:pt x="1348" y="763"/>
                    <a:pt x="1432" y="830"/>
                  </a:cubicBezTo>
                  <a:cubicBezTo>
                    <a:pt x="1526" y="906"/>
                    <a:pt x="1401" y="848"/>
                    <a:pt x="1399" y="1014"/>
                  </a:cubicBezTo>
                  <a:cubicBezTo>
                    <a:pt x="1397" y="1214"/>
                    <a:pt x="1277" y="1131"/>
                    <a:pt x="1293" y="1223"/>
                  </a:cubicBezTo>
                  <a:cubicBezTo>
                    <a:pt x="1295" y="1234"/>
                    <a:pt x="1256" y="1338"/>
                    <a:pt x="1162" y="1389"/>
                  </a:cubicBezTo>
                  <a:cubicBezTo>
                    <a:pt x="1060" y="1444"/>
                    <a:pt x="1134" y="1311"/>
                    <a:pt x="1063" y="1387"/>
                  </a:cubicBezTo>
                  <a:cubicBezTo>
                    <a:pt x="1012" y="1441"/>
                    <a:pt x="947" y="1509"/>
                    <a:pt x="980" y="1541"/>
                  </a:cubicBezTo>
                  <a:cubicBezTo>
                    <a:pt x="1012" y="1573"/>
                    <a:pt x="1060" y="1548"/>
                    <a:pt x="1047" y="1626"/>
                  </a:cubicBezTo>
                  <a:cubicBezTo>
                    <a:pt x="1033" y="1705"/>
                    <a:pt x="1090" y="1705"/>
                    <a:pt x="1192" y="1799"/>
                  </a:cubicBezTo>
                  <a:cubicBezTo>
                    <a:pt x="1333" y="1930"/>
                    <a:pt x="1157" y="1877"/>
                    <a:pt x="1229" y="1914"/>
                  </a:cubicBezTo>
                  <a:cubicBezTo>
                    <a:pt x="1286" y="1944"/>
                    <a:pt x="1256" y="1926"/>
                    <a:pt x="1217" y="1944"/>
                  </a:cubicBezTo>
                  <a:cubicBezTo>
                    <a:pt x="1127" y="1986"/>
                    <a:pt x="1226" y="1894"/>
                    <a:pt x="1136" y="1932"/>
                  </a:cubicBezTo>
                  <a:cubicBezTo>
                    <a:pt x="1083" y="1956"/>
                    <a:pt x="1047" y="1932"/>
                    <a:pt x="1005" y="1958"/>
                  </a:cubicBezTo>
                  <a:cubicBezTo>
                    <a:pt x="963" y="1983"/>
                    <a:pt x="977" y="1926"/>
                    <a:pt x="945" y="1965"/>
                  </a:cubicBezTo>
                  <a:cubicBezTo>
                    <a:pt x="913" y="2004"/>
                    <a:pt x="912" y="1945"/>
                    <a:pt x="882" y="2016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8241" name="Freeform 108"/>
            <p:cNvSpPr>
              <a:spLocks/>
            </p:cNvSpPr>
            <p:nvPr userDrawn="1"/>
          </p:nvSpPr>
          <p:spPr bwMode="auto">
            <a:xfrm>
              <a:off x="5255578" y="1953340"/>
              <a:ext cx="109526" cy="60982"/>
            </a:xfrm>
            <a:custGeom>
              <a:avLst/>
              <a:gdLst>
                <a:gd name="T0" fmla="*/ 0 w 384"/>
                <a:gd name="T1" fmla="*/ 137 h 214"/>
                <a:gd name="T2" fmla="*/ 125 w 384"/>
                <a:gd name="T3" fmla="*/ 7 h 214"/>
                <a:gd name="T4" fmla="*/ 250 w 384"/>
                <a:gd name="T5" fmla="*/ 44 h 214"/>
                <a:gd name="T6" fmla="*/ 277 w 384"/>
                <a:gd name="T7" fmla="*/ 49 h 214"/>
                <a:gd name="T8" fmla="*/ 346 w 384"/>
                <a:gd name="T9" fmla="*/ 85 h 214"/>
                <a:gd name="T10" fmla="*/ 376 w 384"/>
                <a:gd name="T11" fmla="*/ 176 h 214"/>
                <a:gd name="T12" fmla="*/ 234 w 384"/>
                <a:gd name="T13" fmla="*/ 189 h 214"/>
                <a:gd name="T14" fmla="*/ 134 w 384"/>
                <a:gd name="T15" fmla="*/ 172 h 214"/>
                <a:gd name="T16" fmla="*/ 0 w 384"/>
                <a:gd name="T17" fmla="*/ 137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4" h="214">
                  <a:moveTo>
                    <a:pt x="0" y="137"/>
                  </a:moveTo>
                  <a:cubicBezTo>
                    <a:pt x="32" y="7"/>
                    <a:pt x="54" y="14"/>
                    <a:pt x="125" y="7"/>
                  </a:cubicBezTo>
                  <a:cubicBezTo>
                    <a:pt x="197" y="0"/>
                    <a:pt x="229" y="21"/>
                    <a:pt x="250" y="44"/>
                  </a:cubicBezTo>
                  <a:cubicBezTo>
                    <a:pt x="256" y="51"/>
                    <a:pt x="264" y="52"/>
                    <a:pt x="277" y="49"/>
                  </a:cubicBezTo>
                  <a:cubicBezTo>
                    <a:pt x="281" y="87"/>
                    <a:pt x="309" y="89"/>
                    <a:pt x="346" y="85"/>
                  </a:cubicBezTo>
                  <a:cubicBezTo>
                    <a:pt x="384" y="81"/>
                    <a:pt x="371" y="143"/>
                    <a:pt x="376" y="176"/>
                  </a:cubicBezTo>
                  <a:cubicBezTo>
                    <a:pt x="380" y="209"/>
                    <a:pt x="267" y="164"/>
                    <a:pt x="234" y="189"/>
                  </a:cubicBezTo>
                  <a:cubicBezTo>
                    <a:pt x="201" y="214"/>
                    <a:pt x="159" y="201"/>
                    <a:pt x="134" y="172"/>
                  </a:cubicBezTo>
                  <a:cubicBezTo>
                    <a:pt x="109" y="143"/>
                    <a:pt x="35" y="181"/>
                    <a:pt x="0" y="137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8242" name="Freeform 109"/>
            <p:cNvSpPr>
              <a:spLocks/>
            </p:cNvSpPr>
            <p:nvPr userDrawn="1"/>
          </p:nvSpPr>
          <p:spPr bwMode="auto">
            <a:xfrm>
              <a:off x="4952359" y="1895135"/>
              <a:ext cx="294404" cy="171957"/>
            </a:xfrm>
            <a:custGeom>
              <a:avLst/>
              <a:gdLst>
                <a:gd name="T0" fmla="*/ 164 w 1032"/>
                <a:gd name="T1" fmla="*/ 14 h 603"/>
                <a:gd name="T2" fmla="*/ 294 w 1032"/>
                <a:gd name="T3" fmla="*/ 45 h 603"/>
                <a:gd name="T4" fmla="*/ 441 w 1032"/>
                <a:gd name="T5" fmla="*/ 89 h 603"/>
                <a:gd name="T6" fmla="*/ 628 w 1032"/>
                <a:gd name="T7" fmla="*/ 204 h 603"/>
                <a:gd name="T8" fmla="*/ 731 w 1032"/>
                <a:gd name="T9" fmla="*/ 268 h 603"/>
                <a:gd name="T10" fmla="*/ 991 w 1032"/>
                <a:gd name="T11" fmla="*/ 298 h 603"/>
                <a:gd name="T12" fmla="*/ 935 w 1032"/>
                <a:gd name="T13" fmla="*/ 459 h 603"/>
                <a:gd name="T14" fmla="*/ 922 w 1032"/>
                <a:gd name="T15" fmla="*/ 576 h 603"/>
                <a:gd name="T16" fmla="*/ 821 w 1032"/>
                <a:gd name="T17" fmla="*/ 584 h 603"/>
                <a:gd name="T18" fmla="*/ 730 w 1032"/>
                <a:gd name="T19" fmla="*/ 558 h 603"/>
                <a:gd name="T20" fmla="*/ 645 w 1032"/>
                <a:gd name="T21" fmla="*/ 519 h 603"/>
                <a:gd name="T22" fmla="*/ 587 w 1032"/>
                <a:gd name="T23" fmla="*/ 457 h 603"/>
                <a:gd name="T24" fmla="*/ 437 w 1032"/>
                <a:gd name="T25" fmla="*/ 428 h 603"/>
                <a:gd name="T26" fmla="*/ 346 w 1032"/>
                <a:gd name="T27" fmla="*/ 421 h 603"/>
                <a:gd name="T28" fmla="*/ 319 w 1032"/>
                <a:gd name="T29" fmla="*/ 389 h 603"/>
                <a:gd name="T30" fmla="*/ 166 w 1032"/>
                <a:gd name="T31" fmla="*/ 301 h 603"/>
                <a:gd name="T32" fmla="*/ 49 w 1032"/>
                <a:gd name="T33" fmla="*/ 252 h 603"/>
                <a:gd name="T34" fmla="*/ 108 w 1032"/>
                <a:gd name="T35" fmla="*/ 148 h 603"/>
                <a:gd name="T36" fmla="*/ 124 w 1032"/>
                <a:gd name="T37" fmla="*/ 70 h 603"/>
                <a:gd name="T38" fmla="*/ 164 w 1032"/>
                <a:gd name="T39" fmla="*/ 14 h 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32" h="603">
                  <a:moveTo>
                    <a:pt x="164" y="14"/>
                  </a:moveTo>
                  <a:cubicBezTo>
                    <a:pt x="207" y="37"/>
                    <a:pt x="251" y="9"/>
                    <a:pt x="294" y="45"/>
                  </a:cubicBezTo>
                  <a:cubicBezTo>
                    <a:pt x="358" y="100"/>
                    <a:pt x="334" y="0"/>
                    <a:pt x="441" y="89"/>
                  </a:cubicBezTo>
                  <a:cubicBezTo>
                    <a:pt x="586" y="209"/>
                    <a:pt x="597" y="142"/>
                    <a:pt x="628" y="204"/>
                  </a:cubicBezTo>
                  <a:cubicBezTo>
                    <a:pt x="662" y="273"/>
                    <a:pt x="688" y="174"/>
                    <a:pt x="731" y="268"/>
                  </a:cubicBezTo>
                  <a:cubicBezTo>
                    <a:pt x="747" y="302"/>
                    <a:pt x="807" y="213"/>
                    <a:pt x="991" y="298"/>
                  </a:cubicBezTo>
                  <a:cubicBezTo>
                    <a:pt x="1032" y="374"/>
                    <a:pt x="902" y="413"/>
                    <a:pt x="935" y="459"/>
                  </a:cubicBezTo>
                  <a:cubicBezTo>
                    <a:pt x="968" y="505"/>
                    <a:pt x="947" y="567"/>
                    <a:pt x="922" y="576"/>
                  </a:cubicBezTo>
                  <a:cubicBezTo>
                    <a:pt x="849" y="600"/>
                    <a:pt x="863" y="564"/>
                    <a:pt x="821" y="584"/>
                  </a:cubicBezTo>
                  <a:cubicBezTo>
                    <a:pt x="779" y="603"/>
                    <a:pt x="798" y="548"/>
                    <a:pt x="730" y="558"/>
                  </a:cubicBezTo>
                  <a:cubicBezTo>
                    <a:pt x="662" y="568"/>
                    <a:pt x="681" y="506"/>
                    <a:pt x="645" y="519"/>
                  </a:cubicBezTo>
                  <a:cubicBezTo>
                    <a:pt x="609" y="532"/>
                    <a:pt x="652" y="483"/>
                    <a:pt x="587" y="457"/>
                  </a:cubicBezTo>
                  <a:cubicBezTo>
                    <a:pt x="521" y="431"/>
                    <a:pt x="437" y="402"/>
                    <a:pt x="437" y="428"/>
                  </a:cubicBezTo>
                  <a:cubicBezTo>
                    <a:pt x="437" y="454"/>
                    <a:pt x="388" y="425"/>
                    <a:pt x="346" y="421"/>
                  </a:cubicBezTo>
                  <a:cubicBezTo>
                    <a:pt x="303" y="418"/>
                    <a:pt x="355" y="405"/>
                    <a:pt x="319" y="389"/>
                  </a:cubicBezTo>
                  <a:cubicBezTo>
                    <a:pt x="284" y="372"/>
                    <a:pt x="215" y="350"/>
                    <a:pt x="166" y="301"/>
                  </a:cubicBezTo>
                  <a:cubicBezTo>
                    <a:pt x="118" y="252"/>
                    <a:pt x="114" y="291"/>
                    <a:pt x="49" y="252"/>
                  </a:cubicBezTo>
                  <a:cubicBezTo>
                    <a:pt x="0" y="223"/>
                    <a:pt x="65" y="213"/>
                    <a:pt x="108" y="148"/>
                  </a:cubicBezTo>
                  <a:cubicBezTo>
                    <a:pt x="150" y="83"/>
                    <a:pt x="111" y="106"/>
                    <a:pt x="124" y="70"/>
                  </a:cubicBezTo>
                  <a:cubicBezTo>
                    <a:pt x="137" y="34"/>
                    <a:pt x="164" y="14"/>
                    <a:pt x="164" y="14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8243" name="Freeform 110"/>
            <p:cNvSpPr>
              <a:spLocks/>
            </p:cNvSpPr>
            <p:nvPr userDrawn="1"/>
          </p:nvSpPr>
          <p:spPr bwMode="auto">
            <a:xfrm>
              <a:off x="5220558" y="2008888"/>
              <a:ext cx="198523" cy="286434"/>
            </a:xfrm>
            <a:custGeom>
              <a:avLst/>
              <a:gdLst>
                <a:gd name="T0" fmla="*/ 636 w 696"/>
                <a:gd name="T1" fmla="*/ 1004 h 1004"/>
                <a:gd name="T2" fmla="*/ 673 w 696"/>
                <a:gd name="T3" fmla="*/ 926 h 1004"/>
                <a:gd name="T4" fmla="*/ 696 w 696"/>
                <a:gd name="T5" fmla="*/ 839 h 1004"/>
                <a:gd name="T6" fmla="*/ 590 w 696"/>
                <a:gd name="T7" fmla="*/ 583 h 1004"/>
                <a:gd name="T8" fmla="*/ 534 w 696"/>
                <a:gd name="T9" fmla="*/ 574 h 1004"/>
                <a:gd name="T10" fmla="*/ 495 w 696"/>
                <a:gd name="T11" fmla="*/ 588 h 1004"/>
                <a:gd name="T12" fmla="*/ 447 w 696"/>
                <a:gd name="T13" fmla="*/ 544 h 1004"/>
                <a:gd name="T14" fmla="*/ 587 w 696"/>
                <a:gd name="T15" fmla="*/ 433 h 1004"/>
                <a:gd name="T16" fmla="*/ 617 w 696"/>
                <a:gd name="T17" fmla="*/ 339 h 1004"/>
                <a:gd name="T18" fmla="*/ 341 w 696"/>
                <a:gd name="T19" fmla="*/ 311 h 1004"/>
                <a:gd name="T20" fmla="*/ 205 w 696"/>
                <a:gd name="T21" fmla="*/ 157 h 1004"/>
                <a:gd name="T22" fmla="*/ 179 w 696"/>
                <a:gd name="T23" fmla="*/ 109 h 1004"/>
                <a:gd name="T24" fmla="*/ 101 w 696"/>
                <a:gd name="T25" fmla="*/ 40 h 1004"/>
                <a:gd name="T26" fmla="*/ 83 w 696"/>
                <a:gd name="T27" fmla="*/ 118 h 1004"/>
                <a:gd name="T28" fmla="*/ 4 w 696"/>
                <a:gd name="T29" fmla="*/ 182 h 1004"/>
                <a:gd name="T30" fmla="*/ 159 w 696"/>
                <a:gd name="T31" fmla="*/ 298 h 1004"/>
                <a:gd name="T32" fmla="*/ 106 w 696"/>
                <a:gd name="T33" fmla="*/ 371 h 1004"/>
                <a:gd name="T34" fmla="*/ 214 w 696"/>
                <a:gd name="T35" fmla="*/ 532 h 1004"/>
                <a:gd name="T36" fmla="*/ 218 w 696"/>
                <a:gd name="T37" fmla="*/ 615 h 1004"/>
                <a:gd name="T38" fmla="*/ 259 w 696"/>
                <a:gd name="T39" fmla="*/ 828 h 1004"/>
                <a:gd name="T40" fmla="*/ 277 w 696"/>
                <a:gd name="T41" fmla="*/ 831 h 1004"/>
                <a:gd name="T42" fmla="*/ 309 w 696"/>
                <a:gd name="T43" fmla="*/ 825 h 1004"/>
                <a:gd name="T44" fmla="*/ 341 w 696"/>
                <a:gd name="T45" fmla="*/ 817 h 1004"/>
                <a:gd name="T46" fmla="*/ 345 w 696"/>
                <a:gd name="T47" fmla="*/ 781 h 1004"/>
                <a:gd name="T48" fmla="*/ 379 w 696"/>
                <a:gd name="T49" fmla="*/ 803 h 1004"/>
                <a:gd name="T50" fmla="*/ 415 w 696"/>
                <a:gd name="T51" fmla="*/ 775 h 1004"/>
                <a:gd name="T52" fmla="*/ 424 w 696"/>
                <a:gd name="T53" fmla="*/ 719 h 1004"/>
                <a:gd name="T54" fmla="*/ 422 w 696"/>
                <a:gd name="T55" fmla="*/ 689 h 1004"/>
                <a:gd name="T56" fmla="*/ 386 w 696"/>
                <a:gd name="T57" fmla="*/ 662 h 1004"/>
                <a:gd name="T58" fmla="*/ 415 w 696"/>
                <a:gd name="T59" fmla="*/ 632 h 1004"/>
                <a:gd name="T60" fmla="*/ 499 w 696"/>
                <a:gd name="T61" fmla="*/ 695 h 1004"/>
                <a:gd name="T62" fmla="*/ 569 w 696"/>
                <a:gd name="T63" fmla="*/ 887 h 1004"/>
                <a:gd name="T64" fmla="*/ 636 w 696"/>
                <a:gd name="T65" fmla="*/ 1004 h 10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696" h="1004">
                  <a:moveTo>
                    <a:pt x="636" y="1004"/>
                  </a:moveTo>
                  <a:cubicBezTo>
                    <a:pt x="637" y="906"/>
                    <a:pt x="683" y="981"/>
                    <a:pt x="673" y="926"/>
                  </a:cubicBezTo>
                  <a:cubicBezTo>
                    <a:pt x="663" y="871"/>
                    <a:pt x="643" y="826"/>
                    <a:pt x="696" y="839"/>
                  </a:cubicBezTo>
                  <a:cubicBezTo>
                    <a:pt x="647" y="820"/>
                    <a:pt x="620" y="631"/>
                    <a:pt x="590" y="583"/>
                  </a:cubicBezTo>
                  <a:cubicBezTo>
                    <a:pt x="560" y="535"/>
                    <a:pt x="564" y="588"/>
                    <a:pt x="534" y="574"/>
                  </a:cubicBezTo>
                  <a:cubicBezTo>
                    <a:pt x="504" y="560"/>
                    <a:pt x="521" y="629"/>
                    <a:pt x="495" y="588"/>
                  </a:cubicBezTo>
                  <a:cubicBezTo>
                    <a:pt x="482" y="566"/>
                    <a:pt x="447" y="587"/>
                    <a:pt x="447" y="544"/>
                  </a:cubicBezTo>
                  <a:cubicBezTo>
                    <a:pt x="447" y="413"/>
                    <a:pt x="613" y="493"/>
                    <a:pt x="587" y="433"/>
                  </a:cubicBezTo>
                  <a:cubicBezTo>
                    <a:pt x="569" y="390"/>
                    <a:pt x="631" y="360"/>
                    <a:pt x="617" y="339"/>
                  </a:cubicBezTo>
                  <a:cubicBezTo>
                    <a:pt x="579" y="282"/>
                    <a:pt x="442" y="362"/>
                    <a:pt x="341" y="311"/>
                  </a:cubicBezTo>
                  <a:cubicBezTo>
                    <a:pt x="239" y="261"/>
                    <a:pt x="251" y="100"/>
                    <a:pt x="205" y="157"/>
                  </a:cubicBezTo>
                  <a:cubicBezTo>
                    <a:pt x="171" y="199"/>
                    <a:pt x="196" y="136"/>
                    <a:pt x="179" y="109"/>
                  </a:cubicBezTo>
                  <a:cubicBezTo>
                    <a:pt x="145" y="54"/>
                    <a:pt x="170" y="233"/>
                    <a:pt x="101" y="40"/>
                  </a:cubicBezTo>
                  <a:cubicBezTo>
                    <a:pt x="87" y="0"/>
                    <a:pt x="85" y="77"/>
                    <a:pt x="83" y="118"/>
                  </a:cubicBezTo>
                  <a:cubicBezTo>
                    <a:pt x="80" y="160"/>
                    <a:pt x="9" y="166"/>
                    <a:pt x="4" y="182"/>
                  </a:cubicBezTo>
                  <a:cubicBezTo>
                    <a:pt x="0" y="199"/>
                    <a:pt x="168" y="252"/>
                    <a:pt x="159" y="298"/>
                  </a:cubicBezTo>
                  <a:cubicBezTo>
                    <a:pt x="154" y="321"/>
                    <a:pt x="119" y="302"/>
                    <a:pt x="106" y="371"/>
                  </a:cubicBezTo>
                  <a:cubicBezTo>
                    <a:pt x="87" y="465"/>
                    <a:pt x="228" y="456"/>
                    <a:pt x="214" y="532"/>
                  </a:cubicBezTo>
                  <a:cubicBezTo>
                    <a:pt x="200" y="608"/>
                    <a:pt x="249" y="572"/>
                    <a:pt x="218" y="615"/>
                  </a:cubicBezTo>
                  <a:cubicBezTo>
                    <a:pt x="179" y="670"/>
                    <a:pt x="269" y="624"/>
                    <a:pt x="259" y="828"/>
                  </a:cubicBezTo>
                  <a:cubicBezTo>
                    <a:pt x="265" y="821"/>
                    <a:pt x="272" y="815"/>
                    <a:pt x="277" y="831"/>
                  </a:cubicBezTo>
                  <a:cubicBezTo>
                    <a:pt x="286" y="865"/>
                    <a:pt x="293" y="796"/>
                    <a:pt x="309" y="825"/>
                  </a:cubicBezTo>
                  <a:cubicBezTo>
                    <a:pt x="324" y="855"/>
                    <a:pt x="322" y="796"/>
                    <a:pt x="341" y="817"/>
                  </a:cubicBezTo>
                  <a:cubicBezTo>
                    <a:pt x="360" y="838"/>
                    <a:pt x="345" y="781"/>
                    <a:pt x="345" y="781"/>
                  </a:cubicBezTo>
                  <a:cubicBezTo>
                    <a:pt x="345" y="781"/>
                    <a:pt x="348" y="767"/>
                    <a:pt x="379" y="803"/>
                  </a:cubicBezTo>
                  <a:cubicBezTo>
                    <a:pt x="410" y="838"/>
                    <a:pt x="393" y="779"/>
                    <a:pt x="415" y="775"/>
                  </a:cubicBezTo>
                  <a:cubicBezTo>
                    <a:pt x="436" y="771"/>
                    <a:pt x="436" y="722"/>
                    <a:pt x="424" y="719"/>
                  </a:cubicBezTo>
                  <a:cubicBezTo>
                    <a:pt x="412" y="717"/>
                    <a:pt x="453" y="693"/>
                    <a:pt x="422" y="689"/>
                  </a:cubicBezTo>
                  <a:cubicBezTo>
                    <a:pt x="403" y="686"/>
                    <a:pt x="417" y="674"/>
                    <a:pt x="386" y="662"/>
                  </a:cubicBezTo>
                  <a:cubicBezTo>
                    <a:pt x="429" y="670"/>
                    <a:pt x="412" y="655"/>
                    <a:pt x="415" y="632"/>
                  </a:cubicBezTo>
                  <a:cubicBezTo>
                    <a:pt x="431" y="698"/>
                    <a:pt x="471" y="700"/>
                    <a:pt x="499" y="695"/>
                  </a:cubicBezTo>
                  <a:cubicBezTo>
                    <a:pt x="446" y="704"/>
                    <a:pt x="550" y="798"/>
                    <a:pt x="569" y="887"/>
                  </a:cubicBezTo>
                  <a:cubicBezTo>
                    <a:pt x="579" y="933"/>
                    <a:pt x="635" y="1001"/>
                    <a:pt x="636" y="1004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8244" name="Freeform 111"/>
            <p:cNvSpPr>
              <a:spLocks/>
            </p:cNvSpPr>
            <p:nvPr userDrawn="1"/>
          </p:nvSpPr>
          <p:spPr bwMode="auto">
            <a:xfrm>
              <a:off x="6245417" y="1531418"/>
              <a:ext cx="132107" cy="196229"/>
            </a:xfrm>
            <a:custGeom>
              <a:avLst/>
              <a:gdLst>
                <a:gd name="T0" fmla="*/ 6 w 463"/>
                <a:gd name="T1" fmla="*/ 140 h 688"/>
                <a:gd name="T2" fmla="*/ 28 w 463"/>
                <a:gd name="T3" fmla="*/ 174 h 688"/>
                <a:gd name="T4" fmla="*/ 57 w 463"/>
                <a:gd name="T5" fmla="*/ 205 h 688"/>
                <a:gd name="T6" fmla="*/ 55 w 463"/>
                <a:gd name="T7" fmla="*/ 231 h 688"/>
                <a:gd name="T8" fmla="*/ 98 w 463"/>
                <a:gd name="T9" fmla="*/ 260 h 688"/>
                <a:gd name="T10" fmla="*/ 55 w 463"/>
                <a:gd name="T11" fmla="*/ 252 h 688"/>
                <a:gd name="T12" fmla="*/ 23 w 463"/>
                <a:gd name="T13" fmla="*/ 262 h 688"/>
                <a:gd name="T14" fmla="*/ 22 w 463"/>
                <a:gd name="T15" fmla="*/ 297 h 688"/>
                <a:gd name="T16" fmla="*/ 53 w 463"/>
                <a:gd name="T17" fmla="*/ 305 h 688"/>
                <a:gd name="T18" fmla="*/ 86 w 463"/>
                <a:gd name="T19" fmla="*/ 351 h 688"/>
                <a:gd name="T20" fmla="*/ 99 w 463"/>
                <a:gd name="T21" fmla="*/ 369 h 688"/>
                <a:gd name="T22" fmla="*/ 117 w 463"/>
                <a:gd name="T23" fmla="*/ 400 h 688"/>
                <a:gd name="T24" fmla="*/ 122 w 463"/>
                <a:gd name="T25" fmla="*/ 423 h 688"/>
                <a:gd name="T26" fmla="*/ 116 w 463"/>
                <a:gd name="T27" fmla="*/ 451 h 688"/>
                <a:gd name="T28" fmla="*/ 130 w 463"/>
                <a:gd name="T29" fmla="*/ 473 h 688"/>
                <a:gd name="T30" fmla="*/ 117 w 463"/>
                <a:gd name="T31" fmla="*/ 504 h 688"/>
                <a:gd name="T32" fmla="*/ 127 w 463"/>
                <a:gd name="T33" fmla="*/ 566 h 688"/>
                <a:gd name="T34" fmla="*/ 140 w 463"/>
                <a:gd name="T35" fmla="*/ 587 h 688"/>
                <a:gd name="T36" fmla="*/ 151 w 463"/>
                <a:gd name="T37" fmla="*/ 606 h 688"/>
                <a:gd name="T38" fmla="*/ 156 w 463"/>
                <a:gd name="T39" fmla="*/ 624 h 688"/>
                <a:gd name="T40" fmla="*/ 157 w 463"/>
                <a:gd name="T41" fmla="*/ 660 h 688"/>
                <a:gd name="T42" fmla="*/ 207 w 463"/>
                <a:gd name="T43" fmla="*/ 642 h 688"/>
                <a:gd name="T44" fmla="*/ 241 w 463"/>
                <a:gd name="T45" fmla="*/ 639 h 688"/>
                <a:gd name="T46" fmla="*/ 269 w 463"/>
                <a:gd name="T47" fmla="*/ 605 h 688"/>
                <a:gd name="T48" fmla="*/ 266 w 463"/>
                <a:gd name="T49" fmla="*/ 626 h 688"/>
                <a:gd name="T50" fmla="*/ 291 w 463"/>
                <a:gd name="T51" fmla="*/ 605 h 688"/>
                <a:gd name="T52" fmla="*/ 291 w 463"/>
                <a:gd name="T53" fmla="*/ 605 h 688"/>
                <a:gd name="T54" fmla="*/ 322 w 463"/>
                <a:gd name="T55" fmla="*/ 605 h 688"/>
                <a:gd name="T56" fmla="*/ 327 w 463"/>
                <a:gd name="T57" fmla="*/ 586 h 688"/>
                <a:gd name="T58" fmla="*/ 350 w 463"/>
                <a:gd name="T59" fmla="*/ 581 h 688"/>
                <a:gd name="T60" fmla="*/ 370 w 463"/>
                <a:gd name="T61" fmla="*/ 600 h 688"/>
                <a:gd name="T62" fmla="*/ 391 w 463"/>
                <a:gd name="T63" fmla="*/ 610 h 688"/>
                <a:gd name="T64" fmla="*/ 396 w 463"/>
                <a:gd name="T65" fmla="*/ 592 h 688"/>
                <a:gd name="T66" fmla="*/ 371 w 463"/>
                <a:gd name="T67" fmla="*/ 584 h 688"/>
                <a:gd name="T68" fmla="*/ 385 w 463"/>
                <a:gd name="T69" fmla="*/ 573 h 688"/>
                <a:gd name="T70" fmla="*/ 444 w 463"/>
                <a:gd name="T71" fmla="*/ 535 h 688"/>
                <a:gd name="T72" fmla="*/ 460 w 463"/>
                <a:gd name="T73" fmla="*/ 475 h 688"/>
                <a:gd name="T74" fmla="*/ 440 w 463"/>
                <a:gd name="T75" fmla="*/ 399 h 688"/>
                <a:gd name="T76" fmla="*/ 425 w 463"/>
                <a:gd name="T77" fmla="*/ 362 h 688"/>
                <a:gd name="T78" fmla="*/ 407 w 463"/>
                <a:gd name="T79" fmla="*/ 286 h 688"/>
                <a:gd name="T80" fmla="*/ 314 w 463"/>
                <a:gd name="T81" fmla="*/ 124 h 688"/>
                <a:gd name="T82" fmla="*/ 242 w 463"/>
                <a:gd name="T83" fmla="*/ 75 h 688"/>
                <a:gd name="T84" fmla="*/ 171 w 463"/>
                <a:gd name="T85" fmla="*/ 0 h 688"/>
                <a:gd name="T86" fmla="*/ 116 w 463"/>
                <a:gd name="T87" fmla="*/ 44 h 688"/>
                <a:gd name="T88" fmla="*/ 6 w 463"/>
                <a:gd name="T89" fmla="*/ 140 h 6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63" h="688">
                  <a:moveTo>
                    <a:pt x="6" y="140"/>
                  </a:moveTo>
                  <a:cubicBezTo>
                    <a:pt x="0" y="156"/>
                    <a:pt x="10" y="174"/>
                    <a:pt x="28" y="174"/>
                  </a:cubicBezTo>
                  <a:cubicBezTo>
                    <a:pt x="46" y="174"/>
                    <a:pt x="37" y="204"/>
                    <a:pt x="57" y="205"/>
                  </a:cubicBezTo>
                  <a:cubicBezTo>
                    <a:pt x="77" y="207"/>
                    <a:pt x="24" y="215"/>
                    <a:pt x="55" y="231"/>
                  </a:cubicBezTo>
                  <a:cubicBezTo>
                    <a:pt x="86" y="247"/>
                    <a:pt x="114" y="249"/>
                    <a:pt x="98" y="260"/>
                  </a:cubicBezTo>
                  <a:cubicBezTo>
                    <a:pt x="82" y="272"/>
                    <a:pt x="64" y="239"/>
                    <a:pt x="55" y="252"/>
                  </a:cubicBezTo>
                  <a:cubicBezTo>
                    <a:pt x="47" y="265"/>
                    <a:pt x="18" y="246"/>
                    <a:pt x="23" y="262"/>
                  </a:cubicBezTo>
                  <a:cubicBezTo>
                    <a:pt x="28" y="278"/>
                    <a:pt x="3" y="292"/>
                    <a:pt x="22" y="297"/>
                  </a:cubicBezTo>
                  <a:cubicBezTo>
                    <a:pt x="42" y="302"/>
                    <a:pt x="46" y="289"/>
                    <a:pt x="53" y="305"/>
                  </a:cubicBezTo>
                  <a:cubicBezTo>
                    <a:pt x="59" y="321"/>
                    <a:pt x="78" y="345"/>
                    <a:pt x="86" y="351"/>
                  </a:cubicBezTo>
                  <a:cubicBezTo>
                    <a:pt x="95" y="358"/>
                    <a:pt x="75" y="361"/>
                    <a:pt x="99" y="369"/>
                  </a:cubicBezTo>
                  <a:cubicBezTo>
                    <a:pt x="124" y="377"/>
                    <a:pt x="99" y="405"/>
                    <a:pt x="117" y="400"/>
                  </a:cubicBezTo>
                  <a:cubicBezTo>
                    <a:pt x="135" y="395"/>
                    <a:pt x="91" y="407"/>
                    <a:pt x="122" y="423"/>
                  </a:cubicBezTo>
                  <a:cubicBezTo>
                    <a:pt x="153" y="439"/>
                    <a:pt x="125" y="434"/>
                    <a:pt x="116" y="451"/>
                  </a:cubicBezTo>
                  <a:cubicBezTo>
                    <a:pt x="106" y="467"/>
                    <a:pt x="112" y="478"/>
                    <a:pt x="130" y="473"/>
                  </a:cubicBezTo>
                  <a:cubicBezTo>
                    <a:pt x="148" y="468"/>
                    <a:pt x="119" y="478"/>
                    <a:pt x="117" y="504"/>
                  </a:cubicBezTo>
                  <a:cubicBezTo>
                    <a:pt x="116" y="530"/>
                    <a:pt x="108" y="556"/>
                    <a:pt x="127" y="566"/>
                  </a:cubicBezTo>
                  <a:cubicBezTo>
                    <a:pt x="147" y="576"/>
                    <a:pt x="142" y="569"/>
                    <a:pt x="140" y="587"/>
                  </a:cubicBezTo>
                  <a:cubicBezTo>
                    <a:pt x="138" y="605"/>
                    <a:pt x="142" y="617"/>
                    <a:pt x="151" y="606"/>
                  </a:cubicBezTo>
                  <a:cubicBezTo>
                    <a:pt x="159" y="595"/>
                    <a:pt x="139" y="626"/>
                    <a:pt x="156" y="624"/>
                  </a:cubicBezTo>
                  <a:cubicBezTo>
                    <a:pt x="172" y="622"/>
                    <a:pt x="154" y="642"/>
                    <a:pt x="157" y="660"/>
                  </a:cubicBezTo>
                  <a:cubicBezTo>
                    <a:pt x="161" y="678"/>
                    <a:pt x="170" y="688"/>
                    <a:pt x="207" y="642"/>
                  </a:cubicBezTo>
                  <a:cubicBezTo>
                    <a:pt x="211" y="637"/>
                    <a:pt x="221" y="670"/>
                    <a:pt x="241" y="639"/>
                  </a:cubicBezTo>
                  <a:cubicBezTo>
                    <a:pt x="256" y="616"/>
                    <a:pt x="264" y="597"/>
                    <a:pt x="269" y="605"/>
                  </a:cubicBezTo>
                  <a:cubicBezTo>
                    <a:pt x="274" y="613"/>
                    <a:pt x="251" y="625"/>
                    <a:pt x="266" y="626"/>
                  </a:cubicBezTo>
                  <a:cubicBezTo>
                    <a:pt x="280" y="628"/>
                    <a:pt x="299" y="612"/>
                    <a:pt x="291" y="605"/>
                  </a:cubicBezTo>
                  <a:cubicBezTo>
                    <a:pt x="283" y="599"/>
                    <a:pt x="284" y="595"/>
                    <a:pt x="291" y="605"/>
                  </a:cubicBezTo>
                  <a:cubicBezTo>
                    <a:pt x="297" y="615"/>
                    <a:pt x="332" y="615"/>
                    <a:pt x="322" y="605"/>
                  </a:cubicBezTo>
                  <a:cubicBezTo>
                    <a:pt x="313" y="595"/>
                    <a:pt x="311" y="589"/>
                    <a:pt x="327" y="586"/>
                  </a:cubicBezTo>
                  <a:cubicBezTo>
                    <a:pt x="344" y="582"/>
                    <a:pt x="350" y="568"/>
                    <a:pt x="350" y="581"/>
                  </a:cubicBezTo>
                  <a:cubicBezTo>
                    <a:pt x="350" y="594"/>
                    <a:pt x="358" y="605"/>
                    <a:pt x="370" y="600"/>
                  </a:cubicBezTo>
                  <a:cubicBezTo>
                    <a:pt x="381" y="595"/>
                    <a:pt x="376" y="618"/>
                    <a:pt x="391" y="610"/>
                  </a:cubicBezTo>
                  <a:cubicBezTo>
                    <a:pt x="406" y="602"/>
                    <a:pt x="417" y="587"/>
                    <a:pt x="396" y="592"/>
                  </a:cubicBezTo>
                  <a:cubicBezTo>
                    <a:pt x="375" y="597"/>
                    <a:pt x="371" y="592"/>
                    <a:pt x="371" y="584"/>
                  </a:cubicBezTo>
                  <a:cubicBezTo>
                    <a:pt x="371" y="576"/>
                    <a:pt x="389" y="586"/>
                    <a:pt x="385" y="573"/>
                  </a:cubicBezTo>
                  <a:cubicBezTo>
                    <a:pt x="401" y="590"/>
                    <a:pt x="431" y="577"/>
                    <a:pt x="444" y="535"/>
                  </a:cubicBezTo>
                  <a:cubicBezTo>
                    <a:pt x="456" y="477"/>
                    <a:pt x="458" y="537"/>
                    <a:pt x="460" y="475"/>
                  </a:cubicBezTo>
                  <a:cubicBezTo>
                    <a:pt x="463" y="402"/>
                    <a:pt x="460" y="382"/>
                    <a:pt x="440" y="399"/>
                  </a:cubicBezTo>
                  <a:cubicBezTo>
                    <a:pt x="448" y="392"/>
                    <a:pt x="421" y="398"/>
                    <a:pt x="425" y="362"/>
                  </a:cubicBezTo>
                  <a:cubicBezTo>
                    <a:pt x="427" y="347"/>
                    <a:pt x="413" y="305"/>
                    <a:pt x="407" y="286"/>
                  </a:cubicBezTo>
                  <a:cubicBezTo>
                    <a:pt x="385" y="220"/>
                    <a:pt x="355" y="179"/>
                    <a:pt x="314" y="124"/>
                  </a:cubicBezTo>
                  <a:cubicBezTo>
                    <a:pt x="296" y="100"/>
                    <a:pt x="263" y="94"/>
                    <a:pt x="242" y="75"/>
                  </a:cubicBezTo>
                  <a:cubicBezTo>
                    <a:pt x="220" y="55"/>
                    <a:pt x="186" y="11"/>
                    <a:pt x="171" y="0"/>
                  </a:cubicBezTo>
                  <a:cubicBezTo>
                    <a:pt x="138" y="28"/>
                    <a:pt x="182" y="37"/>
                    <a:pt x="116" y="44"/>
                  </a:cubicBezTo>
                  <a:cubicBezTo>
                    <a:pt x="50" y="50"/>
                    <a:pt x="49" y="90"/>
                    <a:pt x="6" y="140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8245" name="Freeform 112"/>
            <p:cNvSpPr>
              <a:spLocks/>
            </p:cNvSpPr>
            <p:nvPr userDrawn="1"/>
          </p:nvSpPr>
          <p:spPr bwMode="auto">
            <a:xfrm>
              <a:off x="6146397" y="1361755"/>
              <a:ext cx="152877" cy="209633"/>
            </a:xfrm>
            <a:custGeom>
              <a:avLst/>
              <a:gdLst>
                <a:gd name="T0" fmla="*/ 518 w 536"/>
                <a:gd name="T1" fmla="*/ 595 h 735"/>
                <a:gd name="T2" fmla="*/ 463 w 536"/>
                <a:gd name="T3" fmla="*/ 639 h 735"/>
                <a:gd name="T4" fmla="*/ 353 w 536"/>
                <a:gd name="T5" fmla="*/ 735 h 735"/>
                <a:gd name="T6" fmla="*/ 318 w 536"/>
                <a:gd name="T7" fmla="*/ 711 h 735"/>
                <a:gd name="T8" fmla="*/ 240 w 536"/>
                <a:gd name="T9" fmla="*/ 706 h 735"/>
                <a:gd name="T10" fmla="*/ 191 w 536"/>
                <a:gd name="T11" fmla="*/ 684 h 735"/>
                <a:gd name="T12" fmla="*/ 111 w 536"/>
                <a:gd name="T13" fmla="*/ 641 h 735"/>
                <a:gd name="T14" fmla="*/ 90 w 536"/>
                <a:gd name="T15" fmla="*/ 609 h 735"/>
                <a:gd name="T16" fmla="*/ 73 w 536"/>
                <a:gd name="T17" fmla="*/ 528 h 735"/>
                <a:gd name="T18" fmla="*/ 90 w 536"/>
                <a:gd name="T19" fmla="*/ 480 h 735"/>
                <a:gd name="T20" fmla="*/ 15 w 536"/>
                <a:gd name="T21" fmla="*/ 441 h 735"/>
                <a:gd name="T22" fmla="*/ 29 w 536"/>
                <a:gd name="T23" fmla="*/ 431 h 735"/>
                <a:gd name="T24" fmla="*/ 114 w 536"/>
                <a:gd name="T25" fmla="*/ 308 h 735"/>
                <a:gd name="T26" fmla="*/ 268 w 536"/>
                <a:gd name="T27" fmla="*/ 210 h 735"/>
                <a:gd name="T28" fmla="*/ 337 w 536"/>
                <a:gd name="T29" fmla="*/ 170 h 735"/>
                <a:gd name="T30" fmla="*/ 397 w 536"/>
                <a:gd name="T31" fmla="*/ 106 h 735"/>
                <a:gd name="T32" fmla="*/ 421 w 536"/>
                <a:gd name="T33" fmla="*/ 30 h 735"/>
                <a:gd name="T34" fmla="*/ 515 w 536"/>
                <a:gd name="T35" fmla="*/ 69 h 735"/>
                <a:gd name="T36" fmla="*/ 485 w 536"/>
                <a:gd name="T37" fmla="*/ 191 h 735"/>
                <a:gd name="T38" fmla="*/ 462 w 536"/>
                <a:gd name="T39" fmla="*/ 253 h 735"/>
                <a:gd name="T40" fmla="*/ 497 w 536"/>
                <a:gd name="T41" fmla="*/ 329 h 735"/>
                <a:gd name="T42" fmla="*/ 483 w 536"/>
                <a:gd name="T43" fmla="*/ 435 h 735"/>
                <a:gd name="T44" fmla="*/ 399 w 536"/>
                <a:gd name="T45" fmla="*/ 474 h 735"/>
                <a:gd name="T46" fmla="*/ 407 w 536"/>
                <a:gd name="T47" fmla="*/ 515 h 735"/>
                <a:gd name="T48" fmla="*/ 488 w 536"/>
                <a:gd name="T49" fmla="*/ 562 h 735"/>
                <a:gd name="T50" fmla="*/ 518 w 536"/>
                <a:gd name="T51" fmla="*/ 595 h 7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36" h="735">
                  <a:moveTo>
                    <a:pt x="518" y="595"/>
                  </a:moveTo>
                  <a:cubicBezTo>
                    <a:pt x="485" y="623"/>
                    <a:pt x="529" y="632"/>
                    <a:pt x="463" y="639"/>
                  </a:cubicBezTo>
                  <a:cubicBezTo>
                    <a:pt x="397" y="645"/>
                    <a:pt x="396" y="685"/>
                    <a:pt x="353" y="735"/>
                  </a:cubicBezTo>
                  <a:cubicBezTo>
                    <a:pt x="336" y="723"/>
                    <a:pt x="333" y="709"/>
                    <a:pt x="318" y="711"/>
                  </a:cubicBezTo>
                  <a:cubicBezTo>
                    <a:pt x="293" y="713"/>
                    <a:pt x="263" y="711"/>
                    <a:pt x="240" y="706"/>
                  </a:cubicBezTo>
                  <a:cubicBezTo>
                    <a:pt x="217" y="701"/>
                    <a:pt x="166" y="712"/>
                    <a:pt x="191" y="684"/>
                  </a:cubicBezTo>
                  <a:cubicBezTo>
                    <a:pt x="216" y="655"/>
                    <a:pt x="67" y="658"/>
                    <a:pt x="111" y="641"/>
                  </a:cubicBezTo>
                  <a:cubicBezTo>
                    <a:pt x="100" y="631"/>
                    <a:pt x="55" y="646"/>
                    <a:pt x="90" y="609"/>
                  </a:cubicBezTo>
                  <a:cubicBezTo>
                    <a:pt x="186" y="509"/>
                    <a:pt x="73" y="566"/>
                    <a:pt x="73" y="528"/>
                  </a:cubicBezTo>
                  <a:cubicBezTo>
                    <a:pt x="73" y="491"/>
                    <a:pt x="124" y="487"/>
                    <a:pt x="90" y="480"/>
                  </a:cubicBezTo>
                  <a:cubicBezTo>
                    <a:pt x="0" y="460"/>
                    <a:pt x="17" y="445"/>
                    <a:pt x="15" y="441"/>
                  </a:cubicBezTo>
                  <a:cubicBezTo>
                    <a:pt x="18" y="438"/>
                    <a:pt x="23" y="434"/>
                    <a:pt x="29" y="431"/>
                  </a:cubicBezTo>
                  <a:cubicBezTo>
                    <a:pt x="118" y="372"/>
                    <a:pt x="84" y="350"/>
                    <a:pt x="114" y="308"/>
                  </a:cubicBezTo>
                  <a:cubicBezTo>
                    <a:pt x="157" y="249"/>
                    <a:pt x="141" y="187"/>
                    <a:pt x="268" y="210"/>
                  </a:cubicBezTo>
                  <a:cubicBezTo>
                    <a:pt x="329" y="220"/>
                    <a:pt x="380" y="195"/>
                    <a:pt x="337" y="170"/>
                  </a:cubicBezTo>
                  <a:cubicBezTo>
                    <a:pt x="273" y="134"/>
                    <a:pt x="432" y="152"/>
                    <a:pt x="397" y="106"/>
                  </a:cubicBezTo>
                  <a:cubicBezTo>
                    <a:pt x="362" y="59"/>
                    <a:pt x="427" y="83"/>
                    <a:pt x="421" y="30"/>
                  </a:cubicBezTo>
                  <a:cubicBezTo>
                    <a:pt x="417" y="0"/>
                    <a:pt x="503" y="137"/>
                    <a:pt x="515" y="69"/>
                  </a:cubicBezTo>
                  <a:cubicBezTo>
                    <a:pt x="514" y="129"/>
                    <a:pt x="472" y="145"/>
                    <a:pt x="485" y="191"/>
                  </a:cubicBezTo>
                  <a:cubicBezTo>
                    <a:pt x="499" y="240"/>
                    <a:pt x="472" y="239"/>
                    <a:pt x="462" y="253"/>
                  </a:cubicBezTo>
                  <a:cubicBezTo>
                    <a:pt x="446" y="275"/>
                    <a:pt x="536" y="240"/>
                    <a:pt x="497" y="329"/>
                  </a:cubicBezTo>
                  <a:cubicBezTo>
                    <a:pt x="472" y="385"/>
                    <a:pt x="532" y="440"/>
                    <a:pt x="483" y="435"/>
                  </a:cubicBezTo>
                  <a:cubicBezTo>
                    <a:pt x="407" y="426"/>
                    <a:pt x="413" y="448"/>
                    <a:pt x="399" y="474"/>
                  </a:cubicBezTo>
                  <a:cubicBezTo>
                    <a:pt x="386" y="500"/>
                    <a:pt x="373" y="522"/>
                    <a:pt x="407" y="515"/>
                  </a:cubicBezTo>
                  <a:cubicBezTo>
                    <a:pt x="434" y="509"/>
                    <a:pt x="452" y="518"/>
                    <a:pt x="488" y="562"/>
                  </a:cubicBezTo>
                  <a:cubicBezTo>
                    <a:pt x="498" y="573"/>
                    <a:pt x="515" y="568"/>
                    <a:pt x="518" y="595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8246" name="Freeform 113"/>
            <p:cNvSpPr>
              <a:spLocks/>
            </p:cNvSpPr>
            <p:nvPr userDrawn="1"/>
          </p:nvSpPr>
          <p:spPr bwMode="auto">
            <a:xfrm>
              <a:off x="5694285" y="2183260"/>
              <a:ext cx="333770" cy="650635"/>
            </a:xfrm>
            <a:custGeom>
              <a:avLst/>
              <a:gdLst>
                <a:gd name="T0" fmla="*/ 593 w 1170"/>
                <a:gd name="T1" fmla="*/ 2023 h 2281"/>
                <a:gd name="T2" fmla="*/ 667 w 1170"/>
                <a:gd name="T3" fmla="*/ 2069 h 2281"/>
                <a:gd name="T4" fmla="*/ 654 w 1170"/>
                <a:gd name="T5" fmla="*/ 2265 h 2281"/>
                <a:gd name="T6" fmla="*/ 674 w 1170"/>
                <a:gd name="T7" fmla="*/ 2276 h 2281"/>
                <a:gd name="T8" fmla="*/ 716 w 1170"/>
                <a:gd name="T9" fmla="*/ 2253 h 2281"/>
                <a:gd name="T10" fmla="*/ 778 w 1170"/>
                <a:gd name="T11" fmla="*/ 2207 h 2281"/>
                <a:gd name="T12" fmla="*/ 810 w 1170"/>
                <a:gd name="T13" fmla="*/ 2189 h 2281"/>
                <a:gd name="T14" fmla="*/ 808 w 1170"/>
                <a:gd name="T15" fmla="*/ 2131 h 2281"/>
                <a:gd name="T16" fmla="*/ 810 w 1170"/>
                <a:gd name="T17" fmla="*/ 2094 h 2281"/>
                <a:gd name="T18" fmla="*/ 859 w 1170"/>
                <a:gd name="T19" fmla="*/ 2147 h 2281"/>
                <a:gd name="T20" fmla="*/ 879 w 1170"/>
                <a:gd name="T21" fmla="*/ 2069 h 2281"/>
                <a:gd name="T22" fmla="*/ 879 w 1170"/>
                <a:gd name="T23" fmla="*/ 2035 h 2281"/>
                <a:gd name="T24" fmla="*/ 997 w 1170"/>
                <a:gd name="T25" fmla="*/ 1959 h 2281"/>
                <a:gd name="T26" fmla="*/ 1036 w 1170"/>
                <a:gd name="T27" fmla="*/ 1931 h 2281"/>
                <a:gd name="T28" fmla="*/ 1089 w 1170"/>
                <a:gd name="T29" fmla="*/ 1855 h 2281"/>
                <a:gd name="T30" fmla="*/ 1138 w 1170"/>
                <a:gd name="T31" fmla="*/ 1811 h 2281"/>
                <a:gd name="T32" fmla="*/ 1138 w 1170"/>
                <a:gd name="T33" fmla="*/ 1744 h 2281"/>
                <a:gd name="T34" fmla="*/ 1131 w 1170"/>
                <a:gd name="T35" fmla="*/ 1724 h 2281"/>
                <a:gd name="T36" fmla="*/ 1135 w 1170"/>
                <a:gd name="T37" fmla="*/ 1636 h 2281"/>
                <a:gd name="T38" fmla="*/ 1128 w 1170"/>
                <a:gd name="T39" fmla="*/ 1595 h 2281"/>
                <a:gd name="T40" fmla="*/ 1119 w 1170"/>
                <a:gd name="T41" fmla="*/ 1517 h 2281"/>
                <a:gd name="T42" fmla="*/ 1103 w 1170"/>
                <a:gd name="T43" fmla="*/ 1450 h 2281"/>
                <a:gd name="T44" fmla="*/ 1027 w 1170"/>
                <a:gd name="T45" fmla="*/ 1254 h 2281"/>
                <a:gd name="T46" fmla="*/ 1002 w 1170"/>
                <a:gd name="T47" fmla="*/ 1201 h 2281"/>
                <a:gd name="T48" fmla="*/ 944 w 1170"/>
                <a:gd name="T49" fmla="*/ 1158 h 2281"/>
                <a:gd name="T50" fmla="*/ 796 w 1170"/>
                <a:gd name="T51" fmla="*/ 1008 h 2281"/>
                <a:gd name="T52" fmla="*/ 642 w 1170"/>
                <a:gd name="T53" fmla="*/ 798 h 2281"/>
                <a:gd name="T54" fmla="*/ 564 w 1170"/>
                <a:gd name="T55" fmla="*/ 699 h 2281"/>
                <a:gd name="T56" fmla="*/ 541 w 1170"/>
                <a:gd name="T57" fmla="*/ 566 h 2281"/>
                <a:gd name="T58" fmla="*/ 630 w 1170"/>
                <a:gd name="T59" fmla="*/ 435 h 2281"/>
                <a:gd name="T60" fmla="*/ 681 w 1170"/>
                <a:gd name="T61" fmla="*/ 377 h 2281"/>
                <a:gd name="T62" fmla="*/ 725 w 1170"/>
                <a:gd name="T63" fmla="*/ 295 h 2281"/>
                <a:gd name="T64" fmla="*/ 725 w 1170"/>
                <a:gd name="T65" fmla="*/ 289 h 2281"/>
                <a:gd name="T66" fmla="*/ 613 w 1170"/>
                <a:gd name="T67" fmla="*/ 239 h 2281"/>
                <a:gd name="T68" fmla="*/ 574 w 1170"/>
                <a:gd name="T69" fmla="*/ 221 h 2281"/>
                <a:gd name="T70" fmla="*/ 583 w 1170"/>
                <a:gd name="T71" fmla="*/ 168 h 2281"/>
                <a:gd name="T72" fmla="*/ 542 w 1170"/>
                <a:gd name="T73" fmla="*/ 108 h 2281"/>
                <a:gd name="T74" fmla="*/ 426 w 1170"/>
                <a:gd name="T75" fmla="*/ 30 h 2281"/>
                <a:gd name="T76" fmla="*/ 341 w 1170"/>
                <a:gd name="T77" fmla="*/ 87 h 2281"/>
                <a:gd name="T78" fmla="*/ 286 w 1170"/>
                <a:gd name="T79" fmla="*/ 133 h 2281"/>
                <a:gd name="T80" fmla="*/ 212 w 1170"/>
                <a:gd name="T81" fmla="*/ 131 h 2281"/>
                <a:gd name="T82" fmla="*/ 131 w 1170"/>
                <a:gd name="T83" fmla="*/ 101 h 2281"/>
                <a:gd name="T84" fmla="*/ 129 w 1170"/>
                <a:gd name="T85" fmla="*/ 177 h 2281"/>
                <a:gd name="T86" fmla="*/ 55 w 1170"/>
                <a:gd name="T87" fmla="*/ 137 h 2281"/>
                <a:gd name="T88" fmla="*/ 0 w 1170"/>
                <a:gd name="T89" fmla="*/ 146 h 2281"/>
                <a:gd name="T90" fmla="*/ 146 w 1170"/>
                <a:gd name="T91" fmla="*/ 331 h 2281"/>
                <a:gd name="T92" fmla="*/ 278 w 1170"/>
                <a:gd name="T93" fmla="*/ 407 h 2281"/>
                <a:gd name="T94" fmla="*/ 437 w 1170"/>
                <a:gd name="T95" fmla="*/ 439 h 2281"/>
                <a:gd name="T96" fmla="*/ 485 w 1170"/>
                <a:gd name="T97" fmla="*/ 506 h 2281"/>
                <a:gd name="T98" fmla="*/ 416 w 1170"/>
                <a:gd name="T99" fmla="*/ 568 h 2281"/>
                <a:gd name="T100" fmla="*/ 395 w 1170"/>
                <a:gd name="T101" fmla="*/ 658 h 2281"/>
                <a:gd name="T102" fmla="*/ 527 w 1170"/>
                <a:gd name="T103" fmla="*/ 745 h 2281"/>
                <a:gd name="T104" fmla="*/ 619 w 1170"/>
                <a:gd name="T105" fmla="*/ 904 h 2281"/>
                <a:gd name="T106" fmla="*/ 776 w 1170"/>
                <a:gd name="T107" fmla="*/ 1100 h 2281"/>
                <a:gd name="T108" fmla="*/ 900 w 1170"/>
                <a:gd name="T109" fmla="*/ 1259 h 2281"/>
                <a:gd name="T110" fmla="*/ 983 w 1170"/>
                <a:gd name="T111" fmla="*/ 1459 h 2281"/>
                <a:gd name="T112" fmla="*/ 953 w 1170"/>
                <a:gd name="T113" fmla="*/ 1692 h 2281"/>
                <a:gd name="T114" fmla="*/ 919 w 1170"/>
                <a:gd name="T115" fmla="*/ 1781 h 2281"/>
                <a:gd name="T116" fmla="*/ 831 w 1170"/>
                <a:gd name="T117" fmla="*/ 1830 h 2281"/>
                <a:gd name="T118" fmla="*/ 734 w 1170"/>
                <a:gd name="T119" fmla="*/ 1878 h 2281"/>
                <a:gd name="T120" fmla="*/ 794 w 1170"/>
                <a:gd name="T121" fmla="*/ 1975 h 2281"/>
                <a:gd name="T122" fmla="*/ 706 w 1170"/>
                <a:gd name="T123" fmla="*/ 1954 h 2281"/>
                <a:gd name="T124" fmla="*/ 593 w 1170"/>
                <a:gd name="T125" fmla="*/ 2023 h 2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170" h="2281">
                  <a:moveTo>
                    <a:pt x="593" y="2023"/>
                  </a:moveTo>
                  <a:cubicBezTo>
                    <a:pt x="637" y="2046"/>
                    <a:pt x="625" y="2066"/>
                    <a:pt x="667" y="2069"/>
                  </a:cubicBezTo>
                  <a:cubicBezTo>
                    <a:pt x="601" y="2235"/>
                    <a:pt x="674" y="2258"/>
                    <a:pt x="654" y="2265"/>
                  </a:cubicBezTo>
                  <a:cubicBezTo>
                    <a:pt x="633" y="2272"/>
                    <a:pt x="637" y="2281"/>
                    <a:pt x="674" y="2276"/>
                  </a:cubicBezTo>
                  <a:cubicBezTo>
                    <a:pt x="711" y="2272"/>
                    <a:pt x="690" y="2255"/>
                    <a:pt x="716" y="2253"/>
                  </a:cubicBezTo>
                  <a:cubicBezTo>
                    <a:pt x="741" y="2251"/>
                    <a:pt x="713" y="2211"/>
                    <a:pt x="778" y="2207"/>
                  </a:cubicBezTo>
                  <a:cubicBezTo>
                    <a:pt x="822" y="2205"/>
                    <a:pt x="776" y="2191"/>
                    <a:pt x="810" y="2189"/>
                  </a:cubicBezTo>
                  <a:cubicBezTo>
                    <a:pt x="845" y="2186"/>
                    <a:pt x="838" y="2161"/>
                    <a:pt x="808" y="2131"/>
                  </a:cubicBezTo>
                  <a:cubicBezTo>
                    <a:pt x="778" y="2101"/>
                    <a:pt x="803" y="2062"/>
                    <a:pt x="810" y="2094"/>
                  </a:cubicBezTo>
                  <a:cubicBezTo>
                    <a:pt x="817" y="2127"/>
                    <a:pt x="843" y="2161"/>
                    <a:pt x="859" y="2147"/>
                  </a:cubicBezTo>
                  <a:cubicBezTo>
                    <a:pt x="875" y="2134"/>
                    <a:pt x="854" y="2085"/>
                    <a:pt x="879" y="2069"/>
                  </a:cubicBezTo>
                  <a:cubicBezTo>
                    <a:pt x="905" y="2053"/>
                    <a:pt x="854" y="2032"/>
                    <a:pt x="879" y="2035"/>
                  </a:cubicBezTo>
                  <a:cubicBezTo>
                    <a:pt x="905" y="2037"/>
                    <a:pt x="985" y="1972"/>
                    <a:pt x="997" y="1959"/>
                  </a:cubicBezTo>
                  <a:cubicBezTo>
                    <a:pt x="1008" y="1945"/>
                    <a:pt x="1006" y="1959"/>
                    <a:pt x="1036" y="1931"/>
                  </a:cubicBezTo>
                  <a:cubicBezTo>
                    <a:pt x="1066" y="1903"/>
                    <a:pt x="1085" y="1901"/>
                    <a:pt x="1089" y="1855"/>
                  </a:cubicBezTo>
                  <a:cubicBezTo>
                    <a:pt x="1097" y="1772"/>
                    <a:pt x="1144" y="1870"/>
                    <a:pt x="1138" y="1811"/>
                  </a:cubicBezTo>
                  <a:cubicBezTo>
                    <a:pt x="1133" y="1768"/>
                    <a:pt x="1170" y="1735"/>
                    <a:pt x="1138" y="1744"/>
                  </a:cubicBezTo>
                  <a:cubicBezTo>
                    <a:pt x="1105" y="1754"/>
                    <a:pt x="1116" y="1752"/>
                    <a:pt x="1131" y="1724"/>
                  </a:cubicBezTo>
                  <a:cubicBezTo>
                    <a:pt x="1154" y="1678"/>
                    <a:pt x="1103" y="1632"/>
                    <a:pt x="1135" y="1636"/>
                  </a:cubicBezTo>
                  <a:cubicBezTo>
                    <a:pt x="1167" y="1641"/>
                    <a:pt x="1158" y="1627"/>
                    <a:pt x="1128" y="1595"/>
                  </a:cubicBezTo>
                  <a:cubicBezTo>
                    <a:pt x="1098" y="1563"/>
                    <a:pt x="1165" y="1558"/>
                    <a:pt x="1119" y="1517"/>
                  </a:cubicBezTo>
                  <a:cubicBezTo>
                    <a:pt x="1073" y="1475"/>
                    <a:pt x="1135" y="1491"/>
                    <a:pt x="1103" y="1450"/>
                  </a:cubicBezTo>
                  <a:cubicBezTo>
                    <a:pt x="1085" y="1427"/>
                    <a:pt x="1110" y="1374"/>
                    <a:pt x="1027" y="1254"/>
                  </a:cubicBezTo>
                  <a:cubicBezTo>
                    <a:pt x="1005" y="1222"/>
                    <a:pt x="1015" y="1190"/>
                    <a:pt x="1002" y="1201"/>
                  </a:cubicBezTo>
                  <a:cubicBezTo>
                    <a:pt x="988" y="1213"/>
                    <a:pt x="983" y="1211"/>
                    <a:pt x="944" y="1158"/>
                  </a:cubicBezTo>
                  <a:cubicBezTo>
                    <a:pt x="905" y="1105"/>
                    <a:pt x="854" y="1095"/>
                    <a:pt x="796" y="1008"/>
                  </a:cubicBezTo>
                  <a:cubicBezTo>
                    <a:pt x="739" y="920"/>
                    <a:pt x="630" y="865"/>
                    <a:pt x="642" y="798"/>
                  </a:cubicBezTo>
                  <a:cubicBezTo>
                    <a:pt x="654" y="732"/>
                    <a:pt x="621" y="796"/>
                    <a:pt x="564" y="699"/>
                  </a:cubicBezTo>
                  <a:cubicBezTo>
                    <a:pt x="506" y="603"/>
                    <a:pt x="511" y="633"/>
                    <a:pt x="541" y="566"/>
                  </a:cubicBezTo>
                  <a:cubicBezTo>
                    <a:pt x="591" y="453"/>
                    <a:pt x="635" y="504"/>
                    <a:pt x="630" y="435"/>
                  </a:cubicBezTo>
                  <a:cubicBezTo>
                    <a:pt x="626" y="366"/>
                    <a:pt x="690" y="416"/>
                    <a:pt x="681" y="377"/>
                  </a:cubicBezTo>
                  <a:cubicBezTo>
                    <a:pt x="672" y="338"/>
                    <a:pt x="697" y="402"/>
                    <a:pt x="725" y="295"/>
                  </a:cubicBezTo>
                  <a:cubicBezTo>
                    <a:pt x="725" y="289"/>
                    <a:pt x="725" y="289"/>
                    <a:pt x="725" y="289"/>
                  </a:cubicBezTo>
                  <a:cubicBezTo>
                    <a:pt x="656" y="300"/>
                    <a:pt x="644" y="221"/>
                    <a:pt x="613" y="239"/>
                  </a:cubicBezTo>
                  <a:cubicBezTo>
                    <a:pt x="579" y="260"/>
                    <a:pt x="599" y="248"/>
                    <a:pt x="574" y="221"/>
                  </a:cubicBezTo>
                  <a:cubicBezTo>
                    <a:pt x="549" y="193"/>
                    <a:pt x="525" y="200"/>
                    <a:pt x="583" y="168"/>
                  </a:cubicBezTo>
                  <a:cubicBezTo>
                    <a:pt x="641" y="135"/>
                    <a:pt x="627" y="115"/>
                    <a:pt x="542" y="108"/>
                  </a:cubicBezTo>
                  <a:cubicBezTo>
                    <a:pt x="410" y="96"/>
                    <a:pt x="489" y="0"/>
                    <a:pt x="426" y="30"/>
                  </a:cubicBezTo>
                  <a:cubicBezTo>
                    <a:pt x="387" y="48"/>
                    <a:pt x="333" y="62"/>
                    <a:pt x="341" y="87"/>
                  </a:cubicBezTo>
                  <a:cubicBezTo>
                    <a:pt x="366" y="165"/>
                    <a:pt x="329" y="96"/>
                    <a:pt x="286" y="133"/>
                  </a:cubicBezTo>
                  <a:cubicBezTo>
                    <a:pt x="242" y="170"/>
                    <a:pt x="270" y="101"/>
                    <a:pt x="212" y="131"/>
                  </a:cubicBezTo>
                  <a:cubicBezTo>
                    <a:pt x="154" y="161"/>
                    <a:pt x="166" y="71"/>
                    <a:pt x="131" y="101"/>
                  </a:cubicBezTo>
                  <a:cubicBezTo>
                    <a:pt x="97" y="131"/>
                    <a:pt x="144" y="167"/>
                    <a:pt x="129" y="177"/>
                  </a:cubicBezTo>
                  <a:cubicBezTo>
                    <a:pt x="104" y="193"/>
                    <a:pt x="95" y="128"/>
                    <a:pt x="55" y="137"/>
                  </a:cubicBezTo>
                  <a:cubicBezTo>
                    <a:pt x="40" y="141"/>
                    <a:pt x="21" y="143"/>
                    <a:pt x="0" y="146"/>
                  </a:cubicBezTo>
                  <a:cubicBezTo>
                    <a:pt x="56" y="287"/>
                    <a:pt x="163" y="281"/>
                    <a:pt x="146" y="331"/>
                  </a:cubicBezTo>
                  <a:cubicBezTo>
                    <a:pt x="130" y="382"/>
                    <a:pt x="197" y="393"/>
                    <a:pt x="278" y="407"/>
                  </a:cubicBezTo>
                  <a:cubicBezTo>
                    <a:pt x="358" y="421"/>
                    <a:pt x="407" y="398"/>
                    <a:pt x="437" y="439"/>
                  </a:cubicBezTo>
                  <a:cubicBezTo>
                    <a:pt x="467" y="481"/>
                    <a:pt x="471" y="497"/>
                    <a:pt x="485" y="506"/>
                  </a:cubicBezTo>
                  <a:cubicBezTo>
                    <a:pt x="462" y="580"/>
                    <a:pt x="455" y="577"/>
                    <a:pt x="416" y="568"/>
                  </a:cubicBezTo>
                  <a:cubicBezTo>
                    <a:pt x="377" y="559"/>
                    <a:pt x="275" y="612"/>
                    <a:pt x="395" y="658"/>
                  </a:cubicBezTo>
                  <a:cubicBezTo>
                    <a:pt x="557" y="720"/>
                    <a:pt x="481" y="729"/>
                    <a:pt x="527" y="745"/>
                  </a:cubicBezTo>
                  <a:cubicBezTo>
                    <a:pt x="554" y="755"/>
                    <a:pt x="527" y="864"/>
                    <a:pt x="619" y="904"/>
                  </a:cubicBezTo>
                  <a:cubicBezTo>
                    <a:pt x="723" y="950"/>
                    <a:pt x="626" y="1063"/>
                    <a:pt x="776" y="1100"/>
                  </a:cubicBezTo>
                  <a:cubicBezTo>
                    <a:pt x="946" y="1142"/>
                    <a:pt x="875" y="1217"/>
                    <a:pt x="900" y="1259"/>
                  </a:cubicBezTo>
                  <a:cubicBezTo>
                    <a:pt x="922" y="1295"/>
                    <a:pt x="983" y="1412"/>
                    <a:pt x="983" y="1459"/>
                  </a:cubicBezTo>
                  <a:cubicBezTo>
                    <a:pt x="983" y="1505"/>
                    <a:pt x="902" y="1636"/>
                    <a:pt x="953" y="1692"/>
                  </a:cubicBezTo>
                  <a:cubicBezTo>
                    <a:pt x="1004" y="1747"/>
                    <a:pt x="967" y="1802"/>
                    <a:pt x="919" y="1781"/>
                  </a:cubicBezTo>
                  <a:cubicBezTo>
                    <a:pt x="870" y="1761"/>
                    <a:pt x="885" y="1773"/>
                    <a:pt x="831" y="1830"/>
                  </a:cubicBezTo>
                  <a:cubicBezTo>
                    <a:pt x="760" y="1906"/>
                    <a:pt x="755" y="1857"/>
                    <a:pt x="734" y="1878"/>
                  </a:cubicBezTo>
                  <a:cubicBezTo>
                    <a:pt x="713" y="1899"/>
                    <a:pt x="819" y="1956"/>
                    <a:pt x="794" y="1975"/>
                  </a:cubicBezTo>
                  <a:cubicBezTo>
                    <a:pt x="766" y="1995"/>
                    <a:pt x="758" y="1919"/>
                    <a:pt x="706" y="1954"/>
                  </a:cubicBezTo>
                  <a:cubicBezTo>
                    <a:pt x="621" y="2012"/>
                    <a:pt x="614" y="1988"/>
                    <a:pt x="593" y="2023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8247" name="Freeform 114"/>
            <p:cNvSpPr>
              <a:spLocks/>
            </p:cNvSpPr>
            <p:nvPr userDrawn="1"/>
          </p:nvSpPr>
          <p:spPr bwMode="auto">
            <a:xfrm>
              <a:off x="5728822" y="2927360"/>
              <a:ext cx="166281" cy="242479"/>
            </a:xfrm>
            <a:custGeom>
              <a:avLst/>
              <a:gdLst>
                <a:gd name="T0" fmla="*/ 0 w 583"/>
                <a:gd name="T1" fmla="*/ 32 h 850"/>
                <a:gd name="T2" fmla="*/ 51 w 583"/>
                <a:gd name="T3" fmla="*/ 206 h 850"/>
                <a:gd name="T4" fmla="*/ 65 w 583"/>
                <a:gd name="T5" fmla="*/ 270 h 850"/>
                <a:gd name="T6" fmla="*/ 111 w 583"/>
                <a:gd name="T7" fmla="*/ 381 h 850"/>
                <a:gd name="T8" fmla="*/ 129 w 583"/>
                <a:gd name="T9" fmla="*/ 473 h 850"/>
                <a:gd name="T10" fmla="*/ 189 w 583"/>
                <a:gd name="T11" fmla="*/ 595 h 850"/>
                <a:gd name="T12" fmla="*/ 251 w 583"/>
                <a:gd name="T13" fmla="*/ 657 h 850"/>
                <a:gd name="T14" fmla="*/ 350 w 583"/>
                <a:gd name="T15" fmla="*/ 733 h 850"/>
                <a:gd name="T16" fmla="*/ 450 w 583"/>
                <a:gd name="T17" fmla="*/ 820 h 850"/>
                <a:gd name="T18" fmla="*/ 493 w 583"/>
                <a:gd name="T19" fmla="*/ 813 h 850"/>
                <a:gd name="T20" fmla="*/ 503 w 583"/>
                <a:gd name="T21" fmla="*/ 719 h 850"/>
                <a:gd name="T22" fmla="*/ 426 w 583"/>
                <a:gd name="T23" fmla="*/ 574 h 850"/>
                <a:gd name="T24" fmla="*/ 387 w 583"/>
                <a:gd name="T25" fmla="*/ 445 h 850"/>
                <a:gd name="T26" fmla="*/ 436 w 583"/>
                <a:gd name="T27" fmla="*/ 293 h 850"/>
                <a:gd name="T28" fmla="*/ 300 w 583"/>
                <a:gd name="T29" fmla="*/ 123 h 850"/>
                <a:gd name="T30" fmla="*/ 218 w 583"/>
                <a:gd name="T31" fmla="*/ 30 h 850"/>
                <a:gd name="T32" fmla="*/ 141 w 583"/>
                <a:gd name="T33" fmla="*/ 86 h 850"/>
                <a:gd name="T34" fmla="*/ 0 w 583"/>
                <a:gd name="T35" fmla="*/ 32 h 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83" h="850">
                  <a:moveTo>
                    <a:pt x="0" y="32"/>
                  </a:moveTo>
                  <a:cubicBezTo>
                    <a:pt x="67" y="145"/>
                    <a:pt x="30" y="181"/>
                    <a:pt x="51" y="206"/>
                  </a:cubicBezTo>
                  <a:cubicBezTo>
                    <a:pt x="72" y="231"/>
                    <a:pt x="37" y="234"/>
                    <a:pt x="65" y="270"/>
                  </a:cubicBezTo>
                  <a:cubicBezTo>
                    <a:pt x="92" y="307"/>
                    <a:pt x="72" y="365"/>
                    <a:pt x="111" y="381"/>
                  </a:cubicBezTo>
                  <a:cubicBezTo>
                    <a:pt x="150" y="397"/>
                    <a:pt x="62" y="402"/>
                    <a:pt x="129" y="473"/>
                  </a:cubicBezTo>
                  <a:cubicBezTo>
                    <a:pt x="213" y="562"/>
                    <a:pt x="93" y="546"/>
                    <a:pt x="189" y="595"/>
                  </a:cubicBezTo>
                  <a:cubicBezTo>
                    <a:pt x="239" y="620"/>
                    <a:pt x="194" y="629"/>
                    <a:pt x="251" y="657"/>
                  </a:cubicBezTo>
                  <a:cubicBezTo>
                    <a:pt x="351" y="705"/>
                    <a:pt x="291" y="705"/>
                    <a:pt x="350" y="733"/>
                  </a:cubicBezTo>
                  <a:cubicBezTo>
                    <a:pt x="410" y="761"/>
                    <a:pt x="431" y="791"/>
                    <a:pt x="450" y="820"/>
                  </a:cubicBezTo>
                  <a:cubicBezTo>
                    <a:pt x="468" y="850"/>
                    <a:pt x="456" y="781"/>
                    <a:pt x="493" y="813"/>
                  </a:cubicBezTo>
                  <a:cubicBezTo>
                    <a:pt x="530" y="846"/>
                    <a:pt x="583" y="816"/>
                    <a:pt x="503" y="719"/>
                  </a:cubicBezTo>
                  <a:cubicBezTo>
                    <a:pt x="422" y="622"/>
                    <a:pt x="484" y="643"/>
                    <a:pt x="426" y="574"/>
                  </a:cubicBezTo>
                  <a:cubicBezTo>
                    <a:pt x="369" y="505"/>
                    <a:pt x="443" y="505"/>
                    <a:pt x="387" y="445"/>
                  </a:cubicBezTo>
                  <a:cubicBezTo>
                    <a:pt x="357" y="413"/>
                    <a:pt x="459" y="434"/>
                    <a:pt x="436" y="293"/>
                  </a:cubicBezTo>
                  <a:cubicBezTo>
                    <a:pt x="417" y="181"/>
                    <a:pt x="300" y="151"/>
                    <a:pt x="300" y="123"/>
                  </a:cubicBezTo>
                  <a:cubicBezTo>
                    <a:pt x="300" y="95"/>
                    <a:pt x="256" y="95"/>
                    <a:pt x="218" y="30"/>
                  </a:cubicBezTo>
                  <a:cubicBezTo>
                    <a:pt x="162" y="41"/>
                    <a:pt x="207" y="86"/>
                    <a:pt x="141" y="86"/>
                  </a:cubicBezTo>
                  <a:cubicBezTo>
                    <a:pt x="97" y="86"/>
                    <a:pt x="74" y="0"/>
                    <a:pt x="0" y="32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8248" name="Freeform 115"/>
            <p:cNvSpPr>
              <a:spLocks/>
            </p:cNvSpPr>
            <p:nvPr userDrawn="1"/>
          </p:nvSpPr>
          <p:spPr bwMode="auto">
            <a:xfrm>
              <a:off x="5584156" y="2314764"/>
              <a:ext cx="312397" cy="637231"/>
            </a:xfrm>
            <a:custGeom>
              <a:avLst/>
              <a:gdLst>
                <a:gd name="T0" fmla="*/ 725 w 1095"/>
                <a:gd name="T1" fmla="*/ 2178 h 2234"/>
                <a:gd name="T2" fmla="*/ 572 w 1095"/>
                <a:gd name="T3" fmla="*/ 1986 h 2234"/>
                <a:gd name="T4" fmla="*/ 486 w 1095"/>
                <a:gd name="T5" fmla="*/ 1806 h 2234"/>
                <a:gd name="T6" fmla="*/ 401 w 1095"/>
                <a:gd name="T7" fmla="*/ 1742 h 2234"/>
                <a:gd name="T8" fmla="*/ 383 w 1095"/>
                <a:gd name="T9" fmla="*/ 1525 h 2234"/>
                <a:gd name="T10" fmla="*/ 412 w 1095"/>
                <a:gd name="T11" fmla="*/ 1376 h 2234"/>
                <a:gd name="T12" fmla="*/ 410 w 1095"/>
                <a:gd name="T13" fmla="*/ 1148 h 2234"/>
                <a:gd name="T14" fmla="*/ 410 w 1095"/>
                <a:gd name="T15" fmla="*/ 1000 h 2234"/>
                <a:gd name="T16" fmla="*/ 457 w 1095"/>
                <a:gd name="T17" fmla="*/ 984 h 2234"/>
                <a:gd name="T18" fmla="*/ 521 w 1095"/>
                <a:gd name="T19" fmla="*/ 1051 h 2234"/>
                <a:gd name="T20" fmla="*/ 549 w 1095"/>
                <a:gd name="T21" fmla="*/ 1136 h 2234"/>
                <a:gd name="T22" fmla="*/ 615 w 1095"/>
                <a:gd name="T23" fmla="*/ 1155 h 2234"/>
                <a:gd name="T24" fmla="*/ 687 w 1095"/>
                <a:gd name="T25" fmla="*/ 1270 h 2234"/>
                <a:gd name="T26" fmla="*/ 728 w 1095"/>
                <a:gd name="T27" fmla="*/ 1267 h 2234"/>
                <a:gd name="T28" fmla="*/ 747 w 1095"/>
                <a:gd name="T29" fmla="*/ 1311 h 2234"/>
                <a:gd name="T30" fmla="*/ 799 w 1095"/>
                <a:gd name="T31" fmla="*/ 1406 h 2234"/>
                <a:gd name="T32" fmla="*/ 705 w 1095"/>
                <a:gd name="T33" fmla="*/ 1113 h 2234"/>
                <a:gd name="T34" fmla="*/ 793 w 1095"/>
                <a:gd name="T35" fmla="*/ 973 h 2234"/>
                <a:gd name="T36" fmla="*/ 871 w 1095"/>
                <a:gd name="T37" fmla="*/ 966 h 2234"/>
                <a:gd name="T38" fmla="*/ 924 w 1095"/>
                <a:gd name="T39" fmla="*/ 966 h 2234"/>
                <a:gd name="T40" fmla="*/ 1033 w 1095"/>
                <a:gd name="T41" fmla="*/ 940 h 2234"/>
                <a:gd name="T42" fmla="*/ 1062 w 1095"/>
                <a:gd name="T43" fmla="*/ 853 h 2234"/>
                <a:gd name="T44" fmla="*/ 1044 w 1095"/>
                <a:gd name="T45" fmla="*/ 766 h 2234"/>
                <a:gd name="T46" fmla="*/ 998 w 1095"/>
                <a:gd name="T47" fmla="*/ 692 h 2234"/>
                <a:gd name="T48" fmla="*/ 878 w 1095"/>
                <a:gd name="T49" fmla="*/ 538 h 2234"/>
                <a:gd name="T50" fmla="*/ 760 w 1095"/>
                <a:gd name="T51" fmla="*/ 393 h 2234"/>
                <a:gd name="T52" fmla="*/ 542 w 1095"/>
                <a:gd name="T53" fmla="*/ 342 h 2234"/>
                <a:gd name="T54" fmla="*/ 401 w 1095"/>
                <a:gd name="T55" fmla="*/ 374 h 2234"/>
                <a:gd name="T56" fmla="*/ 445 w 1095"/>
                <a:gd name="T57" fmla="*/ 96 h 2234"/>
                <a:gd name="T58" fmla="*/ 323 w 1095"/>
                <a:gd name="T59" fmla="*/ 66 h 2234"/>
                <a:gd name="T60" fmla="*/ 288 w 1095"/>
                <a:gd name="T61" fmla="*/ 14 h 2234"/>
                <a:gd name="T62" fmla="*/ 184 w 1095"/>
                <a:gd name="T63" fmla="*/ 43 h 2234"/>
                <a:gd name="T64" fmla="*/ 83 w 1095"/>
                <a:gd name="T65" fmla="*/ 82 h 2234"/>
                <a:gd name="T66" fmla="*/ 74 w 1095"/>
                <a:gd name="T67" fmla="*/ 234 h 2234"/>
                <a:gd name="T68" fmla="*/ 16 w 1095"/>
                <a:gd name="T69" fmla="*/ 275 h 2234"/>
                <a:gd name="T70" fmla="*/ 44 w 1095"/>
                <a:gd name="T71" fmla="*/ 342 h 2234"/>
                <a:gd name="T72" fmla="*/ 141 w 1095"/>
                <a:gd name="T73" fmla="*/ 473 h 2234"/>
                <a:gd name="T74" fmla="*/ 286 w 1095"/>
                <a:gd name="T75" fmla="*/ 604 h 2234"/>
                <a:gd name="T76" fmla="*/ 226 w 1095"/>
                <a:gd name="T77" fmla="*/ 653 h 2234"/>
                <a:gd name="T78" fmla="*/ 228 w 1095"/>
                <a:gd name="T79" fmla="*/ 736 h 2234"/>
                <a:gd name="T80" fmla="*/ 219 w 1095"/>
                <a:gd name="T81" fmla="*/ 830 h 2234"/>
                <a:gd name="T82" fmla="*/ 297 w 1095"/>
                <a:gd name="T83" fmla="*/ 982 h 2234"/>
                <a:gd name="T84" fmla="*/ 369 w 1095"/>
                <a:gd name="T85" fmla="*/ 1272 h 2234"/>
                <a:gd name="T86" fmla="*/ 316 w 1095"/>
                <a:gd name="T87" fmla="*/ 1546 h 2234"/>
                <a:gd name="T88" fmla="*/ 311 w 1095"/>
                <a:gd name="T89" fmla="*/ 1640 h 2234"/>
                <a:gd name="T90" fmla="*/ 288 w 1095"/>
                <a:gd name="T91" fmla="*/ 1769 h 2234"/>
                <a:gd name="T92" fmla="*/ 260 w 1095"/>
                <a:gd name="T93" fmla="*/ 1845 h 2234"/>
                <a:gd name="T94" fmla="*/ 290 w 1095"/>
                <a:gd name="T95" fmla="*/ 1910 h 2234"/>
                <a:gd name="T96" fmla="*/ 318 w 1095"/>
                <a:gd name="T97" fmla="*/ 1884 h 2234"/>
                <a:gd name="T98" fmla="*/ 355 w 1095"/>
                <a:gd name="T99" fmla="*/ 1930 h 2234"/>
                <a:gd name="T100" fmla="*/ 376 w 1095"/>
                <a:gd name="T101" fmla="*/ 1997 h 2234"/>
                <a:gd name="T102" fmla="*/ 385 w 1095"/>
                <a:gd name="T103" fmla="*/ 1965 h 2234"/>
                <a:gd name="T104" fmla="*/ 442 w 1095"/>
                <a:gd name="T105" fmla="*/ 2052 h 2234"/>
                <a:gd name="T106" fmla="*/ 507 w 1095"/>
                <a:gd name="T107" fmla="*/ 2180 h 2234"/>
                <a:gd name="T108" fmla="*/ 648 w 1095"/>
                <a:gd name="T109" fmla="*/ 2234 h 2234"/>
                <a:gd name="T110" fmla="*/ 725 w 1095"/>
                <a:gd name="T111" fmla="*/ 2178 h 2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095" h="2234">
                  <a:moveTo>
                    <a:pt x="725" y="2178"/>
                  </a:moveTo>
                  <a:cubicBezTo>
                    <a:pt x="650" y="1992"/>
                    <a:pt x="612" y="2179"/>
                    <a:pt x="572" y="1986"/>
                  </a:cubicBezTo>
                  <a:cubicBezTo>
                    <a:pt x="535" y="1808"/>
                    <a:pt x="507" y="1946"/>
                    <a:pt x="486" y="1806"/>
                  </a:cubicBezTo>
                  <a:cubicBezTo>
                    <a:pt x="467" y="1677"/>
                    <a:pt x="462" y="1721"/>
                    <a:pt x="401" y="1742"/>
                  </a:cubicBezTo>
                  <a:cubicBezTo>
                    <a:pt x="419" y="1686"/>
                    <a:pt x="346" y="1626"/>
                    <a:pt x="383" y="1525"/>
                  </a:cubicBezTo>
                  <a:cubicBezTo>
                    <a:pt x="419" y="1424"/>
                    <a:pt x="352" y="1467"/>
                    <a:pt x="412" y="1376"/>
                  </a:cubicBezTo>
                  <a:cubicBezTo>
                    <a:pt x="479" y="1274"/>
                    <a:pt x="383" y="1247"/>
                    <a:pt x="410" y="1148"/>
                  </a:cubicBezTo>
                  <a:cubicBezTo>
                    <a:pt x="438" y="1049"/>
                    <a:pt x="348" y="1000"/>
                    <a:pt x="410" y="1000"/>
                  </a:cubicBezTo>
                  <a:cubicBezTo>
                    <a:pt x="472" y="1000"/>
                    <a:pt x="459" y="977"/>
                    <a:pt x="457" y="984"/>
                  </a:cubicBezTo>
                  <a:cubicBezTo>
                    <a:pt x="468" y="1046"/>
                    <a:pt x="560" y="957"/>
                    <a:pt x="521" y="1051"/>
                  </a:cubicBezTo>
                  <a:cubicBezTo>
                    <a:pt x="495" y="1115"/>
                    <a:pt x="525" y="1143"/>
                    <a:pt x="549" y="1136"/>
                  </a:cubicBezTo>
                  <a:cubicBezTo>
                    <a:pt x="572" y="1129"/>
                    <a:pt x="569" y="1164"/>
                    <a:pt x="615" y="1155"/>
                  </a:cubicBezTo>
                  <a:cubicBezTo>
                    <a:pt x="661" y="1145"/>
                    <a:pt x="643" y="1233"/>
                    <a:pt x="687" y="1270"/>
                  </a:cubicBezTo>
                  <a:cubicBezTo>
                    <a:pt x="731" y="1307"/>
                    <a:pt x="712" y="1258"/>
                    <a:pt x="728" y="1267"/>
                  </a:cubicBezTo>
                  <a:cubicBezTo>
                    <a:pt x="744" y="1277"/>
                    <a:pt x="721" y="1283"/>
                    <a:pt x="747" y="1311"/>
                  </a:cubicBezTo>
                  <a:cubicBezTo>
                    <a:pt x="772" y="1339"/>
                    <a:pt x="764" y="1376"/>
                    <a:pt x="799" y="1406"/>
                  </a:cubicBezTo>
                  <a:cubicBezTo>
                    <a:pt x="863" y="1263"/>
                    <a:pt x="657" y="1184"/>
                    <a:pt x="705" y="1113"/>
                  </a:cubicBezTo>
                  <a:cubicBezTo>
                    <a:pt x="754" y="1042"/>
                    <a:pt x="753" y="1019"/>
                    <a:pt x="793" y="973"/>
                  </a:cubicBezTo>
                  <a:cubicBezTo>
                    <a:pt x="820" y="940"/>
                    <a:pt x="845" y="985"/>
                    <a:pt x="871" y="966"/>
                  </a:cubicBezTo>
                  <a:cubicBezTo>
                    <a:pt x="897" y="947"/>
                    <a:pt x="901" y="982"/>
                    <a:pt x="924" y="966"/>
                  </a:cubicBezTo>
                  <a:cubicBezTo>
                    <a:pt x="947" y="950"/>
                    <a:pt x="947" y="995"/>
                    <a:pt x="1033" y="940"/>
                  </a:cubicBezTo>
                  <a:cubicBezTo>
                    <a:pt x="1060" y="903"/>
                    <a:pt x="1030" y="892"/>
                    <a:pt x="1062" y="853"/>
                  </a:cubicBezTo>
                  <a:cubicBezTo>
                    <a:pt x="1095" y="814"/>
                    <a:pt x="1035" y="805"/>
                    <a:pt x="1044" y="766"/>
                  </a:cubicBezTo>
                  <a:cubicBezTo>
                    <a:pt x="1053" y="726"/>
                    <a:pt x="998" y="736"/>
                    <a:pt x="998" y="692"/>
                  </a:cubicBezTo>
                  <a:cubicBezTo>
                    <a:pt x="933" y="717"/>
                    <a:pt x="857" y="602"/>
                    <a:pt x="878" y="538"/>
                  </a:cubicBezTo>
                  <a:cubicBezTo>
                    <a:pt x="899" y="473"/>
                    <a:pt x="847" y="502"/>
                    <a:pt x="760" y="393"/>
                  </a:cubicBezTo>
                  <a:cubicBezTo>
                    <a:pt x="668" y="275"/>
                    <a:pt x="611" y="443"/>
                    <a:pt x="542" y="342"/>
                  </a:cubicBezTo>
                  <a:cubicBezTo>
                    <a:pt x="486" y="260"/>
                    <a:pt x="417" y="413"/>
                    <a:pt x="401" y="374"/>
                  </a:cubicBezTo>
                  <a:cubicBezTo>
                    <a:pt x="363" y="282"/>
                    <a:pt x="452" y="117"/>
                    <a:pt x="445" y="96"/>
                  </a:cubicBezTo>
                  <a:cubicBezTo>
                    <a:pt x="426" y="43"/>
                    <a:pt x="341" y="142"/>
                    <a:pt x="323" y="66"/>
                  </a:cubicBezTo>
                  <a:cubicBezTo>
                    <a:pt x="307" y="0"/>
                    <a:pt x="311" y="72"/>
                    <a:pt x="288" y="14"/>
                  </a:cubicBezTo>
                  <a:cubicBezTo>
                    <a:pt x="191" y="15"/>
                    <a:pt x="191" y="13"/>
                    <a:pt x="184" y="43"/>
                  </a:cubicBezTo>
                  <a:cubicBezTo>
                    <a:pt x="171" y="103"/>
                    <a:pt x="120" y="28"/>
                    <a:pt x="83" y="82"/>
                  </a:cubicBezTo>
                  <a:cubicBezTo>
                    <a:pt x="32" y="156"/>
                    <a:pt x="99" y="188"/>
                    <a:pt x="74" y="234"/>
                  </a:cubicBezTo>
                  <a:cubicBezTo>
                    <a:pt x="48" y="280"/>
                    <a:pt x="32" y="248"/>
                    <a:pt x="16" y="275"/>
                  </a:cubicBezTo>
                  <a:cubicBezTo>
                    <a:pt x="0" y="303"/>
                    <a:pt x="58" y="322"/>
                    <a:pt x="44" y="342"/>
                  </a:cubicBezTo>
                  <a:cubicBezTo>
                    <a:pt x="16" y="381"/>
                    <a:pt x="97" y="397"/>
                    <a:pt x="141" y="473"/>
                  </a:cubicBezTo>
                  <a:cubicBezTo>
                    <a:pt x="184" y="549"/>
                    <a:pt x="281" y="575"/>
                    <a:pt x="286" y="604"/>
                  </a:cubicBezTo>
                  <a:cubicBezTo>
                    <a:pt x="290" y="634"/>
                    <a:pt x="230" y="600"/>
                    <a:pt x="226" y="653"/>
                  </a:cubicBezTo>
                  <a:cubicBezTo>
                    <a:pt x="221" y="706"/>
                    <a:pt x="251" y="685"/>
                    <a:pt x="228" y="736"/>
                  </a:cubicBezTo>
                  <a:cubicBezTo>
                    <a:pt x="205" y="786"/>
                    <a:pt x="251" y="805"/>
                    <a:pt x="219" y="830"/>
                  </a:cubicBezTo>
                  <a:cubicBezTo>
                    <a:pt x="177" y="862"/>
                    <a:pt x="221" y="915"/>
                    <a:pt x="297" y="982"/>
                  </a:cubicBezTo>
                  <a:cubicBezTo>
                    <a:pt x="373" y="1049"/>
                    <a:pt x="279" y="1049"/>
                    <a:pt x="369" y="1272"/>
                  </a:cubicBezTo>
                  <a:cubicBezTo>
                    <a:pt x="440" y="1448"/>
                    <a:pt x="299" y="1449"/>
                    <a:pt x="316" y="1546"/>
                  </a:cubicBezTo>
                  <a:cubicBezTo>
                    <a:pt x="328" y="1622"/>
                    <a:pt x="309" y="1594"/>
                    <a:pt x="311" y="1640"/>
                  </a:cubicBezTo>
                  <a:cubicBezTo>
                    <a:pt x="297" y="1693"/>
                    <a:pt x="230" y="1705"/>
                    <a:pt x="288" y="1769"/>
                  </a:cubicBezTo>
                  <a:cubicBezTo>
                    <a:pt x="235" y="1788"/>
                    <a:pt x="272" y="1806"/>
                    <a:pt x="260" y="1845"/>
                  </a:cubicBezTo>
                  <a:cubicBezTo>
                    <a:pt x="249" y="1884"/>
                    <a:pt x="274" y="1912"/>
                    <a:pt x="290" y="1910"/>
                  </a:cubicBezTo>
                  <a:cubicBezTo>
                    <a:pt x="307" y="1907"/>
                    <a:pt x="277" y="1866"/>
                    <a:pt x="318" y="1884"/>
                  </a:cubicBezTo>
                  <a:cubicBezTo>
                    <a:pt x="360" y="1903"/>
                    <a:pt x="311" y="1919"/>
                    <a:pt x="355" y="1930"/>
                  </a:cubicBezTo>
                  <a:cubicBezTo>
                    <a:pt x="399" y="1942"/>
                    <a:pt x="332" y="1969"/>
                    <a:pt x="376" y="1997"/>
                  </a:cubicBezTo>
                  <a:cubicBezTo>
                    <a:pt x="383" y="2002"/>
                    <a:pt x="385" y="1965"/>
                    <a:pt x="385" y="1965"/>
                  </a:cubicBezTo>
                  <a:cubicBezTo>
                    <a:pt x="415" y="1988"/>
                    <a:pt x="364" y="2025"/>
                    <a:pt x="442" y="2052"/>
                  </a:cubicBezTo>
                  <a:cubicBezTo>
                    <a:pt x="394" y="2131"/>
                    <a:pt x="447" y="2080"/>
                    <a:pt x="507" y="2180"/>
                  </a:cubicBezTo>
                  <a:cubicBezTo>
                    <a:pt x="581" y="2148"/>
                    <a:pt x="604" y="2234"/>
                    <a:pt x="648" y="2234"/>
                  </a:cubicBezTo>
                  <a:cubicBezTo>
                    <a:pt x="714" y="2234"/>
                    <a:pt x="669" y="2189"/>
                    <a:pt x="725" y="2178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8249" name="Freeform 116"/>
            <p:cNvSpPr>
              <a:spLocks/>
            </p:cNvSpPr>
            <p:nvPr userDrawn="1"/>
          </p:nvSpPr>
          <p:spPr bwMode="auto">
            <a:xfrm>
              <a:off x="5655764" y="2224800"/>
              <a:ext cx="318917" cy="374586"/>
            </a:xfrm>
            <a:custGeom>
              <a:avLst/>
              <a:gdLst>
                <a:gd name="T0" fmla="*/ 135 w 1118"/>
                <a:gd name="T1" fmla="*/ 0 h 1313"/>
                <a:gd name="T2" fmla="*/ 59 w 1118"/>
                <a:gd name="T3" fmla="*/ 45 h 1313"/>
                <a:gd name="T4" fmla="*/ 128 w 1118"/>
                <a:gd name="T5" fmla="*/ 169 h 1313"/>
                <a:gd name="T6" fmla="*/ 66 w 1118"/>
                <a:gd name="T7" fmla="*/ 197 h 1313"/>
                <a:gd name="T8" fmla="*/ 37 w 1118"/>
                <a:gd name="T9" fmla="*/ 329 h 1313"/>
                <a:gd name="T10" fmla="*/ 72 w 1118"/>
                <a:gd name="T11" fmla="*/ 381 h 1313"/>
                <a:gd name="T12" fmla="*/ 194 w 1118"/>
                <a:gd name="T13" fmla="*/ 411 h 1313"/>
                <a:gd name="T14" fmla="*/ 150 w 1118"/>
                <a:gd name="T15" fmla="*/ 689 h 1313"/>
                <a:gd name="T16" fmla="*/ 291 w 1118"/>
                <a:gd name="T17" fmla="*/ 657 h 1313"/>
                <a:gd name="T18" fmla="*/ 509 w 1118"/>
                <a:gd name="T19" fmla="*/ 708 h 1313"/>
                <a:gd name="T20" fmla="*/ 627 w 1118"/>
                <a:gd name="T21" fmla="*/ 853 h 1313"/>
                <a:gd name="T22" fmla="*/ 747 w 1118"/>
                <a:gd name="T23" fmla="*/ 1007 h 1313"/>
                <a:gd name="T24" fmla="*/ 793 w 1118"/>
                <a:gd name="T25" fmla="*/ 1081 h 1313"/>
                <a:gd name="T26" fmla="*/ 811 w 1118"/>
                <a:gd name="T27" fmla="*/ 1168 h 1313"/>
                <a:gd name="T28" fmla="*/ 782 w 1118"/>
                <a:gd name="T29" fmla="*/ 1255 h 1313"/>
                <a:gd name="T30" fmla="*/ 895 w 1118"/>
                <a:gd name="T31" fmla="*/ 1308 h 1313"/>
                <a:gd name="T32" fmla="*/ 915 w 1118"/>
                <a:gd name="T33" fmla="*/ 1182 h 1313"/>
                <a:gd name="T34" fmla="*/ 1118 w 1118"/>
                <a:gd name="T35" fmla="*/ 1313 h 1313"/>
                <a:gd name="T36" fmla="*/ 1035 w 1118"/>
                <a:gd name="T37" fmla="*/ 1113 h 1313"/>
                <a:gd name="T38" fmla="*/ 911 w 1118"/>
                <a:gd name="T39" fmla="*/ 954 h 1313"/>
                <a:gd name="T40" fmla="*/ 754 w 1118"/>
                <a:gd name="T41" fmla="*/ 758 h 1313"/>
                <a:gd name="T42" fmla="*/ 662 w 1118"/>
                <a:gd name="T43" fmla="*/ 599 h 1313"/>
                <a:gd name="T44" fmla="*/ 530 w 1118"/>
                <a:gd name="T45" fmla="*/ 512 h 1313"/>
                <a:gd name="T46" fmla="*/ 551 w 1118"/>
                <a:gd name="T47" fmla="*/ 422 h 1313"/>
                <a:gd name="T48" fmla="*/ 620 w 1118"/>
                <a:gd name="T49" fmla="*/ 360 h 1313"/>
                <a:gd name="T50" fmla="*/ 572 w 1118"/>
                <a:gd name="T51" fmla="*/ 293 h 1313"/>
                <a:gd name="T52" fmla="*/ 413 w 1118"/>
                <a:gd name="T53" fmla="*/ 261 h 1313"/>
                <a:gd name="T54" fmla="*/ 281 w 1118"/>
                <a:gd name="T55" fmla="*/ 185 h 1313"/>
                <a:gd name="T56" fmla="*/ 135 w 1118"/>
                <a:gd name="T57" fmla="*/ 0 h 1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18" h="1313">
                  <a:moveTo>
                    <a:pt x="135" y="0"/>
                  </a:moveTo>
                  <a:cubicBezTo>
                    <a:pt x="97" y="6"/>
                    <a:pt x="59" y="16"/>
                    <a:pt x="59" y="45"/>
                  </a:cubicBezTo>
                  <a:cubicBezTo>
                    <a:pt x="59" y="88"/>
                    <a:pt x="105" y="93"/>
                    <a:pt x="128" y="169"/>
                  </a:cubicBezTo>
                  <a:cubicBezTo>
                    <a:pt x="151" y="245"/>
                    <a:pt x="75" y="224"/>
                    <a:pt x="66" y="197"/>
                  </a:cubicBezTo>
                  <a:cubicBezTo>
                    <a:pt x="0" y="259"/>
                    <a:pt x="75" y="280"/>
                    <a:pt x="37" y="329"/>
                  </a:cubicBezTo>
                  <a:cubicBezTo>
                    <a:pt x="60" y="387"/>
                    <a:pt x="56" y="315"/>
                    <a:pt x="72" y="381"/>
                  </a:cubicBezTo>
                  <a:cubicBezTo>
                    <a:pt x="90" y="457"/>
                    <a:pt x="175" y="358"/>
                    <a:pt x="194" y="411"/>
                  </a:cubicBezTo>
                  <a:cubicBezTo>
                    <a:pt x="201" y="432"/>
                    <a:pt x="112" y="597"/>
                    <a:pt x="150" y="689"/>
                  </a:cubicBezTo>
                  <a:cubicBezTo>
                    <a:pt x="166" y="728"/>
                    <a:pt x="235" y="575"/>
                    <a:pt x="291" y="657"/>
                  </a:cubicBezTo>
                  <a:cubicBezTo>
                    <a:pt x="360" y="758"/>
                    <a:pt x="417" y="590"/>
                    <a:pt x="509" y="708"/>
                  </a:cubicBezTo>
                  <a:cubicBezTo>
                    <a:pt x="596" y="817"/>
                    <a:pt x="648" y="788"/>
                    <a:pt x="627" y="853"/>
                  </a:cubicBezTo>
                  <a:cubicBezTo>
                    <a:pt x="606" y="917"/>
                    <a:pt x="682" y="1032"/>
                    <a:pt x="747" y="1007"/>
                  </a:cubicBezTo>
                  <a:cubicBezTo>
                    <a:pt x="747" y="1051"/>
                    <a:pt x="802" y="1041"/>
                    <a:pt x="793" y="1081"/>
                  </a:cubicBezTo>
                  <a:cubicBezTo>
                    <a:pt x="784" y="1120"/>
                    <a:pt x="844" y="1129"/>
                    <a:pt x="811" y="1168"/>
                  </a:cubicBezTo>
                  <a:cubicBezTo>
                    <a:pt x="779" y="1207"/>
                    <a:pt x="809" y="1218"/>
                    <a:pt x="782" y="1255"/>
                  </a:cubicBezTo>
                  <a:cubicBezTo>
                    <a:pt x="913" y="1259"/>
                    <a:pt x="865" y="1307"/>
                    <a:pt x="895" y="1308"/>
                  </a:cubicBezTo>
                  <a:cubicBezTo>
                    <a:pt x="945" y="1311"/>
                    <a:pt x="876" y="1205"/>
                    <a:pt x="915" y="1182"/>
                  </a:cubicBezTo>
                  <a:cubicBezTo>
                    <a:pt x="962" y="1155"/>
                    <a:pt x="1025" y="1298"/>
                    <a:pt x="1118" y="1313"/>
                  </a:cubicBezTo>
                  <a:cubicBezTo>
                    <a:pt x="1118" y="1266"/>
                    <a:pt x="1057" y="1149"/>
                    <a:pt x="1035" y="1113"/>
                  </a:cubicBezTo>
                  <a:cubicBezTo>
                    <a:pt x="1010" y="1071"/>
                    <a:pt x="1081" y="996"/>
                    <a:pt x="911" y="954"/>
                  </a:cubicBezTo>
                  <a:cubicBezTo>
                    <a:pt x="761" y="917"/>
                    <a:pt x="858" y="804"/>
                    <a:pt x="754" y="758"/>
                  </a:cubicBezTo>
                  <a:cubicBezTo>
                    <a:pt x="662" y="718"/>
                    <a:pt x="689" y="609"/>
                    <a:pt x="662" y="599"/>
                  </a:cubicBezTo>
                  <a:cubicBezTo>
                    <a:pt x="616" y="583"/>
                    <a:pt x="692" y="574"/>
                    <a:pt x="530" y="512"/>
                  </a:cubicBezTo>
                  <a:cubicBezTo>
                    <a:pt x="410" y="466"/>
                    <a:pt x="512" y="413"/>
                    <a:pt x="551" y="422"/>
                  </a:cubicBezTo>
                  <a:cubicBezTo>
                    <a:pt x="590" y="431"/>
                    <a:pt x="597" y="434"/>
                    <a:pt x="620" y="360"/>
                  </a:cubicBezTo>
                  <a:cubicBezTo>
                    <a:pt x="606" y="351"/>
                    <a:pt x="602" y="335"/>
                    <a:pt x="572" y="293"/>
                  </a:cubicBezTo>
                  <a:cubicBezTo>
                    <a:pt x="542" y="252"/>
                    <a:pt x="493" y="275"/>
                    <a:pt x="413" y="261"/>
                  </a:cubicBezTo>
                  <a:cubicBezTo>
                    <a:pt x="332" y="247"/>
                    <a:pt x="265" y="236"/>
                    <a:pt x="281" y="185"/>
                  </a:cubicBezTo>
                  <a:cubicBezTo>
                    <a:pt x="298" y="135"/>
                    <a:pt x="191" y="141"/>
                    <a:pt x="135" y="0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8250" name="Freeform 117"/>
            <p:cNvSpPr>
              <a:spLocks/>
            </p:cNvSpPr>
            <p:nvPr userDrawn="1"/>
          </p:nvSpPr>
          <p:spPr bwMode="auto">
            <a:xfrm>
              <a:off x="5401934" y="1939091"/>
              <a:ext cx="307808" cy="843362"/>
            </a:xfrm>
            <a:custGeom>
              <a:avLst/>
              <a:gdLst>
                <a:gd name="T0" fmla="*/ 927 w 1079"/>
                <a:gd name="T1" fmla="*/ 1331 h 2957"/>
                <a:gd name="T2" fmla="*/ 823 w 1079"/>
                <a:gd name="T3" fmla="*/ 1360 h 2957"/>
                <a:gd name="T4" fmla="*/ 722 w 1079"/>
                <a:gd name="T5" fmla="*/ 1399 h 2957"/>
                <a:gd name="T6" fmla="*/ 713 w 1079"/>
                <a:gd name="T7" fmla="*/ 1551 h 2957"/>
                <a:gd name="T8" fmla="*/ 655 w 1079"/>
                <a:gd name="T9" fmla="*/ 1592 h 2957"/>
                <a:gd name="T10" fmla="*/ 683 w 1079"/>
                <a:gd name="T11" fmla="*/ 1659 h 2957"/>
                <a:gd name="T12" fmla="*/ 780 w 1079"/>
                <a:gd name="T13" fmla="*/ 1790 h 2957"/>
                <a:gd name="T14" fmla="*/ 925 w 1079"/>
                <a:gd name="T15" fmla="*/ 1921 h 2957"/>
                <a:gd name="T16" fmla="*/ 865 w 1079"/>
                <a:gd name="T17" fmla="*/ 1970 h 2957"/>
                <a:gd name="T18" fmla="*/ 867 w 1079"/>
                <a:gd name="T19" fmla="*/ 2053 h 2957"/>
                <a:gd name="T20" fmla="*/ 858 w 1079"/>
                <a:gd name="T21" fmla="*/ 2147 h 2957"/>
                <a:gd name="T22" fmla="*/ 936 w 1079"/>
                <a:gd name="T23" fmla="*/ 2299 h 2957"/>
                <a:gd name="T24" fmla="*/ 1008 w 1079"/>
                <a:gd name="T25" fmla="*/ 2589 h 2957"/>
                <a:gd name="T26" fmla="*/ 955 w 1079"/>
                <a:gd name="T27" fmla="*/ 2863 h 2957"/>
                <a:gd name="T28" fmla="*/ 950 w 1079"/>
                <a:gd name="T29" fmla="*/ 2957 h 2957"/>
                <a:gd name="T30" fmla="*/ 922 w 1079"/>
                <a:gd name="T31" fmla="*/ 2658 h 2957"/>
                <a:gd name="T32" fmla="*/ 925 w 1079"/>
                <a:gd name="T33" fmla="*/ 2536 h 2957"/>
                <a:gd name="T34" fmla="*/ 856 w 1079"/>
                <a:gd name="T35" fmla="*/ 2345 h 2957"/>
                <a:gd name="T36" fmla="*/ 808 w 1079"/>
                <a:gd name="T37" fmla="*/ 2177 h 2957"/>
                <a:gd name="T38" fmla="*/ 749 w 1079"/>
                <a:gd name="T39" fmla="*/ 1991 h 2957"/>
                <a:gd name="T40" fmla="*/ 718 w 1079"/>
                <a:gd name="T41" fmla="*/ 1900 h 2957"/>
                <a:gd name="T42" fmla="*/ 636 w 1079"/>
                <a:gd name="T43" fmla="*/ 1799 h 2957"/>
                <a:gd name="T44" fmla="*/ 627 w 1079"/>
                <a:gd name="T45" fmla="*/ 1986 h 2957"/>
                <a:gd name="T46" fmla="*/ 544 w 1079"/>
                <a:gd name="T47" fmla="*/ 2053 h 2957"/>
                <a:gd name="T48" fmla="*/ 478 w 1079"/>
                <a:gd name="T49" fmla="*/ 2057 h 2957"/>
                <a:gd name="T50" fmla="*/ 397 w 1079"/>
                <a:gd name="T51" fmla="*/ 2048 h 2957"/>
                <a:gd name="T52" fmla="*/ 344 w 1079"/>
                <a:gd name="T53" fmla="*/ 2046 h 2957"/>
                <a:gd name="T54" fmla="*/ 349 w 1079"/>
                <a:gd name="T55" fmla="*/ 1714 h 2957"/>
                <a:gd name="T56" fmla="*/ 189 w 1079"/>
                <a:gd name="T57" fmla="*/ 1424 h 2957"/>
                <a:gd name="T58" fmla="*/ 93 w 1079"/>
                <a:gd name="T59" fmla="*/ 1341 h 2957"/>
                <a:gd name="T60" fmla="*/ 0 w 1079"/>
                <a:gd name="T61" fmla="*/ 1249 h 2957"/>
                <a:gd name="T62" fmla="*/ 37 w 1079"/>
                <a:gd name="T63" fmla="*/ 1171 h 2957"/>
                <a:gd name="T64" fmla="*/ 60 w 1079"/>
                <a:gd name="T65" fmla="*/ 1084 h 2957"/>
                <a:gd name="T66" fmla="*/ 115 w 1079"/>
                <a:gd name="T67" fmla="*/ 927 h 2957"/>
                <a:gd name="T68" fmla="*/ 184 w 1079"/>
                <a:gd name="T69" fmla="*/ 816 h 2957"/>
                <a:gd name="T70" fmla="*/ 159 w 1079"/>
                <a:gd name="T71" fmla="*/ 573 h 2957"/>
                <a:gd name="T72" fmla="*/ 175 w 1079"/>
                <a:gd name="T73" fmla="*/ 450 h 2957"/>
                <a:gd name="T74" fmla="*/ 343 w 1079"/>
                <a:gd name="T75" fmla="*/ 216 h 2957"/>
                <a:gd name="T76" fmla="*/ 426 w 1079"/>
                <a:gd name="T77" fmla="*/ 154 h 2957"/>
                <a:gd name="T78" fmla="*/ 377 w 1079"/>
                <a:gd name="T79" fmla="*/ 10 h 2957"/>
                <a:gd name="T80" fmla="*/ 497 w 1079"/>
                <a:gd name="T81" fmla="*/ 57 h 2957"/>
                <a:gd name="T82" fmla="*/ 580 w 1079"/>
                <a:gd name="T83" fmla="*/ 128 h 2957"/>
                <a:gd name="T84" fmla="*/ 658 w 1079"/>
                <a:gd name="T85" fmla="*/ 363 h 2957"/>
                <a:gd name="T86" fmla="*/ 631 w 1079"/>
                <a:gd name="T87" fmla="*/ 418 h 2957"/>
                <a:gd name="T88" fmla="*/ 564 w 1079"/>
                <a:gd name="T89" fmla="*/ 577 h 2957"/>
                <a:gd name="T90" fmla="*/ 532 w 1079"/>
                <a:gd name="T91" fmla="*/ 630 h 2957"/>
                <a:gd name="T92" fmla="*/ 587 w 1079"/>
                <a:gd name="T93" fmla="*/ 731 h 2957"/>
                <a:gd name="T94" fmla="*/ 511 w 1079"/>
                <a:gd name="T95" fmla="*/ 791 h 2957"/>
                <a:gd name="T96" fmla="*/ 587 w 1079"/>
                <a:gd name="T97" fmla="*/ 791 h 2957"/>
                <a:gd name="T98" fmla="*/ 647 w 1079"/>
                <a:gd name="T99" fmla="*/ 810 h 2957"/>
                <a:gd name="T100" fmla="*/ 658 w 1079"/>
                <a:gd name="T101" fmla="*/ 881 h 2957"/>
                <a:gd name="T102" fmla="*/ 716 w 1079"/>
                <a:gd name="T103" fmla="*/ 915 h 2957"/>
                <a:gd name="T104" fmla="*/ 760 w 1079"/>
                <a:gd name="T105" fmla="*/ 941 h 2957"/>
                <a:gd name="T106" fmla="*/ 668 w 1079"/>
                <a:gd name="T107" fmla="*/ 1063 h 2957"/>
                <a:gd name="T108" fmla="*/ 809 w 1079"/>
                <a:gd name="T109" fmla="*/ 1091 h 2957"/>
                <a:gd name="T110" fmla="*/ 956 w 1079"/>
                <a:gd name="T111" fmla="*/ 1199 h 2957"/>
                <a:gd name="T112" fmla="*/ 927 w 1079"/>
                <a:gd name="T113" fmla="*/ 1331 h 29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79" h="2957">
                  <a:moveTo>
                    <a:pt x="927" y="1331"/>
                  </a:moveTo>
                  <a:cubicBezTo>
                    <a:pt x="830" y="1332"/>
                    <a:pt x="830" y="1330"/>
                    <a:pt x="823" y="1360"/>
                  </a:cubicBezTo>
                  <a:cubicBezTo>
                    <a:pt x="810" y="1420"/>
                    <a:pt x="759" y="1345"/>
                    <a:pt x="722" y="1399"/>
                  </a:cubicBezTo>
                  <a:cubicBezTo>
                    <a:pt x="671" y="1473"/>
                    <a:pt x="738" y="1505"/>
                    <a:pt x="713" y="1551"/>
                  </a:cubicBezTo>
                  <a:cubicBezTo>
                    <a:pt x="687" y="1597"/>
                    <a:pt x="671" y="1565"/>
                    <a:pt x="655" y="1592"/>
                  </a:cubicBezTo>
                  <a:cubicBezTo>
                    <a:pt x="639" y="1620"/>
                    <a:pt x="697" y="1639"/>
                    <a:pt x="683" y="1659"/>
                  </a:cubicBezTo>
                  <a:cubicBezTo>
                    <a:pt x="655" y="1698"/>
                    <a:pt x="736" y="1714"/>
                    <a:pt x="780" y="1790"/>
                  </a:cubicBezTo>
                  <a:cubicBezTo>
                    <a:pt x="823" y="1866"/>
                    <a:pt x="920" y="1892"/>
                    <a:pt x="925" y="1921"/>
                  </a:cubicBezTo>
                  <a:cubicBezTo>
                    <a:pt x="929" y="1951"/>
                    <a:pt x="869" y="1917"/>
                    <a:pt x="865" y="1970"/>
                  </a:cubicBezTo>
                  <a:cubicBezTo>
                    <a:pt x="860" y="2023"/>
                    <a:pt x="890" y="2002"/>
                    <a:pt x="867" y="2053"/>
                  </a:cubicBezTo>
                  <a:cubicBezTo>
                    <a:pt x="844" y="2103"/>
                    <a:pt x="890" y="2122"/>
                    <a:pt x="858" y="2147"/>
                  </a:cubicBezTo>
                  <a:cubicBezTo>
                    <a:pt x="816" y="2179"/>
                    <a:pt x="860" y="2232"/>
                    <a:pt x="936" y="2299"/>
                  </a:cubicBezTo>
                  <a:cubicBezTo>
                    <a:pt x="1012" y="2366"/>
                    <a:pt x="918" y="2366"/>
                    <a:pt x="1008" y="2589"/>
                  </a:cubicBezTo>
                  <a:cubicBezTo>
                    <a:pt x="1079" y="2765"/>
                    <a:pt x="938" y="2766"/>
                    <a:pt x="955" y="2863"/>
                  </a:cubicBezTo>
                  <a:cubicBezTo>
                    <a:pt x="967" y="2939"/>
                    <a:pt x="948" y="2911"/>
                    <a:pt x="950" y="2957"/>
                  </a:cubicBezTo>
                  <a:cubicBezTo>
                    <a:pt x="835" y="2759"/>
                    <a:pt x="1026" y="2759"/>
                    <a:pt x="922" y="2658"/>
                  </a:cubicBezTo>
                  <a:cubicBezTo>
                    <a:pt x="878" y="2615"/>
                    <a:pt x="952" y="2653"/>
                    <a:pt x="925" y="2536"/>
                  </a:cubicBezTo>
                  <a:cubicBezTo>
                    <a:pt x="897" y="2419"/>
                    <a:pt x="881" y="2317"/>
                    <a:pt x="856" y="2345"/>
                  </a:cubicBezTo>
                  <a:cubicBezTo>
                    <a:pt x="832" y="2371"/>
                    <a:pt x="819" y="2203"/>
                    <a:pt x="808" y="2177"/>
                  </a:cubicBezTo>
                  <a:cubicBezTo>
                    <a:pt x="784" y="2117"/>
                    <a:pt x="749" y="1997"/>
                    <a:pt x="749" y="1991"/>
                  </a:cubicBezTo>
                  <a:cubicBezTo>
                    <a:pt x="757" y="1945"/>
                    <a:pt x="706" y="1954"/>
                    <a:pt x="718" y="1900"/>
                  </a:cubicBezTo>
                  <a:cubicBezTo>
                    <a:pt x="686" y="1923"/>
                    <a:pt x="692" y="1912"/>
                    <a:pt x="636" y="1799"/>
                  </a:cubicBezTo>
                  <a:cubicBezTo>
                    <a:pt x="655" y="1880"/>
                    <a:pt x="683" y="1968"/>
                    <a:pt x="627" y="1986"/>
                  </a:cubicBezTo>
                  <a:cubicBezTo>
                    <a:pt x="572" y="2004"/>
                    <a:pt x="580" y="2093"/>
                    <a:pt x="544" y="2053"/>
                  </a:cubicBezTo>
                  <a:cubicBezTo>
                    <a:pt x="524" y="2030"/>
                    <a:pt x="517" y="2094"/>
                    <a:pt x="478" y="2057"/>
                  </a:cubicBezTo>
                  <a:cubicBezTo>
                    <a:pt x="448" y="2029"/>
                    <a:pt x="431" y="2094"/>
                    <a:pt x="397" y="2048"/>
                  </a:cubicBezTo>
                  <a:cubicBezTo>
                    <a:pt x="371" y="2014"/>
                    <a:pt x="384" y="2063"/>
                    <a:pt x="344" y="2046"/>
                  </a:cubicBezTo>
                  <a:cubicBezTo>
                    <a:pt x="282" y="2018"/>
                    <a:pt x="401" y="1931"/>
                    <a:pt x="349" y="1714"/>
                  </a:cubicBezTo>
                  <a:cubicBezTo>
                    <a:pt x="319" y="1596"/>
                    <a:pt x="305" y="1622"/>
                    <a:pt x="189" y="1424"/>
                  </a:cubicBezTo>
                  <a:cubicBezTo>
                    <a:pt x="111" y="1290"/>
                    <a:pt x="139" y="1443"/>
                    <a:pt x="93" y="1341"/>
                  </a:cubicBezTo>
                  <a:cubicBezTo>
                    <a:pt x="47" y="1240"/>
                    <a:pt x="93" y="1433"/>
                    <a:pt x="0" y="1249"/>
                  </a:cubicBezTo>
                  <a:cubicBezTo>
                    <a:pt x="1" y="1151"/>
                    <a:pt x="47" y="1226"/>
                    <a:pt x="37" y="1171"/>
                  </a:cubicBezTo>
                  <a:cubicBezTo>
                    <a:pt x="27" y="1116"/>
                    <a:pt x="7" y="1071"/>
                    <a:pt x="60" y="1084"/>
                  </a:cubicBezTo>
                  <a:cubicBezTo>
                    <a:pt x="108" y="1102"/>
                    <a:pt x="124" y="1049"/>
                    <a:pt x="115" y="927"/>
                  </a:cubicBezTo>
                  <a:cubicBezTo>
                    <a:pt x="105" y="800"/>
                    <a:pt x="209" y="964"/>
                    <a:pt x="184" y="816"/>
                  </a:cubicBezTo>
                  <a:cubicBezTo>
                    <a:pt x="168" y="722"/>
                    <a:pt x="231" y="683"/>
                    <a:pt x="159" y="573"/>
                  </a:cubicBezTo>
                  <a:cubicBezTo>
                    <a:pt x="120" y="513"/>
                    <a:pt x="185" y="515"/>
                    <a:pt x="175" y="450"/>
                  </a:cubicBezTo>
                  <a:cubicBezTo>
                    <a:pt x="168" y="401"/>
                    <a:pt x="266" y="348"/>
                    <a:pt x="343" y="216"/>
                  </a:cubicBezTo>
                  <a:cubicBezTo>
                    <a:pt x="375" y="160"/>
                    <a:pt x="495" y="234"/>
                    <a:pt x="426" y="154"/>
                  </a:cubicBezTo>
                  <a:cubicBezTo>
                    <a:pt x="363" y="79"/>
                    <a:pt x="533" y="136"/>
                    <a:pt x="377" y="10"/>
                  </a:cubicBezTo>
                  <a:cubicBezTo>
                    <a:pt x="393" y="0"/>
                    <a:pt x="420" y="0"/>
                    <a:pt x="497" y="57"/>
                  </a:cubicBezTo>
                  <a:cubicBezTo>
                    <a:pt x="603" y="135"/>
                    <a:pt x="534" y="165"/>
                    <a:pt x="580" y="128"/>
                  </a:cubicBezTo>
                  <a:cubicBezTo>
                    <a:pt x="626" y="91"/>
                    <a:pt x="592" y="223"/>
                    <a:pt x="658" y="363"/>
                  </a:cubicBezTo>
                  <a:cubicBezTo>
                    <a:pt x="709" y="469"/>
                    <a:pt x="634" y="407"/>
                    <a:pt x="631" y="418"/>
                  </a:cubicBezTo>
                  <a:cubicBezTo>
                    <a:pt x="603" y="510"/>
                    <a:pt x="540" y="501"/>
                    <a:pt x="564" y="577"/>
                  </a:cubicBezTo>
                  <a:cubicBezTo>
                    <a:pt x="583" y="638"/>
                    <a:pt x="542" y="585"/>
                    <a:pt x="532" y="630"/>
                  </a:cubicBezTo>
                  <a:cubicBezTo>
                    <a:pt x="513" y="711"/>
                    <a:pt x="589" y="706"/>
                    <a:pt x="587" y="731"/>
                  </a:cubicBezTo>
                  <a:cubicBezTo>
                    <a:pt x="585" y="757"/>
                    <a:pt x="506" y="752"/>
                    <a:pt x="511" y="791"/>
                  </a:cubicBezTo>
                  <a:cubicBezTo>
                    <a:pt x="514" y="816"/>
                    <a:pt x="516" y="809"/>
                    <a:pt x="587" y="791"/>
                  </a:cubicBezTo>
                  <a:cubicBezTo>
                    <a:pt x="633" y="780"/>
                    <a:pt x="681" y="750"/>
                    <a:pt x="647" y="810"/>
                  </a:cubicBezTo>
                  <a:cubicBezTo>
                    <a:pt x="603" y="886"/>
                    <a:pt x="660" y="850"/>
                    <a:pt x="658" y="881"/>
                  </a:cubicBezTo>
                  <a:cubicBezTo>
                    <a:pt x="654" y="955"/>
                    <a:pt x="718" y="890"/>
                    <a:pt x="716" y="915"/>
                  </a:cubicBezTo>
                  <a:cubicBezTo>
                    <a:pt x="714" y="948"/>
                    <a:pt x="776" y="925"/>
                    <a:pt x="760" y="941"/>
                  </a:cubicBezTo>
                  <a:cubicBezTo>
                    <a:pt x="745" y="958"/>
                    <a:pt x="688" y="1037"/>
                    <a:pt x="668" y="1063"/>
                  </a:cubicBezTo>
                  <a:cubicBezTo>
                    <a:pt x="647" y="1088"/>
                    <a:pt x="679" y="1109"/>
                    <a:pt x="809" y="1091"/>
                  </a:cubicBezTo>
                  <a:cubicBezTo>
                    <a:pt x="838" y="1204"/>
                    <a:pt x="942" y="1157"/>
                    <a:pt x="956" y="1199"/>
                  </a:cubicBezTo>
                  <a:cubicBezTo>
                    <a:pt x="890" y="1261"/>
                    <a:pt x="965" y="1282"/>
                    <a:pt x="927" y="1331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8251" name="Freeform 118"/>
            <p:cNvSpPr>
              <a:spLocks/>
            </p:cNvSpPr>
            <p:nvPr userDrawn="1"/>
          </p:nvSpPr>
          <p:spPr bwMode="auto">
            <a:xfrm>
              <a:off x="5771569" y="2554344"/>
              <a:ext cx="209150" cy="214463"/>
            </a:xfrm>
            <a:custGeom>
              <a:avLst/>
              <a:gdLst>
                <a:gd name="T0" fmla="*/ 322 w 733"/>
                <a:gd name="T1" fmla="*/ 722 h 752"/>
                <a:gd name="T2" fmla="*/ 297 w 733"/>
                <a:gd name="T3" fmla="*/ 711 h 752"/>
                <a:gd name="T4" fmla="*/ 230 w 733"/>
                <a:gd name="T5" fmla="*/ 688 h 752"/>
                <a:gd name="T6" fmla="*/ 210 w 733"/>
                <a:gd name="T7" fmla="*/ 648 h 752"/>
                <a:gd name="T8" fmla="*/ 191 w 733"/>
                <a:gd name="T9" fmla="*/ 584 h 752"/>
                <a:gd name="T10" fmla="*/ 161 w 733"/>
                <a:gd name="T11" fmla="*/ 623 h 752"/>
                <a:gd name="T12" fmla="*/ 142 w 733"/>
                <a:gd name="T13" fmla="*/ 566 h 752"/>
                <a:gd name="T14" fmla="*/ 48 w 733"/>
                <a:gd name="T15" fmla="*/ 273 h 752"/>
                <a:gd name="T16" fmla="*/ 136 w 733"/>
                <a:gd name="T17" fmla="*/ 133 h 752"/>
                <a:gd name="T18" fmla="*/ 214 w 733"/>
                <a:gd name="T19" fmla="*/ 126 h 752"/>
                <a:gd name="T20" fmla="*/ 267 w 733"/>
                <a:gd name="T21" fmla="*/ 126 h 752"/>
                <a:gd name="T22" fmla="*/ 376 w 733"/>
                <a:gd name="T23" fmla="*/ 100 h 752"/>
                <a:gd name="T24" fmla="*/ 489 w 733"/>
                <a:gd name="T25" fmla="*/ 153 h 752"/>
                <a:gd name="T26" fmla="*/ 509 w 733"/>
                <a:gd name="T27" fmla="*/ 27 h 752"/>
                <a:gd name="T28" fmla="*/ 712 w 733"/>
                <a:gd name="T29" fmla="*/ 158 h 752"/>
                <a:gd name="T30" fmla="*/ 682 w 733"/>
                <a:gd name="T31" fmla="*/ 391 h 752"/>
                <a:gd name="T32" fmla="*/ 648 w 733"/>
                <a:gd name="T33" fmla="*/ 480 h 752"/>
                <a:gd name="T34" fmla="*/ 560 w 733"/>
                <a:gd name="T35" fmla="*/ 529 h 752"/>
                <a:gd name="T36" fmla="*/ 463 w 733"/>
                <a:gd name="T37" fmla="*/ 577 h 752"/>
                <a:gd name="T38" fmla="*/ 523 w 733"/>
                <a:gd name="T39" fmla="*/ 674 h 752"/>
                <a:gd name="T40" fmla="*/ 435 w 733"/>
                <a:gd name="T41" fmla="*/ 653 h 752"/>
                <a:gd name="T42" fmla="*/ 322 w 733"/>
                <a:gd name="T43" fmla="*/ 722 h 7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33" h="752">
                  <a:moveTo>
                    <a:pt x="322" y="722"/>
                  </a:moveTo>
                  <a:cubicBezTo>
                    <a:pt x="292" y="752"/>
                    <a:pt x="302" y="729"/>
                    <a:pt x="297" y="711"/>
                  </a:cubicBezTo>
                  <a:cubicBezTo>
                    <a:pt x="293" y="692"/>
                    <a:pt x="251" y="662"/>
                    <a:pt x="230" y="688"/>
                  </a:cubicBezTo>
                  <a:cubicBezTo>
                    <a:pt x="212" y="710"/>
                    <a:pt x="154" y="643"/>
                    <a:pt x="210" y="648"/>
                  </a:cubicBezTo>
                  <a:cubicBezTo>
                    <a:pt x="233" y="651"/>
                    <a:pt x="212" y="579"/>
                    <a:pt x="191" y="584"/>
                  </a:cubicBezTo>
                  <a:cubicBezTo>
                    <a:pt x="171" y="589"/>
                    <a:pt x="183" y="624"/>
                    <a:pt x="161" y="623"/>
                  </a:cubicBezTo>
                  <a:cubicBezTo>
                    <a:pt x="140" y="622"/>
                    <a:pt x="136" y="633"/>
                    <a:pt x="142" y="566"/>
                  </a:cubicBezTo>
                  <a:cubicBezTo>
                    <a:pt x="206" y="423"/>
                    <a:pt x="0" y="344"/>
                    <a:pt x="48" y="273"/>
                  </a:cubicBezTo>
                  <a:cubicBezTo>
                    <a:pt x="97" y="202"/>
                    <a:pt x="96" y="179"/>
                    <a:pt x="136" y="133"/>
                  </a:cubicBezTo>
                  <a:cubicBezTo>
                    <a:pt x="163" y="100"/>
                    <a:pt x="188" y="145"/>
                    <a:pt x="214" y="126"/>
                  </a:cubicBezTo>
                  <a:cubicBezTo>
                    <a:pt x="240" y="107"/>
                    <a:pt x="244" y="142"/>
                    <a:pt x="267" y="126"/>
                  </a:cubicBezTo>
                  <a:cubicBezTo>
                    <a:pt x="290" y="110"/>
                    <a:pt x="290" y="155"/>
                    <a:pt x="376" y="100"/>
                  </a:cubicBezTo>
                  <a:cubicBezTo>
                    <a:pt x="507" y="104"/>
                    <a:pt x="459" y="152"/>
                    <a:pt x="489" y="153"/>
                  </a:cubicBezTo>
                  <a:cubicBezTo>
                    <a:pt x="539" y="156"/>
                    <a:pt x="470" y="50"/>
                    <a:pt x="509" y="27"/>
                  </a:cubicBezTo>
                  <a:cubicBezTo>
                    <a:pt x="556" y="0"/>
                    <a:pt x="619" y="143"/>
                    <a:pt x="712" y="158"/>
                  </a:cubicBezTo>
                  <a:cubicBezTo>
                    <a:pt x="712" y="204"/>
                    <a:pt x="631" y="335"/>
                    <a:pt x="682" y="391"/>
                  </a:cubicBezTo>
                  <a:cubicBezTo>
                    <a:pt x="733" y="446"/>
                    <a:pt x="696" y="501"/>
                    <a:pt x="648" y="480"/>
                  </a:cubicBezTo>
                  <a:cubicBezTo>
                    <a:pt x="599" y="460"/>
                    <a:pt x="614" y="472"/>
                    <a:pt x="560" y="529"/>
                  </a:cubicBezTo>
                  <a:cubicBezTo>
                    <a:pt x="489" y="605"/>
                    <a:pt x="484" y="556"/>
                    <a:pt x="463" y="577"/>
                  </a:cubicBezTo>
                  <a:cubicBezTo>
                    <a:pt x="442" y="598"/>
                    <a:pt x="548" y="655"/>
                    <a:pt x="523" y="674"/>
                  </a:cubicBezTo>
                  <a:cubicBezTo>
                    <a:pt x="495" y="694"/>
                    <a:pt x="487" y="618"/>
                    <a:pt x="435" y="653"/>
                  </a:cubicBezTo>
                  <a:cubicBezTo>
                    <a:pt x="350" y="711"/>
                    <a:pt x="343" y="687"/>
                    <a:pt x="322" y="722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8260" name="Freeform 127"/>
            <p:cNvSpPr>
              <a:spLocks/>
            </p:cNvSpPr>
            <p:nvPr userDrawn="1"/>
          </p:nvSpPr>
          <p:spPr bwMode="auto">
            <a:xfrm>
              <a:off x="6727476" y="3225749"/>
              <a:ext cx="348623" cy="401998"/>
            </a:xfrm>
            <a:custGeom>
              <a:avLst/>
              <a:gdLst>
                <a:gd name="T0" fmla="*/ 1162 w 1222"/>
                <a:gd name="T1" fmla="*/ 345 h 1409"/>
                <a:gd name="T2" fmla="*/ 939 w 1222"/>
                <a:gd name="T3" fmla="*/ 258 h 1409"/>
                <a:gd name="T4" fmla="*/ 683 w 1222"/>
                <a:gd name="T5" fmla="*/ 272 h 1409"/>
                <a:gd name="T6" fmla="*/ 620 w 1222"/>
                <a:gd name="T7" fmla="*/ 302 h 1409"/>
                <a:gd name="T8" fmla="*/ 554 w 1222"/>
                <a:gd name="T9" fmla="*/ 426 h 1409"/>
                <a:gd name="T10" fmla="*/ 441 w 1222"/>
                <a:gd name="T11" fmla="*/ 419 h 1409"/>
                <a:gd name="T12" fmla="*/ 402 w 1222"/>
                <a:gd name="T13" fmla="*/ 214 h 1409"/>
                <a:gd name="T14" fmla="*/ 316 w 1222"/>
                <a:gd name="T15" fmla="*/ 101 h 1409"/>
                <a:gd name="T16" fmla="*/ 118 w 1222"/>
                <a:gd name="T17" fmla="*/ 69 h 1409"/>
                <a:gd name="T18" fmla="*/ 33 w 1222"/>
                <a:gd name="T19" fmla="*/ 143 h 1409"/>
                <a:gd name="T20" fmla="*/ 65 w 1222"/>
                <a:gd name="T21" fmla="*/ 193 h 1409"/>
                <a:gd name="T22" fmla="*/ 178 w 1222"/>
                <a:gd name="T23" fmla="*/ 221 h 1409"/>
                <a:gd name="T24" fmla="*/ 162 w 1222"/>
                <a:gd name="T25" fmla="*/ 304 h 1409"/>
                <a:gd name="T26" fmla="*/ 291 w 1222"/>
                <a:gd name="T27" fmla="*/ 297 h 1409"/>
                <a:gd name="T28" fmla="*/ 348 w 1222"/>
                <a:gd name="T29" fmla="*/ 331 h 1409"/>
                <a:gd name="T30" fmla="*/ 261 w 1222"/>
                <a:gd name="T31" fmla="*/ 329 h 1409"/>
                <a:gd name="T32" fmla="*/ 104 w 1222"/>
                <a:gd name="T33" fmla="*/ 389 h 1409"/>
                <a:gd name="T34" fmla="*/ 217 w 1222"/>
                <a:gd name="T35" fmla="*/ 467 h 1409"/>
                <a:gd name="T36" fmla="*/ 240 w 1222"/>
                <a:gd name="T37" fmla="*/ 522 h 1409"/>
                <a:gd name="T38" fmla="*/ 268 w 1222"/>
                <a:gd name="T39" fmla="*/ 624 h 1409"/>
                <a:gd name="T40" fmla="*/ 319 w 1222"/>
                <a:gd name="T41" fmla="*/ 520 h 1409"/>
                <a:gd name="T42" fmla="*/ 344 w 1222"/>
                <a:gd name="T43" fmla="*/ 513 h 1409"/>
                <a:gd name="T44" fmla="*/ 413 w 1222"/>
                <a:gd name="T45" fmla="*/ 546 h 1409"/>
                <a:gd name="T46" fmla="*/ 475 w 1222"/>
                <a:gd name="T47" fmla="*/ 645 h 1409"/>
                <a:gd name="T48" fmla="*/ 551 w 1222"/>
                <a:gd name="T49" fmla="*/ 686 h 1409"/>
                <a:gd name="T50" fmla="*/ 747 w 1222"/>
                <a:gd name="T51" fmla="*/ 748 h 1409"/>
                <a:gd name="T52" fmla="*/ 833 w 1222"/>
                <a:gd name="T53" fmla="*/ 814 h 1409"/>
                <a:gd name="T54" fmla="*/ 816 w 1222"/>
                <a:gd name="T55" fmla="*/ 895 h 1409"/>
                <a:gd name="T56" fmla="*/ 911 w 1222"/>
                <a:gd name="T57" fmla="*/ 1015 h 1409"/>
                <a:gd name="T58" fmla="*/ 891 w 1222"/>
                <a:gd name="T59" fmla="*/ 1105 h 1409"/>
                <a:gd name="T60" fmla="*/ 853 w 1222"/>
                <a:gd name="T61" fmla="*/ 1206 h 1409"/>
                <a:gd name="T62" fmla="*/ 973 w 1222"/>
                <a:gd name="T63" fmla="*/ 1259 h 1409"/>
                <a:gd name="T64" fmla="*/ 1038 w 1222"/>
                <a:gd name="T65" fmla="*/ 1287 h 1409"/>
                <a:gd name="T66" fmla="*/ 1215 w 1222"/>
                <a:gd name="T67" fmla="*/ 381 h 1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222" h="1409">
                  <a:moveTo>
                    <a:pt x="1215" y="381"/>
                  </a:moveTo>
                  <a:cubicBezTo>
                    <a:pt x="1153" y="359"/>
                    <a:pt x="1222" y="371"/>
                    <a:pt x="1162" y="345"/>
                  </a:cubicBezTo>
                  <a:cubicBezTo>
                    <a:pt x="1102" y="320"/>
                    <a:pt x="1137" y="359"/>
                    <a:pt x="1074" y="320"/>
                  </a:cubicBezTo>
                  <a:cubicBezTo>
                    <a:pt x="1012" y="281"/>
                    <a:pt x="1007" y="293"/>
                    <a:pt x="939" y="258"/>
                  </a:cubicBezTo>
                  <a:cubicBezTo>
                    <a:pt x="816" y="196"/>
                    <a:pt x="805" y="159"/>
                    <a:pt x="752" y="193"/>
                  </a:cubicBezTo>
                  <a:cubicBezTo>
                    <a:pt x="699" y="228"/>
                    <a:pt x="660" y="249"/>
                    <a:pt x="683" y="272"/>
                  </a:cubicBezTo>
                  <a:cubicBezTo>
                    <a:pt x="706" y="295"/>
                    <a:pt x="673" y="253"/>
                    <a:pt x="660" y="304"/>
                  </a:cubicBezTo>
                  <a:cubicBezTo>
                    <a:pt x="665" y="285"/>
                    <a:pt x="643" y="272"/>
                    <a:pt x="620" y="302"/>
                  </a:cubicBezTo>
                  <a:cubicBezTo>
                    <a:pt x="593" y="336"/>
                    <a:pt x="620" y="345"/>
                    <a:pt x="593" y="361"/>
                  </a:cubicBezTo>
                  <a:cubicBezTo>
                    <a:pt x="565" y="378"/>
                    <a:pt x="588" y="405"/>
                    <a:pt x="554" y="426"/>
                  </a:cubicBezTo>
                  <a:cubicBezTo>
                    <a:pt x="519" y="446"/>
                    <a:pt x="566" y="483"/>
                    <a:pt x="510" y="481"/>
                  </a:cubicBezTo>
                  <a:cubicBezTo>
                    <a:pt x="429" y="479"/>
                    <a:pt x="459" y="391"/>
                    <a:pt x="441" y="419"/>
                  </a:cubicBezTo>
                  <a:cubicBezTo>
                    <a:pt x="422" y="446"/>
                    <a:pt x="454" y="331"/>
                    <a:pt x="413" y="391"/>
                  </a:cubicBezTo>
                  <a:cubicBezTo>
                    <a:pt x="394" y="299"/>
                    <a:pt x="370" y="264"/>
                    <a:pt x="402" y="214"/>
                  </a:cubicBezTo>
                  <a:cubicBezTo>
                    <a:pt x="441" y="152"/>
                    <a:pt x="355" y="136"/>
                    <a:pt x="399" y="108"/>
                  </a:cubicBezTo>
                  <a:cubicBezTo>
                    <a:pt x="344" y="71"/>
                    <a:pt x="360" y="124"/>
                    <a:pt x="316" y="101"/>
                  </a:cubicBezTo>
                  <a:cubicBezTo>
                    <a:pt x="272" y="78"/>
                    <a:pt x="323" y="74"/>
                    <a:pt x="238" y="37"/>
                  </a:cubicBezTo>
                  <a:cubicBezTo>
                    <a:pt x="152" y="0"/>
                    <a:pt x="148" y="60"/>
                    <a:pt x="118" y="69"/>
                  </a:cubicBezTo>
                  <a:cubicBezTo>
                    <a:pt x="88" y="78"/>
                    <a:pt x="105" y="94"/>
                    <a:pt x="83" y="97"/>
                  </a:cubicBezTo>
                  <a:cubicBezTo>
                    <a:pt x="40" y="101"/>
                    <a:pt x="58" y="143"/>
                    <a:pt x="33" y="143"/>
                  </a:cubicBezTo>
                  <a:cubicBezTo>
                    <a:pt x="7" y="143"/>
                    <a:pt x="33" y="164"/>
                    <a:pt x="0" y="173"/>
                  </a:cubicBezTo>
                  <a:cubicBezTo>
                    <a:pt x="37" y="189"/>
                    <a:pt x="40" y="219"/>
                    <a:pt x="65" y="193"/>
                  </a:cubicBezTo>
                  <a:cubicBezTo>
                    <a:pt x="90" y="168"/>
                    <a:pt x="74" y="223"/>
                    <a:pt x="109" y="207"/>
                  </a:cubicBezTo>
                  <a:cubicBezTo>
                    <a:pt x="143" y="191"/>
                    <a:pt x="118" y="244"/>
                    <a:pt x="178" y="221"/>
                  </a:cubicBezTo>
                  <a:cubicBezTo>
                    <a:pt x="164" y="242"/>
                    <a:pt x="121" y="224"/>
                    <a:pt x="146" y="262"/>
                  </a:cubicBezTo>
                  <a:cubicBezTo>
                    <a:pt x="162" y="288"/>
                    <a:pt x="110" y="257"/>
                    <a:pt x="162" y="304"/>
                  </a:cubicBezTo>
                  <a:cubicBezTo>
                    <a:pt x="185" y="325"/>
                    <a:pt x="194" y="283"/>
                    <a:pt x="219" y="299"/>
                  </a:cubicBezTo>
                  <a:cubicBezTo>
                    <a:pt x="245" y="315"/>
                    <a:pt x="254" y="276"/>
                    <a:pt x="291" y="297"/>
                  </a:cubicBezTo>
                  <a:cubicBezTo>
                    <a:pt x="328" y="318"/>
                    <a:pt x="358" y="258"/>
                    <a:pt x="348" y="290"/>
                  </a:cubicBezTo>
                  <a:cubicBezTo>
                    <a:pt x="339" y="322"/>
                    <a:pt x="376" y="334"/>
                    <a:pt x="348" y="331"/>
                  </a:cubicBezTo>
                  <a:cubicBezTo>
                    <a:pt x="292" y="327"/>
                    <a:pt x="279" y="360"/>
                    <a:pt x="284" y="349"/>
                  </a:cubicBezTo>
                  <a:cubicBezTo>
                    <a:pt x="293" y="327"/>
                    <a:pt x="298" y="315"/>
                    <a:pt x="261" y="329"/>
                  </a:cubicBezTo>
                  <a:cubicBezTo>
                    <a:pt x="224" y="343"/>
                    <a:pt x="252" y="373"/>
                    <a:pt x="219" y="352"/>
                  </a:cubicBezTo>
                  <a:cubicBezTo>
                    <a:pt x="187" y="331"/>
                    <a:pt x="100" y="361"/>
                    <a:pt x="104" y="389"/>
                  </a:cubicBezTo>
                  <a:cubicBezTo>
                    <a:pt x="109" y="417"/>
                    <a:pt x="139" y="373"/>
                    <a:pt x="155" y="410"/>
                  </a:cubicBezTo>
                  <a:cubicBezTo>
                    <a:pt x="171" y="446"/>
                    <a:pt x="194" y="419"/>
                    <a:pt x="217" y="467"/>
                  </a:cubicBezTo>
                  <a:cubicBezTo>
                    <a:pt x="224" y="481"/>
                    <a:pt x="240" y="461"/>
                    <a:pt x="235" y="486"/>
                  </a:cubicBezTo>
                  <a:cubicBezTo>
                    <a:pt x="229" y="520"/>
                    <a:pt x="265" y="516"/>
                    <a:pt x="240" y="522"/>
                  </a:cubicBezTo>
                  <a:cubicBezTo>
                    <a:pt x="215" y="529"/>
                    <a:pt x="203" y="532"/>
                    <a:pt x="231" y="571"/>
                  </a:cubicBezTo>
                  <a:cubicBezTo>
                    <a:pt x="242" y="587"/>
                    <a:pt x="223" y="629"/>
                    <a:pt x="268" y="624"/>
                  </a:cubicBezTo>
                  <a:cubicBezTo>
                    <a:pt x="323" y="617"/>
                    <a:pt x="291" y="567"/>
                    <a:pt x="311" y="559"/>
                  </a:cubicBezTo>
                  <a:cubicBezTo>
                    <a:pt x="365" y="541"/>
                    <a:pt x="300" y="525"/>
                    <a:pt x="319" y="520"/>
                  </a:cubicBezTo>
                  <a:cubicBezTo>
                    <a:pt x="337" y="516"/>
                    <a:pt x="321" y="502"/>
                    <a:pt x="353" y="470"/>
                  </a:cubicBezTo>
                  <a:cubicBezTo>
                    <a:pt x="367" y="488"/>
                    <a:pt x="330" y="490"/>
                    <a:pt x="344" y="513"/>
                  </a:cubicBezTo>
                  <a:cubicBezTo>
                    <a:pt x="358" y="536"/>
                    <a:pt x="321" y="541"/>
                    <a:pt x="358" y="562"/>
                  </a:cubicBezTo>
                  <a:cubicBezTo>
                    <a:pt x="378" y="573"/>
                    <a:pt x="361" y="535"/>
                    <a:pt x="413" y="546"/>
                  </a:cubicBezTo>
                  <a:cubicBezTo>
                    <a:pt x="424" y="548"/>
                    <a:pt x="330" y="559"/>
                    <a:pt x="408" y="585"/>
                  </a:cubicBezTo>
                  <a:cubicBezTo>
                    <a:pt x="455" y="600"/>
                    <a:pt x="443" y="642"/>
                    <a:pt x="475" y="645"/>
                  </a:cubicBezTo>
                  <a:cubicBezTo>
                    <a:pt x="510" y="647"/>
                    <a:pt x="468" y="680"/>
                    <a:pt x="517" y="670"/>
                  </a:cubicBezTo>
                  <a:cubicBezTo>
                    <a:pt x="528" y="667"/>
                    <a:pt x="500" y="700"/>
                    <a:pt x="551" y="686"/>
                  </a:cubicBezTo>
                  <a:cubicBezTo>
                    <a:pt x="584" y="677"/>
                    <a:pt x="604" y="689"/>
                    <a:pt x="641" y="711"/>
                  </a:cubicBezTo>
                  <a:cubicBezTo>
                    <a:pt x="710" y="753"/>
                    <a:pt x="736" y="707"/>
                    <a:pt x="747" y="748"/>
                  </a:cubicBezTo>
                  <a:cubicBezTo>
                    <a:pt x="759" y="790"/>
                    <a:pt x="774" y="781"/>
                    <a:pt x="790" y="772"/>
                  </a:cubicBezTo>
                  <a:cubicBezTo>
                    <a:pt x="768" y="803"/>
                    <a:pt x="752" y="823"/>
                    <a:pt x="833" y="814"/>
                  </a:cubicBezTo>
                  <a:cubicBezTo>
                    <a:pt x="780" y="833"/>
                    <a:pt x="766" y="849"/>
                    <a:pt x="837" y="840"/>
                  </a:cubicBezTo>
                  <a:cubicBezTo>
                    <a:pt x="784" y="856"/>
                    <a:pt x="771" y="852"/>
                    <a:pt x="816" y="895"/>
                  </a:cubicBezTo>
                  <a:cubicBezTo>
                    <a:pt x="881" y="958"/>
                    <a:pt x="754" y="902"/>
                    <a:pt x="832" y="978"/>
                  </a:cubicBezTo>
                  <a:cubicBezTo>
                    <a:pt x="883" y="983"/>
                    <a:pt x="888" y="997"/>
                    <a:pt x="911" y="1015"/>
                  </a:cubicBezTo>
                  <a:cubicBezTo>
                    <a:pt x="828" y="969"/>
                    <a:pt x="844" y="1031"/>
                    <a:pt x="819" y="1022"/>
                  </a:cubicBezTo>
                  <a:cubicBezTo>
                    <a:pt x="793" y="1013"/>
                    <a:pt x="812" y="1073"/>
                    <a:pt x="891" y="1105"/>
                  </a:cubicBezTo>
                  <a:cubicBezTo>
                    <a:pt x="805" y="1098"/>
                    <a:pt x="814" y="1108"/>
                    <a:pt x="867" y="1146"/>
                  </a:cubicBezTo>
                  <a:cubicBezTo>
                    <a:pt x="883" y="1158"/>
                    <a:pt x="826" y="1181"/>
                    <a:pt x="853" y="1206"/>
                  </a:cubicBezTo>
                  <a:cubicBezTo>
                    <a:pt x="881" y="1231"/>
                    <a:pt x="846" y="1287"/>
                    <a:pt x="897" y="1264"/>
                  </a:cubicBezTo>
                  <a:cubicBezTo>
                    <a:pt x="948" y="1241"/>
                    <a:pt x="925" y="1278"/>
                    <a:pt x="973" y="1259"/>
                  </a:cubicBezTo>
                  <a:cubicBezTo>
                    <a:pt x="980" y="1256"/>
                    <a:pt x="1008" y="1283"/>
                    <a:pt x="1025" y="1225"/>
                  </a:cubicBezTo>
                  <a:cubicBezTo>
                    <a:pt x="1040" y="1259"/>
                    <a:pt x="994" y="1275"/>
                    <a:pt x="1038" y="1287"/>
                  </a:cubicBezTo>
                  <a:cubicBezTo>
                    <a:pt x="1081" y="1298"/>
                    <a:pt x="1091" y="1409"/>
                    <a:pt x="1130" y="1402"/>
                  </a:cubicBezTo>
                  <a:cubicBezTo>
                    <a:pt x="1151" y="1185"/>
                    <a:pt x="1194" y="852"/>
                    <a:pt x="1215" y="381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8262" name="Freeform 129"/>
            <p:cNvSpPr>
              <a:spLocks/>
            </p:cNvSpPr>
            <p:nvPr userDrawn="1"/>
          </p:nvSpPr>
          <p:spPr bwMode="auto">
            <a:xfrm>
              <a:off x="6940007" y="3549497"/>
              <a:ext cx="34778" cy="51925"/>
            </a:xfrm>
            <a:custGeom>
              <a:avLst/>
              <a:gdLst>
                <a:gd name="T0" fmla="*/ 83 w 122"/>
                <a:gd name="T1" fmla="*/ 0 h 182"/>
                <a:gd name="T2" fmla="*/ 7 w 122"/>
                <a:gd name="T3" fmla="*/ 152 h 182"/>
                <a:gd name="T4" fmla="*/ 44 w 122"/>
                <a:gd name="T5" fmla="*/ 165 h 182"/>
                <a:gd name="T6" fmla="*/ 97 w 122"/>
                <a:gd name="T7" fmla="*/ 122 h 182"/>
                <a:gd name="T8" fmla="*/ 97 w 122"/>
                <a:gd name="T9" fmla="*/ 36 h 182"/>
                <a:gd name="T10" fmla="*/ 83 w 122"/>
                <a:gd name="T11" fmla="*/ 0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2" h="182">
                  <a:moveTo>
                    <a:pt x="83" y="0"/>
                  </a:moveTo>
                  <a:cubicBezTo>
                    <a:pt x="30" y="0"/>
                    <a:pt x="33" y="46"/>
                    <a:pt x="7" y="152"/>
                  </a:cubicBezTo>
                  <a:cubicBezTo>
                    <a:pt x="0" y="179"/>
                    <a:pt x="7" y="182"/>
                    <a:pt x="44" y="165"/>
                  </a:cubicBezTo>
                  <a:cubicBezTo>
                    <a:pt x="81" y="149"/>
                    <a:pt x="90" y="182"/>
                    <a:pt x="97" y="122"/>
                  </a:cubicBezTo>
                  <a:cubicBezTo>
                    <a:pt x="108" y="20"/>
                    <a:pt x="67" y="67"/>
                    <a:pt x="97" y="36"/>
                  </a:cubicBezTo>
                  <a:cubicBezTo>
                    <a:pt x="122" y="11"/>
                    <a:pt x="92" y="0"/>
                    <a:pt x="83" y="0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8263" name="Freeform 130"/>
            <p:cNvSpPr>
              <a:spLocks/>
            </p:cNvSpPr>
            <p:nvPr userDrawn="1"/>
          </p:nvSpPr>
          <p:spPr bwMode="auto">
            <a:xfrm>
              <a:off x="6447684" y="3449994"/>
              <a:ext cx="19683" cy="24755"/>
            </a:xfrm>
            <a:custGeom>
              <a:avLst/>
              <a:gdLst>
                <a:gd name="T0" fmla="*/ 55 w 69"/>
                <a:gd name="T1" fmla="*/ 82 h 87"/>
                <a:gd name="T2" fmla="*/ 16 w 69"/>
                <a:gd name="T3" fmla="*/ 7 h 87"/>
                <a:gd name="T4" fmla="*/ 48 w 69"/>
                <a:gd name="T5" fmla="*/ 22 h 87"/>
                <a:gd name="T6" fmla="*/ 55 w 69"/>
                <a:gd name="T7" fmla="*/ 82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9" h="87">
                  <a:moveTo>
                    <a:pt x="55" y="82"/>
                  </a:moveTo>
                  <a:cubicBezTo>
                    <a:pt x="16" y="87"/>
                    <a:pt x="0" y="14"/>
                    <a:pt x="16" y="7"/>
                  </a:cubicBezTo>
                  <a:cubicBezTo>
                    <a:pt x="32" y="0"/>
                    <a:pt x="32" y="20"/>
                    <a:pt x="48" y="22"/>
                  </a:cubicBezTo>
                  <a:cubicBezTo>
                    <a:pt x="64" y="24"/>
                    <a:pt x="69" y="80"/>
                    <a:pt x="55" y="82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8264" name="Freeform 131"/>
            <p:cNvSpPr>
              <a:spLocks/>
            </p:cNvSpPr>
            <p:nvPr userDrawn="1"/>
          </p:nvSpPr>
          <p:spPr bwMode="auto">
            <a:xfrm>
              <a:off x="6458793" y="3417752"/>
              <a:ext cx="26808" cy="39125"/>
            </a:xfrm>
            <a:custGeom>
              <a:avLst/>
              <a:gdLst>
                <a:gd name="T0" fmla="*/ 36 w 94"/>
                <a:gd name="T1" fmla="*/ 36 h 137"/>
                <a:gd name="T2" fmla="*/ 65 w 94"/>
                <a:gd name="T3" fmla="*/ 71 h 137"/>
                <a:gd name="T4" fmla="*/ 57 w 94"/>
                <a:gd name="T5" fmla="*/ 126 h 137"/>
                <a:gd name="T6" fmla="*/ 27 w 94"/>
                <a:gd name="T7" fmla="*/ 80 h 137"/>
                <a:gd name="T8" fmla="*/ 36 w 94"/>
                <a:gd name="T9" fmla="*/ 36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" h="137">
                  <a:moveTo>
                    <a:pt x="36" y="36"/>
                  </a:moveTo>
                  <a:cubicBezTo>
                    <a:pt x="94" y="0"/>
                    <a:pt x="53" y="71"/>
                    <a:pt x="65" y="71"/>
                  </a:cubicBezTo>
                  <a:cubicBezTo>
                    <a:pt x="76" y="71"/>
                    <a:pt x="90" y="114"/>
                    <a:pt x="57" y="126"/>
                  </a:cubicBezTo>
                  <a:cubicBezTo>
                    <a:pt x="25" y="137"/>
                    <a:pt x="9" y="86"/>
                    <a:pt x="27" y="80"/>
                  </a:cubicBezTo>
                  <a:cubicBezTo>
                    <a:pt x="46" y="73"/>
                    <a:pt x="0" y="59"/>
                    <a:pt x="36" y="36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8277" name="Freeform 144"/>
            <p:cNvSpPr>
              <a:spLocks/>
            </p:cNvSpPr>
            <p:nvPr userDrawn="1"/>
          </p:nvSpPr>
          <p:spPr bwMode="auto">
            <a:xfrm>
              <a:off x="4655419" y="997192"/>
              <a:ext cx="1664988" cy="1326025"/>
            </a:xfrm>
            <a:custGeom>
              <a:avLst/>
              <a:gdLst>
                <a:gd name="T0" fmla="*/ 681 w 5837"/>
                <a:gd name="T1" fmla="*/ 768 h 4649"/>
                <a:gd name="T2" fmla="*/ 562 w 5837"/>
                <a:gd name="T3" fmla="*/ 1262 h 4649"/>
                <a:gd name="T4" fmla="*/ 286 w 5837"/>
                <a:gd name="T5" fmla="*/ 1543 h 4649"/>
                <a:gd name="T6" fmla="*/ 108 w 5837"/>
                <a:gd name="T7" fmla="*/ 1856 h 4649"/>
                <a:gd name="T8" fmla="*/ 149 w 5837"/>
                <a:gd name="T9" fmla="*/ 2084 h 4649"/>
                <a:gd name="T10" fmla="*/ 785 w 5837"/>
                <a:gd name="T11" fmla="*/ 2498 h 4649"/>
                <a:gd name="T12" fmla="*/ 1025 w 5837"/>
                <a:gd name="T13" fmla="*/ 3032 h 4649"/>
                <a:gd name="T14" fmla="*/ 1482 w 5837"/>
                <a:gd name="T15" fmla="*/ 3237 h 4649"/>
                <a:gd name="T16" fmla="*/ 2070 w 5837"/>
                <a:gd name="T17" fmla="*/ 3380 h 4649"/>
                <a:gd name="T18" fmla="*/ 2381 w 5837"/>
                <a:gd name="T19" fmla="*/ 3401 h 4649"/>
                <a:gd name="T20" fmla="*/ 2899 w 5837"/>
                <a:gd name="T21" fmla="*/ 3274 h 4649"/>
                <a:gd name="T22" fmla="*/ 3197 w 5837"/>
                <a:gd name="T23" fmla="*/ 3430 h 4649"/>
                <a:gd name="T24" fmla="*/ 3149 w 5837"/>
                <a:gd name="T25" fmla="*/ 3932 h 4649"/>
                <a:gd name="T26" fmla="*/ 3264 w 5837"/>
                <a:gd name="T27" fmla="*/ 4112 h 4649"/>
                <a:gd name="T28" fmla="*/ 3285 w 5837"/>
                <a:gd name="T29" fmla="*/ 4365 h 4649"/>
                <a:gd name="T30" fmla="*/ 3566 w 5837"/>
                <a:gd name="T31" fmla="*/ 4349 h 4649"/>
                <a:gd name="T32" fmla="*/ 3773 w 5837"/>
                <a:gd name="T33" fmla="*/ 4259 h 4649"/>
                <a:gd name="T34" fmla="*/ 4068 w 5837"/>
                <a:gd name="T35" fmla="*/ 4188 h 4649"/>
                <a:gd name="T36" fmla="*/ 4255 w 5837"/>
                <a:gd name="T37" fmla="*/ 4397 h 4649"/>
                <a:gd name="T38" fmla="*/ 4522 w 5837"/>
                <a:gd name="T39" fmla="*/ 4411 h 4649"/>
                <a:gd name="T40" fmla="*/ 4646 w 5837"/>
                <a:gd name="T41" fmla="*/ 4620 h 4649"/>
                <a:gd name="T42" fmla="*/ 4647 w 5837"/>
                <a:gd name="T43" fmla="*/ 4390 h 4649"/>
                <a:gd name="T44" fmla="*/ 4992 w 5837"/>
                <a:gd name="T45" fmla="*/ 4194 h 4649"/>
                <a:gd name="T46" fmla="*/ 5322 w 5837"/>
                <a:gd name="T47" fmla="*/ 4132 h 4649"/>
                <a:gd name="T48" fmla="*/ 5499 w 5837"/>
                <a:gd name="T49" fmla="*/ 3897 h 4649"/>
                <a:gd name="T50" fmla="*/ 5594 w 5837"/>
                <a:gd name="T51" fmla="*/ 3598 h 4649"/>
                <a:gd name="T52" fmla="*/ 5582 w 5837"/>
                <a:gd name="T53" fmla="*/ 3262 h 4649"/>
                <a:gd name="T54" fmla="*/ 5448 w 5837"/>
                <a:gd name="T55" fmla="*/ 3126 h 4649"/>
                <a:gd name="T56" fmla="*/ 5295 w 5837"/>
                <a:gd name="T57" fmla="*/ 2920 h 4649"/>
                <a:gd name="T58" fmla="*/ 5421 w 5837"/>
                <a:gd name="T59" fmla="*/ 2848 h 4649"/>
                <a:gd name="T60" fmla="*/ 5031 w 5837"/>
                <a:gd name="T61" fmla="*/ 2480 h 4649"/>
                <a:gd name="T62" fmla="*/ 5172 w 5837"/>
                <a:gd name="T63" fmla="*/ 2249 h 4649"/>
                <a:gd name="T64" fmla="*/ 5112 w 5837"/>
                <a:gd name="T65" fmla="*/ 2139 h 4649"/>
                <a:gd name="T66" fmla="*/ 4662 w 5837"/>
                <a:gd name="T67" fmla="*/ 2061 h 4649"/>
                <a:gd name="T68" fmla="*/ 4878 w 5837"/>
                <a:gd name="T69" fmla="*/ 1602 h 4649"/>
                <a:gd name="T70" fmla="*/ 4971 w 5837"/>
                <a:gd name="T71" fmla="*/ 1925 h 4649"/>
                <a:gd name="T72" fmla="*/ 5256 w 5837"/>
                <a:gd name="T73" fmla="*/ 1709 h 4649"/>
                <a:gd name="T74" fmla="*/ 5624 w 5837"/>
                <a:gd name="T75" fmla="*/ 1384 h 4649"/>
                <a:gd name="T76" fmla="*/ 5588 w 5837"/>
                <a:gd name="T77" fmla="*/ 1045 h 4649"/>
                <a:gd name="T78" fmla="*/ 5227 w 5837"/>
                <a:gd name="T79" fmla="*/ 562 h 4649"/>
                <a:gd name="T80" fmla="*/ 3919 w 5837"/>
                <a:gd name="T81" fmla="*/ 118 h 4649"/>
                <a:gd name="T82" fmla="*/ 3483 w 5837"/>
                <a:gd name="T83" fmla="*/ 592 h 4649"/>
                <a:gd name="T84" fmla="*/ 4137 w 5837"/>
                <a:gd name="T85" fmla="*/ 806 h 4649"/>
                <a:gd name="T86" fmla="*/ 3666 w 5837"/>
                <a:gd name="T87" fmla="*/ 1037 h 4649"/>
                <a:gd name="T88" fmla="*/ 3026 w 5837"/>
                <a:gd name="T89" fmla="*/ 1418 h 4649"/>
                <a:gd name="T90" fmla="*/ 2202 w 5837"/>
                <a:gd name="T91" fmla="*/ 1334 h 4649"/>
                <a:gd name="T92" fmla="*/ 1828 w 5837"/>
                <a:gd name="T93" fmla="*/ 1051 h 4649"/>
                <a:gd name="T94" fmla="*/ 1343 w 5837"/>
                <a:gd name="T95" fmla="*/ 702 h 4649"/>
                <a:gd name="T96" fmla="*/ 998 w 5837"/>
                <a:gd name="T97" fmla="*/ 544 h 4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837" h="4649">
                  <a:moveTo>
                    <a:pt x="998" y="544"/>
                  </a:moveTo>
                  <a:cubicBezTo>
                    <a:pt x="990" y="551"/>
                    <a:pt x="978" y="549"/>
                    <a:pt x="962" y="549"/>
                  </a:cubicBezTo>
                  <a:cubicBezTo>
                    <a:pt x="971" y="605"/>
                    <a:pt x="766" y="477"/>
                    <a:pt x="844" y="712"/>
                  </a:cubicBezTo>
                  <a:cubicBezTo>
                    <a:pt x="860" y="757"/>
                    <a:pt x="745" y="790"/>
                    <a:pt x="681" y="768"/>
                  </a:cubicBezTo>
                  <a:cubicBezTo>
                    <a:pt x="570" y="730"/>
                    <a:pt x="604" y="794"/>
                    <a:pt x="609" y="967"/>
                  </a:cubicBezTo>
                  <a:cubicBezTo>
                    <a:pt x="642" y="1033"/>
                    <a:pt x="531" y="981"/>
                    <a:pt x="468" y="1013"/>
                  </a:cubicBezTo>
                  <a:cubicBezTo>
                    <a:pt x="405" y="1045"/>
                    <a:pt x="423" y="1096"/>
                    <a:pt x="443" y="1086"/>
                  </a:cubicBezTo>
                  <a:cubicBezTo>
                    <a:pt x="465" y="1075"/>
                    <a:pt x="589" y="1223"/>
                    <a:pt x="562" y="1262"/>
                  </a:cubicBezTo>
                  <a:cubicBezTo>
                    <a:pt x="510" y="1339"/>
                    <a:pt x="624" y="1348"/>
                    <a:pt x="564" y="1398"/>
                  </a:cubicBezTo>
                  <a:cubicBezTo>
                    <a:pt x="564" y="1454"/>
                    <a:pt x="483" y="1395"/>
                    <a:pt x="470" y="1455"/>
                  </a:cubicBezTo>
                  <a:cubicBezTo>
                    <a:pt x="463" y="1488"/>
                    <a:pt x="445" y="1469"/>
                    <a:pt x="375" y="1534"/>
                  </a:cubicBezTo>
                  <a:cubicBezTo>
                    <a:pt x="332" y="1574"/>
                    <a:pt x="369" y="1513"/>
                    <a:pt x="286" y="1543"/>
                  </a:cubicBezTo>
                  <a:cubicBezTo>
                    <a:pt x="203" y="1573"/>
                    <a:pt x="272" y="1660"/>
                    <a:pt x="180" y="1607"/>
                  </a:cubicBezTo>
                  <a:cubicBezTo>
                    <a:pt x="87" y="1554"/>
                    <a:pt x="156" y="1637"/>
                    <a:pt x="94" y="1607"/>
                  </a:cubicBezTo>
                  <a:cubicBezTo>
                    <a:pt x="43" y="1583"/>
                    <a:pt x="0" y="1665"/>
                    <a:pt x="9" y="1791"/>
                  </a:cubicBezTo>
                  <a:cubicBezTo>
                    <a:pt x="18" y="1903"/>
                    <a:pt x="131" y="1739"/>
                    <a:pt x="108" y="1856"/>
                  </a:cubicBezTo>
                  <a:cubicBezTo>
                    <a:pt x="96" y="1918"/>
                    <a:pt x="154" y="1911"/>
                    <a:pt x="170" y="1955"/>
                  </a:cubicBezTo>
                  <a:cubicBezTo>
                    <a:pt x="184" y="1992"/>
                    <a:pt x="176" y="2012"/>
                    <a:pt x="163" y="2023"/>
                  </a:cubicBezTo>
                  <a:cubicBezTo>
                    <a:pt x="140" y="2043"/>
                    <a:pt x="103" y="2040"/>
                    <a:pt x="131" y="2068"/>
                  </a:cubicBezTo>
                  <a:cubicBezTo>
                    <a:pt x="139" y="2075"/>
                    <a:pt x="145" y="2080"/>
                    <a:pt x="149" y="2084"/>
                  </a:cubicBezTo>
                  <a:cubicBezTo>
                    <a:pt x="180" y="2107"/>
                    <a:pt x="148" y="2041"/>
                    <a:pt x="288" y="2118"/>
                  </a:cubicBezTo>
                  <a:cubicBezTo>
                    <a:pt x="392" y="2176"/>
                    <a:pt x="380" y="2176"/>
                    <a:pt x="371" y="2201"/>
                  </a:cubicBezTo>
                  <a:cubicBezTo>
                    <a:pt x="329" y="2317"/>
                    <a:pt x="480" y="2236"/>
                    <a:pt x="511" y="2263"/>
                  </a:cubicBezTo>
                  <a:cubicBezTo>
                    <a:pt x="583" y="2325"/>
                    <a:pt x="608" y="2185"/>
                    <a:pt x="785" y="2498"/>
                  </a:cubicBezTo>
                  <a:cubicBezTo>
                    <a:pt x="716" y="2576"/>
                    <a:pt x="792" y="2549"/>
                    <a:pt x="854" y="2698"/>
                  </a:cubicBezTo>
                  <a:cubicBezTo>
                    <a:pt x="922" y="2860"/>
                    <a:pt x="747" y="2711"/>
                    <a:pt x="824" y="2809"/>
                  </a:cubicBezTo>
                  <a:cubicBezTo>
                    <a:pt x="878" y="2875"/>
                    <a:pt x="834" y="2857"/>
                    <a:pt x="880" y="2949"/>
                  </a:cubicBezTo>
                  <a:cubicBezTo>
                    <a:pt x="921" y="3032"/>
                    <a:pt x="1001" y="2999"/>
                    <a:pt x="1025" y="3032"/>
                  </a:cubicBezTo>
                  <a:cubicBezTo>
                    <a:pt x="1064" y="3085"/>
                    <a:pt x="1120" y="3057"/>
                    <a:pt x="1173" y="3131"/>
                  </a:cubicBezTo>
                  <a:cubicBezTo>
                    <a:pt x="1184" y="3146"/>
                    <a:pt x="1194" y="3156"/>
                    <a:pt x="1205" y="3162"/>
                  </a:cubicBezTo>
                  <a:cubicBezTo>
                    <a:pt x="1248" y="3185"/>
                    <a:pt x="1292" y="3157"/>
                    <a:pt x="1335" y="3193"/>
                  </a:cubicBezTo>
                  <a:cubicBezTo>
                    <a:pt x="1399" y="3248"/>
                    <a:pt x="1375" y="3148"/>
                    <a:pt x="1482" y="3237"/>
                  </a:cubicBezTo>
                  <a:cubicBezTo>
                    <a:pt x="1627" y="3357"/>
                    <a:pt x="1638" y="3290"/>
                    <a:pt x="1669" y="3352"/>
                  </a:cubicBezTo>
                  <a:cubicBezTo>
                    <a:pt x="1703" y="3421"/>
                    <a:pt x="1729" y="3322"/>
                    <a:pt x="1772" y="3416"/>
                  </a:cubicBezTo>
                  <a:cubicBezTo>
                    <a:pt x="1788" y="3450"/>
                    <a:pt x="1848" y="3361"/>
                    <a:pt x="2032" y="3446"/>
                  </a:cubicBezTo>
                  <a:cubicBezTo>
                    <a:pt x="2029" y="3389"/>
                    <a:pt x="2033" y="3384"/>
                    <a:pt x="2070" y="3380"/>
                  </a:cubicBezTo>
                  <a:cubicBezTo>
                    <a:pt x="2107" y="3375"/>
                    <a:pt x="2105" y="3361"/>
                    <a:pt x="2104" y="3489"/>
                  </a:cubicBezTo>
                  <a:cubicBezTo>
                    <a:pt x="2136" y="3359"/>
                    <a:pt x="2158" y="3366"/>
                    <a:pt x="2229" y="3359"/>
                  </a:cubicBezTo>
                  <a:cubicBezTo>
                    <a:pt x="2301" y="3352"/>
                    <a:pt x="2333" y="3373"/>
                    <a:pt x="2354" y="3396"/>
                  </a:cubicBezTo>
                  <a:cubicBezTo>
                    <a:pt x="2360" y="3403"/>
                    <a:pt x="2368" y="3404"/>
                    <a:pt x="2381" y="3401"/>
                  </a:cubicBezTo>
                  <a:cubicBezTo>
                    <a:pt x="2408" y="3395"/>
                    <a:pt x="2452" y="3368"/>
                    <a:pt x="2523" y="3338"/>
                  </a:cubicBezTo>
                  <a:cubicBezTo>
                    <a:pt x="2627" y="3294"/>
                    <a:pt x="2579" y="3278"/>
                    <a:pt x="2634" y="3251"/>
                  </a:cubicBezTo>
                  <a:cubicBezTo>
                    <a:pt x="2689" y="3223"/>
                    <a:pt x="2689" y="3290"/>
                    <a:pt x="2798" y="3244"/>
                  </a:cubicBezTo>
                  <a:cubicBezTo>
                    <a:pt x="2937" y="3184"/>
                    <a:pt x="2802" y="3292"/>
                    <a:pt x="2899" y="3274"/>
                  </a:cubicBezTo>
                  <a:cubicBezTo>
                    <a:pt x="2839" y="3361"/>
                    <a:pt x="2901" y="3299"/>
                    <a:pt x="2936" y="3320"/>
                  </a:cubicBezTo>
                  <a:cubicBezTo>
                    <a:pt x="2970" y="3340"/>
                    <a:pt x="2977" y="3321"/>
                    <a:pt x="2994" y="3312"/>
                  </a:cubicBezTo>
                  <a:cubicBezTo>
                    <a:pt x="3010" y="3302"/>
                    <a:pt x="3037" y="3302"/>
                    <a:pt x="3114" y="3359"/>
                  </a:cubicBezTo>
                  <a:cubicBezTo>
                    <a:pt x="3220" y="3437"/>
                    <a:pt x="3151" y="3467"/>
                    <a:pt x="3197" y="3430"/>
                  </a:cubicBezTo>
                  <a:cubicBezTo>
                    <a:pt x="3243" y="3393"/>
                    <a:pt x="3209" y="3525"/>
                    <a:pt x="3275" y="3665"/>
                  </a:cubicBezTo>
                  <a:cubicBezTo>
                    <a:pt x="3326" y="3771"/>
                    <a:pt x="3251" y="3709"/>
                    <a:pt x="3248" y="3720"/>
                  </a:cubicBezTo>
                  <a:cubicBezTo>
                    <a:pt x="3220" y="3812"/>
                    <a:pt x="3157" y="3803"/>
                    <a:pt x="3181" y="3879"/>
                  </a:cubicBezTo>
                  <a:cubicBezTo>
                    <a:pt x="3200" y="3940"/>
                    <a:pt x="3159" y="3887"/>
                    <a:pt x="3149" y="3932"/>
                  </a:cubicBezTo>
                  <a:cubicBezTo>
                    <a:pt x="3130" y="4013"/>
                    <a:pt x="3206" y="4008"/>
                    <a:pt x="3204" y="4033"/>
                  </a:cubicBezTo>
                  <a:cubicBezTo>
                    <a:pt x="3202" y="4059"/>
                    <a:pt x="3123" y="4054"/>
                    <a:pt x="3128" y="4093"/>
                  </a:cubicBezTo>
                  <a:cubicBezTo>
                    <a:pt x="3131" y="4118"/>
                    <a:pt x="3133" y="4111"/>
                    <a:pt x="3204" y="4093"/>
                  </a:cubicBezTo>
                  <a:cubicBezTo>
                    <a:pt x="3250" y="4082"/>
                    <a:pt x="3298" y="4052"/>
                    <a:pt x="3264" y="4112"/>
                  </a:cubicBezTo>
                  <a:cubicBezTo>
                    <a:pt x="3220" y="4188"/>
                    <a:pt x="3277" y="4152"/>
                    <a:pt x="3275" y="4183"/>
                  </a:cubicBezTo>
                  <a:cubicBezTo>
                    <a:pt x="3271" y="4257"/>
                    <a:pt x="3335" y="4192"/>
                    <a:pt x="3333" y="4217"/>
                  </a:cubicBezTo>
                  <a:cubicBezTo>
                    <a:pt x="3331" y="4250"/>
                    <a:pt x="3393" y="4227"/>
                    <a:pt x="3377" y="4243"/>
                  </a:cubicBezTo>
                  <a:cubicBezTo>
                    <a:pt x="3362" y="4260"/>
                    <a:pt x="3305" y="4339"/>
                    <a:pt x="3285" y="4365"/>
                  </a:cubicBezTo>
                  <a:cubicBezTo>
                    <a:pt x="3264" y="4390"/>
                    <a:pt x="3296" y="4411"/>
                    <a:pt x="3426" y="4393"/>
                  </a:cubicBezTo>
                  <a:cubicBezTo>
                    <a:pt x="3455" y="4506"/>
                    <a:pt x="3559" y="4459"/>
                    <a:pt x="3573" y="4501"/>
                  </a:cubicBezTo>
                  <a:cubicBezTo>
                    <a:pt x="3582" y="4528"/>
                    <a:pt x="3658" y="4549"/>
                    <a:pt x="3635" y="4473"/>
                  </a:cubicBezTo>
                  <a:cubicBezTo>
                    <a:pt x="3612" y="4397"/>
                    <a:pt x="3566" y="4392"/>
                    <a:pt x="3566" y="4349"/>
                  </a:cubicBezTo>
                  <a:cubicBezTo>
                    <a:pt x="3566" y="4320"/>
                    <a:pt x="3604" y="4310"/>
                    <a:pt x="3642" y="4304"/>
                  </a:cubicBezTo>
                  <a:cubicBezTo>
                    <a:pt x="3663" y="4301"/>
                    <a:pt x="3682" y="4299"/>
                    <a:pt x="3697" y="4295"/>
                  </a:cubicBezTo>
                  <a:cubicBezTo>
                    <a:pt x="3737" y="4286"/>
                    <a:pt x="3746" y="4351"/>
                    <a:pt x="3771" y="4335"/>
                  </a:cubicBezTo>
                  <a:cubicBezTo>
                    <a:pt x="3786" y="4325"/>
                    <a:pt x="3739" y="4289"/>
                    <a:pt x="3773" y="4259"/>
                  </a:cubicBezTo>
                  <a:cubicBezTo>
                    <a:pt x="3808" y="4229"/>
                    <a:pt x="3796" y="4319"/>
                    <a:pt x="3854" y="4289"/>
                  </a:cubicBezTo>
                  <a:cubicBezTo>
                    <a:pt x="3912" y="4259"/>
                    <a:pt x="3884" y="4328"/>
                    <a:pt x="3928" y="4291"/>
                  </a:cubicBezTo>
                  <a:cubicBezTo>
                    <a:pt x="3971" y="4254"/>
                    <a:pt x="4008" y="4323"/>
                    <a:pt x="3983" y="4245"/>
                  </a:cubicBezTo>
                  <a:cubicBezTo>
                    <a:pt x="3975" y="4220"/>
                    <a:pt x="4029" y="4206"/>
                    <a:pt x="4068" y="4188"/>
                  </a:cubicBezTo>
                  <a:cubicBezTo>
                    <a:pt x="4131" y="4158"/>
                    <a:pt x="4052" y="4254"/>
                    <a:pt x="4184" y="4266"/>
                  </a:cubicBezTo>
                  <a:cubicBezTo>
                    <a:pt x="4269" y="4273"/>
                    <a:pt x="4283" y="4293"/>
                    <a:pt x="4225" y="4326"/>
                  </a:cubicBezTo>
                  <a:cubicBezTo>
                    <a:pt x="4167" y="4358"/>
                    <a:pt x="4191" y="4351"/>
                    <a:pt x="4216" y="4379"/>
                  </a:cubicBezTo>
                  <a:cubicBezTo>
                    <a:pt x="4241" y="4406"/>
                    <a:pt x="4221" y="4418"/>
                    <a:pt x="4255" y="4397"/>
                  </a:cubicBezTo>
                  <a:cubicBezTo>
                    <a:pt x="4286" y="4379"/>
                    <a:pt x="4298" y="4458"/>
                    <a:pt x="4367" y="4447"/>
                  </a:cubicBezTo>
                  <a:cubicBezTo>
                    <a:pt x="4375" y="4446"/>
                    <a:pt x="4384" y="4443"/>
                    <a:pt x="4395" y="4438"/>
                  </a:cubicBezTo>
                  <a:cubicBezTo>
                    <a:pt x="4446" y="4416"/>
                    <a:pt x="4400" y="4397"/>
                    <a:pt x="4423" y="4385"/>
                  </a:cubicBezTo>
                  <a:cubicBezTo>
                    <a:pt x="4446" y="4374"/>
                    <a:pt x="4453" y="4464"/>
                    <a:pt x="4522" y="4411"/>
                  </a:cubicBezTo>
                  <a:cubicBezTo>
                    <a:pt x="4499" y="4452"/>
                    <a:pt x="4531" y="4457"/>
                    <a:pt x="4570" y="4425"/>
                  </a:cubicBezTo>
                  <a:cubicBezTo>
                    <a:pt x="4584" y="4448"/>
                    <a:pt x="4566" y="4454"/>
                    <a:pt x="4547" y="4480"/>
                  </a:cubicBezTo>
                  <a:cubicBezTo>
                    <a:pt x="4529" y="4505"/>
                    <a:pt x="4563" y="4565"/>
                    <a:pt x="4582" y="4579"/>
                  </a:cubicBezTo>
                  <a:cubicBezTo>
                    <a:pt x="4581" y="4578"/>
                    <a:pt x="4582" y="4649"/>
                    <a:pt x="4646" y="4620"/>
                  </a:cubicBezTo>
                  <a:cubicBezTo>
                    <a:pt x="4692" y="4600"/>
                    <a:pt x="4706" y="4572"/>
                    <a:pt x="4695" y="4535"/>
                  </a:cubicBezTo>
                  <a:cubicBezTo>
                    <a:pt x="4683" y="4498"/>
                    <a:pt x="4658" y="4535"/>
                    <a:pt x="4667" y="4507"/>
                  </a:cubicBezTo>
                  <a:cubicBezTo>
                    <a:pt x="4676" y="4480"/>
                    <a:pt x="4630" y="4492"/>
                    <a:pt x="4621" y="4477"/>
                  </a:cubicBezTo>
                  <a:cubicBezTo>
                    <a:pt x="4593" y="4436"/>
                    <a:pt x="4715" y="4452"/>
                    <a:pt x="4647" y="4390"/>
                  </a:cubicBezTo>
                  <a:cubicBezTo>
                    <a:pt x="4675" y="4390"/>
                    <a:pt x="4718" y="4452"/>
                    <a:pt x="4732" y="4406"/>
                  </a:cubicBezTo>
                  <a:cubicBezTo>
                    <a:pt x="4743" y="4369"/>
                    <a:pt x="4778" y="4402"/>
                    <a:pt x="4812" y="4365"/>
                  </a:cubicBezTo>
                  <a:cubicBezTo>
                    <a:pt x="4847" y="4328"/>
                    <a:pt x="4967" y="4335"/>
                    <a:pt x="4937" y="4277"/>
                  </a:cubicBezTo>
                  <a:cubicBezTo>
                    <a:pt x="4967" y="4291"/>
                    <a:pt x="4994" y="4305"/>
                    <a:pt x="4992" y="4194"/>
                  </a:cubicBezTo>
                  <a:cubicBezTo>
                    <a:pt x="5047" y="4300"/>
                    <a:pt x="5020" y="4188"/>
                    <a:pt x="5054" y="4238"/>
                  </a:cubicBezTo>
                  <a:cubicBezTo>
                    <a:pt x="5089" y="4289"/>
                    <a:pt x="5105" y="4155"/>
                    <a:pt x="5126" y="4204"/>
                  </a:cubicBezTo>
                  <a:cubicBezTo>
                    <a:pt x="5146" y="4252"/>
                    <a:pt x="5186" y="4160"/>
                    <a:pt x="5239" y="4171"/>
                  </a:cubicBezTo>
                  <a:cubicBezTo>
                    <a:pt x="5292" y="4183"/>
                    <a:pt x="5262" y="4137"/>
                    <a:pt x="5322" y="4132"/>
                  </a:cubicBezTo>
                  <a:cubicBezTo>
                    <a:pt x="5382" y="4128"/>
                    <a:pt x="5326" y="4112"/>
                    <a:pt x="5359" y="4095"/>
                  </a:cubicBezTo>
                  <a:cubicBezTo>
                    <a:pt x="5414" y="4068"/>
                    <a:pt x="5342" y="4034"/>
                    <a:pt x="5395" y="4029"/>
                  </a:cubicBezTo>
                  <a:cubicBezTo>
                    <a:pt x="5444" y="4024"/>
                    <a:pt x="5407" y="3973"/>
                    <a:pt x="5439" y="3964"/>
                  </a:cubicBezTo>
                  <a:cubicBezTo>
                    <a:pt x="5502" y="3946"/>
                    <a:pt x="5428" y="3881"/>
                    <a:pt x="5499" y="3897"/>
                  </a:cubicBezTo>
                  <a:cubicBezTo>
                    <a:pt x="5571" y="3913"/>
                    <a:pt x="5483" y="3861"/>
                    <a:pt x="5529" y="3801"/>
                  </a:cubicBezTo>
                  <a:cubicBezTo>
                    <a:pt x="5575" y="3741"/>
                    <a:pt x="5531" y="3773"/>
                    <a:pt x="5513" y="3759"/>
                  </a:cubicBezTo>
                  <a:cubicBezTo>
                    <a:pt x="5448" y="3711"/>
                    <a:pt x="5565" y="3760"/>
                    <a:pt x="5564" y="3692"/>
                  </a:cubicBezTo>
                  <a:cubicBezTo>
                    <a:pt x="5561" y="3617"/>
                    <a:pt x="5598" y="3651"/>
                    <a:pt x="5594" y="3598"/>
                  </a:cubicBezTo>
                  <a:cubicBezTo>
                    <a:pt x="5577" y="3405"/>
                    <a:pt x="5635" y="3483"/>
                    <a:pt x="5614" y="3428"/>
                  </a:cubicBezTo>
                  <a:cubicBezTo>
                    <a:pt x="5594" y="3373"/>
                    <a:pt x="5690" y="3380"/>
                    <a:pt x="5628" y="3327"/>
                  </a:cubicBezTo>
                  <a:cubicBezTo>
                    <a:pt x="5566" y="3274"/>
                    <a:pt x="5665" y="3340"/>
                    <a:pt x="5640" y="3274"/>
                  </a:cubicBezTo>
                  <a:cubicBezTo>
                    <a:pt x="5619" y="3220"/>
                    <a:pt x="5623" y="3271"/>
                    <a:pt x="5582" y="3262"/>
                  </a:cubicBezTo>
                  <a:cubicBezTo>
                    <a:pt x="5605" y="3253"/>
                    <a:pt x="5614" y="3251"/>
                    <a:pt x="5626" y="3214"/>
                  </a:cubicBezTo>
                  <a:cubicBezTo>
                    <a:pt x="5541" y="3223"/>
                    <a:pt x="5530" y="3119"/>
                    <a:pt x="5476" y="3149"/>
                  </a:cubicBezTo>
                  <a:cubicBezTo>
                    <a:pt x="5412" y="3186"/>
                    <a:pt x="5437" y="3115"/>
                    <a:pt x="5361" y="3179"/>
                  </a:cubicBezTo>
                  <a:cubicBezTo>
                    <a:pt x="5419" y="3099"/>
                    <a:pt x="5460" y="3165"/>
                    <a:pt x="5448" y="3126"/>
                  </a:cubicBezTo>
                  <a:cubicBezTo>
                    <a:pt x="5442" y="3103"/>
                    <a:pt x="5504" y="3106"/>
                    <a:pt x="5494" y="3078"/>
                  </a:cubicBezTo>
                  <a:cubicBezTo>
                    <a:pt x="5485" y="3050"/>
                    <a:pt x="5541" y="3046"/>
                    <a:pt x="5538" y="3032"/>
                  </a:cubicBezTo>
                  <a:cubicBezTo>
                    <a:pt x="5528" y="2972"/>
                    <a:pt x="5422" y="2940"/>
                    <a:pt x="5432" y="2954"/>
                  </a:cubicBezTo>
                  <a:cubicBezTo>
                    <a:pt x="5395" y="2905"/>
                    <a:pt x="5340" y="2995"/>
                    <a:pt x="5295" y="2920"/>
                  </a:cubicBezTo>
                  <a:cubicBezTo>
                    <a:pt x="5295" y="2920"/>
                    <a:pt x="5334" y="2957"/>
                    <a:pt x="5363" y="2931"/>
                  </a:cubicBezTo>
                  <a:cubicBezTo>
                    <a:pt x="5418" y="2880"/>
                    <a:pt x="5455" y="2963"/>
                    <a:pt x="5501" y="2949"/>
                  </a:cubicBezTo>
                  <a:cubicBezTo>
                    <a:pt x="5501" y="2949"/>
                    <a:pt x="5529" y="2915"/>
                    <a:pt x="5476" y="2898"/>
                  </a:cubicBezTo>
                  <a:cubicBezTo>
                    <a:pt x="5423" y="2882"/>
                    <a:pt x="5464" y="2841"/>
                    <a:pt x="5421" y="2848"/>
                  </a:cubicBezTo>
                  <a:cubicBezTo>
                    <a:pt x="5377" y="2855"/>
                    <a:pt x="5329" y="2795"/>
                    <a:pt x="5315" y="2726"/>
                  </a:cubicBezTo>
                  <a:cubicBezTo>
                    <a:pt x="5301" y="2657"/>
                    <a:pt x="5269" y="2705"/>
                    <a:pt x="5257" y="2650"/>
                  </a:cubicBezTo>
                  <a:cubicBezTo>
                    <a:pt x="5245" y="2595"/>
                    <a:pt x="5234" y="2624"/>
                    <a:pt x="5211" y="2592"/>
                  </a:cubicBezTo>
                  <a:cubicBezTo>
                    <a:pt x="5132" y="2482"/>
                    <a:pt x="5050" y="2521"/>
                    <a:pt x="5031" y="2480"/>
                  </a:cubicBezTo>
                  <a:cubicBezTo>
                    <a:pt x="5013" y="2438"/>
                    <a:pt x="5132" y="2410"/>
                    <a:pt x="5054" y="2385"/>
                  </a:cubicBezTo>
                  <a:cubicBezTo>
                    <a:pt x="5016" y="2373"/>
                    <a:pt x="5137" y="2394"/>
                    <a:pt x="5110" y="2330"/>
                  </a:cubicBezTo>
                  <a:cubicBezTo>
                    <a:pt x="5096" y="2299"/>
                    <a:pt x="5130" y="2318"/>
                    <a:pt x="5135" y="2286"/>
                  </a:cubicBezTo>
                  <a:cubicBezTo>
                    <a:pt x="5140" y="2254"/>
                    <a:pt x="5158" y="2309"/>
                    <a:pt x="5172" y="2249"/>
                  </a:cubicBezTo>
                  <a:cubicBezTo>
                    <a:pt x="5186" y="2189"/>
                    <a:pt x="5236" y="2254"/>
                    <a:pt x="5234" y="2215"/>
                  </a:cubicBezTo>
                  <a:cubicBezTo>
                    <a:pt x="5233" y="2192"/>
                    <a:pt x="5250" y="2194"/>
                    <a:pt x="5245" y="2185"/>
                  </a:cubicBezTo>
                  <a:cubicBezTo>
                    <a:pt x="5241" y="2176"/>
                    <a:pt x="5278" y="2155"/>
                    <a:pt x="5206" y="2143"/>
                  </a:cubicBezTo>
                  <a:cubicBezTo>
                    <a:pt x="5135" y="2132"/>
                    <a:pt x="5132" y="2173"/>
                    <a:pt x="5112" y="2139"/>
                  </a:cubicBezTo>
                  <a:cubicBezTo>
                    <a:pt x="5091" y="2104"/>
                    <a:pt x="5001" y="2095"/>
                    <a:pt x="5006" y="2127"/>
                  </a:cubicBezTo>
                  <a:cubicBezTo>
                    <a:pt x="5007" y="2139"/>
                    <a:pt x="4950" y="2163"/>
                    <a:pt x="4953" y="2155"/>
                  </a:cubicBezTo>
                  <a:cubicBezTo>
                    <a:pt x="4937" y="2208"/>
                    <a:pt x="4791" y="2178"/>
                    <a:pt x="4817" y="2137"/>
                  </a:cubicBezTo>
                  <a:cubicBezTo>
                    <a:pt x="4858" y="2070"/>
                    <a:pt x="4761" y="2026"/>
                    <a:pt x="4662" y="2061"/>
                  </a:cubicBezTo>
                  <a:cubicBezTo>
                    <a:pt x="4630" y="1941"/>
                    <a:pt x="4540" y="1985"/>
                    <a:pt x="4549" y="1874"/>
                  </a:cubicBezTo>
                  <a:cubicBezTo>
                    <a:pt x="4559" y="1764"/>
                    <a:pt x="4708" y="1904"/>
                    <a:pt x="4720" y="1791"/>
                  </a:cubicBezTo>
                  <a:cubicBezTo>
                    <a:pt x="4729" y="1701"/>
                    <a:pt x="4833" y="1741"/>
                    <a:pt x="4833" y="1672"/>
                  </a:cubicBezTo>
                  <a:cubicBezTo>
                    <a:pt x="4833" y="1603"/>
                    <a:pt x="4909" y="1685"/>
                    <a:pt x="4878" y="1602"/>
                  </a:cubicBezTo>
                  <a:cubicBezTo>
                    <a:pt x="4930" y="1704"/>
                    <a:pt x="5077" y="1619"/>
                    <a:pt x="4957" y="1771"/>
                  </a:cubicBezTo>
                  <a:cubicBezTo>
                    <a:pt x="4846" y="1911"/>
                    <a:pt x="5000" y="1838"/>
                    <a:pt x="4964" y="1858"/>
                  </a:cubicBezTo>
                  <a:cubicBezTo>
                    <a:pt x="4923" y="1881"/>
                    <a:pt x="4979" y="1876"/>
                    <a:pt x="4951" y="1892"/>
                  </a:cubicBezTo>
                  <a:cubicBezTo>
                    <a:pt x="4891" y="1927"/>
                    <a:pt x="4934" y="1936"/>
                    <a:pt x="4971" y="1925"/>
                  </a:cubicBezTo>
                  <a:cubicBezTo>
                    <a:pt x="5008" y="1913"/>
                    <a:pt x="4951" y="1899"/>
                    <a:pt x="4997" y="1886"/>
                  </a:cubicBezTo>
                  <a:cubicBezTo>
                    <a:pt x="5039" y="1873"/>
                    <a:pt x="5073" y="1754"/>
                    <a:pt x="5167" y="1757"/>
                  </a:cubicBezTo>
                  <a:cubicBezTo>
                    <a:pt x="5222" y="1758"/>
                    <a:pt x="5213" y="1743"/>
                    <a:pt x="5242" y="1719"/>
                  </a:cubicBezTo>
                  <a:cubicBezTo>
                    <a:pt x="5245" y="1716"/>
                    <a:pt x="5250" y="1712"/>
                    <a:pt x="5256" y="1709"/>
                  </a:cubicBezTo>
                  <a:cubicBezTo>
                    <a:pt x="5345" y="1650"/>
                    <a:pt x="5311" y="1628"/>
                    <a:pt x="5341" y="1586"/>
                  </a:cubicBezTo>
                  <a:cubicBezTo>
                    <a:pt x="5384" y="1527"/>
                    <a:pt x="5368" y="1465"/>
                    <a:pt x="5495" y="1488"/>
                  </a:cubicBezTo>
                  <a:cubicBezTo>
                    <a:pt x="5556" y="1498"/>
                    <a:pt x="5607" y="1473"/>
                    <a:pt x="5564" y="1448"/>
                  </a:cubicBezTo>
                  <a:cubicBezTo>
                    <a:pt x="5500" y="1412"/>
                    <a:pt x="5659" y="1430"/>
                    <a:pt x="5624" y="1384"/>
                  </a:cubicBezTo>
                  <a:cubicBezTo>
                    <a:pt x="5589" y="1337"/>
                    <a:pt x="5654" y="1361"/>
                    <a:pt x="5648" y="1308"/>
                  </a:cubicBezTo>
                  <a:cubicBezTo>
                    <a:pt x="5644" y="1278"/>
                    <a:pt x="5730" y="1415"/>
                    <a:pt x="5742" y="1347"/>
                  </a:cubicBezTo>
                  <a:cubicBezTo>
                    <a:pt x="5742" y="1347"/>
                    <a:pt x="5708" y="1314"/>
                    <a:pt x="5690" y="1223"/>
                  </a:cubicBezTo>
                  <a:cubicBezTo>
                    <a:pt x="5666" y="1105"/>
                    <a:pt x="5519" y="1095"/>
                    <a:pt x="5588" y="1045"/>
                  </a:cubicBezTo>
                  <a:cubicBezTo>
                    <a:pt x="5754" y="926"/>
                    <a:pt x="5641" y="922"/>
                    <a:pt x="5703" y="875"/>
                  </a:cubicBezTo>
                  <a:cubicBezTo>
                    <a:pt x="5837" y="774"/>
                    <a:pt x="5614" y="774"/>
                    <a:pt x="5682" y="691"/>
                  </a:cubicBezTo>
                  <a:cubicBezTo>
                    <a:pt x="5749" y="608"/>
                    <a:pt x="5616" y="502"/>
                    <a:pt x="5528" y="567"/>
                  </a:cubicBezTo>
                  <a:cubicBezTo>
                    <a:pt x="5441" y="631"/>
                    <a:pt x="5388" y="682"/>
                    <a:pt x="5227" y="562"/>
                  </a:cubicBezTo>
                  <a:cubicBezTo>
                    <a:pt x="5067" y="442"/>
                    <a:pt x="4946" y="496"/>
                    <a:pt x="4742" y="283"/>
                  </a:cubicBezTo>
                  <a:cubicBezTo>
                    <a:pt x="4537" y="69"/>
                    <a:pt x="4362" y="1"/>
                    <a:pt x="4163" y="1"/>
                  </a:cubicBezTo>
                  <a:cubicBezTo>
                    <a:pt x="3965" y="0"/>
                    <a:pt x="4063" y="37"/>
                    <a:pt x="3931" y="46"/>
                  </a:cubicBezTo>
                  <a:cubicBezTo>
                    <a:pt x="3799" y="56"/>
                    <a:pt x="3827" y="127"/>
                    <a:pt x="3919" y="118"/>
                  </a:cubicBezTo>
                  <a:cubicBezTo>
                    <a:pt x="4039" y="106"/>
                    <a:pt x="3964" y="184"/>
                    <a:pt x="3938" y="258"/>
                  </a:cubicBezTo>
                  <a:cubicBezTo>
                    <a:pt x="3913" y="332"/>
                    <a:pt x="3957" y="535"/>
                    <a:pt x="3694" y="457"/>
                  </a:cubicBezTo>
                  <a:cubicBezTo>
                    <a:pt x="3644" y="442"/>
                    <a:pt x="3601" y="429"/>
                    <a:pt x="3565" y="420"/>
                  </a:cubicBezTo>
                  <a:cubicBezTo>
                    <a:pt x="3385" y="526"/>
                    <a:pt x="3587" y="525"/>
                    <a:pt x="3483" y="592"/>
                  </a:cubicBezTo>
                  <a:cubicBezTo>
                    <a:pt x="3420" y="632"/>
                    <a:pt x="3412" y="694"/>
                    <a:pt x="3580" y="656"/>
                  </a:cubicBezTo>
                  <a:cubicBezTo>
                    <a:pt x="3837" y="598"/>
                    <a:pt x="3743" y="731"/>
                    <a:pt x="3868" y="612"/>
                  </a:cubicBezTo>
                  <a:cubicBezTo>
                    <a:pt x="3952" y="531"/>
                    <a:pt x="3974" y="573"/>
                    <a:pt x="4142" y="676"/>
                  </a:cubicBezTo>
                  <a:cubicBezTo>
                    <a:pt x="4225" y="727"/>
                    <a:pt x="4198" y="810"/>
                    <a:pt x="4137" y="806"/>
                  </a:cubicBezTo>
                  <a:cubicBezTo>
                    <a:pt x="4056" y="801"/>
                    <a:pt x="4126" y="827"/>
                    <a:pt x="4048" y="829"/>
                  </a:cubicBezTo>
                  <a:cubicBezTo>
                    <a:pt x="3949" y="832"/>
                    <a:pt x="3997" y="817"/>
                    <a:pt x="3945" y="894"/>
                  </a:cubicBezTo>
                  <a:cubicBezTo>
                    <a:pt x="3873" y="1001"/>
                    <a:pt x="3837" y="897"/>
                    <a:pt x="3811" y="985"/>
                  </a:cubicBezTo>
                  <a:cubicBezTo>
                    <a:pt x="3771" y="1123"/>
                    <a:pt x="3691" y="962"/>
                    <a:pt x="3666" y="1037"/>
                  </a:cubicBezTo>
                  <a:cubicBezTo>
                    <a:pt x="3650" y="1087"/>
                    <a:pt x="3670" y="1094"/>
                    <a:pt x="3744" y="1110"/>
                  </a:cubicBezTo>
                  <a:cubicBezTo>
                    <a:pt x="3817" y="1126"/>
                    <a:pt x="3778" y="1278"/>
                    <a:pt x="3700" y="1272"/>
                  </a:cubicBezTo>
                  <a:cubicBezTo>
                    <a:pt x="3653" y="1269"/>
                    <a:pt x="3681" y="1372"/>
                    <a:pt x="3541" y="1359"/>
                  </a:cubicBezTo>
                  <a:cubicBezTo>
                    <a:pt x="3245" y="1333"/>
                    <a:pt x="3315" y="1487"/>
                    <a:pt x="3026" y="1418"/>
                  </a:cubicBezTo>
                  <a:cubicBezTo>
                    <a:pt x="2716" y="1343"/>
                    <a:pt x="2872" y="1312"/>
                    <a:pt x="2739" y="1309"/>
                  </a:cubicBezTo>
                  <a:cubicBezTo>
                    <a:pt x="2654" y="1308"/>
                    <a:pt x="2626" y="1265"/>
                    <a:pt x="2551" y="1298"/>
                  </a:cubicBezTo>
                  <a:cubicBezTo>
                    <a:pt x="2478" y="1330"/>
                    <a:pt x="2413" y="1277"/>
                    <a:pt x="2351" y="1294"/>
                  </a:cubicBezTo>
                  <a:cubicBezTo>
                    <a:pt x="2284" y="1313"/>
                    <a:pt x="2278" y="1258"/>
                    <a:pt x="2202" y="1334"/>
                  </a:cubicBezTo>
                  <a:cubicBezTo>
                    <a:pt x="2146" y="1390"/>
                    <a:pt x="2197" y="1246"/>
                    <a:pt x="2143" y="1214"/>
                  </a:cubicBezTo>
                  <a:cubicBezTo>
                    <a:pt x="2090" y="1182"/>
                    <a:pt x="2129" y="1126"/>
                    <a:pt x="2093" y="1134"/>
                  </a:cubicBezTo>
                  <a:cubicBezTo>
                    <a:pt x="2057" y="1142"/>
                    <a:pt x="2088" y="1056"/>
                    <a:pt x="2056" y="1102"/>
                  </a:cubicBezTo>
                  <a:cubicBezTo>
                    <a:pt x="2021" y="1153"/>
                    <a:pt x="1829" y="1052"/>
                    <a:pt x="1828" y="1051"/>
                  </a:cubicBezTo>
                  <a:cubicBezTo>
                    <a:pt x="1745" y="1003"/>
                    <a:pt x="1697" y="1036"/>
                    <a:pt x="1555" y="1050"/>
                  </a:cubicBezTo>
                  <a:cubicBezTo>
                    <a:pt x="1413" y="1064"/>
                    <a:pt x="1554" y="1037"/>
                    <a:pt x="1504" y="969"/>
                  </a:cubicBezTo>
                  <a:cubicBezTo>
                    <a:pt x="1462" y="913"/>
                    <a:pt x="1538" y="921"/>
                    <a:pt x="1472" y="878"/>
                  </a:cubicBezTo>
                  <a:cubicBezTo>
                    <a:pt x="1368" y="811"/>
                    <a:pt x="1428" y="735"/>
                    <a:pt x="1343" y="702"/>
                  </a:cubicBezTo>
                  <a:cubicBezTo>
                    <a:pt x="1277" y="677"/>
                    <a:pt x="1307" y="678"/>
                    <a:pt x="1293" y="665"/>
                  </a:cubicBezTo>
                  <a:cubicBezTo>
                    <a:pt x="1230" y="604"/>
                    <a:pt x="1237" y="733"/>
                    <a:pt x="1165" y="654"/>
                  </a:cubicBezTo>
                  <a:cubicBezTo>
                    <a:pt x="1093" y="575"/>
                    <a:pt x="1054" y="640"/>
                    <a:pt x="1001" y="552"/>
                  </a:cubicBezTo>
                  <a:cubicBezTo>
                    <a:pt x="998" y="544"/>
                    <a:pt x="998" y="544"/>
                    <a:pt x="998" y="544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  <p:sp>
          <p:nvSpPr>
            <p:cNvPr id="8280" name="Freeform 147"/>
            <p:cNvSpPr>
              <a:spLocks/>
            </p:cNvSpPr>
            <p:nvPr userDrawn="1"/>
          </p:nvSpPr>
          <p:spPr bwMode="auto">
            <a:xfrm>
              <a:off x="4465107" y="1462949"/>
              <a:ext cx="242841" cy="141768"/>
            </a:xfrm>
            <a:custGeom>
              <a:avLst/>
              <a:gdLst>
                <a:gd name="T0" fmla="*/ 123 w 851"/>
                <a:gd name="T1" fmla="*/ 382 h 497"/>
                <a:gd name="T2" fmla="*/ 210 w 851"/>
                <a:gd name="T3" fmla="*/ 412 h 497"/>
                <a:gd name="T4" fmla="*/ 320 w 851"/>
                <a:gd name="T5" fmla="*/ 407 h 497"/>
                <a:gd name="T6" fmla="*/ 332 w 851"/>
                <a:gd name="T7" fmla="*/ 350 h 497"/>
                <a:gd name="T8" fmla="*/ 375 w 851"/>
                <a:gd name="T9" fmla="*/ 338 h 497"/>
                <a:gd name="T10" fmla="*/ 401 w 851"/>
                <a:gd name="T11" fmla="*/ 281 h 497"/>
                <a:gd name="T12" fmla="*/ 479 w 851"/>
                <a:gd name="T13" fmla="*/ 303 h 497"/>
                <a:gd name="T14" fmla="*/ 502 w 851"/>
                <a:gd name="T15" fmla="*/ 347 h 497"/>
                <a:gd name="T16" fmla="*/ 567 w 851"/>
                <a:gd name="T17" fmla="*/ 460 h 497"/>
                <a:gd name="T18" fmla="*/ 641 w 851"/>
                <a:gd name="T19" fmla="*/ 442 h 497"/>
                <a:gd name="T20" fmla="*/ 714 w 851"/>
                <a:gd name="T21" fmla="*/ 391 h 497"/>
                <a:gd name="T22" fmla="*/ 723 w 851"/>
                <a:gd name="T23" fmla="*/ 419 h 497"/>
                <a:gd name="T24" fmla="*/ 830 w 851"/>
                <a:gd name="T25" fmla="*/ 390 h 497"/>
                <a:gd name="T26" fmla="*/ 837 w 851"/>
                <a:gd name="T27" fmla="*/ 322 h 497"/>
                <a:gd name="T28" fmla="*/ 775 w 851"/>
                <a:gd name="T29" fmla="*/ 223 h 497"/>
                <a:gd name="T30" fmla="*/ 676 w 851"/>
                <a:gd name="T31" fmla="*/ 158 h 497"/>
                <a:gd name="T32" fmla="*/ 396 w 851"/>
                <a:gd name="T33" fmla="*/ 172 h 497"/>
                <a:gd name="T34" fmla="*/ 302 w 851"/>
                <a:gd name="T35" fmla="*/ 172 h 497"/>
                <a:gd name="T36" fmla="*/ 177 w 851"/>
                <a:gd name="T37" fmla="*/ 158 h 497"/>
                <a:gd name="T38" fmla="*/ 292 w 851"/>
                <a:gd name="T39" fmla="*/ 126 h 497"/>
                <a:gd name="T40" fmla="*/ 342 w 851"/>
                <a:gd name="T41" fmla="*/ 86 h 497"/>
                <a:gd name="T42" fmla="*/ 336 w 851"/>
                <a:gd name="T43" fmla="*/ 50 h 497"/>
                <a:gd name="T44" fmla="*/ 315 w 851"/>
                <a:gd name="T45" fmla="*/ 25 h 497"/>
                <a:gd name="T46" fmla="*/ 189 w 851"/>
                <a:gd name="T47" fmla="*/ 50 h 497"/>
                <a:gd name="T48" fmla="*/ 120 w 851"/>
                <a:gd name="T49" fmla="*/ 112 h 497"/>
                <a:gd name="T50" fmla="*/ 83 w 851"/>
                <a:gd name="T51" fmla="*/ 156 h 497"/>
                <a:gd name="T52" fmla="*/ 78 w 851"/>
                <a:gd name="T53" fmla="*/ 230 h 497"/>
                <a:gd name="T54" fmla="*/ 136 w 851"/>
                <a:gd name="T55" fmla="*/ 262 h 497"/>
                <a:gd name="T56" fmla="*/ 123 w 851"/>
                <a:gd name="T57" fmla="*/ 382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51" h="497">
                  <a:moveTo>
                    <a:pt x="123" y="382"/>
                  </a:moveTo>
                  <a:cubicBezTo>
                    <a:pt x="203" y="366"/>
                    <a:pt x="144" y="443"/>
                    <a:pt x="210" y="412"/>
                  </a:cubicBezTo>
                  <a:cubicBezTo>
                    <a:pt x="263" y="386"/>
                    <a:pt x="288" y="425"/>
                    <a:pt x="320" y="407"/>
                  </a:cubicBezTo>
                  <a:cubicBezTo>
                    <a:pt x="352" y="389"/>
                    <a:pt x="295" y="377"/>
                    <a:pt x="332" y="350"/>
                  </a:cubicBezTo>
                  <a:cubicBezTo>
                    <a:pt x="369" y="322"/>
                    <a:pt x="348" y="359"/>
                    <a:pt x="375" y="338"/>
                  </a:cubicBezTo>
                  <a:cubicBezTo>
                    <a:pt x="403" y="317"/>
                    <a:pt x="358" y="321"/>
                    <a:pt x="401" y="281"/>
                  </a:cubicBezTo>
                  <a:cubicBezTo>
                    <a:pt x="438" y="246"/>
                    <a:pt x="495" y="270"/>
                    <a:pt x="479" y="303"/>
                  </a:cubicBezTo>
                  <a:cubicBezTo>
                    <a:pt x="445" y="375"/>
                    <a:pt x="502" y="287"/>
                    <a:pt x="502" y="347"/>
                  </a:cubicBezTo>
                  <a:cubicBezTo>
                    <a:pt x="502" y="375"/>
                    <a:pt x="539" y="423"/>
                    <a:pt x="567" y="460"/>
                  </a:cubicBezTo>
                  <a:cubicBezTo>
                    <a:pt x="594" y="497"/>
                    <a:pt x="578" y="474"/>
                    <a:pt x="641" y="442"/>
                  </a:cubicBezTo>
                  <a:cubicBezTo>
                    <a:pt x="703" y="409"/>
                    <a:pt x="684" y="393"/>
                    <a:pt x="714" y="391"/>
                  </a:cubicBezTo>
                  <a:cubicBezTo>
                    <a:pt x="744" y="389"/>
                    <a:pt x="696" y="421"/>
                    <a:pt x="723" y="419"/>
                  </a:cubicBezTo>
                  <a:cubicBezTo>
                    <a:pt x="751" y="416"/>
                    <a:pt x="751" y="386"/>
                    <a:pt x="830" y="390"/>
                  </a:cubicBezTo>
                  <a:cubicBezTo>
                    <a:pt x="843" y="378"/>
                    <a:pt x="851" y="359"/>
                    <a:pt x="837" y="322"/>
                  </a:cubicBezTo>
                  <a:cubicBezTo>
                    <a:pt x="821" y="278"/>
                    <a:pt x="763" y="285"/>
                    <a:pt x="775" y="223"/>
                  </a:cubicBezTo>
                  <a:cubicBezTo>
                    <a:pt x="798" y="106"/>
                    <a:pt x="685" y="270"/>
                    <a:pt x="676" y="158"/>
                  </a:cubicBezTo>
                  <a:cubicBezTo>
                    <a:pt x="547" y="198"/>
                    <a:pt x="426" y="200"/>
                    <a:pt x="396" y="172"/>
                  </a:cubicBezTo>
                  <a:cubicBezTo>
                    <a:pt x="366" y="145"/>
                    <a:pt x="334" y="209"/>
                    <a:pt x="302" y="172"/>
                  </a:cubicBezTo>
                  <a:cubicBezTo>
                    <a:pt x="282" y="150"/>
                    <a:pt x="182" y="184"/>
                    <a:pt x="177" y="158"/>
                  </a:cubicBezTo>
                  <a:cubicBezTo>
                    <a:pt x="173" y="133"/>
                    <a:pt x="265" y="99"/>
                    <a:pt x="292" y="126"/>
                  </a:cubicBezTo>
                  <a:cubicBezTo>
                    <a:pt x="320" y="154"/>
                    <a:pt x="344" y="127"/>
                    <a:pt x="342" y="86"/>
                  </a:cubicBezTo>
                  <a:cubicBezTo>
                    <a:pt x="267" y="64"/>
                    <a:pt x="336" y="50"/>
                    <a:pt x="336" y="50"/>
                  </a:cubicBezTo>
                  <a:cubicBezTo>
                    <a:pt x="336" y="50"/>
                    <a:pt x="336" y="50"/>
                    <a:pt x="315" y="25"/>
                  </a:cubicBezTo>
                  <a:cubicBezTo>
                    <a:pt x="295" y="0"/>
                    <a:pt x="230" y="103"/>
                    <a:pt x="189" y="50"/>
                  </a:cubicBezTo>
                  <a:cubicBezTo>
                    <a:pt x="182" y="69"/>
                    <a:pt x="196" y="78"/>
                    <a:pt x="120" y="112"/>
                  </a:cubicBezTo>
                  <a:cubicBezTo>
                    <a:pt x="198" y="101"/>
                    <a:pt x="166" y="149"/>
                    <a:pt x="83" y="156"/>
                  </a:cubicBezTo>
                  <a:cubicBezTo>
                    <a:pt x="0" y="163"/>
                    <a:pt x="30" y="230"/>
                    <a:pt x="78" y="230"/>
                  </a:cubicBezTo>
                  <a:cubicBezTo>
                    <a:pt x="173" y="230"/>
                    <a:pt x="80" y="257"/>
                    <a:pt x="136" y="262"/>
                  </a:cubicBezTo>
                  <a:cubicBezTo>
                    <a:pt x="191" y="267"/>
                    <a:pt x="121" y="310"/>
                    <a:pt x="123" y="382"/>
                  </a:cubicBezTo>
                  <a:close/>
                </a:path>
              </a:pathLst>
            </a:custGeom>
            <a:solidFill>
              <a:schemeClr val="accent5"/>
            </a:solidFill>
            <a:ln w="3175">
              <a:solidFill>
                <a:schemeClr val="accent5"/>
              </a:solidFill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dirty="0">
                <a:solidFill>
                  <a:schemeClr val="accent6"/>
                </a:solidFill>
              </a:endParaRPr>
            </a:p>
          </p:txBody>
        </p:sp>
      </p:grpSp>
      <p:sp>
        <p:nvSpPr>
          <p:cNvPr id="5" name="Title 4"/>
          <p:cNvSpPr>
            <a:spLocks noGrp="1"/>
          </p:cNvSpPr>
          <p:nvPr userDrawn="1"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 userDrawn="1">
            <p:ph type="dt" sz="half" idx="10"/>
          </p:nvPr>
        </p:nvSpPr>
        <p:spPr/>
        <p:txBody>
          <a:bodyPr/>
          <a:lstStyle/>
          <a:p>
            <a:fld id="{C72D7189-685F-4DC7-B984-30D02584108F}" type="datetime1">
              <a:rPr lang="en-US" smtClean="0"/>
              <a:pPr/>
              <a:t>4/17/2013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29" name="Slide Number Placeholder 28"/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/>
          <a:p>
            <a:fld id="{19AB4E72-7858-48F1-A40D-12FF09E4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55" name="Text Placeholder 2"/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0" y="5249609"/>
            <a:ext cx="9144000" cy="1060704"/>
          </a:xfrm>
          <a:solidFill>
            <a:schemeClr val="accent5">
              <a:lumMod val="40000"/>
              <a:lumOff val="60000"/>
            </a:schemeClr>
          </a:solidFill>
        </p:spPr>
        <p:txBody>
          <a:bodyPr lIns="356616" rIns="274320" bIns="91440" anchor="b">
            <a:sp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9000"/>
              <a:buFont typeface="Arial" pitchFamily="34" charset="0"/>
              <a:buNone/>
              <a:tabLst/>
              <a:defRPr sz="2000" i="1" baseline="0">
                <a:solidFill>
                  <a:schemeClr val="accent6"/>
                </a:solidFill>
                <a:latin typeface="+mj-lt"/>
              </a:defRPr>
            </a:lvl1pPr>
            <a:lvl2pPr>
              <a:defRPr i="1">
                <a:latin typeface="+mj-lt"/>
              </a:defRPr>
            </a:lvl2pPr>
            <a:lvl3pPr>
              <a:defRPr i="1">
                <a:latin typeface="+mj-lt"/>
              </a:defRPr>
            </a:lvl3pPr>
            <a:lvl4pPr>
              <a:defRPr i="1">
                <a:latin typeface="+mj-lt"/>
              </a:defRPr>
            </a:lvl4pPr>
            <a:lvl5pPr>
              <a:defRPr i="1">
                <a:latin typeface="+mj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9000"/>
              <a:buFont typeface="Arial" pitchFamily="34" charset="0"/>
              <a:buNone/>
              <a:tabLst/>
              <a:defRPr/>
            </a:pPr>
            <a:r>
              <a:rPr lang="en-US" dirty="0" smtClean="0"/>
              <a:t>Enter key takeaway here</a:t>
            </a:r>
          </a:p>
        </p:txBody>
      </p:sp>
    </p:spTree>
    <p:extLst>
      <p:ext uri="{BB962C8B-B14F-4D97-AF65-F5344CB8AC3E}">
        <p14:creationId xmlns:p14="http://schemas.microsoft.com/office/powerpoint/2010/main" val="37333695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Key Takeaway 24 Point Bulle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31"/>
          <p:cNvGrpSpPr/>
          <p:nvPr userDrawn="1"/>
        </p:nvGrpSpPr>
        <p:grpSpPr>
          <a:xfrm>
            <a:off x="1" y="937260"/>
            <a:ext cx="3844339" cy="43398"/>
            <a:chOff x="0" y="718602"/>
            <a:chExt cx="3844339" cy="43398"/>
          </a:xfrm>
        </p:grpSpPr>
        <p:cxnSp>
          <p:nvCxnSpPr>
            <p:cNvPr id="33" name="Straight Connector 32"/>
            <p:cNvCxnSpPr/>
            <p:nvPr userDrawn="1"/>
          </p:nvCxnSpPr>
          <p:spPr>
            <a:xfrm>
              <a:off x="0" y="718602"/>
              <a:ext cx="3844339" cy="0"/>
            </a:xfrm>
            <a:prstGeom prst="line">
              <a:avLst/>
            </a:prstGeom>
            <a:ln>
              <a:gradFill>
                <a:gsLst>
                  <a:gs pos="100000">
                    <a:schemeClr val="accent1">
                      <a:tint val="66000"/>
                      <a:satMod val="160000"/>
                      <a:lumMod val="0"/>
                      <a:lumOff val="100000"/>
                      <a:alpha val="0"/>
                    </a:schemeClr>
                  </a:gs>
                  <a:gs pos="44000">
                    <a:schemeClr val="accent6"/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 userDrawn="1"/>
          </p:nvCxnSpPr>
          <p:spPr>
            <a:xfrm>
              <a:off x="0" y="762000"/>
              <a:ext cx="2180639" cy="0"/>
            </a:xfrm>
            <a:prstGeom prst="line">
              <a:avLst/>
            </a:prstGeom>
            <a:ln>
              <a:gradFill>
                <a:gsLst>
                  <a:gs pos="100000">
                    <a:schemeClr val="accent1">
                      <a:tint val="66000"/>
                      <a:satMod val="160000"/>
                      <a:lumMod val="0"/>
                      <a:lumOff val="100000"/>
                      <a:alpha val="0"/>
                    </a:schemeClr>
                  </a:gs>
                  <a:gs pos="44000">
                    <a:schemeClr val="accent6"/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3" name="Straight Connector 52"/>
          <p:cNvCxnSpPr/>
          <p:nvPr userDrawn="1"/>
        </p:nvCxnSpPr>
        <p:spPr>
          <a:xfrm>
            <a:off x="533083" y="6668906"/>
            <a:ext cx="0" cy="189097"/>
          </a:xfrm>
          <a:prstGeom prst="line">
            <a:avLst/>
          </a:prstGeom>
          <a:noFill/>
          <a:ln w="9525" cap="flat" cmpd="sng" algn="ctr">
            <a:gradFill>
              <a:gsLst>
                <a:gs pos="100000">
                  <a:schemeClr val="accent1"/>
                </a:gs>
                <a:gs pos="0">
                  <a:schemeClr val="accent1">
                    <a:alpha val="0"/>
                  </a:schemeClr>
                </a:gs>
              </a:gsLst>
              <a:lin ang="5400000" scaled="0"/>
            </a:gradFill>
            <a:prstDash val="solid"/>
          </a:ln>
          <a:effectLst/>
        </p:spPr>
      </p:cxnSp>
      <p:cxnSp>
        <p:nvCxnSpPr>
          <p:cNvPr id="56" name="Straight Connector 55"/>
          <p:cNvCxnSpPr/>
          <p:nvPr userDrawn="1"/>
        </p:nvCxnSpPr>
        <p:spPr>
          <a:xfrm>
            <a:off x="482283" y="6580598"/>
            <a:ext cx="0" cy="277405"/>
          </a:xfrm>
          <a:prstGeom prst="line">
            <a:avLst/>
          </a:prstGeom>
          <a:noFill/>
          <a:ln w="9525" cap="flat" cmpd="sng" algn="ctr">
            <a:gradFill>
              <a:gsLst>
                <a:gs pos="100000">
                  <a:schemeClr val="accent2"/>
                </a:gs>
                <a:gs pos="0">
                  <a:schemeClr val="accent2">
                    <a:alpha val="0"/>
                  </a:schemeClr>
                </a:gs>
              </a:gsLst>
              <a:lin ang="5400000" scaled="0"/>
            </a:gradFill>
            <a:prstDash val="solid"/>
          </a:ln>
          <a:effectLst/>
        </p:spPr>
      </p:cxn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B515E07B-3F27-4C9C-85BA-381C0BB9104A}" type="datetime1">
              <a:rPr>
                <a:solidFill>
                  <a:srgbClr val="C2D1D4">
                    <a:lumMod val="75000"/>
                  </a:srgbClr>
                </a:solidFill>
              </a:rPr>
              <a:pPr/>
              <a:t>4/19/2012</a:t>
            </a:fld>
            <a:endParaRPr dirty="0">
              <a:solidFill>
                <a:srgbClr val="C2D1D4">
                  <a:lumMod val="75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pt-BR" dirty="0">
              <a:solidFill>
                <a:srgbClr val="C2D1D4">
                  <a:lumMod val="75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19AB4E72-7858-48F1-A40D-12FF09E4BFB8}" type="slidenum">
              <a:rPr>
                <a:solidFill>
                  <a:srgbClr val="C2D1D4">
                    <a:lumMod val="75000"/>
                  </a:srgbClr>
                </a:solidFill>
              </a:rPr>
              <a:pPr/>
              <a:t>‹#›</a:t>
            </a:fld>
            <a:endParaRPr dirty="0">
              <a:solidFill>
                <a:srgbClr val="C2D1D4">
                  <a:lumMod val="75000"/>
                </a:srgbClr>
              </a:solidFill>
            </a:endParaRPr>
          </a:p>
        </p:txBody>
      </p:sp>
      <p:sp>
        <p:nvSpPr>
          <p:cNvPr id="14" name="Text Placeholder 6"/>
          <p:cNvSpPr>
            <a:spLocks noGrp="1"/>
          </p:cNvSpPr>
          <p:nvPr>
            <p:ph type="body" sz="quarter" idx="19"/>
          </p:nvPr>
        </p:nvSpPr>
        <p:spPr>
          <a:xfrm>
            <a:off x="268288" y="1168576"/>
            <a:ext cx="8513762" cy="3977640"/>
          </a:xfrm>
        </p:spPr>
        <p:txBody>
          <a:bodyPr/>
          <a:lstStyle>
            <a:lvl1pPr marL="0" indent="0">
              <a:buFont typeface="Arial" pitchFamily="34" charset="0"/>
              <a:buNone/>
              <a:defRPr/>
            </a:lvl1pPr>
            <a:lvl2pPr marL="228600" indent="-228600">
              <a:buFont typeface="Arial" pitchFamily="34" charset="0"/>
              <a:buChar char="•"/>
              <a:defRPr/>
            </a:lvl2pPr>
            <a:lvl3pPr marL="457200" indent="-223838">
              <a:buFont typeface="Arial" pitchFamily="34" charset="0"/>
              <a:buChar char="•"/>
              <a:defRPr/>
            </a:lvl3pPr>
            <a:lvl4pPr marL="687388" indent="-231775">
              <a:buFont typeface="Arial" pitchFamily="34" charset="0"/>
              <a:buChar char="•"/>
              <a:defRPr/>
            </a:lvl4pPr>
            <a:lvl5pPr marL="917575" indent="-227013">
              <a:buFont typeface="Arial" pitchFamily="34" charset="0"/>
              <a:buChar char="•"/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2" name="Text Placeholder 2"/>
          <p:cNvSpPr>
            <a:spLocks noGrp="1"/>
          </p:cNvSpPr>
          <p:nvPr>
            <p:ph type="body" sz="quarter" idx="21" hasCustomPrompt="1"/>
          </p:nvPr>
        </p:nvSpPr>
        <p:spPr>
          <a:xfrm>
            <a:off x="0" y="5249609"/>
            <a:ext cx="9144000" cy="1060704"/>
          </a:xfrm>
          <a:solidFill>
            <a:schemeClr val="accent5">
              <a:lumMod val="40000"/>
              <a:lumOff val="60000"/>
            </a:schemeClr>
          </a:solidFill>
        </p:spPr>
        <p:txBody>
          <a:bodyPr lIns="356616" rIns="274320" bIns="91440" anchor="b">
            <a:sp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9000"/>
              <a:buFont typeface="Arial" pitchFamily="34" charset="0"/>
              <a:buNone/>
              <a:tabLst/>
              <a:defRPr sz="2000" i="1" baseline="0">
                <a:solidFill>
                  <a:schemeClr val="accent6"/>
                </a:solidFill>
                <a:latin typeface="+mj-lt"/>
              </a:defRPr>
            </a:lvl1pPr>
            <a:lvl2pPr>
              <a:defRPr i="1">
                <a:latin typeface="+mj-lt"/>
              </a:defRPr>
            </a:lvl2pPr>
            <a:lvl3pPr>
              <a:defRPr i="1">
                <a:latin typeface="+mj-lt"/>
              </a:defRPr>
            </a:lvl3pPr>
            <a:lvl4pPr>
              <a:defRPr i="1">
                <a:latin typeface="+mj-lt"/>
              </a:defRPr>
            </a:lvl4pPr>
            <a:lvl5pPr>
              <a:defRPr i="1">
                <a:latin typeface="+mj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9000"/>
              <a:buFont typeface="Arial" pitchFamily="34" charset="0"/>
              <a:buNone/>
              <a:tabLst/>
              <a:defRPr/>
            </a:pPr>
            <a:r>
              <a:rPr lang="en-US" dirty="0" smtClean="0"/>
              <a:t>Enter key takeaway here</a:t>
            </a:r>
          </a:p>
        </p:txBody>
      </p:sp>
    </p:spTree>
    <p:extLst>
      <p:ext uri="{BB962C8B-B14F-4D97-AF65-F5344CB8AC3E}">
        <p14:creationId xmlns:p14="http://schemas.microsoft.com/office/powerpoint/2010/main" val="3719745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Key Takeaway Tex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31"/>
          <p:cNvGrpSpPr/>
          <p:nvPr userDrawn="1"/>
        </p:nvGrpSpPr>
        <p:grpSpPr>
          <a:xfrm>
            <a:off x="1" y="937260"/>
            <a:ext cx="3844339" cy="43398"/>
            <a:chOff x="0" y="718602"/>
            <a:chExt cx="3844339" cy="43398"/>
          </a:xfrm>
        </p:grpSpPr>
        <p:cxnSp>
          <p:nvCxnSpPr>
            <p:cNvPr id="33" name="Straight Connector 32"/>
            <p:cNvCxnSpPr/>
            <p:nvPr userDrawn="1"/>
          </p:nvCxnSpPr>
          <p:spPr>
            <a:xfrm>
              <a:off x="0" y="718602"/>
              <a:ext cx="3844339" cy="0"/>
            </a:xfrm>
            <a:prstGeom prst="line">
              <a:avLst/>
            </a:prstGeom>
            <a:ln>
              <a:gradFill>
                <a:gsLst>
                  <a:gs pos="100000">
                    <a:schemeClr val="accent1">
                      <a:tint val="66000"/>
                      <a:satMod val="160000"/>
                      <a:lumMod val="0"/>
                      <a:lumOff val="100000"/>
                      <a:alpha val="0"/>
                    </a:schemeClr>
                  </a:gs>
                  <a:gs pos="44000">
                    <a:schemeClr val="accent6"/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 userDrawn="1"/>
          </p:nvCxnSpPr>
          <p:spPr>
            <a:xfrm>
              <a:off x="0" y="762000"/>
              <a:ext cx="2180639" cy="0"/>
            </a:xfrm>
            <a:prstGeom prst="line">
              <a:avLst/>
            </a:prstGeom>
            <a:ln>
              <a:gradFill>
                <a:gsLst>
                  <a:gs pos="100000">
                    <a:schemeClr val="accent1">
                      <a:tint val="66000"/>
                      <a:satMod val="160000"/>
                      <a:lumMod val="0"/>
                      <a:lumOff val="100000"/>
                      <a:alpha val="0"/>
                    </a:schemeClr>
                  </a:gs>
                  <a:gs pos="44000">
                    <a:schemeClr val="accent6"/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3" name="Straight Connector 52"/>
          <p:cNvCxnSpPr/>
          <p:nvPr userDrawn="1"/>
        </p:nvCxnSpPr>
        <p:spPr>
          <a:xfrm>
            <a:off x="533083" y="6668906"/>
            <a:ext cx="0" cy="189097"/>
          </a:xfrm>
          <a:prstGeom prst="line">
            <a:avLst/>
          </a:prstGeom>
          <a:noFill/>
          <a:ln w="9525" cap="flat" cmpd="sng" algn="ctr">
            <a:gradFill>
              <a:gsLst>
                <a:gs pos="100000">
                  <a:schemeClr val="accent1"/>
                </a:gs>
                <a:gs pos="0">
                  <a:schemeClr val="accent1">
                    <a:alpha val="0"/>
                  </a:schemeClr>
                </a:gs>
              </a:gsLst>
              <a:lin ang="5400000" scaled="0"/>
            </a:gradFill>
            <a:prstDash val="solid"/>
          </a:ln>
          <a:effectLst/>
        </p:spPr>
      </p:cxnSp>
      <p:cxnSp>
        <p:nvCxnSpPr>
          <p:cNvPr id="56" name="Straight Connector 55"/>
          <p:cNvCxnSpPr/>
          <p:nvPr userDrawn="1"/>
        </p:nvCxnSpPr>
        <p:spPr>
          <a:xfrm>
            <a:off x="482283" y="6580598"/>
            <a:ext cx="0" cy="277405"/>
          </a:xfrm>
          <a:prstGeom prst="line">
            <a:avLst/>
          </a:prstGeom>
          <a:noFill/>
          <a:ln w="9525" cap="flat" cmpd="sng" algn="ctr">
            <a:gradFill>
              <a:gsLst>
                <a:gs pos="100000">
                  <a:schemeClr val="accent2"/>
                </a:gs>
                <a:gs pos="0">
                  <a:schemeClr val="accent2">
                    <a:alpha val="0"/>
                  </a:schemeClr>
                </a:gs>
              </a:gsLst>
              <a:lin ang="5400000" scaled="0"/>
            </a:gradFill>
            <a:prstDash val="solid"/>
          </a:ln>
          <a:effectLst/>
        </p:spPr>
      </p:cxn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46B76583-86C0-45E7-8C9F-3AA65A89B1BF}" type="datetime1">
              <a:rPr>
                <a:solidFill>
                  <a:srgbClr val="C2D1D4">
                    <a:lumMod val="75000"/>
                  </a:srgbClr>
                </a:solidFill>
              </a:rPr>
              <a:pPr/>
              <a:t>12/11/2012</a:t>
            </a:fld>
            <a:endParaRPr dirty="0">
              <a:solidFill>
                <a:srgbClr val="C2D1D4">
                  <a:lumMod val="75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pt-BR" dirty="0">
              <a:solidFill>
                <a:srgbClr val="C2D1D4">
                  <a:lumMod val="75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19AB4E72-7858-48F1-A40D-12FF09E4BFB8}" type="slidenum">
              <a:rPr>
                <a:solidFill>
                  <a:srgbClr val="C2D1D4">
                    <a:lumMod val="75000"/>
                  </a:srgbClr>
                </a:solidFill>
              </a:rPr>
              <a:pPr/>
              <a:t>‹#›</a:t>
            </a:fld>
            <a:endParaRPr dirty="0">
              <a:solidFill>
                <a:srgbClr val="C2D1D4">
                  <a:lumMod val="75000"/>
                </a:srgbClr>
              </a:solidFill>
            </a:endParaRPr>
          </a:p>
        </p:txBody>
      </p:sp>
      <p:sp>
        <p:nvSpPr>
          <p:cNvPr id="14" name="Text Placeholder 6"/>
          <p:cNvSpPr>
            <a:spLocks noGrp="1"/>
          </p:cNvSpPr>
          <p:nvPr>
            <p:ph type="body" sz="quarter" idx="19"/>
          </p:nvPr>
        </p:nvSpPr>
        <p:spPr>
          <a:xfrm>
            <a:off x="268288" y="1168576"/>
            <a:ext cx="8513762" cy="3977640"/>
          </a:xfrm>
        </p:spPr>
        <p:txBody>
          <a:bodyPr/>
          <a:lstStyle>
            <a:lvl1pPr marL="0" indent="0">
              <a:buFont typeface="Arial" pitchFamily="34" charset="0"/>
              <a:buNone/>
              <a:defRPr/>
            </a:lvl1pPr>
            <a:lvl2pPr marL="228600" indent="0">
              <a:buFont typeface="Arial" pitchFamily="34" charset="0"/>
              <a:buNone/>
              <a:defRPr/>
            </a:lvl2pPr>
            <a:lvl3pPr marL="400050" indent="0">
              <a:buFont typeface="Arial" pitchFamily="34" charset="0"/>
              <a:buNone/>
              <a:defRPr/>
            </a:lvl3pPr>
            <a:lvl4pPr marL="571500" indent="0">
              <a:buFont typeface="Arial" pitchFamily="34" charset="0"/>
              <a:buNone/>
              <a:defRPr/>
            </a:lvl4pPr>
            <a:lvl5pPr marL="742950" indent="0">
              <a:buFont typeface="Arial" pitchFamily="34" charset="0"/>
              <a:buNone/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2" name="Text Placeholder 2"/>
          <p:cNvSpPr>
            <a:spLocks noGrp="1"/>
          </p:cNvSpPr>
          <p:nvPr>
            <p:ph type="body" sz="quarter" idx="21" hasCustomPrompt="1"/>
          </p:nvPr>
        </p:nvSpPr>
        <p:spPr>
          <a:xfrm>
            <a:off x="0" y="5249609"/>
            <a:ext cx="9144000" cy="1060704"/>
          </a:xfrm>
          <a:solidFill>
            <a:schemeClr val="accent5">
              <a:lumMod val="40000"/>
              <a:lumOff val="60000"/>
            </a:schemeClr>
          </a:solidFill>
        </p:spPr>
        <p:txBody>
          <a:bodyPr lIns="356616" rIns="274320" bIns="91440" anchor="b">
            <a:sp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9000"/>
              <a:buFont typeface="Arial" pitchFamily="34" charset="0"/>
              <a:buNone/>
              <a:tabLst/>
              <a:defRPr sz="2000" i="1" baseline="0">
                <a:solidFill>
                  <a:schemeClr val="accent6"/>
                </a:solidFill>
                <a:latin typeface="+mj-lt"/>
              </a:defRPr>
            </a:lvl1pPr>
            <a:lvl2pPr>
              <a:defRPr i="1">
                <a:latin typeface="+mj-lt"/>
              </a:defRPr>
            </a:lvl2pPr>
            <a:lvl3pPr>
              <a:defRPr i="1">
                <a:latin typeface="+mj-lt"/>
              </a:defRPr>
            </a:lvl3pPr>
            <a:lvl4pPr>
              <a:defRPr i="1">
                <a:latin typeface="+mj-lt"/>
              </a:defRPr>
            </a:lvl4pPr>
            <a:lvl5pPr>
              <a:defRPr i="1">
                <a:latin typeface="+mj-lt"/>
              </a:defRPr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9000"/>
              <a:buFont typeface="Arial" pitchFamily="34" charset="0"/>
              <a:buNone/>
              <a:tabLst/>
              <a:defRPr/>
            </a:pPr>
            <a:r>
              <a:rPr lang="en-US" dirty="0" smtClean="0"/>
              <a:t>Enter key takeaway here</a:t>
            </a:r>
          </a:p>
        </p:txBody>
      </p:sp>
    </p:spTree>
    <p:extLst>
      <p:ext uri="{BB962C8B-B14F-4D97-AF65-F5344CB8AC3E}">
        <p14:creationId xmlns:p14="http://schemas.microsoft.com/office/powerpoint/2010/main" val="28891126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7.xml"/><Relationship Id="rId3" Type="http://schemas.openxmlformats.org/officeDocument/2006/relationships/slideLayout" Target="../slideLayouts/slideLayout7.xml"/><Relationship Id="rId7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6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6.xml"/><Relationship Id="rId16" Type="http://schemas.openxmlformats.org/officeDocument/2006/relationships/slideLayout" Target="../slideLayouts/slideLayout20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5.xml"/><Relationship Id="rId5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14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334" y="6704923"/>
            <a:ext cx="452438" cy="153077"/>
          </a:xfrm>
          <a:prstGeom prst="rect">
            <a:avLst/>
          </a:prstGeom>
        </p:spPr>
        <p:txBody>
          <a:bodyPr vert="horz" wrap="none" lIns="0" tIns="45720" rIns="0" bIns="45720" rtlCol="0" anchor="ctr"/>
          <a:lstStyle>
            <a:lvl1pPr>
              <a:defRPr lang="en-US" sz="600" i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defRPr>
            </a:lvl1pPr>
          </a:lstStyle>
          <a:p>
            <a:pPr algn="ctr"/>
            <a:fld id="{960FEE1D-D0C2-46B0-9D5D-E324F81BF6A5}" type="datetime1">
              <a:rPr lang="en-US" smtClean="0"/>
              <a:pPr algn="ctr"/>
              <a:t>4/17/2013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3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AB4E72-7858-48F1-A40D-12FF09E4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9073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56" r:id="rId3"/>
    <p:sldLayoutId id="2147483766" r:id="rId4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lang="en-US" sz="2400" i="0" kern="1200" baseline="0" dirty="0">
          <a:solidFill>
            <a:schemeClr val="accent6"/>
          </a:solidFill>
          <a:latin typeface="Georgia" pitchFamily="18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ClrTx/>
        <a:buSzPct val="99000"/>
        <a:buFont typeface="Arial" pitchFamily="34" charset="0"/>
        <a:buNone/>
        <a:defRPr lang="en-US" sz="2000" i="0" kern="1200" cap="all" spc="300" baseline="0" dirty="0" smtClean="0">
          <a:solidFill>
            <a:schemeClr val="accent5"/>
          </a:solidFill>
          <a:latin typeface="Arial Narrow" pitchFamily="34" charset="0"/>
          <a:ea typeface="+mn-ea"/>
          <a:cs typeface="+mn-cs"/>
        </a:defRPr>
      </a:lvl1pPr>
      <a:lvl2pPr marL="0" indent="0" algn="l" defTabSz="914400" rtl="0" eaLnBrk="1" latinLnBrk="0" hangingPunct="1">
        <a:spcBef>
          <a:spcPct val="20000"/>
        </a:spcBef>
        <a:buClrTx/>
        <a:buSzPct val="99000"/>
        <a:buFont typeface="Arial" pitchFamily="34" charset="0"/>
        <a:buNone/>
        <a:defRPr lang="en-US" sz="2000" i="0" kern="1200" cap="all" spc="300" baseline="0" dirty="0" smtClean="0">
          <a:solidFill>
            <a:schemeClr val="accent5"/>
          </a:solidFill>
          <a:latin typeface="Arial Narrow" pitchFamily="34" charset="0"/>
          <a:ea typeface="+mn-ea"/>
          <a:cs typeface="+mn-cs"/>
        </a:defRPr>
      </a:lvl2pPr>
      <a:lvl3pPr marL="0" indent="0" algn="l" defTabSz="914400" rtl="0" eaLnBrk="1" latinLnBrk="0" hangingPunct="1">
        <a:spcBef>
          <a:spcPct val="20000"/>
        </a:spcBef>
        <a:buClrTx/>
        <a:buSzPct val="99000"/>
        <a:buFont typeface="Arial" pitchFamily="34" charset="0"/>
        <a:buNone/>
        <a:defRPr lang="en-US" sz="2000" i="0" kern="1200" cap="all" spc="300" baseline="0" dirty="0" smtClean="0">
          <a:solidFill>
            <a:schemeClr val="accent5"/>
          </a:solidFill>
          <a:latin typeface="Arial Narrow" pitchFamily="34" charset="0"/>
          <a:ea typeface="+mn-ea"/>
          <a:cs typeface="+mn-cs"/>
        </a:defRPr>
      </a:lvl3pPr>
      <a:lvl4pPr marL="0" indent="0" algn="l" defTabSz="914400" rtl="0" eaLnBrk="1" latinLnBrk="0" hangingPunct="1">
        <a:spcBef>
          <a:spcPct val="20000"/>
        </a:spcBef>
        <a:buClrTx/>
        <a:buSzPct val="99000"/>
        <a:buFont typeface="Arial" pitchFamily="34" charset="0"/>
        <a:buNone/>
        <a:defRPr lang="en-US" sz="2000" i="0" kern="1200" cap="all" spc="300" baseline="0" dirty="0" smtClean="0">
          <a:solidFill>
            <a:schemeClr val="accent5"/>
          </a:solidFill>
          <a:latin typeface="Arial Narrow" pitchFamily="34" charset="0"/>
          <a:ea typeface="+mn-ea"/>
          <a:cs typeface="+mn-cs"/>
        </a:defRPr>
      </a:lvl4pPr>
      <a:lvl5pPr marL="0" indent="0" algn="l" defTabSz="914400" rtl="0" eaLnBrk="1" latinLnBrk="0" hangingPunct="1">
        <a:spcBef>
          <a:spcPct val="20000"/>
        </a:spcBef>
        <a:buClrTx/>
        <a:buSzPct val="99000"/>
        <a:buFont typeface="Arial" pitchFamily="34" charset="0"/>
        <a:buNone/>
        <a:defRPr lang="en-US" sz="2000" i="0" kern="1200" cap="all" spc="300" baseline="0" dirty="0">
          <a:solidFill>
            <a:schemeClr val="accent5"/>
          </a:solidFill>
          <a:latin typeface="Arial Narrow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3365" y="445413"/>
            <a:ext cx="8438685" cy="430887"/>
          </a:xfrm>
          <a:prstGeom prst="rect">
            <a:avLst/>
          </a:prstGeom>
        </p:spPr>
        <p:txBody>
          <a:bodyPr wrap="square" lIns="0" tIns="0" rIns="0" bIns="0" anchor="b">
            <a:spAutoFit/>
          </a:bodyPr>
          <a:lstStyle/>
          <a:p>
            <a:pPr marL="0" lvl="0"/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9591" y="6460331"/>
            <a:ext cx="5534821" cy="396888"/>
          </a:xfrm>
          <a:prstGeom prst="rect">
            <a:avLst/>
          </a:prstGeom>
        </p:spPr>
        <p:txBody>
          <a:bodyPr vert="horz" lIns="91440" tIns="0" rIns="91440" bIns="0" rtlCol="0" anchor="ctr"/>
          <a:lstStyle>
            <a:lvl1pPr algn="l">
              <a:lnSpc>
                <a:spcPct val="100000"/>
              </a:lnSpc>
              <a:defRPr lang="en-US" sz="800" i="0" kern="1200">
                <a:solidFill>
                  <a:schemeClr val="accent5">
                    <a:lumMod val="75000"/>
                  </a:schemeClr>
                </a:solidFill>
                <a:latin typeface="Georgia" pitchFamily="18" charset="0"/>
                <a:ea typeface="+mn-ea"/>
                <a:cs typeface="+mn-cs"/>
              </a:defRPr>
            </a:lvl1pPr>
          </a:lstStyle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0" y="6460411"/>
            <a:ext cx="474480" cy="397588"/>
          </a:xfrm>
          <a:prstGeom prst="rect">
            <a:avLst/>
          </a:prstGeom>
        </p:spPr>
        <p:txBody>
          <a:bodyPr vert="horz" lIns="91440" tIns="0" rIns="91440" bIns="36576" rtlCol="0" anchor="ctr"/>
          <a:lstStyle>
            <a:lvl1pPr algn="r">
              <a:defRPr lang="en-US" sz="1200" i="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</a:defRPr>
            </a:lvl1pPr>
          </a:lstStyle>
          <a:p>
            <a:fld id="{19AB4E72-7858-48F1-A40D-12FF09E4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8" name="Text Placeholder 17"/>
          <p:cNvSpPr>
            <a:spLocks noGrp="1"/>
          </p:cNvSpPr>
          <p:nvPr>
            <p:ph type="body" idx="1"/>
          </p:nvPr>
        </p:nvSpPr>
        <p:spPr>
          <a:xfrm>
            <a:off x="254839" y="1600200"/>
            <a:ext cx="8525624" cy="36021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7881997" y="6567310"/>
            <a:ext cx="1124815" cy="156007"/>
            <a:chOff x="7881997" y="6590903"/>
            <a:chExt cx="1124815" cy="156007"/>
          </a:xfrm>
        </p:grpSpPr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7881997" y="6590903"/>
              <a:ext cx="100255" cy="156007"/>
            </a:xfrm>
            <a:custGeom>
              <a:avLst/>
              <a:gdLst>
                <a:gd name="T0" fmla="*/ 87 w 87"/>
                <a:gd name="T1" fmla="*/ 15 h 135"/>
                <a:gd name="T2" fmla="*/ 87 w 87"/>
                <a:gd name="T3" fmla="*/ 44 h 135"/>
                <a:gd name="T4" fmla="*/ 72 w 87"/>
                <a:gd name="T5" fmla="*/ 29 h 135"/>
                <a:gd name="T6" fmla="*/ 56 w 87"/>
                <a:gd name="T7" fmla="*/ 28 h 135"/>
                <a:gd name="T8" fmla="*/ 57 w 87"/>
                <a:gd name="T9" fmla="*/ 44 h 135"/>
                <a:gd name="T10" fmla="*/ 87 w 87"/>
                <a:gd name="T11" fmla="*/ 73 h 135"/>
                <a:gd name="T12" fmla="*/ 87 w 87"/>
                <a:gd name="T13" fmla="*/ 102 h 135"/>
                <a:gd name="T14" fmla="*/ 43 w 87"/>
                <a:gd name="T15" fmla="*/ 58 h 135"/>
                <a:gd name="T16" fmla="*/ 27 w 87"/>
                <a:gd name="T17" fmla="*/ 57 h 135"/>
                <a:gd name="T18" fmla="*/ 28 w 87"/>
                <a:gd name="T19" fmla="*/ 73 h 135"/>
                <a:gd name="T20" fmla="*/ 76 w 87"/>
                <a:gd name="T21" fmla="*/ 120 h 135"/>
                <a:gd name="T22" fmla="*/ 62 w 87"/>
                <a:gd name="T23" fmla="*/ 135 h 135"/>
                <a:gd name="T24" fmla="*/ 14 w 87"/>
                <a:gd name="T25" fmla="*/ 87 h 135"/>
                <a:gd name="T26" fmla="*/ 13 w 87"/>
                <a:gd name="T27" fmla="*/ 43 h 135"/>
                <a:gd name="T28" fmla="*/ 34 w 87"/>
                <a:gd name="T29" fmla="*/ 35 h 135"/>
                <a:gd name="T30" fmla="*/ 42 w 87"/>
                <a:gd name="T31" fmla="*/ 13 h 135"/>
                <a:gd name="T32" fmla="*/ 86 w 87"/>
                <a:gd name="T33" fmla="*/ 15 h 135"/>
                <a:gd name="T34" fmla="*/ 87 w 87"/>
                <a:gd name="T35" fmla="*/ 15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7" h="135">
                  <a:moveTo>
                    <a:pt x="87" y="15"/>
                  </a:moveTo>
                  <a:cubicBezTo>
                    <a:pt x="87" y="44"/>
                    <a:pt x="87" y="44"/>
                    <a:pt x="87" y="44"/>
                  </a:cubicBezTo>
                  <a:cubicBezTo>
                    <a:pt x="72" y="29"/>
                    <a:pt x="72" y="29"/>
                    <a:pt x="72" y="29"/>
                  </a:cubicBezTo>
                  <a:cubicBezTo>
                    <a:pt x="66" y="24"/>
                    <a:pt x="60" y="24"/>
                    <a:pt x="56" y="28"/>
                  </a:cubicBezTo>
                  <a:cubicBezTo>
                    <a:pt x="52" y="32"/>
                    <a:pt x="52" y="38"/>
                    <a:pt x="57" y="44"/>
                  </a:cubicBezTo>
                  <a:cubicBezTo>
                    <a:pt x="87" y="73"/>
                    <a:pt x="87" y="73"/>
                    <a:pt x="87" y="73"/>
                  </a:cubicBezTo>
                  <a:cubicBezTo>
                    <a:pt x="87" y="102"/>
                    <a:pt x="87" y="102"/>
                    <a:pt x="87" y="102"/>
                  </a:cubicBezTo>
                  <a:cubicBezTo>
                    <a:pt x="43" y="58"/>
                    <a:pt x="43" y="58"/>
                    <a:pt x="43" y="58"/>
                  </a:cubicBezTo>
                  <a:cubicBezTo>
                    <a:pt x="37" y="53"/>
                    <a:pt x="31" y="53"/>
                    <a:pt x="27" y="57"/>
                  </a:cubicBezTo>
                  <a:cubicBezTo>
                    <a:pt x="23" y="60"/>
                    <a:pt x="23" y="67"/>
                    <a:pt x="28" y="73"/>
                  </a:cubicBezTo>
                  <a:cubicBezTo>
                    <a:pt x="76" y="120"/>
                    <a:pt x="76" y="120"/>
                    <a:pt x="76" y="120"/>
                  </a:cubicBezTo>
                  <a:cubicBezTo>
                    <a:pt x="62" y="135"/>
                    <a:pt x="62" y="135"/>
                    <a:pt x="62" y="135"/>
                  </a:cubicBezTo>
                  <a:cubicBezTo>
                    <a:pt x="14" y="87"/>
                    <a:pt x="14" y="87"/>
                    <a:pt x="14" y="87"/>
                  </a:cubicBezTo>
                  <a:cubicBezTo>
                    <a:pt x="0" y="73"/>
                    <a:pt x="1" y="54"/>
                    <a:pt x="13" y="43"/>
                  </a:cubicBezTo>
                  <a:cubicBezTo>
                    <a:pt x="21" y="35"/>
                    <a:pt x="30" y="34"/>
                    <a:pt x="34" y="35"/>
                  </a:cubicBezTo>
                  <a:cubicBezTo>
                    <a:pt x="33" y="31"/>
                    <a:pt x="34" y="22"/>
                    <a:pt x="42" y="13"/>
                  </a:cubicBezTo>
                  <a:cubicBezTo>
                    <a:pt x="54" y="2"/>
                    <a:pt x="73" y="0"/>
                    <a:pt x="86" y="15"/>
                  </a:cubicBezTo>
                  <a:lnTo>
                    <a:pt x="87" y="1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chemeClr val="bg2"/>
                </a:solidFill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7982252" y="6590903"/>
              <a:ext cx="100744" cy="156007"/>
            </a:xfrm>
            <a:custGeom>
              <a:avLst/>
              <a:gdLst>
                <a:gd name="T0" fmla="*/ 0 w 87"/>
                <a:gd name="T1" fmla="*/ 44 h 135"/>
                <a:gd name="T2" fmla="*/ 0 w 87"/>
                <a:gd name="T3" fmla="*/ 15 h 135"/>
                <a:gd name="T4" fmla="*/ 1 w 87"/>
                <a:gd name="T5" fmla="*/ 15 h 135"/>
                <a:gd name="T6" fmla="*/ 44 w 87"/>
                <a:gd name="T7" fmla="*/ 13 h 135"/>
                <a:gd name="T8" fmla="*/ 53 w 87"/>
                <a:gd name="T9" fmla="*/ 35 h 135"/>
                <a:gd name="T10" fmla="*/ 74 w 87"/>
                <a:gd name="T11" fmla="*/ 43 h 135"/>
                <a:gd name="T12" fmla="*/ 73 w 87"/>
                <a:gd name="T13" fmla="*/ 87 h 135"/>
                <a:gd name="T14" fmla="*/ 25 w 87"/>
                <a:gd name="T15" fmla="*/ 135 h 135"/>
                <a:gd name="T16" fmla="*/ 11 w 87"/>
                <a:gd name="T17" fmla="*/ 120 h 135"/>
                <a:gd name="T18" fmla="*/ 58 w 87"/>
                <a:gd name="T19" fmla="*/ 73 h 135"/>
                <a:gd name="T20" fmla="*/ 60 w 87"/>
                <a:gd name="T21" fmla="*/ 57 h 135"/>
                <a:gd name="T22" fmla="*/ 44 w 87"/>
                <a:gd name="T23" fmla="*/ 58 h 135"/>
                <a:gd name="T24" fmla="*/ 0 w 87"/>
                <a:gd name="T25" fmla="*/ 102 h 135"/>
                <a:gd name="T26" fmla="*/ 0 w 87"/>
                <a:gd name="T27" fmla="*/ 73 h 135"/>
                <a:gd name="T28" fmla="*/ 29 w 87"/>
                <a:gd name="T29" fmla="*/ 44 h 135"/>
                <a:gd name="T30" fmla="*/ 31 w 87"/>
                <a:gd name="T31" fmla="*/ 28 h 135"/>
                <a:gd name="T32" fmla="*/ 15 w 87"/>
                <a:gd name="T33" fmla="*/ 29 h 135"/>
                <a:gd name="T34" fmla="*/ 0 w 87"/>
                <a:gd name="T35" fmla="*/ 44 h 135"/>
                <a:gd name="T36" fmla="*/ 0 w 87"/>
                <a:gd name="T37" fmla="*/ 15 h 135"/>
                <a:gd name="T38" fmla="*/ 0 w 87"/>
                <a:gd name="T39" fmla="*/ 44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7" h="135">
                  <a:moveTo>
                    <a:pt x="0" y="44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5" y="0"/>
                    <a:pt x="33" y="2"/>
                    <a:pt x="44" y="13"/>
                  </a:cubicBezTo>
                  <a:cubicBezTo>
                    <a:pt x="53" y="22"/>
                    <a:pt x="53" y="31"/>
                    <a:pt x="53" y="35"/>
                  </a:cubicBezTo>
                  <a:cubicBezTo>
                    <a:pt x="57" y="34"/>
                    <a:pt x="66" y="35"/>
                    <a:pt x="74" y="43"/>
                  </a:cubicBezTo>
                  <a:cubicBezTo>
                    <a:pt x="85" y="54"/>
                    <a:pt x="87" y="73"/>
                    <a:pt x="73" y="87"/>
                  </a:cubicBezTo>
                  <a:cubicBezTo>
                    <a:pt x="25" y="135"/>
                    <a:pt x="25" y="135"/>
                    <a:pt x="25" y="135"/>
                  </a:cubicBezTo>
                  <a:cubicBezTo>
                    <a:pt x="11" y="120"/>
                    <a:pt x="11" y="120"/>
                    <a:pt x="11" y="120"/>
                  </a:cubicBezTo>
                  <a:cubicBezTo>
                    <a:pt x="58" y="73"/>
                    <a:pt x="58" y="73"/>
                    <a:pt x="58" y="73"/>
                  </a:cubicBezTo>
                  <a:cubicBezTo>
                    <a:pt x="64" y="67"/>
                    <a:pt x="63" y="60"/>
                    <a:pt x="60" y="57"/>
                  </a:cubicBezTo>
                  <a:cubicBezTo>
                    <a:pt x="56" y="53"/>
                    <a:pt x="49" y="53"/>
                    <a:pt x="44" y="58"/>
                  </a:cubicBezTo>
                  <a:cubicBezTo>
                    <a:pt x="0" y="102"/>
                    <a:pt x="0" y="102"/>
                    <a:pt x="0" y="10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29" y="44"/>
                    <a:pt x="29" y="44"/>
                    <a:pt x="29" y="44"/>
                  </a:cubicBezTo>
                  <a:cubicBezTo>
                    <a:pt x="35" y="38"/>
                    <a:pt x="34" y="32"/>
                    <a:pt x="31" y="28"/>
                  </a:cubicBezTo>
                  <a:cubicBezTo>
                    <a:pt x="27" y="24"/>
                    <a:pt x="20" y="24"/>
                    <a:pt x="15" y="29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15"/>
                    <a:pt x="0" y="15"/>
                    <a:pt x="0" y="15"/>
                  </a:cubicBezTo>
                  <a:lnTo>
                    <a:pt x="0" y="44"/>
                  </a:lnTo>
                  <a:close/>
                </a:path>
              </a:pathLst>
            </a:custGeom>
            <a:solidFill>
              <a:srgbClr val="B2BB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chemeClr val="bg2"/>
                </a:solidFill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8124566" y="6620735"/>
              <a:ext cx="97811" cy="99278"/>
            </a:xfrm>
            <a:custGeom>
              <a:avLst/>
              <a:gdLst>
                <a:gd name="T0" fmla="*/ 70 w 85"/>
                <a:gd name="T1" fmla="*/ 86 h 86"/>
                <a:gd name="T2" fmla="*/ 70 w 85"/>
                <a:gd name="T3" fmla="*/ 35 h 86"/>
                <a:gd name="T4" fmla="*/ 70 w 85"/>
                <a:gd name="T5" fmla="*/ 26 h 86"/>
                <a:gd name="T6" fmla="*/ 70 w 85"/>
                <a:gd name="T7" fmla="*/ 26 h 86"/>
                <a:gd name="T8" fmla="*/ 65 w 85"/>
                <a:gd name="T9" fmla="*/ 35 h 86"/>
                <a:gd name="T10" fmla="*/ 47 w 85"/>
                <a:gd name="T11" fmla="*/ 62 h 86"/>
                <a:gd name="T12" fmla="*/ 39 w 85"/>
                <a:gd name="T13" fmla="*/ 62 h 86"/>
                <a:gd name="T14" fmla="*/ 20 w 85"/>
                <a:gd name="T15" fmla="*/ 34 h 86"/>
                <a:gd name="T16" fmla="*/ 15 w 85"/>
                <a:gd name="T17" fmla="*/ 26 h 86"/>
                <a:gd name="T18" fmla="*/ 15 w 85"/>
                <a:gd name="T19" fmla="*/ 26 h 86"/>
                <a:gd name="T20" fmla="*/ 15 w 85"/>
                <a:gd name="T21" fmla="*/ 35 h 86"/>
                <a:gd name="T22" fmla="*/ 15 w 85"/>
                <a:gd name="T23" fmla="*/ 86 h 86"/>
                <a:gd name="T24" fmla="*/ 0 w 85"/>
                <a:gd name="T25" fmla="*/ 86 h 86"/>
                <a:gd name="T26" fmla="*/ 0 w 85"/>
                <a:gd name="T27" fmla="*/ 0 h 86"/>
                <a:gd name="T28" fmla="*/ 14 w 85"/>
                <a:gd name="T29" fmla="*/ 0 h 86"/>
                <a:gd name="T30" fmla="*/ 38 w 85"/>
                <a:gd name="T31" fmla="*/ 35 h 86"/>
                <a:gd name="T32" fmla="*/ 43 w 85"/>
                <a:gd name="T33" fmla="*/ 44 h 86"/>
                <a:gd name="T34" fmla="*/ 44 w 85"/>
                <a:gd name="T35" fmla="*/ 44 h 86"/>
                <a:gd name="T36" fmla="*/ 49 w 85"/>
                <a:gd name="T37" fmla="*/ 34 h 86"/>
                <a:gd name="T38" fmla="*/ 70 w 85"/>
                <a:gd name="T39" fmla="*/ 0 h 86"/>
                <a:gd name="T40" fmla="*/ 85 w 85"/>
                <a:gd name="T41" fmla="*/ 0 h 86"/>
                <a:gd name="T42" fmla="*/ 85 w 85"/>
                <a:gd name="T43" fmla="*/ 86 h 86"/>
                <a:gd name="T44" fmla="*/ 70 w 85"/>
                <a:gd name="T45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5" h="86">
                  <a:moveTo>
                    <a:pt x="70" y="86"/>
                  </a:moveTo>
                  <a:cubicBezTo>
                    <a:pt x="70" y="35"/>
                    <a:pt x="70" y="35"/>
                    <a:pt x="70" y="35"/>
                  </a:cubicBezTo>
                  <a:cubicBezTo>
                    <a:pt x="70" y="32"/>
                    <a:pt x="70" y="29"/>
                    <a:pt x="70" y="26"/>
                  </a:cubicBezTo>
                  <a:cubicBezTo>
                    <a:pt x="70" y="26"/>
                    <a:pt x="70" y="26"/>
                    <a:pt x="70" y="26"/>
                  </a:cubicBezTo>
                  <a:cubicBezTo>
                    <a:pt x="69" y="29"/>
                    <a:pt x="66" y="32"/>
                    <a:pt x="65" y="35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19" y="32"/>
                    <a:pt x="17" y="29"/>
                    <a:pt x="15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5" y="29"/>
                    <a:pt x="15" y="32"/>
                    <a:pt x="15" y="35"/>
                  </a:cubicBezTo>
                  <a:cubicBezTo>
                    <a:pt x="15" y="86"/>
                    <a:pt x="15" y="86"/>
                    <a:pt x="15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38" y="35"/>
                    <a:pt x="38" y="35"/>
                    <a:pt x="38" y="35"/>
                  </a:cubicBezTo>
                  <a:cubicBezTo>
                    <a:pt x="40" y="38"/>
                    <a:pt x="42" y="41"/>
                    <a:pt x="43" y="44"/>
                  </a:cubicBezTo>
                  <a:cubicBezTo>
                    <a:pt x="44" y="44"/>
                    <a:pt x="44" y="44"/>
                    <a:pt x="44" y="44"/>
                  </a:cubicBezTo>
                  <a:cubicBezTo>
                    <a:pt x="45" y="41"/>
                    <a:pt x="46" y="38"/>
                    <a:pt x="49" y="34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85" y="0"/>
                    <a:pt x="85" y="0"/>
                    <a:pt x="85" y="0"/>
                  </a:cubicBezTo>
                  <a:cubicBezTo>
                    <a:pt x="85" y="86"/>
                    <a:pt x="85" y="86"/>
                    <a:pt x="85" y="86"/>
                  </a:cubicBezTo>
                  <a:lnTo>
                    <a:pt x="70" y="8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chemeClr val="bg2"/>
                </a:solidFill>
              </a:endParaRPr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8239982" y="6623181"/>
              <a:ext cx="20540" cy="98300"/>
            </a:xfrm>
            <a:custGeom>
              <a:avLst/>
              <a:gdLst>
                <a:gd name="T0" fmla="*/ 1 w 18"/>
                <a:gd name="T1" fmla="*/ 27 h 85"/>
                <a:gd name="T2" fmla="*/ 16 w 18"/>
                <a:gd name="T3" fmla="*/ 27 h 85"/>
                <a:gd name="T4" fmla="*/ 16 w 18"/>
                <a:gd name="T5" fmla="*/ 74 h 85"/>
                <a:gd name="T6" fmla="*/ 1 w 18"/>
                <a:gd name="T7" fmla="*/ 85 h 85"/>
                <a:gd name="T8" fmla="*/ 1 w 18"/>
                <a:gd name="T9" fmla="*/ 27 h 85"/>
                <a:gd name="T10" fmla="*/ 9 w 18"/>
                <a:gd name="T11" fmla="*/ 18 h 85"/>
                <a:gd name="T12" fmla="*/ 0 w 18"/>
                <a:gd name="T13" fmla="*/ 9 h 85"/>
                <a:gd name="T14" fmla="*/ 9 w 18"/>
                <a:gd name="T15" fmla="*/ 0 h 85"/>
                <a:gd name="T16" fmla="*/ 18 w 18"/>
                <a:gd name="T17" fmla="*/ 9 h 85"/>
                <a:gd name="T18" fmla="*/ 9 w 18"/>
                <a:gd name="T19" fmla="*/ 18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" h="85">
                  <a:moveTo>
                    <a:pt x="1" y="27"/>
                  </a:moveTo>
                  <a:cubicBezTo>
                    <a:pt x="16" y="27"/>
                    <a:pt x="16" y="27"/>
                    <a:pt x="16" y="27"/>
                  </a:cubicBezTo>
                  <a:cubicBezTo>
                    <a:pt x="16" y="74"/>
                    <a:pt x="16" y="74"/>
                    <a:pt x="16" y="74"/>
                  </a:cubicBezTo>
                  <a:cubicBezTo>
                    <a:pt x="16" y="85"/>
                    <a:pt x="1" y="85"/>
                    <a:pt x="1" y="85"/>
                  </a:cubicBezTo>
                  <a:lnTo>
                    <a:pt x="1" y="27"/>
                  </a:lnTo>
                  <a:close/>
                  <a:moveTo>
                    <a:pt x="9" y="18"/>
                  </a:moveTo>
                  <a:cubicBezTo>
                    <a:pt x="4" y="18"/>
                    <a:pt x="0" y="14"/>
                    <a:pt x="0" y="9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14" y="0"/>
                    <a:pt x="18" y="4"/>
                    <a:pt x="18" y="9"/>
                  </a:cubicBezTo>
                  <a:cubicBezTo>
                    <a:pt x="18" y="14"/>
                    <a:pt x="14" y="18"/>
                    <a:pt x="9" y="18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chemeClr val="bg2"/>
                </a:solidFill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8276660" y="6620735"/>
              <a:ext cx="16627" cy="100745"/>
            </a:xfrm>
            <a:custGeom>
              <a:avLst/>
              <a:gdLst>
                <a:gd name="T0" fmla="*/ 0 w 14"/>
                <a:gd name="T1" fmla="*/ 0 h 87"/>
                <a:gd name="T2" fmla="*/ 14 w 14"/>
                <a:gd name="T3" fmla="*/ 0 h 87"/>
                <a:gd name="T4" fmla="*/ 14 w 14"/>
                <a:gd name="T5" fmla="*/ 76 h 87"/>
                <a:gd name="T6" fmla="*/ 0 w 14"/>
                <a:gd name="T7" fmla="*/ 87 h 87"/>
                <a:gd name="T8" fmla="*/ 0 w 14"/>
                <a:gd name="T9" fmla="*/ 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87">
                  <a:moveTo>
                    <a:pt x="0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14" y="76"/>
                    <a:pt x="14" y="76"/>
                    <a:pt x="14" y="76"/>
                  </a:cubicBezTo>
                  <a:cubicBezTo>
                    <a:pt x="14" y="87"/>
                    <a:pt x="0" y="87"/>
                    <a:pt x="0" y="87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chemeClr val="bg2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8310405" y="6620735"/>
              <a:ext cx="16138" cy="100745"/>
            </a:xfrm>
            <a:custGeom>
              <a:avLst/>
              <a:gdLst>
                <a:gd name="T0" fmla="*/ 0 w 14"/>
                <a:gd name="T1" fmla="*/ 0 h 87"/>
                <a:gd name="T2" fmla="*/ 14 w 14"/>
                <a:gd name="T3" fmla="*/ 0 h 87"/>
                <a:gd name="T4" fmla="*/ 14 w 14"/>
                <a:gd name="T5" fmla="*/ 76 h 87"/>
                <a:gd name="T6" fmla="*/ 0 w 14"/>
                <a:gd name="T7" fmla="*/ 87 h 87"/>
                <a:gd name="T8" fmla="*/ 0 w 14"/>
                <a:gd name="T9" fmla="*/ 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87">
                  <a:moveTo>
                    <a:pt x="0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14" y="76"/>
                    <a:pt x="14" y="76"/>
                    <a:pt x="14" y="76"/>
                  </a:cubicBezTo>
                  <a:cubicBezTo>
                    <a:pt x="14" y="87"/>
                    <a:pt x="0" y="87"/>
                    <a:pt x="0" y="87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chemeClr val="bg2"/>
                </a:solidFill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8335836" y="6654479"/>
              <a:ext cx="104167" cy="70423"/>
            </a:xfrm>
            <a:custGeom>
              <a:avLst/>
              <a:gdLst>
                <a:gd name="T0" fmla="*/ 15 w 90"/>
                <a:gd name="T1" fmla="*/ 0 h 61"/>
                <a:gd name="T2" fmla="*/ 27 w 90"/>
                <a:gd name="T3" fmla="*/ 39 h 61"/>
                <a:gd name="T4" fmla="*/ 27 w 90"/>
                <a:gd name="T5" fmla="*/ 39 h 61"/>
                <a:gd name="T6" fmla="*/ 40 w 90"/>
                <a:gd name="T7" fmla="*/ 0 h 61"/>
                <a:gd name="T8" fmla="*/ 51 w 90"/>
                <a:gd name="T9" fmla="*/ 0 h 61"/>
                <a:gd name="T10" fmla="*/ 64 w 90"/>
                <a:gd name="T11" fmla="*/ 39 h 61"/>
                <a:gd name="T12" fmla="*/ 64 w 90"/>
                <a:gd name="T13" fmla="*/ 39 h 61"/>
                <a:gd name="T14" fmla="*/ 76 w 90"/>
                <a:gd name="T15" fmla="*/ 0 h 61"/>
                <a:gd name="T16" fmla="*/ 90 w 90"/>
                <a:gd name="T17" fmla="*/ 0 h 61"/>
                <a:gd name="T18" fmla="*/ 73 w 90"/>
                <a:gd name="T19" fmla="*/ 47 h 61"/>
                <a:gd name="T20" fmla="*/ 58 w 90"/>
                <a:gd name="T21" fmla="*/ 58 h 61"/>
                <a:gd name="T22" fmla="*/ 45 w 90"/>
                <a:gd name="T23" fmla="*/ 19 h 61"/>
                <a:gd name="T24" fmla="*/ 45 w 90"/>
                <a:gd name="T25" fmla="*/ 19 h 61"/>
                <a:gd name="T26" fmla="*/ 36 w 90"/>
                <a:gd name="T27" fmla="*/ 47 h 61"/>
                <a:gd name="T28" fmla="*/ 21 w 90"/>
                <a:gd name="T29" fmla="*/ 58 h 61"/>
                <a:gd name="T30" fmla="*/ 0 w 90"/>
                <a:gd name="T31" fmla="*/ 0 h 61"/>
                <a:gd name="T32" fmla="*/ 15 w 90"/>
                <a:gd name="T33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61">
                  <a:moveTo>
                    <a:pt x="15" y="0"/>
                  </a:moveTo>
                  <a:cubicBezTo>
                    <a:pt x="27" y="39"/>
                    <a:pt x="27" y="39"/>
                    <a:pt x="27" y="39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76" y="0"/>
                    <a:pt x="76" y="0"/>
                    <a:pt x="76" y="0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3" y="47"/>
                    <a:pt x="69" y="61"/>
                    <a:pt x="58" y="58"/>
                  </a:cubicBezTo>
                  <a:cubicBezTo>
                    <a:pt x="45" y="19"/>
                    <a:pt x="45" y="19"/>
                    <a:pt x="45" y="19"/>
                  </a:cubicBezTo>
                  <a:cubicBezTo>
                    <a:pt x="45" y="19"/>
                    <a:pt x="45" y="19"/>
                    <a:pt x="45" y="19"/>
                  </a:cubicBezTo>
                  <a:cubicBezTo>
                    <a:pt x="36" y="47"/>
                    <a:pt x="36" y="47"/>
                    <a:pt x="36" y="47"/>
                  </a:cubicBezTo>
                  <a:cubicBezTo>
                    <a:pt x="36" y="47"/>
                    <a:pt x="32" y="61"/>
                    <a:pt x="21" y="58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5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chemeClr val="bg2"/>
                </a:solidFill>
              </a:endParaRPr>
            </a:p>
          </p:txBody>
        </p:sp>
        <p:sp>
          <p:nvSpPr>
            <p:cNvPr id="15" name="Freeform 14"/>
            <p:cNvSpPr>
              <a:spLocks noEditPoints="1"/>
            </p:cNvSpPr>
            <p:nvPr/>
          </p:nvSpPr>
          <p:spPr bwMode="auto">
            <a:xfrm>
              <a:off x="8441960" y="6653012"/>
              <a:ext cx="59175" cy="68467"/>
            </a:xfrm>
            <a:custGeom>
              <a:avLst/>
              <a:gdLst>
                <a:gd name="T0" fmla="*/ 35 w 51"/>
                <a:gd name="T1" fmla="*/ 32 h 59"/>
                <a:gd name="T2" fmla="*/ 26 w 51"/>
                <a:gd name="T3" fmla="*/ 32 h 59"/>
                <a:gd name="T4" fmla="*/ 15 w 51"/>
                <a:gd name="T5" fmla="*/ 40 h 59"/>
                <a:gd name="T6" fmla="*/ 24 w 51"/>
                <a:gd name="T7" fmla="*/ 48 h 59"/>
                <a:gd name="T8" fmla="*/ 35 w 51"/>
                <a:gd name="T9" fmla="*/ 44 h 59"/>
                <a:gd name="T10" fmla="*/ 35 w 51"/>
                <a:gd name="T11" fmla="*/ 32 h 59"/>
                <a:gd name="T12" fmla="*/ 38 w 51"/>
                <a:gd name="T13" fmla="*/ 59 h 59"/>
                <a:gd name="T14" fmla="*/ 36 w 51"/>
                <a:gd name="T15" fmla="*/ 53 h 59"/>
                <a:gd name="T16" fmla="*/ 19 w 51"/>
                <a:gd name="T17" fmla="*/ 59 h 59"/>
                <a:gd name="T18" fmla="*/ 0 w 51"/>
                <a:gd name="T19" fmla="*/ 41 h 59"/>
                <a:gd name="T20" fmla="*/ 24 w 51"/>
                <a:gd name="T21" fmla="*/ 22 h 59"/>
                <a:gd name="T22" fmla="*/ 35 w 51"/>
                <a:gd name="T23" fmla="*/ 22 h 59"/>
                <a:gd name="T24" fmla="*/ 35 w 51"/>
                <a:gd name="T25" fmla="*/ 20 h 59"/>
                <a:gd name="T26" fmla="*/ 23 w 51"/>
                <a:gd name="T27" fmla="*/ 11 h 59"/>
                <a:gd name="T28" fmla="*/ 9 w 51"/>
                <a:gd name="T29" fmla="*/ 15 h 59"/>
                <a:gd name="T30" fmla="*/ 4 w 51"/>
                <a:gd name="T31" fmla="*/ 6 h 59"/>
                <a:gd name="T32" fmla="*/ 27 w 51"/>
                <a:gd name="T33" fmla="*/ 0 h 59"/>
                <a:gd name="T34" fmla="*/ 49 w 51"/>
                <a:gd name="T35" fmla="*/ 20 h 59"/>
                <a:gd name="T36" fmla="*/ 49 w 51"/>
                <a:gd name="T37" fmla="*/ 43 h 59"/>
                <a:gd name="T38" fmla="*/ 51 w 51"/>
                <a:gd name="T39" fmla="*/ 59 h 59"/>
                <a:gd name="T40" fmla="*/ 38 w 51"/>
                <a:gd name="T41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1" h="59">
                  <a:moveTo>
                    <a:pt x="35" y="32"/>
                  </a:moveTo>
                  <a:cubicBezTo>
                    <a:pt x="26" y="32"/>
                    <a:pt x="26" y="32"/>
                    <a:pt x="26" y="32"/>
                  </a:cubicBezTo>
                  <a:cubicBezTo>
                    <a:pt x="18" y="32"/>
                    <a:pt x="15" y="35"/>
                    <a:pt x="15" y="40"/>
                  </a:cubicBezTo>
                  <a:cubicBezTo>
                    <a:pt x="15" y="45"/>
                    <a:pt x="18" y="48"/>
                    <a:pt x="24" y="48"/>
                  </a:cubicBezTo>
                  <a:cubicBezTo>
                    <a:pt x="29" y="48"/>
                    <a:pt x="33" y="46"/>
                    <a:pt x="35" y="44"/>
                  </a:cubicBezTo>
                  <a:lnTo>
                    <a:pt x="35" y="32"/>
                  </a:lnTo>
                  <a:close/>
                  <a:moveTo>
                    <a:pt x="38" y="59"/>
                  </a:moveTo>
                  <a:cubicBezTo>
                    <a:pt x="36" y="53"/>
                    <a:pt x="36" y="53"/>
                    <a:pt x="36" y="53"/>
                  </a:cubicBezTo>
                  <a:cubicBezTo>
                    <a:pt x="32" y="57"/>
                    <a:pt x="27" y="59"/>
                    <a:pt x="19" y="59"/>
                  </a:cubicBezTo>
                  <a:cubicBezTo>
                    <a:pt x="9" y="59"/>
                    <a:pt x="0" y="52"/>
                    <a:pt x="0" y="41"/>
                  </a:cubicBezTo>
                  <a:cubicBezTo>
                    <a:pt x="0" y="29"/>
                    <a:pt x="10" y="23"/>
                    <a:pt x="24" y="22"/>
                  </a:cubicBezTo>
                  <a:cubicBezTo>
                    <a:pt x="35" y="22"/>
                    <a:pt x="35" y="22"/>
                    <a:pt x="35" y="22"/>
                  </a:cubicBezTo>
                  <a:cubicBezTo>
                    <a:pt x="35" y="20"/>
                    <a:pt x="35" y="20"/>
                    <a:pt x="35" y="20"/>
                  </a:cubicBezTo>
                  <a:cubicBezTo>
                    <a:pt x="35" y="13"/>
                    <a:pt x="30" y="11"/>
                    <a:pt x="23" y="11"/>
                  </a:cubicBezTo>
                  <a:cubicBezTo>
                    <a:pt x="17" y="11"/>
                    <a:pt x="13" y="13"/>
                    <a:pt x="9" y="15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12" y="1"/>
                    <a:pt x="19" y="0"/>
                    <a:pt x="27" y="0"/>
                  </a:cubicBezTo>
                  <a:cubicBezTo>
                    <a:pt x="41" y="0"/>
                    <a:pt x="49" y="5"/>
                    <a:pt x="49" y="20"/>
                  </a:cubicBezTo>
                  <a:cubicBezTo>
                    <a:pt x="49" y="43"/>
                    <a:pt x="49" y="43"/>
                    <a:pt x="49" y="43"/>
                  </a:cubicBezTo>
                  <a:cubicBezTo>
                    <a:pt x="49" y="51"/>
                    <a:pt x="50" y="57"/>
                    <a:pt x="51" y="59"/>
                  </a:cubicBezTo>
                  <a:lnTo>
                    <a:pt x="38" y="5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chemeClr val="bg2"/>
                </a:solidFill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8513849" y="6653012"/>
              <a:ext cx="43525" cy="68467"/>
            </a:xfrm>
            <a:custGeom>
              <a:avLst/>
              <a:gdLst>
                <a:gd name="T0" fmla="*/ 0 w 38"/>
                <a:gd name="T1" fmla="*/ 1 h 59"/>
                <a:gd name="T2" fmla="*/ 13 w 38"/>
                <a:gd name="T3" fmla="*/ 1 h 59"/>
                <a:gd name="T4" fmla="*/ 14 w 38"/>
                <a:gd name="T5" fmla="*/ 7 h 59"/>
                <a:gd name="T6" fmla="*/ 30 w 38"/>
                <a:gd name="T7" fmla="*/ 0 h 59"/>
                <a:gd name="T8" fmla="*/ 38 w 38"/>
                <a:gd name="T9" fmla="*/ 2 h 59"/>
                <a:gd name="T10" fmla="*/ 33 w 38"/>
                <a:gd name="T11" fmla="*/ 14 h 59"/>
                <a:gd name="T12" fmla="*/ 26 w 38"/>
                <a:gd name="T13" fmla="*/ 12 h 59"/>
                <a:gd name="T14" fmla="*/ 15 w 38"/>
                <a:gd name="T15" fmla="*/ 18 h 59"/>
                <a:gd name="T16" fmla="*/ 15 w 38"/>
                <a:gd name="T17" fmla="*/ 48 h 59"/>
                <a:gd name="T18" fmla="*/ 0 w 38"/>
                <a:gd name="T19" fmla="*/ 59 h 59"/>
                <a:gd name="T20" fmla="*/ 0 w 38"/>
                <a:gd name="T21" fmla="*/ 1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8" h="59">
                  <a:moveTo>
                    <a:pt x="0" y="1"/>
                  </a:moveTo>
                  <a:cubicBezTo>
                    <a:pt x="13" y="1"/>
                    <a:pt x="13" y="1"/>
                    <a:pt x="13" y="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20" y="2"/>
                    <a:pt x="25" y="0"/>
                    <a:pt x="30" y="0"/>
                  </a:cubicBezTo>
                  <a:cubicBezTo>
                    <a:pt x="33" y="0"/>
                    <a:pt x="36" y="0"/>
                    <a:pt x="38" y="2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0" y="13"/>
                    <a:pt x="28" y="12"/>
                    <a:pt x="26" y="12"/>
                  </a:cubicBezTo>
                  <a:cubicBezTo>
                    <a:pt x="23" y="12"/>
                    <a:pt x="19" y="14"/>
                    <a:pt x="15" y="1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59"/>
                    <a:pt x="0" y="59"/>
                    <a:pt x="0" y="59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chemeClr val="bg2"/>
                </a:solidFill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559820" y="6620735"/>
              <a:ext cx="62598" cy="100745"/>
            </a:xfrm>
            <a:custGeom>
              <a:avLst/>
              <a:gdLst>
                <a:gd name="T0" fmla="*/ 39 w 54"/>
                <a:gd name="T1" fmla="*/ 40 h 87"/>
                <a:gd name="T2" fmla="*/ 32 w 54"/>
                <a:gd name="T3" fmla="*/ 39 h 87"/>
                <a:gd name="T4" fmla="*/ 15 w 54"/>
                <a:gd name="T5" fmla="*/ 57 h 87"/>
                <a:gd name="T6" fmla="*/ 32 w 54"/>
                <a:gd name="T7" fmla="*/ 75 h 87"/>
                <a:gd name="T8" fmla="*/ 39 w 54"/>
                <a:gd name="T9" fmla="*/ 75 h 87"/>
                <a:gd name="T10" fmla="*/ 39 w 54"/>
                <a:gd name="T11" fmla="*/ 40 h 87"/>
                <a:gd name="T12" fmla="*/ 31 w 54"/>
                <a:gd name="T13" fmla="*/ 87 h 87"/>
                <a:gd name="T14" fmla="*/ 0 w 54"/>
                <a:gd name="T15" fmla="*/ 58 h 87"/>
                <a:gd name="T16" fmla="*/ 32 w 54"/>
                <a:gd name="T17" fmla="*/ 28 h 87"/>
                <a:gd name="T18" fmla="*/ 39 w 54"/>
                <a:gd name="T19" fmla="*/ 28 h 87"/>
                <a:gd name="T20" fmla="*/ 39 w 54"/>
                <a:gd name="T21" fmla="*/ 0 h 87"/>
                <a:gd name="T22" fmla="*/ 54 w 54"/>
                <a:gd name="T23" fmla="*/ 0 h 87"/>
                <a:gd name="T24" fmla="*/ 54 w 54"/>
                <a:gd name="T25" fmla="*/ 83 h 87"/>
                <a:gd name="T26" fmla="*/ 31 w 54"/>
                <a:gd name="T27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4" h="87">
                  <a:moveTo>
                    <a:pt x="39" y="40"/>
                  </a:moveTo>
                  <a:cubicBezTo>
                    <a:pt x="37" y="39"/>
                    <a:pt x="35" y="39"/>
                    <a:pt x="32" y="39"/>
                  </a:cubicBezTo>
                  <a:cubicBezTo>
                    <a:pt x="22" y="39"/>
                    <a:pt x="15" y="46"/>
                    <a:pt x="15" y="57"/>
                  </a:cubicBezTo>
                  <a:cubicBezTo>
                    <a:pt x="15" y="68"/>
                    <a:pt x="21" y="75"/>
                    <a:pt x="32" y="75"/>
                  </a:cubicBezTo>
                  <a:cubicBezTo>
                    <a:pt x="35" y="75"/>
                    <a:pt x="37" y="75"/>
                    <a:pt x="39" y="75"/>
                  </a:cubicBezTo>
                  <a:lnTo>
                    <a:pt x="39" y="40"/>
                  </a:lnTo>
                  <a:close/>
                  <a:moveTo>
                    <a:pt x="31" y="87"/>
                  </a:moveTo>
                  <a:cubicBezTo>
                    <a:pt x="14" y="87"/>
                    <a:pt x="0" y="77"/>
                    <a:pt x="0" y="58"/>
                  </a:cubicBezTo>
                  <a:cubicBezTo>
                    <a:pt x="0" y="40"/>
                    <a:pt x="13" y="28"/>
                    <a:pt x="32" y="28"/>
                  </a:cubicBezTo>
                  <a:cubicBezTo>
                    <a:pt x="35" y="28"/>
                    <a:pt x="37" y="28"/>
                    <a:pt x="39" y="28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48" y="86"/>
                    <a:pt x="41" y="87"/>
                    <a:pt x="31" y="87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chemeClr val="bg2"/>
                </a:solidFill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641003" y="6620735"/>
              <a:ext cx="65533" cy="99278"/>
            </a:xfrm>
            <a:custGeom>
              <a:avLst/>
              <a:gdLst>
                <a:gd name="T0" fmla="*/ 28 w 57"/>
                <a:gd name="T1" fmla="*/ 49 h 86"/>
                <a:gd name="T2" fmla="*/ 16 w 57"/>
                <a:gd name="T3" fmla="*/ 49 h 86"/>
                <a:gd name="T4" fmla="*/ 16 w 57"/>
                <a:gd name="T5" fmla="*/ 73 h 86"/>
                <a:gd name="T6" fmla="*/ 26 w 57"/>
                <a:gd name="T7" fmla="*/ 73 h 86"/>
                <a:gd name="T8" fmla="*/ 41 w 57"/>
                <a:gd name="T9" fmla="*/ 60 h 86"/>
                <a:gd name="T10" fmla="*/ 28 w 57"/>
                <a:gd name="T11" fmla="*/ 49 h 86"/>
                <a:gd name="T12" fmla="*/ 25 w 57"/>
                <a:gd name="T13" fmla="*/ 13 h 86"/>
                <a:gd name="T14" fmla="*/ 16 w 57"/>
                <a:gd name="T15" fmla="*/ 13 h 86"/>
                <a:gd name="T16" fmla="*/ 16 w 57"/>
                <a:gd name="T17" fmla="*/ 36 h 86"/>
                <a:gd name="T18" fmla="*/ 24 w 57"/>
                <a:gd name="T19" fmla="*/ 36 h 86"/>
                <a:gd name="T20" fmla="*/ 36 w 57"/>
                <a:gd name="T21" fmla="*/ 24 h 86"/>
                <a:gd name="T22" fmla="*/ 25 w 57"/>
                <a:gd name="T23" fmla="*/ 13 h 86"/>
                <a:gd name="T24" fmla="*/ 27 w 57"/>
                <a:gd name="T25" fmla="*/ 86 h 86"/>
                <a:gd name="T26" fmla="*/ 0 w 57"/>
                <a:gd name="T27" fmla="*/ 86 h 86"/>
                <a:gd name="T28" fmla="*/ 0 w 57"/>
                <a:gd name="T29" fmla="*/ 0 h 86"/>
                <a:gd name="T30" fmla="*/ 27 w 57"/>
                <a:gd name="T31" fmla="*/ 0 h 86"/>
                <a:gd name="T32" fmla="*/ 52 w 57"/>
                <a:gd name="T33" fmla="*/ 22 h 86"/>
                <a:gd name="T34" fmla="*/ 42 w 57"/>
                <a:gd name="T35" fmla="*/ 40 h 86"/>
                <a:gd name="T36" fmla="*/ 42 w 57"/>
                <a:gd name="T37" fmla="*/ 41 h 86"/>
                <a:gd name="T38" fmla="*/ 57 w 57"/>
                <a:gd name="T39" fmla="*/ 60 h 86"/>
                <a:gd name="T40" fmla="*/ 27 w 57"/>
                <a:gd name="T41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7" h="86">
                  <a:moveTo>
                    <a:pt x="28" y="49"/>
                  </a:moveTo>
                  <a:cubicBezTo>
                    <a:pt x="16" y="49"/>
                    <a:pt x="16" y="49"/>
                    <a:pt x="16" y="49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36" y="73"/>
                    <a:pt x="41" y="68"/>
                    <a:pt x="41" y="60"/>
                  </a:cubicBezTo>
                  <a:cubicBezTo>
                    <a:pt x="41" y="54"/>
                    <a:pt x="36" y="49"/>
                    <a:pt x="28" y="49"/>
                  </a:cubicBezTo>
                  <a:moveTo>
                    <a:pt x="25" y="13"/>
                  </a:moveTo>
                  <a:cubicBezTo>
                    <a:pt x="16" y="13"/>
                    <a:pt x="16" y="13"/>
                    <a:pt x="16" y="13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31" y="36"/>
                    <a:pt x="36" y="31"/>
                    <a:pt x="36" y="24"/>
                  </a:cubicBezTo>
                  <a:cubicBezTo>
                    <a:pt x="36" y="18"/>
                    <a:pt x="32" y="13"/>
                    <a:pt x="25" y="13"/>
                  </a:cubicBezTo>
                  <a:moveTo>
                    <a:pt x="27" y="86"/>
                  </a:moveTo>
                  <a:cubicBezTo>
                    <a:pt x="0" y="86"/>
                    <a:pt x="0" y="86"/>
                    <a:pt x="0" y="8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47" y="0"/>
                    <a:pt x="52" y="12"/>
                    <a:pt x="52" y="22"/>
                  </a:cubicBezTo>
                  <a:cubicBezTo>
                    <a:pt x="52" y="31"/>
                    <a:pt x="49" y="36"/>
                    <a:pt x="42" y="40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53" y="42"/>
                    <a:pt x="57" y="50"/>
                    <a:pt x="57" y="60"/>
                  </a:cubicBezTo>
                  <a:cubicBezTo>
                    <a:pt x="57" y="73"/>
                    <a:pt x="49" y="86"/>
                    <a:pt x="27" y="86"/>
                  </a:cubicBezTo>
                </a:path>
              </a:pathLst>
            </a:custGeom>
            <a:solidFill>
              <a:srgbClr val="B2BB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chemeClr val="bg2"/>
                </a:solidFill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8719251" y="6653012"/>
              <a:ext cx="44014" cy="68467"/>
            </a:xfrm>
            <a:custGeom>
              <a:avLst/>
              <a:gdLst>
                <a:gd name="T0" fmla="*/ 0 w 38"/>
                <a:gd name="T1" fmla="*/ 1 h 59"/>
                <a:gd name="T2" fmla="*/ 12 w 38"/>
                <a:gd name="T3" fmla="*/ 1 h 59"/>
                <a:gd name="T4" fmla="*/ 14 w 38"/>
                <a:gd name="T5" fmla="*/ 7 h 59"/>
                <a:gd name="T6" fmla="*/ 30 w 38"/>
                <a:gd name="T7" fmla="*/ 0 h 59"/>
                <a:gd name="T8" fmla="*/ 38 w 38"/>
                <a:gd name="T9" fmla="*/ 2 h 59"/>
                <a:gd name="T10" fmla="*/ 33 w 38"/>
                <a:gd name="T11" fmla="*/ 14 h 59"/>
                <a:gd name="T12" fmla="*/ 26 w 38"/>
                <a:gd name="T13" fmla="*/ 12 h 59"/>
                <a:gd name="T14" fmla="*/ 15 w 38"/>
                <a:gd name="T15" fmla="*/ 18 h 59"/>
                <a:gd name="T16" fmla="*/ 15 w 38"/>
                <a:gd name="T17" fmla="*/ 48 h 59"/>
                <a:gd name="T18" fmla="*/ 0 w 38"/>
                <a:gd name="T19" fmla="*/ 59 h 59"/>
                <a:gd name="T20" fmla="*/ 0 w 38"/>
                <a:gd name="T21" fmla="*/ 1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8" h="59">
                  <a:moveTo>
                    <a:pt x="0" y="1"/>
                  </a:moveTo>
                  <a:cubicBezTo>
                    <a:pt x="12" y="1"/>
                    <a:pt x="12" y="1"/>
                    <a:pt x="12" y="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20" y="2"/>
                    <a:pt x="24" y="0"/>
                    <a:pt x="30" y="0"/>
                  </a:cubicBezTo>
                  <a:cubicBezTo>
                    <a:pt x="33" y="0"/>
                    <a:pt x="36" y="0"/>
                    <a:pt x="38" y="2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0" y="13"/>
                    <a:pt x="28" y="12"/>
                    <a:pt x="26" y="12"/>
                  </a:cubicBezTo>
                  <a:cubicBezTo>
                    <a:pt x="22" y="12"/>
                    <a:pt x="19" y="14"/>
                    <a:pt x="15" y="1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59"/>
                    <a:pt x="0" y="59"/>
                    <a:pt x="0" y="59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B2BB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chemeClr val="bg2"/>
                </a:solidFill>
              </a:endParaRPr>
            </a:p>
          </p:txBody>
        </p:sp>
        <p:sp>
          <p:nvSpPr>
            <p:cNvPr id="21" name="Freeform 20"/>
            <p:cNvSpPr>
              <a:spLocks noEditPoints="1"/>
            </p:cNvSpPr>
            <p:nvPr/>
          </p:nvSpPr>
          <p:spPr bwMode="auto">
            <a:xfrm>
              <a:off x="8764243" y="6653012"/>
              <a:ext cx="67000" cy="68467"/>
            </a:xfrm>
            <a:custGeom>
              <a:avLst/>
              <a:gdLst>
                <a:gd name="T0" fmla="*/ 29 w 58"/>
                <a:gd name="T1" fmla="*/ 11 h 59"/>
                <a:gd name="T2" fmla="*/ 15 w 58"/>
                <a:gd name="T3" fmla="*/ 29 h 59"/>
                <a:gd name="T4" fmla="*/ 29 w 58"/>
                <a:gd name="T5" fmla="*/ 48 h 59"/>
                <a:gd name="T6" fmla="*/ 43 w 58"/>
                <a:gd name="T7" fmla="*/ 29 h 59"/>
                <a:gd name="T8" fmla="*/ 29 w 58"/>
                <a:gd name="T9" fmla="*/ 11 h 59"/>
                <a:gd name="T10" fmla="*/ 50 w 58"/>
                <a:gd name="T11" fmla="*/ 51 h 59"/>
                <a:gd name="T12" fmla="*/ 29 w 58"/>
                <a:gd name="T13" fmla="*/ 59 h 59"/>
                <a:gd name="T14" fmla="*/ 9 w 58"/>
                <a:gd name="T15" fmla="*/ 52 h 59"/>
                <a:gd name="T16" fmla="*/ 0 w 58"/>
                <a:gd name="T17" fmla="*/ 30 h 59"/>
                <a:gd name="T18" fmla="*/ 9 w 58"/>
                <a:gd name="T19" fmla="*/ 8 h 59"/>
                <a:gd name="T20" fmla="*/ 29 w 58"/>
                <a:gd name="T21" fmla="*/ 0 h 59"/>
                <a:gd name="T22" fmla="*/ 50 w 58"/>
                <a:gd name="T23" fmla="*/ 8 h 59"/>
                <a:gd name="T24" fmla="*/ 58 w 58"/>
                <a:gd name="T25" fmla="*/ 29 h 59"/>
                <a:gd name="T26" fmla="*/ 50 w 58"/>
                <a:gd name="T27" fmla="*/ 51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8" h="59">
                  <a:moveTo>
                    <a:pt x="29" y="11"/>
                  </a:moveTo>
                  <a:cubicBezTo>
                    <a:pt x="20" y="11"/>
                    <a:pt x="15" y="19"/>
                    <a:pt x="15" y="29"/>
                  </a:cubicBezTo>
                  <a:cubicBezTo>
                    <a:pt x="15" y="41"/>
                    <a:pt x="20" y="48"/>
                    <a:pt x="29" y="48"/>
                  </a:cubicBezTo>
                  <a:cubicBezTo>
                    <a:pt x="38" y="48"/>
                    <a:pt x="43" y="40"/>
                    <a:pt x="43" y="29"/>
                  </a:cubicBezTo>
                  <a:cubicBezTo>
                    <a:pt x="43" y="18"/>
                    <a:pt x="38" y="11"/>
                    <a:pt x="29" y="11"/>
                  </a:cubicBezTo>
                  <a:moveTo>
                    <a:pt x="50" y="51"/>
                  </a:moveTo>
                  <a:cubicBezTo>
                    <a:pt x="45" y="56"/>
                    <a:pt x="38" y="59"/>
                    <a:pt x="29" y="59"/>
                  </a:cubicBezTo>
                  <a:cubicBezTo>
                    <a:pt x="21" y="59"/>
                    <a:pt x="14" y="57"/>
                    <a:pt x="9" y="52"/>
                  </a:cubicBezTo>
                  <a:cubicBezTo>
                    <a:pt x="3" y="47"/>
                    <a:pt x="0" y="39"/>
                    <a:pt x="0" y="30"/>
                  </a:cubicBezTo>
                  <a:cubicBezTo>
                    <a:pt x="0" y="21"/>
                    <a:pt x="3" y="13"/>
                    <a:pt x="9" y="8"/>
                  </a:cubicBezTo>
                  <a:cubicBezTo>
                    <a:pt x="14" y="3"/>
                    <a:pt x="21" y="0"/>
                    <a:pt x="29" y="0"/>
                  </a:cubicBezTo>
                  <a:cubicBezTo>
                    <a:pt x="38" y="0"/>
                    <a:pt x="45" y="3"/>
                    <a:pt x="50" y="8"/>
                  </a:cubicBezTo>
                  <a:cubicBezTo>
                    <a:pt x="55" y="13"/>
                    <a:pt x="58" y="21"/>
                    <a:pt x="58" y="29"/>
                  </a:cubicBezTo>
                  <a:cubicBezTo>
                    <a:pt x="58" y="38"/>
                    <a:pt x="55" y="46"/>
                    <a:pt x="50" y="51"/>
                  </a:cubicBezTo>
                </a:path>
              </a:pathLst>
            </a:custGeom>
            <a:solidFill>
              <a:srgbClr val="B2BB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chemeClr val="bg2"/>
                </a:solidFill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8833688" y="6654479"/>
              <a:ext cx="104167" cy="70423"/>
            </a:xfrm>
            <a:custGeom>
              <a:avLst/>
              <a:gdLst>
                <a:gd name="T0" fmla="*/ 15 w 90"/>
                <a:gd name="T1" fmla="*/ 0 h 61"/>
                <a:gd name="T2" fmla="*/ 27 w 90"/>
                <a:gd name="T3" fmla="*/ 39 h 61"/>
                <a:gd name="T4" fmla="*/ 27 w 90"/>
                <a:gd name="T5" fmla="*/ 39 h 61"/>
                <a:gd name="T6" fmla="*/ 40 w 90"/>
                <a:gd name="T7" fmla="*/ 0 h 61"/>
                <a:gd name="T8" fmla="*/ 51 w 90"/>
                <a:gd name="T9" fmla="*/ 0 h 61"/>
                <a:gd name="T10" fmla="*/ 64 w 90"/>
                <a:gd name="T11" fmla="*/ 39 h 61"/>
                <a:gd name="T12" fmla="*/ 64 w 90"/>
                <a:gd name="T13" fmla="*/ 39 h 61"/>
                <a:gd name="T14" fmla="*/ 76 w 90"/>
                <a:gd name="T15" fmla="*/ 0 h 61"/>
                <a:gd name="T16" fmla="*/ 90 w 90"/>
                <a:gd name="T17" fmla="*/ 0 h 61"/>
                <a:gd name="T18" fmla="*/ 73 w 90"/>
                <a:gd name="T19" fmla="*/ 47 h 61"/>
                <a:gd name="T20" fmla="*/ 58 w 90"/>
                <a:gd name="T21" fmla="*/ 58 h 61"/>
                <a:gd name="T22" fmla="*/ 45 w 90"/>
                <a:gd name="T23" fmla="*/ 19 h 61"/>
                <a:gd name="T24" fmla="*/ 44 w 90"/>
                <a:gd name="T25" fmla="*/ 19 h 61"/>
                <a:gd name="T26" fmla="*/ 35 w 90"/>
                <a:gd name="T27" fmla="*/ 47 h 61"/>
                <a:gd name="T28" fmla="*/ 20 w 90"/>
                <a:gd name="T29" fmla="*/ 58 h 61"/>
                <a:gd name="T30" fmla="*/ 0 w 90"/>
                <a:gd name="T31" fmla="*/ 0 h 61"/>
                <a:gd name="T32" fmla="*/ 15 w 90"/>
                <a:gd name="T33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61">
                  <a:moveTo>
                    <a:pt x="15" y="0"/>
                  </a:moveTo>
                  <a:cubicBezTo>
                    <a:pt x="27" y="39"/>
                    <a:pt x="27" y="39"/>
                    <a:pt x="27" y="39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76" y="0"/>
                    <a:pt x="76" y="0"/>
                    <a:pt x="76" y="0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3" y="47"/>
                    <a:pt x="69" y="61"/>
                    <a:pt x="58" y="58"/>
                  </a:cubicBezTo>
                  <a:cubicBezTo>
                    <a:pt x="45" y="19"/>
                    <a:pt x="45" y="19"/>
                    <a:pt x="45" y="19"/>
                  </a:cubicBezTo>
                  <a:cubicBezTo>
                    <a:pt x="44" y="19"/>
                    <a:pt x="44" y="19"/>
                    <a:pt x="44" y="19"/>
                  </a:cubicBezTo>
                  <a:cubicBezTo>
                    <a:pt x="35" y="47"/>
                    <a:pt x="35" y="47"/>
                    <a:pt x="35" y="47"/>
                  </a:cubicBezTo>
                  <a:cubicBezTo>
                    <a:pt x="35" y="47"/>
                    <a:pt x="31" y="61"/>
                    <a:pt x="20" y="58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5" y="0"/>
                  </a:lnTo>
                  <a:close/>
                </a:path>
              </a:pathLst>
            </a:custGeom>
            <a:solidFill>
              <a:srgbClr val="B2BB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chemeClr val="bg2"/>
                </a:solidFill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8947148" y="6653012"/>
              <a:ext cx="59664" cy="68467"/>
            </a:xfrm>
            <a:custGeom>
              <a:avLst/>
              <a:gdLst>
                <a:gd name="T0" fmla="*/ 52 w 52"/>
                <a:gd name="T1" fmla="*/ 20 h 59"/>
                <a:gd name="T2" fmla="*/ 52 w 52"/>
                <a:gd name="T3" fmla="*/ 48 h 59"/>
                <a:gd name="T4" fmla="*/ 38 w 52"/>
                <a:gd name="T5" fmla="*/ 59 h 59"/>
                <a:gd name="T6" fmla="*/ 38 w 52"/>
                <a:gd name="T7" fmla="*/ 24 h 59"/>
                <a:gd name="T8" fmla="*/ 29 w 52"/>
                <a:gd name="T9" fmla="*/ 12 h 59"/>
                <a:gd name="T10" fmla="*/ 15 w 52"/>
                <a:gd name="T11" fmla="*/ 18 h 59"/>
                <a:gd name="T12" fmla="*/ 15 w 52"/>
                <a:gd name="T13" fmla="*/ 48 h 59"/>
                <a:gd name="T14" fmla="*/ 0 w 52"/>
                <a:gd name="T15" fmla="*/ 59 h 59"/>
                <a:gd name="T16" fmla="*/ 0 w 52"/>
                <a:gd name="T17" fmla="*/ 1 h 59"/>
                <a:gd name="T18" fmla="*/ 13 w 52"/>
                <a:gd name="T19" fmla="*/ 1 h 59"/>
                <a:gd name="T20" fmla="*/ 14 w 52"/>
                <a:gd name="T21" fmla="*/ 7 h 59"/>
                <a:gd name="T22" fmla="*/ 34 w 52"/>
                <a:gd name="T23" fmla="*/ 0 h 59"/>
                <a:gd name="T24" fmla="*/ 52 w 52"/>
                <a:gd name="T25" fmla="*/ 2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2" h="59">
                  <a:moveTo>
                    <a:pt x="52" y="20"/>
                  </a:moveTo>
                  <a:cubicBezTo>
                    <a:pt x="52" y="48"/>
                    <a:pt x="52" y="48"/>
                    <a:pt x="52" y="48"/>
                  </a:cubicBezTo>
                  <a:cubicBezTo>
                    <a:pt x="52" y="59"/>
                    <a:pt x="38" y="59"/>
                    <a:pt x="38" y="59"/>
                  </a:cubicBezTo>
                  <a:cubicBezTo>
                    <a:pt x="38" y="24"/>
                    <a:pt x="38" y="24"/>
                    <a:pt x="38" y="24"/>
                  </a:cubicBezTo>
                  <a:cubicBezTo>
                    <a:pt x="38" y="19"/>
                    <a:pt x="37" y="12"/>
                    <a:pt x="29" y="12"/>
                  </a:cubicBezTo>
                  <a:cubicBezTo>
                    <a:pt x="24" y="12"/>
                    <a:pt x="19" y="15"/>
                    <a:pt x="15" y="1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59"/>
                    <a:pt x="0" y="59"/>
                    <a:pt x="0" y="5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20" y="2"/>
                    <a:pt x="27" y="0"/>
                    <a:pt x="34" y="0"/>
                  </a:cubicBezTo>
                  <a:cubicBezTo>
                    <a:pt x="43" y="0"/>
                    <a:pt x="52" y="5"/>
                    <a:pt x="52" y="20"/>
                  </a:cubicBezTo>
                </a:path>
              </a:pathLst>
            </a:custGeom>
            <a:solidFill>
              <a:srgbClr val="B2BB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solidFill>
                  <a:schemeClr val="bg2"/>
                </a:solidFill>
              </a:endParaRPr>
            </a:p>
          </p:txBody>
        </p:sp>
      </p:grpSp>
      <p:sp>
        <p:nvSpPr>
          <p:cNvPr id="3" name="Date Placeholder 2"/>
          <p:cNvSpPr>
            <a:spLocks noGrp="1"/>
          </p:cNvSpPr>
          <p:nvPr>
            <p:ph type="dt" sz="half" idx="2"/>
          </p:nvPr>
        </p:nvSpPr>
        <p:spPr>
          <a:xfrm>
            <a:off x="33334" y="6741560"/>
            <a:ext cx="452438" cy="87064"/>
          </a:xfrm>
          <a:prstGeom prst="rect">
            <a:avLst/>
          </a:prstGeom>
        </p:spPr>
        <p:txBody>
          <a:bodyPr vert="horz" wrap="none" lIns="0" tIns="45720" rIns="0" bIns="45720" rtlCol="0" anchor="ctr"/>
          <a:lstStyle>
            <a:lvl1pPr algn="ctr">
              <a:defRPr lang="en-US" sz="600" i="0" kern="1200" smtClean="0">
                <a:solidFill>
                  <a:schemeClr val="accent5">
                    <a:lumMod val="75000"/>
                  </a:schemeClr>
                </a:solidFill>
                <a:latin typeface="Georgia" pitchFamily="18" charset="0"/>
                <a:ea typeface="+mn-ea"/>
                <a:cs typeface="+mn-cs"/>
              </a:defRPr>
            </a:lvl1pPr>
          </a:lstStyle>
          <a:p>
            <a:fld id="{7365B184-F4DD-4558-8FA6-3FF400E126CF}" type="datetime1">
              <a:rPr lang="en-US" smtClean="0"/>
              <a:pPr/>
              <a:t>4/17/2013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4811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96" r:id="rId2"/>
    <p:sldLayoutId id="2147483690" r:id="rId3"/>
    <p:sldLayoutId id="2147483684" r:id="rId4"/>
    <p:sldLayoutId id="2147483685" r:id="rId5"/>
    <p:sldLayoutId id="2147483765" r:id="rId6"/>
    <p:sldLayoutId id="2147483677" r:id="rId7"/>
    <p:sldLayoutId id="2147483755" r:id="rId8"/>
    <p:sldLayoutId id="2147483683" r:id="rId9"/>
    <p:sldLayoutId id="2147483688" r:id="rId10"/>
    <p:sldLayoutId id="2147483753" r:id="rId11"/>
    <p:sldLayoutId id="2147483737" r:id="rId12"/>
    <p:sldLayoutId id="2147483752" r:id="rId13"/>
    <p:sldLayoutId id="2147483750" r:id="rId14"/>
    <p:sldLayoutId id="2147483760" r:id="rId15"/>
    <p:sldLayoutId id="2147483761" r:id="rId16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lang="en-US" sz="2800" i="0" kern="1200" baseline="0" dirty="0">
          <a:solidFill>
            <a:schemeClr val="accent2"/>
          </a:solidFill>
          <a:latin typeface="Georgia" pitchFamily="18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spcBef>
          <a:spcPct val="20000"/>
        </a:spcBef>
        <a:buClr>
          <a:schemeClr val="accent1"/>
        </a:buClr>
        <a:buSzPct val="99000"/>
        <a:buFont typeface="Arial" pitchFamily="34" charset="0"/>
        <a:buChar char="•"/>
        <a:defRPr lang="en-US" sz="2400" i="0" kern="1200" dirty="0" smtClean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400050" indent="-171450" algn="l" defTabSz="914400" rtl="0" eaLnBrk="1" latinLnBrk="0" hangingPunct="1">
        <a:spcBef>
          <a:spcPct val="20000"/>
        </a:spcBef>
        <a:buClr>
          <a:schemeClr val="accent1"/>
        </a:buClr>
        <a:buSzPct val="99000"/>
        <a:buFont typeface="Arial" pitchFamily="34" charset="0"/>
        <a:buChar char="•"/>
        <a:defRPr lang="en-US" sz="1800" i="0" kern="1200" dirty="0" smtClean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71500" indent="-171450" algn="l" defTabSz="914400" rtl="0" eaLnBrk="1" latinLnBrk="0" hangingPunct="1">
        <a:spcBef>
          <a:spcPct val="20000"/>
        </a:spcBef>
        <a:buClr>
          <a:schemeClr val="accent1"/>
        </a:buClr>
        <a:buSzPct val="99000"/>
        <a:buFont typeface="Arial" pitchFamily="34" charset="0"/>
        <a:buChar char="•"/>
        <a:defRPr lang="en-US" sz="1800" i="0" kern="1200" dirty="0" smtClean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2950" indent="-171450" algn="l" defTabSz="914400" rtl="0" eaLnBrk="1" latinLnBrk="0" hangingPunct="1">
        <a:spcBef>
          <a:spcPct val="20000"/>
        </a:spcBef>
        <a:buClr>
          <a:schemeClr val="accent1"/>
        </a:buClr>
        <a:buSzPct val="99000"/>
        <a:buFont typeface="Arial" pitchFamily="34" charset="0"/>
        <a:buChar char="•"/>
        <a:tabLst/>
        <a:defRPr lang="en-US" sz="1800" i="0" kern="1200" dirty="0" smtClean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14400" indent="-171450" algn="l" defTabSz="914400" rtl="0" eaLnBrk="1" latinLnBrk="0" hangingPunct="1">
        <a:spcBef>
          <a:spcPct val="20000"/>
        </a:spcBef>
        <a:buClr>
          <a:schemeClr val="accent1"/>
        </a:buClr>
        <a:buSzPct val="99000"/>
        <a:buFont typeface="Arial" pitchFamily="34" charset="0"/>
        <a:buChar char="•"/>
        <a:defRPr lang="en-US" sz="1800" i="0" kern="1200" dirty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g"/><Relationship Id="rId3" Type="http://schemas.openxmlformats.org/officeDocument/2006/relationships/image" Target="../media/image10.jpg"/><Relationship Id="rId7" Type="http://schemas.openxmlformats.org/officeDocument/2006/relationships/image" Target="../media/image14.jpg"/><Relationship Id="rId12" Type="http://schemas.openxmlformats.org/officeDocument/2006/relationships/image" Target="../media/image8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jpg"/><Relationship Id="rId11" Type="http://schemas.openxmlformats.org/officeDocument/2006/relationships/image" Target="../media/image18.jpg"/><Relationship Id="rId5" Type="http://schemas.openxmlformats.org/officeDocument/2006/relationships/image" Target="../media/image12.jpg"/><Relationship Id="rId10" Type="http://schemas.openxmlformats.org/officeDocument/2006/relationships/image" Target="../media/image17.jpg"/><Relationship Id="rId4" Type="http://schemas.openxmlformats.org/officeDocument/2006/relationships/image" Target="../media/image11.jpg"/><Relationship Id="rId9" Type="http://schemas.openxmlformats.org/officeDocument/2006/relationships/image" Target="../media/image16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g"/><Relationship Id="rId3" Type="http://schemas.openxmlformats.org/officeDocument/2006/relationships/image" Target="../media/image10.jpg"/><Relationship Id="rId7" Type="http://schemas.openxmlformats.org/officeDocument/2006/relationships/image" Target="../media/image14.jpg"/><Relationship Id="rId12" Type="http://schemas.openxmlformats.org/officeDocument/2006/relationships/image" Target="../media/image8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jpg"/><Relationship Id="rId11" Type="http://schemas.openxmlformats.org/officeDocument/2006/relationships/image" Target="../media/image20.jpg"/><Relationship Id="rId5" Type="http://schemas.openxmlformats.org/officeDocument/2006/relationships/image" Target="../media/image12.jpg"/><Relationship Id="rId10" Type="http://schemas.openxmlformats.org/officeDocument/2006/relationships/image" Target="../media/image19.jpg"/><Relationship Id="rId4" Type="http://schemas.openxmlformats.org/officeDocument/2006/relationships/image" Target="../media/image11.jpg"/><Relationship Id="rId9" Type="http://schemas.openxmlformats.org/officeDocument/2006/relationships/image" Target="../media/image16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e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2.emf"/><Relationship Id="rId11" Type="http://schemas.openxmlformats.org/officeDocument/2006/relationships/image" Target="../media/image8.jpeg"/><Relationship Id="rId5" Type="http://schemas.openxmlformats.org/officeDocument/2006/relationships/oleObject" Target="../embeddings/oleObject2.bin"/><Relationship Id="rId10" Type="http://schemas.openxmlformats.org/officeDocument/2006/relationships/image" Target="../media/image24.emf"/><Relationship Id="rId4" Type="http://schemas.openxmlformats.org/officeDocument/2006/relationships/image" Target="../media/image21.emf"/><Relationship Id="rId9" Type="http://schemas.openxmlformats.org/officeDocument/2006/relationships/oleObject" Target="../embeddings/oleObject4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g"/><Relationship Id="rId3" Type="http://schemas.openxmlformats.org/officeDocument/2006/relationships/image" Target="../media/image26.jpg"/><Relationship Id="rId7" Type="http://schemas.openxmlformats.org/officeDocument/2006/relationships/image" Target="../media/image29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8.jpg"/><Relationship Id="rId5" Type="http://schemas.openxmlformats.org/officeDocument/2006/relationships/image" Target="../media/image27.jpg"/><Relationship Id="rId4" Type="http://schemas.openxmlformats.org/officeDocument/2006/relationships/image" Target="../media/image18.jpg"/><Relationship Id="rId9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g"/><Relationship Id="rId3" Type="http://schemas.openxmlformats.org/officeDocument/2006/relationships/image" Target="../media/image31.jpg"/><Relationship Id="rId7" Type="http://schemas.openxmlformats.org/officeDocument/2006/relationships/image" Target="../media/image35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4.jpg"/><Relationship Id="rId5" Type="http://schemas.openxmlformats.org/officeDocument/2006/relationships/image" Target="../media/image33.jpeg"/><Relationship Id="rId10" Type="http://schemas.openxmlformats.org/officeDocument/2006/relationships/image" Target="../media/image8.jpeg"/><Relationship Id="rId4" Type="http://schemas.openxmlformats.org/officeDocument/2006/relationships/image" Target="../media/image32.jpg"/><Relationship Id="rId9" Type="http://schemas.openxmlformats.org/officeDocument/2006/relationships/image" Target="../media/image37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8.jpeg"/><Relationship Id="rId4" Type="http://schemas.openxmlformats.org/officeDocument/2006/relationships/image" Target="../media/image3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8.jpeg"/><Relationship Id="rId4" Type="http://schemas.openxmlformats.org/officeDocument/2006/relationships/image" Target="../media/image39.e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558800" y="3462571"/>
            <a:ext cx="8032315" cy="1477328"/>
          </a:xfrm>
        </p:spPr>
        <p:txBody>
          <a:bodyPr/>
          <a:lstStyle/>
          <a:p>
            <a:r>
              <a:rPr lang="en-US" dirty="0" err="1" smtClean="0"/>
              <a:t>Tényleg</a:t>
            </a:r>
            <a:r>
              <a:rPr lang="en-US" dirty="0" smtClean="0"/>
              <a:t> </a:t>
            </a:r>
            <a:r>
              <a:rPr lang="en-US" dirty="0" err="1" smtClean="0"/>
              <a:t>romkocsmákban</a:t>
            </a:r>
            <a:r>
              <a:rPr lang="en-US" dirty="0" smtClean="0"/>
              <a:t> </a:t>
            </a:r>
            <a:r>
              <a:rPr lang="en-US" dirty="0" err="1" smtClean="0"/>
              <a:t>merengenek</a:t>
            </a:r>
            <a:r>
              <a:rPr lang="en-US" dirty="0" smtClean="0"/>
              <a:t>?</a:t>
            </a:r>
            <a:endParaRPr lang="en-US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558800" y="5130112"/>
            <a:ext cx="8047625" cy="307777"/>
          </a:xfrm>
        </p:spPr>
        <p:txBody>
          <a:bodyPr/>
          <a:lstStyle/>
          <a:p>
            <a:r>
              <a:rPr lang="en-US" dirty="0" err="1" smtClean="0"/>
              <a:t>Kreatív</a:t>
            </a:r>
            <a:r>
              <a:rPr lang="en-US" dirty="0" smtClean="0"/>
              <a:t>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253466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03232" cy="670086"/>
          </a:xfrm>
        </p:spPr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</a:rPr>
              <a:t>Milliók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és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ezer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fők</a:t>
            </a:r>
            <a:endParaRPr lang="hu-HU" dirty="0">
              <a:solidFill>
                <a:schemeClr val="tx1"/>
              </a:solidFill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B4E72-7858-48F1-A40D-12FF09E4BFB8}" type="slidenum">
              <a:rPr lang="en-US" smtClean="0"/>
              <a:pPr/>
              <a:t>2</a:t>
            </a:fld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320800" y="1305098"/>
            <a:ext cx="6515100" cy="4758089"/>
            <a:chOff x="1320800" y="1305098"/>
            <a:chExt cx="6515100" cy="4758089"/>
          </a:xfrm>
        </p:grpSpPr>
        <p:sp>
          <p:nvSpPr>
            <p:cNvPr id="10" name="Oval 9"/>
            <p:cNvSpPr>
              <a:spLocks noChangeAspect="1"/>
            </p:cNvSpPr>
            <p:nvPr/>
          </p:nvSpPr>
          <p:spPr>
            <a:xfrm>
              <a:off x="1320800" y="1592977"/>
              <a:ext cx="6515100" cy="4470210"/>
            </a:xfrm>
            <a:prstGeom prst="ellipse">
              <a:avLst/>
            </a:prstGeom>
            <a:solidFill>
              <a:schemeClr val="accent5">
                <a:alpha val="30000"/>
              </a:schemeClr>
            </a:solidFill>
            <a:ln w="12700"/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182880" tIns="91440" rIns="182880" bIns="9144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 dirty="0" err="1" smtClean="0">
                <a:solidFill>
                  <a:srgbClr val="537177"/>
                </a:solidFill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3232642" y="1305098"/>
              <a:ext cx="2677583" cy="626701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chemeClr val="bg1"/>
              </a:solidFill>
            </a:ln>
            <a:effectLst>
              <a:softEdge rad="63500"/>
            </a:effectLst>
          </p:spPr>
          <p:txBody>
            <a:bodyPr wrap="square" lIns="36000" tIns="36000" rIns="36000" bIns="36000" rtlCol="0" anchor="ctr" anchorCtr="0">
              <a:noAutofit/>
            </a:bodyPr>
            <a:lstStyle/>
            <a:p>
              <a:pPr algn="ctr"/>
              <a:r>
                <a:rPr lang="hu-HU" dirty="0">
                  <a:solidFill>
                    <a:schemeClr val="accent6"/>
                  </a:solidFill>
                </a:rPr>
                <a:t>15-75 évesek Magyarországon</a:t>
              </a:r>
            </a:p>
            <a:p>
              <a:pPr algn="ctr"/>
              <a:r>
                <a:rPr lang="hu-HU" dirty="0">
                  <a:solidFill>
                    <a:schemeClr val="accent6"/>
                  </a:solidFill>
                </a:rPr>
                <a:t>7 861 000 fő</a:t>
              </a:r>
              <a:endParaRPr lang="hu-HU" dirty="0" smtClean="0">
                <a:solidFill>
                  <a:schemeClr val="accent6"/>
                </a:solidFill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1767903" y="2100874"/>
              <a:ext cx="5621789" cy="3810707"/>
              <a:chOff x="1767903" y="2100874"/>
              <a:chExt cx="5621789" cy="3810707"/>
            </a:xfrm>
          </p:grpSpPr>
          <p:grpSp>
            <p:nvGrpSpPr>
              <p:cNvPr id="23" name="Group 22"/>
              <p:cNvGrpSpPr>
                <a:grpSpLocks noChangeAspect="1"/>
              </p:cNvGrpSpPr>
              <p:nvPr/>
            </p:nvGrpSpPr>
            <p:grpSpPr>
              <a:xfrm>
                <a:off x="2628436" y="2100874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24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5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26" name="Group 25"/>
              <p:cNvGrpSpPr>
                <a:grpSpLocks noChangeAspect="1"/>
              </p:cNvGrpSpPr>
              <p:nvPr/>
            </p:nvGrpSpPr>
            <p:grpSpPr>
              <a:xfrm>
                <a:off x="2899045" y="2100874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27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8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29" name="Group 28"/>
              <p:cNvGrpSpPr>
                <a:grpSpLocks noChangeAspect="1"/>
              </p:cNvGrpSpPr>
              <p:nvPr/>
            </p:nvGrpSpPr>
            <p:grpSpPr>
              <a:xfrm>
                <a:off x="3169654" y="2100874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0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1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32" name="Group 31"/>
              <p:cNvGrpSpPr>
                <a:grpSpLocks noChangeAspect="1"/>
              </p:cNvGrpSpPr>
              <p:nvPr/>
            </p:nvGrpSpPr>
            <p:grpSpPr>
              <a:xfrm>
                <a:off x="3440263" y="2100874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3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4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35" name="Group 34"/>
              <p:cNvGrpSpPr>
                <a:grpSpLocks noChangeAspect="1"/>
              </p:cNvGrpSpPr>
              <p:nvPr/>
            </p:nvGrpSpPr>
            <p:grpSpPr>
              <a:xfrm>
                <a:off x="3710872" y="2100874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6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7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38" name="Group 37"/>
              <p:cNvGrpSpPr>
                <a:grpSpLocks noChangeAspect="1"/>
              </p:cNvGrpSpPr>
              <p:nvPr/>
            </p:nvGrpSpPr>
            <p:grpSpPr>
              <a:xfrm>
                <a:off x="3981481" y="2100874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9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0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41" name="Group 40"/>
              <p:cNvGrpSpPr>
                <a:grpSpLocks noChangeAspect="1"/>
              </p:cNvGrpSpPr>
              <p:nvPr/>
            </p:nvGrpSpPr>
            <p:grpSpPr>
              <a:xfrm>
                <a:off x="4252090" y="2100874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2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3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44" name="Group 43"/>
              <p:cNvGrpSpPr>
                <a:grpSpLocks noChangeAspect="1"/>
              </p:cNvGrpSpPr>
              <p:nvPr/>
            </p:nvGrpSpPr>
            <p:grpSpPr>
              <a:xfrm>
                <a:off x="4522699" y="2100874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5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6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47" name="Group 46"/>
              <p:cNvGrpSpPr>
                <a:grpSpLocks noChangeAspect="1"/>
              </p:cNvGrpSpPr>
              <p:nvPr/>
            </p:nvGrpSpPr>
            <p:grpSpPr>
              <a:xfrm>
                <a:off x="4793308" y="2100874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8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9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50" name="Group 49"/>
              <p:cNvGrpSpPr>
                <a:grpSpLocks noChangeAspect="1"/>
              </p:cNvGrpSpPr>
              <p:nvPr/>
            </p:nvGrpSpPr>
            <p:grpSpPr>
              <a:xfrm>
                <a:off x="5063917" y="2100874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51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52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259" name="Group 258"/>
              <p:cNvGrpSpPr>
                <a:grpSpLocks noChangeAspect="1"/>
              </p:cNvGrpSpPr>
              <p:nvPr/>
            </p:nvGrpSpPr>
            <p:grpSpPr>
              <a:xfrm>
                <a:off x="5334526" y="2100874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260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61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262" name="Group 261"/>
              <p:cNvGrpSpPr>
                <a:grpSpLocks noChangeAspect="1"/>
              </p:cNvGrpSpPr>
              <p:nvPr/>
            </p:nvGrpSpPr>
            <p:grpSpPr>
              <a:xfrm>
                <a:off x="5605135" y="2100874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263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64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265" name="Group 264"/>
              <p:cNvGrpSpPr>
                <a:grpSpLocks noChangeAspect="1"/>
              </p:cNvGrpSpPr>
              <p:nvPr/>
            </p:nvGrpSpPr>
            <p:grpSpPr>
              <a:xfrm>
                <a:off x="5875744" y="2100874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266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67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268" name="Group 267"/>
              <p:cNvGrpSpPr>
                <a:grpSpLocks noChangeAspect="1"/>
              </p:cNvGrpSpPr>
              <p:nvPr/>
            </p:nvGrpSpPr>
            <p:grpSpPr>
              <a:xfrm>
                <a:off x="6146353" y="2100874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269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70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271" name="Group 270"/>
              <p:cNvGrpSpPr>
                <a:grpSpLocks noChangeAspect="1"/>
              </p:cNvGrpSpPr>
              <p:nvPr/>
            </p:nvGrpSpPr>
            <p:grpSpPr>
              <a:xfrm>
                <a:off x="6416962" y="2100874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272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73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274" name="Group 273"/>
              <p:cNvGrpSpPr>
                <a:grpSpLocks noChangeAspect="1"/>
              </p:cNvGrpSpPr>
              <p:nvPr/>
            </p:nvGrpSpPr>
            <p:grpSpPr>
              <a:xfrm>
                <a:off x="2628436" y="2536306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275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76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277" name="Group 276"/>
              <p:cNvGrpSpPr>
                <a:grpSpLocks noChangeAspect="1"/>
              </p:cNvGrpSpPr>
              <p:nvPr/>
            </p:nvGrpSpPr>
            <p:grpSpPr>
              <a:xfrm>
                <a:off x="2899045" y="2536306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278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79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280" name="Group 279"/>
              <p:cNvGrpSpPr>
                <a:grpSpLocks noChangeAspect="1"/>
              </p:cNvGrpSpPr>
              <p:nvPr/>
            </p:nvGrpSpPr>
            <p:grpSpPr>
              <a:xfrm>
                <a:off x="3169654" y="2536306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281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82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283" name="Group 282"/>
              <p:cNvGrpSpPr>
                <a:grpSpLocks noChangeAspect="1"/>
              </p:cNvGrpSpPr>
              <p:nvPr/>
            </p:nvGrpSpPr>
            <p:grpSpPr>
              <a:xfrm>
                <a:off x="3440263" y="2536306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284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85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286" name="Group 285"/>
              <p:cNvGrpSpPr>
                <a:grpSpLocks noChangeAspect="1"/>
              </p:cNvGrpSpPr>
              <p:nvPr/>
            </p:nvGrpSpPr>
            <p:grpSpPr>
              <a:xfrm>
                <a:off x="3710872" y="2536306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287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88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289" name="Group 288"/>
              <p:cNvGrpSpPr>
                <a:grpSpLocks noChangeAspect="1"/>
              </p:cNvGrpSpPr>
              <p:nvPr/>
            </p:nvGrpSpPr>
            <p:grpSpPr>
              <a:xfrm>
                <a:off x="3981481" y="2536306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290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91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292" name="Group 291"/>
              <p:cNvGrpSpPr>
                <a:grpSpLocks noChangeAspect="1"/>
              </p:cNvGrpSpPr>
              <p:nvPr/>
            </p:nvGrpSpPr>
            <p:grpSpPr>
              <a:xfrm>
                <a:off x="4252090" y="2536306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293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94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295" name="Group 294"/>
              <p:cNvGrpSpPr>
                <a:grpSpLocks noChangeAspect="1"/>
              </p:cNvGrpSpPr>
              <p:nvPr/>
            </p:nvGrpSpPr>
            <p:grpSpPr>
              <a:xfrm>
                <a:off x="4522699" y="2536306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296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97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298" name="Group 297"/>
              <p:cNvGrpSpPr>
                <a:grpSpLocks noChangeAspect="1"/>
              </p:cNvGrpSpPr>
              <p:nvPr/>
            </p:nvGrpSpPr>
            <p:grpSpPr>
              <a:xfrm>
                <a:off x="4793308" y="2536306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299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00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301" name="Group 300"/>
              <p:cNvGrpSpPr>
                <a:grpSpLocks noChangeAspect="1"/>
              </p:cNvGrpSpPr>
              <p:nvPr/>
            </p:nvGrpSpPr>
            <p:grpSpPr>
              <a:xfrm>
                <a:off x="5063917" y="2536306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02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03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304" name="Group 303"/>
              <p:cNvGrpSpPr>
                <a:grpSpLocks noChangeAspect="1"/>
              </p:cNvGrpSpPr>
              <p:nvPr/>
            </p:nvGrpSpPr>
            <p:grpSpPr>
              <a:xfrm>
                <a:off x="5334526" y="2536306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05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06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307" name="Group 306"/>
              <p:cNvGrpSpPr>
                <a:grpSpLocks noChangeAspect="1"/>
              </p:cNvGrpSpPr>
              <p:nvPr/>
            </p:nvGrpSpPr>
            <p:grpSpPr>
              <a:xfrm>
                <a:off x="5605135" y="2536306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08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09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310" name="Group 309"/>
              <p:cNvGrpSpPr>
                <a:grpSpLocks noChangeAspect="1"/>
              </p:cNvGrpSpPr>
              <p:nvPr/>
            </p:nvGrpSpPr>
            <p:grpSpPr>
              <a:xfrm>
                <a:off x="5875744" y="2536306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11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12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313" name="Group 312"/>
              <p:cNvGrpSpPr>
                <a:grpSpLocks noChangeAspect="1"/>
              </p:cNvGrpSpPr>
              <p:nvPr/>
            </p:nvGrpSpPr>
            <p:grpSpPr>
              <a:xfrm>
                <a:off x="6146353" y="2536306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14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15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316" name="Group 315"/>
              <p:cNvGrpSpPr>
                <a:grpSpLocks noChangeAspect="1"/>
              </p:cNvGrpSpPr>
              <p:nvPr/>
            </p:nvGrpSpPr>
            <p:grpSpPr>
              <a:xfrm>
                <a:off x="6416962" y="2536306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17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18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319" name="Group 318"/>
              <p:cNvGrpSpPr>
                <a:grpSpLocks noChangeAspect="1"/>
              </p:cNvGrpSpPr>
              <p:nvPr/>
            </p:nvGrpSpPr>
            <p:grpSpPr>
              <a:xfrm>
                <a:off x="2628436" y="2971738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20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21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322" name="Group 321"/>
              <p:cNvGrpSpPr>
                <a:grpSpLocks noChangeAspect="1"/>
              </p:cNvGrpSpPr>
              <p:nvPr/>
            </p:nvGrpSpPr>
            <p:grpSpPr>
              <a:xfrm>
                <a:off x="2899045" y="2971738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23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24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325" name="Group 324"/>
              <p:cNvGrpSpPr>
                <a:grpSpLocks noChangeAspect="1"/>
              </p:cNvGrpSpPr>
              <p:nvPr/>
            </p:nvGrpSpPr>
            <p:grpSpPr>
              <a:xfrm>
                <a:off x="3169654" y="2971738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26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27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328" name="Group 327"/>
              <p:cNvGrpSpPr>
                <a:grpSpLocks noChangeAspect="1"/>
              </p:cNvGrpSpPr>
              <p:nvPr/>
            </p:nvGrpSpPr>
            <p:grpSpPr>
              <a:xfrm>
                <a:off x="3440263" y="2971738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29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30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331" name="Group 330"/>
              <p:cNvGrpSpPr>
                <a:grpSpLocks noChangeAspect="1"/>
              </p:cNvGrpSpPr>
              <p:nvPr/>
            </p:nvGrpSpPr>
            <p:grpSpPr>
              <a:xfrm>
                <a:off x="3710872" y="2971738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32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33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334" name="Group 333"/>
              <p:cNvGrpSpPr>
                <a:grpSpLocks noChangeAspect="1"/>
              </p:cNvGrpSpPr>
              <p:nvPr/>
            </p:nvGrpSpPr>
            <p:grpSpPr>
              <a:xfrm>
                <a:off x="3981481" y="2971738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35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36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337" name="Group 336"/>
              <p:cNvGrpSpPr>
                <a:grpSpLocks noChangeAspect="1"/>
              </p:cNvGrpSpPr>
              <p:nvPr/>
            </p:nvGrpSpPr>
            <p:grpSpPr>
              <a:xfrm>
                <a:off x="4252090" y="2971738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38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39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340" name="Group 339"/>
              <p:cNvGrpSpPr>
                <a:grpSpLocks noChangeAspect="1"/>
              </p:cNvGrpSpPr>
              <p:nvPr/>
            </p:nvGrpSpPr>
            <p:grpSpPr>
              <a:xfrm>
                <a:off x="4522699" y="2971738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41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42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343" name="Group 342"/>
              <p:cNvGrpSpPr>
                <a:grpSpLocks noChangeAspect="1"/>
              </p:cNvGrpSpPr>
              <p:nvPr/>
            </p:nvGrpSpPr>
            <p:grpSpPr>
              <a:xfrm>
                <a:off x="4793308" y="2971738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44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45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346" name="Group 345"/>
              <p:cNvGrpSpPr>
                <a:grpSpLocks noChangeAspect="1"/>
              </p:cNvGrpSpPr>
              <p:nvPr/>
            </p:nvGrpSpPr>
            <p:grpSpPr>
              <a:xfrm>
                <a:off x="5063917" y="2971738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47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48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349" name="Group 348"/>
              <p:cNvGrpSpPr>
                <a:grpSpLocks noChangeAspect="1"/>
              </p:cNvGrpSpPr>
              <p:nvPr/>
            </p:nvGrpSpPr>
            <p:grpSpPr>
              <a:xfrm>
                <a:off x="5334526" y="2971738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50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51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352" name="Group 351"/>
              <p:cNvGrpSpPr>
                <a:grpSpLocks noChangeAspect="1"/>
              </p:cNvGrpSpPr>
              <p:nvPr/>
            </p:nvGrpSpPr>
            <p:grpSpPr>
              <a:xfrm>
                <a:off x="5605135" y="2971738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53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54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355" name="Group 354"/>
              <p:cNvGrpSpPr>
                <a:grpSpLocks noChangeAspect="1"/>
              </p:cNvGrpSpPr>
              <p:nvPr/>
            </p:nvGrpSpPr>
            <p:grpSpPr>
              <a:xfrm>
                <a:off x="5875744" y="2971738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56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57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358" name="Group 357"/>
              <p:cNvGrpSpPr>
                <a:grpSpLocks noChangeAspect="1"/>
              </p:cNvGrpSpPr>
              <p:nvPr/>
            </p:nvGrpSpPr>
            <p:grpSpPr>
              <a:xfrm>
                <a:off x="6146353" y="2971738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59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60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361" name="Group 360"/>
              <p:cNvGrpSpPr>
                <a:grpSpLocks noChangeAspect="1"/>
              </p:cNvGrpSpPr>
              <p:nvPr/>
            </p:nvGrpSpPr>
            <p:grpSpPr>
              <a:xfrm>
                <a:off x="6416962" y="2971738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62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63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364" name="Group 363"/>
              <p:cNvGrpSpPr>
                <a:grpSpLocks noChangeAspect="1"/>
              </p:cNvGrpSpPr>
              <p:nvPr/>
            </p:nvGrpSpPr>
            <p:grpSpPr>
              <a:xfrm>
                <a:off x="2628436" y="3407170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65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66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367" name="Group 366"/>
              <p:cNvGrpSpPr>
                <a:grpSpLocks noChangeAspect="1"/>
              </p:cNvGrpSpPr>
              <p:nvPr/>
            </p:nvGrpSpPr>
            <p:grpSpPr>
              <a:xfrm>
                <a:off x="2899045" y="3407170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68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69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370" name="Group 369"/>
              <p:cNvGrpSpPr>
                <a:grpSpLocks noChangeAspect="1"/>
              </p:cNvGrpSpPr>
              <p:nvPr/>
            </p:nvGrpSpPr>
            <p:grpSpPr>
              <a:xfrm>
                <a:off x="3169654" y="3407170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71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72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373" name="Group 372"/>
              <p:cNvGrpSpPr>
                <a:grpSpLocks noChangeAspect="1"/>
              </p:cNvGrpSpPr>
              <p:nvPr/>
            </p:nvGrpSpPr>
            <p:grpSpPr>
              <a:xfrm>
                <a:off x="3440263" y="3407170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74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75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376" name="Group 375"/>
              <p:cNvGrpSpPr>
                <a:grpSpLocks noChangeAspect="1"/>
              </p:cNvGrpSpPr>
              <p:nvPr/>
            </p:nvGrpSpPr>
            <p:grpSpPr>
              <a:xfrm>
                <a:off x="3710872" y="3407170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77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78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379" name="Group 378"/>
              <p:cNvGrpSpPr>
                <a:grpSpLocks noChangeAspect="1"/>
              </p:cNvGrpSpPr>
              <p:nvPr/>
            </p:nvGrpSpPr>
            <p:grpSpPr>
              <a:xfrm>
                <a:off x="3981481" y="3407170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80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81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382" name="Group 381"/>
              <p:cNvGrpSpPr>
                <a:grpSpLocks noChangeAspect="1"/>
              </p:cNvGrpSpPr>
              <p:nvPr/>
            </p:nvGrpSpPr>
            <p:grpSpPr>
              <a:xfrm>
                <a:off x="4252090" y="3407170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83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84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385" name="Group 384"/>
              <p:cNvGrpSpPr>
                <a:grpSpLocks noChangeAspect="1"/>
              </p:cNvGrpSpPr>
              <p:nvPr/>
            </p:nvGrpSpPr>
            <p:grpSpPr>
              <a:xfrm>
                <a:off x="4522699" y="3407170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86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87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388" name="Group 387"/>
              <p:cNvGrpSpPr>
                <a:grpSpLocks noChangeAspect="1"/>
              </p:cNvGrpSpPr>
              <p:nvPr/>
            </p:nvGrpSpPr>
            <p:grpSpPr>
              <a:xfrm>
                <a:off x="4793308" y="3407170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89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90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391" name="Group 390"/>
              <p:cNvGrpSpPr>
                <a:grpSpLocks noChangeAspect="1"/>
              </p:cNvGrpSpPr>
              <p:nvPr/>
            </p:nvGrpSpPr>
            <p:grpSpPr>
              <a:xfrm>
                <a:off x="5063917" y="3407170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92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93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394" name="Group 393"/>
              <p:cNvGrpSpPr>
                <a:grpSpLocks noChangeAspect="1"/>
              </p:cNvGrpSpPr>
              <p:nvPr/>
            </p:nvGrpSpPr>
            <p:grpSpPr>
              <a:xfrm>
                <a:off x="5334526" y="3407170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95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96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397" name="Group 396"/>
              <p:cNvGrpSpPr>
                <a:grpSpLocks noChangeAspect="1"/>
              </p:cNvGrpSpPr>
              <p:nvPr/>
            </p:nvGrpSpPr>
            <p:grpSpPr>
              <a:xfrm>
                <a:off x="5605135" y="3407170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98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399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400" name="Group 399"/>
              <p:cNvGrpSpPr>
                <a:grpSpLocks noChangeAspect="1"/>
              </p:cNvGrpSpPr>
              <p:nvPr/>
            </p:nvGrpSpPr>
            <p:grpSpPr>
              <a:xfrm>
                <a:off x="5875744" y="3407170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01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02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403" name="Group 402"/>
              <p:cNvGrpSpPr>
                <a:grpSpLocks noChangeAspect="1"/>
              </p:cNvGrpSpPr>
              <p:nvPr/>
            </p:nvGrpSpPr>
            <p:grpSpPr>
              <a:xfrm>
                <a:off x="6146353" y="3407170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04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05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406" name="Group 405"/>
              <p:cNvGrpSpPr>
                <a:grpSpLocks noChangeAspect="1"/>
              </p:cNvGrpSpPr>
              <p:nvPr/>
            </p:nvGrpSpPr>
            <p:grpSpPr>
              <a:xfrm>
                <a:off x="6416962" y="3407170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07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08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409" name="Group 408"/>
              <p:cNvGrpSpPr>
                <a:grpSpLocks noChangeAspect="1"/>
              </p:cNvGrpSpPr>
              <p:nvPr/>
            </p:nvGrpSpPr>
            <p:grpSpPr>
              <a:xfrm>
                <a:off x="2628436" y="3842602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10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11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412" name="Group 411"/>
              <p:cNvGrpSpPr>
                <a:grpSpLocks noChangeAspect="1"/>
              </p:cNvGrpSpPr>
              <p:nvPr/>
            </p:nvGrpSpPr>
            <p:grpSpPr>
              <a:xfrm>
                <a:off x="2899045" y="3842602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13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14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415" name="Group 414"/>
              <p:cNvGrpSpPr>
                <a:grpSpLocks noChangeAspect="1"/>
              </p:cNvGrpSpPr>
              <p:nvPr/>
            </p:nvGrpSpPr>
            <p:grpSpPr>
              <a:xfrm>
                <a:off x="3169654" y="3842602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16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17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418" name="Group 417"/>
              <p:cNvGrpSpPr>
                <a:grpSpLocks noChangeAspect="1"/>
              </p:cNvGrpSpPr>
              <p:nvPr/>
            </p:nvGrpSpPr>
            <p:grpSpPr>
              <a:xfrm>
                <a:off x="3440263" y="3842602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19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20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421" name="Group 420"/>
              <p:cNvGrpSpPr>
                <a:grpSpLocks noChangeAspect="1"/>
              </p:cNvGrpSpPr>
              <p:nvPr/>
            </p:nvGrpSpPr>
            <p:grpSpPr>
              <a:xfrm>
                <a:off x="3710872" y="3842602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22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23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424" name="Group 423"/>
              <p:cNvGrpSpPr>
                <a:grpSpLocks noChangeAspect="1"/>
              </p:cNvGrpSpPr>
              <p:nvPr/>
            </p:nvGrpSpPr>
            <p:grpSpPr>
              <a:xfrm>
                <a:off x="3981481" y="3842602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25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26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427" name="Group 426"/>
              <p:cNvGrpSpPr>
                <a:grpSpLocks noChangeAspect="1"/>
              </p:cNvGrpSpPr>
              <p:nvPr/>
            </p:nvGrpSpPr>
            <p:grpSpPr>
              <a:xfrm>
                <a:off x="4252090" y="3842602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28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29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430" name="Group 429"/>
              <p:cNvGrpSpPr>
                <a:grpSpLocks noChangeAspect="1"/>
              </p:cNvGrpSpPr>
              <p:nvPr/>
            </p:nvGrpSpPr>
            <p:grpSpPr>
              <a:xfrm>
                <a:off x="4522699" y="3842602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31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32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433" name="Group 432"/>
              <p:cNvGrpSpPr>
                <a:grpSpLocks noChangeAspect="1"/>
              </p:cNvGrpSpPr>
              <p:nvPr/>
            </p:nvGrpSpPr>
            <p:grpSpPr>
              <a:xfrm>
                <a:off x="4793308" y="3842602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34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35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436" name="Group 435"/>
              <p:cNvGrpSpPr>
                <a:grpSpLocks noChangeAspect="1"/>
              </p:cNvGrpSpPr>
              <p:nvPr/>
            </p:nvGrpSpPr>
            <p:grpSpPr>
              <a:xfrm>
                <a:off x="5063917" y="3842602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37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38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439" name="Group 438"/>
              <p:cNvGrpSpPr>
                <a:grpSpLocks noChangeAspect="1"/>
              </p:cNvGrpSpPr>
              <p:nvPr/>
            </p:nvGrpSpPr>
            <p:grpSpPr>
              <a:xfrm>
                <a:off x="5334526" y="3842602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40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41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442" name="Group 441"/>
              <p:cNvGrpSpPr>
                <a:grpSpLocks noChangeAspect="1"/>
              </p:cNvGrpSpPr>
              <p:nvPr/>
            </p:nvGrpSpPr>
            <p:grpSpPr>
              <a:xfrm>
                <a:off x="5605135" y="3842602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43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44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445" name="Group 444"/>
              <p:cNvGrpSpPr>
                <a:grpSpLocks noChangeAspect="1"/>
              </p:cNvGrpSpPr>
              <p:nvPr/>
            </p:nvGrpSpPr>
            <p:grpSpPr>
              <a:xfrm>
                <a:off x="5875744" y="3842602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46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47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448" name="Group 447"/>
              <p:cNvGrpSpPr>
                <a:grpSpLocks noChangeAspect="1"/>
              </p:cNvGrpSpPr>
              <p:nvPr/>
            </p:nvGrpSpPr>
            <p:grpSpPr>
              <a:xfrm>
                <a:off x="6146353" y="3842602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49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50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451" name="Group 450"/>
              <p:cNvGrpSpPr>
                <a:grpSpLocks noChangeAspect="1"/>
              </p:cNvGrpSpPr>
              <p:nvPr/>
            </p:nvGrpSpPr>
            <p:grpSpPr>
              <a:xfrm>
                <a:off x="6416962" y="3842602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52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53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454" name="Group 453"/>
              <p:cNvGrpSpPr>
                <a:grpSpLocks noChangeAspect="1"/>
              </p:cNvGrpSpPr>
              <p:nvPr/>
            </p:nvGrpSpPr>
            <p:grpSpPr>
              <a:xfrm>
                <a:off x="2628436" y="4278034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55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56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457" name="Group 456"/>
              <p:cNvGrpSpPr>
                <a:grpSpLocks noChangeAspect="1"/>
              </p:cNvGrpSpPr>
              <p:nvPr/>
            </p:nvGrpSpPr>
            <p:grpSpPr>
              <a:xfrm>
                <a:off x="2899045" y="4278034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58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59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460" name="Group 459"/>
              <p:cNvGrpSpPr>
                <a:grpSpLocks noChangeAspect="1"/>
              </p:cNvGrpSpPr>
              <p:nvPr/>
            </p:nvGrpSpPr>
            <p:grpSpPr>
              <a:xfrm>
                <a:off x="3169654" y="4278034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61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62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463" name="Group 462"/>
              <p:cNvGrpSpPr>
                <a:grpSpLocks noChangeAspect="1"/>
              </p:cNvGrpSpPr>
              <p:nvPr/>
            </p:nvGrpSpPr>
            <p:grpSpPr>
              <a:xfrm>
                <a:off x="3440263" y="4278034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64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65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466" name="Group 465"/>
              <p:cNvGrpSpPr>
                <a:grpSpLocks noChangeAspect="1"/>
              </p:cNvGrpSpPr>
              <p:nvPr/>
            </p:nvGrpSpPr>
            <p:grpSpPr>
              <a:xfrm>
                <a:off x="3710872" y="4278034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67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68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469" name="Group 468"/>
              <p:cNvGrpSpPr>
                <a:grpSpLocks noChangeAspect="1"/>
              </p:cNvGrpSpPr>
              <p:nvPr/>
            </p:nvGrpSpPr>
            <p:grpSpPr>
              <a:xfrm>
                <a:off x="3981481" y="4278034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70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71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472" name="Group 471"/>
              <p:cNvGrpSpPr>
                <a:grpSpLocks noChangeAspect="1"/>
              </p:cNvGrpSpPr>
              <p:nvPr/>
            </p:nvGrpSpPr>
            <p:grpSpPr>
              <a:xfrm>
                <a:off x="4252090" y="4278034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73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74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475" name="Group 474"/>
              <p:cNvGrpSpPr>
                <a:grpSpLocks noChangeAspect="1"/>
              </p:cNvGrpSpPr>
              <p:nvPr/>
            </p:nvGrpSpPr>
            <p:grpSpPr>
              <a:xfrm>
                <a:off x="4522699" y="4278034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76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77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478" name="Group 477"/>
              <p:cNvGrpSpPr>
                <a:grpSpLocks noChangeAspect="1"/>
              </p:cNvGrpSpPr>
              <p:nvPr/>
            </p:nvGrpSpPr>
            <p:grpSpPr>
              <a:xfrm>
                <a:off x="4793308" y="4278034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79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80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481" name="Group 480"/>
              <p:cNvGrpSpPr>
                <a:grpSpLocks noChangeAspect="1"/>
              </p:cNvGrpSpPr>
              <p:nvPr/>
            </p:nvGrpSpPr>
            <p:grpSpPr>
              <a:xfrm>
                <a:off x="5063917" y="4278034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82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83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484" name="Group 483"/>
              <p:cNvGrpSpPr>
                <a:grpSpLocks noChangeAspect="1"/>
              </p:cNvGrpSpPr>
              <p:nvPr/>
            </p:nvGrpSpPr>
            <p:grpSpPr>
              <a:xfrm>
                <a:off x="5334526" y="4278034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85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86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487" name="Group 486"/>
              <p:cNvGrpSpPr>
                <a:grpSpLocks noChangeAspect="1"/>
              </p:cNvGrpSpPr>
              <p:nvPr/>
            </p:nvGrpSpPr>
            <p:grpSpPr>
              <a:xfrm>
                <a:off x="5605135" y="4278034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88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89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490" name="Group 489"/>
              <p:cNvGrpSpPr>
                <a:grpSpLocks noChangeAspect="1"/>
              </p:cNvGrpSpPr>
              <p:nvPr/>
            </p:nvGrpSpPr>
            <p:grpSpPr>
              <a:xfrm>
                <a:off x="5875744" y="4278034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91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92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493" name="Group 492"/>
              <p:cNvGrpSpPr>
                <a:grpSpLocks noChangeAspect="1"/>
              </p:cNvGrpSpPr>
              <p:nvPr/>
            </p:nvGrpSpPr>
            <p:grpSpPr>
              <a:xfrm>
                <a:off x="6146353" y="4278034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94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95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496" name="Group 495"/>
              <p:cNvGrpSpPr>
                <a:grpSpLocks noChangeAspect="1"/>
              </p:cNvGrpSpPr>
              <p:nvPr/>
            </p:nvGrpSpPr>
            <p:grpSpPr>
              <a:xfrm>
                <a:off x="6416962" y="4278034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97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498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499" name="Group 498"/>
              <p:cNvGrpSpPr>
                <a:grpSpLocks noChangeAspect="1"/>
              </p:cNvGrpSpPr>
              <p:nvPr/>
            </p:nvGrpSpPr>
            <p:grpSpPr>
              <a:xfrm>
                <a:off x="2628436" y="4713466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500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501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502" name="Group 501"/>
              <p:cNvGrpSpPr>
                <a:grpSpLocks noChangeAspect="1"/>
              </p:cNvGrpSpPr>
              <p:nvPr/>
            </p:nvGrpSpPr>
            <p:grpSpPr>
              <a:xfrm>
                <a:off x="2899045" y="4713466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503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504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505" name="Group 504"/>
              <p:cNvGrpSpPr>
                <a:grpSpLocks noChangeAspect="1"/>
              </p:cNvGrpSpPr>
              <p:nvPr/>
            </p:nvGrpSpPr>
            <p:grpSpPr>
              <a:xfrm>
                <a:off x="3169654" y="4713466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506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507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508" name="Group 507"/>
              <p:cNvGrpSpPr>
                <a:grpSpLocks noChangeAspect="1"/>
              </p:cNvGrpSpPr>
              <p:nvPr/>
            </p:nvGrpSpPr>
            <p:grpSpPr>
              <a:xfrm>
                <a:off x="3440263" y="4713466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509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510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511" name="Group 510"/>
              <p:cNvGrpSpPr>
                <a:grpSpLocks noChangeAspect="1"/>
              </p:cNvGrpSpPr>
              <p:nvPr/>
            </p:nvGrpSpPr>
            <p:grpSpPr>
              <a:xfrm>
                <a:off x="3710872" y="4713466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512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513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514" name="Group 513"/>
              <p:cNvGrpSpPr>
                <a:grpSpLocks noChangeAspect="1"/>
              </p:cNvGrpSpPr>
              <p:nvPr/>
            </p:nvGrpSpPr>
            <p:grpSpPr>
              <a:xfrm>
                <a:off x="3981481" y="4713466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515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516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517" name="Group 516"/>
              <p:cNvGrpSpPr>
                <a:grpSpLocks noChangeAspect="1"/>
              </p:cNvGrpSpPr>
              <p:nvPr/>
            </p:nvGrpSpPr>
            <p:grpSpPr>
              <a:xfrm>
                <a:off x="4252090" y="4713466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518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519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520" name="Group 519"/>
              <p:cNvGrpSpPr>
                <a:grpSpLocks noChangeAspect="1"/>
              </p:cNvGrpSpPr>
              <p:nvPr/>
            </p:nvGrpSpPr>
            <p:grpSpPr>
              <a:xfrm>
                <a:off x="4522699" y="4713466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521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522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523" name="Group 522"/>
              <p:cNvGrpSpPr>
                <a:grpSpLocks noChangeAspect="1"/>
              </p:cNvGrpSpPr>
              <p:nvPr/>
            </p:nvGrpSpPr>
            <p:grpSpPr>
              <a:xfrm>
                <a:off x="4793308" y="4713466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524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525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526" name="Group 525"/>
              <p:cNvGrpSpPr>
                <a:grpSpLocks noChangeAspect="1"/>
              </p:cNvGrpSpPr>
              <p:nvPr/>
            </p:nvGrpSpPr>
            <p:grpSpPr>
              <a:xfrm>
                <a:off x="5063917" y="4713466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527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528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529" name="Group 528"/>
              <p:cNvGrpSpPr>
                <a:grpSpLocks noChangeAspect="1"/>
              </p:cNvGrpSpPr>
              <p:nvPr/>
            </p:nvGrpSpPr>
            <p:grpSpPr>
              <a:xfrm>
                <a:off x="5334526" y="4713466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530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531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532" name="Group 531"/>
              <p:cNvGrpSpPr>
                <a:grpSpLocks noChangeAspect="1"/>
              </p:cNvGrpSpPr>
              <p:nvPr/>
            </p:nvGrpSpPr>
            <p:grpSpPr>
              <a:xfrm>
                <a:off x="5605135" y="4713466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533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534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535" name="Group 534"/>
              <p:cNvGrpSpPr>
                <a:grpSpLocks noChangeAspect="1"/>
              </p:cNvGrpSpPr>
              <p:nvPr/>
            </p:nvGrpSpPr>
            <p:grpSpPr>
              <a:xfrm>
                <a:off x="5875744" y="4713466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536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537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538" name="Group 537"/>
              <p:cNvGrpSpPr>
                <a:grpSpLocks noChangeAspect="1"/>
              </p:cNvGrpSpPr>
              <p:nvPr/>
            </p:nvGrpSpPr>
            <p:grpSpPr>
              <a:xfrm>
                <a:off x="6146353" y="4713466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539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540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541" name="Group 540"/>
              <p:cNvGrpSpPr>
                <a:grpSpLocks noChangeAspect="1"/>
              </p:cNvGrpSpPr>
              <p:nvPr/>
            </p:nvGrpSpPr>
            <p:grpSpPr>
              <a:xfrm>
                <a:off x="6416962" y="4713466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542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543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544" name="Group 543"/>
              <p:cNvGrpSpPr>
                <a:grpSpLocks noChangeAspect="1"/>
              </p:cNvGrpSpPr>
              <p:nvPr/>
            </p:nvGrpSpPr>
            <p:grpSpPr>
              <a:xfrm>
                <a:off x="2628436" y="5148898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545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546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547" name="Group 546"/>
              <p:cNvGrpSpPr>
                <a:grpSpLocks noChangeAspect="1"/>
              </p:cNvGrpSpPr>
              <p:nvPr/>
            </p:nvGrpSpPr>
            <p:grpSpPr>
              <a:xfrm>
                <a:off x="2899045" y="5148898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548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549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550" name="Group 549"/>
              <p:cNvGrpSpPr>
                <a:grpSpLocks noChangeAspect="1"/>
              </p:cNvGrpSpPr>
              <p:nvPr/>
            </p:nvGrpSpPr>
            <p:grpSpPr>
              <a:xfrm>
                <a:off x="3169654" y="5148898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551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552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553" name="Group 552"/>
              <p:cNvGrpSpPr>
                <a:grpSpLocks noChangeAspect="1"/>
              </p:cNvGrpSpPr>
              <p:nvPr/>
            </p:nvGrpSpPr>
            <p:grpSpPr>
              <a:xfrm>
                <a:off x="3440263" y="5148898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554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555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556" name="Group 555"/>
              <p:cNvGrpSpPr>
                <a:grpSpLocks noChangeAspect="1"/>
              </p:cNvGrpSpPr>
              <p:nvPr/>
            </p:nvGrpSpPr>
            <p:grpSpPr>
              <a:xfrm>
                <a:off x="3710872" y="5148898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557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558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559" name="Group 558"/>
              <p:cNvGrpSpPr>
                <a:grpSpLocks noChangeAspect="1"/>
              </p:cNvGrpSpPr>
              <p:nvPr/>
            </p:nvGrpSpPr>
            <p:grpSpPr>
              <a:xfrm>
                <a:off x="3981481" y="5148898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560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561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562" name="Group 561"/>
              <p:cNvGrpSpPr>
                <a:grpSpLocks noChangeAspect="1"/>
              </p:cNvGrpSpPr>
              <p:nvPr/>
            </p:nvGrpSpPr>
            <p:grpSpPr>
              <a:xfrm>
                <a:off x="4252090" y="5148898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563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564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565" name="Group 564"/>
              <p:cNvGrpSpPr>
                <a:grpSpLocks noChangeAspect="1"/>
              </p:cNvGrpSpPr>
              <p:nvPr/>
            </p:nvGrpSpPr>
            <p:grpSpPr>
              <a:xfrm>
                <a:off x="4522699" y="5148898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566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567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568" name="Group 567"/>
              <p:cNvGrpSpPr>
                <a:grpSpLocks noChangeAspect="1"/>
              </p:cNvGrpSpPr>
              <p:nvPr/>
            </p:nvGrpSpPr>
            <p:grpSpPr>
              <a:xfrm>
                <a:off x="4793308" y="5148898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569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570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571" name="Group 570"/>
              <p:cNvGrpSpPr>
                <a:grpSpLocks noChangeAspect="1"/>
              </p:cNvGrpSpPr>
              <p:nvPr/>
            </p:nvGrpSpPr>
            <p:grpSpPr>
              <a:xfrm>
                <a:off x="5063917" y="5148898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572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573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574" name="Group 573"/>
              <p:cNvGrpSpPr>
                <a:grpSpLocks noChangeAspect="1"/>
              </p:cNvGrpSpPr>
              <p:nvPr/>
            </p:nvGrpSpPr>
            <p:grpSpPr>
              <a:xfrm>
                <a:off x="5334526" y="5148898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575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576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577" name="Group 576"/>
              <p:cNvGrpSpPr>
                <a:grpSpLocks noChangeAspect="1"/>
              </p:cNvGrpSpPr>
              <p:nvPr/>
            </p:nvGrpSpPr>
            <p:grpSpPr>
              <a:xfrm>
                <a:off x="5605135" y="5148898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578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579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580" name="Group 579"/>
              <p:cNvGrpSpPr>
                <a:grpSpLocks noChangeAspect="1"/>
              </p:cNvGrpSpPr>
              <p:nvPr/>
            </p:nvGrpSpPr>
            <p:grpSpPr>
              <a:xfrm>
                <a:off x="5875744" y="5148898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581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582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583" name="Group 582"/>
              <p:cNvGrpSpPr>
                <a:grpSpLocks noChangeAspect="1"/>
              </p:cNvGrpSpPr>
              <p:nvPr/>
            </p:nvGrpSpPr>
            <p:grpSpPr>
              <a:xfrm>
                <a:off x="6146353" y="5148898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584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585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586" name="Group 585"/>
              <p:cNvGrpSpPr>
                <a:grpSpLocks noChangeAspect="1"/>
              </p:cNvGrpSpPr>
              <p:nvPr/>
            </p:nvGrpSpPr>
            <p:grpSpPr>
              <a:xfrm>
                <a:off x="6416962" y="5148898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587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588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592" name="Group 591"/>
              <p:cNvGrpSpPr>
                <a:grpSpLocks noChangeAspect="1"/>
              </p:cNvGrpSpPr>
              <p:nvPr/>
            </p:nvGrpSpPr>
            <p:grpSpPr>
              <a:xfrm>
                <a:off x="6687571" y="2536306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593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594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595" name="Group 594"/>
              <p:cNvGrpSpPr>
                <a:grpSpLocks noChangeAspect="1"/>
              </p:cNvGrpSpPr>
              <p:nvPr/>
            </p:nvGrpSpPr>
            <p:grpSpPr>
              <a:xfrm>
                <a:off x="6687571" y="2971738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596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597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598" name="Group 597"/>
              <p:cNvGrpSpPr>
                <a:grpSpLocks noChangeAspect="1"/>
              </p:cNvGrpSpPr>
              <p:nvPr/>
            </p:nvGrpSpPr>
            <p:grpSpPr>
              <a:xfrm>
                <a:off x="6687571" y="3407170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599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600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601" name="Group 600"/>
              <p:cNvGrpSpPr>
                <a:grpSpLocks noChangeAspect="1"/>
              </p:cNvGrpSpPr>
              <p:nvPr/>
            </p:nvGrpSpPr>
            <p:grpSpPr>
              <a:xfrm>
                <a:off x="6687571" y="3842602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602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603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604" name="Group 603"/>
              <p:cNvGrpSpPr>
                <a:grpSpLocks noChangeAspect="1"/>
              </p:cNvGrpSpPr>
              <p:nvPr/>
            </p:nvGrpSpPr>
            <p:grpSpPr>
              <a:xfrm>
                <a:off x="6687571" y="4278034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605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606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607" name="Group 606"/>
              <p:cNvGrpSpPr>
                <a:grpSpLocks noChangeAspect="1"/>
              </p:cNvGrpSpPr>
              <p:nvPr/>
            </p:nvGrpSpPr>
            <p:grpSpPr>
              <a:xfrm>
                <a:off x="6687571" y="4713466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608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609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613" name="Group 612"/>
              <p:cNvGrpSpPr>
                <a:grpSpLocks noChangeAspect="1"/>
              </p:cNvGrpSpPr>
              <p:nvPr/>
            </p:nvGrpSpPr>
            <p:grpSpPr>
              <a:xfrm>
                <a:off x="2357827" y="2536306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614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615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616" name="Group 615"/>
              <p:cNvGrpSpPr>
                <a:grpSpLocks noChangeAspect="1"/>
              </p:cNvGrpSpPr>
              <p:nvPr/>
            </p:nvGrpSpPr>
            <p:grpSpPr>
              <a:xfrm>
                <a:off x="2357827" y="2971738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617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618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619" name="Group 618"/>
              <p:cNvGrpSpPr>
                <a:grpSpLocks noChangeAspect="1"/>
              </p:cNvGrpSpPr>
              <p:nvPr/>
            </p:nvGrpSpPr>
            <p:grpSpPr>
              <a:xfrm>
                <a:off x="2357827" y="3407170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620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621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622" name="Group 621"/>
              <p:cNvGrpSpPr>
                <a:grpSpLocks noChangeAspect="1"/>
              </p:cNvGrpSpPr>
              <p:nvPr/>
            </p:nvGrpSpPr>
            <p:grpSpPr>
              <a:xfrm>
                <a:off x="2357827" y="3842602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623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624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625" name="Group 624"/>
              <p:cNvGrpSpPr>
                <a:grpSpLocks noChangeAspect="1"/>
              </p:cNvGrpSpPr>
              <p:nvPr/>
            </p:nvGrpSpPr>
            <p:grpSpPr>
              <a:xfrm>
                <a:off x="2357827" y="4278034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626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627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628" name="Group 627"/>
              <p:cNvGrpSpPr>
                <a:grpSpLocks noChangeAspect="1"/>
              </p:cNvGrpSpPr>
              <p:nvPr/>
            </p:nvGrpSpPr>
            <p:grpSpPr>
              <a:xfrm>
                <a:off x="2357827" y="4713466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629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630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631" name="Group 630"/>
              <p:cNvGrpSpPr>
                <a:grpSpLocks noChangeAspect="1"/>
              </p:cNvGrpSpPr>
              <p:nvPr/>
            </p:nvGrpSpPr>
            <p:grpSpPr>
              <a:xfrm>
                <a:off x="6958180" y="2536306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632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633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634" name="Group 633"/>
              <p:cNvGrpSpPr>
                <a:grpSpLocks noChangeAspect="1"/>
              </p:cNvGrpSpPr>
              <p:nvPr/>
            </p:nvGrpSpPr>
            <p:grpSpPr>
              <a:xfrm>
                <a:off x="6958180" y="2971738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635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636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637" name="Group 636"/>
              <p:cNvGrpSpPr>
                <a:grpSpLocks noChangeAspect="1"/>
              </p:cNvGrpSpPr>
              <p:nvPr/>
            </p:nvGrpSpPr>
            <p:grpSpPr>
              <a:xfrm>
                <a:off x="6958180" y="3407170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638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639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640" name="Group 639"/>
              <p:cNvGrpSpPr>
                <a:grpSpLocks noChangeAspect="1"/>
              </p:cNvGrpSpPr>
              <p:nvPr/>
            </p:nvGrpSpPr>
            <p:grpSpPr>
              <a:xfrm>
                <a:off x="6958180" y="3842602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641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642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643" name="Group 642"/>
              <p:cNvGrpSpPr>
                <a:grpSpLocks noChangeAspect="1"/>
              </p:cNvGrpSpPr>
              <p:nvPr/>
            </p:nvGrpSpPr>
            <p:grpSpPr>
              <a:xfrm>
                <a:off x="6958180" y="4278034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644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645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646" name="Group 645"/>
              <p:cNvGrpSpPr>
                <a:grpSpLocks noChangeAspect="1"/>
              </p:cNvGrpSpPr>
              <p:nvPr/>
            </p:nvGrpSpPr>
            <p:grpSpPr>
              <a:xfrm>
                <a:off x="6958180" y="4713466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647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648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649" name="Group 648"/>
              <p:cNvGrpSpPr>
                <a:grpSpLocks noChangeAspect="1"/>
              </p:cNvGrpSpPr>
              <p:nvPr/>
            </p:nvGrpSpPr>
            <p:grpSpPr>
              <a:xfrm>
                <a:off x="2087218" y="2536306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650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651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652" name="Group 651"/>
              <p:cNvGrpSpPr>
                <a:grpSpLocks noChangeAspect="1"/>
              </p:cNvGrpSpPr>
              <p:nvPr/>
            </p:nvGrpSpPr>
            <p:grpSpPr>
              <a:xfrm>
                <a:off x="2087218" y="2971738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653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654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655" name="Group 654"/>
              <p:cNvGrpSpPr>
                <a:grpSpLocks noChangeAspect="1"/>
              </p:cNvGrpSpPr>
              <p:nvPr/>
            </p:nvGrpSpPr>
            <p:grpSpPr>
              <a:xfrm>
                <a:off x="2087218" y="3407170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656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657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658" name="Group 657"/>
              <p:cNvGrpSpPr>
                <a:grpSpLocks noChangeAspect="1"/>
              </p:cNvGrpSpPr>
              <p:nvPr/>
            </p:nvGrpSpPr>
            <p:grpSpPr>
              <a:xfrm>
                <a:off x="2087218" y="3842602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659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660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661" name="Group 660"/>
              <p:cNvGrpSpPr>
                <a:grpSpLocks noChangeAspect="1"/>
              </p:cNvGrpSpPr>
              <p:nvPr/>
            </p:nvGrpSpPr>
            <p:grpSpPr>
              <a:xfrm>
                <a:off x="2087218" y="4278034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662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663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664" name="Group 663"/>
              <p:cNvGrpSpPr>
                <a:grpSpLocks noChangeAspect="1"/>
              </p:cNvGrpSpPr>
              <p:nvPr/>
            </p:nvGrpSpPr>
            <p:grpSpPr>
              <a:xfrm>
                <a:off x="2087218" y="4713466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665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666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691" name="Group 690"/>
              <p:cNvGrpSpPr>
                <a:grpSpLocks noChangeAspect="1"/>
              </p:cNvGrpSpPr>
              <p:nvPr/>
            </p:nvGrpSpPr>
            <p:grpSpPr>
              <a:xfrm>
                <a:off x="3440263" y="5551581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692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693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694" name="Group 693"/>
              <p:cNvGrpSpPr>
                <a:grpSpLocks noChangeAspect="1"/>
              </p:cNvGrpSpPr>
              <p:nvPr/>
            </p:nvGrpSpPr>
            <p:grpSpPr>
              <a:xfrm>
                <a:off x="3710872" y="5551581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695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696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697" name="Group 696"/>
              <p:cNvGrpSpPr>
                <a:grpSpLocks noChangeAspect="1"/>
              </p:cNvGrpSpPr>
              <p:nvPr/>
            </p:nvGrpSpPr>
            <p:grpSpPr>
              <a:xfrm>
                <a:off x="3981481" y="5551581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698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699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700" name="Group 699"/>
              <p:cNvGrpSpPr>
                <a:grpSpLocks noChangeAspect="1"/>
              </p:cNvGrpSpPr>
              <p:nvPr/>
            </p:nvGrpSpPr>
            <p:grpSpPr>
              <a:xfrm>
                <a:off x="4252090" y="5551581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701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702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703" name="Group 702"/>
              <p:cNvGrpSpPr>
                <a:grpSpLocks noChangeAspect="1"/>
              </p:cNvGrpSpPr>
              <p:nvPr/>
            </p:nvGrpSpPr>
            <p:grpSpPr>
              <a:xfrm>
                <a:off x="4522699" y="5551581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704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705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706" name="Group 705"/>
              <p:cNvGrpSpPr>
                <a:grpSpLocks noChangeAspect="1"/>
              </p:cNvGrpSpPr>
              <p:nvPr/>
            </p:nvGrpSpPr>
            <p:grpSpPr>
              <a:xfrm>
                <a:off x="4793308" y="5551581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707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708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709" name="Group 708"/>
              <p:cNvGrpSpPr>
                <a:grpSpLocks noChangeAspect="1"/>
              </p:cNvGrpSpPr>
              <p:nvPr/>
            </p:nvGrpSpPr>
            <p:grpSpPr>
              <a:xfrm>
                <a:off x="5063917" y="5551581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710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711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712" name="Group 711"/>
              <p:cNvGrpSpPr>
                <a:grpSpLocks noChangeAspect="1"/>
              </p:cNvGrpSpPr>
              <p:nvPr/>
            </p:nvGrpSpPr>
            <p:grpSpPr>
              <a:xfrm>
                <a:off x="5334526" y="5551581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713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714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715" name="Group 714"/>
              <p:cNvGrpSpPr>
                <a:grpSpLocks noChangeAspect="1"/>
              </p:cNvGrpSpPr>
              <p:nvPr/>
            </p:nvGrpSpPr>
            <p:grpSpPr>
              <a:xfrm>
                <a:off x="5605135" y="5551581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716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717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730" name="Group 729"/>
              <p:cNvGrpSpPr>
                <a:grpSpLocks noChangeAspect="1"/>
              </p:cNvGrpSpPr>
              <p:nvPr/>
            </p:nvGrpSpPr>
            <p:grpSpPr>
              <a:xfrm>
                <a:off x="1767903" y="3407170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731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732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733" name="Group 732"/>
              <p:cNvGrpSpPr>
                <a:grpSpLocks noChangeAspect="1"/>
              </p:cNvGrpSpPr>
              <p:nvPr/>
            </p:nvGrpSpPr>
            <p:grpSpPr>
              <a:xfrm>
                <a:off x="1767903" y="3842602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734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735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736" name="Group 735"/>
              <p:cNvGrpSpPr>
                <a:grpSpLocks noChangeAspect="1"/>
              </p:cNvGrpSpPr>
              <p:nvPr/>
            </p:nvGrpSpPr>
            <p:grpSpPr>
              <a:xfrm>
                <a:off x="7248466" y="3407170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737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738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739" name="Group 738"/>
              <p:cNvGrpSpPr>
                <a:grpSpLocks noChangeAspect="1"/>
              </p:cNvGrpSpPr>
              <p:nvPr/>
            </p:nvGrpSpPr>
            <p:grpSpPr>
              <a:xfrm>
                <a:off x="7248466" y="3842602"/>
                <a:ext cx="141226" cy="360000"/>
                <a:chOff x="1072807" y="1408226"/>
                <a:chExt cx="364954" cy="930305"/>
              </a:xfrm>
              <a:solidFill>
                <a:schemeClr val="accent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740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741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</p:grpSp>
      </p:grpSp>
      <p:grpSp>
        <p:nvGrpSpPr>
          <p:cNvPr id="1026" name="Group 1025"/>
          <p:cNvGrpSpPr/>
          <p:nvPr/>
        </p:nvGrpSpPr>
        <p:grpSpPr>
          <a:xfrm>
            <a:off x="3846853" y="1868565"/>
            <a:ext cx="4560570" cy="2571740"/>
            <a:chOff x="3846853" y="1433324"/>
            <a:chExt cx="4560570" cy="2571740"/>
          </a:xfrm>
        </p:grpSpPr>
        <p:sp>
          <p:nvSpPr>
            <p:cNvPr id="1027" name="Oval 1026"/>
            <p:cNvSpPr>
              <a:spLocks noChangeAspect="1"/>
            </p:cNvSpPr>
            <p:nvPr/>
          </p:nvSpPr>
          <p:spPr>
            <a:xfrm>
              <a:off x="3846853" y="1969615"/>
              <a:ext cx="4560570" cy="2035449"/>
            </a:xfrm>
            <a:prstGeom prst="ellipse">
              <a:avLst/>
            </a:prstGeom>
            <a:solidFill>
              <a:schemeClr val="tx2">
                <a:alpha val="30000"/>
              </a:schemeClr>
            </a:solidFill>
            <a:ln w="12700"/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182880" tIns="91440" rIns="182880" bIns="9144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 dirty="0" err="1">
                <a:solidFill>
                  <a:srgbClr val="537177"/>
                </a:solidFill>
              </a:endParaRPr>
            </a:p>
          </p:txBody>
        </p:sp>
        <p:grpSp>
          <p:nvGrpSpPr>
            <p:cNvPr id="1028" name="Group 1027"/>
            <p:cNvGrpSpPr/>
            <p:nvPr/>
          </p:nvGrpSpPr>
          <p:grpSpPr>
            <a:xfrm>
              <a:off x="4472936" y="2376640"/>
              <a:ext cx="2819466" cy="1239992"/>
              <a:chOff x="4472936" y="2376640"/>
              <a:chExt cx="2819466" cy="1239992"/>
            </a:xfrm>
          </p:grpSpPr>
          <p:sp>
            <p:nvSpPr>
              <p:cNvPr id="1254" name="Freeform 166"/>
              <p:cNvSpPr>
                <a:spLocks/>
              </p:cNvSpPr>
              <p:nvPr/>
            </p:nvSpPr>
            <p:spPr bwMode="auto">
              <a:xfrm>
                <a:off x="6062883" y="3291966"/>
                <a:ext cx="141226" cy="291997"/>
              </a:xfrm>
              <a:custGeom>
                <a:avLst/>
                <a:gdLst>
                  <a:gd name="T0" fmla="*/ 301 w 401"/>
                  <a:gd name="T1" fmla="*/ 0 h 829"/>
                  <a:gd name="T2" fmla="*/ 99 w 401"/>
                  <a:gd name="T3" fmla="*/ 0 h 829"/>
                  <a:gd name="T4" fmla="*/ 0 w 401"/>
                  <a:gd name="T5" fmla="*/ 74 h 829"/>
                  <a:gd name="T6" fmla="*/ 0 w 401"/>
                  <a:gd name="T7" fmla="*/ 395 h 829"/>
                  <a:gd name="T8" fmla="*/ 74 w 401"/>
                  <a:gd name="T9" fmla="*/ 340 h 829"/>
                  <a:gd name="T10" fmla="*/ 74 w 401"/>
                  <a:gd name="T11" fmla="*/ 134 h 829"/>
                  <a:gd name="T12" fmla="*/ 96 w 401"/>
                  <a:gd name="T13" fmla="*/ 118 h 829"/>
                  <a:gd name="T14" fmla="*/ 96 w 401"/>
                  <a:gd name="T15" fmla="*/ 829 h 829"/>
                  <a:gd name="T16" fmla="*/ 194 w 401"/>
                  <a:gd name="T17" fmla="*/ 757 h 829"/>
                  <a:gd name="T18" fmla="*/ 194 w 401"/>
                  <a:gd name="T19" fmla="*/ 411 h 829"/>
                  <a:gd name="T20" fmla="*/ 200 w 401"/>
                  <a:gd name="T21" fmla="*/ 406 h 829"/>
                  <a:gd name="T22" fmla="*/ 207 w 401"/>
                  <a:gd name="T23" fmla="*/ 411 h 829"/>
                  <a:gd name="T24" fmla="*/ 207 w 401"/>
                  <a:gd name="T25" fmla="*/ 757 h 829"/>
                  <a:gd name="T26" fmla="*/ 305 w 401"/>
                  <a:gd name="T27" fmla="*/ 829 h 829"/>
                  <a:gd name="T28" fmla="*/ 305 w 401"/>
                  <a:gd name="T29" fmla="*/ 118 h 829"/>
                  <a:gd name="T30" fmla="*/ 326 w 401"/>
                  <a:gd name="T31" fmla="*/ 134 h 829"/>
                  <a:gd name="T32" fmla="*/ 326 w 401"/>
                  <a:gd name="T33" fmla="*/ 340 h 829"/>
                  <a:gd name="T34" fmla="*/ 401 w 401"/>
                  <a:gd name="T35" fmla="*/ 395 h 829"/>
                  <a:gd name="T36" fmla="*/ 401 w 401"/>
                  <a:gd name="T37" fmla="*/ 74 h 829"/>
                  <a:gd name="T38" fmla="*/ 301 w 401"/>
                  <a:gd name="T39" fmla="*/ 0 h 8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01" h="829">
                    <a:moveTo>
                      <a:pt x="301" y="0"/>
                    </a:moveTo>
                    <a:cubicBezTo>
                      <a:pt x="99" y="0"/>
                      <a:pt x="99" y="0"/>
                      <a:pt x="99" y="0"/>
                    </a:cubicBezTo>
                    <a:cubicBezTo>
                      <a:pt x="99" y="0"/>
                      <a:pt x="0" y="1"/>
                      <a:pt x="0" y="74"/>
                    </a:cubicBezTo>
                    <a:cubicBezTo>
                      <a:pt x="0" y="395"/>
                      <a:pt x="0" y="395"/>
                      <a:pt x="0" y="395"/>
                    </a:cubicBezTo>
                    <a:cubicBezTo>
                      <a:pt x="0" y="395"/>
                      <a:pt x="74" y="395"/>
                      <a:pt x="74" y="340"/>
                    </a:cubicBezTo>
                    <a:cubicBezTo>
                      <a:pt x="74" y="283"/>
                      <a:pt x="74" y="134"/>
                      <a:pt x="74" y="134"/>
                    </a:cubicBezTo>
                    <a:cubicBezTo>
                      <a:pt x="74" y="118"/>
                      <a:pt x="96" y="118"/>
                      <a:pt x="96" y="118"/>
                    </a:cubicBezTo>
                    <a:cubicBezTo>
                      <a:pt x="96" y="829"/>
                      <a:pt x="96" y="829"/>
                      <a:pt x="96" y="829"/>
                    </a:cubicBezTo>
                    <a:cubicBezTo>
                      <a:pt x="96" y="829"/>
                      <a:pt x="194" y="829"/>
                      <a:pt x="194" y="757"/>
                    </a:cubicBezTo>
                    <a:cubicBezTo>
                      <a:pt x="194" y="411"/>
                      <a:pt x="194" y="411"/>
                      <a:pt x="194" y="411"/>
                    </a:cubicBezTo>
                    <a:cubicBezTo>
                      <a:pt x="194" y="407"/>
                      <a:pt x="200" y="406"/>
                      <a:pt x="200" y="406"/>
                    </a:cubicBezTo>
                    <a:cubicBezTo>
                      <a:pt x="201" y="406"/>
                      <a:pt x="207" y="407"/>
                      <a:pt x="207" y="411"/>
                    </a:cubicBezTo>
                    <a:cubicBezTo>
                      <a:pt x="207" y="757"/>
                      <a:pt x="207" y="757"/>
                      <a:pt x="207" y="757"/>
                    </a:cubicBezTo>
                    <a:cubicBezTo>
                      <a:pt x="207" y="829"/>
                      <a:pt x="305" y="829"/>
                      <a:pt x="305" y="829"/>
                    </a:cubicBezTo>
                    <a:cubicBezTo>
                      <a:pt x="305" y="118"/>
                      <a:pt x="305" y="118"/>
                      <a:pt x="305" y="118"/>
                    </a:cubicBezTo>
                    <a:cubicBezTo>
                      <a:pt x="305" y="118"/>
                      <a:pt x="326" y="118"/>
                      <a:pt x="326" y="134"/>
                    </a:cubicBezTo>
                    <a:cubicBezTo>
                      <a:pt x="326" y="134"/>
                      <a:pt x="326" y="283"/>
                      <a:pt x="326" y="340"/>
                    </a:cubicBezTo>
                    <a:cubicBezTo>
                      <a:pt x="326" y="395"/>
                      <a:pt x="401" y="395"/>
                      <a:pt x="401" y="395"/>
                    </a:cubicBezTo>
                    <a:cubicBezTo>
                      <a:pt x="401" y="74"/>
                      <a:pt x="401" y="74"/>
                      <a:pt x="401" y="74"/>
                    </a:cubicBezTo>
                    <a:cubicBezTo>
                      <a:pt x="401" y="1"/>
                      <a:pt x="301" y="0"/>
                      <a:pt x="301" y="0"/>
                    </a:cubicBez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grpSp>
            <p:nvGrpSpPr>
              <p:cNvPr id="1032" name="Group 1031"/>
              <p:cNvGrpSpPr>
                <a:grpSpLocks noChangeAspect="1"/>
              </p:cNvGrpSpPr>
              <p:nvPr/>
            </p:nvGrpSpPr>
            <p:grpSpPr>
              <a:xfrm>
                <a:off x="4703480" y="2376640"/>
                <a:ext cx="141226" cy="360000"/>
                <a:chOff x="1072807" y="1408226"/>
                <a:chExt cx="364954" cy="930305"/>
              </a:xfrm>
              <a:solidFill>
                <a:schemeClr val="tx2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1252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253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033" name="Group 1032"/>
              <p:cNvGrpSpPr>
                <a:grpSpLocks noChangeAspect="1"/>
              </p:cNvGrpSpPr>
              <p:nvPr/>
            </p:nvGrpSpPr>
            <p:grpSpPr>
              <a:xfrm>
                <a:off x="4974089" y="2376640"/>
                <a:ext cx="141226" cy="360000"/>
                <a:chOff x="1072807" y="1408226"/>
                <a:chExt cx="364954" cy="930305"/>
              </a:xfrm>
              <a:solidFill>
                <a:schemeClr val="tx2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1250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251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034" name="Group 1033"/>
              <p:cNvGrpSpPr>
                <a:grpSpLocks noChangeAspect="1"/>
              </p:cNvGrpSpPr>
              <p:nvPr/>
            </p:nvGrpSpPr>
            <p:grpSpPr>
              <a:xfrm>
                <a:off x="5244698" y="2376640"/>
                <a:ext cx="141226" cy="360000"/>
                <a:chOff x="1072807" y="1408226"/>
                <a:chExt cx="364954" cy="930305"/>
              </a:xfrm>
              <a:solidFill>
                <a:schemeClr val="tx2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1248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249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035" name="Group 1034"/>
              <p:cNvGrpSpPr>
                <a:grpSpLocks noChangeAspect="1"/>
              </p:cNvGrpSpPr>
              <p:nvPr/>
            </p:nvGrpSpPr>
            <p:grpSpPr>
              <a:xfrm>
                <a:off x="5515307" y="2376640"/>
                <a:ext cx="141226" cy="360000"/>
                <a:chOff x="1072807" y="1408226"/>
                <a:chExt cx="364954" cy="930305"/>
              </a:xfrm>
              <a:solidFill>
                <a:schemeClr val="tx2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1246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247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036" name="Group 1035"/>
              <p:cNvGrpSpPr>
                <a:grpSpLocks noChangeAspect="1"/>
              </p:cNvGrpSpPr>
              <p:nvPr/>
            </p:nvGrpSpPr>
            <p:grpSpPr>
              <a:xfrm>
                <a:off x="5785916" y="2376640"/>
                <a:ext cx="141226" cy="360000"/>
                <a:chOff x="1072807" y="1408226"/>
                <a:chExt cx="364954" cy="930305"/>
              </a:xfrm>
              <a:solidFill>
                <a:schemeClr val="tx2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1244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245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037" name="Group 1036"/>
              <p:cNvGrpSpPr>
                <a:grpSpLocks noChangeAspect="1"/>
              </p:cNvGrpSpPr>
              <p:nvPr/>
            </p:nvGrpSpPr>
            <p:grpSpPr>
              <a:xfrm>
                <a:off x="6050954" y="2376640"/>
                <a:ext cx="141226" cy="352104"/>
                <a:chOff x="1058414" y="1408226"/>
                <a:chExt cx="364955" cy="909900"/>
              </a:xfrm>
              <a:solidFill>
                <a:schemeClr val="tx2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1242" name="Freeform 166"/>
                <p:cNvSpPr>
                  <a:spLocks/>
                </p:cNvSpPr>
                <p:nvPr/>
              </p:nvSpPr>
              <p:spPr bwMode="auto">
                <a:xfrm>
                  <a:off x="1058414" y="1563553"/>
                  <a:ext cx="364955" cy="754573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243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038" name="Group 1037"/>
              <p:cNvGrpSpPr>
                <a:grpSpLocks noChangeAspect="1"/>
              </p:cNvGrpSpPr>
              <p:nvPr/>
            </p:nvGrpSpPr>
            <p:grpSpPr>
              <a:xfrm>
                <a:off x="6327134" y="2376640"/>
                <a:ext cx="141226" cy="360000"/>
                <a:chOff x="1072807" y="1408226"/>
                <a:chExt cx="364954" cy="930305"/>
              </a:xfrm>
              <a:solidFill>
                <a:schemeClr val="tx2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1240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241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039" name="Group 1038"/>
              <p:cNvGrpSpPr>
                <a:grpSpLocks noChangeAspect="1"/>
              </p:cNvGrpSpPr>
              <p:nvPr/>
            </p:nvGrpSpPr>
            <p:grpSpPr>
              <a:xfrm>
                <a:off x="6597743" y="2376640"/>
                <a:ext cx="141226" cy="360000"/>
                <a:chOff x="1072807" y="1408226"/>
                <a:chExt cx="364954" cy="930305"/>
              </a:xfrm>
              <a:solidFill>
                <a:schemeClr val="tx2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1238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239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040" name="Group 1039"/>
              <p:cNvGrpSpPr>
                <a:grpSpLocks noChangeAspect="1"/>
              </p:cNvGrpSpPr>
              <p:nvPr/>
            </p:nvGrpSpPr>
            <p:grpSpPr>
              <a:xfrm>
                <a:off x="6868352" y="2376640"/>
                <a:ext cx="141226" cy="360000"/>
                <a:chOff x="1072807" y="1408226"/>
                <a:chExt cx="364954" cy="930305"/>
              </a:xfrm>
              <a:solidFill>
                <a:schemeClr val="tx2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1236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237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041" name="Group 1040"/>
              <p:cNvGrpSpPr>
                <a:grpSpLocks noChangeAspect="1"/>
              </p:cNvGrpSpPr>
              <p:nvPr/>
            </p:nvGrpSpPr>
            <p:grpSpPr>
              <a:xfrm>
                <a:off x="7138961" y="2376640"/>
                <a:ext cx="141226" cy="360000"/>
                <a:chOff x="1072807" y="1408226"/>
                <a:chExt cx="364954" cy="930305"/>
              </a:xfrm>
              <a:solidFill>
                <a:schemeClr val="tx2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1234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235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sp>
            <p:nvSpPr>
              <p:cNvPr id="1232" name="Freeform 166"/>
              <p:cNvSpPr>
                <a:spLocks/>
              </p:cNvSpPr>
              <p:nvPr/>
            </p:nvSpPr>
            <p:spPr bwMode="auto">
              <a:xfrm>
                <a:off x="4472936" y="2875834"/>
                <a:ext cx="141226" cy="291997"/>
              </a:xfrm>
              <a:custGeom>
                <a:avLst/>
                <a:gdLst>
                  <a:gd name="T0" fmla="*/ 301 w 401"/>
                  <a:gd name="T1" fmla="*/ 0 h 829"/>
                  <a:gd name="T2" fmla="*/ 99 w 401"/>
                  <a:gd name="T3" fmla="*/ 0 h 829"/>
                  <a:gd name="T4" fmla="*/ 0 w 401"/>
                  <a:gd name="T5" fmla="*/ 74 h 829"/>
                  <a:gd name="T6" fmla="*/ 0 w 401"/>
                  <a:gd name="T7" fmla="*/ 395 h 829"/>
                  <a:gd name="T8" fmla="*/ 74 w 401"/>
                  <a:gd name="T9" fmla="*/ 340 h 829"/>
                  <a:gd name="T10" fmla="*/ 74 w 401"/>
                  <a:gd name="T11" fmla="*/ 134 h 829"/>
                  <a:gd name="T12" fmla="*/ 96 w 401"/>
                  <a:gd name="T13" fmla="*/ 118 h 829"/>
                  <a:gd name="T14" fmla="*/ 96 w 401"/>
                  <a:gd name="T15" fmla="*/ 829 h 829"/>
                  <a:gd name="T16" fmla="*/ 194 w 401"/>
                  <a:gd name="T17" fmla="*/ 757 h 829"/>
                  <a:gd name="T18" fmla="*/ 194 w 401"/>
                  <a:gd name="T19" fmla="*/ 411 h 829"/>
                  <a:gd name="T20" fmla="*/ 200 w 401"/>
                  <a:gd name="T21" fmla="*/ 406 h 829"/>
                  <a:gd name="T22" fmla="*/ 207 w 401"/>
                  <a:gd name="T23" fmla="*/ 411 h 829"/>
                  <a:gd name="T24" fmla="*/ 207 w 401"/>
                  <a:gd name="T25" fmla="*/ 757 h 829"/>
                  <a:gd name="T26" fmla="*/ 305 w 401"/>
                  <a:gd name="T27" fmla="*/ 829 h 829"/>
                  <a:gd name="T28" fmla="*/ 305 w 401"/>
                  <a:gd name="T29" fmla="*/ 118 h 829"/>
                  <a:gd name="T30" fmla="*/ 326 w 401"/>
                  <a:gd name="T31" fmla="*/ 134 h 829"/>
                  <a:gd name="T32" fmla="*/ 326 w 401"/>
                  <a:gd name="T33" fmla="*/ 340 h 829"/>
                  <a:gd name="T34" fmla="*/ 401 w 401"/>
                  <a:gd name="T35" fmla="*/ 395 h 829"/>
                  <a:gd name="T36" fmla="*/ 401 w 401"/>
                  <a:gd name="T37" fmla="*/ 74 h 829"/>
                  <a:gd name="T38" fmla="*/ 301 w 401"/>
                  <a:gd name="T39" fmla="*/ 0 h 8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01" h="829">
                    <a:moveTo>
                      <a:pt x="301" y="0"/>
                    </a:moveTo>
                    <a:cubicBezTo>
                      <a:pt x="99" y="0"/>
                      <a:pt x="99" y="0"/>
                      <a:pt x="99" y="0"/>
                    </a:cubicBezTo>
                    <a:cubicBezTo>
                      <a:pt x="99" y="0"/>
                      <a:pt x="0" y="1"/>
                      <a:pt x="0" y="74"/>
                    </a:cubicBezTo>
                    <a:cubicBezTo>
                      <a:pt x="0" y="395"/>
                      <a:pt x="0" y="395"/>
                      <a:pt x="0" y="395"/>
                    </a:cubicBezTo>
                    <a:cubicBezTo>
                      <a:pt x="0" y="395"/>
                      <a:pt x="74" y="395"/>
                      <a:pt x="74" y="340"/>
                    </a:cubicBezTo>
                    <a:cubicBezTo>
                      <a:pt x="74" y="283"/>
                      <a:pt x="74" y="134"/>
                      <a:pt x="74" y="134"/>
                    </a:cubicBezTo>
                    <a:cubicBezTo>
                      <a:pt x="74" y="118"/>
                      <a:pt x="96" y="118"/>
                      <a:pt x="96" y="118"/>
                    </a:cubicBezTo>
                    <a:cubicBezTo>
                      <a:pt x="96" y="829"/>
                      <a:pt x="96" y="829"/>
                      <a:pt x="96" y="829"/>
                    </a:cubicBezTo>
                    <a:cubicBezTo>
                      <a:pt x="96" y="829"/>
                      <a:pt x="194" y="829"/>
                      <a:pt x="194" y="757"/>
                    </a:cubicBezTo>
                    <a:cubicBezTo>
                      <a:pt x="194" y="411"/>
                      <a:pt x="194" y="411"/>
                      <a:pt x="194" y="411"/>
                    </a:cubicBezTo>
                    <a:cubicBezTo>
                      <a:pt x="194" y="407"/>
                      <a:pt x="200" y="406"/>
                      <a:pt x="200" y="406"/>
                    </a:cubicBezTo>
                    <a:cubicBezTo>
                      <a:pt x="201" y="406"/>
                      <a:pt x="207" y="407"/>
                      <a:pt x="207" y="411"/>
                    </a:cubicBezTo>
                    <a:cubicBezTo>
                      <a:pt x="207" y="757"/>
                      <a:pt x="207" y="757"/>
                      <a:pt x="207" y="757"/>
                    </a:cubicBezTo>
                    <a:cubicBezTo>
                      <a:pt x="207" y="829"/>
                      <a:pt x="305" y="829"/>
                      <a:pt x="305" y="829"/>
                    </a:cubicBezTo>
                    <a:cubicBezTo>
                      <a:pt x="305" y="118"/>
                      <a:pt x="305" y="118"/>
                      <a:pt x="305" y="118"/>
                    </a:cubicBezTo>
                    <a:cubicBezTo>
                      <a:pt x="305" y="118"/>
                      <a:pt x="326" y="118"/>
                      <a:pt x="326" y="134"/>
                    </a:cubicBezTo>
                    <a:cubicBezTo>
                      <a:pt x="326" y="134"/>
                      <a:pt x="326" y="283"/>
                      <a:pt x="326" y="340"/>
                    </a:cubicBezTo>
                    <a:cubicBezTo>
                      <a:pt x="326" y="395"/>
                      <a:pt x="401" y="395"/>
                      <a:pt x="401" y="395"/>
                    </a:cubicBezTo>
                    <a:cubicBezTo>
                      <a:pt x="401" y="74"/>
                      <a:pt x="401" y="74"/>
                      <a:pt x="401" y="74"/>
                    </a:cubicBezTo>
                    <a:cubicBezTo>
                      <a:pt x="401" y="1"/>
                      <a:pt x="301" y="0"/>
                      <a:pt x="301" y="0"/>
                    </a:cubicBez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230" name="Freeform 166"/>
              <p:cNvSpPr>
                <a:spLocks/>
              </p:cNvSpPr>
              <p:nvPr/>
            </p:nvSpPr>
            <p:spPr bwMode="auto">
              <a:xfrm>
                <a:off x="6871665" y="3315819"/>
                <a:ext cx="141226" cy="291997"/>
              </a:xfrm>
              <a:custGeom>
                <a:avLst/>
                <a:gdLst>
                  <a:gd name="T0" fmla="*/ 301 w 401"/>
                  <a:gd name="T1" fmla="*/ 0 h 829"/>
                  <a:gd name="T2" fmla="*/ 99 w 401"/>
                  <a:gd name="T3" fmla="*/ 0 h 829"/>
                  <a:gd name="T4" fmla="*/ 0 w 401"/>
                  <a:gd name="T5" fmla="*/ 74 h 829"/>
                  <a:gd name="T6" fmla="*/ 0 w 401"/>
                  <a:gd name="T7" fmla="*/ 395 h 829"/>
                  <a:gd name="T8" fmla="*/ 74 w 401"/>
                  <a:gd name="T9" fmla="*/ 340 h 829"/>
                  <a:gd name="T10" fmla="*/ 74 w 401"/>
                  <a:gd name="T11" fmla="*/ 134 h 829"/>
                  <a:gd name="T12" fmla="*/ 96 w 401"/>
                  <a:gd name="T13" fmla="*/ 118 h 829"/>
                  <a:gd name="T14" fmla="*/ 96 w 401"/>
                  <a:gd name="T15" fmla="*/ 829 h 829"/>
                  <a:gd name="T16" fmla="*/ 194 w 401"/>
                  <a:gd name="T17" fmla="*/ 757 h 829"/>
                  <a:gd name="T18" fmla="*/ 194 w 401"/>
                  <a:gd name="T19" fmla="*/ 411 h 829"/>
                  <a:gd name="T20" fmla="*/ 200 w 401"/>
                  <a:gd name="T21" fmla="*/ 406 h 829"/>
                  <a:gd name="T22" fmla="*/ 207 w 401"/>
                  <a:gd name="T23" fmla="*/ 411 h 829"/>
                  <a:gd name="T24" fmla="*/ 207 w 401"/>
                  <a:gd name="T25" fmla="*/ 757 h 829"/>
                  <a:gd name="T26" fmla="*/ 305 w 401"/>
                  <a:gd name="T27" fmla="*/ 829 h 829"/>
                  <a:gd name="T28" fmla="*/ 305 w 401"/>
                  <a:gd name="T29" fmla="*/ 118 h 829"/>
                  <a:gd name="T30" fmla="*/ 326 w 401"/>
                  <a:gd name="T31" fmla="*/ 134 h 829"/>
                  <a:gd name="T32" fmla="*/ 326 w 401"/>
                  <a:gd name="T33" fmla="*/ 340 h 829"/>
                  <a:gd name="T34" fmla="*/ 401 w 401"/>
                  <a:gd name="T35" fmla="*/ 395 h 829"/>
                  <a:gd name="T36" fmla="*/ 401 w 401"/>
                  <a:gd name="T37" fmla="*/ 74 h 829"/>
                  <a:gd name="T38" fmla="*/ 301 w 401"/>
                  <a:gd name="T39" fmla="*/ 0 h 8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01" h="829">
                    <a:moveTo>
                      <a:pt x="301" y="0"/>
                    </a:moveTo>
                    <a:cubicBezTo>
                      <a:pt x="99" y="0"/>
                      <a:pt x="99" y="0"/>
                      <a:pt x="99" y="0"/>
                    </a:cubicBezTo>
                    <a:cubicBezTo>
                      <a:pt x="99" y="0"/>
                      <a:pt x="0" y="1"/>
                      <a:pt x="0" y="74"/>
                    </a:cubicBezTo>
                    <a:cubicBezTo>
                      <a:pt x="0" y="395"/>
                      <a:pt x="0" y="395"/>
                      <a:pt x="0" y="395"/>
                    </a:cubicBezTo>
                    <a:cubicBezTo>
                      <a:pt x="0" y="395"/>
                      <a:pt x="74" y="395"/>
                      <a:pt x="74" y="340"/>
                    </a:cubicBezTo>
                    <a:cubicBezTo>
                      <a:pt x="74" y="283"/>
                      <a:pt x="74" y="134"/>
                      <a:pt x="74" y="134"/>
                    </a:cubicBezTo>
                    <a:cubicBezTo>
                      <a:pt x="74" y="118"/>
                      <a:pt x="96" y="118"/>
                      <a:pt x="96" y="118"/>
                    </a:cubicBezTo>
                    <a:cubicBezTo>
                      <a:pt x="96" y="829"/>
                      <a:pt x="96" y="829"/>
                      <a:pt x="96" y="829"/>
                    </a:cubicBezTo>
                    <a:cubicBezTo>
                      <a:pt x="96" y="829"/>
                      <a:pt x="194" y="829"/>
                      <a:pt x="194" y="757"/>
                    </a:cubicBezTo>
                    <a:cubicBezTo>
                      <a:pt x="194" y="411"/>
                      <a:pt x="194" y="411"/>
                      <a:pt x="194" y="411"/>
                    </a:cubicBezTo>
                    <a:cubicBezTo>
                      <a:pt x="194" y="407"/>
                      <a:pt x="200" y="406"/>
                      <a:pt x="200" y="406"/>
                    </a:cubicBezTo>
                    <a:cubicBezTo>
                      <a:pt x="201" y="406"/>
                      <a:pt x="207" y="407"/>
                      <a:pt x="207" y="411"/>
                    </a:cubicBezTo>
                    <a:cubicBezTo>
                      <a:pt x="207" y="757"/>
                      <a:pt x="207" y="757"/>
                      <a:pt x="207" y="757"/>
                    </a:cubicBezTo>
                    <a:cubicBezTo>
                      <a:pt x="207" y="829"/>
                      <a:pt x="305" y="829"/>
                      <a:pt x="305" y="829"/>
                    </a:cubicBezTo>
                    <a:cubicBezTo>
                      <a:pt x="305" y="118"/>
                      <a:pt x="305" y="118"/>
                      <a:pt x="305" y="118"/>
                    </a:cubicBezTo>
                    <a:cubicBezTo>
                      <a:pt x="305" y="118"/>
                      <a:pt x="326" y="118"/>
                      <a:pt x="326" y="134"/>
                    </a:cubicBezTo>
                    <a:cubicBezTo>
                      <a:pt x="326" y="134"/>
                      <a:pt x="326" y="283"/>
                      <a:pt x="326" y="340"/>
                    </a:cubicBezTo>
                    <a:cubicBezTo>
                      <a:pt x="326" y="395"/>
                      <a:pt x="401" y="395"/>
                      <a:pt x="401" y="395"/>
                    </a:cubicBezTo>
                    <a:cubicBezTo>
                      <a:pt x="401" y="74"/>
                      <a:pt x="401" y="74"/>
                      <a:pt x="401" y="74"/>
                    </a:cubicBezTo>
                    <a:cubicBezTo>
                      <a:pt x="401" y="1"/>
                      <a:pt x="301" y="0"/>
                      <a:pt x="301" y="0"/>
                    </a:cubicBez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226" name="Freeform 166"/>
              <p:cNvSpPr>
                <a:spLocks/>
              </p:cNvSpPr>
              <p:nvPr/>
            </p:nvSpPr>
            <p:spPr bwMode="auto">
              <a:xfrm>
                <a:off x="5526302" y="3309096"/>
                <a:ext cx="141226" cy="291997"/>
              </a:xfrm>
              <a:custGeom>
                <a:avLst/>
                <a:gdLst>
                  <a:gd name="T0" fmla="*/ 301 w 401"/>
                  <a:gd name="T1" fmla="*/ 0 h 829"/>
                  <a:gd name="T2" fmla="*/ 99 w 401"/>
                  <a:gd name="T3" fmla="*/ 0 h 829"/>
                  <a:gd name="T4" fmla="*/ 0 w 401"/>
                  <a:gd name="T5" fmla="*/ 74 h 829"/>
                  <a:gd name="T6" fmla="*/ 0 w 401"/>
                  <a:gd name="T7" fmla="*/ 395 h 829"/>
                  <a:gd name="T8" fmla="*/ 74 w 401"/>
                  <a:gd name="T9" fmla="*/ 340 h 829"/>
                  <a:gd name="T10" fmla="*/ 74 w 401"/>
                  <a:gd name="T11" fmla="*/ 134 h 829"/>
                  <a:gd name="T12" fmla="*/ 96 w 401"/>
                  <a:gd name="T13" fmla="*/ 118 h 829"/>
                  <a:gd name="T14" fmla="*/ 96 w 401"/>
                  <a:gd name="T15" fmla="*/ 829 h 829"/>
                  <a:gd name="T16" fmla="*/ 194 w 401"/>
                  <a:gd name="T17" fmla="*/ 757 h 829"/>
                  <a:gd name="T18" fmla="*/ 194 w 401"/>
                  <a:gd name="T19" fmla="*/ 411 h 829"/>
                  <a:gd name="T20" fmla="*/ 200 w 401"/>
                  <a:gd name="T21" fmla="*/ 406 h 829"/>
                  <a:gd name="T22" fmla="*/ 207 w 401"/>
                  <a:gd name="T23" fmla="*/ 411 h 829"/>
                  <a:gd name="T24" fmla="*/ 207 w 401"/>
                  <a:gd name="T25" fmla="*/ 757 h 829"/>
                  <a:gd name="T26" fmla="*/ 305 w 401"/>
                  <a:gd name="T27" fmla="*/ 829 h 829"/>
                  <a:gd name="T28" fmla="*/ 305 w 401"/>
                  <a:gd name="T29" fmla="*/ 118 h 829"/>
                  <a:gd name="T30" fmla="*/ 326 w 401"/>
                  <a:gd name="T31" fmla="*/ 134 h 829"/>
                  <a:gd name="T32" fmla="*/ 326 w 401"/>
                  <a:gd name="T33" fmla="*/ 340 h 829"/>
                  <a:gd name="T34" fmla="*/ 401 w 401"/>
                  <a:gd name="T35" fmla="*/ 395 h 829"/>
                  <a:gd name="T36" fmla="*/ 401 w 401"/>
                  <a:gd name="T37" fmla="*/ 74 h 829"/>
                  <a:gd name="T38" fmla="*/ 301 w 401"/>
                  <a:gd name="T39" fmla="*/ 0 h 8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01" h="829">
                    <a:moveTo>
                      <a:pt x="301" y="0"/>
                    </a:moveTo>
                    <a:cubicBezTo>
                      <a:pt x="99" y="0"/>
                      <a:pt x="99" y="0"/>
                      <a:pt x="99" y="0"/>
                    </a:cubicBezTo>
                    <a:cubicBezTo>
                      <a:pt x="99" y="0"/>
                      <a:pt x="0" y="1"/>
                      <a:pt x="0" y="74"/>
                    </a:cubicBezTo>
                    <a:cubicBezTo>
                      <a:pt x="0" y="395"/>
                      <a:pt x="0" y="395"/>
                      <a:pt x="0" y="395"/>
                    </a:cubicBezTo>
                    <a:cubicBezTo>
                      <a:pt x="0" y="395"/>
                      <a:pt x="74" y="395"/>
                      <a:pt x="74" y="340"/>
                    </a:cubicBezTo>
                    <a:cubicBezTo>
                      <a:pt x="74" y="283"/>
                      <a:pt x="74" y="134"/>
                      <a:pt x="74" y="134"/>
                    </a:cubicBezTo>
                    <a:cubicBezTo>
                      <a:pt x="74" y="118"/>
                      <a:pt x="96" y="118"/>
                      <a:pt x="96" y="118"/>
                    </a:cubicBezTo>
                    <a:cubicBezTo>
                      <a:pt x="96" y="829"/>
                      <a:pt x="96" y="829"/>
                      <a:pt x="96" y="829"/>
                    </a:cubicBezTo>
                    <a:cubicBezTo>
                      <a:pt x="96" y="829"/>
                      <a:pt x="194" y="829"/>
                      <a:pt x="194" y="757"/>
                    </a:cubicBezTo>
                    <a:cubicBezTo>
                      <a:pt x="194" y="411"/>
                      <a:pt x="194" y="411"/>
                      <a:pt x="194" y="411"/>
                    </a:cubicBezTo>
                    <a:cubicBezTo>
                      <a:pt x="194" y="407"/>
                      <a:pt x="200" y="406"/>
                      <a:pt x="200" y="406"/>
                    </a:cubicBezTo>
                    <a:cubicBezTo>
                      <a:pt x="201" y="406"/>
                      <a:pt x="207" y="407"/>
                      <a:pt x="207" y="411"/>
                    </a:cubicBezTo>
                    <a:cubicBezTo>
                      <a:pt x="207" y="757"/>
                      <a:pt x="207" y="757"/>
                      <a:pt x="207" y="757"/>
                    </a:cubicBezTo>
                    <a:cubicBezTo>
                      <a:pt x="207" y="829"/>
                      <a:pt x="305" y="829"/>
                      <a:pt x="305" y="829"/>
                    </a:cubicBezTo>
                    <a:cubicBezTo>
                      <a:pt x="305" y="118"/>
                      <a:pt x="305" y="118"/>
                      <a:pt x="305" y="118"/>
                    </a:cubicBezTo>
                    <a:cubicBezTo>
                      <a:pt x="305" y="118"/>
                      <a:pt x="326" y="118"/>
                      <a:pt x="326" y="134"/>
                    </a:cubicBezTo>
                    <a:cubicBezTo>
                      <a:pt x="326" y="134"/>
                      <a:pt x="326" y="283"/>
                      <a:pt x="326" y="340"/>
                    </a:cubicBezTo>
                    <a:cubicBezTo>
                      <a:pt x="326" y="395"/>
                      <a:pt x="401" y="395"/>
                      <a:pt x="401" y="395"/>
                    </a:cubicBezTo>
                    <a:cubicBezTo>
                      <a:pt x="401" y="74"/>
                      <a:pt x="401" y="74"/>
                      <a:pt x="401" y="74"/>
                    </a:cubicBezTo>
                    <a:cubicBezTo>
                      <a:pt x="401" y="1"/>
                      <a:pt x="301" y="0"/>
                      <a:pt x="301" y="0"/>
                    </a:cubicBez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224" name="Freeform 166"/>
              <p:cNvSpPr>
                <a:spLocks/>
              </p:cNvSpPr>
              <p:nvPr/>
            </p:nvSpPr>
            <p:spPr bwMode="auto">
              <a:xfrm>
                <a:off x="5796911" y="3309096"/>
                <a:ext cx="141226" cy="291997"/>
              </a:xfrm>
              <a:custGeom>
                <a:avLst/>
                <a:gdLst>
                  <a:gd name="T0" fmla="*/ 301 w 401"/>
                  <a:gd name="T1" fmla="*/ 0 h 829"/>
                  <a:gd name="T2" fmla="*/ 99 w 401"/>
                  <a:gd name="T3" fmla="*/ 0 h 829"/>
                  <a:gd name="T4" fmla="*/ 0 w 401"/>
                  <a:gd name="T5" fmla="*/ 74 h 829"/>
                  <a:gd name="T6" fmla="*/ 0 w 401"/>
                  <a:gd name="T7" fmla="*/ 395 h 829"/>
                  <a:gd name="T8" fmla="*/ 74 w 401"/>
                  <a:gd name="T9" fmla="*/ 340 h 829"/>
                  <a:gd name="T10" fmla="*/ 74 w 401"/>
                  <a:gd name="T11" fmla="*/ 134 h 829"/>
                  <a:gd name="T12" fmla="*/ 96 w 401"/>
                  <a:gd name="T13" fmla="*/ 118 h 829"/>
                  <a:gd name="T14" fmla="*/ 96 w 401"/>
                  <a:gd name="T15" fmla="*/ 829 h 829"/>
                  <a:gd name="T16" fmla="*/ 194 w 401"/>
                  <a:gd name="T17" fmla="*/ 757 h 829"/>
                  <a:gd name="T18" fmla="*/ 194 w 401"/>
                  <a:gd name="T19" fmla="*/ 411 h 829"/>
                  <a:gd name="T20" fmla="*/ 200 w 401"/>
                  <a:gd name="T21" fmla="*/ 406 h 829"/>
                  <a:gd name="T22" fmla="*/ 207 w 401"/>
                  <a:gd name="T23" fmla="*/ 411 h 829"/>
                  <a:gd name="T24" fmla="*/ 207 w 401"/>
                  <a:gd name="T25" fmla="*/ 757 h 829"/>
                  <a:gd name="T26" fmla="*/ 305 w 401"/>
                  <a:gd name="T27" fmla="*/ 829 h 829"/>
                  <a:gd name="T28" fmla="*/ 305 w 401"/>
                  <a:gd name="T29" fmla="*/ 118 h 829"/>
                  <a:gd name="T30" fmla="*/ 326 w 401"/>
                  <a:gd name="T31" fmla="*/ 134 h 829"/>
                  <a:gd name="T32" fmla="*/ 326 w 401"/>
                  <a:gd name="T33" fmla="*/ 340 h 829"/>
                  <a:gd name="T34" fmla="*/ 401 w 401"/>
                  <a:gd name="T35" fmla="*/ 395 h 829"/>
                  <a:gd name="T36" fmla="*/ 401 w 401"/>
                  <a:gd name="T37" fmla="*/ 74 h 829"/>
                  <a:gd name="T38" fmla="*/ 301 w 401"/>
                  <a:gd name="T39" fmla="*/ 0 h 8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01" h="829">
                    <a:moveTo>
                      <a:pt x="301" y="0"/>
                    </a:moveTo>
                    <a:cubicBezTo>
                      <a:pt x="99" y="0"/>
                      <a:pt x="99" y="0"/>
                      <a:pt x="99" y="0"/>
                    </a:cubicBezTo>
                    <a:cubicBezTo>
                      <a:pt x="99" y="0"/>
                      <a:pt x="0" y="1"/>
                      <a:pt x="0" y="74"/>
                    </a:cubicBezTo>
                    <a:cubicBezTo>
                      <a:pt x="0" y="395"/>
                      <a:pt x="0" y="395"/>
                      <a:pt x="0" y="395"/>
                    </a:cubicBezTo>
                    <a:cubicBezTo>
                      <a:pt x="0" y="395"/>
                      <a:pt x="74" y="395"/>
                      <a:pt x="74" y="340"/>
                    </a:cubicBezTo>
                    <a:cubicBezTo>
                      <a:pt x="74" y="283"/>
                      <a:pt x="74" y="134"/>
                      <a:pt x="74" y="134"/>
                    </a:cubicBezTo>
                    <a:cubicBezTo>
                      <a:pt x="74" y="118"/>
                      <a:pt x="96" y="118"/>
                      <a:pt x="96" y="118"/>
                    </a:cubicBezTo>
                    <a:cubicBezTo>
                      <a:pt x="96" y="829"/>
                      <a:pt x="96" y="829"/>
                      <a:pt x="96" y="829"/>
                    </a:cubicBezTo>
                    <a:cubicBezTo>
                      <a:pt x="96" y="829"/>
                      <a:pt x="194" y="829"/>
                      <a:pt x="194" y="757"/>
                    </a:cubicBezTo>
                    <a:cubicBezTo>
                      <a:pt x="194" y="411"/>
                      <a:pt x="194" y="411"/>
                      <a:pt x="194" y="411"/>
                    </a:cubicBezTo>
                    <a:cubicBezTo>
                      <a:pt x="194" y="407"/>
                      <a:pt x="200" y="406"/>
                      <a:pt x="200" y="406"/>
                    </a:cubicBezTo>
                    <a:cubicBezTo>
                      <a:pt x="201" y="406"/>
                      <a:pt x="207" y="407"/>
                      <a:pt x="207" y="411"/>
                    </a:cubicBezTo>
                    <a:cubicBezTo>
                      <a:pt x="207" y="757"/>
                      <a:pt x="207" y="757"/>
                      <a:pt x="207" y="757"/>
                    </a:cubicBezTo>
                    <a:cubicBezTo>
                      <a:pt x="207" y="829"/>
                      <a:pt x="305" y="829"/>
                      <a:pt x="305" y="829"/>
                    </a:cubicBezTo>
                    <a:cubicBezTo>
                      <a:pt x="305" y="118"/>
                      <a:pt x="305" y="118"/>
                      <a:pt x="305" y="118"/>
                    </a:cubicBezTo>
                    <a:cubicBezTo>
                      <a:pt x="305" y="118"/>
                      <a:pt x="326" y="118"/>
                      <a:pt x="326" y="134"/>
                    </a:cubicBezTo>
                    <a:cubicBezTo>
                      <a:pt x="326" y="134"/>
                      <a:pt x="326" y="283"/>
                      <a:pt x="326" y="340"/>
                    </a:cubicBezTo>
                    <a:cubicBezTo>
                      <a:pt x="326" y="395"/>
                      <a:pt x="401" y="395"/>
                      <a:pt x="401" y="395"/>
                    </a:cubicBezTo>
                    <a:cubicBezTo>
                      <a:pt x="401" y="74"/>
                      <a:pt x="401" y="74"/>
                      <a:pt x="401" y="74"/>
                    </a:cubicBezTo>
                    <a:cubicBezTo>
                      <a:pt x="401" y="1"/>
                      <a:pt x="301" y="0"/>
                      <a:pt x="301" y="0"/>
                    </a:cubicBez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grpSp>
            <p:nvGrpSpPr>
              <p:cNvPr id="1047" name="Group 1046"/>
              <p:cNvGrpSpPr>
                <a:grpSpLocks noChangeAspect="1"/>
              </p:cNvGrpSpPr>
              <p:nvPr/>
            </p:nvGrpSpPr>
            <p:grpSpPr>
              <a:xfrm>
                <a:off x="4703480" y="2812072"/>
                <a:ext cx="141226" cy="360000"/>
                <a:chOff x="1072807" y="1408226"/>
                <a:chExt cx="364954" cy="930305"/>
              </a:xfrm>
              <a:solidFill>
                <a:schemeClr val="tx2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1222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223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048" name="Group 1047"/>
              <p:cNvGrpSpPr>
                <a:grpSpLocks noChangeAspect="1"/>
              </p:cNvGrpSpPr>
              <p:nvPr/>
            </p:nvGrpSpPr>
            <p:grpSpPr>
              <a:xfrm>
                <a:off x="4974089" y="2812072"/>
                <a:ext cx="141226" cy="360000"/>
                <a:chOff x="1072807" y="1408226"/>
                <a:chExt cx="364954" cy="930305"/>
              </a:xfrm>
              <a:solidFill>
                <a:schemeClr val="tx2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1220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221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049" name="Group 1048"/>
              <p:cNvGrpSpPr>
                <a:grpSpLocks noChangeAspect="1"/>
              </p:cNvGrpSpPr>
              <p:nvPr/>
            </p:nvGrpSpPr>
            <p:grpSpPr>
              <a:xfrm>
                <a:off x="5244698" y="2812072"/>
                <a:ext cx="141226" cy="360000"/>
                <a:chOff x="1072807" y="1408226"/>
                <a:chExt cx="364954" cy="930305"/>
              </a:xfrm>
              <a:solidFill>
                <a:schemeClr val="tx2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1218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219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050" name="Group 1049"/>
              <p:cNvGrpSpPr>
                <a:grpSpLocks noChangeAspect="1"/>
              </p:cNvGrpSpPr>
              <p:nvPr/>
            </p:nvGrpSpPr>
            <p:grpSpPr>
              <a:xfrm>
                <a:off x="5515307" y="2812072"/>
                <a:ext cx="141226" cy="360000"/>
                <a:chOff x="1072807" y="1408226"/>
                <a:chExt cx="364954" cy="930305"/>
              </a:xfrm>
              <a:solidFill>
                <a:schemeClr val="tx2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1216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217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051" name="Group 1050"/>
              <p:cNvGrpSpPr>
                <a:grpSpLocks noChangeAspect="1"/>
              </p:cNvGrpSpPr>
              <p:nvPr/>
            </p:nvGrpSpPr>
            <p:grpSpPr>
              <a:xfrm>
                <a:off x="5785916" y="2812072"/>
                <a:ext cx="141226" cy="360000"/>
                <a:chOff x="1072807" y="1408226"/>
                <a:chExt cx="364954" cy="930305"/>
              </a:xfrm>
              <a:solidFill>
                <a:schemeClr val="tx2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1214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215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052" name="Group 1051"/>
              <p:cNvGrpSpPr>
                <a:grpSpLocks noChangeAspect="1"/>
              </p:cNvGrpSpPr>
              <p:nvPr/>
            </p:nvGrpSpPr>
            <p:grpSpPr>
              <a:xfrm>
                <a:off x="6056525" y="2812072"/>
                <a:ext cx="141226" cy="360000"/>
                <a:chOff x="1072807" y="1408226"/>
                <a:chExt cx="364954" cy="930305"/>
              </a:xfrm>
              <a:solidFill>
                <a:schemeClr val="tx2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1212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213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053" name="Group 1052"/>
              <p:cNvGrpSpPr>
                <a:grpSpLocks noChangeAspect="1"/>
              </p:cNvGrpSpPr>
              <p:nvPr/>
            </p:nvGrpSpPr>
            <p:grpSpPr>
              <a:xfrm>
                <a:off x="6327134" y="2812072"/>
                <a:ext cx="141226" cy="360000"/>
                <a:chOff x="1072807" y="1408226"/>
                <a:chExt cx="364954" cy="930305"/>
              </a:xfrm>
              <a:solidFill>
                <a:schemeClr val="tx2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1210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211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054" name="Group 1053"/>
              <p:cNvGrpSpPr>
                <a:grpSpLocks noChangeAspect="1"/>
              </p:cNvGrpSpPr>
              <p:nvPr/>
            </p:nvGrpSpPr>
            <p:grpSpPr>
              <a:xfrm>
                <a:off x="6597743" y="2812072"/>
                <a:ext cx="141226" cy="360000"/>
                <a:chOff x="1072807" y="1408226"/>
                <a:chExt cx="364954" cy="930305"/>
              </a:xfrm>
              <a:solidFill>
                <a:schemeClr val="tx2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1208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209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055" name="Group 1054"/>
              <p:cNvGrpSpPr>
                <a:grpSpLocks noChangeAspect="1"/>
              </p:cNvGrpSpPr>
              <p:nvPr/>
            </p:nvGrpSpPr>
            <p:grpSpPr>
              <a:xfrm>
                <a:off x="6868352" y="2812072"/>
                <a:ext cx="141226" cy="360000"/>
                <a:chOff x="1072807" y="1408226"/>
                <a:chExt cx="364954" cy="930305"/>
              </a:xfrm>
              <a:solidFill>
                <a:schemeClr val="tx2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1206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207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056" name="Group 1055"/>
              <p:cNvGrpSpPr>
                <a:grpSpLocks noChangeAspect="1"/>
              </p:cNvGrpSpPr>
              <p:nvPr/>
            </p:nvGrpSpPr>
            <p:grpSpPr>
              <a:xfrm>
                <a:off x="7138961" y="2812072"/>
                <a:ext cx="141226" cy="360000"/>
                <a:chOff x="1072807" y="1408226"/>
                <a:chExt cx="364954" cy="930305"/>
              </a:xfrm>
              <a:solidFill>
                <a:schemeClr val="tx2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1204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205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057" name="Group 1056"/>
              <p:cNvGrpSpPr>
                <a:grpSpLocks noChangeAspect="1"/>
              </p:cNvGrpSpPr>
              <p:nvPr/>
            </p:nvGrpSpPr>
            <p:grpSpPr>
              <a:xfrm>
                <a:off x="4512753" y="2802159"/>
                <a:ext cx="2779649" cy="803668"/>
                <a:chOff x="-6413112" y="1382609"/>
                <a:chExt cx="7183135" cy="2076823"/>
              </a:xfrm>
              <a:solidFill>
                <a:schemeClr val="tx2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1202" name="Freeform 166"/>
                <p:cNvSpPr>
                  <a:spLocks/>
                </p:cNvSpPr>
                <p:nvPr/>
              </p:nvSpPr>
              <p:spPr bwMode="auto">
                <a:xfrm>
                  <a:off x="405069" y="2704859"/>
                  <a:ext cx="364954" cy="754573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203" name="Oval 167"/>
                <p:cNvSpPr>
                  <a:spLocks noChangeArrowheads="1"/>
                </p:cNvSpPr>
                <p:nvPr/>
              </p:nvSpPr>
              <p:spPr bwMode="auto">
                <a:xfrm>
                  <a:off x="-6413112" y="1382609"/>
                  <a:ext cx="159163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sp>
            <p:nvSpPr>
              <p:cNvPr id="1200" name="Freeform 166"/>
              <p:cNvSpPr>
                <a:spLocks/>
              </p:cNvSpPr>
              <p:nvPr/>
            </p:nvSpPr>
            <p:spPr bwMode="auto">
              <a:xfrm>
                <a:off x="6346349" y="3300782"/>
                <a:ext cx="141226" cy="291997"/>
              </a:xfrm>
              <a:custGeom>
                <a:avLst/>
                <a:gdLst>
                  <a:gd name="T0" fmla="*/ 301 w 401"/>
                  <a:gd name="T1" fmla="*/ 0 h 829"/>
                  <a:gd name="T2" fmla="*/ 99 w 401"/>
                  <a:gd name="T3" fmla="*/ 0 h 829"/>
                  <a:gd name="T4" fmla="*/ 0 w 401"/>
                  <a:gd name="T5" fmla="*/ 74 h 829"/>
                  <a:gd name="T6" fmla="*/ 0 w 401"/>
                  <a:gd name="T7" fmla="*/ 395 h 829"/>
                  <a:gd name="T8" fmla="*/ 74 w 401"/>
                  <a:gd name="T9" fmla="*/ 340 h 829"/>
                  <a:gd name="T10" fmla="*/ 74 w 401"/>
                  <a:gd name="T11" fmla="*/ 134 h 829"/>
                  <a:gd name="T12" fmla="*/ 96 w 401"/>
                  <a:gd name="T13" fmla="*/ 118 h 829"/>
                  <a:gd name="T14" fmla="*/ 96 w 401"/>
                  <a:gd name="T15" fmla="*/ 829 h 829"/>
                  <a:gd name="T16" fmla="*/ 194 w 401"/>
                  <a:gd name="T17" fmla="*/ 757 h 829"/>
                  <a:gd name="T18" fmla="*/ 194 w 401"/>
                  <a:gd name="T19" fmla="*/ 411 h 829"/>
                  <a:gd name="T20" fmla="*/ 200 w 401"/>
                  <a:gd name="T21" fmla="*/ 406 h 829"/>
                  <a:gd name="T22" fmla="*/ 207 w 401"/>
                  <a:gd name="T23" fmla="*/ 411 h 829"/>
                  <a:gd name="T24" fmla="*/ 207 w 401"/>
                  <a:gd name="T25" fmla="*/ 757 h 829"/>
                  <a:gd name="T26" fmla="*/ 305 w 401"/>
                  <a:gd name="T27" fmla="*/ 829 h 829"/>
                  <a:gd name="T28" fmla="*/ 305 w 401"/>
                  <a:gd name="T29" fmla="*/ 118 h 829"/>
                  <a:gd name="T30" fmla="*/ 326 w 401"/>
                  <a:gd name="T31" fmla="*/ 134 h 829"/>
                  <a:gd name="T32" fmla="*/ 326 w 401"/>
                  <a:gd name="T33" fmla="*/ 340 h 829"/>
                  <a:gd name="T34" fmla="*/ 401 w 401"/>
                  <a:gd name="T35" fmla="*/ 395 h 829"/>
                  <a:gd name="T36" fmla="*/ 401 w 401"/>
                  <a:gd name="T37" fmla="*/ 74 h 829"/>
                  <a:gd name="T38" fmla="*/ 301 w 401"/>
                  <a:gd name="T39" fmla="*/ 0 h 8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01" h="829">
                    <a:moveTo>
                      <a:pt x="301" y="0"/>
                    </a:moveTo>
                    <a:cubicBezTo>
                      <a:pt x="99" y="0"/>
                      <a:pt x="99" y="0"/>
                      <a:pt x="99" y="0"/>
                    </a:cubicBezTo>
                    <a:cubicBezTo>
                      <a:pt x="99" y="0"/>
                      <a:pt x="0" y="1"/>
                      <a:pt x="0" y="74"/>
                    </a:cubicBezTo>
                    <a:cubicBezTo>
                      <a:pt x="0" y="395"/>
                      <a:pt x="0" y="395"/>
                      <a:pt x="0" y="395"/>
                    </a:cubicBezTo>
                    <a:cubicBezTo>
                      <a:pt x="0" y="395"/>
                      <a:pt x="74" y="395"/>
                      <a:pt x="74" y="340"/>
                    </a:cubicBezTo>
                    <a:cubicBezTo>
                      <a:pt x="74" y="283"/>
                      <a:pt x="74" y="134"/>
                      <a:pt x="74" y="134"/>
                    </a:cubicBezTo>
                    <a:cubicBezTo>
                      <a:pt x="74" y="118"/>
                      <a:pt x="96" y="118"/>
                      <a:pt x="96" y="118"/>
                    </a:cubicBezTo>
                    <a:cubicBezTo>
                      <a:pt x="96" y="829"/>
                      <a:pt x="96" y="829"/>
                      <a:pt x="96" y="829"/>
                    </a:cubicBezTo>
                    <a:cubicBezTo>
                      <a:pt x="96" y="829"/>
                      <a:pt x="194" y="829"/>
                      <a:pt x="194" y="757"/>
                    </a:cubicBezTo>
                    <a:cubicBezTo>
                      <a:pt x="194" y="411"/>
                      <a:pt x="194" y="411"/>
                      <a:pt x="194" y="411"/>
                    </a:cubicBezTo>
                    <a:cubicBezTo>
                      <a:pt x="194" y="407"/>
                      <a:pt x="200" y="406"/>
                      <a:pt x="200" y="406"/>
                    </a:cubicBezTo>
                    <a:cubicBezTo>
                      <a:pt x="201" y="406"/>
                      <a:pt x="207" y="407"/>
                      <a:pt x="207" y="411"/>
                    </a:cubicBezTo>
                    <a:cubicBezTo>
                      <a:pt x="207" y="757"/>
                      <a:pt x="207" y="757"/>
                      <a:pt x="207" y="757"/>
                    </a:cubicBezTo>
                    <a:cubicBezTo>
                      <a:pt x="207" y="829"/>
                      <a:pt x="305" y="829"/>
                      <a:pt x="305" y="829"/>
                    </a:cubicBezTo>
                    <a:cubicBezTo>
                      <a:pt x="305" y="118"/>
                      <a:pt x="305" y="118"/>
                      <a:pt x="305" y="118"/>
                    </a:cubicBezTo>
                    <a:cubicBezTo>
                      <a:pt x="305" y="118"/>
                      <a:pt x="326" y="118"/>
                      <a:pt x="326" y="134"/>
                    </a:cubicBezTo>
                    <a:cubicBezTo>
                      <a:pt x="326" y="134"/>
                      <a:pt x="326" y="283"/>
                      <a:pt x="326" y="340"/>
                    </a:cubicBezTo>
                    <a:cubicBezTo>
                      <a:pt x="326" y="395"/>
                      <a:pt x="401" y="395"/>
                      <a:pt x="401" y="395"/>
                    </a:cubicBezTo>
                    <a:cubicBezTo>
                      <a:pt x="401" y="74"/>
                      <a:pt x="401" y="74"/>
                      <a:pt x="401" y="74"/>
                    </a:cubicBezTo>
                    <a:cubicBezTo>
                      <a:pt x="401" y="1"/>
                      <a:pt x="301" y="0"/>
                      <a:pt x="301" y="0"/>
                    </a:cubicBez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98" name="Freeform 166"/>
              <p:cNvSpPr>
                <a:spLocks/>
              </p:cNvSpPr>
              <p:nvPr/>
            </p:nvSpPr>
            <p:spPr bwMode="auto">
              <a:xfrm>
                <a:off x="6601056" y="3324635"/>
                <a:ext cx="141226" cy="291997"/>
              </a:xfrm>
              <a:custGeom>
                <a:avLst/>
                <a:gdLst>
                  <a:gd name="T0" fmla="*/ 301 w 401"/>
                  <a:gd name="T1" fmla="*/ 0 h 829"/>
                  <a:gd name="T2" fmla="*/ 99 w 401"/>
                  <a:gd name="T3" fmla="*/ 0 h 829"/>
                  <a:gd name="T4" fmla="*/ 0 w 401"/>
                  <a:gd name="T5" fmla="*/ 74 h 829"/>
                  <a:gd name="T6" fmla="*/ 0 w 401"/>
                  <a:gd name="T7" fmla="*/ 395 h 829"/>
                  <a:gd name="T8" fmla="*/ 74 w 401"/>
                  <a:gd name="T9" fmla="*/ 340 h 829"/>
                  <a:gd name="T10" fmla="*/ 74 w 401"/>
                  <a:gd name="T11" fmla="*/ 134 h 829"/>
                  <a:gd name="T12" fmla="*/ 96 w 401"/>
                  <a:gd name="T13" fmla="*/ 118 h 829"/>
                  <a:gd name="T14" fmla="*/ 96 w 401"/>
                  <a:gd name="T15" fmla="*/ 829 h 829"/>
                  <a:gd name="T16" fmla="*/ 194 w 401"/>
                  <a:gd name="T17" fmla="*/ 757 h 829"/>
                  <a:gd name="T18" fmla="*/ 194 w 401"/>
                  <a:gd name="T19" fmla="*/ 411 h 829"/>
                  <a:gd name="T20" fmla="*/ 200 w 401"/>
                  <a:gd name="T21" fmla="*/ 406 h 829"/>
                  <a:gd name="T22" fmla="*/ 207 w 401"/>
                  <a:gd name="T23" fmla="*/ 411 h 829"/>
                  <a:gd name="T24" fmla="*/ 207 w 401"/>
                  <a:gd name="T25" fmla="*/ 757 h 829"/>
                  <a:gd name="T26" fmla="*/ 305 w 401"/>
                  <a:gd name="T27" fmla="*/ 829 h 829"/>
                  <a:gd name="T28" fmla="*/ 305 w 401"/>
                  <a:gd name="T29" fmla="*/ 118 h 829"/>
                  <a:gd name="T30" fmla="*/ 326 w 401"/>
                  <a:gd name="T31" fmla="*/ 134 h 829"/>
                  <a:gd name="T32" fmla="*/ 326 w 401"/>
                  <a:gd name="T33" fmla="*/ 340 h 829"/>
                  <a:gd name="T34" fmla="*/ 401 w 401"/>
                  <a:gd name="T35" fmla="*/ 395 h 829"/>
                  <a:gd name="T36" fmla="*/ 401 w 401"/>
                  <a:gd name="T37" fmla="*/ 74 h 829"/>
                  <a:gd name="T38" fmla="*/ 301 w 401"/>
                  <a:gd name="T39" fmla="*/ 0 h 8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01" h="829">
                    <a:moveTo>
                      <a:pt x="301" y="0"/>
                    </a:moveTo>
                    <a:cubicBezTo>
                      <a:pt x="99" y="0"/>
                      <a:pt x="99" y="0"/>
                      <a:pt x="99" y="0"/>
                    </a:cubicBezTo>
                    <a:cubicBezTo>
                      <a:pt x="99" y="0"/>
                      <a:pt x="0" y="1"/>
                      <a:pt x="0" y="74"/>
                    </a:cubicBezTo>
                    <a:cubicBezTo>
                      <a:pt x="0" y="395"/>
                      <a:pt x="0" y="395"/>
                      <a:pt x="0" y="395"/>
                    </a:cubicBezTo>
                    <a:cubicBezTo>
                      <a:pt x="0" y="395"/>
                      <a:pt x="74" y="395"/>
                      <a:pt x="74" y="340"/>
                    </a:cubicBezTo>
                    <a:cubicBezTo>
                      <a:pt x="74" y="283"/>
                      <a:pt x="74" y="134"/>
                      <a:pt x="74" y="134"/>
                    </a:cubicBezTo>
                    <a:cubicBezTo>
                      <a:pt x="74" y="118"/>
                      <a:pt x="96" y="118"/>
                      <a:pt x="96" y="118"/>
                    </a:cubicBezTo>
                    <a:cubicBezTo>
                      <a:pt x="96" y="829"/>
                      <a:pt x="96" y="829"/>
                      <a:pt x="96" y="829"/>
                    </a:cubicBezTo>
                    <a:cubicBezTo>
                      <a:pt x="96" y="829"/>
                      <a:pt x="194" y="829"/>
                      <a:pt x="194" y="757"/>
                    </a:cubicBezTo>
                    <a:cubicBezTo>
                      <a:pt x="194" y="411"/>
                      <a:pt x="194" y="411"/>
                      <a:pt x="194" y="411"/>
                    </a:cubicBezTo>
                    <a:cubicBezTo>
                      <a:pt x="194" y="407"/>
                      <a:pt x="200" y="406"/>
                      <a:pt x="200" y="406"/>
                    </a:cubicBezTo>
                    <a:cubicBezTo>
                      <a:pt x="201" y="406"/>
                      <a:pt x="207" y="407"/>
                      <a:pt x="207" y="411"/>
                    </a:cubicBezTo>
                    <a:cubicBezTo>
                      <a:pt x="207" y="757"/>
                      <a:pt x="207" y="757"/>
                      <a:pt x="207" y="757"/>
                    </a:cubicBezTo>
                    <a:cubicBezTo>
                      <a:pt x="207" y="829"/>
                      <a:pt x="305" y="829"/>
                      <a:pt x="305" y="829"/>
                    </a:cubicBezTo>
                    <a:cubicBezTo>
                      <a:pt x="305" y="118"/>
                      <a:pt x="305" y="118"/>
                      <a:pt x="305" y="118"/>
                    </a:cubicBezTo>
                    <a:cubicBezTo>
                      <a:pt x="305" y="118"/>
                      <a:pt x="326" y="118"/>
                      <a:pt x="326" y="134"/>
                    </a:cubicBezTo>
                    <a:cubicBezTo>
                      <a:pt x="326" y="134"/>
                      <a:pt x="326" y="283"/>
                      <a:pt x="326" y="340"/>
                    </a:cubicBezTo>
                    <a:cubicBezTo>
                      <a:pt x="326" y="395"/>
                      <a:pt x="401" y="395"/>
                      <a:pt x="401" y="395"/>
                    </a:cubicBezTo>
                    <a:cubicBezTo>
                      <a:pt x="401" y="74"/>
                      <a:pt x="401" y="74"/>
                      <a:pt x="401" y="74"/>
                    </a:cubicBezTo>
                    <a:cubicBezTo>
                      <a:pt x="401" y="1"/>
                      <a:pt x="301" y="0"/>
                      <a:pt x="301" y="0"/>
                    </a:cubicBez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96" name="Freeform 166"/>
              <p:cNvSpPr>
                <a:spLocks/>
              </p:cNvSpPr>
              <p:nvPr/>
            </p:nvSpPr>
            <p:spPr bwMode="auto">
              <a:xfrm>
                <a:off x="4717647" y="3315507"/>
                <a:ext cx="141226" cy="291997"/>
              </a:xfrm>
              <a:custGeom>
                <a:avLst/>
                <a:gdLst>
                  <a:gd name="T0" fmla="*/ 301 w 401"/>
                  <a:gd name="T1" fmla="*/ 0 h 829"/>
                  <a:gd name="T2" fmla="*/ 99 w 401"/>
                  <a:gd name="T3" fmla="*/ 0 h 829"/>
                  <a:gd name="T4" fmla="*/ 0 w 401"/>
                  <a:gd name="T5" fmla="*/ 74 h 829"/>
                  <a:gd name="T6" fmla="*/ 0 w 401"/>
                  <a:gd name="T7" fmla="*/ 395 h 829"/>
                  <a:gd name="T8" fmla="*/ 74 w 401"/>
                  <a:gd name="T9" fmla="*/ 340 h 829"/>
                  <a:gd name="T10" fmla="*/ 74 w 401"/>
                  <a:gd name="T11" fmla="*/ 134 h 829"/>
                  <a:gd name="T12" fmla="*/ 96 w 401"/>
                  <a:gd name="T13" fmla="*/ 118 h 829"/>
                  <a:gd name="T14" fmla="*/ 96 w 401"/>
                  <a:gd name="T15" fmla="*/ 829 h 829"/>
                  <a:gd name="T16" fmla="*/ 194 w 401"/>
                  <a:gd name="T17" fmla="*/ 757 h 829"/>
                  <a:gd name="T18" fmla="*/ 194 w 401"/>
                  <a:gd name="T19" fmla="*/ 411 h 829"/>
                  <a:gd name="T20" fmla="*/ 200 w 401"/>
                  <a:gd name="T21" fmla="*/ 406 h 829"/>
                  <a:gd name="T22" fmla="*/ 207 w 401"/>
                  <a:gd name="T23" fmla="*/ 411 h 829"/>
                  <a:gd name="T24" fmla="*/ 207 w 401"/>
                  <a:gd name="T25" fmla="*/ 757 h 829"/>
                  <a:gd name="T26" fmla="*/ 305 w 401"/>
                  <a:gd name="T27" fmla="*/ 829 h 829"/>
                  <a:gd name="T28" fmla="*/ 305 w 401"/>
                  <a:gd name="T29" fmla="*/ 118 h 829"/>
                  <a:gd name="T30" fmla="*/ 326 w 401"/>
                  <a:gd name="T31" fmla="*/ 134 h 829"/>
                  <a:gd name="T32" fmla="*/ 326 w 401"/>
                  <a:gd name="T33" fmla="*/ 340 h 829"/>
                  <a:gd name="T34" fmla="*/ 401 w 401"/>
                  <a:gd name="T35" fmla="*/ 395 h 829"/>
                  <a:gd name="T36" fmla="*/ 401 w 401"/>
                  <a:gd name="T37" fmla="*/ 74 h 829"/>
                  <a:gd name="T38" fmla="*/ 301 w 401"/>
                  <a:gd name="T39" fmla="*/ 0 h 8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01" h="829">
                    <a:moveTo>
                      <a:pt x="301" y="0"/>
                    </a:moveTo>
                    <a:cubicBezTo>
                      <a:pt x="99" y="0"/>
                      <a:pt x="99" y="0"/>
                      <a:pt x="99" y="0"/>
                    </a:cubicBezTo>
                    <a:cubicBezTo>
                      <a:pt x="99" y="0"/>
                      <a:pt x="0" y="1"/>
                      <a:pt x="0" y="74"/>
                    </a:cubicBezTo>
                    <a:cubicBezTo>
                      <a:pt x="0" y="395"/>
                      <a:pt x="0" y="395"/>
                      <a:pt x="0" y="395"/>
                    </a:cubicBezTo>
                    <a:cubicBezTo>
                      <a:pt x="0" y="395"/>
                      <a:pt x="74" y="395"/>
                      <a:pt x="74" y="340"/>
                    </a:cubicBezTo>
                    <a:cubicBezTo>
                      <a:pt x="74" y="283"/>
                      <a:pt x="74" y="134"/>
                      <a:pt x="74" y="134"/>
                    </a:cubicBezTo>
                    <a:cubicBezTo>
                      <a:pt x="74" y="118"/>
                      <a:pt x="96" y="118"/>
                      <a:pt x="96" y="118"/>
                    </a:cubicBezTo>
                    <a:cubicBezTo>
                      <a:pt x="96" y="829"/>
                      <a:pt x="96" y="829"/>
                      <a:pt x="96" y="829"/>
                    </a:cubicBezTo>
                    <a:cubicBezTo>
                      <a:pt x="96" y="829"/>
                      <a:pt x="194" y="829"/>
                      <a:pt x="194" y="757"/>
                    </a:cubicBezTo>
                    <a:cubicBezTo>
                      <a:pt x="194" y="411"/>
                      <a:pt x="194" y="411"/>
                      <a:pt x="194" y="411"/>
                    </a:cubicBezTo>
                    <a:cubicBezTo>
                      <a:pt x="194" y="407"/>
                      <a:pt x="200" y="406"/>
                      <a:pt x="200" y="406"/>
                    </a:cubicBezTo>
                    <a:cubicBezTo>
                      <a:pt x="201" y="406"/>
                      <a:pt x="207" y="407"/>
                      <a:pt x="207" y="411"/>
                    </a:cubicBezTo>
                    <a:cubicBezTo>
                      <a:pt x="207" y="757"/>
                      <a:pt x="207" y="757"/>
                      <a:pt x="207" y="757"/>
                    </a:cubicBezTo>
                    <a:cubicBezTo>
                      <a:pt x="207" y="829"/>
                      <a:pt x="305" y="829"/>
                      <a:pt x="305" y="829"/>
                    </a:cubicBezTo>
                    <a:cubicBezTo>
                      <a:pt x="305" y="118"/>
                      <a:pt x="305" y="118"/>
                      <a:pt x="305" y="118"/>
                    </a:cubicBezTo>
                    <a:cubicBezTo>
                      <a:pt x="305" y="118"/>
                      <a:pt x="326" y="118"/>
                      <a:pt x="326" y="134"/>
                    </a:cubicBezTo>
                    <a:cubicBezTo>
                      <a:pt x="326" y="134"/>
                      <a:pt x="326" y="283"/>
                      <a:pt x="326" y="340"/>
                    </a:cubicBezTo>
                    <a:cubicBezTo>
                      <a:pt x="326" y="395"/>
                      <a:pt x="401" y="395"/>
                      <a:pt x="401" y="395"/>
                    </a:cubicBezTo>
                    <a:cubicBezTo>
                      <a:pt x="401" y="74"/>
                      <a:pt x="401" y="74"/>
                      <a:pt x="401" y="74"/>
                    </a:cubicBezTo>
                    <a:cubicBezTo>
                      <a:pt x="401" y="1"/>
                      <a:pt x="301" y="0"/>
                      <a:pt x="301" y="0"/>
                    </a:cubicBez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94" name="Freeform 166"/>
              <p:cNvSpPr>
                <a:spLocks/>
              </p:cNvSpPr>
              <p:nvPr/>
            </p:nvSpPr>
            <p:spPr bwMode="auto">
              <a:xfrm>
                <a:off x="4988256" y="3315507"/>
                <a:ext cx="141226" cy="291997"/>
              </a:xfrm>
              <a:custGeom>
                <a:avLst/>
                <a:gdLst>
                  <a:gd name="T0" fmla="*/ 301 w 401"/>
                  <a:gd name="T1" fmla="*/ 0 h 829"/>
                  <a:gd name="T2" fmla="*/ 99 w 401"/>
                  <a:gd name="T3" fmla="*/ 0 h 829"/>
                  <a:gd name="T4" fmla="*/ 0 w 401"/>
                  <a:gd name="T5" fmla="*/ 74 h 829"/>
                  <a:gd name="T6" fmla="*/ 0 w 401"/>
                  <a:gd name="T7" fmla="*/ 395 h 829"/>
                  <a:gd name="T8" fmla="*/ 74 w 401"/>
                  <a:gd name="T9" fmla="*/ 340 h 829"/>
                  <a:gd name="T10" fmla="*/ 74 w 401"/>
                  <a:gd name="T11" fmla="*/ 134 h 829"/>
                  <a:gd name="T12" fmla="*/ 96 w 401"/>
                  <a:gd name="T13" fmla="*/ 118 h 829"/>
                  <a:gd name="T14" fmla="*/ 96 w 401"/>
                  <a:gd name="T15" fmla="*/ 829 h 829"/>
                  <a:gd name="T16" fmla="*/ 194 w 401"/>
                  <a:gd name="T17" fmla="*/ 757 h 829"/>
                  <a:gd name="T18" fmla="*/ 194 w 401"/>
                  <a:gd name="T19" fmla="*/ 411 h 829"/>
                  <a:gd name="T20" fmla="*/ 200 w 401"/>
                  <a:gd name="T21" fmla="*/ 406 h 829"/>
                  <a:gd name="T22" fmla="*/ 207 w 401"/>
                  <a:gd name="T23" fmla="*/ 411 h 829"/>
                  <a:gd name="T24" fmla="*/ 207 w 401"/>
                  <a:gd name="T25" fmla="*/ 757 h 829"/>
                  <a:gd name="T26" fmla="*/ 305 w 401"/>
                  <a:gd name="T27" fmla="*/ 829 h 829"/>
                  <a:gd name="T28" fmla="*/ 305 w 401"/>
                  <a:gd name="T29" fmla="*/ 118 h 829"/>
                  <a:gd name="T30" fmla="*/ 326 w 401"/>
                  <a:gd name="T31" fmla="*/ 134 h 829"/>
                  <a:gd name="T32" fmla="*/ 326 w 401"/>
                  <a:gd name="T33" fmla="*/ 340 h 829"/>
                  <a:gd name="T34" fmla="*/ 401 w 401"/>
                  <a:gd name="T35" fmla="*/ 395 h 829"/>
                  <a:gd name="T36" fmla="*/ 401 w 401"/>
                  <a:gd name="T37" fmla="*/ 74 h 829"/>
                  <a:gd name="T38" fmla="*/ 301 w 401"/>
                  <a:gd name="T39" fmla="*/ 0 h 8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01" h="829">
                    <a:moveTo>
                      <a:pt x="301" y="0"/>
                    </a:moveTo>
                    <a:cubicBezTo>
                      <a:pt x="99" y="0"/>
                      <a:pt x="99" y="0"/>
                      <a:pt x="99" y="0"/>
                    </a:cubicBezTo>
                    <a:cubicBezTo>
                      <a:pt x="99" y="0"/>
                      <a:pt x="0" y="1"/>
                      <a:pt x="0" y="74"/>
                    </a:cubicBezTo>
                    <a:cubicBezTo>
                      <a:pt x="0" y="395"/>
                      <a:pt x="0" y="395"/>
                      <a:pt x="0" y="395"/>
                    </a:cubicBezTo>
                    <a:cubicBezTo>
                      <a:pt x="0" y="395"/>
                      <a:pt x="74" y="395"/>
                      <a:pt x="74" y="340"/>
                    </a:cubicBezTo>
                    <a:cubicBezTo>
                      <a:pt x="74" y="283"/>
                      <a:pt x="74" y="134"/>
                      <a:pt x="74" y="134"/>
                    </a:cubicBezTo>
                    <a:cubicBezTo>
                      <a:pt x="74" y="118"/>
                      <a:pt x="96" y="118"/>
                      <a:pt x="96" y="118"/>
                    </a:cubicBezTo>
                    <a:cubicBezTo>
                      <a:pt x="96" y="829"/>
                      <a:pt x="96" y="829"/>
                      <a:pt x="96" y="829"/>
                    </a:cubicBezTo>
                    <a:cubicBezTo>
                      <a:pt x="96" y="829"/>
                      <a:pt x="194" y="829"/>
                      <a:pt x="194" y="757"/>
                    </a:cubicBezTo>
                    <a:cubicBezTo>
                      <a:pt x="194" y="411"/>
                      <a:pt x="194" y="411"/>
                      <a:pt x="194" y="411"/>
                    </a:cubicBezTo>
                    <a:cubicBezTo>
                      <a:pt x="194" y="407"/>
                      <a:pt x="200" y="406"/>
                      <a:pt x="200" y="406"/>
                    </a:cubicBezTo>
                    <a:cubicBezTo>
                      <a:pt x="201" y="406"/>
                      <a:pt x="207" y="407"/>
                      <a:pt x="207" y="411"/>
                    </a:cubicBezTo>
                    <a:cubicBezTo>
                      <a:pt x="207" y="757"/>
                      <a:pt x="207" y="757"/>
                      <a:pt x="207" y="757"/>
                    </a:cubicBezTo>
                    <a:cubicBezTo>
                      <a:pt x="207" y="829"/>
                      <a:pt x="305" y="829"/>
                      <a:pt x="305" y="829"/>
                    </a:cubicBezTo>
                    <a:cubicBezTo>
                      <a:pt x="305" y="118"/>
                      <a:pt x="305" y="118"/>
                      <a:pt x="305" y="118"/>
                    </a:cubicBezTo>
                    <a:cubicBezTo>
                      <a:pt x="305" y="118"/>
                      <a:pt x="326" y="118"/>
                      <a:pt x="326" y="134"/>
                    </a:cubicBezTo>
                    <a:cubicBezTo>
                      <a:pt x="326" y="134"/>
                      <a:pt x="326" y="283"/>
                      <a:pt x="326" y="340"/>
                    </a:cubicBezTo>
                    <a:cubicBezTo>
                      <a:pt x="326" y="395"/>
                      <a:pt x="401" y="395"/>
                      <a:pt x="401" y="395"/>
                    </a:cubicBezTo>
                    <a:cubicBezTo>
                      <a:pt x="401" y="74"/>
                      <a:pt x="401" y="74"/>
                      <a:pt x="401" y="74"/>
                    </a:cubicBezTo>
                    <a:cubicBezTo>
                      <a:pt x="401" y="1"/>
                      <a:pt x="301" y="0"/>
                      <a:pt x="301" y="0"/>
                    </a:cubicBez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grpSp>
            <p:nvGrpSpPr>
              <p:cNvPr id="1062" name="Group 1061"/>
              <p:cNvGrpSpPr>
                <a:grpSpLocks noChangeAspect="1"/>
              </p:cNvGrpSpPr>
              <p:nvPr/>
            </p:nvGrpSpPr>
            <p:grpSpPr>
              <a:xfrm>
                <a:off x="4743297" y="3247504"/>
                <a:ext cx="656795" cy="360000"/>
                <a:chOff x="1175703" y="1408226"/>
                <a:chExt cx="1697283" cy="930305"/>
              </a:xfrm>
              <a:solidFill>
                <a:schemeClr val="tx2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1192" name="Freeform 166"/>
                <p:cNvSpPr>
                  <a:spLocks/>
                </p:cNvSpPr>
                <p:nvPr/>
              </p:nvSpPr>
              <p:spPr bwMode="auto">
                <a:xfrm>
                  <a:off x="2508031" y="1583958"/>
                  <a:ext cx="364955" cy="754573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193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sp>
            <p:nvSpPr>
              <p:cNvPr id="1191" name="Oval 167"/>
              <p:cNvSpPr>
                <a:spLocks noChangeArrowheads="1"/>
              </p:cNvSpPr>
              <p:nvPr/>
            </p:nvSpPr>
            <p:spPr bwMode="auto">
              <a:xfrm>
                <a:off x="5013908" y="3247505"/>
                <a:ext cx="61591" cy="61591"/>
              </a:xfrm>
              <a:prstGeom prst="ellipse">
                <a:avLst/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89" name="Oval 167"/>
              <p:cNvSpPr>
                <a:spLocks noChangeArrowheads="1"/>
              </p:cNvSpPr>
              <p:nvPr/>
            </p:nvSpPr>
            <p:spPr bwMode="auto">
              <a:xfrm>
                <a:off x="5284517" y="3247505"/>
                <a:ext cx="61591" cy="61591"/>
              </a:xfrm>
              <a:prstGeom prst="ellipse">
                <a:avLst/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87" name="Oval 167"/>
              <p:cNvSpPr>
                <a:spLocks noChangeArrowheads="1"/>
              </p:cNvSpPr>
              <p:nvPr/>
            </p:nvSpPr>
            <p:spPr bwMode="auto">
              <a:xfrm>
                <a:off x="5555126" y="3247505"/>
                <a:ext cx="61591" cy="61591"/>
              </a:xfrm>
              <a:prstGeom prst="ellipse">
                <a:avLst/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85" name="Oval 167"/>
              <p:cNvSpPr>
                <a:spLocks noChangeArrowheads="1"/>
              </p:cNvSpPr>
              <p:nvPr/>
            </p:nvSpPr>
            <p:spPr bwMode="auto">
              <a:xfrm>
                <a:off x="5825735" y="3247505"/>
                <a:ext cx="61591" cy="61591"/>
              </a:xfrm>
              <a:prstGeom prst="ellipse">
                <a:avLst/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83" name="Oval 167"/>
              <p:cNvSpPr>
                <a:spLocks noChangeArrowheads="1"/>
              </p:cNvSpPr>
              <p:nvPr/>
            </p:nvSpPr>
            <p:spPr bwMode="auto">
              <a:xfrm>
                <a:off x="6096344" y="3247505"/>
                <a:ext cx="61591" cy="61591"/>
              </a:xfrm>
              <a:prstGeom prst="ellipse">
                <a:avLst/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81" name="Oval 167"/>
              <p:cNvSpPr>
                <a:spLocks noChangeArrowheads="1"/>
              </p:cNvSpPr>
              <p:nvPr/>
            </p:nvSpPr>
            <p:spPr bwMode="auto">
              <a:xfrm>
                <a:off x="6366953" y="3247505"/>
                <a:ext cx="61591" cy="61591"/>
              </a:xfrm>
              <a:prstGeom prst="ellipse">
                <a:avLst/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79" name="Oval 167"/>
              <p:cNvSpPr>
                <a:spLocks noChangeArrowheads="1"/>
              </p:cNvSpPr>
              <p:nvPr/>
            </p:nvSpPr>
            <p:spPr bwMode="auto">
              <a:xfrm>
                <a:off x="6637562" y="3247505"/>
                <a:ext cx="61591" cy="61591"/>
              </a:xfrm>
              <a:prstGeom prst="ellipse">
                <a:avLst/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77" name="Oval 167"/>
              <p:cNvSpPr>
                <a:spLocks noChangeArrowheads="1"/>
              </p:cNvSpPr>
              <p:nvPr/>
            </p:nvSpPr>
            <p:spPr bwMode="auto">
              <a:xfrm>
                <a:off x="6908171" y="3247505"/>
                <a:ext cx="61591" cy="61591"/>
              </a:xfrm>
              <a:prstGeom prst="ellipse">
                <a:avLst/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1175" name="Oval 167"/>
              <p:cNvSpPr>
                <a:spLocks noChangeArrowheads="1"/>
              </p:cNvSpPr>
              <p:nvPr/>
            </p:nvSpPr>
            <p:spPr bwMode="auto">
              <a:xfrm>
                <a:off x="7178780" y="3247505"/>
                <a:ext cx="61591" cy="61591"/>
              </a:xfrm>
              <a:prstGeom prst="ellipse">
                <a:avLst/>
              </a:prstGeom>
              <a:solidFill>
                <a:schemeClr val="tx2">
                  <a:lumMod val="7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sp>
          <p:nvSpPr>
            <p:cNvPr id="1029" name="TextBox 1028"/>
            <p:cNvSpPr txBox="1"/>
            <p:nvPr/>
          </p:nvSpPr>
          <p:spPr>
            <a:xfrm>
              <a:off x="5502617" y="1433324"/>
              <a:ext cx="1249042" cy="72000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chemeClr val="bg1"/>
              </a:solidFill>
            </a:ln>
            <a:effectLst>
              <a:softEdge rad="63500"/>
            </a:effectLst>
          </p:spPr>
          <p:txBody>
            <a:bodyPr wrap="square" lIns="36000" tIns="36000" rIns="36000" bIns="36000" rtlCol="0" anchor="ctr" anchorCtr="0">
              <a:noAutofit/>
            </a:bodyPr>
            <a:lstStyle>
              <a:defPPr>
                <a:defRPr lang="en-US"/>
              </a:defPPr>
              <a:lvl1pPr>
                <a:defRPr>
                  <a:solidFill>
                    <a:schemeClr val="accent6"/>
                  </a:solidFill>
                </a:defRPr>
              </a:lvl1pPr>
            </a:lstStyle>
            <a:p>
              <a:pPr algn="ctr"/>
              <a:r>
                <a:rPr lang="hu-HU" sz="1600" dirty="0">
                  <a:solidFill>
                    <a:schemeClr val="tx2"/>
                  </a:solidFill>
                </a:rPr>
                <a:t>25-35 </a:t>
              </a:r>
              <a:r>
                <a:rPr lang="hu-HU" sz="1600" dirty="0" smtClean="0">
                  <a:solidFill>
                    <a:schemeClr val="tx2"/>
                  </a:solidFill>
                </a:rPr>
                <a:t>évesek</a:t>
              </a:r>
            </a:p>
            <a:p>
              <a:pPr algn="ctr"/>
              <a:r>
                <a:rPr lang="en-US" sz="1600" dirty="0" smtClean="0">
                  <a:solidFill>
                    <a:schemeClr val="tx2"/>
                  </a:solidFill>
                </a:rPr>
                <a:t>1 568 </a:t>
              </a:r>
              <a:r>
                <a:rPr lang="hu-HU" sz="1600" dirty="0" smtClean="0">
                  <a:solidFill>
                    <a:schemeClr val="tx2"/>
                  </a:solidFill>
                </a:rPr>
                <a:t>000 </a:t>
              </a:r>
              <a:r>
                <a:rPr lang="hu-HU" sz="1600" dirty="0">
                  <a:solidFill>
                    <a:schemeClr val="tx2"/>
                  </a:solidFill>
                </a:rPr>
                <a:t>fő</a:t>
              </a:r>
            </a:p>
          </p:txBody>
        </p:sp>
      </p:grpSp>
      <p:grpSp>
        <p:nvGrpSpPr>
          <p:cNvPr id="1258" name="Group 1257"/>
          <p:cNvGrpSpPr/>
          <p:nvPr/>
        </p:nvGrpSpPr>
        <p:grpSpPr>
          <a:xfrm>
            <a:off x="1412594" y="2103848"/>
            <a:ext cx="2345436" cy="2134107"/>
            <a:chOff x="1412594" y="2103848"/>
            <a:chExt cx="2345436" cy="2134107"/>
          </a:xfrm>
        </p:grpSpPr>
        <p:sp>
          <p:nvSpPr>
            <p:cNvPr id="1259" name="Oval 1258"/>
            <p:cNvSpPr>
              <a:spLocks noChangeAspect="1"/>
            </p:cNvSpPr>
            <p:nvPr/>
          </p:nvSpPr>
          <p:spPr>
            <a:xfrm>
              <a:off x="1412594" y="2628679"/>
              <a:ext cx="2345436" cy="1609276"/>
            </a:xfrm>
            <a:prstGeom prst="ellipse">
              <a:avLst/>
            </a:prstGeom>
            <a:solidFill>
              <a:srgbClr val="C00000">
                <a:alpha val="30000"/>
              </a:srgbClr>
            </a:solidFill>
            <a:ln w="12700"/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182880" tIns="91440" rIns="182880" bIns="9144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 dirty="0" err="1">
                <a:solidFill>
                  <a:srgbClr val="537177"/>
                </a:solidFill>
              </a:endParaRPr>
            </a:p>
          </p:txBody>
        </p:sp>
        <p:grpSp>
          <p:nvGrpSpPr>
            <p:cNvPr id="1260" name="Group 1259"/>
            <p:cNvGrpSpPr/>
            <p:nvPr/>
          </p:nvGrpSpPr>
          <p:grpSpPr>
            <a:xfrm>
              <a:off x="1790073" y="2812072"/>
              <a:ext cx="1740747" cy="1230864"/>
              <a:chOff x="1790073" y="2812072"/>
              <a:chExt cx="1740747" cy="1230864"/>
            </a:xfrm>
          </p:grpSpPr>
          <p:grpSp>
            <p:nvGrpSpPr>
              <p:cNvPr id="1262" name="Group 1261"/>
              <p:cNvGrpSpPr>
                <a:grpSpLocks noChangeAspect="1"/>
              </p:cNvGrpSpPr>
              <p:nvPr/>
            </p:nvGrpSpPr>
            <p:grpSpPr>
              <a:xfrm>
                <a:off x="2054107" y="2812072"/>
                <a:ext cx="141226" cy="360000"/>
                <a:chOff x="1072807" y="1408226"/>
                <a:chExt cx="364954" cy="930305"/>
              </a:xfrm>
              <a:solidFill>
                <a:srgbClr val="CB8569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1308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309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263" name="Group 1262"/>
              <p:cNvGrpSpPr>
                <a:grpSpLocks noChangeAspect="1"/>
              </p:cNvGrpSpPr>
              <p:nvPr/>
            </p:nvGrpSpPr>
            <p:grpSpPr>
              <a:xfrm>
                <a:off x="2322705" y="2812072"/>
                <a:ext cx="141226" cy="360000"/>
                <a:chOff x="1072807" y="1408226"/>
                <a:chExt cx="364954" cy="930305"/>
              </a:xfrm>
              <a:solidFill>
                <a:srgbClr val="CB8569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1306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307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264" name="Group 1263"/>
              <p:cNvGrpSpPr>
                <a:grpSpLocks noChangeAspect="1"/>
              </p:cNvGrpSpPr>
              <p:nvPr/>
            </p:nvGrpSpPr>
            <p:grpSpPr>
              <a:xfrm>
                <a:off x="2591303" y="2812072"/>
                <a:ext cx="141226" cy="360000"/>
                <a:chOff x="1072807" y="1408226"/>
                <a:chExt cx="364954" cy="930305"/>
              </a:xfrm>
              <a:solidFill>
                <a:srgbClr val="CB8569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1304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305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265" name="Group 1264"/>
              <p:cNvGrpSpPr>
                <a:grpSpLocks noChangeAspect="1"/>
              </p:cNvGrpSpPr>
              <p:nvPr/>
            </p:nvGrpSpPr>
            <p:grpSpPr>
              <a:xfrm>
                <a:off x="2859901" y="2812072"/>
                <a:ext cx="141226" cy="360000"/>
                <a:chOff x="1072807" y="1408226"/>
                <a:chExt cx="364954" cy="930305"/>
              </a:xfrm>
              <a:solidFill>
                <a:srgbClr val="CB8569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1302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303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266" name="Group 1265"/>
              <p:cNvGrpSpPr>
                <a:grpSpLocks noChangeAspect="1"/>
              </p:cNvGrpSpPr>
              <p:nvPr/>
            </p:nvGrpSpPr>
            <p:grpSpPr>
              <a:xfrm>
                <a:off x="2054107" y="3247504"/>
                <a:ext cx="141226" cy="360000"/>
                <a:chOff x="1072807" y="1408226"/>
                <a:chExt cx="364954" cy="930305"/>
              </a:xfrm>
              <a:solidFill>
                <a:srgbClr val="CB8569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1300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301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267" name="Group 1266"/>
              <p:cNvGrpSpPr>
                <a:grpSpLocks noChangeAspect="1"/>
              </p:cNvGrpSpPr>
              <p:nvPr/>
            </p:nvGrpSpPr>
            <p:grpSpPr>
              <a:xfrm>
                <a:off x="2323247" y="3247504"/>
                <a:ext cx="141226" cy="360000"/>
                <a:chOff x="1072807" y="1408226"/>
                <a:chExt cx="364954" cy="930305"/>
              </a:xfrm>
              <a:solidFill>
                <a:srgbClr val="CB8569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1298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299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268" name="Group 1267"/>
              <p:cNvGrpSpPr>
                <a:grpSpLocks noChangeAspect="1"/>
              </p:cNvGrpSpPr>
              <p:nvPr/>
            </p:nvGrpSpPr>
            <p:grpSpPr>
              <a:xfrm>
                <a:off x="2589834" y="3247504"/>
                <a:ext cx="141226" cy="360000"/>
                <a:chOff x="1072807" y="1408226"/>
                <a:chExt cx="364954" cy="930305"/>
              </a:xfrm>
              <a:solidFill>
                <a:srgbClr val="CB8569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1296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297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269" name="Group 1268"/>
              <p:cNvGrpSpPr>
                <a:grpSpLocks noChangeAspect="1"/>
              </p:cNvGrpSpPr>
              <p:nvPr/>
            </p:nvGrpSpPr>
            <p:grpSpPr>
              <a:xfrm>
                <a:off x="2859901" y="3247504"/>
                <a:ext cx="141226" cy="360000"/>
                <a:chOff x="1072807" y="1408226"/>
                <a:chExt cx="364954" cy="930305"/>
              </a:xfrm>
              <a:solidFill>
                <a:srgbClr val="CB8569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1294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295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270" name="Group 1269"/>
              <p:cNvGrpSpPr>
                <a:grpSpLocks noChangeAspect="1"/>
              </p:cNvGrpSpPr>
              <p:nvPr/>
            </p:nvGrpSpPr>
            <p:grpSpPr>
              <a:xfrm>
                <a:off x="3123008" y="3247504"/>
                <a:ext cx="141226" cy="360000"/>
                <a:chOff x="1072807" y="1408226"/>
                <a:chExt cx="364954" cy="930305"/>
              </a:xfrm>
              <a:solidFill>
                <a:srgbClr val="CB8569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1292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293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271" name="Group 1270"/>
              <p:cNvGrpSpPr>
                <a:grpSpLocks noChangeAspect="1"/>
              </p:cNvGrpSpPr>
              <p:nvPr/>
            </p:nvGrpSpPr>
            <p:grpSpPr>
              <a:xfrm>
                <a:off x="2054107" y="3682936"/>
                <a:ext cx="141226" cy="360000"/>
                <a:chOff x="1072807" y="1408226"/>
                <a:chExt cx="364954" cy="930305"/>
              </a:xfrm>
              <a:solidFill>
                <a:srgbClr val="CB8569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1290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291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272" name="Group 1271"/>
              <p:cNvGrpSpPr>
                <a:grpSpLocks noChangeAspect="1"/>
              </p:cNvGrpSpPr>
              <p:nvPr/>
            </p:nvGrpSpPr>
            <p:grpSpPr>
              <a:xfrm>
                <a:off x="2324078" y="3682936"/>
                <a:ext cx="141226" cy="360000"/>
                <a:chOff x="1072807" y="1408226"/>
                <a:chExt cx="364954" cy="930305"/>
              </a:xfrm>
              <a:solidFill>
                <a:srgbClr val="CB8569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1288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289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273" name="Group 1272"/>
              <p:cNvGrpSpPr>
                <a:grpSpLocks noChangeAspect="1"/>
              </p:cNvGrpSpPr>
              <p:nvPr/>
            </p:nvGrpSpPr>
            <p:grpSpPr>
              <a:xfrm>
                <a:off x="2594049" y="3682936"/>
                <a:ext cx="141226" cy="360000"/>
                <a:chOff x="1072807" y="1408226"/>
                <a:chExt cx="364954" cy="930305"/>
              </a:xfrm>
              <a:solidFill>
                <a:srgbClr val="CB8569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1286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287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274" name="Group 1273"/>
              <p:cNvGrpSpPr>
                <a:grpSpLocks noChangeAspect="1"/>
              </p:cNvGrpSpPr>
              <p:nvPr/>
            </p:nvGrpSpPr>
            <p:grpSpPr>
              <a:xfrm>
                <a:off x="2864020" y="3682936"/>
                <a:ext cx="141226" cy="360000"/>
                <a:chOff x="1072807" y="1408226"/>
                <a:chExt cx="364954" cy="930305"/>
              </a:xfrm>
              <a:solidFill>
                <a:srgbClr val="CB8569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1284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285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275" name="Group 1274"/>
              <p:cNvGrpSpPr>
                <a:grpSpLocks noChangeAspect="1"/>
              </p:cNvGrpSpPr>
              <p:nvPr/>
            </p:nvGrpSpPr>
            <p:grpSpPr>
              <a:xfrm>
                <a:off x="3133991" y="3682936"/>
                <a:ext cx="141226" cy="360000"/>
                <a:chOff x="1072807" y="1408226"/>
                <a:chExt cx="364954" cy="930305"/>
              </a:xfrm>
              <a:solidFill>
                <a:srgbClr val="CB8569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1282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283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276" name="Group 1275"/>
              <p:cNvGrpSpPr>
                <a:grpSpLocks noChangeAspect="1"/>
              </p:cNvGrpSpPr>
              <p:nvPr/>
            </p:nvGrpSpPr>
            <p:grpSpPr>
              <a:xfrm>
                <a:off x="3389594" y="3247504"/>
                <a:ext cx="141226" cy="360000"/>
                <a:chOff x="1072807" y="1408226"/>
                <a:chExt cx="364954" cy="930305"/>
              </a:xfrm>
              <a:solidFill>
                <a:srgbClr val="CB8569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1280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281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  <p:grpSp>
            <p:nvGrpSpPr>
              <p:cNvPr id="1277" name="Group 1276"/>
              <p:cNvGrpSpPr>
                <a:grpSpLocks noChangeAspect="1"/>
              </p:cNvGrpSpPr>
              <p:nvPr/>
            </p:nvGrpSpPr>
            <p:grpSpPr>
              <a:xfrm>
                <a:off x="1790073" y="3247504"/>
                <a:ext cx="141226" cy="360000"/>
                <a:chOff x="1072807" y="1408226"/>
                <a:chExt cx="364954" cy="930305"/>
              </a:xfrm>
              <a:solidFill>
                <a:srgbClr val="CB8569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1278" name="Freeform 166"/>
                <p:cNvSpPr>
                  <a:spLocks/>
                </p:cNvSpPr>
                <p:nvPr/>
              </p:nvSpPr>
              <p:spPr bwMode="auto">
                <a:xfrm>
                  <a:off x="1072807" y="1583959"/>
                  <a:ext cx="364954" cy="754572"/>
                </a:xfrm>
                <a:custGeom>
                  <a:avLst/>
                  <a:gdLst>
                    <a:gd name="T0" fmla="*/ 301 w 401"/>
                    <a:gd name="T1" fmla="*/ 0 h 829"/>
                    <a:gd name="T2" fmla="*/ 99 w 401"/>
                    <a:gd name="T3" fmla="*/ 0 h 829"/>
                    <a:gd name="T4" fmla="*/ 0 w 401"/>
                    <a:gd name="T5" fmla="*/ 74 h 829"/>
                    <a:gd name="T6" fmla="*/ 0 w 401"/>
                    <a:gd name="T7" fmla="*/ 395 h 829"/>
                    <a:gd name="T8" fmla="*/ 74 w 401"/>
                    <a:gd name="T9" fmla="*/ 340 h 829"/>
                    <a:gd name="T10" fmla="*/ 74 w 401"/>
                    <a:gd name="T11" fmla="*/ 134 h 829"/>
                    <a:gd name="T12" fmla="*/ 96 w 401"/>
                    <a:gd name="T13" fmla="*/ 118 h 829"/>
                    <a:gd name="T14" fmla="*/ 96 w 401"/>
                    <a:gd name="T15" fmla="*/ 829 h 829"/>
                    <a:gd name="T16" fmla="*/ 194 w 401"/>
                    <a:gd name="T17" fmla="*/ 757 h 829"/>
                    <a:gd name="T18" fmla="*/ 194 w 401"/>
                    <a:gd name="T19" fmla="*/ 411 h 829"/>
                    <a:gd name="T20" fmla="*/ 200 w 401"/>
                    <a:gd name="T21" fmla="*/ 406 h 829"/>
                    <a:gd name="T22" fmla="*/ 207 w 401"/>
                    <a:gd name="T23" fmla="*/ 411 h 829"/>
                    <a:gd name="T24" fmla="*/ 207 w 401"/>
                    <a:gd name="T25" fmla="*/ 757 h 829"/>
                    <a:gd name="T26" fmla="*/ 305 w 401"/>
                    <a:gd name="T27" fmla="*/ 829 h 829"/>
                    <a:gd name="T28" fmla="*/ 305 w 401"/>
                    <a:gd name="T29" fmla="*/ 118 h 829"/>
                    <a:gd name="T30" fmla="*/ 326 w 401"/>
                    <a:gd name="T31" fmla="*/ 134 h 829"/>
                    <a:gd name="T32" fmla="*/ 326 w 401"/>
                    <a:gd name="T33" fmla="*/ 340 h 829"/>
                    <a:gd name="T34" fmla="*/ 401 w 401"/>
                    <a:gd name="T35" fmla="*/ 395 h 829"/>
                    <a:gd name="T36" fmla="*/ 401 w 401"/>
                    <a:gd name="T37" fmla="*/ 74 h 829"/>
                    <a:gd name="T38" fmla="*/ 301 w 401"/>
                    <a:gd name="T39" fmla="*/ 0 h 8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01" h="829">
                      <a:moveTo>
                        <a:pt x="301" y="0"/>
                      </a:move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0" y="1"/>
                        <a:pt x="0" y="74"/>
                      </a:cubicBezTo>
                      <a:cubicBezTo>
                        <a:pt x="0" y="395"/>
                        <a:pt x="0" y="395"/>
                        <a:pt x="0" y="395"/>
                      </a:cubicBezTo>
                      <a:cubicBezTo>
                        <a:pt x="0" y="395"/>
                        <a:pt x="74" y="395"/>
                        <a:pt x="74" y="340"/>
                      </a:cubicBezTo>
                      <a:cubicBezTo>
                        <a:pt x="74" y="283"/>
                        <a:pt x="74" y="134"/>
                        <a:pt x="74" y="134"/>
                      </a:cubicBezTo>
                      <a:cubicBezTo>
                        <a:pt x="74" y="118"/>
                        <a:pt x="96" y="118"/>
                        <a:pt x="96" y="118"/>
                      </a:cubicBezTo>
                      <a:cubicBezTo>
                        <a:pt x="96" y="829"/>
                        <a:pt x="96" y="829"/>
                        <a:pt x="96" y="829"/>
                      </a:cubicBezTo>
                      <a:cubicBezTo>
                        <a:pt x="96" y="829"/>
                        <a:pt x="194" y="829"/>
                        <a:pt x="194" y="757"/>
                      </a:cubicBezTo>
                      <a:cubicBezTo>
                        <a:pt x="194" y="411"/>
                        <a:pt x="194" y="411"/>
                        <a:pt x="194" y="411"/>
                      </a:cubicBezTo>
                      <a:cubicBezTo>
                        <a:pt x="194" y="407"/>
                        <a:pt x="200" y="406"/>
                        <a:pt x="200" y="406"/>
                      </a:cubicBezTo>
                      <a:cubicBezTo>
                        <a:pt x="201" y="406"/>
                        <a:pt x="207" y="407"/>
                        <a:pt x="207" y="411"/>
                      </a:cubicBezTo>
                      <a:cubicBezTo>
                        <a:pt x="207" y="757"/>
                        <a:pt x="207" y="757"/>
                        <a:pt x="207" y="757"/>
                      </a:cubicBezTo>
                      <a:cubicBezTo>
                        <a:pt x="207" y="829"/>
                        <a:pt x="305" y="829"/>
                        <a:pt x="305" y="829"/>
                      </a:cubicBezTo>
                      <a:cubicBezTo>
                        <a:pt x="305" y="118"/>
                        <a:pt x="305" y="118"/>
                        <a:pt x="305" y="118"/>
                      </a:cubicBezTo>
                      <a:cubicBezTo>
                        <a:pt x="305" y="118"/>
                        <a:pt x="326" y="118"/>
                        <a:pt x="326" y="134"/>
                      </a:cubicBezTo>
                      <a:cubicBezTo>
                        <a:pt x="326" y="134"/>
                        <a:pt x="326" y="283"/>
                        <a:pt x="326" y="340"/>
                      </a:cubicBezTo>
                      <a:cubicBezTo>
                        <a:pt x="326" y="395"/>
                        <a:pt x="401" y="395"/>
                        <a:pt x="401" y="395"/>
                      </a:cubicBezTo>
                      <a:cubicBezTo>
                        <a:pt x="401" y="74"/>
                        <a:pt x="401" y="74"/>
                        <a:pt x="401" y="74"/>
                      </a:cubicBezTo>
                      <a:cubicBezTo>
                        <a:pt x="401" y="1"/>
                        <a:pt x="301" y="0"/>
                        <a:pt x="30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279" name="Oval 167"/>
                <p:cNvSpPr>
                  <a:spLocks noChangeArrowheads="1"/>
                </p:cNvSpPr>
                <p:nvPr/>
              </p:nvSpPr>
              <p:spPr bwMode="auto">
                <a:xfrm>
                  <a:off x="1175703" y="1408226"/>
                  <a:ext cx="159162" cy="15916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</p:grpSp>
        </p:grpSp>
        <p:sp>
          <p:nvSpPr>
            <p:cNvPr id="1261" name="TextBox 1260"/>
            <p:cNvSpPr txBox="1"/>
            <p:nvPr/>
          </p:nvSpPr>
          <p:spPr>
            <a:xfrm>
              <a:off x="2035926" y="2103848"/>
              <a:ext cx="1249042" cy="72000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chemeClr val="bg1"/>
              </a:solidFill>
            </a:ln>
            <a:effectLst>
              <a:softEdge rad="63500"/>
            </a:effectLst>
          </p:spPr>
          <p:txBody>
            <a:bodyPr wrap="square" lIns="36000" tIns="36000" rIns="36000" bIns="36000" rtlCol="0" anchor="ctr" anchorCtr="0">
              <a:noAutofit/>
            </a:bodyPr>
            <a:lstStyle>
              <a:defPPr>
                <a:defRPr lang="en-US"/>
              </a:defPPr>
              <a:lvl1pPr algn="ctr">
                <a:defRPr>
                  <a:solidFill>
                    <a:schemeClr val="accent6"/>
                  </a:solidFill>
                </a:defRPr>
              </a:lvl1pPr>
            </a:lstStyle>
            <a:p>
              <a:r>
                <a:rPr lang="hu-HU" sz="1400" dirty="0">
                  <a:solidFill>
                    <a:srgbClr val="C00000"/>
                  </a:solidFill>
                </a:rPr>
                <a:t>15-75 </a:t>
              </a:r>
              <a:r>
                <a:rPr lang="hu-HU" sz="1400" dirty="0" smtClean="0">
                  <a:solidFill>
                    <a:srgbClr val="C00000"/>
                  </a:solidFill>
                </a:rPr>
                <a:t>éves</a:t>
              </a:r>
            </a:p>
            <a:p>
              <a:r>
                <a:rPr lang="hu-HU" sz="1400" dirty="0" smtClean="0">
                  <a:solidFill>
                    <a:srgbClr val="C00000"/>
                  </a:solidFill>
                </a:rPr>
                <a:t>diplomások</a:t>
              </a:r>
            </a:p>
            <a:p>
              <a:r>
                <a:rPr lang="hu-HU" sz="1400" dirty="0" smtClean="0">
                  <a:solidFill>
                    <a:srgbClr val="C00000"/>
                  </a:solidFill>
                </a:rPr>
                <a:t>741 </a:t>
              </a:r>
              <a:r>
                <a:rPr lang="hu-HU" sz="1400" dirty="0">
                  <a:solidFill>
                    <a:srgbClr val="C00000"/>
                  </a:solidFill>
                </a:rPr>
                <a:t>000 fő</a:t>
              </a:r>
            </a:p>
          </p:txBody>
        </p:sp>
      </p:grpSp>
      <p:sp>
        <p:nvSpPr>
          <p:cNvPr id="1591" name="TextBox 1590"/>
          <p:cNvSpPr txBox="1"/>
          <p:nvPr/>
        </p:nvSpPr>
        <p:spPr>
          <a:xfrm>
            <a:off x="3370950" y="3273855"/>
            <a:ext cx="862984" cy="318924"/>
          </a:xfrm>
          <a:prstGeom prst="rect">
            <a:avLst/>
          </a:prstGeom>
          <a:solidFill>
            <a:srgbClr val="FFFFFF">
              <a:alpha val="69804"/>
            </a:srgbClr>
          </a:solidFill>
          <a:ln w="19050">
            <a:solidFill>
              <a:schemeClr val="bg1"/>
            </a:solidFill>
          </a:ln>
          <a:effectLst>
            <a:softEdge rad="63500"/>
          </a:effectLst>
        </p:spPr>
        <p:txBody>
          <a:bodyPr wrap="none" lIns="36000" tIns="36000" rIns="36000" bIns="36000" rtlCol="0" anchor="ctr" anchorCtr="0">
            <a:spAutoFit/>
          </a:bodyPr>
          <a:lstStyle>
            <a:defPPr>
              <a:defRPr lang="en-US"/>
            </a:defPPr>
            <a:lvl1pPr>
              <a:defRPr>
                <a:solidFill>
                  <a:schemeClr val="accent6"/>
                </a:solidFill>
              </a:defRPr>
            </a:lvl1pPr>
          </a:lstStyle>
          <a:p>
            <a:pPr algn="ctr"/>
            <a:r>
              <a:rPr lang="hu-HU" sz="1600" dirty="0" smtClean="0">
                <a:solidFill>
                  <a:schemeClr val="accent6">
                    <a:lumMod val="50000"/>
                  </a:schemeClr>
                </a:solidFill>
              </a:rPr>
              <a:t>280 </a:t>
            </a:r>
            <a:r>
              <a:rPr lang="hu-HU" sz="1600" dirty="0">
                <a:solidFill>
                  <a:schemeClr val="accent6">
                    <a:lumMod val="50000"/>
                  </a:schemeClr>
                </a:solidFill>
              </a:rPr>
              <a:t>000 fő</a:t>
            </a:r>
          </a:p>
        </p:txBody>
      </p:sp>
      <p:grpSp>
        <p:nvGrpSpPr>
          <p:cNvPr id="1593" name="Group 1592"/>
          <p:cNvGrpSpPr>
            <a:grpSpLocks noChangeAspect="1"/>
          </p:cNvGrpSpPr>
          <p:nvPr/>
        </p:nvGrpSpPr>
        <p:grpSpPr>
          <a:xfrm>
            <a:off x="585036" y="6052558"/>
            <a:ext cx="141226" cy="360000"/>
            <a:chOff x="1072807" y="1408226"/>
            <a:chExt cx="364954" cy="930305"/>
          </a:xfrm>
          <a:solidFill>
            <a:schemeClr val="accent6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594" name="Freeform 166"/>
            <p:cNvSpPr>
              <a:spLocks/>
            </p:cNvSpPr>
            <p:nvPr/>
          </p:nvSpPr>
          <p:spPr bwMode="auto">
            <a:xfrm>
              <a:off x="1072807" y="1583959"/>
              <a:ext cx="364954" cy="754572"/>
            </a:xfrm>
            <a:custGeom>
              <a:avLst/>
              <a:gdLst>
                <a:gd name="T0" fmla="*/ 301 w 401"/>
                <a:gd name="T1" fmla="*/ 0 h 829"/>
                <a:gd name="T2" fmla="*/ 99 w 401"/>
                <a:gd name="T3" fmla="*/ 0 h 829"/>
                <a:gd name="T4" fmla="*/ 0 w 401"/>
                <a:gd name="T5" fmla="*/ 74 h 829"/>
                <a:gd name="T6" fmla="*/ 0 w 401"/>
                <a:gd name="T7" fmla="*/ 395 h 829"/>
                <a:gd name="T8" fmla="*/ 74 w 401"/>
                <a:gd name="T9" fmla="*/ 340 h 829"/>
                <a:gd name="T10" fmla="*/ 74 w 401"/>
                <a:gd name="T11" fmla="*/ 134 h 829"/>
                <a:gd name="T12" fmla="*/ 96 w 401"/>
                <a:gd name="T13" fmla="*/ 118 h 829"/>
                <a:gd name="T14" fmla="*/ 96 w 401"/>
                <a:gd name="T15" fmla="*/ 829 h 829"/>
                <a:gd name="T16" fmla="*/ 194 w 401"/>
                <a:gd name="T17" fmla="*/ 757 h 829"/>
                <a:gd name="T18" fmla="*/ 194 w 401"/>
                <a:gd name="T19" fmla="*/ 411 h 829"/>
                <a:gd name="T20" fmla="*/ 200 w 401"/>
                <a:gd name="T21" fmla="*/ 406 h 829"/>
                <a:gd name="T22" fmla="*/ 207 w 401"/>
                <a:gd name="T23" fmla="*/ 411 h 829"/>
                <a:gd name="T24" fmla="*/ 207 w 401"/>
                <a:gd name="T25" fmla="*/ 757 h 829"/>
                <a:gd name="T26" fmla="*/ 305 w 401"/>
                <a:gd name="T27" fmla="*/ 829 h 829"/>
                <a:gd name="T28" fmla="*/ 305 w 401"/>
                <a:gd name="T29" fmla="*/ 118 h 829"/>
                <a:gd name="T30" fmla="*/ 326 w 401"/>
                <a:gd name="T31" fmla="*/ 134 h 829"/>
                <a:gd name="T32" fmla="*/ 326 w 401"/>
                <a:gd name="T33" fmla="*/ 340 h 829"/>
                <a:gd name="T34" fmla="*/ 401 w 401"/>
                <a:gd name="T35" fmla="*/ 395 h 829"/>
                <a:gd name="T36" fmla="*/ 401 w 401"/>
                <a:gd name="T37" fmla="*/ 74 h 829"/>
                <a:gd name="T38" fmla="*/ 301 w 401"/>
                <a:gd name="T39" fmla="*/ 0 h 8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01" h="829">
                  <a:moveTo>
                    <a:pt x="301" y="0"/>
                  </a:moveTo>
                  <a:cubicBezTo>
                    <a:pt x="99" y="0"/>
                    <a:pt x="99" y="0"/>
                    <a:pt x="99" y="0"/>
                  </a:cubicBezTo>
                  <a:cubicBezTo>
                    <a:pt x="99" y="0"/>
                    <a:pt x="0" y="1"/>
                    <a:pt x="0" y="74"/>
                  </a:cubicBezTo>
                  <a:cubicBezTo>
                    <a:pt x="0" y="395"/>
                    <a:pt x="0" y="395"/>
                    <a:pt x="0" y="395"/>
                  </a:cubicBezTo>
                  <a:cubicBezTo>
                    <a:pt x="0" y="395"/>
                    <a:pt x="74" y="395"/>
                    <a:pt x="74" y="340"/>
                  </a:cubicBezTo>
                  <a:cubicBezTo>
                    <a:pt x="74" y="283"/>
                    <a:pt x="74" y="134"/>
                    <a:pt x="74" y="134"/>
                  </a:cubicBezTo>
                  <a:cubicBezTo>
                    <a:pt x="74" y="118"/>
                    <a:pt x="96" y="118"/>
                    <a:pt x="96" y="118"/>
                  </a:cubicBezTo>
                  <a:cubicBezTo>
                    <a:pt x="96" y="829"/>
                    <a:pt x="96" y="829"/>
                    <a:pt x="96" y="829"/>
                  </a:cubicBezTo>
                  <a:cubicBezTo>
                    <a:pt x="96" y="829"/>
                    <a:pt x="194" y="829"/>
                    <a:pt x="194" y="757"/>
                  </a:cubicBezTo>
                  <a:cubicBezTo>
                    <a:pt x="194" y="411"/>
                    <a:pt x="194" y="411"/>
                    <a:pt x="194" y="411"/>
                  </a:cubicBezTo>
                  <a:cubicBezTo>
                    <a:pt x="194" y="407"/>
                    <a:pt x="200" y="406"/>
                    <a:pt x="200" y="406"/>
                  </a:cubicBezTo>
                  <a:cubicBezTo>
                    <a:pt x="201" y="406"/>
                    <a:pt x="207" y="407"/>
                    <a:pt x="207" y="411"/>
                  </a:cubicBezTo>
                  <a:cubicBezTo>
                    <a:pt x="207" y="757"/>
                    <a:pt x="207" y="757"/>
                    <a:pt x="207" y="757"/>
                  </a:cubicBezTo>
                  <a:cubicBezTo>
                    <a:pt x="207" y="829"/>
                    <a:pt x="305" y="829"/>
                    <a:pt x="305" y="829"/>
                  </a:cubicBezTo>
                  <a:cubicBezTo>
                    <a:pt x="305" y="118"/>
                    <a:pt x="305" y="118"/>
                    <a:pt x="305" y="118"/>
                  </a:cubicBezTo>
                  <a:cubicBezTo>
                    <a:pt x="305" y="118"/>
                    <a:pt x="326" y="118"/>
                    <a:pt x="326" y="134"/>
                  </a:cubicBezTo>
                  <a:cubicBezTo>
                    <a:pt x="326" y="134"/>
                    <a:pt x="326" y="283"/>
                    <a:pt x="326" y="340"/>
                  </a:cubicBezTo>
                  <a:cubicBezTo>
                    <a:pt x="326" y="395"/>
                    <a:pt x="401" y="395"/>
                    <a:pt x="401" y="395"/>
                  </a:cubicBezTo>
                  <a:cubicBezTo>
                    <a:pt x="401" y="74"/>
                    <a:pt x="401" y="74"/>
                    <a:pt x="401" y="74"/>
                  </a:cubicBezTo>
                  <a:cubicBezTo>
                    <a:pt x="401" y="1"/>
                    <a:pt x="301" y="0"/>
                    <a:pt x="30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595" name="Oval 167"/>
            <p:cNvSpPr>
              <a:spLocks noChangeArrowheads="1"/>
            </p:cNvSpPr>
            <p:nvPr/>
          </p:nvSpPr>
          <p:spPr bwMode="auto">
            <a:xfrm>
              <a:off x="1175703" y="1408226"/>
              <a:ext cx="159162" cy="159162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749300" y="6078670"/>
            <a:ext cx="9557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400" b="1" dirty="0" smtClean="0">
                <a:solidFill>
                  <a:schemeClr val="accent6"/>
                </a:solidFill>
              </a:rPr>
              <a:t>≈ 50 000 fő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53744" y="6488668"/>
            <a:ext cx="274947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 err="1" smtClean="0"/>
              <a:t>Forrás</a:t>
            </a:r>
            <a:r>
              <a:rPr lang="en-US" sz="1050" dirty="0" smtClean="0"/>
              <a:t>: Target Group Index  Hungary - TGI –H  2012</a:t>
            </a:r>
            <a:endParaRPr lang="en-US" sz="1050" dirty="0" smtClean="0"/>
          </a:p>
        </p:txBody>
      </p:sp>
      <p:pic>
        <p:nvPicPr>
          <p:cNvPr id="771" name="Picture 8" descr="TGI logo Blc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532" y="6453336"/>
            <a:ext cx="485024" cy="281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72" name="TextBox 771"/>
          <p:cNvSpPr txBox="1">
            <a:spLocks noChangeAspect="1"/>
          </p:cNvSpPr>
          <p:nvPr/>
        </p:nvSpPr>
        <p:spPr>
          <a:xfrm>
            <a:off x="259724" y="1528050"/>
            <a:ext cx="8640948" cy="3866910"/>
          </a:xfrm>
          <a:prstGeom prst="rect">
            <a:avLst/>
          </a:prstGeom>
          <a:solidFill>
            <a:srgbClr val="FFFFFF">
              <a:alpha val="80000"/>
            </a:srgbClr>
          </a:solidFill>
          <a:effectLst>
            <a:reflection blurRad="6350" stA="50000" endA="300" endPos="38500" dist="50800" dir="5400000" sy="-100000" algn="bl" rotWithShape="0"/>
          </a:effectLst>
        </p:spPr>
        <p:txBody>
          <a:bodyPr wrap="square" rtlCol="0" anchor="ctr" anchorCtr="0">
            <a:noAutofit/>
          </a:bodyPr>
          <a:lstStyle/>
          <a:p>
            <a:pPr algn="ctr"/>
            <a:r>
              <a:rPr lang="hu-HU" sz="3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Budapest / Pest megye</a:t>
            </a:r>
          </a:p>
          <a:p>
            <a:pPr algn="ctr"/>
            <a:r>
              <a:rPr lang="hu-HU" sz="3600" dirty="0" smtClean="0">
                <a:solidFill>
                  <a:schemeClr val="accent6">
                    <a:lumMod val="75000"/>
                  </a:schemeClr>
                </a:solidFill>
                <a:latin typeface="+mj-lt"/>
              </a:rPr>
              <a:t>120000 fő</a:t>
            </a:r>
          </a:p>
        </p:txBody>
      </p:sp>
    </p:spTree>
    <p:extLst>
      <p:ext uri="{BB962C8B-B14F-4D97-AF65-F5344CB8AC3E}">
        <p14:creationId xmlns:p14="http://schemas.microsoft.com/office/powerpoint/2010/main" val="3361779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4.70507E-6 L -0.05556 -4.70507E-6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78" y="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27851E-6 L 0.05347 2.27851E-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2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7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91" grpId="0" animBg="1"/>
      <p:bldP spid="6" grpId="0"/>
      <p:bldP spid="77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Pályakezdők</a:t>
            </a:r>
            <a:r>
              <a:rPr lang="en-US" dirty="0" smtClean="0"/>
              <a:t> vs. </a:t>
            </a:r>
            <a:r>
              <a:rPr lang="en-US" dirty="0" err="1" smtClean="0"/>
              <a:t>magyar</a:t>
            </a:r>
            <a:r>
              <a:rPr lang="en-US" dirty="0" smtClean="0"/>
              <a:t> </a:t>
            </a:r>
            <a:r>
              <a:rPr lang="en-US" dirty="0" err="1" smtClean="0"/>
              <a:t>lakosság</a:t>
            </a:r>
            <a:r>
              <a:rPr lang="en-US" dirty="0" smtClean="0"/>
              <a:t> – top 10 </a:t>
            </a:r>
            <a:r>
              <a:rPr lang="en-US" dirty="0" err="1" smtClean="0"/>
              <a:t>eltérés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7"/>
          </p:nvPr>
        </p:nvSpPr>
        <p:spPr>
          <a:xfrm>
            <a:off x="0" y="6453336"/>
            <a:ext cx="474480" cy="397588"/>
          </a:xfrm>
        </p:spPr>
        <p:txBody>
          <a:bodyPr/>
          <a:lstStyle/>
          <a:p>
            <a:fld id="{19AB4E72-7858-48F1-A40D-12FF09E4BFB8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07" y="1245781"/>
            <a:ext cx="2014541" cy="112439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6093" y="1242342"/>
            <a:ext cx="1599983" cy="1070534"/>
          </a:xfrm>
          <a:prstGeom prst="rect">
            <a:avLst/>
          </a:prstGeom>
        </p:spPr>
      </p:pic>
      <p:sp>
        <p:nvSpPr>
          <p:cNvPr id="9" name="Oval Callout 8"/>
          <p:cNvSpPr/>
          <p:nvPr/>
        </p:nvSpPr>
        <p:spPr>
          <a:xfrm>
            <a:off x="2403520" y="1245782"/>
            <a:ext cx="1355472" cy="779026"/>
          </a:xfrm>
          <a:prstGeom prst="wedgeEllipseCallout">
            <a:avLst>
              <a:gd name="adj1" fmla="val -71016"/>
              <a:gd name="adj2" fmla="val 36279"/>
            </a:avLst>
          </a:prstGeom>
          <a:gradFill>
            <a:gsLst>
              <a:gs pos="100000">
                <a:schemeClr val="accent6">
                  <a:lumMod val="20000"/>
                  <a:lumOff val="80000"/>
                </a:schemeClr>
              </a:gs>
              <a:gs pos="0">
                <a:schemeClr val="accent5">
                  <a:lumMod val="60000"/>
                  <a:lumOff val="40000"/>
                </a:schemeClr>
              </a:gs>
            </a:gsLst>
            <a:lin ang="5400000" scaled="0"/>
          </a:gradFill>
          <a:ln w="9525">
            <a:noFill/>
            <a:miter lim="800000"/>
          </a:ln>
          <a:effectLst>
            <a:outerShdw dist="114300" dir="8100000" algn="tr" rotWithShape="0">
              <a:schemeClr val="accent6">
                <a:lumMod val="50000"/>
                <a:alpha val="5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91440" rIns="182880" bIns="9144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200" dirty="0" smtClean="0">
                <a:solidFill>
                  <a:srgbClr val="537177"/>
                </a:solidFill>
                <a:latin typeface="Arial Narrow" pitchFamily="34" charset="0"/>
              </a:rPr>
              <a:t>50%</a:t>
            </a:r>
          </a:p>
          <a:p>
            <a:pPr algn="ctr"/>
            <a:r>
              <a:rPr lang="en-US" sz="1200" dirty="0" smtClean="0">
                <a:solidFill>
                  <a:srgbClr val="537177"/>
                </a:solidFill>
                <a:latin typeface="Arial Narrow" pitchFamily="34" charset="0"/>
              </a:rPr>
              <a:t>Index: 516</a:t>
            </a:r>
          </a:p>
        </p:txBody>
      </p:sp>
      <p:sp>
        <p:nvSpPr>
          <p:cNvPr id="10" name="Oval Callout 9"/>
          <p:cNvSpPr/>
          <p:nvPr/>
        </p:nvSpPr>
        <p:spPr>
          <a:xfrm>
            <a:off x="5391852" y="1260245"/>
            <a:ext cx="1355472" cy="779026"/>
          </a:xfrm>
          <a:prstGeom prst="wedgeEllipseCallout">
            <a:avLst>
              <a:gd name="adj1" fmla="val -58697"/>
              <a:gd name="adj2" fmla="val 45465"/>
            </a:avLst>
          </a:prstGeom>
          <a:gradFill>
            <a:gsLst>
              <a:gs pos="100000">
                <a:schemeClr val="accent6">
                  <a:lumMod val="20000"/>
                  <a:lumOff val="80000"/>
                </a:schemeClr>
              </a:gs>
              <a:gs pos="0">
                <a:schemeClr val="accent5">
                  <a:lumMod val="60000"/>
                  <a:lumOff val="40000"/>
                </a:schemeClr>
              </a:gs>
            </a:gsLst>
            <a:lin ang="5400000" scaled="0"/>
          </a:gradFill>
          <a:ln w="9525">
            <a:noFill/>
            <a:miter lim="800000"/>
          </a:ln>
          <a:effectLst>
            <a:outerShdw dist="114300" dir="8100000" algn="tr" rotWithShape="0">
              <a:schemeClr val="accent6">
                <a:lumMod val="50000"/>
                <a:alpha val="5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91440" rIns="182880" bIns="9144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200" dirty="0" smtClean="0">
                <a:solidFill>
                  <a:srgbClr val="537177"/>
                </a:solidFill>
                <a:latin typeface="Arial Narrow" pitchFamily="34" charset="0"/>
              </a:rPr>
              <a:t>60%</a:t>
            </a:r>
          </a:p>
          <a:p>
            <a:pPr algn="ctr"/>
            <a:r>
              <a:rPr lang="en-US" sz="1200" dirty="0" smtClean="0">
                <a:solidFill>
                  <a:srgbClr val="537177"/>
                </a:solidFill>
                <a:latin typeface="Arial Narrow" pitchFamily="34" charset="0"/>
              </a:rPr>
              <a:t>Index: 409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0012" y="1240359"/>
            <a:ext cx="1755776" cy="110045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2370177"/>
            <a:ext cx="1404156" cy="140415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4012" y="2388157"/>
            <a:ext cx="2052284" cy="137817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002975"/>
            <a:ext cx="1705732" cy="113508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2260" y="4058700"/>
            <a:ext cx="1593528" cy="119360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057" y="5358281"/>
            <a:ext cx="1723256" cy="132609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6076" y="5295943"/>
            <a:ext cx="2180124" cy="1450773"/>
          </a:xfrm>
          <a:prstGeom prst="rect">
            <a:avLst/>
          </a:prstGeom>
        </p:spPr>
      </p:pic>
      <p:sp>
        <p:nvSpPr>
          <p:cNvPr id="19" name="Oval Callout 18"/>
          <p:cNvSpPr/>
          <p:nvPr/>
        </p:nvSpPr>
        <p:spPr>
          <a:xfrm>
            <a:off x="7552092" y="2687732"/>
            <a:ext cx="1355472" cy="779026"/>
          </a:xfrm>
          <a:prstGeom prst="wedgeEllipseCallout">
            <a:avLst>
              <a:gd name="adj1" fmla="val -44032"/>
              <a:gd name="adj2" fmla="val -89264"/>
            </a:avLst>
          </a:prstGeom>
          <a:gradFill>
            <a:gsLst>
              <a:gs pos="100000">
                <a:schemeClr val="accent6">
                  <a:lumMod val="20000"/>
                  <a:lumOff val="80000"/>
                </a:schemeClr>
              </a:gs>
              <a:gs pos="0">
                <a:schemeClr val="accent5">
                  <a:lumMod val="60000"/>
                  <a:lumOff val="40000"/>
                </a:schemeClr>
              </a:gs>
            </a:gsLst>
            <a:lin ang="5400000" scaled="0"/>
          </a:gradFill>
          <a:ln w="9525">
            <a:noFill/>
            <a:miter lim="800000"/>
          </a:ln>
          <a:effectLst>
            <a:outerShdw dist="114300" dir="8100000" algn="tr" rotWithShape="0">
              <a:schemeClr val="accent6">
                <a:lumMod val="50000"/>
                <a:alpha val="5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91440" rIns="182880" bIns="9144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200" dirty="0" smtClean="0">
                <a:solidFill>
                  <a:srgbClr val="537177"/>
                </a:solidFill>
                <a:latin typeface="Arial Narrow" pitchFamily="34" charset="0"/>
              </a:rPr>
              <a:t>52%</a:t>
            </a:r>
          </a:p>
          <a:p>
            <a:pPr algn="ctr"/>
            <a:r>
              <a:rPr lang="en-US" sz="1200" dirty="0" smtClean="0">
                <a:solidFill>
                  <a:srgbClr val="537177"/>
                </a:solidFill>
                <a:latin typeface="Arial Narrow" pitchFamily="34" charset="0"/>
              </a:rPr>
              <a:t>Index: 279</a:t>
            </a:r>
          </a:p>
        </p:txBody>
      </p:sp>
      <p:sp>
        <p:nvSpPr>
          <p:cNvPr id="20" name="Oval Callout 19"/>
          <p:cNvSpPr/>
          <p:nvPr/>
        </p:nvSpPr>
        <p:spPr>
          <a:xfrm>
            <a:off x="688009" y="2564904"/>
            <a:ext cx="1355472" cy="779026"/>
          </a:xfrm>
          <a:prstGeom prst="wedgeEllipseCallout">
            <a:avLst>
              <a:gd name="adj1" fmla="val 62144"/>
              <a:gd name="adj2" fmla="val 55672"/>
            </a:avLst>
          </a:prstGeom>
          <a:gradFill>
            <a:gsLst>
              <a:gs pos="100000">
                <a:schemeClr val="accent6">
                  <a:lumMod val="20000"/>
                  <a:lumOff val="80000"/>
                </a:schemeClr>
              </a:gs>
              <a:gs pos="0">
                <a:schemeClr val="accent5">
                  <a:lumMod val="60000"/>
                  <a:lumOff val="40000"/>
                </a:schemeClr>
              </a:gs>
            </a:gsLst>
            <a:lin ang="5400000" scaled="0"/>
          </a:gradFill>
          <a:ln w="9525">
            <a:noFill/>
            <a:miter lim="800000"/>
          </a:ln>
          <a:effectLst>
            <a:outerShdw dist="114300" dir="8100000" algn="tr" rotWithShape="0">
              <a:schemeClr val="accent6">
                <a:lumMod val="50000"/>
                <a:alpha val="5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91440" rIns="182880" bIns="9144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200" dirty="0" smtClean="0">
                <a:solidFill>
                  <a:srgbClr val="537177"/>
                </a:solidFill>
                <a:latin typeface="Arial Narrow" pitchFamily="34" charset="0"/>
              </a:rPr>
              <a:t>31%</a:t>
            </a:r>
          </a:p>
          <a:p>
            <a:pPr algn="ctr"/>
            <a:r>
              <a:rPr lang="en-US" sz="1200" dirty="0" smtClean="0">
                <a:solidFill>
                  <a:srgbClr val="537177"/>
                </a:solidFill>
                <a:latin typeface="Arial Narrow" pitchFamily="34" charset="0"/>
              </a:rPr>
              <a:t>Index: 328</a:t>
            </a:r>
          </a:p>
        </p:txBody>
      </p:sp>
      <p:sp>
        <p:nvSpPr>
          <p:cNvPr id="21" name="Oval Callout 20"/>
          <p:cNvSpPr/>
          <p:nvPr/>
        </p:nvSpPr>
        <p:spPr>
          <a:xfrm>
            <a:off x="3712344" y="2583858"/>
            <a:ext cx="1355472" cy="779026"/>
          </a:xfrm>
          <a:prstGeom prst="wedgeEllipseCallout">
            <a:avLst>
              <a:gd name="adj1" fmla="val 62144"/>
              <a:gd name="adj2" fmla="val 55672"/>
            </a:avLst>
          </a:prstGeom>
          <a:gradFill>
            <a:gsLst>
              <a:gs pos="100000">
                <a:schemeClr val="accent6">
                  <a:lumMod val="20000"/>
                  <a:lumOff val="80000"/>
                </a:schemeClr>
              </a:gs>
              <a:gs pos="0">
                <a:schemeClr val="accent5">
                  <a:lumMod val="60000"/>
                  <a:lumOff val="40000"/>
                </a:schemeClr>
              </a:gs>
            </a:gsLst>
            <a:lin ang="5400000" scaled="0"/>
          </a:gradFill>
          <a:ln w="9525">
            <a:noFill/>
            <a:miter lim="800000"/>
          </a:ln>
          <a:effectLst>
            <a:outerShdw dist="114300" dir="8100000" algn="tr" rotWithShape="0">
              <a:schemeClr val="accent6">
                <a:lumMod val="50000"/>
                <a:alpha val="5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91440" rIns="182880" bIns="9144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200" dirty="0" smtClean="0">
                <a:solidFill>
                  <a:srgbClr val="537177"/>
                </a:solidFill>
                <a:latin typeface="Arial Narrow" pitchFamily="34" charset="0"/>
              </a:rPr>
              <a:t>80%</a:t>
            </a:r>
          </a:p>
          <a:p>
            <a:pPr algn="ctr"/>
            <a:r>
              <a:rPr lang="en-US" sz="1200" dirty="0" smtClean="0">
                <a:solidFill>
                  <a:srgbClr val="537177"/>
                </a:solidFill>
                <a:latin typeface="Arial Narrow" pitchFamily="34" charset="0"/>
              </a:rPr>
              <a:t>Index: 171</a:t>
            </a:r>
          </a:p>
        </p:txBody>
      </p:sp>
      <p:sp>
        <p:nvSpPr>
          <p:cNvPr id="23" name="Oval Callout 22"/>
          <p:cNvSpPr/>
          <p:nvPr/>
        </p:nvSpPr>
        <p:spPr>
          <a:xfrm>
            <a:off x="2053373" y="4038280"/>
            <a:ext cx="1355472" cy="779026"/>
          </a:xfrm>
          <a:prstGeom prst="wedgeEllipseCallout">
            <a:avLst>
              <a:gd name="adj1" fmla="val -71016"/>
              <a:gd name="adj2" fmla="val 36279"/>
            </a:avLst>
          </a:prstGeom>
          <a:gradFill>
            <a:gsLst>
              <a:gs pos="100000">
                <a:schemeClr val="accent6">
                  <a:lumMod val="20000"/>
                  <a:lumOff val="80000"/>
                </a:schemeClr>
              </a:gs>
              <a:gs pos="0">
                <a:schemeClr val="accent5">
                  <a:lumMod val="60000"/>
                  <a:lumOff val="40000"/>
                </a:schemeClr>
              </a:gs>
            </a:gsLst>
            <a:lin ang="5400000" scaled="0"/>
          </a:gradFill>
          <a:ln w="9525">
            <a:noFill/>
            <a:miter lim="800000"/>
          </a:ln>
          <a:effectLst>
            <a:outerShdw dist="114300" dir="8100000" algn="tr" rotWithShape="0">
              <a:schemeClr val="accent6">
                <a:lumMod val="50000"/>
                <a:alpha val="5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91440" rIns="182880" bIns="9144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200" dirty="0" smtClean="0">
                <a:solidFill>
                  <a:srgbClr val="537177"/>
                </a:solidFill>
                <a:latin typeface="Arial Narrow" pitchFamily="34" charset="0"/>
              </a:rPr>
              <a:t>39%</a:t>
            </a:r>
          </a:p>
          <a:p>
            <a:pPr algn="ctr"/>
            <a:r>
              <a:rPr lang="en-US" sz="1200" dirty="0" smtClean="0">
                <a:solidFill>
                  <a:srgbClr val="537177"/>
                </a:solidFill>
                <a:latin typeface="Arial Narrow" pitchFamily="34" charset="0"/>
              </a:rPr>
              <a:t>Index: 224</a:t>
            </a:r>
          </a:p>
        </p:txBody>
      </p:sp>
      <p:sp>
        <p:nvSpPr>
          <p:cNvPr id="24" name="Oval Callout 23"/>
          <p:cNvSpPr/>
          <p:nvPr/>
        </p:nvSpPr>
        <p:spPr>
          <a:xfrm>
            <a:off x="7681024" y="5494290"/>
            <a:ext cx="1355472" cy="779026"/>
          </a:xfrm>
          <a:prstGeom prst="wedgeEllipseCallout">
            <a:avLst>
              <a:gd name="adj1" fmla="val -43446"/>
              <a:gd name="adj2" fmla="val -70892"/>
            </a:avLst>
          </a:prstGeom>
          <a:gradFill>
            <a:gsLst>
              <a:gs pos="100000">
                <a:schemeClr val="accent6">
                  <a:lumMod val="20000"/>
                  <a:lumOff val="80000"/>
                </a:schemeClr>
              </a:gs>
              <a:gs pos="0">
                <a:schemeClr val="accent5">
                  <a:lumMod val="60000"/>
                  <a:lumOff val="40000"/>
                </a:schemeClr>
              </a:gs>
            </a:gsLst>
            <a:lin ang="5400000" scaled="0"/>
          </a:gradFill>
          <a:ln w="9525">
            <a:noFill/>
            <a:miter lim="800000"/>
          </a:ln>
          <a:effectLst>
            <a:outerShdw dist="114300" dir="8100000" algn="tr" rotWithShape="0">
              <a:schemeClr val="accent6">
                <a:lumMod val="50000"/>
                <a:alpha val="5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91440" rIns="182880" bIns="9144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200" dirty="0">
                <a:solidFill>
                  <a:srgbClr val="537177"/>
                </a:solidFill>
                <a:latin typeface="Arial Narrow" pitchFamily="34" charset="0"/>
              </a:rPr>
              <a:t>4</a:t>
            </a:r>
            <a:r>
              <a:rPr lang="en-US" sz="1200" dirty="0" smtClean="0">
                <a:solidFill>
                  <a:srgbClr val="537177"/>
                </a:solidFill>
                <a:latin typeface="Arial Narrow" pitchFamily="34" charset="0"/>
              </a:rPr>
              <a:t>9%</a:t>
            </a:r>
          </a:p>
          <a:p>
            <a:pPr algn="ctr"/>
            <a:r>
              <a:rPr lang="en-US" sz="1200" dirty="0" smtClean="0">
                <a:solidFill>
                  <a:srgbClr val="537177"/>
                </a:solidFill>
                <a:latin typeface="Arial Narrow" pitchFamily="34" charset="0"/>
              </a:rPr>
              <a:t>Index: 180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3212" y="3924437"/>
            <a:ext cx="1872208" cy="1284984"/>
          </a:xfrm>
          <a:prstGeom prst="rect">
            <a:avLst/>
          </a:prstGeom>
        </p:spPr>
      </p:pic>
      <p:sp>
        <p:nvSpPr>
          <p:cNvPr id="26" name="Oval Callout 25"/>
          <p:cNvSpPr/>
          <p:nvPr/>
        </p:nvSpPr>
        <p:spPr>
          <a:xfrm>
            <a:off x="5548548" y="4058700"/>
            <a:ext cx="1355472" cy="779026"/>
          </a:xfrm>
          <a:prstGeom prst="wedgeEllipseCallout">
            <a:avLst>
              <a:gd name="adj1" fmla="val -71016"/>
              <a:gd name="adj2" fmla="val 36279"/>
            </a:avLst>
          </a:prstGeom>
          <a:gradFill>
            <a:gsLst>
              <a:gs pos="100000">
                <a:schemeClr val="accent6">
                  <a:lumMod val="20000"/>
                  <a:lumOff val="80000"/>
                </a:schemeClr>
              </a:gs>
              <a:gs pos="0">
                <a:schemeClr val="accent5">
                  <a:lumMod val="60000"/>
                  <a:lumOff val="40000"/>
                </a:schemeClr>
              </a:gs>
            </a:gsLst>
            <a:lin ang="5400000" scaled="0"/>
          </a:gradFill>
          <a:ln w="9525">
            <a:noFill/>
            <a:miter lim="800000"/>
          </a:ln>
          <a:effectLst>
            <a:outerShdw dist="114300" dir="8100000" algn="tr" rotWithShape="0">
              <a:schemeClr val="accent6">
                <a:lumMod val="50000"/>
                <a:alpha val="5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91440" rIns="182880" bIns="9144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200" dirty="0" smtClean="0">
                <a:solidFill>
                  <a:srgbClr val="FF0000"/>
                </a:solidFill>
                <a:latin typeface="Arial Narrow" pitchFamily="34" charset="0"/>
              </a:rPr>
              <a:t>54%</a:t>
            </a:r>
          </a:p>
          <a:p>
            <a:pPr algn="ctr"/>
            <a:r>
              <a:rPr lang="en-US" sz="1200" dirty="0" smtClean="0">
                <a:solidFill>
                  <a:srgbClr val="FF0000"/>
                </a:solidFill>
                <a:latin typeface="Arial Narrow" pitchFamily="34" charset="0"/>
              </a:rPr>
              <a:t>Index: 187</a:t>
            </a:r>
          </a:p>
        </p:txBody>
      </p:sp>
      <p:sp>
        <p:nvSpPr>
          <p:cNvPr id="27" name="Oval Callout 26"/>
          <p:cNvSpPr/>
          <p:nvPr/>
        </p:nvSpPr>
        <p:spPr>
          <a:xfrm>
            <a:off x="371129" y="5494290"/>
            <a:ext cx="1355472" cy="779026"/>
          </a:xfrm>
          <a:prstGeom prst="wedgeEllipseCallout">
            <a:avLst>
              <a:gd name="adj1" fmla="val 62144"/>
              <a:gd name="adj2" fmla="val 55672"/>
            </a:avLst>
          </a:prstGeom>
          <a:gradFill>
            <a:gsLst>
              <a:gs pos="100000">
                <a:schemeClr val="accent6">
                  <a:lumMod val="20000"/>
                  <a:lumOff val="80000"/>
                </a:schemeClr>
              </a:gs>
              <a:gs pos="0">
                <a:schemeClr val="accent5">
                  <a:lumMod val="60000"/>
                  <a:lumOff val="40000"/>
                </a:schemeClr>
              </a:gs>
            </a:gsLst>
            <a:lin ang="5400000" scaled="0"/>
          </a:gradFill>
          <a:ln w="9525">
            <a:noFill/>
            <a:miter lim="800000"/>
          </a:ln>
          <a:effectLst>
            <a:outerShdw dist="114300" dir="8100000" algn="tr" rotWithShape="0">
              <a:schemeClr val="accent6">
                <a:lumMod val="50000"/>
                <a:alpha val="5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91440" rIns="182880" bIns="9144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200" dirty="0" smtClean="0">
                <a:solidFill>
                  <a:srgbClr val="537177"/>
                </a:solidFill>
                <a:latin typeface="Arial Narrow" pitchFamily="34" charset="0"/>
              </a:rPr>
              <a:t>45%</a:t>
            </a:r>
          </a:p>
          <a:p>
            <a:pPr algn="ctr"/>
            <a:r>
              <a:rPr lang="en-US" sz="1200" dirty="0" smtClean="0">
                <a:solidFill>
                  <a:srgbClr val="537177"/>
                </a:solidFill>
                <a:latin typeface="Arial Narrow" pitchFamily="34" charset="0"/>
              </a:rPr>
              <a:t>Index: 187</a:t>
            </a:r>
          </a:p>
        </p:txBody>
      </p:sp>
      <p:sp>
        <p:nvSpPr>
          <p:cNvPr id="28" name="Oval Callout 27"/>
          <p:cNvSpPr/>
          <p:nvPr/>
        </p:nvSpPr>
        <p:spPr>
          <a:xfrm>
            <a:off x="3784352" y="5484756"/>
            <a:ext cx="1355472" cy="779026"/>
          </a:xfrm>
          <a:prstGeom prst="wedgeEllipseCallout">
            <a:avLst>
              <a:gd name="adj1" fmla="val 62144"/>
              <a:gd name="adj2" fmla="val 55672"/>
            </a:avLst>
          </a:prstGeom>
          <a:gradFill>
            <a:gsLst>
              <a:gs pos="100000">
                <a:schemeClr val="accent6">
                  <a:lumMod val="20000"/>
                  <a:lumOff val="80000"/>
                </a:schemeClr>
              </a:gs>
              <a:gs pos="0">
                <a:schemeClr val="accent5">
                  <a:lumMod val="60000"/>
                  <a:lumOff val="40000"/>
                </a:schemeClr>
              </a:gs>
            </a:gsLst>
            <a:lin ang="5400000" scaled="0"/>
          </a:gradFill>
          <a:ln w="9525">
            <a:noFill/>
            <a:miter lim="800000"/>
          </a:ln>
          <a:effectLst>
            <a:outerShdw dist="114300" dir="8100000" algn="tr" rotWithShape="0">
              <a:schemeClr val="accent6">
                <a:lumMod val="50000"/>
                <a:alpha val="5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91440" rIns="182880" bIns="9144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200" dirty="0" smtClean="0">
                <a:solidFill>
                  <a:srgbClr val="FF0000"/>
                </a:solidFill>
                <a:latin typeface="Arial Narrow" pitchFamily="34" charset="0"/>
              </a:rPr>
              <a:t>56%</a:t>
            </a:r>
          </a:p>
          <a:p>
            <a:pPr algn="ctr"/>
            <a:r>
              <a:rPr lang="en-US" sz="1200" dirty="0" smtClean="0">
                <a:solidFill>
                  <a:srgbClr val="FF0000"/>
                </a:solidFill>
                <a:latin typeface="Arial Narrow" pitchFamily="34" charset="0"/>
              </a:rPr>
              <a:t>Index: 165</a:t>
            </a:r>
          </a:p>
        </p:txBody>
      </p:sp>
      <p:pic>
        <p:nvPicPr>
          <p:cNvPr id="29" name="Picture 8" descr="TGI logo Blc.jpg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79644" y="6453336"/>
            <a:ext cx="485024" cy="281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28234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9" grpId="0" animBg="1"/>
      <p:bldP spid="20" grpId="0" animBg="1"/>
      <p:bldP spid="21" grpId="0" animBg="1"/>
      <p:bldP spid="23" grpId="0" animBg="1"/>
      <p:bldP spid="24" grpId="0" animBg="1"/>
      <p:bldP spid="26" grpId="0" animBg="1"/>
      <p:bldP spid="27" grpId="0" animBg="1"/>
      <p:bldP spid="2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43365" y="14526"/>
            <a:ext cx="8438685" cy="861774"/>
          </a:xfrm>
        </p:spPr>
        <p:txBody>
          <a:bodyPr/>
          <a:lstStyle/>
          <a:p>
            <a:r>
              <a:rPr lang="en-US" dirty="0" err="1" smtClean="0"/>
              <a:t>Budapesti</a:t>
            </a:r>
            <a:r>
              <a:rPr lang="en-US" dirty="0" smtClean="0"/>
              <a:t>/pest </a:t>
            </a:r>
            <a:r>
              <a:rPr lang="en-US" dirty="0" err="1"/>
              <a:t>megyei</a:t>
            </a:r>
            <a:r>
              <a:rPr lang="en-US" dirty="0"/>
              <a:t> </a:t>
            </a:r>
            <a:r>
              <a:rPr lang="en-US" dirty="0" err="1"/>
              <a:t>p</a:t>
            </a:r>
            <a:r>
              <a:rPr lang="en-US" dirty="0" err="1" smtClean="0"/>
              <a:t>ályakezdők</a:t>
            </a:r>
            <a:r>
              <a:rPr lang="en-US" dirty="0" smtClean="0"/>
              <a:t> vs. </a:t>
            </a:r>
            <a:r>
              <a:rPr lang="en-US" dirty="0" err="1" smtClean="0"/>
              <a:t>magyar</a:t>
            </a:r>
            <a:r>
              <a:rPr lang="en-US" dirty="0" smtClean="0"/>
              <a:t> </a:t>
            </a:r>
            <a:r>
              <a:rPr lang="en-US" dirty="0" err="1" smtClean="0"/>
              <a:t>lakosság</a:t>
            </a:r>
            <a:r>
              <a:rPr lang="en-US" dirty="0" smtClean="0"/>
              <a:t> – top 10 </a:t>
            </a:r>
            <a:r>
              <a:rPr lang="en-US" dirty="0" err="1" smtClean="0"/>
              <a:t>eltérés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7"/>
          </p:nvPr>
        </p:nvSpPr>
        <p:spPr>
          <a:xfrm>
            <a:off x="0" y="6453336"/>
            <a:ext cx="474480" cy="397588"/>
          </a:xfrm>
        </p:spPr>
        <p:txBody>
          <a:bodyPr/>
          <a:lstStyle/>
          <a:p>
            <a:fld id="{19AB4E72-7858-48F1-A40D-12FF09E4BFB8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108" y="1245781"/>
            <a:ext cx="2014541" cy="112439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4694" y="1242342"/>
            <a:ext cx="1599983" cy="1070534"/>
          </a:xfrm>
          <a:prstGeom prst="rect">
            <a:avLst/>
          </a:prstGeom>
        </p:spPr>
      </p:pic>
      <p:sp>
        <p:nvSpPr>
          <p:cNvPr id="9" name="Oval Callout 8"/>
          <p:cNvSpPr/>
          <p:nvPr/>
        </p:nvSpPr>
        <p:spPr>
          <a:xfrm>
            <a:off x="2375756" y="1245782"/>
            <a:ext cx="1355472" cy="779026"/>
          </a:xfrm>
          <a:prstGeom prst="wedgeEllipseCallout">
            <a:avLst>
              <a:gd name="adj1" fmla="val -71016"/>
              <a:gd name="adj2" fmla="val 36279"/>
            </a:avLst>
          </a:prstGeom>
          <a:gradFill>
            <a:gsLst>
              <a:gs pos="100000">
                <a:schemeClr val="accent6">
                  <a:lumMod val="20000"/>
                  <a:lumOff val="80000"/>
                </a:schemeClr>
              </a:gs>
              <a:gs pos="0">
                <a:schemeClr val="accent5">
                  <a:lumMod val="60000"/>
                  <a:lumOff val="40000"/>
                </a:schemeClr>
              </a:gs>
            </a:gsLst>
            <a:lin ang="5400000" scaled="0"/>
          </a:gradFill>
          <a:ln w="9525">
            <a:noFill/>
            <a:miter lim="800000"/>
          </a:ln>
          <a:effectLst>
            <a:outerShdw dist="114300" dir="8100000" algn="tr" rotWithShape="0">
              <a:schemeClr val="accent6">
                <a:lumMod val="50000"/>
                <a:alpha val="5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91440" rIns="182880" bIns="9144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200" dirty="0" smtClean="0">
                <a:solidFill>
                  <a:srgbClr val="537177"/>
                </a:solidFill>
                <a:latin typeface="Arial Narrow" pitchFamily="34" charset="0"/>
              </a:rPr>
              <a:t>59%</a:t>
            </a:r>
          </a:p>
          <a:p>
            <a:pPr algn="ctr"/>
            <a:r>
              <a:rPr lang="en-US" sz="1200" dirty="0" smtClean="0">
                <a:solidFill>
                  <a:srgbClr val="537177"/>
                </a:solidFill>
                <a:latin typeface="Arial Narrow" pitchFamily="34" charset="0"/>
              </a:rPr>
              <a:t>Index: 607</a:t>
            </a:r>
          </a:p>
        </p:txBody>
      </p:sp>
      <p:sp>
        <p:nvSpPr>
          <p:cNvPr id="10" name="Oval Callout 9"/>
          <p:cNvSpPr/>
          <p:nvPr/>
        </p:nvSpPr>
        <p:spPr>
          <a:xfrm>
            <a:off x="5364088" y="1260245"/>
            <a:ext cx="1355472" cy="779026"/>
          </a:xfrm>
          <a:prstGeom prst="wedgeEllipseCallout">
            <a:avLst>
              <a:gd name="adj1" fmla="val -58697"/>
              <a:gd name="adj2" fmla="val 45465"/>
            </a:avLst>
          </a:prstGeom>
          <a:gradFill>
            <a:gsLst>
              <a:gs pos="100000">
                <a:schemeClr val="accent6">
                  <a:lumMod val="20000"/>
                  <a:lumOff val="80000"/>
                </a:schemeClr>
              </a:gs>
              <a:gs pos="0">
                <a:schemeClr val="accent5">
                  <a:lumMod val="60000"/>
                  <a:lumOff val="40000"/>
                </a:schemeClr>
              </a:gs>
            </a:gsLst>
            <a:lin ang="5400000" scaled="0"/>
          </a:gradFill>
          <a:ln w="9525">
            <a:noFill/>
            <a:miter lim="800000"/>
          </a:ln>
          <a:effectLst>
            <a:outerShdw dist="114300" dir="8100000" algn="tr" rotWithShape="0">
              <a:schemeClr val="accent6">
                <a:lumMod val="50000"/>
                <a:alpha val="5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91440" rIns="182880" bIns="9144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200" dirty="0" smtClean="0">
                <a:solidFill>
                  <a:srgbClr val="537177"/>
                </a:solidFill>
                <a:latin typeface="Arial Narrow" pitchFamily="34" charset="0"/>
              </a:rPr>
              <a:t>58%</a:t>
            </a:r>
          </a:p>
          <a:p>
            <a:pPr algn="ctr"/>
            <a:r>
              <a:rPr lang="en-US" sz="1200" dirty="0" smtClean="0">
                <a:solidFill>
                  <a:srgbClr val="537177"/>
                </a:solidFill>
                <a:latin typeface="Arial Narrow" pitchFamily="34" charset="0"/>
              </a:rPr>
              <a:t>Index: 394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8613" y="1240359"/>
            <a:ext cx="1755776" cy="110045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2729" y="2375167"/>
            <a:ext cx="1404156" cy="140415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958" y="3861048"/>
            <a:ext cx="2052284" cy="137817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4517" y="4002974"/>
            <a:ext cx="1705732" cy="113508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3098" y="5445224"/>
            <a:ext cx="1593528" cy="119360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0928" y="5378978"/>
            <a:ext cx="1723256" cy="1326099"/>
          </a:xfrm>
          <a:prstGeom prst="rect">
            <a:avLst/>
          </a:prstGeom>
        </p:spPr>
      </p:pic>
      <p:sp>
        <p:nvSpPr>
          <p:cNvPr id="19" name="Oval Callout 18"/>
          <p:cNvSpPr/>
          <p:nvPr/>
        </p:nvSpPr>
        <p:spPr>
          <a:xfrm>
            <a:off x="7524328" y="2636912"/>
            <a:ext cx="1355472" cy="779026"/>
          </a:xfrm>
          <a:prstGeom prst="wedgeEllipseCallout">
            <a:avLst>
              <a:gd name="adj1" fmla="val -44032"/>
              <a:gd name="adj2" fmla="val -89264"/>
            </a:avLst>
          </a:prstGeom>
          <a:gradFill>
            <a:gsLst>
              <a:gs pos="100000">
                <a:schemeClr val="accent6">
                  <a:lumMod val="20000"/>
                  <a:lumOff val="80000"/>
                </a:schemeClr>
              </a:gs>
              <a:gs pos="0">
                <a:schemeClr val="accent5">
                  <a:lumMod val="60000"/>
                  <a:lumOff val="40000"/>
                </a:schemeClr>
              </a:gs>
            </a:gsLst>
            <a:lin ang="5400000" scaled="0"/>
          </a:gradFill>
          <a:ln w="9525">
            <a:noFill/>
            <a:miter lim="800000"/>
          </a:ln>
          <a:effectLst>
            <a:outerShdw dist="114300" dir="8100000" algn="tr" rotWithShape="0">
              <a:schemeClr val="accent6">
                <a:lumMod val="50000"/>
                <a:alpha val="5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91440" rIns="182880" bIns="9144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200" dirty="0" smtClean="0">
                <a:solidFill>
                  <a:srgbClr val="537177"/>
                </a:solidFill>
                <a:latin typeface="Arial Narrow" pitchFamily="34" charset="0"/>
              </a:rPr>
              <a:t>54%</a:t>
            </a:r>
          </a:p>
          <a:p>
            <a:pPr algn="ctr"/>
            <a:r>
              <a:rPr lang="en-US" sz="1200" dirty="0" smtClean="0">
                <a:solidFill>
                  <a:srgbClr val="537177"/>
                </a:solidFill>
                <a:latin typeface="Arial Narrow" pitchFamily="34" charset="0"/>
              </a:rPr>
              <a:t>Index: 288</a:t>
            </a:r>
          </a:p>
        </p:txBody>
      </p:sp>
      <p:sp>
        <p:nvSpPr>
          <p:cNvPr id="20" name="Oval Callout 19"/>
          <p:cNvSpPr/>
          <p:nvPr/>
        </p:nvSpPr>
        <p:spPr>
          <a:xfrm>
            <a:off x="4188637" y="2569894"/>
            <a:ext cx="1355472" cy="779026"/>
          </a:xfrm>
          <a:prstGeom prst="wedgeEllipseCallout">
            <a:avLst>
              <a:gd name="adj1" fmla="val 62144"/>
              <a:gd name="adj2" fmla="val 55672"/>
            </a:avLst>
          </a:prstGeom>
          <a:gradFill>
            <a:gsLst>
              <a:gs pos="100000">
                <a:schemeClr val="accent6">
                  <a:lumMod val="20000"/>
                  <a:lumOff val="80000"/>
                </a:schemeClr>
              </a:gs>
              <a:gs pos="0">
                <a:schemeClr val="accent5">
                  <a:lumMod val="60000"/>
                  <a:lumOff val="40000"/>
                </a:schemeClr>
              </a:gs>
            </a:gsLst>
            <a:lin ang="5400000" scaled="0"/>
          </a:gradFill>
          <a:ln w="9525">
            <a:noFill/>
            <a:miter lim="800000"/>
          </a:ln>
          <a:effectLst>
            <a:outerShdw dist="114300" dir="8100000" algn="tr" rotWithShape="0">
              <a:schemeClr val="accent6">
                <a:lumMod val="50000"/>
                <a:alpha val="5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91440" rIns="182880" bIns="9144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200" dirty="0" smtClean="0">
                <a:solidFill>
                  <a:srgbClr val="537177"/>
                </a:solidFill>
                <a:latin typeface="Arial Narrow" pitchFamily="34" charset="0"/>
              </a:rPr>
              <a:t>32%</a:t>
            </a:r>
          </a:p>
          <a:p>
            <a:pPr algn="ctr"/>
            <a:r>
              <a:rPr lang="en-US" sz="1200" dirty="0" smtClean="0">
                <a:solidFill>
                  <a:srgbClr val="537177"/>
                </a:solidFill>
                <a:latin typeface="Arial Narrow" pitchFamily="34" charset="0"/>
              </a:rPr>
              <a:t>Index: 243</a:t>
            </a:r>
          </a:p>
        </p:txBody>
      </p:sp>
      <p:sp>
        <p:nvSpPr>
          <p:cNvPr id="21" name="Oval Callout 20"/>
          <p:cNvSpPr/>
          <p:nvPr/>
        </p:nvSpPr>
        <p:spPr>
          <a:xfrm>
            <a:off x="2208416" y="4020297"/>
            <a:ext cx="1355472" cy="779026"/>
          </a:xfrm>
          <a:prstGeom prst="wedgeEllipseCallout">
            <a:avLst>
              <a:gd name="adj1" fmla="val -49311"/>
              <a:gd name="adj2" fmla="val 72003"/>
            </a:avLst>
          </a:prstGeom>
          <a:gradFill>
            <a:gsLst>
              <a:gs pos="100000">
                <a:schemeClr val="accent6">
                  <a:lumMod val="20000"/>
                  <a:lumOff val="80000"/>
                </a:schemeClr>
              </a:gs>
              <a:gs pos="0">
                <a:schemeClr val="accent5">
                  <a:lumMod val="60000"/>
                  <a:lumOff val="40000"/>
                </a:schemeClr>
              </a:gs>
            </a:gsLst>
            <a:lin ang="5400000" scaled="0"/>
          </a:gradFill>
          <a:ln w="9525">
            <a:noFill/>
            <a:miter lim="800000"/>
          </a:ln>
          <a:effectLst>
            <a:outerShdw dist="114300" dir="8100000" algn="tr" rotWithShape="0">
              <a:schemeClr val="accent6">
                <a:lumMod val="50000"/>
                <a:alpha val="5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91440" rIns="182880" bIns="9144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200" dirty="0" smtClean="0">
                <a:solidFill>
                  <a:srgbClr val="537177"/>
                </a:solidFill>
                <a:latin typeface="Arial Narrow" pitchFamily="34" charset="0"/>
              </a:rPr>
              <a:t>79%</a:t>
            </a:r>
          </a:p>
          <a:p>
            <a:pPr algn="ctr"/>
            <a:r>
              <a:rPr lang="en-US" sz="1200" dirty="0" smtClean="0">
                <a:solidFill>
                  <a:srgbClr val="537177"/>
                </a:solidFill>
                <a:latin typeface="Arial Narrow" pitchFamily="34" charset="0"/>
              </a:rPr>
              <a:t>Index: 169</a:t>
            </a:r>
          </a:p>
        </p:txBody>
      </p:sp>
      <p:sp>
        <p:nvSpPr>
          <p:cNvPr id="23" name="Oval Callout 22"/>
          <p:cNvSpPr/>
          <p:nvPr/>
        </p:nvSpPr>
        <p:spPr>
          <a:xfrm>
            <a:off x="5844820" y="4038279"/>
            <a:ext cx="1355472" cy="779026"/>
          </a:xfrm>
          <a:prstGeom prst="wedgeEllipseCallout">
            <a:avLst>
              <a:gd name="adj1" fmla="val -71016"/>
              <a:gd name="adj2" fmla="val 36279"/>
            </a:avLst>
          </a:prstGeom>
          <a:gradFill>
            <a:gsLst>
              <a:gs pos="100000">
                <a:schemeClr val="accent6">
                  <a:lumMod val="20000"/>
                  <a:lumOff val="80000"/>
                </a:schemeClr>
              </a:gs>
              <a:gs pos="0">
                <a:schemeClr val="accent5">
                  <a:lumMod val="60000"/>
                  <a:lumOff val="40000"/>
                </a:schemeClr>
              </a:gs>
            </a:gsLst>
            <a:lin ang="5400000" scaled="0"/>
          </a:gradFill>
          <a:ln w="9525">
            <a:noFill/>
            <a:miter lim="800000"/>
          </a:ln>
          <a:effectLst>
            <a:outerShdw dist="114300" dir="8100000" algn="tr" rotWithShape="0">
              <a:schemeClr val="accent6">
                <a:lumMod val="50000"/>
                <a:alpha val="5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91440" rIns="182880" bIns="9144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200" dirty="0" smtClean="0">
                <a:solidFill>
                  <a:srgbClr val="537177"/>
                </a:solidFill>
                <a:latin typeface="Arial Narrow" pitchFamily="34" charset="0"/>
              </a:rPr>
              <a:t>36%</a:t>
            </a:r>
          </a:p>
          <a:p>
            <a:pPr algn="ctr"/>
            <a:r>
              <a:rPr lang="en-US" sz="1200" dirty="0" smtClean="0">
                <a:solidFill>
                  <a:srgbClr val="537177"/>
                </a:solidFill>
                <a:latin typeface="Arial Narrow" pitchFamily="34" charset="0"/>
              </a:rPr>
              <a:t>Index: 206</a:t>
            </a:r>
          </a:p>
        </p:txBody>
      </p:sp>
      <p:sp>
        <p:nvSpPr>
          <p:cNvPr id="26" name="Oval Callout 25"/>
          <p:cNvSpPr/>
          <p:nvPr/>
        </p:nvSpPr>
        <p:spPr>
          <a:xfrm>
            <a:off x="851622" y="5445224"/>
            <a:ext cx="1355472" cy="779026"/>
          </a:xfrm>
          <a:prstGeom prst="wedgeEllipseCallout">
            <a:avLst>
              <a:gd name="adj1" fmla="val 50998"/>
              <a:gd name="adj2" fmla="val 59754"/>
            </a:avLst>
          </a:prstGeom>
          <a:gradFill>
            <a:gsLst>
              <a:gs pos="100000">
                <a:schemeClr val="accent6">
                  <a:lumMod val="20000"/>
                  <a:lumOff val="80000"/>
                </a:schemeClr>
              </a:gs>
              <a:gs pos="0">
                <a:schemeClr val="accent5">
                  <a:lumMod val="60000"/>
                  <a:lumOff val="40000"/>
                </a:schemeClr>
              </a:gs>
            </a:gsLst>
            <a:lin ang="5400000" scaled="0"/>
          </a:gradFill>
          <a:ln w="9525">
            <a:noFill/>
            <a:miter lim="800000"/>
          </a:ln>
          <a:effectLst>
            <a:outerShdw dist="114300" dir="8100000" algn="tr" rotWithShape="0">
              <a:schemeClr val="accent6">
                <a:lumMod val="50000"/>
                <a:alpha val="5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91440" rIns="182880" bIns="9144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200" dirty="0" smtClean="0">
                <a:solidFill>
                  <a:srgbClr val="537177"/>
                </a:solidFill>
                <a:latin typeface="Arial Narrow" pitchFamily="34" charset="0"/>
              </a:rPr>
              <a:t>48%</a:t>
            </a:r>
          </a:p>
          <a:p>
            <a:pPr algn="ctr"/>
            <a:r>
              <a:rPr lang="en-US" sz="1200" dirty="0" smtClean="0">
                <a:solidFill>
                  <a:srgbClr val="537177"/>
                </a:solidFill>
                <a:latin typeface="Arial Narrow" pitchFamily="34" charset="0"/>
              </a:rPr>
              <a:t>Index: 177</a:t>
            </a:r>
          </a:p>
        </p:txBody>
      </p:sp>
      <p:sp>
        <p:nvSpPr>
          <p:cNvPr id="27" name="Oval Callout 26"/>
          <p:cNvSpPr/>
          <p:nvPr/>
        </p:nvSpPr>
        <p:spPr>
          <a:xfrm>
            <a:off x="4113236" y="5494290"/>
            <a:ext cx="1355472" cy="779026"/>
          </a:xfrm>
          <a:prstGeom prst="wedgeEllipseCallout">
            <a:avLst>
              <a:gd name="adj1" fmla="val 62144"/>
              <a:gd name="adj2" fmla="val 55672"/>
            </a:avLst>
          </a:prstGeom>
          <a:gradFill>
            <a:gsLst>
              <a:gs pos="100000">
                <a:schemeClr val="accent6">
                  <a:lumMod val="20000"/>
                  <a:lumOff val="80000"/>
                </a:schemeClr>
              </a:gs>
              <a:gs pos="0">
                <a:schemeClr val="accent5">
                  <a:lumMod val="60000"/>
                  <a:lumOff val="40000"/>
                </a:schemeClr>
              </a:gs>
            </a:gsLst>
            <a:lin ang="5400000" scaled="0"/>
          </a:gradFill>
          <a:ln w="9525">
            <a:noFill/>
            <a:miter lim="800000"/>
          </a:ln>
          <a:effectLst>
            <a:outerShdw dist="114300" dir="8100000" algn="tr" rotWithShape="0">
              <a:schemeClr val="accent6">
                <a:lumMod val="50000"/>
                <a:alpha val="5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91440" rIns="182880" bIns="9144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200" dirty="0" smtClean="0">
                <a:solidFill>
                  <a:srgbClr val="537177"/>
                </a:solidFill>
                <a:latin typeface="Arial Narrow" pitchFamily="34" charset="0"/>
              </a:rPr>
              <a:t>44%</a:t>
            </a:r>
          </a:p>
          <a:p>
            <a:pPr algn="ctr"/>
            <a:r>
              <a:rPr lang="en-US" sz="1200" dirty="0" smtClean="0">
                <a:solidFill>
                  <a:srgbClr val="537177"/>
                </a:solidFill>
                <a:latin typeface="Arial Narrow" pitchFamily="34" charset="0"/>
              </a:rPr>
              <a:t>Index: 183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4297" y="2539611"/>
            <a:ext cx="2299755" cy="1142411"/>
          </a:xfrm>
          <a:prstGeom prst="rect">
            <a:avLst/>
          </a:prstGeom>
        </p:spPr>
      </p:pic>
      <p:sp>
        <p:nvSpPr>
          <p:cNvPr id="29" name="Oval Callout 28"/>
          <p:cNvSpPr/>
          <p:nvPr/>
        </p:nvSpPr>
        <p:spPr>
          <a:xfrm>
            <a:off x="287524" y="2539611"/>
            <a:ext cx="1355472" cy="779026"/>
          </a:xfrm>
          <a:prstGeom prst="wedgeEllipseCallout">
            <a:avLst>
              <a:gd name="adj1" fmla="val 62144"/>
              <a:gd name="adj2" fmla="val 55672"/>
            </a:avLst>
          </a:prstGeom>
          <a:gradFill>
            <a:gsLst>
              <a:gs pos="100000">
                <a:schemeClr val="accent6">
                  <a:lumMod val="20000"/>
                  <a:lumOff val="80000"/>
                </a:schemeClr>
              </a:gs>
              <a:gs pos="0">
                <a:schemeClr val="accent5">
                  <a:lumMod val="60000"/>
                  <a:lumOff val="40000"/>
                </a:schemeClr>
              </a:gs>
            </a:gsLst>
            <a:lin ang="5400000" scaled="0"/>
          </a:gradFill>
          <a:ln w="9525">
            <a:noFill/>
            <a:miter lim="800000"/>
          </a:ln>
          <a:effectLst>
            <a:outerShdw dist="114300" dir="8100000" algn="tr" rotWithShape="0">
              <a:schemeClr val="accent6">
                <a:lumMod val="50000"/>
                <a:alpha val="5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91440" rIns="182880" bIns="9144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200" dirty="0" smtClean="0">
                <a:solidFill>
                  <a:srgbClr val="FF0000"/>
                </a:solidFill>
                <a:latin typeface="Arial Narrow" pitchFamily="34" charset="0"/>
              </a:rPr>
              <a:t>34%</a:t>
            </a:r>
          </a:p>
          <a:p>
            <a:pPr algn="ctr"/>
            <a:r>
              <a:rPr lang="en-US" sz="1200" dirty="0" smtClean="0">
                <a:solidFill>
                  <a:srgbClr val="FF0000"/>
                </a:solidFill>
                <a:latin typeface="Arial Narrow" pitchFamily="34" charset="0"/>
              </a:rPr>
              <a:t>Index: 277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2300" y="3816862"/>
            <a:ext cx="1836128" cy="1221860"/>
          </a:xfrm>
          <a:prstGeom prst="rect">
            <a:avLst/>
          </a:prstGeom>
        </p:spPr>
      </p:pic>
      <p:sp>
        <p:nvSpPr>
          <p:cNvPr id="30" name="Oval Callout 29"/>
          <p:cNvSpPr/>
          <p:nvPr/>
        </p:nvSpPr>
        <p:spPr>
          <a:xfrm>
            <a:off x="7676728" y="5348633"/>
            <a:ext cx="1355472" cy="779026"/>
          </a:xfrm>
          <a:prstGeom prst="wedgeEllipseCallout">
            <a:avLst>
              <a:gd name="adj1" fmla="val -44032"/>
              <a:gd name="adj2" fmla="val -89264"/>
            </a:avLst>
          </a:prstGeom>
          <a:gradFill>
            <a:gsLst>
              <a:gs pos="100000">
                <a:schemeClr val="accent6">
                  <a:lumMod val="20000"/>
                  <a:lumOff val="80000"/>
                </a:schemeClr>
              </a:gs>
              <a:gs pos="0">
                <a:schemeClr val="accent5">
                  <a:lumMod val="60000"/>
                  <a:lumOff val="40000"/>
                </a:schemeClr>
              </a:gs>
            </a:gsLst>
            <a:lin ang="5400000" scaled="0"/>
          </a:gradFill>
          <a:ln w="9525">
            <a:noFill/>
            <a:miter lim="800000"/>
          </a:ln>
          <a:effectLst>
            <a:outerShdw dist="114300" dir="8100000" algn="tr" rotWithShape="0">
              <a:schemeClr val="accent6">
                <a:lumMod val="50000"/>
                <a:alpha val="5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91440" rIns="182880" bIns="9144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200" dirty="0" smtClean="0">
                <a:solidFill>
                  <a:srgbClr val="FF0000"/>
                </a:solidFill>
                <a:latin typeface="Arial Narrow" pitchFamily="34" charset="0"/>
              </a:rPr>
              <a:t>66%</a:t>
            </a:r>
          </a:p>
          <a:p>
            <a:pPr algn="ctr"/>
            <a:r>
              <a:rPr lang="en-US" sz="1200" dirty="0" smtClean="0">
                <a:solidFill>
                  <a:srgbClr val="FF0000"/>
                </a:solidFill>
                <a:latin typeface="Arial Narrow" pitchFamily="34" charset="0"/>
              </a:rPr>
              <a:t>Index: 131</a:t>
            </a:r>
          </a:p>
        </p:txBody>
      </p:sp>
      <p:pic>
        <p:nvPicPr>
          <p:cNvPr id="24" name="Picture 8" descr="TGI logo Blc.jpg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79644" y="6453336"/>
            <a:ext cx="485024" cy="281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71571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9" grpId="0" animBg="1"/>
      <p:bldP spid="20" grpId="0" animBg="1"/>
      <p:bldP spid="21" grpId="0" animBg="1"/>
      <p:bldP spid="23" grpId="0" animBg="1"/>
      <p:bldP spid="26" grpId="0" animBg="1"/>
      <p:bldP spid="27" grpId="0" animBg="1"/>
      <p:bldP spid="29" grpId="0" animBg="1"/>
      <p:bldP spid="3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43365" y="445413"/>
            <a:ext cx="8438685" cy="430887"/>
          </a:xfrm>
        </p:spPr>
        <p:txBody>
          <a:bodyPr/>
          <a:lstStyle/>
          <a:p>
            <a:r>
              <a:rPr lang="en-US" dirty="0" err="1" smtClean="0"/>
              <a:t>Kik</a:t>
            </a:r>
            <a:r>
              <a:rPr lang="en-US" dirty="0" smtClean="0"/>
              <a:t> a </a:t>
            </a:r>
            <a:r>
              <a:rPr lang="en-US" dirty="0" err="1" smtClean="0"/>
              <a:t>pályakezdők</a:t>
            </a:r>
            <a:r>
              <a:rPr lang="en-US" dirty="0" smtClean="0"/>
              <a:t>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9AB4E72-7858-48F1-A40D-12FF09E4BFB8}" type="slidenum">
              <a:rPr lang="en-US" smtClean="0"/>
              <a:pPr/>
              <a:t>5</a:t>
            </a:fld>
            <a:endParaRPr lang="en-US" dirty="0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53525700"/>
              </p:ext>
            </p:extLst>
          </p:nvPr>
        </p:nvGraphicFramePr>
        <p:xfrm>
          <a:off x="4375163" y="1176974"/>
          <a:ext cx="4421187" cy="2043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64" name="Chart" r:id="rId3" imgW="3981551" imgH="1838257" progId="MSGraph.Chart.8">
                  <p:embed followColorScheme="full"/>
                </p:oleObj>
              </mc:Choice>
              <mc:Fallback>
                <p:oleObj name="Chart" r:id="rId3" imgW="3981551" imgH="1838257" progId="MSGraph.Chart.8">
                  <p:embed followColorScheme="full"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75163" y="1176974"/>
                        <a:ext cx="4421187" cy="20431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44234793"/>
              </p:ext>
            </p:extLst>
          </p:nvPr>
        </p:nvGraphicFramePr>
        <p:xfrm>
          <a:off x="98756" y="1160748"/>
          <a:ext cx="4421188" cy="2043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65" name="Chart" r:id="rId5" imgW="3981551" imgH="1838257" progId="MSGraph.Chart.8">
                  <p:embed followColorScheme="full"/>
                </p:oleObj>
              </mc:Choice>
              <mc:Fallback>
                <p:oleObj name="Chart" r:id="rId5" imgW="3981551" imgH="1838257" progId="MSGraph.Chart.8">
                  <p:embed followColorScheme="full"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8756" y="1160748"/>
                        <a:ext cx="4421188" cy="20431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71010361"/>
              </p:ext>
            </p:extLst>
          </p:nvPr>
        </p:nvGraphicFramePr>
        <p:xfrm>
          <a:off x="98756" y="3356992"/>
          <a:ext cx="4421188" cy="2043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66" name="Chart" r:id="rId7" imgW="3981551" imgH="1838257" progId="MSGraph.Chart.8">
                  <p:embed followColorScheme="full"/>
                </p:oleObj>
              </mc:Choice>
              <mc:Fallback>
                <p:oleObj name="Chart" r:id="rId7" imgW="3981551" imgH="1838257" progId="MSGraph.Chart.8">
                  <p:embed followColorScheme="full"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8756" y="3356992"/>
                        <a:ext cx="4421188" cy="20431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88296860"/>
              </p:ext>
            </p:extLst>
          </p:nvPr>
        </p:nvGraphicFramePr>
        <p:xfrm>
          <a:off x="4499992" y="3366108"/>
          <a:ext cx="4421188" cy="2043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67" name="Chart" r:id="rId9" imgW="3981551" imgH="1838257" progId="MSGraph.Chart.8">
                  <p:embed followColorScheme="full"/>
                </p:oleObj>
              </mc:Choice>
              <mc:Fallback>
                <p:oleObj name="Chart" r:id="rId9" imgW="3981551" imgH="1838257" progId="MSGraph.Chart.8">
                  <p:embed followColorScheme="full"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9992" y="3366108"/>
                        <a:ext cx="4421188" cy="20431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 Placeholder 4"/>
          <p:cNvSpPr>
            <a:spLocks noGrp="1"/>
          </p:cNvSpPr>
          <p:nvPr>
            <p:ph type="body" sz="quarter" idx="20"/>
          </p:nvPr>
        </p:nvSpPr>
        <p:spPr>
          <a:xfrm>
            <a:off x="0" y="6007060"/>
            <a:ext cx="9144000" cy="446276"/>
          </a:xfrm>
        </p:spPr>
        <p:txBody>
          <a:bodyPr/>
          <a:lstStyle/>
          <a:p>
            <a:r>
              <a:rPr lang="en-US" dirty="0" err="1" smtClean="0"/>
              <a:t>Jómódú</a:t>
            </a:r>
            <a:r>
              <a:rPr lang="en-US" dirty="0" smtClean="0"/>
              <a:t>, </a:t>
            </a:r>
            <a:r>
              <a:rPr lang="en-US" dirty="0" err="1" smtClean="0"/>
              <a:t>városi</a:t>
            </a:r>
            <a:r>
              <a:rPr lang="en-US" dirty="0" smtClean="0"/>
              <a:t>, </a:t>
            </a:r>
            <a:r>
              <a:rPr lang="en-US" dirty="0" err="1" smtClean="0"/>
              <a:t>családalapítás</a:t>
            </a:r>
            <a:r>
              <a:rPr lang="en-US" dirty="0" smtClean="0"/>
              <a:t> </a:t>
            </a:r>
            <a:r>
              <a:rPr lang="en-US" dirty="0" err="1" smtClean="0"/>
              <a:t>előtt</a:t>
            </a:r>
            <a:r>
              <a:rPr lang="en-US" dirty="0" smtClean="0"/>
              <a:t> </a:t>
            </a:r>
            <a:r>
              <a:rPr lang="en-US" dirty="0" err="1" smtClean="0"/>
              <a:t>álók</a:t>
            </a:r>
            <a:r>
              <a:rPr lang="en-US" dirty="0" smtClean="0"/>
              <a:t> (20%-</a:t>
            </a:r>
            <a:r>
              <a:rPr lang="en-US" dirty="0" err="1" smtClean="0"/>
              <a:t>uknak</a:t>
            </a:r>
            <a:r>
              <a:rPr lang="en-US" dirty="0" smtClean="0"/>
              <a:t> van </a:t>
            </a:r>
            <a:r>
              <a:rPr lang="en-US" dirty="0" err="1" smtClean="0"/>
              <a:t>gyereke</a:t>
            </a:r>
            <a:r>
              <a:rPr lang="en-US" dirty="0" smtClean="0"/>
              <a:t>)</a:t>
            </a:r>
            <a:endParaRPr lang="en-US" dirty="0"/>
          </a:p>
        </p:txBody>
      </p:sp>
      <p:pic>
        <p:nvPicPr>
          <p:cNvPr id="10" name="Picture 8" descr="TGI logo Blc.jp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79644" y="6453336"/>
            <a:ext cx="485024" cy="281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04279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43365" y="14526"/>
            <a:ext cx="8438685" cy="861774"/>
          </a:xfrm>
        </p:spPr>
        <p:txBody>
          <a:bodyPr/>
          <a:lstStyle/>
          <a:p>
            <a:r>
              <a:rPr lang="en-US" dirty="0" smtClean="0"/>
              <a:t>A </a:t>
            </a:r>
            <a:r>
              <a:rPr lang="en-US" dirty="0" err="1" smtClean="0"/>
              <a:t>pályakezdőkre</a:t>
            </a:r>
            <a:r>
              <a:rPr lang="en-US" dirty="0" smtClean="0"/>
              <a:t> </a:t>
            </a:r>
            <a:r>
              <a:rPr lang="en-US" dirty="0" err="1" smtClean="0"/>
              <a:t>legjellemzőbb</a:t>
            </a:r>
            <a:r>
              <a:rPr lang="en-US" dirty="0" smtClean="0"/>
              <a:t> </a:t>
            </a:r>
            <a:r>
              <a:rPr lang="en-US" dirty="0" err="1" smtClean="0"/>
              <a:t>tulajdonság</a:t>
            </a:r>
            <a:r>
              <a:rPr lang="en-US" dirty="0" smtClean="0"/>
              <a:t>: online </a:t>
            </a:r>
            <a:r>
              <a:rPr lang="en-US" dirty="0" err="1" smtClean="0"/>
              <a:t>lenni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9AB4E72-7858-48F1-A40D-12FF09E4BFB8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365" y="1304764"/>
            <a:ext cx="3067220" cy="2086161"/>
          </a:xfrm>
          <a:prstGeom prst="rect">
            <a:avLst/>
          </a:prstGeom>
        </p:spPr>
      </p:pic>
      <p:sp>
        <p:nvSpPr>
          <p:cNvPr id="8" name="Oval Callout 7"/>
          <p:cNvSpPr/>
          <p:nvPr/>
        </p:nvSpPr>
        <p:spPr>
          <a:xfrm>
            <a:off x="4283968" y="2708920"/>
            <a:ext cx="4212468" cy="3375779"/>
          </a:xfrm>
          <a:prstGeom prst="wedgeEllipseCallout">
            <a:avLst>
              <a:gd name="adj1" fmla="val -66835"/>
              <a:gd name="adj2" fmla="val -51695"/>
            </a:avLst>
          </a:prstGeom>
          <a:gradFill>
            <a:gsLst>
              <a:gs pos="100000">
                <a:schemeClr val="accent6">
                  <a:lumMod val="20000"/>
                  <a:lumOff val="80000"/>
                </a:schemeClr>
              </a:gs>
              <a:gs pos="0">
                <a:schemeClr val="accent5">
                  <a:lumMod val="60000"/>
                  <a:lumOff val="40000"/>
                </a:schemeClr>
              </a:gs>
            </a:gsLst>
            <a:lin ang="5400000" scaled="0"/>
          </a:gradFill>
          <a:ln w="9525">
            <a:noFill/>
            <a:miter lim="800000"/>
          </a:ln>
          <a:effectLst>
            <a:outerShdw dist="114300" dir="8100000" algn="tr" rotWithShape="0">
              <a:schemeClr val="accent6">
                <a:lumMod val="50000"/>
                <a:alpha val="5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91440" rIns="182880" bIns="9144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 dirty="0" smtClean="0">
                <a:solidFill>
                  <a:srgbClr val="537177"/>
                </a:solidFill>
                <a:latin typeface="Arial Narrow" pitchFamily="34" charset="0"/>
              </a:rPr>
              <a:t>93%-</a:t>
            </a:r>
            <a:r>
              <a:rPr lang="en-US" sz="1600" dirty="0" err="1" smtClean="0">
                <a:solidFill>
                  <a:srgbClr val="537177"/>
                </a:solidFill>
                <a:latin typeface="Arial Narrow" pitchFamily="34" charset="0"/>
              </a:rPr>
              <a:t>uk</a:t>
            </a:r>
            <a:r>
              <a:rPr lang="en-US" sz="1600" dirty="0" smtClean="0">
                <a:solidFill>
                  <a:srgbClr val="537177"/>
                </a:solidFill>
                <a:latin typeface="Arial Narrow" pitchFamily="34" charset="0"/>
              </a:rPr>
              <a:t> </a:t>
            </a:r>
            <a:r>
              <a:rPr lang="en-US" sz="1600" dirty="0" err="1" smtClean="0">
                <a:solidFill>
                  <a:srgbClr val="537177"/>
                </a:solidFill>
                <a:latin typeface="Arial Narrow" pitchFamily="34" charset="0"/>
              </a:rPr>
              <a:t>internetezik</a:t>
            </a:r>
            <a:endParaRPr lang="en-US" sz="1600" dirty="0" smtClean="0">
              <a:solidFill>
                <a:srgbClr val="537177"/>
              </a:solidFill>
              <a:latin typeface="Arial Narrow" pitchFamily="34" charset="0"/>
            </a:endParaRPr>
          </a:p>
          <a:p>
            <a:pPr algn="ctr"/>
            <a:r>
              <a:rPr lang="en-US" sz="1600" dirty="0" smtClean="0">
                <a:solidFill>
                  <a:srgbClr val="537177"/>
                </a:solidFill>
                <a:latin typeface="Arial Narrow" pitchFamily="34" charset="0"/>
              </a:rPr>
              <a:t>66%-</a:t>
            </a:r>
            <a:r>
              <a:rPr lang="en-US" sz="1600" dirty="0" err="1" smtClean="0">
                <a:solidFill>
                  <a:srgbClr val="537177"/>
                </a:solidFill>
                <a:latin typeface="Arial Narrow" pitchFamily="34" charset="0"/>
              </a:rPr>
              <a:t>uk</a:t>
            </a:r>
            <a:r>
              <a:rPr lang="en-US" sz="1600" dirty="0" smtClean="0">
                <a:solidFill>
                  <a:srgbClr val="537177"/>
                </a:solidFill>
                <a:latin typeface="Arial Narrow" pitchFamily="34" charset="0"/>
              </a:rPr>
              <a:t> </a:t>
            </a:r>
            <a:r>
              <a:rPr lang="en-US" sz="1600" dirty="0" err="1" smtClean="0">
                <a:solidFill>
                  <a:srgbClr val="537177"/>
                </a:solidFill>
                <a:latin typeface="Arial Narrow" pitchFamily="34" charset="0"/>
              </a:rPr>
              <a:t>több</a:t>
            </a:r>
            <a:r>
              <a:rPr lang="en-US" sz="1600" dirty="0" smtClean="0">
                <a:solidFill>
                  <a:srgbClr val="537177"/>
                </a:solidFill>
                <a:latin typeface="Arial Narrow" pitchFamily="34" charset="0"/>
              </a:rPr>
              <a:t> mint 6 </a:t>
            </a:r>
            <a:r>
              <a:rPr lang="en-US" sz="1600" dirty="0" err="1" smtClean="0">
                <a:solidFill>
                  <a:srgbClr val="537177"/>
                </a:solidFill>
                <a:latin typeface="Arial Narrow" pitchFamily="34" charset="0"/>
              </a:rPr>
              <a:t>éve</a:t>
            </a:r>
            <a:endParaRPr lang="en-US" sz="1600" dirty="0" smtClean="0">
              <a:solidFill>
                <a:srgbClr val="537177"/>
              </a:solidFill>
              <a:latin typeface="Arial Narrow" pitchFamily="34" charset="0"/>
            </a:endParaRPr>
          </a:p>
          <a:p>
            <a:pPr algn="ctr"/>
            <a:r>
              <a:rPr lang="en-US" sz="1600" dirty="0" smtClean="0">
                <a:solidFill>
                  <a:srgbClr val="537177"/>
                </a:solidFill>
                <a:latin typeface="Arial Narrow" pitchFamily="34" charset="0"/>
              </a:rPr>
              <a:t>90%-</a:t>
            </a:r>
            <a:r>
              <a:rPr lang="en-US" sz="1600" dirty="0" err="1" smtClean="0">
                <a:solidFill>
                  <a:srgbClr val="537177"/>
                </a:solidFill>
                <a:latin typeface="Arial Narrow" pitchFamily="34" charset="0"/>
              </a:rPr>
              <a:t>uknak</a:t>
            </a:r>
            <a:r>
              <a:rPr lang="en-US" sz="1600" dirty="0" smtClean="0">
                <a:solidFill>
                  <a:srgbClr val="537177"/>
                </a:solidFill>
                <a:latin typeface="Arial Narrow" pitchFamily="34" charset="0"/>
              </a:rPr>
              <a:t> van </a:t>
            </a:r>
            <a:r>
              <a:rPr lang="en-US" sz="1600" dirty="0" err="1" smtClean="0">
                <a:solidFill>
                  <a:srgbClr val="537177"/>
                </a:solidFill>
                <a:latin typeface="Arial Narrow" pitchFamily="34" charset="0"/>
              </a:rPr>
              <a:t>otthon</a:t>
            </a:r>
            <a:r>
              <a:rPr lang="en-US" sz="1600" dirty="0" smtClean="0">
                <a:solidFill>
                  <a:srgbClr val="537177"/>
                </a:solidFill>
                <a:latin typeface="Arial Narrow" pitchFamily="34" charset="0"/>
              </a:rPr>
              <a:t> </a:t>
            </a:r>
            <a:r>
              <a:rPr lang="en-US" sz="1600" dirty="0" err="1" smtClean="0">
                <a:solidFill>
                  <a:srgbClr val="537177"/>
                </a:solidFill>
                <a:latin typeface="Arial Narrow" pitchFamily="34" charset="0"/>
              </a:rPr>
              <a:t>internete</a:t>
            </a:r>
            <a:endParaRPr lang="en-US" sz="1600" dirty="0" smtClean="0">
              <a:solidFill>
                <a:srgbClr val="537177"/>
              </a:solidFill>
              <a:latin typeface="Arial Narrow" pitchFamily="34" charset="0"/>
            </a:endParaRPr>
          </a:p>
          <a:p>
            <a:pPr algn="ctr"/>
            <a:r>
              <a:rPr lang="en-US" sz="1600" dirty="0" smtClean="0">
                <a:solidFill>
                  <a:srgbClr val="537177"/>
                </a:solidFill>
                <a:latin typeface="Arial Narrow" pitchFamily="34" charset="0"/>
              </a:rPr>
              <a:t>78%-</a:t>
            </a:r>
            <a:r>
              <a:rPr lang="en-US" sz="1600" dirty="0" err="1" smtClean="0">
                <a:solidFill>
                  <a:srgbClr val="537177"/>
                </a:solidFill>
                <a:latin typeface="Arial Narrow" pitchFamily="34" charset="0"/>
              </a:rPr>
              <a:t>uk</a:t>
            </a:r>
            <a:r>
              <a:rPr lang="en-US" sz="1600" dirty="0" smtClean="0">
                <a:solidFill>
                  <a:srgbClr val="537177"/>
                </a:solidFill>
                <a:latin typeface="Arial Narrow" pitchFamily="34" charset="0"/>
              </a:rPr>
              <a:t> </a:t>
            </a:r>
            <a:r>
              <a:rPr lang="en-US" sz="1600" dirty="0" err="1" smtClean="0">
                <a:solidFill>
                  <a:srgbClr val="537177"/>
                </a:solidFill>
                <a:latin typeface="Arial Narrow" pitchFamily="34" charset="0"/>
              </a:rPr>
              <a:t>naponta</a:t>
            </a:r>
            <a:r>
              <a:rPr lang="en-US" sz="1600" dirty="0" smtClean="0">
                <a:solidFill>
                  <a:srgbClr val="537177"/>
                </a:solidFill>
                <a:latin typeface="Arial Narrow" pitchFamily="34" charset="0"/>
              </a:rPr>
              <a:t> </a:t>
            </a:r>
            <a:r>
              <a:rPr lang="en-US" sz="1600" dirty="0" err="1" smtClean="0">
                <a:solidFill>
                  <a:srgbClr val="537177"/>
                </a:solidFill>
                <a:latin typeface="Arial Narrow" pitchFamily="34" charset="0"/>
              </a:rPr>
              <a:t>internetezik</a:t>
            </a:r>
            <a:endParaRPr lang="en-US" sz="1600" dirty="0" smtClean="0">
              <a:solidFill>
                <a:srgbClr val="537177"/>
              </a:solidFill>
              <a:latin typeface="Arial Narrow" pitchFamily="34" charset="0"/>
            </a:endParaRPr>
          </a:p>
          <a:p>
            <a:pPr algn="ctr"/>
            <a:r>
              <a:rPr lang="en-US" sz="1600" dirty="0" smtClean="0">
                <a:solidFill>
                  <a:srgbClr val="537177"/>
                </a:solidFill>
                <a:latin typeface="Arial Narrow" pitchFamily="34" charset="0"/>
              </a:rPr>
              <a:t>58%-</a:t>
            </a:r>
            <a:r>
              <a:rPr lang="en-US" sz="1600" dirty="0" err="1" smtClean="0">
                <a:solidFill>
                  <a:srgbClr val="537177"/>
                </a:solidFill>
                <a:latin typeface="Arial Narrow" pitchFamily="34" charset="0"/>
              </a:rPr>
              <a:t>nak</a:t>
            </a:r>
            <a:r>
              <a:rPr lang="en-US" sz="1600" dirty="0" smtClean="0">
                <a:solidFill>
                  <a:srgbClr val="537177"/>
                </a:solidFill>
                <a:latin typeface="Arial Narrow" pitchFamily="34" charset="0"/>
              </a:rPr>
              <a:t> van PC-je</a:t>
            </a:r>
          </a:p>
          <a:p>
            <a:pPr algn="ctr"/>
            <a:r>
              <a:rPr lang="en-US" sz="1600" dirty="0" smtClean="0">
                <a:solidFill>
                  <a:srgbClr val="537177"/>
                </a:solidFill>
                <a:latin typeface="Arial Narrow" pitchFamily="34" charset="0"/>
              </a:rPr>
              <a:t>39%-</a:t>
            </a:r>
            <a:r>
              <a:rPr lang="en-US" sz="1600" dirty="0" err="1" smtClean="0">
                <a:solidFill>
                  <a:srgbClr val="537177"/>
                </a:solidFill>
                <a:latin typeface="Arial Narrow" pitchFamily="34" charset="0"/>
              </a:rPr>
              <a:t>nak</a:t>
            </a:r>
            <a:r>
              <a:rPr lang="en-US" sz="1600" dirty="0" smtClean="0">
                <a:solidFill>
                  <a:srgbClr val="537177"/>
                </a:solidFill>
                <a:latin typeface="Arial Narrow" pitchFamily="34" charset="0"/>
              </a:rPr>
              <a:t> van </a:t>
            </a:r>
            <a:r>
              <a:rPr lang="en-US" sz="1600" dirty="0" err="1" smtClean="0">
                <a:solidFill>
                  <a:srgbClr val="537177"/>
                </a:solidFill>
                <a:latin typeface="Arial Narrow" pitchFamily="34" charset="0"/>
              </a:rPr>
              <a:t>laptopja</a:t>
            </a:r>
            <a:endParaRPr lang="en-US" sz="1600" dirty="0" smtClean="0">
              <a:solidFill>
                <a:srgbClr val="537177"/>
              </a:solidFill>
              <a:latin typeface="Arial Narrow" pitchFamily="34" charset="0"/>
            </a:endParaRPr>
          </a:p>
          <a:p>
            <a:pPr algn="ctr"/>
            <a:r>
              <a:rPr lang="en-US" sz="1600" dirty="0" smtClean="0">
                <a:solidFill>
                  <a:srgbClr val="537177"/>
                </a:solidFill>
                <a:latin typeface="Arial Narrow" pitchFamily="34" charset="0"/>
              </a:rPr>
              <a:t>37% </a:t>
            </a:r>
            <a:r>
              <a:rPr lang="en-US" sz="1600" dirty="0" err="1" smtClean="0">
                <a:solidFill>
                  <a:srgbClr val="537177"/>
                </a:solidFill>
                <a:latin typeface="Arial Narrow" pitchFamily="34" charset="0"/>
              </a:rPr>
              <a:t>filmézésre</a:t>
            </a:r>
            <a:r>
              <a:rPr lang="en-US" sz="1600" dirty="0" smtClean="0">
                <a:solidFill>
                  <a:srgbClr val="537177"/>
                </a:solidFill>
                <a:latin typeface="Arial Narrow" pitchFamily="34" charset="0"/>
              </a:rPr>
              <a:t> </a:t>
            </a:r>
            <a:r>
              <a:rPr lang="en-US" sz="1600" dirty="0" err="1" smtClean="0">
                <a:solidFill>
                  <a:srgbClr val="537177"/>
                </a:solidFill>
                <a:latin typeface="Arial Narrow" pitchFamily="34" charset="0"/>
              </a:rPr>
              <a:t>használja</a:t>
            </a:r>
            <a:r>
              <a:rPr lang="en-US" sz="1600" dirty="0" smtClean="0">
                <a:solidFill>
                  <a:srgbClr val="537177"/>
                </a:solidFill>
                <a:latin typeface="Arial Narrow" pitchFamily="34" charset="0"/>
              </a:rPr>
              <a:t> </a:t>
            </a:r>
            <a:r>
              <a:rPr lang="en-US" sz="1600" dirty="0" err="1" smtClean="0">
                <a:solidFill>
                  <a:srgbClr val="537177"/>
                </a:solidFill>
                <a:latin typeface="Arial Narrow" pitchFamily="34" charset="0"/>
              </a:rPr>
              <a:t>az</a:t>
            </a:r>
            <a:r>
              <a:rPr lang="en-US" sz="1600" dirty="0" smtClean="0">
                <a:solidFill>
                  <a:srgbClr val="537177"/>
                </a:solidFill>
                <a:latin typeface="Arial Narrow" pitchFamily="34" charset="0"/>
              </a:rPr>
              <a:t> </a:t>
            </a:r>
            <a:r>
              <a:rPr lang="en-US" sz="1600" dirty="0" err="1" smtClean="0">
                <a:solidFill>
                  <a:srgbClr val="537177"/>
                </a:solidFill>
                <a:latin typeface="Arial Narrow" pitchFamily="34" charset="0"/>
              </a:rPr>
              <a:t>otthoni</a:t>
            </a:r>
            <a:r>
              <a:rPr lang="en-US" sz="1600" dirty="0" smtClean="0">
                <a:solidFill>
                  <a:srgbClr val="537177"/>
                </a:solidFill>
                <a:latin typeface="Arial Narrow" pitchFamily="34" charset="0"/>
              </a:rPr>
              <a:t> </a:t>
            </a:r>
            <a:r>
              <a:rPr lang="en-US" sz="1600" dirty="0" err="1" smtClean="0">
                <a:solidFill>
                  <a:srgbClr val="537177"/>
                </a:solidFill>
                <a:latin typeface="Arial Narrow" pitchFamily="34" charset="0"/>
              </a:rPr>
              <a:t>gépet</a:t>
            </a:r>
            <a:endParaRPr lang="en-US" sz="1600" dirty="0" smtClean="0">
              <a:solidFill>
                <a:srgbClr val="537177"/>
              </a:solidFill>
              <a:latin typeface="Arial Narrow" pitchFamily="34" charset="0"/>
            </a:endParaRPr>
          </a:p>
          <a:p>
            <a:pPr algn="ctr"/>
            <a:r>
              <a:rPr lang="en-US" sz="1600" dirty="0" smtClean="0">
                <a:solidFill>
                  <a:srgbClr val="537177"/>
                </a:solidFill>
                <a:latin typeface="Arial Narrow" pitchFamily="34" charset="0"/>
              </a:rPr>
              <a:t>32% </a:t>
            </a:r>
            <a:r>
              <a:rPr lang="en-US" sz="1600" dirty="0" err="1" smtClean="0">
                <a:solidFill>
                  <a:srgbClr val="537177"/>
                </a:solidFill>
                <a:latin typeface="Arial Narrow" pitchFamily="34" charset="0"/>
              </a:rPr>
              <a:t>vásárol</a:t>
            </a:r>
            <a:r>
              <a:rPr lang="en-US" sz="1600" dirty="0" smtClean="0">
                <a:solidFill>
                  <a:srgbClr val="537177"/>
                </a:solidFill>
                <a:latin typeface="Arial Narrow" pitchFamily="34" charset="0"/>
              </a:rPr>
              <a:t> online </a:t>
            </a:r>
            <a:r>
              <a:rPr lang="en-US" sz="1600" dirty="0" err="1" smtClean="0">
                <a:solidFill>
                  <a:srgbClr val="537177"/>
                </a:solidFill>
                <a:latin typeface="Arial Narrow" pitchFamily="34" charset="0"/>
              </a:rPr>
              <a:t>valamit</a:t>
            </a:r>
            <a:endParaRPr lang="en-US" sz="1600" dirty="0" smtClean="0">
              <a:solidFill>
                <a:srgbClr val="537177"/>
              </a:solidFill>
              <a:latin typeface="Arial Narrow" pitchFamily="34" charset="0"/>
            </a:endParaRPr>
          </a:p>
        </p:txBody>
      </p:sp>
      <p:pic>
        <p:nvPicPr>
          <p:cNvPr id="6" name="Picture 8" descr="TGI logo Blc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44" y="6453336"/>
            <a:ext cx="485024" cy="281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68470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43365" y="14526"/>
            <a:ext cx="8438685" cy="861774"/>
          </a:xfrm>
        </p:spPr>
        <p:txBody>
          <a:bodyPr/>
          <a:lstStyle/>
          <a:p>
            <a:r>
              <a:rPr lang="en-US" dirty="0" err="1" smtClean="0"/>
              <a:t>Romkocsma</a:t>
            </a:r>
            <a:r>
              <a:rPr lang="en-US" dirty="0" smtClean="0"/>
              <a:t> </a:t>
            </a:r>
            <a:r>
              <a:rPr lang="en-US" dirty="0" err="1" smtClean="0"/>
              <a:t>vagy</a:t>
            </a:r>
            <a:r>
              <a:rPr lang="en-US" dirty="0" smtClean="0"/>
              <a:t> </a:t>
            </a:r>
            <a:r>
              <a:rPr lang="en-US" dirty="0" err="1" smtClean="0"/>
              <a:t>diszkó</a:t>
            </a:r>
            <a:r>
              <a:rPr lang="en-US" dirty="0" smtClean="0"/>
              <a:t>? </a:t>
            </a:r>
            <a:r>
              <a:rPr lang="en-US" dirty="0" err="1" smtClean="0"/>
              <a:t>Hol</a:t>
            </a:r>
            <a:r>
              <a:rPr lang="en-US" dirty="0" smtClean="0"/>
              <a:t> </a:t>
            </a:r>
            <a:r>
              <a:rPr lang="en-US" dirty="0" err="1" smtClean="0"/>
              <a:t>fogyaszt</a:t>
            </a:r>
            <a:r>
              <a:rPr lang="en-US" dirty="0" smtClean="0"/>
              <a:t> a </a:t>
            </a:r>
            <a:r>
              <a:rPr lang="en-US" dirty="0" err="1" smtClean="0"/>
              <a:t>diplomás</a:t>
            </a:r>
            <a:r>
              <a:rPr lang="en-US" dirty="0" smtClean="0"/>
              <a:t> </a:t>
            </a:r>
            <a:r>
              <a:rPr lang="en-US" dirty="0" err="1" smtClean="0"/>
              <a:t>fiatal</a:t>
            </a:r>
            <a:r>
              <a:rPr lang="en-US" dirty="0" smtClean="0"/>
              <a:t>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9AB4E72-7858-48F1-A40D-12FF09E4BFB8}" type="slidenum">
              <a:rPr lang="en-US" smtClean="0"/>
              <a:pPr/>
              <a:t>7</a:t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754" y="1340767"/>
            <a:ext cx="1593528" cy="119360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754" y="3051666"/>
            <a:ext cx="1609920" cy="100903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754" y="4581128"/>
            <a:ext cx="1609920" cy="110496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7214" y="1340768"/>
            <a:ext cx="1793674" cy="119360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7214" y="2985376"/>
            <a:ext cx="1404156" cy="105176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7214" y="4586321"/>
            <a:ext cx="2252156" cy="110496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3556183"/>
            <a:ext cx="1691680" cy="1129549"/>
          </a:xfrm>
          <a:prstGeom prst="rect">
            <a:avLst/>
          </a:prstGeom>
        </p:spPr>
      </p:pic>
      <p:sp>
        <p:nvSpPr>
          <p:cNvPr id="14" name="Oval Callout 13"/>
          <p:cNvSpPr/>
          <p:nvPr/>
        </p:nvSpPr>
        <p:spPr>
          <a:xfrm>
            <a:off x="2068008" y="1243390"/>
            <a:ext cx="1604848" cy="973782"/>
          </a:xfrm>
          <a:prstGeom prst="wedgeEllipseCallout">
            <a:avLst>
              <a:gd name="adj1" fmla="val -49898"/>
              <a:gd name="adj2" fmla="val 41586"/>
            </a:avLst>
          </a:prstGeom>
          <a:gradFill>
            <a:gsLst>
              <a:gs pos="100000">
                <a:schemeClr val="accent6">
                  <a:lumMod val="20000"/>
                  <a:lumOff val="80000"/>
                </a:schemeClr>
              </a:gs>
              <a:gs pos="0">
                <a:schemeClr val="accent5">
                  <a:lumMod val="60000"/>
                  <a:lumOff val="40000"/>
                </a:schemeClr>
              </a:gs>
            </a:gsLst>
            <a:lin ang="5400000" scaled="0"/>
          </a:gradFill>
          <a:ln w="9525">
            <a:noFill/>
            <a:miter lim="800000"/>
          </a:ln>
          <a:effectLst>
            <a:outerShdw dist="114300" dir="8100000" algn="tr" rotWithShape="0">
              <a:schemeClr val="accent6">
                <a:lumMod val="50000"/>
                <a:alpha val="5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91440" rIns="182880" bIns="9144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100" dirty="0" err="1" smtClean="0">
                <a:solidFill>
                  <a:srgbClr val="537177"/>
                </a:solidFill>
                <a:latin typeface="Arial Narrow" pitchFamily="34" charset="0"/>
              </a:rPr>
              <a:t>Havonta</a:t>
            </a:r>
            <a:r>
              <a:rPr lang="en-US" sz="1100" dirty="0" smtClean="0">
                <a:solidFill>
                  <a:srgbClr val="537177"/>
                </a:solidFill>
                <a:latin typeface="Arial Narrow" pitchFamily="34" charset="0"/>
              </a:rPr>
              <a:t> </a:t>
            </a:r>
            <a:r>
              <a:rPr lang="en-US" sz="1100" dirty="0" err="1" smtClean="0">
                <a:solidFill>
                  <a:srgbClr val="537177"/>
                </a:solidFill>
                <a:latin typeface="Arial Narrow" pitchFamily="34" charset="0"/>
              </a:rPr>
              <a:t>gyorsétterem</a:t>
            </a:r>
            <a:r>
              <a:rPr lang="en-US" sz="1100" dirty="0" smtClean="0">
                <a:solidFill>
                  <a:srgbClr val="537177"/>
                </a:solidFill>
                <a:latin typeface="Arial Narrow" pitchFamily="34" charset="0"/>
              </a:rPr>
              <a:t>: 28%</a:t>
            </a:r>
          </a:p>
        </p:txBody>
      </p:sp>
      <p:sp>
        <p:nvSpPr>
          <p:cNvPr id="15" name="Oval Callout 14"/>
          <p:cNvSpPr/>
          <p:nvPr/>
        </p:nvSpPr>
        <p:spPr>
          <a:xfrm>
            <a:off x="2068008" y="3043961"/>
            <a:ext cx="1604848" cy="735747"/>
          </a:xfrm>
          <a:prstGeom prst="wedgeEllipseCallout">
            <a:avLst>
              <a:gd name="adj1" fmla="val -49898"/>
              <a:gd name="adj2" fmla="val 41586"/>
            </a:avLst>
          </a:prstGeom>
          <a:gradFill>
            <a:gsLst>
              <a:gs pos="100000">
                <a:schemeClr val="accent6">
                  <a:lumMod val="20000"/>
                  <a:lumOff val="80000"/>
                </a:schemeClr>
              </a:gs>
              <a:gs pos="0">
                <a:schemeClr val="accent5">
                  <a:lumMod val="60000"/>
                  <a:lumOff val="40000"/>
                </a:schemeClr>
              </a:gs>
            </a:gsLst>
            <a:lin ang="5400000" scaled="0"/>
          </a:gradFill>
          <a:ln w="9525">
            <a:noFill/>
            <a:miter lim="800000"/>
          </a:ln>
          <a:effectLst>
            <a:outerShdw dist="114300" dir="8100000" algn="tr" rotWithShape="0">
              <a:schemeClr val="accent6">
                <a:lumMod val="50000"/>
                <a:alpha val="5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91440" rIns="182880" bIns="9144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100" dirty="0" err="1" smtClean="0">
                <a:solidFill>
                  <a:srgbClr val="537177"/>
                </a:solidFill>
                <a:latin typeface="Arial Narrow" pitchFamily="34" charset="0"/>
              </a:rPr>
              <a:t>Havonta</a:t>
            </a:r>
            <a:r>
              <a:rPr lang="en-US" sz="1100" dirty="0" smtClean="0">
                <a:solidFill>
                  <a:srgbClr val="537177"/>
                </a:solidFill>
                <a:latin typeface="Arial Narrow" pitchFamily="34" charset="0"/>
              </a:rPr>
              <a:t> </a:t>
            </a:r>
            <a:r>
              <a:rPr lang="en-US" sz="1100" dirty="0" err="1" smtClean="0">
                <a:solidFill>
                  <a:srgbClr val="537177"/>
                </a:solidFill>
                <a:latin typeface="Arial Narrow" pitchFamily="34" charset="0"/>
              </a:rPr>
              <a:t>kávézó</a:t>
            </a:r>
            <a:r>
              <a:rPr lang="en-US" sz="1100" dirty="0" smtClean="0">
                <a:solidFill>
                  <a:srgbClr val="537177"/>
                </a:solidFill>
                <a:latin typeface="Arial Narrow" pitchFamily="34" charset="0"/>
              </a:rPr>
              <a:t>: 27%</a:t>
            </a:r>
          </a:p>
        </p:txBody>
      </p:sp>
      <p:sp>
        <p:nvSpPr>
          <p:cNvPr id="16" name="Oval Callout 15"/>
          <p:cNvSpPr/>
          <p:nvPr/>
        </p:nvSpPr>
        <p:spPr>
          <a:xfrm>
            <a:off x="5836131" y="1362407"/>
            <a:ext cx="1604848" cy="735747"/>
          </a:xfrm>
          <a:prstGeom prst="wedgeEllipseCallout">
            <a:avLst>
              <a:gd name="adj1" fmla="val -49898"/>
              <a:gd name="adj2" fmla="val 41586"/>
            </a:avLst>
          </a:prstGeom>
          <a:gradFill>
            <a:gsLst>
              <a:gs pos="100000">
                <a:schemeClr val="accent6">
                  <a:lumMod val="20000"/>
                  <a:lumOff val="80000"/>
                </a:schemeClr>
              </a:gs>
              <a:gs pos="0">
                <a:schemeClr val="accent5">
                  <a:lumMod val="60000"/>
                  <a:lumOff val="40000"/>
                </a:schemeClr>
              </a:gs>
            </a:gsLst>
            <a:lin ang="5400000" scaled="0"/>
          </a:gradFill>
          <a:ln w="9525">
            <a:noFill/>
            <a:miter lim="800000"/>
          </a:ln>
          <a:effectLst>
            <a:outerShdw dist="114300" dir="8100000" algn="tr" rotWithShape="0">
              <a:schemeClr val="accent6">
                <a:lumMod val="50000"/>
                <a:alpha val="5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91440" rIns="182880" bIns="9144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100" dirty="0" err="1" smtClean="0">
                <a:solidFill>
                  <a:srgbClr val="537177"/>
                </a:solidFill>
                <a:latin typeface="Arial Narrow" pitchFamily="34" charset="0"/>
              </a:rPr>
              <a:t>Havonta</a:t>
            </a:r>
            <a:r>
              <a:rPr lang="en-US" sz="1100" dirty="0" smtClean="0">
                <a:solidFill>
                  <a:srgbClr val="537177"/>
                </a:solidFill>
                <a:latin typeface="Arial Narrow" pitchFamily="34" charset="0"/>
              </a:rPr>
              <a:t> </a:t>
            </a:r>
            <a:r>
              <a:rPr lang="en-US" sz="1100" dirty="0" err="1" smtClean="0">
                <a:solidFill>
                  <a:srgbClr val="537177"/>
                </a:solidFill>
                <a:latin typeface="Arial Narrow" pitchFamily="34" charset="0"/>
              </a:rPr>
              <a:t>söröző</a:t>
            </a:r>
            <a:r>
              <a:rPr lang="en-US" sz="1100" dirty="0" smtClean="0">
                <a:solidFill>
                  <a:srgbClr val="537177"/>
                </a:solidFill>
                <a:latin typeface="Arial Narrow" pitchFamily="34" charset="0"/>
              </a:rPr>
              <a:t>: 15%</a:t>
            </a:r>
          </a:p>
        </p:txBody>
      </p:sp>
      <p:sp>
        <p:nvSpPr>
          <p:cNvPr id="17" name="Oval Callout 16"/>
          <p:cNvSpPr/>
          <p:nvPr/>
        </p:nvSpPr>
        <p:spPr>
          <a:xfrm>
            <a:off x="2100019" y="4765736"/>
            <a:ext cx="1604848" cy="735747"/>
          </a:xfrm>
          <a:prstGeom prst="wedgeEllipseCallout">
            <a:avLst>
              <a:gd name="adj1" fmla="val -49898"/>
              <a:gd name="adj2" fmla="val 41586"/>
            </a:avLst>
          </a:prstGeom>
          <a:gradFill>
            <a:gsLst>
              <a:gs pos="100000">
                <a:schemeClr val="accent6">
                  <a:lumMod val="20000"/>
                  <a:lumOff val="80000"/>
                </a:schemeClr>
              </a:gs>
              <a:gs pos="0">
                <a:schemeClr val="accent5">
                  <a:lumMod val="60000"/>
                  <a:lumOff val="40000"/>
                </a:schemeClr>
              </a:gs>
            </a:gsLst>
            <a:lin ang="5400000" scaled="0"/>
          </a:gradFill>
          <a:ln w="9525">
            <a:noFill/>
            <a:miter lim="800000"/>
          </a:ln>
          <a:effectLst>
            <a:outerShdw dist="114300" dir="8100000" algn="tr" rotWithShape="0">
              <a:schemeClr val="accent6">
                <a:lumMod val="50000"/>
                <a:alpha val="5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91440" rIns="182880" bIns="9144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100" dirty="0" err="1" smtClean="0">
                <a:solidFill>
                  <a:srgbClr val="537177"/>
                </a:solidFill>
                <a:latin typeface="Arial Narrow" pitchFamily="34" charset="0"/>
              </a:rPr>
              <a:t>Havonta</a:t>
            </a:r>
            <a:r>
              <a:rPr lang="en-US" sz="1100" dirty="0" smtClean="0">
                <a:solidFill>
                  <a:srgbClr val="537177"/>
                </a:solidFill>
                <a:latin typeface="Arial Narrow" pitchFamily="34" charset="0"/>
              </a:rPr>
              <a:t> </a:t>
            </a:r>
            <a:r>
              <a:rPr lang="en-US" sz="1100" dirty="0" err="1" smtClean="0">
                <a:solidFill>
                  <a:srgbClr val="537177"/>
                </a:solidFill>
                <a:latin typeface="Arial Narrow" pitchFamily="34" charset="0"/>
              </a:rPr>
              <a:t>étterem</a:t>
            </a:r>
            <a:r>
              <a:rPr lang="en-US" sz="1100" dirty="0" smtClean="0">
                <a:solidFill>
                  <a:srgbClr val="537177"/>
                </a:solidFill>
                <a:latin typeface="Arial Narrow" pitchFamily="34" charset="0"/>
              </a:rPr>
              <a:t>: 25%</a:t>
            </a:r>
          </a:p>
        </p:txBody>
      </p:sp>
      <p:sp>
        <p:nvSpPr>
          <p:cNvPr id="18" name="Oval Callout 17"/>
          <p:cNvSpPr/>
          <p:nvPr/>
        </p:nvSpPr>
        <p:spPr>
          <a:xfrm>
            <a:off x="5436096" y="3143383"/>
            <a:ext cx="1604848" cy="735747"/>
          </a:xfrm>
          <a:prstGeom prst="wedgeEllipseCallout">
            <a:avLst>
              <a:gd name="adj1" fmla="val -49898"/>
              <a:gd name="adj2" fmla="val 41586"/>
            </a:avLst>
          </a:prstGeom>
          <a:gradFill>
            <a:gsLst>
              <a:gs pos="100000">
                <a:schemeClr val="accent6">
                  <a:lumMod val="20000"/>
                  <a:lumOff val="80000"/>
                </a:schemeClr>
              </a:gs>
              <a:gs pos="0">
                <a:schemeClr val="accent5">
                  <a:lumMod val="60000"/>
                  <a:lumOff val="40000"/>
                </a:schemeClr>
              </a:gs>
            </a:gsLst>
            <a:lin ang="5400000" scaled="0"/>
          </a:gradFill>
          <a:ln w="9525">
            <a:noFill/>
            <a:miter lim="800000"/>
          </a:ln>
          <a:effectLst>
            <a:outerShdw dist="114300" dir="8100000" algn="tr" rotWithShape="0">
              <a:schemeClr val="accent6">
                <a:lumMod val="50000"/>
                <a:alpha val="5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91440" rIns="182880" bIns="9144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100" dirty="0" err="1" smtClean="0">
                <a:solidFill>
                  <a:srgbClr val="537177"/>
                </a:solidFill>
                <a:latin typeface="Arial Narrow" pitchFamily="34" charset="0"/>
              </a:rPr>
              <a:t>Havonta</a:t>
            </a:r>
            <a:r>
              <a:rPr lang="en-US" sz="1100" dirty="0" smtClean="0">
                <a:solidFill>
                  <a:srgbClr val="537177"/>
                </a:solidFill>
                <a:latin typeface="Arial Narrow" pitchFamily="34" charset="0"/>
              </a:rPr>
              <a:t> </a:t>
            </a:r>
            <a:r>
              <a:rPr lang="en-US" sz="1100" dirty="0" err="1" smtClean="0">
                <a:solidFill>
                  <a:srgbClr val="537177"/>
                </a:solidFill>
                <a:latin typeface="Arial Narrow" pitchFamily="34" charset="0"/>
              </a:rPr>
              <a:t>diszkó</a:t>
            </a:r>
            <a:r>
              <a:rPr lang="en-US" sz="1100" dirty="0" smtClean="0">
                <a:solidFill>
                  <a:srgbClr val="537177"/>
                </a:solidFill>
                <a:latin typeface="Arial Narrow" pitchFamily="34" charset="0"/>
              </a:rPr>
              <a:t>: 6%</a:t>
            </a:r>
          </a:p>
        </p:txBody>
      </p:sp>
      <p:sp>
        <p:nvSpPr>
          <p:cNvPr id="19" name="Oval Callout 18"/>
          <p:cNvSpPr/>
          <p:nvPr/>
        </p:nvSpPr>
        <p:spPr>
          <a:xfrm>
            <a:off x="6284096" y="4869160"/>
            <a:ext cx="1604848" cy="735747"/>
          </a:xfrm>
          <a:prstGeom prst="wedgeEllipseCallout">
            <a:avLst>
              <a:gd name="adj1" fmla="val -49898"/>
              <a:gd name="adj2" fmla="val 41586"/>
            </a:avLst>
          </a:prstGeom>
          <a:gradFill>
            <a:gsLst>
              <a:gs pos="100000">
                <a:schemeClr val="accent6">
                  <a:lumMod val="20000"/>
                  <a:lumOff val="80000"/>
                </a:schemeClr>
              </a:gs>
              <a:gs pos="0">
                <a:schemeClr val="accent5">
                  <a:lumMod val="60000"/>
                  <a:lumOff val="40000"/>
                </a:schemeClr>
              </a:gs>
            </a:gsLst>
            <a:lin ang="5400000" scaled="0"/>
          </a:gradFill>
          <a:ln w="9525">
            <a:noFill/>
            <a:miter lim="800000"/>
          </a:ln>
          <a:effectLst>
            <a:outerShdw dist="114300" dir="8100000" algn="tr" rotWithShape="0">
              <a:schemeClr val="accent6">
                <a:lumMod val="50000"/>
                <a:alpha val="5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91440" rIns="182880" bIns="9144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100" dirty="0" err="1" smtClean="0">
                <a:solidFill>
                  <a:srgbClr val="537177"/>
                </a:solidFill>
                <a:latin typeface="Arial Narrow" pitchFamily="34" charset="0"/>
              </a:rPr>
              <a:t>Havonta</a:t>
            </a:r>
            <a:r>
              <a:rPr lang="en-US" sz="1100" dirty="0" smtClean="0">
                <a:solidFill>
                  <a:srgbClr val="537177"/>
                </a:solidFill>
                <a:latin typeface="Arial Narrow" pitchFamily="34" charset="0"/>
              </a:rPr>
              <a:t> </a:t>
            </a:r>
            <a:r>
              <a:rPr lang="en-US" sz="1100" dirty="0" err="1" smtClean="0">
                <a:solidFill>
                  <a:srgbClr val="537177"/>
                </a:solidFill>
                <a:latin typeface="Arial Narrow" pitchFamily="34" charset="0"/>
              </a:rPr>
              <a:t>borozó</a:t>
            </a:r>
            <a:r>
              <a:rPr lang="en-US" sz="1100" dirty="0" smtClean="0">
                <a:solidFill>
                  <a:srgbClr val="537177"/>
                </a:solidFill>
                <a:latin typeface="Arial Narrow" pitchFamily="34" charset="0"/>
              </a:rPr>
              <a:t>: 4%</a:t>
            </a:r>
          </a:p>
        </p:txBody>
      </p:sp>
      <p:sp>
        <p:nvSpPr>
          <p:cNvPr id="20" name="Oval Callout 19"/>
          <p:cNvSpPr/>
          <p:nvPr/>
        </p:nvSpPr>
        <p:spPr>
          <a:xfrm>
            <a:off x="7040944" y="2288619"/>
            <a:ext cx="1815024" cy="973782"/>
          </a:xfrm>
          <a:prstGeom prst="wedgeEllipseCallout">
            <a:avLst>
              <a:gd name="adj1" fmla="val -18189"/>
              <a:gd name="adj2" fmla="val 78954"/>
            </a:avLst>
          </a:prstGeom>
          <a:gradFill>
            <a:gsLst>
              <a:gs pos="100000">
                <a:schemeClr val="accent6">
                  <a:lumMod val="20000"/>
                  <a:lumOff val="80000"/>
                </a:schemeClr>
              </a:gs>
              <a:gs pos="0">
                <a:schemeClr val="accent5">
                  <a:lumMod val="60000"/>
                  <a:lumOff val="40000"/>
                </a:schemeClr>
              </a:gs>
            </a:gsLst>
            <a:lin ang="5400000" scaled="0"/>
          </a:gradFill>
          <a:ln w="9525">
            <a:noFill/>
            <a:miter lim="800000"/>
          </a:ln>
          <a:effectLst>
            <a:outerShdw dist="114300" dir="8100000" algn="tr" rotWithShape="0">
              <a:schemeClr val="accent6">
                <a:lumMod val="50000"/>
                <a:alpha val="5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91440" rIns="182880" bIns="9144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100" dirty="0" err="1" smtClean="0">
                <a:solidFill>
                  <a:srgbClr val="537177"/>
                </a:solidFill>
                <a:latin typeface="Arial Narrow" pitchFamily="34" charset="0"/>
              </a:rPr>
              <a:t>Havonta</a:t>
            </a:r>
            <a:r>
              <a:rPr lang="en-US" sz="1100" dirty="0" smtClean="0">
                <a:solidFill>
                  <a:srgbClr val="537177"/>
                </a:solidFill>
                <a:latin typeface="Arial Narrow" pitchFamily="34" charset="0"/>
              </a:rPr>
              <a:t> pub </a:t>
            </a:r>
            <a:r>
              <a:rPr lang="en-US" sz="1100" dirty="0" err="1" smtClean="0">
                <a:solidFill>
                  <a:srgbClr val="537177"/>
                </a:solidFill>
                <a:latin typeface="Arial Narrow" pitchFamily="34" charset="0"/>
              </a:rPr>
              <a:t>tánclehetőséggel</a:t>
            </a:r>
            <a:r>
              <a:rPr lang="en-US" sz="1100" dirty="0" smtClean="0">
                <a:solidFill>
                  <a:srgbClr val="537177"/>
                </a:solidFill>
                <a:latin typeface="Arial Narrow" pitchFamily="34" charset="0"/>
              </a:rPr>
              <a:t>: 2%</a:t>
            </a:r>
          </a:p>
        </p:txBody>
      </p:sp>
      <p:sp>
        <p:nvSpPr>
          <p:cNvPr id="21" name="Text Placeholder 4"/>
          <p:cNvSpPr>
            <a:spLocks noGrp="1"/>
          </p:cNvSpPr>
          <p:nvPr>
            <p:ph type="body" sz="quarter" idx="20"/>
          </p:nvPr>
        </p:nvSpPr>
        <p:spPr>
          <a:xfrm>
            <a:off x="0" y="5769260"/>
            <a:ext cx="9144000" cy="754053"/>
          </a:xfrm>
        </p:spPr>
        <p:txBody>
          <a:bodyPr/>
          <a:lstStyle/>
          <a:p>
            <a:r>
              <a:rPr lang="en-US" dirty="0" smtClean="0"/>
              <a:t>A </a:t>
            </a:r>
            <a:r>
              <a:rPr lang="en-US" dirty="0" err="1" smtClean="0"/>
              <a:t>diplomás</a:t>
            </a:r>
            <a:r>
              <a:rPr lang="en-US" dirty="0" smtClean="0"/>
              <a:t> </a:t>
            </a:r>
            <a:r>
              <a:rPr lang="en-US" dirty="0" err="1" smtClean="0"/>
              <a:t>fiatalok</a:t>
            </a:r>
            <a:r>
              <a:rPr lang="en-US" dirty="0" smtClean="0"/>
              <a:t> </a:t>
            </a:r>
            <a:r>
              <a:rPr lang="en-US" dirty="0" err="1" smtClean="0"/>
              <a:t>nem</a:t>
            </a:r>
            <a:r>
              <a:rPr lang="en-US" dirty="0" smtClean="0"/>
              <a:t> </a:t>
            </a:r>
            <a:r>
              <a:rPr lang="en-US" dirty="0" err="1" smtClean="0"/>
              <a:t>túl</a:t>
            </a:r>
            <a:r>
              <a:rPr lang="en-US" dirty="0" smtClean="0"/>
              <a:t> </a:t>
            </a:r>
            <a:r>
              <a:rPr lang="en-US" dirty="0" err="1" smtClean="0"/>
              <a:t>aktívak</a:t>
            </a:r>
            <a:r>
              <a:rPr lang="en-US" dirty="0" smtClean="0"/>
              <a:t>: 46%-</a:t>
            </a:r>
            <a:r>
              <a:rPr lang="en-US" dirty="0" err="1" smtClean="0"/>
              <a:t>uk</a:t>
            </a:r>
            <a:r>
              <a:rPr lang="en-US" dirty="0" smtClean="0"/>
              <a:t> </a:t>
            </a:r>
            <a:r>
              <a:rPr lang="en-US" dirty="0" err="1" smtClean="0"/>
              <a:t>egy</a:t>
            </a:r>
            <a:r>
              <a:rPr lang="en-US" dirty="0" smtClean="0"/>
              <a:t> HORECA </a:t>
            </a:r>
            <a:r>
              <a:rPr lang="en-US" dirty="0" err="1" smtClean="0"/>
              <a:t>helyre</a:t>
            </a:r>
            <a:r>
              <a:rPr lang="en-US" dirty="0" smtClean="0"/>
              <a:t> </a:t>
            </a:r>
            <a:r>
              <a:rPr lang="en-US" dirty="0" err="1" smtClean="0"/>
              <a:t>sem</a:t>
            </a:r>
            <a:r>
              <a:rPr lang="en-US" dirty="0" smtClean="0"/>
              <a:t> </a:t>
            </a:r>
            <a:r>
              <a:rPr lang="en-US" dirty="0" err="1" smtClean="0"/>
              <a:t>jár</a:t>
            </a:r>
            <a:r>
              <a:rPr lang="en-US" dirty="0" smtClean="0"/>
              <a:t> </a:t>
            </a:r>
            <a:r>
              <a:rPr lang="en-US" dirty="0" err="1" smtClean="0"/>
              <a:t>havi</a:t>
            </a:r>
            <a:r>
              <a:rPr lang="en-US" dirty="0" smtClean="0"/>
              <a:t> </a:t>
            </a:r>
            <a:r>
              <a:rPr lang="en-US" dirty="0" err="1" smtClean="0"/>
              <a:t>gyakorisággal</a:t>
            </a:r>
            <a:endParaRPr lang="en-US" dirty="0"/>
          </a:p>
        </p:txBody>
      </p:sp>
      <p:pic>
        <p:nvPicPr>
          <p:cNvPr id="22" name="Picture 8" descr="TGI logo Blc.jp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79644" y="6453336"/>
            <a:ext cx="485024" cy="281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70491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43365" y="445413"/>
            <a:ext cx="8438685" cy="430887"/>
          </a:xfrm>
        </p:spPr>
        <p:txBody>
          <a:bodyPr/>
          <a:lstStyle/>
          <a:p>
            <a:r>
              <a:rPr lang="en-US" dirty="0" smtClean="0"/>
              <a:t>Opera </a:t>
            </a:r>
            <a:r>
              <a:rPr lang="en-US" dirty="0" err="1" smtClean="0"/>
              <a:t>vagy</a:t>
            </a:r>
            <a:r>
              <a:rPr lang="en-US" dirty="0" smtClean="0"/>
              <a:t> jazz </a:t>
            </a:r>
            <a:r>
              <a:rPr lang="en-US" dirty="0" err="1" smtClean="0"/>
              <a:t>koncert</a:t>
            </a:r>
            <a:r>
              <a:rPr lang="en-US" dirty="0" smtClean="0"/>
              <a:t>? </a:t>
            </a:r>
            <a:r>
              <a:rPr lang="en-US" dirty="0" err="1" smtClean="0"/>
              <a:t>Kulturális</a:t>
            </a:r>
            <a:r>
              <a:rPr lang="en-US" dirty="0" smtClean="0"/>
              <a:t> </a:t>
            </a:r>
            <a:r>
              <a:rPr lang="en-US" dirty="0" err="1" smtClean="0"/>
              <a:t>körkép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9AB4E72-7858-48F1-A40D-12FF09E4BFB8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21" name="Text Placeholder 4"/>
          <p:cNvSpPr>
            <a:spLocks noGrp="1"/>
          </p:cNvSpPr>
          <p:nvPr>
            <p:ph type="body" sz="quarter" idx="20"/>
          </p:nvPr>
        </p:nvSpPr>
        <p:spPr>
          <a:xfrm>
            <a:off x="0" y="5769260"/>
            <a:ext cx="9144000" cy="754053"/>
          </a:xfrm>
        </p:spPr>
        <p:txBody>
          <a:bodyPr/>
          <a:lstStyle/>
          <a:p>
            <a:r>
              <a:rPr lang="en-US" dirty="0" smtClean="0"/>
              <a:t>A </a:t>
            </a:r>
            <a:r>
              <a:rPr lang="en-US" dirty="0" err="1" smtClean="0"/>
              <a:t>diplomás</a:t>
            </a:r>
            <a:r>
              <a:rPr lang="en-US" dirty="0" smtClean="0"/>
              <a:t> </a:t>
            </a:r>
            <a:r>
              <a:rPr lang="en-US" dirty="0" err="1" smtClean="0"/>
              <a:t>fiatalok</a:t>
            </a:r>
            <a:r>
              <a:rPr lang="en-US" dirty="0" smtClean="0"/>
              <a:t> </a:t>
            </a:r>
            <a:r>
              <a:rPr lang="en-US" dirty="0" err="1" smtClean="0"/>
              <a:t>kultúrafogyasztási</a:t>
            </a:r>
            <a:r>
              <a:rPr lang="en-US" dirty="0" smtClean="0"/>
              <a:t> </a:t>
            </a:r>
            <a:r>
              <a:rPr lang="en-US" dirty="0" err="1" smtClean="0"/>
              <a:t>szokásai</a:t>
            </a:r>
            <a:r>
              <a:rPr lang="en-US" dirty="0" smtClean="0"/>
              <a:t> </a:t>
            </a:r>
            <a:r>
              <a:rPr lang="en-US" dirty="0" err="1" smtClean="0"/>
              <a:t>visszafogottnak</a:t>
            </a:r>
            <a:r>
              <a:rPr lang="en-US" dirty="0" smtClean="0"/>
              <a:t> </a:t>
            </a:r>
            <a:r>
              <a:rPr lang="en-US" dirty="0" err="1" smtClean="0"/>
              <a:t>mondhatóak</a:t>
            </a:r>
            <a:r>
              <a:rPr lang="en-US" dirty="0" smtClean="0"/>
              <a:t>. </a:t>
            </a:r>
            <a:r>
              <a:rPr lang="en-US" dirty="0" err="1" smtClean="0"/>
              <a:t>Több</a:t>
            </a:r>
            <a:r>
              <a:rPr lang="en-US" dirty="0" smtClean="0"/>
              <a:t> mint </a:t>
            </a:r>
            <a:r>
              <a:rPr lang="en-US" dirty="0" err="1" smtClean="0"/>
              <a:t>egyharmaduk</a:t>
            </a:r>
            <a:r>
              <a:rPr lang="en-US" dirty="0" smtClean="0"/>
              <a:t> </a:t>
            </a:r>
            <a:r>
              <a:rPr lang="en-US" dirty="0" err="1" smtClean="0"/>
              <a:t>nem</a:t>
            </a:r>
            <a:r>
              <a:rPr lang="en-US" dirty="0" smtClean="0"/>
              <a:t> volt </a:t>
            </a:r>
            <a:r>
              <a:rPr lang="en-US" dirty="0" err="1" smtClean="0"/>
              <a:t>sehol</a:t>
            </a:r>
            <a:r>
              <a:rPr lang="en-US" dirty="0" smtClean="0"/>
              <a:t> </a:t>
            </a:r>
            <a:r>
              <a:rPr lang="en-US" dirty="0" err="1" smtClean="0"/>
              <a:t>az</a:t>
            </a:r>
            <a:r>
              <a:rPr lang="en-US" dirty="0" smtClean="0"/>
              <a:t> </a:t>
            </a:r>
            <a:r>
              <a:rPr lang="en-US" dirty="0" err="1" smtClean="0"/>
              <a:t>elmúlt</a:t>
            </a:r>
            <a:r>
              <a:rPr lang="en-US" dirty="0" smtClean="0"/>
              <a:t> </a:t>
            </a:r>
            <a:r>
              <a:rPr lang="en-US" dirty="0" err="1" smtClean="0"/>
              <a:t>egy</a:t>
            </a:r>
            <a:r>
              <a:rPr lang="en-US" dirty="0" smtClean="0"/>
              <a:t> </a:t>
            </a:r>
            <a:r>
              <a:rPr lang="en-US" dirty="0" err="1" smtClean="0"/>
              <a:t>évben</a:t>
            </a:r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088740"/>
            <a:ext cx="1755776" cy="1100451"/>
          </a:xfrm>
          <a:prstGeom prst="rect">
            <a:avLst/>
          </a:prstGeom>
        </p:spPr>
      </p:pic>
      <p:sp>
        <p:nvSpPr>
          <p:cNvPr id="23" name="Oval Callout 22"/>
          <p:cNvSpPr/>
          <p:nvPr/>
        </p:nvSpPr>
        <p:spPr>
          <a:xfrm>
            <a:off x="2301632" y="1160748"/>
            <a:ext cx="1766312" cy="779026"/>
          </a:xfrm>
          <a:prstGeom prst="wedgeEllipseCallout">
            <a:avLst>
              <a:gd name="adj1" fmla="val -76295"/>
              <a:gd name="adj2" fmla="val 20969"/>
            </a:avLst>
          </a:prstGeom>
          <a:gradFill>
            <a:gsLst>
              <a:gs pos="100000">
                <a:schemeClr val="accent6">
                  <a:lumMod val="20000"/>
                  <a:lumOff val="80000"/>
                </a:schemeClr>
              </a:gs>
              <a:gs pos="0">
                <a:schemeClr val="accent5">
                  <a:lumMod val="60000"/>
                  <a:lumOff val="40000"/>
                </a:schemeClr>
              </a:gs>
            </a:gsLst>
            <a:lin ang="5400000" scaled="0"/>
          </a:gradFill>
          <a:ln w="9525">
            <a:noFill/>
            <a:miter lim="800000"/>
          </a:ln>
          <a:effectLst>
            <a:outerShdw dist="114300" dir="8100000" algn="tr" rotWithShape="0">
              <a:schemeClr val="accent6">
                <a:lumMod val="50000"/>
                <a:alpha val="5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91440" rIns="182880" bIns="9144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200" dirty="0" err="1" smtClean="0">
                <a:solidFill>
                  <a:srgbClr val="537177"/>
                </a:solidFill>
                <a:latin typeface="Arial Narrow" pitchFamily="34" charset="0"/>
              </a:rPr>
              <a:t>Évente</a:t>
            </a:r>
            <a:r>
              <a:rPr lang="en-US" sz="1200" dirty="0" smtClean="0">
                <a:solidFill>
                  <a:srgbClr val="537177"/>
                </a:solidFill>
                <a:latin typeface="Arial Narrow" pitchFamily="34" charset="0"/>
              </a:rPr>
              <a:t> </a:t>
            </a:r>
            <a:r>
              <a:rPr lang="en-US" sz="1200" dirty="0" err="1" smtClean="0">
                <a:solidFill>
                  <a:srgbClr val="537177"/>
                </a:solidFill>
                <a:latin typeface="Arial Narrow" pitchFamily="34" charset="0"/>
              </a:rPr>
              <a:t>egy</a:t>
            </a:r>
            <a:r>
              <a:rPr lang="en-US" sz="1200" dirty="0" smtClean="0">
                <a:solidFill>
                  <a:srgbClr val="537177"/>
                </a:solidFill>
                <a:latin typeface="Arial Narrow" pitchFamily="34" charset="0"/>
              </a:rPr>
              <a:t> </a:t>
            </a:r>
            <a:r>
              <a:rPr lang="en-US" sz="1200" dirty="0" err="1" smtClean="0">
                <a:solidFill>
                  <a:srgbClr val="537177"/>
                </a:solidFill>
                <a:latin typeface="Arial Narrow" pitchFamily="34" charset="0"/>
              </a:rPr>
              <a:t>mozi</a:t>
            </a:r>
            <a:r>
              <a:rPr lang="en-US" sz="1200" dirty="0" smtClean="0">
                <a:solidFill>
                  <a:srgbClr val="537177"/>
                </a:solidFill>
                <a:latin typeface="Arial Narrow" pitchFamily="34" charset="0"/>
              </a:rPr>
              <a:t>: 45%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83" y="2312876"/>
            <a:ext cx="1751922" cy="944256"/>
          </a:xfrm>
          <a:prstGeom prst="rect">
            <a:avLst/>
          </a:prstGeom>
        </p:spPr>
      </p:pic>
      <p:sp>
        <p:nvSpPr>
          <p:cNvPr id="24" name="Oval Callout 23"/>
          <p:cNvSpPr/>
          <p:nvPr/>
        </p:nvSpPr>
        <p:spPr>
          <a:xfrm>
            <a:off x="2400264" y="2240868"/>
            <a:ext cx="1766312" cy="1038701"/>
          </a:xfrm>
          <a:prstGeom prst="wedgeEllipseCallout">
            <a:avLst>
              <a:gd name="adj1" fmla="val -76295"/>
              <a:gd name="adj2" fmla="val 20969"/>
            </a:avLst>
          </a:prstGeom>
          <a:gradFill>
            <a:gsLst>
              <a:gs pos="100000">
                <a:schemeClr val="accent6">
                  <a:lumMod val="20000"/>
                  <a:lumOff val="80000"/>
                </a:schemeClr>
              </a:gs>
              <a:gs pos="0">
                <a:schemeClr val="accent5">
                  <a:lumMod val="60000"/>
                  <a:lumOff val="40000"/>
                </a:schemeClr>
              </a:gs>
            </a:gsLst>
            <a:lin ang="5400000" scaled="0"/>
          </a:gradFill>
          <a:ln w="9525">
            <a:noFill/>
            <a:miter lim="800000"/>
          </a:ln>
          <a:effectLst>
            <a:outerShdw dist="114300" dir="8100000" algn="tr" rotWithShape="0">
              <a:schemeClr val="accent6">
                <a:lumMod val="50000"/>
                <a:alpha val="5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91440" rIns="182880" bIns="9144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200" dirty="0" err="1" smtClean="0">
                <a:solidFill>
                  <a:srgbClr val="537177"/>
                </a:solidFill>
                <a:latin typeface="Arial Narrow" pitchFamily="34" charset="0"/>
              </a:rPr>
              <a:t>Évente</a:t>
            </a:r>
            <a:r>
              <a:rPr lang="en-US" sz="1200" dirty="0" smtClean="0">
                <a:solidFill>
                  <a:srgbClr val="537177"/>
                </a:solidFill>
                <a:latin typeface="Arial Narrow" pitchFamily="34" charset="0"/>
              </a:rPr>
              <a:t> </a:t>
            </a:r>
            <a:r>
              <a:rPr lang="en-US" sz="1200" dirty="0" err="1" smtClean="0">
                <a:solidFill>
                  <a:srgbClr val="537177"/>
                </a:solidFill>
                <a:latin typeface="Arial Narrow" pitchFamily="34" charset="0"/>
              </a:rPr>
              <a:t>egy</a:t>
            </a:r>
            <a:r>
              <a:rPr lang="en-US" sz="1200" dirty="0" smtClean="0">
                <a:solidFill>
                  <a:srgbClr val="537177"/>
                </a:solidFill>
                <a:latin typeface="Arial Narrow" pitchFamily="34" charset="0"/>
              </a:rPr>
              <a:t> </a:t>
            </a:r>
            <a:r>
              <a:rPr lang="en-US" sz="1200" dirty="0" err="1" smtClean="0">
                <a:solidFill>
                  <a:srgbClr val="537177"/>
                </a:solidFill>
                <a:latin typeface="Arial Narrow" pitchFamily="34" charset="0"/>
              </a:rPr>
              <a:t>könnyűzenei</a:t>
            </a:r>
            <a:r>
              <a:rPr lang="en-US" sz="1200" dirty="0" smtClean="0">
                <a:solidFill>
                  <a:srgbClr val="537177"/>
                </a:solidFill>
                <a:latin typeface="Arial Narrow" pitchFamily="34" charset="0"/>
              </a:rPr>
              <a:t>  </a:t>
            </a:r>
            <a:r>
              <a:rPr lang="en-US" sz="1200" dirty="0" err="1" smtClean="0">
                <a:solidFill>
                  <a:srgbClr val="537177"/>
                </a:solidFill>
                <a:latin typeface="Arial Narrow" pitchFamily="34" charset="0"/>
              </a:rPr>
              <a:t>koncert</a:t>
            </a:r>
            <a:r>
              <a:rPr lang="en-US" sz="1200" dirty="0" smtClean="0">
                <a:solidFill>
                  <a:srgbClr val="537177"/>
                </a:solidFill>
                <a:latin typeface="Arial Narrow" pitchFamily="34" charset="0"/>
              </a:rPr>
              <a:t>: 25%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32" y="3429000"/>
            <a:ext cx="1744073" cy="1086976"/>
          </a:xfrm>
          <a:prstGeom prst="rect">
            <a:avLst/>
          </a:prstGeom>
        </p:spPr>
      </p:pic>
      <p:sp>
        <p:nvSpPr>
          <p:cNvPr id="25" name="Oval Callout 24"/>
          <p:cNvSpPr/>
          <p:nvPr/>
        </p:nvSpPr>
        <p:spPr>
          <a:xfrm>
            <a:off x="2400264" y="3501008"/>
            <a:ext cx="1766312" cy="779026"/>
          </a:xfrm>
          <a:prstGeom prst="wedgeEllipseCallout">
            <a:avLst>
              <a:gd name="adj1" fmla="val -76295"/>
              <a:gd name="adj2" fmla="val 20969"/>
            </a:avLst>
          </a:prstGeom>
          <a:gradFill>
            <a:gsLst>
              <a:gs pos="100000">
                <a:schemeClr val="accent6">
                  <a:lumMod val="20000"/>
                  <a:lumOff val="80000"/>
                </a:schemeClr>
              </a:gs>
              <a:gs pos="0">
                <a:schemeClr val="accent5">
                  <a:lumMod val="60000"/>
                  <a:lumOff val="40000"/>
                </a:schemeClr>
              </a:gs>
            </a:gsLst>
            <a:lin ang="5400000" scaled="0"/>
          </a:gradFill>
          <a:ln w="9525">
            <a:noFill/>
            <a:miter lim="800000"/>
          </a:ln>
          <a:effectLst>
            <a:outerShdw dist="114300" dir="8100000" algn="tr" rotWithShape="0">
              <a:schemeClr val="accent6">
                <a:lumMod val="50000"/>
                <a:alpha val="5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91440" rIns="182880" bIns="9144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200" dirty="0" err="1" smtClean="0">
                <a:solidFill>
                  <a:srgbClr val="537177"/>
                </a:solidFill>
                <a:latin typeface="Arial Narrow" pitchFamily="34" charset="0"/>
              </a:rPr>
              <a:t>Évente</a:t>
            </a:r>
            <a:r>
              <a:rPr lang="en-US" sz="1200" dirty="0" smtClean="0">
                <a:solidFill>
                  <a:srgbClr val="537177"/>
                </a:solidFill>
                <a:latin typeface="Arial Narrow" pitchFamily="34" charset="0"/>
              </a:rPr>
              <a:t> </a:t>
            </a:r>
            <a:r>
              <a:rPr lang="en-US" sz="1200" dirty="0" err="1" smtClean="0">
                <a:solidFill>
                  <a:srgbClr val="537177"/>
                </a:solidFill>
                <a:latin typeface="Arial Narrow" pitchFamily="34" charset="0"/>
              </a:rPr>
              <a:t>egy</a:t>
            </a:r>
            <a:r>
              <a:rPr lang="en-US" sz="1200" dirty="0" smtClean="0">
                <a:solidFill>
                  <a:srgbClr val="537177"/>
                </a:solidFill>
                <a:latin typeface="Arial Narrow" pitchFamily="34" charset="0"/>
              </a:rPr>
              <a:t> </a:t>
            </a:r>
            <a:r>
              <a:rPr lang="en-US" sz="1200" dirty="0" err="1" smtClean="0">
                <a:solidFill>
                  <a:srgbClr val="537177"/>
                </a:solidFill>
                <a:latin typeface="Arial Narrow" pitchFamily="34" charset="0"/>
              </a:rPr>
              <a:t>színház</a:t>
            </a:r>
            <a:r>
              <a:rPr lang="en-US" sz="1200" dirty="0" smtClean="0">
                <a:solidFill>
                  <a:srgbClr val="537177"/>
                </a:solidFill>
                <a:latin typeface="Arial Narrow" pitchFamily="34" charset="0"/>
              </a:rPr>
              <a:t>: 24%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417" y="4653136"/>
            <a:ext cx="1734188" cy="1033576"/>
          </a:xfrm>
          <a:prstGeom prst="rect">
            <a:avLst/>
          </a:prstGeom>
        </p:spPr>
      </p:pic>
      <p:sp>
        <p:nvSpPr>
          <p:cNvPr id="26" name="Oval Callout 25"/>
          <p:cNvSpPr/>
          <p:nvPr/>
        </p:nvSpPr>
        <p:spPr>
          <a:xfrm>
            <a:off x="2409644" y="4666198"/>
            <a:ext cx="1766312" cy="779026"/>
          </a:xfrm>
          <a:prstGeom prst="wedgeEllipseCallout">
            <a:avLst>
              <a:gd name="adj1" fmla="val -76295"/>
              <a:gd name="adj2" fmla="val 20969"/>
            </a:avLst>
          </a:prstGeom>
          <a:gradFill>
            <a:gsLst>
              <a:gs pos="100000">
                <a:schemeClr val="accent6">
                  <a:lumMod val="20000"/>
                  <a:lumOff val="80000"/>
                </a:schemeClr>
              </a:gs>
              <a:gs pos="0">
                <a:schemeClr val="accent5">
                  <a:lumMod val="60000"/>
                  <a:lumOff val="40000"/>
                </a:schemeClr>
              </a:gs>
            </a:gsLst>
            <a:lin ang="5400000" scaled="0"/>
          </a:gradFill>
          <a:ln w="9525">
            <a:noFill/>
            <a:miter lim="800000"/>
          </a:ln>
          <a:effectLst>
            <a:outerShdw dist="114300" dir="8100000" algn="tr" rotWithShape="0">
              <a:schemeClr val="accent6">
                <a:lumMod val="50000"/>
                <a:alpha val="5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91440" rIns="182880" bIns="9144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200" dirty="0" err="1" smtClean="0">
                <a:solidFill>
                  <a:srgbClr val="537177"/>
                </a:solidFill>
                <a:latin typeface="Arial Narrow" pitchFamily="34" charset="0"/>
              </a:rPr>
              <a:t>Évente</a:t>
            </a:r>
            <a:r>
              <a:rPr lang="en-US" sz="1200" dirty="0" smtClean="0">
                <a:solidFill>
                  <a:srgbClr val="537177"/>
                </a:solidFill>
                <a:latin typeface="Arial Narrow" pitchFamily="34" charset="0"/>
              </a:rPr>
              <a:t> </a:t>
            </a:r>
            <a:r>
              <a:rPr lang="en-US" sz="1200" dirty="0" err="1" smtClean="0">
                <a:solidFill>
                  <a:srgbClr val="537177"/>
                </a:solidFill>
                <a:latin typeface="Arial Narrow" pitchFamily="34" charset="0"/>
              </a:rPr>
              <a:t>egy</a:t>
            </a:r>
            <a:r>
              <a:rPr lang="en-US" sz="1200" dirty="0" smtClean="0">
                <a:solidFill>
                  <a:srgbClr val="537177"/>
                </a:solidFill>
                <a:latin typeface="Arial Narrow" pitchFamily="34" charset="0"/>
              </a:rPr>
              <a:t> </a:t>
            </a:r>
            <a:r>
              <a:rPr lang="en-US" sz="1200" dirty="0" err="1" smtClean="0">
                <a:solidFill>
                  <a:srgbClr val="537177"/>
                </a:solidFill>
                <a:latin typeface="Arial Narrow" pitchFamily="34" charset="0"/>
              </a:rPr>
              <a:t>kiállítás</a:t>
            </a:r>
            <a:r>
              <a:rPr lang="en-US" sz="1200" dirty="0" smtClean="0">
                <a:solidFill>
                  <a:srgbClr val="537177"/>
                </a:solidFill>
                <a:latin typeface="Arial Narrow" pitchFamily="34" charset="0"/>
              </a:rPr>
              <a:t>: 21%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8004" y="1088739"/>
            <a:ext cx="1634333" cy="1100451"/>
          </a:xfrm>
          <a:prstGeom prst="rect">
            <a:avLst/>
          </a:prstGeom>
        </p:spPr>
      </p:pic>
      <p:sp>
        <p:nvSpPr>
          <p:cNvPr id="28" name="Oval Callout 27"/>
          <p:cNvSpPr/>
          <p:nvPr/>
        </p:nvSpPr>
        <p:spPr>
          <a:xfrm>
            <a:off x="6696236" y="1249451"/>
            <a:ext cx="1766312" cy="779026"/>
          </a:xfrm>
          <a:prstGeom prst="wedgeEllipseCallout">
            <a:avLst>
              <a:gd name="adj1" fmla="val -76295"/>
              <a:gd name="adj2" fmla="val 20969"/>
            </a:avLst>
          </a:prstGeom>
          <a:gradFill>
            <a:gsLst>
              <a:gs pos="100000">
                <a:schemeClr val="accent6">
                  <a:lumMod val="20000"/>
                  <a:lumOff val="80000"/>
                </a:schemeClr>
              </a:gs>
              <a:gs pos="0">
                <a:schemeClr val="accent5">
                  <a:lumMod val="60000"/>
                  <a:lumOff val="40000"/>
                </a:schemeClr>
              </a:gs>
            </a:gsLst>
            <a:lin ang="5400000" scaled="0"/>
          </a:gradFill>
          <a:ln w="9525">
            <a:noFill/>
            <a:miter lim="800000"/>
          </a:ln>
          <a:effectLst>
            <a:outerShdw dist="114300" dir="8100000" algn="tr" rotWithShape="0">
              <a:schemeClr val="accent6">
                <a:lumMod val="50000"/>
                <a:alpha val="5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91440" rIns="182880" bIns="9144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200" dirty="0" err="1" smtClean="0">
                <a:solidFill>
                  <a:srgbClr val="537177"/>
                </a:solidFill>
                <a:latin typeface="Arial Narrow" pitchFamily="34" charset="0"/>
              </a:rPr>
              <a:t>Évente</a:t>
            </a:r>
            <a:r>
              <a:rPr lang="en-US" sz="1200" dirty="0" smtClean="0">
                <a:solidFill>
                  <a:srgbClr val="537177"/>
                </a:solidFill>
                <a:latin typeface="Arial Narrow" pitchFamily="34" charset="0"/>
              </a:rPr>
              <a:t> </a:t>
            </a:r>
            <a:r>
              <a:rPr lang="en-US" sz="1200" dirty="0" err="1" smtClean="0">
                <a:solidFill>
                  <a:srgbClr val="537177"/>
                </a:solidFill>
                <a:latin typeface="Arial Narrow" pitchFamily="34" charset="0"/>
              </a:rPr>
              <a:t>egy</a:t>
            </a:r>
            <a:r>
              <a:rPr lang="en-US" sz="1200" dirty="0" smtClean="0">
                <a:solidFill>
                  <a:srgbClr val="537177"/>
                </a:solidFill>
                <a:latin typeface="Arial Narrow" pitchFamily="34" charset="0"/>
              </a:rPr>
              <a:t> jazz </a:t>
            </a:r>
            <a:r>
              <a:rPr lang="en-US" sz="1200" dirty="0" err="1" smtClean="0">
                <a:solidFill>
                  <a:srgbClr val="537177"/>
                </a:solidFill>
                <a:latin typeface="Arial Narrow" pitchFamily="34" charset="0"/>
              </a:rPr>
              <a:t>koncert</a:t>
            </a:r>
            <a:r>
              <a:rPr lang="en-US" sz="1200" dirty="0" smtClean="0">
                <a:solidFill>
                  <a:srgbClr val="537177"/>
                </a:solidFill>
                <a:latin typeface="Arial Narrow" pitchFamily="34" charset="0"/>
              </a:rPr>
              <a:t>: 7%</a:t>
            </a: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6828" y="2312876"/>
            <a:ext cx="1655509" cy="1106051"/>
          </a:xfrm>
          <a:prstGeom prst="rect">
            <a:avLst/>
          </a:prstGeom>
        </p:spPr>
      </p:pic>
      <p:sp>
        <p:nvSpPr>
          <p:cNvPr id="30" name="Oval Callout 29"/>
          <p:cNvSpPr/>
          <p:nvPr/>
        </p:nvSpPr>
        <p:spPr>
          <a:xfrm>
            <a:off x="6696236" y="2265654"/>
            <a:ext cx="1872208" cy="1038701"/>
          </a:xfrm>
          <a:prstGeom prst="wedgeEllipseCallout">
            <a:avLst>
              <a:gd name="adj1" fmla="val -76295"/>
              <a:gd name="adj2" fmla="val 20969"/>
            </a:avLst>
          </a:prstGeom>
          <a:gradFill>
            <a:gsLst>
              <a:gs pos="100000">
                <a:schemeClr val="accent6">
                  <a:lumMod val="20000"/>
                  <a:lumOff val="80000"/>
                </a:schemeClr>
              </a:gs>
              <a:gs pos="0">
                <a:schemeClr val="accent5">
                  <a:lumMod val="60000"/>
                  <a:lumOff val="40000"/>
                </a:schemeClr>
              </a:gs>
            </a:gsLst>
            <a:lin ang="5400000" scaled="0"/>
          </a:gradFill>
          <a:ln w="9525">
            <a:noFill/>
            <a:miter lim="800000"/>
          </a:ln>
          <a:effectLst>
            <a:outerShdw dist="114300" dir="8100000" algn="tr" rotWithShape="0">
              <a:schemeClr val="accent6">
                <a:lumMod val="50000"/>
                <a:alpha val="5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91440" rIns="182880" bIns="9144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200" dirty="0" err="1" smtClean="0">
                <a:solidFill>
                  <a:srgbClr val="537177"/>
                </a:solidFill>
                <a:latin typeface="Arial Narrow" pitchFamily="34" charset="0"/>
              </a:rPr>
              <a:t>Évente</a:t>
            </a:r>
            <a:r>
              <a:rPr lang="en-US" sz="1200" dirty="0" smtClean="0">
                <a:solidFill>
                  <a:srgbClr val="537177"/>
                </a:solidFill>
                <a:latin typeface="Arial Narrow" pitchFamily="34" charset="0"/>
              </a:rPr>
              <a:t> </a:t>
            </a:r>
            <a:r>
              <a:rPr lang="en-US" sz="1200" dirty="0" err="1" smtClean="0">
                <a:solidFill>
                  <a:srgbClr val="537177"/>
                </a:solidFill>
                <a:latin typeface="Arial Narrow" pitchFamily="34" charset="0"/>
              </a:rPr>
              <a:t>egy</a:t>
            </a:r>
            <a:r>
              <a:rPr lang="en-US" sz="1200" dirty="0" smtClean="0">
                <a:solidFill>
                  <a:srgbClr val="537177"/>
                </a:solidFill>
                <a:latin typeface="Arial Narrow" pitchFamily="34" charset="0"/>
              </a:rPr>
              <a:t> </a:t>
            </a:r>
            <a:r>
              <a:rPr lang="en-US" sz="1200" dirty="0" err="1" smtClean="0">
                <a:solidFill>
                  <a:srgbClr val="537177"/>
                </a:solidFill>
                <a:latin typeface="Arial Narrow" pitchFamily="34" charset="0"/>
              </a:rPr>
              <a:t>hangverseny</a:t>
            </a:r>
            <a:r>
              <a:rPr lang="en-US" sz="1200" dirty="0" smtClean="0">
                <a:solidFill>
                  <a:srgbClr val="537177"/>
                </a:solidFill>
                <a:latin typeface="Arial Narrow" pitchFamily="34" charset="0"/>
              </a:rPr>
              <a:t>: 7%</a:t>
            </a: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89" y="3501008"/>
            <a:ext cx="1670347" cy="1014968"/>
          </a:xfrm>
          <a:prstGeom prst="rect">
            <a:avLst/>
          </a:prstGeom>
        </p:spPr>
      </p:pic>
      <p:sp>
        <p:nvSpPr>
          <p:cNvPr id="33" name="Oval Callout 32"/>
          <p:cNvSpPr/>
          <p:nvPr/>
        </p:nvSpPr>
        <p:spPr>
          <a:xfrm>
            <a:off x="6768244" y="3582975"/>
            <a:ext cx="1872208" cy="779026"/>
          </a:xfrm>
          <a:prstGeom prst="wedgeEllipseCallout">
            <a:avLst>
              <a:gd name="adj1" fmla="val -76295"/>
              <a:gd name="adj2" fmla="val 20969"/>
            </a:avLst>
          </a:prstGeom>
          <a:gradFill>
            <a:gsLst>
              <a:gs pos="100000">
                <a:schemeClr val="accent6">
                  <a:lumMod val="20000"/>
                  <a:lumOff val="80000"/>
                </a:schemeClr>
              </a:gs>
              <a:gs pos="0">
                <a:schemeClr val="accent5">
                  <a:lumMod val="60000"/>
                  <a:lumOff val="40000"/>
                </a:schemeClr>
              </a:gs>
            </a:gsLst>
            <a:lin ang="5400000" scaled="0"/>
          </a:gradFill>
          <a:ln w="9525">
            <a:noFill/>
            <a:miter lim="800000"/>
          </a:ln>
          <a:effectLst>
            <a:outerShdw dist="114300" dir="8100000" algn="tr" rotWithShape="0">
              <a:schemeClr val="accent6">
                <a:lumMod val="50000"/>
                <a:alpha val="5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91440" rIns="182880" bIns="9144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200" dirty="0" err="1" smtClean="0">
                <a:solidFill>
                  <a:srgbClr val="537177"/>
                </a:solidFill>
                <a:latin typeface="Arial Narrow" pitchFamily="34" charset="0"/>
              </a:rPr>
              <a:t>Évente</a:t>
            </a:r>
            <a:r>
              <a:rPr lang="en-US" sz="1200" dirty="0" smtClean="0">
                <a:solidFill>
                  <a:srgbClr val="537177"/>
                </a:solidFill>
                <a:latin typeface="Arial Narrow" pitchFamily="34" charset="0"/>
              </a:rPr>
              <a:t> </a:t>
            </a:r>
            <a:r>
              <a:rPr lang="en-US" sz="1200" dirty="0" err="1" smtClean="0">
                <a:solidFill>
                  <a:srgbClr val="537177"/>
                </a:solidFill>
                <a:latin typeface="Arial Narrow" pitchFamily="34" charset="0"/>
              </a:rPr>
              <a:t>egy</a:t>
            </a:r>
            <a:r>
              <a:rPr lang="en-US" sz="1200" dirty="0" smtClean="0">
                <a:solidFill>
                  <a:srgbClr val="537177"/>
                </a:solidFill>
                <a:latin typeface="Arial Narrow" pitchFamily="34" charset="0"/>
              </a:rPr>
              <a:t> </a:t>
            </a:r>
            <a:r>
              <a:rPr lang="en-US" sz="1200" dirty="0" err="1" smtClean="0">
                <a:solidFill>
                  <a:srgbClr val="537177"/>
                </a:solidFill>
                <a:latin typeface="Arial Narrow" pitchFamily="34" charset="0"/>
              </a:rPr>
              <a:t>táncelőadás</a:t>
            </a:r>
            <a:r>
              <a:rPr lang="en-US" sz="1200" dirty="0" smtClean="0">
                <a:solidFill>
                  <a:srgbClr val="537177"/>
                </a:solidFill>
                <a:latin typeface="Arial Narrow" pitchFamily="34" charset="0"/>
              </a:rPr>
              <a:t>: 5%</a:t>
            </a: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89" y="4653136"/>
            <a:ext cx="1693639" cy="985076"/>
          </a:xfrm>
          <a:prstGeom prst="rect">
            <a:avLst/>
          </a:prstGeom>
        </p:spPr>
      </p:pic>
      <p:sp>
        <p:nvSpPr>
          <p:cNvPr id="35" name="Oval Callout 34"/>
          <p:cNvSpPr/>
          <p:nvPr/>
        </p:nvSpPr>
        <p:spPr>
          <a:xfrm>
            <a:off x="6768244" y="4630194"/>
            <a:ext cx="1872208" cy="779026"/>
          </a:xfrm>
          <a:prstGeom prst="wedgeEllipseCallout">
            <a:avLst>
              <a:gd name="adj1" fmla="val -76295"/>
              <a:gd name="adj2" fmla="val 20969"/>
            </a:avLst>
          </a:prstGeom>
          <a:gradFill>
            <a:gsLst>
              <a:gs pos="100000">
                <a:schemeClr val="accent6">
                  <a:lumMod val="20000"/>
                  <a:lumOff val="80000"/>
                </a:schemeClr>
              </a:gs>
              <a:gs pos="0">
                <a:schemeClr val="accent5">
                  <a:lumMod val="60000"/>
                  <a:lumOff val="40000"/>
                </a:schemeClr>
              </a:gs>
            </a:gsLst>
            <a:lin ang="5400000" scaled="0"/>
          </a:gradFill>
          <a:ln w="9525">
            <a:noFill/>
            <a:miter lim="800000"/>
          </a:ln>
          <a:effectLst>
            <a:outerShdw dist="114300" dir="8100000" algn="tr" rotWithShape="0">
              <a:schemeClr val="accent6">
                <a:lumMod val="50000"/>
                <a:alpha val="5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91440" rIns="182880" bIns="9144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200" dirty="0" err="1" smtClean="0">
                <a:solidFill>
                  <a:srgbClr val="537177"/>
                </a:solidFill>
                <a:latin typeface="Arial Narrow" pitchFamily="34" charset="0"/>
              </a:rPr>
              <a:t>Évente</a:t>
            </a:r>
            <a:r>
              <a:rPr lang="en-US" sz="1200" dirty="0" smtClean="0">
                <a:solidFill>
                  <a:srgbClr val="537177"/>
                </a:solidFill>
                <a:latin typeface="Arial Narrow" pitchFamily="34" charset="0"/>
              </a:rPr>
              <a:t> </a:t>
            </a:r>
            <a:r>
              <a:rPr lang="en-US" sz="1200" dirty="0" err="1" smtClean="0">
                <a:solidFill>
                  <a:srgbClr val="537177"/>
                </a:solidFill>
                <a:latin typeface="Arial Narrow" pitchFamily="34" charset="0"/>
              </a:rPr>
              <a:t>egy</a:t>
            </a:r>
            <a:r>
              <a:rPr lang="en-US" sz="1200" dirty="0" smtClean="0">
                <a:solidFill>
                  <a:srgbClr val="537177"/>
                </a:solidFill>
                <a:latin typeface="Arial Narrow" pitchFamily="34" charset="0"/>
              </a:rPr>
              <a:t> opera: 5%</a:t>
            </a:r>
          </a:p>
        </p:txBody>
      </p:sp>
      <p:pic>
        <p:nvPicPr>
          <p:cNvPr id="31" name="Picture 8" descr="TGI logo Blc.jp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79644" y="6453336"/>
            <a:ext cx="485024" cy="281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00433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 animBg="1"/>
      <p:bldP spid="23" grpId="0" animBg="1"/>
      <p:bldP spid="24" grpId="0" animBg="1"/>
      <p:bldP spid="25" grpId="0" animBg="1"/>
      <p:bldP spid="26" grpId="0" animBg="1"/>
      <p:bldP spid="28" grpId="0" animBg="1"/>
      <p:bldP spid="30" grpId="0" animBg="1"/>
      <p:bldP spid="33" grpId="0" animBg="1"/>
      <p:bldP spid="3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És</a:t>
            </a:r>
            <a:r>
              <a:rPr lang="en-US" dirty="0" smtClean="0"/>
              <a:t> </a:t>
            </a:r>
            <a:r>
              <a:rPr lang="en-US" dirty="0" err="1" smtClean="0"/>
              <a:t>hogyan</a:t>
            </a:r>
            <a:r>
              <a:rPr lang="en-US" dirty="0" smtClean="0"/>
              <a:t> </a:t>
            </a:r>
            <a:r>
              <a:rPr lang="en-US" dirty="0" err="1" smtClean="0"/>
              <a:t>gondolkodnak</a:t>
            </a:r>
            <a:r>
              <a:rPr lang="en-US" dirty="0" smtClean="0"/>
              <a:t>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9AB4E72-7858-48F1-A40D-12FF09E4BFB8}" type="slidenum">
              <a:rPr lang="en-US" smtClean="0"/>
              <a:pPr/>
              <a:t>9</a:t>
            </a:fld>
            <a:endParaRPr lang="en-US" dirty="0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84272909"/>
              </p:ext>
            </p:extLst>
          </p:nvPr>
        </p:nvGraphicFramePr>
        <p:xfrm>
          <a:off x="177800" y="1268413"/>
          <a:ext cx="8666163" cy="5159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9" name="Chart" r:id="rId3" imgW="8639057" imgH="5143500" progId="MSGraph.Chart.8">
                  <p:embed followColorScheme="full"/>
                </p:oleObj>
              </mc:Choice>
              <mc:Fallback>
                <p:oleObj name="Chart" r:id="rId3" imgW="8639057" imgH="5143500" progId="MSGraph.Chart.8">
                  <p:embed followColorScheme="full"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7800" y="1268413"/>
                        <a:ext cx="8666163" cy="5159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Picture 8" descr="TGI logo Blc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644" y="6453336"/>
            <a:ext cx="485024" cy="281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4283968" y="1160748"/>
            <a:ext cx="73930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 smtClean="0">
                <a:solidFill>
                  <a:schemeClr val="bg1"/>
                </a:solidFill>
                <a:latin typeface="+mj-lt"/>
              </a:rPr>
              <a:t>Ezer</a:t>
            </a:r>
            <a:r>
              <a:rPr lang="en-US" sz="14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1400" dirty="0" err="1" smtClean="0">
                <a:solidFill>
                  <a:schemeClr val="bg1"/>
                </a:solidFill>
                <a:latin typeface="+mj-lt"/>
              </a:rPr>
              <a:t>fő</a:t>
            </a:r>
            <a:endParaRPr lang="en-US" sz="1400" dirty="0" smtClean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32176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És</a:t>
            </a:r>
            <a:r>
              <a:rPr lang="en-US" dirty="0" smtClean="0"/>
              <a:t> </a:t>
            </a:r>
            <a:r>
              <a:rPr lang="en-US" dirty="0" err="1" smtClean="0"/>
              <a:t>hogyan</a:t>
            </a:r>
            <a:r>
              <a:rPr lang="en-US" dirty="0" smtClean="0"/>
              <a:t> </a:t>
            </a:r>
            <a:r>
              <a:rPr lang="en-US" dirty="0" err="1" smtClean="0"/>
              <a:t>fogyasztanak</a:t>
            </a:r>
            <a:r>
              <a:rPr lang="en-US" dirty="0" smtClean="0"/>
              <a:t>?*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9AB4E72-7858-48F1-A40D-12FF09E4BFB8}" type="slidenum">
              <a:rPr lang="en-US" smtClean="0"/>
              <a:pPr/>
              <a:t>10</a:t>
            </a:fld>
            <a:endParaRPr lang="en-US" dirty="0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01422104"/>
              </p:ext>
            </p:extLst>
          </p:nvPr>
        </p:nvGraphicFramePr>
        <p:xfrm>
          <a:off x="177800" y="1268413"/>
          <a:ext cx="8666163" cy="5159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2" name="Chart" r:id="rId3" imgW="8639057" imgH="5143500" progId="MSGraph.Chart.8">
                  <p:embed followColorScheme="full"/>
                </p:oleObj>
              </mc:Choice>
              <mc:Fallback>
                <p:oleObj name="Chart" r:id="rId3" imgW="8639057" imgH="5143500" progId="MSGraph.Chart.8">
                  <p:embed followColorScheme="full"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7800" y="1268413"/>
                        <a:ext cx="8666163" cy="5159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6084168" y="4041068"/>
            <a:ext cx="2700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bg1"/>
                </a:solidFill>
              </a:rPr>
              <a:t>*A </a:t>
            </a:r>
            <a:r>
              <a:rPr lang="en-US" sz="1400" dirty="0" err="1" smtClean="0">
                <a:solidFill>
                  <a:schemeClr val="bg1"/>
                </a:solidFill>
              </a:rPr>
              <a:t>lakosságtól</a:t>
            </a:r>
            <a:r>
              <a:rPr lang="en-US" sz="1400" dirty="0" smtClean="0">
                <a:solidFill>
                  <a:schemeClr val="bg1"/>
                </a:solidFill>
              </a:rPr>
              <a:t> </a:t>
            </a:r>
            <a:r>
              <a:rPr lang="en-US" sz="1400" dirty="0" err="1" smtClean="0">
                <a:solidFill>
                  <a:schemeClr val="bg1"/>
                </a:solidFill>
              </a:rPr>
              <a:t>szignifikánsan</a:t>
            </a:r>
            <a:r>
              <a:rPr lang="en-US" sz="1400" dirty="0" smtClean="0">
                <a:solidFill>
                  <a:schemeClr val="bg1"/>
                </a:solidFill>
              </a:rPr>
              <a:t> </a:t>
            </a:r>
            <a:r>
              <a:rPr lang="en-US" sz="1400" dirty="0" err="1" smtClean="0">
                <a:solidFill>
                  <a:schemeClr val="bg1"/>
                </a:solidFill>
              </a:rPr>
              <a:t>eltérő</a:t>
            </a:r>
            <a:r>
              <a:rPr lang="en-US" sz="1400" dirty="0" smtClean="0">
                <a:solidFill>
                  <a:schemeClr val="bg1"/>
                </a:solidFill>
              </a:rPr>
              <a:t> </a:t>
            </a:r>
            <a:r>
              <a:rPr lang="en-US" sz="1400" dirty="0" err="1" smtClean="0">
                <a:solidFill>
                  <a:schemeClr val="bg1"/>
                </a:solidFill>
              </a:rPr>
              <a:t>fogyasztási</a:t>
            </a:r>
            <a:r>
              <a:rPr lang="en-US" sz="1400" dirty="0" smtClean="0">
                <a:solidFill>
                  <a:schemeClr val="bg1"/>
                </a:solidFill>
              </a:rPr>
              <a:t> </a:t>
            </a:r>
            <a:r>
              <a:rPr lang="en-US" sz="1400" dirty="0" err="1" smtClean="0">
                <a:solidFill>
                  <a:schemeClr val="bg1"/>
                </a:solidFill>
              </a:rPr>
              <a:t>szokások</a:t>
            </a:r>
            <a:r>
              <a:rPr lang="en-US" sz="1400" dirty="0" smtClean="0">
                <a:solidFill>
                  <a:schemeClr val="bg1"/>
                </a:solidFill>
              </a:rPr>
              <a:t>, Choices SCAN </a:t>
            </a:r>
            <a:r>
              <a:rPr lang="en-US" sz="1400" dirty="0" err="1" smtClean="0">
                <a:solidFill>
                  <a:schemeClr val="bg1"/>
                </a:solidFill>
              </a:rPr>
              <a:t>analízis</a:t>
            </a:r>
            <a:r>
              <a:rPr lang="en-US" sz="1400" dirty="0" smtClean="0">
                <a:solidFill>
                  <a:schemeClr val="bg1"/>
                </a:solidFill>
              </a:rPr>
              <a:t> </a:t>
            </a:r>
            <a:r>
              <a:rPr lang="en-US" sz="1400" dirty="0" err="1" smtClean="0">
                <a:solidFill>
                  <a:schemeClr val="bg1"/>
                </a:solidFill>
              </a:rPr>
              <a:t>részlet</a:t>
            </a:r>
            <a:r>
              <a:rPr lang="en-US" sz="1400" dirty="0" smtClean="0">
                <a:solidFill>
                  <a:schemeClr val="bg1"/>
                </a:solidFill>
              </a:rPr>
              <a:t> – top 15 </a:t>
            </a:r>
            <a:r>
              <a:rPr lang="en-US" sz="1400" dirty="0" err="1" smtClean="0">
                <a:solidFill>
                  <a:schemeClr val="bg1"/>
                </a:solidFill>
              </a:rPr>
              <a:t>kategória</a:t>
            </a:r>
            <a:r>
              <a:rPr lang="en-US" sz="1400" dirty="0" smtClean="0">
                <a:solidFill>
                  <a:schemeClr val="bg1"/>
                </a:solidFill>
              </a:rPr>
              <a:t> index </a:t>
            </a:r>
            <a:r>
              <a:rPr lang="en-US" sz="1400" dirty="0" err="1" smtClean="0">
                <a:solidFill>
                  <a:schemeClr val="bg1"/>
                </a:solidFill>
              </a:rPr>
              <a:t>alapján</a:t>
            </a:r>
            <a:endParaRPr lang="en-US" sz="1400" dirty="0" smtClean="0">
              <a:solidFill>
                <a:schemeClr val="bg1"/>
              </a:solidFill>
            </a:endParaRPr>
          </a:p>
        </p:txBody>
      </p:sp>
      <p:pic>
        <p:nvPicPr>
          <p:cNvPr id="6" name="Picture 8" descr="TGI logo Blc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644" y="6453336"/>
            <a:ext cx="485024" cy="281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10977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19AB4E72-7858-48F1-A40D-12FF09E4BFB8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20"/>
          </p:nvPr>
        </p:nvSpPr>
        <p:spPr>
          <a:xfrm>
            <a:off x="5198" y="2584684"/>
            <a:ext cx="9144000" cy="1184940"/>
          </a:xfrm>
        </p:spPr>
        <p:txBody>
          <a:bodyPr/>
          <a:lstStyle/>
          <a:p>
            <a:r>
              <a:rPr lang="en-US" i="0" dirty="0" err="1" smtClean="0"/>
              <a:t>Köszönöm</a:t>
            </a:r>
            <a:r>
              <a:rPr lang="en-US" i="0" dirty="0" smtClean="0"/>
              <a:t> a </a:t>
            </a:r>
            <a:r>
              <a:rPr lang="en-US" i="0" dirty="0" err="1" smtClean="0"/>
              <a:t>figyelmüket</a:t>
            </a:r>
            <a:r>
              <a:rPr lang="en-US" i="0" dirty="0" smtClean="0"/>
              <a:t>!</a:t>
            </a:r>
          </a:p>
          <a:p>
            <a:r>
              <a:rPr lang="en-US" i="0" dirty="0" err="1" smtClean="0"/>
              <a:t>További</a:t>
            </a:r>
            <a:r>
              <a:rPr lang="en-US" i="0" dirty="0" smtClean="0"/>
              <a:t> </a:t>
            </a:r>
            <a:r>
              <a:rPr lang="en-US" i="0" dirty="0" err="1" smtClean="0"/>
              <a:t>információ</a:t>
            </a:r>
            <a:r>
              <a:rPr lang="en-US" i="0" dirty="0" smtClean="0"/>
              <a:t>:</a:t>
            </a:r>
          </a:p>
          <a:p>
            <a:r>
              <a:rPr lang="en-US" i="0" dirty="0"/>
              <a:t>a</a:t>
            </a:r>
            <a:r>
              <a:rPr lang="en-US" i="0" dirty="0" smtClean="0"/>
              <a:t>del.gyori@millwardbrown.com</a:t>
            </a:r>
          </a:p>
        </p:txBody>
      </p:sp>
      <p:pic>
        <p:nvPicPr>
          <p:cNvPr id="6" name="Picture 8" descr="TGI logo Blc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44" y="6453336"/>
            <a:ext cx="485024" cy="281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31227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NTERPRISEVERSION" val="6.0.0.0"/>
</p:tagLst>
</file>

<file path=ppt/theme/theme1.xml><?xml version="1.0" encoding="utf-8"?>
<a:theme xmlns:a="http://schemas.openxmlformats.org/drawingml/2006/main" name="MasterTemplate_091511_NO_GUIDES_DD">
  <a:themeElements>
    <a:clrScheme name="MB Colors">
      <a:dk1>
        <a:srgbClr val="000000"/>
      </a:dk1>
      <a:lt1>
        <a:sysClr val="window" lastClr="FFFFFF"/>
      </a:lt1>
      <a:dk2>
        <a:srgbClr val="FDB924"/>
      </a:dk2>
      <a:lt2>
        <a:srgbClr val="EC881D"/>
      </a:lt2>
      <a:accent1>
        <a:srgbClr val="B2BB1E"/>
      </a:accent1>
      <a:accent2>
        <a:srgbClr val="6D8D24"/>
      </a:accent2>
      <a:accent3>
        <a:srgbClr val="5091CD"/>
      </a:accent3>
      <a:accent4>
        <a:srgbClr val="19398A"/>
      </a:accent4>
      <a:accent5>
        <a:srgbClr val="C2D1D4"/>
      </a:accent5>
      <a:accent6>
        <a:srgbClr val="537177"/>
      </a:accent6>
      <a:hlink>
        <a:srgbClr val="DBD8BD"/>
      </a:hlink>
      <a:folHlink>
        <a:srgbClr val="847E47"/>
      </a:folHlink>
    </a:clrScheme>
    <a:fontScheme name="Millward Brown">
      <a:majorFont>
        <a:latin typeface="Georgia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>
          <a:gsLst>
            <a:gs pos="100000">
              <a:schemeClr val="accent6">
                <a:lumMod val="20000"/>
                <a:lumOff val="80000"/>
              </a:schemeClr>
            </a:gs>
            <a:gs pos="0">
              <a:schemeClr val="accent5">
                <a:lumMod val="60000"/>
                <a:lumOff val="40000"/>
              </a:schemeClr>
            </a:gs>
          </a:gsLst>
          <a:lin ang="5400000" scaled="0"/>
        </a:gradFill>
        <a:ln w="9525">
          <a:noFill/>
          <a:miter lim="800000"/>
        </a:ln>
        <a:effectLst>
          <a:outerShdw dist="114300" dir="8100000" algn="tr" rotWithShape="0">
            <a:schemeClr val="accent6">
              <a:lumMod val="50000"/>
              <a:alpha val="56000"/>
            </a:schemeClr>
          </a:outerShdw>
        </a:effectLst>
      </a:spPr>
      <a:bodyPr rot="0" spcFirstLastPara="0" vertOverflow="overflow" horzOverflow="overflow" vert="horz" wrap="none" lIns="182880" tIns="91440" rIns="182880" bIns="91440" numCol="1" spcCol="0" rtlCol="0" fromWordArt="0" anchor="ctr" anchorCtr="0" forceAA="0" compatLnSpc="1">
        <a:prstTxWarp prst="textNoShape">
          <a:avLst/>
        </a:prstTxWarp>
        <a:spAutoFit/>
      </a:bodyPr>
      <a:lstStyle>
        <a:defPPr algn="ctr">
          <a:defRPr dirty="0" err="1" smtClean="0">
            <a:solidFill>
              <a:srgbClr val="537177"/>
            </a:solidFill>
            <a:latin typeface="Arial Narrow" pitchFamily="34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bg1"/>
          </a:solidFill>
          <a:miter lim="800000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dirty="0" err="1" smtClean="0">
            <a:solidFill>
              <a:schemeClr val="accent6">
                <a:lumMod val="60000"/>
                <a:lumOff val="40000"/>
              </a:schemeClr>
            </a:solidFill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Content Slides">
  <a:themeElements>
    <a:clrScheme name="MB Colors">
      <a:dk1>
        <a:srgbClr val="000000"/>
      </a:dk1>
      <a:lt1>
        <a:sysClr val="window" lastClr="FFFFFF"/>
      </a:lt1>
      <a:dk2>
        <a:srgbClr val="FDB924"/>
      </a:dk2>
      <a:lt2>
        <a:srgbClr val="EC881D"/>
      </a:lt2>
      <a:accent1>
        <a:srgbClr val="B2BB1E"/>
      </a:accent1>
      <a:accent2>
        <a:srgbClr val="6D8D24"/>
      </a:accent2>
      <a:accent3>
        <a:srgbClr val="5091CD"/>
      </a:accent3>
      <a:accent4>
        <a:srgbClr val="19398A"/>
      </a:accent4>
      <a:accent5>
        <a:srgbClr val="C2D1D4"/>
      </a:accent5>
      <a:accent6>
        <a:srgbClr val="537177"/>
      </a:accent6>
      <a:hlink>
        <a:srgbClr val="DBD8BD"/>
      </a:hlink>
      <a:folHlink>
        <a:srgbClr val="847E47"/>
      </a:folHlink>
    </a:clrScheme>
    <a:fontScheme name="Millward Brown">
      <a:majorFont>
        <a:latin typeface="Georgia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>
          <a:gsLst>
            <a:gs pos="100000">
              <a:schemeClr val="accent6">
                <a:lumMod val="20000"/>
                <a:lumOff val="80000"/>
              </a:schemeClr>
            </a:gs>
            <a:gs pos="0">
              <a:schemeClr val="accent5">
                <a:lumMod val="60000"/>
                <a:lumOff val="40000"/>
              </a:schemeClr>
            </a:gs>
          </a:gsLst>
          <a:lin ang="5400000" scaled="0"/>
        </a:gradFill>
        <a:ln w="9525">
          <a:noFill/>
          <a:miter lim="800000"/>
        </a:ln>
        <a:effectLst>
          <a:outerShdw dist="114300" dir="8100000" algn="tr" rotWithShape="0">
            <a:schemeClr val="accent6">
              <a:lumMod val="50000"/>
              <a:alpha val="56000"/>
            </a:schemeClr>
          </a:outerShdw>
        </a:effectLst>
      </a:spPr>
      <a:bodyPr rot="0" spcFirstLastPara="0" vertOverflow="overflow" horzOverflow="overflow" vert="horz" wrap="none" lIns="182880" tIns="91440" rIns="182880" bIns="91440" numCol="1" spcCol="0" rtlCol="0" fromWordArt="0" anchor="ctr" anchorCtr="0" forceAA="0" compatLnSpc="1">
        <a:prstTxWarp prst="textNoShape">
          <a:avLst/>
        </a:prstTxWarp>
        <a:spAutoFit/>
      </a:bodyPr>
      <a:lstStyle>
        <a:defPPr algn="ctr">
          <a:defRPr dirty="0" err="1" smtClean="0">
            <a:solidFill>
              <a:srgbClr val="537177"/>
            </a:solidFill>
            <a:latin typeface="Arial Narrow" pitchFamily="34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accent6"/>
          </a:solidFill>
          <a:miter lim="800000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dirty="0" smtClean="0">
            <a:solidFill>
              <a:schemeClr val="accent6">
                <a:lumMod val="60000"/>
                <a:lumOff val="40000"/>
              </a:schemeClr>
            </a:solidFill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MB NEW">
      <a:dk1>
        <a:sysClr val="windowText" lastClr="000000"/>
      </a:dk1>
      <a:lt1>
        <a:sysClr val="window" lastClr="FFFFFF"/>
      </a:lt1>
      <a:dk2>
        <a:srgbClr val="B2BB1E"/>
      </a:dk2>
      <a:lt2>
        <a:srgbClr val="6D8D24"/>
      </a:lt2>
      <a:accent1>
        <a:srgbClr val="5091CD"/>
      </a:accent1>
      <a:accent2>
        <a:srgbClr val="19398A"/>
      </a:accent2>
      <a:accent3>
        <a:srgbClr val="FDB924"/>
      </a:accent3>
      <a:accent4>
        <a:srgbClr val="EC881D"/>
      </a:accent4>
      <a:accent5>
        <a:srgbClr val="DBD8BD"/>
      </a:accent5>
      <a:accent6>
        <a:srgbClr val="C2D1D4"/>
      </a:accent6>
      <a:hlink>
        <a:srgbClr val="AF0838"/>
      </a:hlink>
      <a:folHlink>
        <a:srgbClr val="578AD6"/>
      </a:folHlink>
    </a:clrScheme>
    <a:fontScheme name="Millward Brown">
      <a:majorFont>
        <a:latin typeface="Georgia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MB NEW">
      <a:dk1>
        <a:sysClr val="windowText" lastClr="000000"/>
      </a:dk1>
      <a:lt1>
        <a:sysClr val="window" lastClr="FFFFFF"/>
      </a:lt1>
      <a:dk2>
        <a:srgbClr val="B2BB1E"/>
      </a:dk2>
      <a:lt2>
        <a:srgbClr val="6D8D24"/>
      </a:lt2>
      <a:accent1>
        <a:srgbClr val="5091CD"/>
      </a:accent1>
      <a:accent2>
        <a:srgbClr val="19398A"/>
      </a:accent2>
      <a:accent3>
        <a:srgbClr val="FDB924"/>
      </a:accent3>
      <a:accent4>
        <a:srgbClr val="EC881D"/>
      </a:accent4>
      <a:accent5>
        <a:srgbClr val="DBD8BD"/>
      </a:accent5>
      <a:accent6>
        <a:srgbClr val="C2D1D4"/>
      </a:accent6>
      <a:hlink>
        <a:srgbClr val="AF0838"/>
      </a:hlink>
      <a:folHlink>
        <a:srgbClr val="578AD6"/>
      </a:folHlink>
    </a:clrScheme>
    <a:fontScheme name="Millward Brown">
      <a:majorFont>
        <a:latin typeface="Georgia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MasterTemplate_091511_NO_GUIDES_DD</Template>
  <TotalTime>13358</TotalTime>
  <Words>428</Words>
  <Application>Microsoft Office PowerPoint</Application>
  <PresentationFormat>On-screen Show (4:3)</PresentationFormat>
  <Paragraphs>105</Paragraphs>
  <Slides>11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MasterTemplate_091511_NO_GUIDES_DD</vt:lpstr>
      <vt:lpstr>Content Slides</vt:lpstr>
      <vt:lpstr>Chart</vt:lpstr>
      <vt:lpstr>Microsoft Graph Chart</vt:lpstr>
      <vt:lpstr>Tényleg romkocsmákban merengenek?</vt:lpstr>
      <vt:lpstr>Milliók és ezer fők</vt:lpstr>
      <vt:lpstr>Pályakezdők vs. magyar lakosság – top 10 eltérés</vt:lpstr>
      <vt:lpstr>Budapesti/pest megyei pályakezdők vs. magyar lakosság – top 10 eltérés</vt:lpstr>
      <vt:lpstr>Kik a pályakezdők?</vt:lpstr>
      <vt:lpstr>A pályakezdőkre legjellemzőbb tulajdonság: online lenni</vt:lpstr>
      <vt:lpstr>Romkocsma vagy diszkó? Hol fogyaszt a diplomás fiatal?</vt:lpstr>
      <vt:lpstr>Opera vagy jazz koncert? Kulturális körkép</vt:lpstr>
      <vt:lpstr>És hogyan gondolkodnak?</vt:lpstr>
      <vt:lpstr>És hogyan fogyasztanak?*</vt:lpstr>
      <vt:lpstr>PowerPoint Presentation</vt:lpstr>
    </vt:vector>
  </TitlesOfParts>
  <Company>Millward Brown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Beke, Tamás (MBBUD css)</dc:creator>
  <cp:lastModifiedBy>Győri, Adél (MBBUD TGI)</cp:lastModifiedBy>
  <cp:revision>1061</cp:revision>
  <cp:lastPrinted>2011-08-03T00:59:35Z</cp:lastPrinted>
  <dcterms:created xsi:type="dcterms:W3CDTF">2012-11-27T12:21:22Z</dcterms:created>
  <dcterms:modified xsi:type="dcterms:W3CDTF">2013-04-17T14:37:11Z</dcterms:modified>
</cp:coreProperties>
</file>