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6" r:id="rId3"/>
    <p:sldId id="256" r:id="rId4"/>
    <p:sldId id="258" r:id="rId5"/>
    <p:sldId id="259" r:id="rId6"/>
    <p:sldId id="263" r:id="rId7"/>
    <p:sldId id="265" r:id="rId8"/>
    <p:sldId id="264" r:id="rId9"/>
    <p:sldId id="260" r:id="rId10"/>
    <p:sldId id="261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-17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242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212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78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883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635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04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409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115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14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71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006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57679-075A-C745-9BA0-22F09C52B63A}" type="datetimeFigureOut">
              <a:rPr lang="en-US" smtClean="0"/>
              <a:t>16/09/15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DCCC1-86E2-F849-B4EA-9F31188594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02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cs typeface="Damascus"/>
              </a:rPr>
              <a:t>Vásárlókat</a:t>
            </a:r>
            <a:r>
              <a:rPr lang="en-US" dirty="0" smtClean="0"/>
              <a:t> </a:t>
            </a:r>
            <a:r>
              <a:rPr lang="en-US" dirty="0" err="1" smtClean="0"/>
              <a:t>vagy</a:t>
            </a:r>
            <a:r>
              <a:rPr lang="en-US" dirty="0" smtClean="0"/>
              <a:t> </a:t>
            </a:r>
            <a:r>
              <a:rPr lang="en-US" dirty="0" err="1" smtClean="0"/>
              <a:t>rajongókat</a:t>
            </a:r>
            <a:r>
              <a:rPr lang="en-US" dirty="0" smtClean="0"/>
              <a:t> </a:t>
            </a:r>
            <a:r>
              <a:rPr lang="en-US" dirty="0" err="1" smtClean="0"/>
              <a:t>szeretnél</a:t>
            </a:r>
            <a:r>
              <a:rPr lang="en-US" dirty="0" smtClean="0"/>
              <a:t>?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05977" y="6304741"/>
            <a:ext cx="646479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Zemplén Zsófia / </a:t>
            </a:r>
            <a:r>
              <a:rPr lang="en-US" sz="3200" dirty="0" err="1" smtClean="0"/>
              <a:t>Nuskin</a:t>
            </a:r>
            <a:r>
              <a:rPr lang="en-US" sz="3200" dirty="0" smtClean="0"/>
              <a:t> Enterprises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Content Placeholder 6" descr="We-Love-Our-Customer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02" b="22502"/>
          <a:stretch>
            <a:fillRect/>
          </a:stretch>
        </p:blipFill>
        <p:spPr/>
      </p:pic>
      <p:pic>
        <p:nvPicPr>
          <p:cNvPr id="8" name="Picture 7" descr="nuskin-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493" y="5954010"/>
            <a:ext cx="935507" cy="93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42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Information without relationship, is only spam</a:t>
            </a:r>
            <a:br>
              <a:rPr lang="en-US" sz="3200" dirty="0" smtClean="0"/>
            </a:br>
            <a:r>
              <a:rPr lang="en-US" sz="3200" dirty="0" err="1" smtClean="0"/>
              <a:t>Az</a:t>
            </a:r>
            <a:r>
              <a:rPr lang="en-US" sz="3200" dirty="0" smtClean="0"/>
              <a:t> </a:t>
            </a:r>
            <a:r>
              <a:rPr lang="en-US" sz="3200" dirty="0" err="1" smtClean="0"/>
              <a:t>információ</a:t>
            </a:r>
            <a:r>
              <a:rPr lang="en-US" sz="3200" dirty="0" smtClean="0"/>
              <a:t> </a:t>
            </a:r>
            <a:r>
              <a:rPr lang="en-US" sz="3200" dirty="0" err="1" smtClean="0"/>
              <a:t>kapcsolat</a:t>
            </a:r>
            <a:r>
              <a:rPr lang="en-US" sz="3200" dirty="0" smtClean="0"/>
              <a:t> </a:t>
            </a:r>
            <a:r>
              <a:rPr lang="en-US" sz="3200" dirty="0" err="1" smtClean="0"/>
              <a:t>nélkül</a:t>
            </a:r>
            <a:r>
              <a:rPr lang="en-US" sz="3200" dirty="0" smtClean="0"/>
              <a:t>, </a:t>
            </a:r>
            <a:r>
              <a:rPr lang="en-US" sz="3200" dirty="0" err="1" smtClean="0"/>
              <a:t>csak</a:t>
            </a:r>
            <a:r>
              <a:rPr lang="en-US" sz="3200" dirty="0" smtClean="0"/>
              <a:t> </a:t>
            </a:r>
            <a:r>
              <a:rPr lang="en-US" sz="3200" dirty="0" err="1" smtClean="0"/>
              <a:t>szemét</a:t>
            </a:r>
            <a:endParaRPr lang="en-US" sz="3200" dirty="0"/>
          </a:p>
        </p:txBody>
      </p:sp>
      <p:pic>
        <p:nvPicPr>
          <p:cNvPr id="4" name="Content Placeholder 3" descr="Unknown-3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79" b="22379"/>
          <a:stretch>
            <a:fillRect/>
          </a:stretch>
        </p:blipFill>
        <p:spPr>
          <a:xfrm>
            <a:off x="1254585" y="2480290"/>
            <a:ext cx="6340690" cy="3487135"/>
          </a:xfrm>
        </p:spPr>
      </p:pic>
    </p:spTree>
    <p:extLst>
      <p:ext uri="{BB962C8B-B14F-4D97-AF65-F5344CB8AC3E}">
        <p14:creationId xmlns:p14="http://schemas.microsoft.com/office/powerpoint/2010/main" val="2083841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6463"/>
            <a:ext cx="7772400" cy="2603988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Cél</a:t>
            </a:r>
            <a:r>
              <a:rPr lang="en-US" dirty="0" smtClean="0"/>
              <a:t>: </a:t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ismételt</a:t>
            </a:r>
            <a:r>
              <a:rPr lang="en-US" dirty="0" smtClean="0"/>
              <a:t> </a:t>
            </a:r>
            <a:r>
              <a:rPr lang="en-US" dirty="0" err="1" smtClean="0"/>
              <a:t>megrendelés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alacsonyabb</a:t>
            </a:r>
            <a:r>
              <a:rPr lang="en-US" dirty="0" smtClean="0"/>
              <a:t> marketing </a:t>
            </a:r>
            <a:r>
              <a:rPr lang="en-US" dirty="0" err="1" smtClean="0"/>
              <a:t>költség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alacsonyabb</a:t>
            </a:r>
            <a:r>
              <a:rPr lang="en-US" dirty="0" smtClean="0"/>
              <a:t> </a:t>
            </a:r>
            <a:r>
              <a:rPr lang="en-US" dirty="0" err="1" smtClean="0"/>
              <a:t>értékesítési</a:t>
            </a:r>
            <a:r>
              <a:rPr lang="en-US" dirty="0" smtClean="0"/>
              <a:t> </a:t>
            </a:r>
            <a:r>
              <a:rPr lang="en-US" dirty="0" err="1" smtClean="0"/>
              <a:t>költség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- </a:t>
            </a:r>
            <a:r>
              <a:rPr lang="en-US" dirty="0" err="1" smtClean="0"/>
              <a:t>nagyobb</a:t>
            </a:r>
            <a:r>
              <a:rPr lang="en-US" dirty="0" smtClean="0"/>
              <a:t> </a:t>
            </a:r>
            <a:r>
              <a:rPr lang="en-US" dirty="0" err="1" smtClean="0"/>
              <a:t>nyereség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3" descr="images-4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177" y="3600451"/>
            <a:ext cx="4724228" cy="316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35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Kiszolgálás</a:t>
            </a:r>
            <a:r>
              <a:rPr lang="en-US" dirty="0" smtClean="0"/>
              <a:t> </a:t>
            </a:r>
            <a:r>
              <a:rPr lang="en-US" dirty="0" err="1" smtClean="0"/>
              <a:t>szintjei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Teljesítsd</a:t>
            </a:r>
            <a:r>
              <a:rPr lang="en-US" dirty="0" smtClean="0"/>
              <a:t> a </a:t>
            </a:r>
            <a:r>
              <a:rPr lang="en-US" dirty="0" err="1" smtClean="0"/>
              <a:t>vevőid</a:t>
            </a:r>
            <a:r>
              <a:rPr lang="en-US" dirty="0" smtClean="0"/>
              <a:t> </a:t>
            </a:r>
            <a:r>
              <a:rPr lang="en-US" dirty="0" err="1" smtClean="0"/>
              <a:t>elvárásait</a:t>
            </a:r>
            <a:endParaRPr lang="en-US" dirty="0" smtClean="0"/>
          </a:p>
          <a:p>
            <a:r>
              <a:rPr lang="en-US" dirty="0" err="1" smtClean="0"/>
              <a:t>Teljesítsd</a:t>
            </a:r>
            <a:r>
              <a:rPr lang="en-US" dirty="0" smtClean="0"/>
              <a:t> </a:t>
            </a:r>
            <a:r>
              <a:rPr lang="en-US" dirty="0" err="1" smtClean="0"/>
              <a:t>túl</a:t>
            </a:r>
            <a:r>
              <a:rPr lang="en-US" dirty="0" smtClean="0"/>
              <a:t> a </a:t>
            </a:r>
            <a:r>
              <a:rPr lang="en-US" dirty="0" err="1" smtClean="0"/>
              <a:t>vevőid</a:t>
            </a:r>
            <a:r>
              <a:rPr lang="en-US" dirty="0" smtClean="0"/>
              <a:t> </a:t>
            </a:r>
            <a:r>
              <a:rPr lang="en-US" dirty="0" err="1" smtClean="0"/>
              <a:t>elvárásait</a:t>
            </a:r>
            <a:endParaRPr lang="en-US" dirty="0" smtClean="0"/>
          </a:p>
          <a:p>
            <a:r>
              <a:rPr lang="en-US" dirty="0" err="1" smtClean="0"/>
              <a:t>Kápráztasd</a:t>
            </a:r>
            <a:r>
              <a:rPr lang="en-US" dirty="0" smtClean="0"/>
              <a:t> el a </a:t>
            </a:r>
            <a:r>
              <a:rPr lang="en-US" dirty="0" err="1" smtClean="0"/>
              <a:t>vevőidet</a:t>
            </a:r>
            <a:endParaRPr lang="en-US" dirty="0" smtClean="0"/>
          </a:p>
          <a:p>
            <a:r>
              <a:rPr lang="en-US" dirty="0" err="1" smtClean="0"/>
              <a:t>Ejtsd</a:t>
            </a:r>
            <a:r>
              <a:rPr lang="en-US" dirty="0" smtClean="0"/>
              <a:t> </a:t>
            </a:r>
            <a:r>
              <a:rPr lang="en-US" dirty="0" err="1" smtClean="0"/>
              <a:t>ámulatba</a:t>
            </a:r>
            <a:r>
              <a:rPr lang="en-US" dirty="0" smtClean="0"/>
              <a:t> a </a:t>
            </a:r>
            <a:r>
              <a:rPr lang="en-US" dirty="0" err="1" smtClean="0"/>
              <a:t>vevőidet</a:t>
            </a:r>
            <a:endParaRPr lang="en-US" dirty="0" smtClean="0"/>
          </a:p>
          <a:p>
            <a:pPr algn="ctr"/>
            <a:endParaRPr lang="en-US" dirty="0"/>
          </a:p>
          <a:p>
            <a:pPr marL="0" indent="0" algn="ctr">
              <a:buNone/>
            </a:pPr>
            <a:r>
              <a:rPr lang="en-US" i="1" dirty="0" smtClean="0"/>
              <a:t>SZOLGÁTATÁSKÖZPONTÚSÁG</a:t>
            </a:r>
            <a:endParaRPr lang="en-US" i="1" dirty="0"/>
          </a:p>
        </p:txBody>
      </p:sp>
      <p:pic>
        <p:nvPicPr>
          <p:cNvPr id="4" name="Picture 3" descr="Happy-Employe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121" y="5047582"/>
            <a:ext cx="3981176" cy="149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50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Vevő</a:t>
            </a:r>
            <a:r>
              <a:rPr lang="en-US" dirty="0" smtClean="0"/>
              <a:t> </a:t>
            </a:r>
            <a:r>
              <a:rPr lang="en-US" dirty="0" err="1" smtClean="0"/>
              <a:t>evolució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Vásárló</a:t>
            </a:r>
            <a:endParaRPr lang="en-US" dirty="0" smtClean="0"/>
          </a:p>
          <a:p>
            <a:r>
              <a:rPr lang="en-US" dirty="0" err="1" smtClean="0"/>
              <a:t>Rendszeres</a:t>
            </a:r>
            <a:r>
              <a:rPr lang="en-US" dirty="0" smtClean="0"/>
              <a:t> </a:t>
            </a:r>
            <a:r>
              <a:rPr lang="en-US" dirty="0" err="1" smtClean="0"/>
              <a:t>fogyasztó</a:t>
            </a:r>
            <a:endParaRPr lang="en-US" dirty="0" smtClean="0"/>
          </a:p>
          <a:p>
            <a:r>
              <a:rPr lang="en-US" dirty="0" err="1" smtClean="0"/>
              <a:t>Elégedett</a:t>
            </a:r>
            <a:r>
              <a:rPr lang="en-US" dirty="0" smtClean="0"/>
              <a:t> </a:t>
            </a:r>
            <a:r>
              <a:rPr lang="en-US" dirty="0" err="1" smtClean="0"/>
              <a:t>fogyasztó</a:t>
            </a:r>
            <a:endParaRPr lang="en-US" dirty="0" smtClean="0"/>
          </a:p>
          <a:p>
            <a:r>
              <a:rPr lang="en-US" dirty="0" err="1" smtClean="0"/>
              <a:t>Ajánló</a:t>
            </a:r>
            <a:r>
              <a:rPr lang="en-US" dirty="0" smtClean="0"/>
              <a:t> </a:t>
            </a:r>
            <a:r>
              <a:rPr lang="en-US" dirty="0" err="1" smtClean="0"/>
              <a:t>fogyasztó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Shopp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68" y="3388370"/>
            <a:ext cx="5089105" cy="318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49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Hogyan</a:t>
            </a:r>
            <a:r>
              <a:rPr lang="en-US" dirty="0" smtClean="0"/>
              <a:t> </a:t>
            </a:r>
            <a:r>
              <a:rPr lang="en-US" dirty="0" err="1" smtClean="0"/>
              <a:t>érhető</a:t>
            </a:r>
            <a:r>
              <a:rPr lang="en-US" dirty="0" smtClean="0"/>
              <a:t> el?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Ismerd</a:t>
            </a:r>
            <a:r>
              <a:rPr lang="en-US" dirty="0" smtClean="0"/>
              <a:t> a </a:t>
            </a:r>
            <a:r>
              <a:rPr lang="en-US" dirty="0" err="1" smtClean="0"/>
              <a:t>vevőid</a:t>
            </a:r>
            <a:r>
              <a:rPr lang="en-US" dirty="0" smtClean="0"/>
              <a:t> </a:t>
            </a:r>
            <a:r>
              <a:rPr lang="en-US" dirty="0" err="1" smtClean="0"/>
              <a:t>igényeit</a:t>
            </a:r>
            <a:endParaRPr lang="en-US" dirty="0" smtClean="0"/>
          </a:p>
          <a:p>
            <a:r>
              <a:rPr lang="en-US" dirty="0" err="1" smtClean="0"/>
              <a:t>Önmotivált</a:t>
            </a:r>
            <a:r>
              <a:rPr lang="en-US" dirty="0" smtClean="0"/>
              <a:t>, </a:t>
            </a:r>
            <a:r>
              <a:rPr lang="en-US" dirty="0" err="1" smtClean="0"/>
              <a:t>szakképzett</a:t>
            </a:r>
            <a:r>
              <a:rPr lang="en-US" dirty="0" smtClean="0"/>
              <a:t> </a:t>
            </a:r>
            <a:r>
              <a:rPr lang="en-US" dirty="0" err="1" smtClean="0"/>
              <a:t>értékesítők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 err="1" smtClean="0"/>
              <a:t>problémájukra</a:t>
            </a:r>
            <a:r>
              <a:rPr lang="en-US" dirty="0" smtClean="0"/>
              <a:t> a </a:t>
            </a:r>
            <a:r>
              <a:rPr lang="en-US" dirty="0" err="1" smtClean="0"/>
              <a:t>megoldás</a:t>
            </a:r>
            <a:r>
              <a:rPr lang="en-US" dirty="0" smtClean="0"/>
              <a:t> </a:t>
            </a:r>
            <a:r>
              <a:rPr lang="en-US" dirty="0" err="1" smtClean="0"/>
              <a:t>legyen</a:t>
            </a:r>
            <a:r>
              <a:rPr lang="en-US" dirty="0" smtClean="0"/>
              <a:t> a </a:t>
            </a:r>
            <a:r>
              <a:rPr lang="en-US" dirty="0" err="1" smtClean="0"/>
              <a:t>fontos</a:t>
            </a:r>
            <a:endParaRPr lang="en-US" dirty="0" smtClean="0"/>
          </a:p>
          <a:p>
            <a:r>
              <a:rPr lang="en-US" dirty="0" err="1" smtClean="0"/>
              <a:t>Vevőgondozás</a:t>
            </a:r>
            <a:r>
              <a:rPr lang="en-US" dirty="0" smtClean="0"/>
              <a:t> </a:t>
            </a:r>
            <a:r>
              <a:rPr lang="en-US" dirty="0" err="1" smtClean="0"/>
              <a:t>profi</a:t>
            </a:r>
            <a:r>
              <a:rPr lang="en-US" dirty="0" smtClean="0"/>
              <a:t> </a:t>
            </a:r>
            <a:r>
              <a:rPr lang="en-US" dirty="0" err="1" smtClean="0"/>
              <a:t>elvégzése</a:t>
            </a:r>
            <a:endParaRPr lang="en-US" dirty="0" smtClean="0"/>
          </a:p>
          <a:p>
            <a:r>
              <a:rPr lang="en-US" dirty="0" err="1" smtClean="0"/>
              <a:t>Profi</a:t>
            </a:r>
            <a:r>
              <a:rPr lang="en-US" dirty="0" smtClean="0"/>
              <a:t> cross-selling</a:t>
            </a:r>
          </a:p>
          <a:p>
            <a:r>
              <a:rPr lang="en-US" dirty="0" err="1" smtClean="0"/>
              <a:t>Szeresd</a:t>
            </a:r>
            <a:r>
              <a:rPr lang="en-US" dirty="0" smtClean="0"/>
              <a:t> a </a:t>
            </a:r>
            <a:r>
              <a:rPr lang="en-US" dirty="0" err="1" smtClean="0"/>
              <a:t>vevőidet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4" name="Picture 3" descr="Unknown-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76" y="4109916"/>
            <a:ext cx="4182524" cy="274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ichard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70" b="13170"/>
          <a:stretch>
            <a:fillRect/>
          </a:stretch>
        </p:blipFill>
        <p:spPr>
          <a:xfrm>
            <a:off x="125246" y="1250784"/>
            <a:ext cx="8864948" cy="4875380"/>
          </a:xfrm>
        </p:spPr>
      </p:pic>
    </p:spTree>
    <p:extLst>
      <p:ext uri="{BB962C8B-B14F-4D97-AF65-F5344CB8AC3E}">
        <p14:creationId xmlns:p14="http://schemas.microsoft.com/office/powerpoint/2010/main" val="4177136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Harward</a:t>
            </a:r>
            <a:r>
              <a:rPr lang="en-US" dirty="0" smtClean="0"/>
              <a:t> / PIMS </a:t>
            </a:r>
            <a:r>
              <a:rPr lang="en-US" dirty="0" err="1" smtClean="0"/>
              <a:t>tanulmány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… a </a:t>
            </a:r>
            <a:r>
              <a:rPr lang="en-US" dirty="0" err="1" smtClean="0"/>
              <a:t>termékek</a:t>
            </a:r>
            <a:r>
              <a:rPr lang="en-US" dirty="0" smtClean="0"/>
              <a:t> </a:t>
            </a:r>
            <a:r>
              <a:rPr lang="en-US" dirty="0" err="1" smtClean="0"/>
              <a:t>minőségét</a:t>
            </a:r>
            <a:r>
              <a:rPr lang="en-US" dirty="0" smtClean="0"/>
              <a:t> </a:t>
            </a:r>
            <a:r>
              <a:rPr lang="en-US" dirty="0" err="1" smtClean="0"/>
              <a:t>mindössze</a:t>
            </a:r>
            <a:r>
              <a:rPr lang="en-US" dirty="0" smtClean="0"/>
              <a:t> 20%-ban </a:t>
            </a:r>
            <a:r>
              <a:rPr lang="en-US" dirty="0" err="1" smtClean="0"/>
              <a:t>határozza</a:t>
            </a:r>
            <a:r>
              <a:rPr lang="en-US" dirty="0" smtClean="0"/>
              <a:t> meg </a:t>
            </a:r>
            <a:r>
              <a:rPr lang="en-US" dirty="0" err="1" smtClean="0"/>
              <a:t>maga</a:t>
            </a:r>
            <a:r>
              <a:rPr lang="en-US" dirty="0" smtClean="0"/>
              <a:t> a </a:t>
            </a:r>
            <a:r>
              <a:rPr lang="en-US" dirty="0" err="1" smtClean="0"/>
              <a:t>termék</a:t>
            </a:r>
            <a:r>
              <a:rPr lang="en-US" dirty="0" smtClean="0"/>
              <a:t> </a:t>
            </a:r>
            <a:r>
              <a:rPr lang="en-US" dirty="0" err="1" smtClean="0"/>
              <a:t>vagy</a:t>
            </a:r>
            <a:r>
              <a:rPr lang="en-US" dirty="0" smtClean="0"/>
              <a:t> a </a:t>
            </a:r>
            <a:r>
              <a:rPr lang="en-US" dirty="0" err="1" smtClean="0"/>
              <a:t>szolgáltatás</a:t>
            </a:r>
            <a:r>
              <a:rPr lang="en-US" dirty="0" smtClean="0"/>
              <a:t>, 80%-ban </a:t>
            </a:r>
            <a:r>
              <a:rPr lang="en-US" dirty="0" err="1" smtClean="0"/>
              <a:t>az</a:t>
            </a:r>
            <a:r>
              <a:rPr lang="en-US" dirty="0" smtClean="0"/>
              <a:t> a </a:t>
            </a:r>
            <a:r>
              <a:rPr lang="en-US" dirty="0" err="1" smtClean="0"/>
              <a:t>meghatározó</a:t>
            </a:r>
            <a:r>
              <a:rPr lang="en-US" dirty="0" smtClean="0"/>
              <a:t> </a:t>
            </a:r>
            <a:r>
              <a:rPr lang="en-US" dirty="0" err="1" smtClean="0"/>
              <a:t>elem</a:t>
            </a:r>
            <a:r>
              <a:rPr lang="en-US" dirty="0" smtClean="0"/>
              <a:t>, </a:t>
            </a:r>
            <a:r>
              <a:rPr lang="en-US" dirty="0" err="1" smtClean="0"/>
              <a:t>hogyan</a:t>
            </a:r>
            <a:r>
              <a:rPr lang="en-US" dirty="0" smtClean="0"/>
              <a:t> </a:t>
            </a:r>
            <a:r>
              <a:rPr lang="en-US" dirty="0" err="1" smtClean="0"/>
              <a:t>kezelték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ügyfelet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értékesítés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a </a:t>
            </a:r>
            <a:r>
              <a:rPr lang="en-US" dirty="0" err="1" smtClean="0"/>
              <a:t>termék</a:t>
            </a:r>
            <a:r>
              <a:rPr lang="en-US" dirty="0" smtClean="0"/>
              <a:t> </a:t>
            </a:r>
            <a:r>
              <a:rPr lang="en-US" dirty="0" err="1" smtClean="0"/>
              <a:t>későbbi</a:t>
            </a:r>
            <a:r>
              <a:rPr lang="en-US" dirty="0" smtClean="0"/>
              <a:t> </a:t>
            </a:r>
            <a:r>
              <a:rPr lang="en-US" dirty="0" err="1" smtClean="0"/>
              <a:t>használata</a:t>
            </a:r>
            <a:r>
              <a:rPr lang="en-US" dirty="0" smtClean="0"/>
              <a:t> </a:t>
            </a:r>
            <a:r>
              <a:rPr lang="en-US" dirty="0" err="1" smtClean="0"/>
              <a:t>során</a:t>
            </a:r>
            <a:r>
              <a:rPr lang="en-US" dirty="0" smtClean="0"/>
              <a:t>. “</a:t>
            </a:r>
            <a:endParaRPr lang="en-US" dirty="0"/>
          </a:p>
        </p:txBody>
      </p:sp>
      <p:pic>
        <p:nvPicPr>
          <p:cNvPr id="4" name="Picture 3" descr="Customer-service-softwar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624" y="4337707"/>
            <a:ext cx="4361496" cy="27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689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Nuskin</a:t>
            </a:r>
            <a:r>
              <a:rPr lang="en-US" dirty="0" smtClean="0"/>
              <a:t> </a:t>
            </a:r>
            <a:r>
              <a:rPr lang="en-US" dirty="0" err="1" smtClean="0"/>
              <a:t>megoldások</a:t>
            </a:r>
            <a:r>
              <a:rPr lang="en-US" dirty="0" smtClean="0"/>
              <a:t>: ADR </a:t>
            </a:r>
            <a:r>
              <a:rPr lang="en-US" dirty="0" smtClean="0"/>
              <a:t>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25-35% </a:t>
            </a:r>
            <a:r>
              <a:rPr lang="en-US" dirty="0" err="1" smtClean="0"/>
              <a:t>kedvezmény</a:t>
            </a:r>
            <a:r>
              <a:rPr lang="en-US" dirty="0" smtClean="0"/>
              <a:t> a </a:t>
            </a:r>
            <a:r>
              <a:rPr lang="en-US" dirty="0" err="1" smtClean="0"/>
              <a:t>havi</a:t>
            </a:r>
            <a:r>
              <a:rPr lang="en-US" dirty="0" smtClean="0"/>
              <a:t> </a:t>
            </a:r>
            <a:r>
              <a:rPr lang="en-US" dirty="0" err="1" smtClean="0"/>
              <a:t>vásárlóknak</a:t>
            </a:r>
            <a:endParaRPr lang="en-US" dirty="0" smtClean="0"/>
          </a:p>
          <a:p>
            <a:r>
              <a:rPr lang="en-US" dirty="0" smtClean="0"/>
              <a:t>50% </a:t>
            </a:r>
            <a:r>
              <a:rPr lang="en-US" dirty="0" err="1" smtClean="0"/>
              <a:t>szállítási</a:t>
            </a:r>
            <a:r>
              <a:rPr lang="en-US" dirty="0" smtClean="0"/>
              <a:t> </a:t>
            </a:r>
            <a:r>
              <a:rPr lang="en-US" dirty="0" err="1" smtClean="0"/>
              <a:t>díj</a:t>
            </a:r>
            <a:endParaRPr lang="en-US" dirty="0" smtClean="0"/>
          </a:p>
          <a:p>
            <a:r>
              <a:rPr lang="en-US" dirty="0" err="1" smtClean="0"/>
              <a:t>Ingyenes</a:t>
            </a:r>
            <a:r>
              <a:rPr lang="en-US" dirty="0" smtClean="0"/>
              <a:t> </a:t>
            </a:r>
            <a:r>
              <a:rPr lang="en-US" dirty="0" err="1" smtClean="0"/>
              <a:t>szolgáltatások</a:t>
            </a:r>
            <a:r>
              <a:rPr lang="en-US" dirty="0" smtClean="0"/>
              <a:t> (pl.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mérés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Automatikus</a:t>
            </a:r>
            <a:r>
              <a:rPr lang="en-US" dirty="0" smtClean="0"/>
              <a:t>, </a:t>
            </a:r>
            <a:r>
              <a:rPr lang="en-US" dirty="0" err="1" smtClean="0"/>
              <a:t>gyors</a:t>
            </a:r>
            <a:r>
              <a:rPr lang="en-US" dirty="0" smtClean="0"/>
              <a:t>, </a:t>
            </a:r>
            <a:r>
              <a:rPr lang="en-US" dirty="0" err="1" smtClean="0"/>
              <a:t>egyszerűen</a:t>
            </a:r>
            <a:r>
              <a:rPr lang="en-US" dirty="0" smtClean="0"/>
              <a:t> </a:t>
            </a:r>
            <a:r>
              <a:rPr lang="en-US" dirty="0" err="1" smtClean="0"/>
              <a:t>kezelhető</a:t>
            </a:r>
            <a:endParaRPr lang="en-US" dirty="0" smtClean="0"/>
          </a:p>
          <a:p>
            <a:r>
              <a:rPr lang="en-US" dirty="0" err="1" smtClean="0"/>
              <a:t>Ingyenes</a:t>
            </a:r>
            <a:r>
              <a:rPr lang="en-US" dirty="0" smtClean="0"/>
              <a:t> call center (20 </a:t>
            </a:r>
            <a:r>
              <a:rPr lang="en-US" dirty="0" err="1" smtClean="0"/>
              <a:t>mp</a:t>
            </a:r>
            <a:r>
              <a:rPr lang="en-US" dirty="0" smtClean="0"/>
              <a:t> </a:t>
            </a:r>
            <a:r>
              <a:rPr lang="en-US" dirty="0" err="1" smtClean="0"/>
              <a:t>élőhang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Picture 3" descr="futar-ok-pip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572" y="4454817"/>
            <a:ext cx="3197428" cy="239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76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Személyreszabott</a:t>
            </a:r>
            <a:r>
              <a:rPr lang="en-US" dirty="0" smtClean="0"/>
              <a:t> </a:t>
            </a:r>
            <a:r>
              <a:rPr lang="en-US" dirty="0" err="1" smtClean="0"/>
              <a:t>megoldás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6488866" cy="3300852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ageLOC</a:t>
            </a:r>
            <a:r>
              <a:rPr lang="en-US" dirty="0" smtClean="0"/>
              <a:t> Me </a:t>
            </a:r>
            <a:endParaRPr lang="en-US" dirty="0"/>
          </a:p>
        </p:txBody>
      </p:sp>
      <p:pic>
        <p:nvPicPr>
          <p:cNvPr id="4" name="Picture 3" descr="unnamed-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73247"/>
            <a:ext cx="5595801" cy="2891164"/>
          </a:xfrm>
          <a:prstGeom prst="rect">
            <a:avLst/>
          </a:prstGeom>
        </p:spPr>
      </p:pic>
      <p:pic>
        <p:nvPicPr>
          <p:cNvPr id="5" name="Picture 4" descr="futar-ok-pip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035" y="4375446"/>
            <a:ext cx="3197428" cy="239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71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ter_drucker_quotes_7199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24" y="1091328"/>
            <a:ext cx="8658808" cy="470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69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7742</TotalTime>
  <Words>167</Words>
  <Application>Microsoft Macintosh PowerPoint</Application>
  <PresentationFormat>On-screen Show (4:3)</PresentationFormat>
  <Paragraphs>33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Vásárlókat vagy rajongókat szeretnél? </vt:lpstr>
      <vt:lpstr>Information without relationship, is only spam Az információ kapcsolat nélkül, csak szemét</vt:lpstr>
      <vt:lpstr>Cél:  - ismételt megrendelés - alacsonyabb marketing költség - alacsonyabb értékesítési költség - nagyobb nyereség </vt:lpstr>
      <vt:lpstr>Kiszolgálás szintjei: </vt:lpstr>
      <vt:lpstr>Vevő evolució</vt:lpstr>
      <vt:lpstr>Hogyan érhető el? </vt:lpstr>
      <vt:lpstr>PowerPoint Presentation</vt:lpstr>
      <vt:lpstr>Harward / PIMS tanulmány</vt:lpstr>
      <vt:lpstr>Nuskin megoldások: ADR program</vt:lpstr>
      <vt:lpstr>Személyreszabott megoldás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Cél:  -ismételt megrendelés - alacsonyabb marketing költség - nagyobb nyereség </dc:title>
  <dc:creator>Zemplén Zsófia</dc:creator>
  <cp:lastModifiedBy>Zemplén Zsófia</cp:lastModifiedBy>
  <cp:revision>34</cp:revision>
  <dcterms:created xsi:type="dcterms:W3CDTF">2015-08-22T13:54:24Z</dcterms:created>
  <dcterms:modified xsi:type="dcterms:W3CDTF">2015-09-16T13:15:05Z</dcterms:modified>
</cp:coreProperties>
</file>