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9" r:id="rId4"/>
    <p:sldId id="258" r:id="rId5"/>
    <p:sldId id="261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08" y="-7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345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884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38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0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935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77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87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705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212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194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3C841-5B85-4705-8CEC-44B1292AC25C}" type="datetimeFigureOut">
              <a:rPr lang="en-US" smtClean="0"/>
              <a:t>5/29/2014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A414D-6399-40F4-883B-F38E82F02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088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DONEAT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When extra calories are doing good…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69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1" t="25953" r="4082" b="223"/>
          <a:stretch/>
        </p:blipFill>
        <p:spPr>
          <a:xfrm>
            <a:off x="0" y="0"/>
            <a:ext cx="9144000" cy="683727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13560" y="1077276"/>
            <a:ext cx="4065880" cy="576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501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9" r="20270" b="2814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6000" y="396000"/>
            <a:ext cx="4320000" cy="61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707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6" r="6778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355976" y="399944"/>
            <a:ext cx="4320000" cy="61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61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0" r="14934" b="1016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3" t="15694" r="27969" b="4930"/>
          <a:stretch/>
        </p:blipFill>
        <p:spPr bwMode="auto">
          <a:xfrm>
            <a:off x="396000" y="396000"/>
            <a:ext cx="4320000" cy="61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94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9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123" name="Picture 3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38" b="-1"/>
          <a:stretch/>
        </p:blipFill>
        <p:spPr bwMode="auto">
          <a:xfrm>
            <a:off x="4597400" y="304800"/>
            <a:ext cx="4438600" cy="6184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308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0" y="382060"/>
            <a:ext cx="4320000" cy="61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949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5536" y="396000"/>
            <a:ext cx="4320000" cy="61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860032" y="1177005"/>
            <a:ext cx="3917310" cy="4557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ctr" anchorCtr="0">
            <a:no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 smtClean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</a:t>
            </a: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And now the tale has ended, right?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-Yes.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-In this tale everything turned out fine in the end.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-Is this a problem?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-Not at all. On the contrary. Does everything turn out fine in the end in real life as well?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-In real life? No, unfortunately.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-Then it wasn’t a real tale?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-Sure it was. It means, that both of us want really-really hard that  everything turns out fine in the end in real life, too.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-I want it really-really hard. You said, that it has to be wished really-really hard. Even if it is not sure, that it will come true.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hu-HU" sz="1200" dirty="0">
                <a:solidFill>
                  <a:schemeClr val="accent6">
                    <a:lumMod val="75000"/>
                  </a:schemeClr>
                </a:solidFill>
                <a:effectLst/>
                <a:latin typeface="GE Inspira"/>
                <a:ea typeface="Calibri"/>
                <a:cs typeface="Times New Roman"/>
              </a:rPr>
              <a:t>(Ervin Lázár: Poor Dzsoni and Árnika ) </a:t>
            </a:r>
            <a:endParaRPr lang="en-US" dirty="0">
              <a:solidFill>
                <a:schemeClr val="accent6">
                  <a:lumMod val="75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6943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149</Words>
  <Application>Microsoft Office PowerPoint</Application>
  <PresentationFormat>On-screen Show (4:3)</PresentationFormat>
  <Paragraphs>12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DONEAT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Nagy, Laszlo (GE Healthcare)</dc:creator>
  <cp:lastModifiedBy>Nagy, Laszlo (GE Healthcare)</cp:lastModifiedBy>
  <cp:revision>10</cp:revision>
  <dcterms:created xsi:type="dcterms:W3CDTF">2014-05-29T10:12:17Z</dcterms:created>
  <dcterms:modified xsi:type="dcterms:W3CDTF">2014-05-29T12:59:58Z</dcterms:modified>
</cp:coreProperties>
</file>