
<file path=[Content_Types].xml><?xml version="1.0" encoding="utf-8"?>
<Types xmlns="http://schemas.openxmlformats.org/package/2006/content-types">
  <Default Extension="xml" ContentType="application/xml"/>
  <Default Extension="wmf" ContentType="image/x-wmf"/>
  <Default Extension="jpeg" ContentType="image/jpeg"/>
  <Default Extension="rels" ContentType="application/vnd.openxmlformats-package.relationships+xml"/>
  <Default Extension="mp4" ContentType="video/unknown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78" r:id="rId2"/>
    <p:sldId id="279" r:id="rId3"/>
    <p:sldId id="256" r:id="rId4"/>
    <p:sldId id="280" r:id="rId5"/>
    <p:sldId id="290" r:id="rId6"/>
    <p:sldId id="282" r:id="rId7"/>
    <p:sldId id="286" r:id="rId8"/>
    <p:sldId id="284" r:id="rId9"/>
    <p:sldId id="285" r:id="rId10"/>
    <p:sldId id="283" r:id="rId11"/>
    <p:sldId id="287" r:id="rId12"/>
    <p:sldId id="288" r:id="rId13"/>
    <p:sldId id="291" r:id="rId14"/>
    <p:sldId id="259" r:id="rId15"/>
    <p:sldId id="268" r:id="rId16"/>
    <p:sldId id="269" r:id="rId17"/>
    <p:sldId id="281" r:id="rId18"/>
    <p:sldId id="292" r:id="rId19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712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notesMaster" Target="notesMasters/notesMaster1.xml"/><Relationship Id="rId21" Type="http://schemas.openxmlformats.org/officeDocument/2006/relationships/printerSettings" Target="printerSettings/printerSettings1.bin"/><Relationship Id="rId22" Type="http://schemas.openxmlformats.org/officeDocument/2006/relationships/presProps" Target="presProps.xml"/><Relationship Id="rId23" Type="http://schemas.openxmlformats.org/officeDocument/2006/relationships/viewProps" Target="viewProps.xml"/><Relationship Id="rId24" Type="http://schemas.openxmlformats.org/officeDocument/2006/relationships/theme" Target="theme/theme1.xml"/><Relationship Id="rId25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1869B5-933C-4888-ACC0-54B30CFE3B90}" type="datetimeFigureOut">
              <a:rPr lang="hu-HU" smtClean="0"/>
              <a:pPr/>
              <a:t>9/19/11</a:t>
            </a:fld>
            <a:endParaRPr lang="hu-H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u-H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AFEEFA-53EE-4897-BC58-89B8A85E9F0C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6171588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u-H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AFEEFA-53EE-4897-BC58-89B8A85E9F0C}" type="slidenum">
              <a:rPr lang="hu-HU" smtClean="0"/>
              <a:pPr/>
              <a:t>1</a:t>
            </a:fld>
            <a:endParaRPr lang="hu-H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u-H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AFEEFA-53EE-4897-BC58-89B8A85E9F0C}" type="slidenum">
              <a:rPr lang="hu-HU" smtClean="0"/>
              <a:pPr/>
              <a:t>2</a:t>
            </a:fld>
            <a:endParaRPr lang="hu-H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u-H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AFEEFA-53EE-4897-BC58-89B8A85E9F0C}" type="slidenum">
              <a:rPr lang="hu-HU" smtClean="0"/>
              <a:pPr/>
              <a:t>3</a:t>
            </a:fld>
            <a:endParaRPr lang="hu-H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u-H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AFEEFA-53EE-4897-BC58-89B8A85E9F0C}" type="slidenum">
              <a:rPr lang="hu-HU" smtClean="0"/>
              <a:pPr/>
              <a:t>4</a:t>
            </a:fld>
            <a:endParaRPr lang="hu-H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u-H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90ADFAC-1AAD-4A19-84E2-E0F1AFA19A07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u-H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AFEEFA-53EE-4897-BC58-89B8A85E9F0C}" type="slidenum">
              <a:rPr lang="hu-HU" smtClean="0"/>
              <a:pPr/>
              <a:t>6</a:t>
            </a:fld>
            <a:endParaRPr lang="hu-H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u-H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AFEEFA-53EE-4897-BC58-89B8A85E9F0C}" type="slidenum">
              <a:rPr lang="hu-HU" smtClean="0"/>
              <a:pPr/>
              <a:t>7</a:t>
            </a:fld>
            <a:endParaRPr lang="hu-H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u-H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AFEEFA-53EE-4897-BC58-89B8A85E9F0C}" type="slidenum">
              <a:rPr lang="hu-HU" smtClean="0"/>
              <a:pPr/>
              <a:t>8</a:t>
            </a:fld>
            <a:endParaRPr lang="hu-H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u-H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AFEEFA-53EE-4897-BC58-89B8A85E9F0C}" type="slidenum">
              <a:rPr lang="hu-HU" smtClean="0"/>
              <a:pPr/>
              <a:t>9</a:t>
            </a:fld>
            <a:endParaRPr lang="hu-H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u-H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AFEEFA-53EE-4897-BC58-89B8A85E9F0C}" type="slidenum">
              <a:rPr lang="hu-HU" smtClean="0"/>
              <a:pPr/>
              <a:t>10</a:t>
            </a:fld>
            <a:endParaRPr lang="hu-H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u-H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AFEEFA-53EE-4897-BC58-89B8A85E9F0C}" type="slidenum">
              <a:rPr lang="hu-HU" smtClean="0"/>
              <a:pPr/>
              <a:t>11</a:t>
            </a:fld>
            <a:endParaRPr lang="hu-H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u-H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AFEEFA-53EE-4897-BC58-89B8A85E9F0C}" type="slidenum">
              <a:rPr lang="hu-HU" smtClean="0"/>
              <a:pPr/>
              <a:t>12</a:t>
            </a:fld>
            <a:endParaRPr lang="hu-HU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u-H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AFEEFA-53EE-4897-BC58-89B8A85E9F0C}" type="slidenum">
              <a:rPr lang="hu-HU" smtClean="0"/>
              <a:pPr/>
              <a:t>13</a:t>
            </a:fld>
            <a:endParaRPr lang="hu-HU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u-H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CCAD61C-BC9B-4490-B791-89A9DC9B5CA4}" type="slidenum">
              <a:rPr lang="hu-HU" smtClean="0"/>
              <a:pPr>
                <a:defRPr/>
              </a:pPr>
              <a:t>14</a:t>
            </a:fld>
            <a:endParaRPr lang="hu-HU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u-H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940F94C-6A7A-4B3F-BEC2-0EA88654CFB7}" type="slidenum">
              <a:rPr lang="hu-HU" smtClean="0"/>
              <a:pPr>
                <a:defRPr/>
              </a:pPr>
              <a:t>15</a:t>
            </a:fld>
            <a:endParaRPr lang="hu-HU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u-H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940F94C-6A7A-4B3F-BEC2-0EA88654CFB7}" type="slidenum">
              <a:rPr lang="hu-HU" smtClean="0"/>
              <a:pPr>
                <a:defRPr/>
              </a:pPr>
              <a:t>16</a:t>
            </a:fld>
            <a:endParaRPr lang="hu-HU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u-H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AFEEFA-53EE-4897-BC58-89B8A85E9F0C}" type="slidenum">
              <a:rPr lang="hu-HU" smtClean="0"/>
              <a:pPr/>
              <a:t>17</a:t>
            </a:fld>
            <a:endParaRPr lang="hu-HU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u-H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AFEEFA-53EE-4897-BC58-89B8A85E9F0C}" type="slidenum">
              <a:rPr lang="hu-HU" smtClean="0"/>
              <a:pPr/>
              <a:t>18</a:t>
            </a:fld>
            <a:endParaRPr lang="hu-H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wmf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hu-H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hu-H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41B81-D5D7-42CD-8CDE-5ED3BB65F5E1}" type="datetimeFigureOut">
              <a:rPr lang="hu-HU" smtClean="0"/>
              <a:pPr/>
              <a:t>9/19/11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C2D62-DBCA-4596-A355-F5450804F004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u-H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u-H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41B81-D5D7-42CD-8CDE-5ED3BB65F5E1}" type="datetimeFigureOut">
              <a:rPr lang="hu-HU" smtClean="0"/>
              <a:pPr/>
              <a:t>9/19/11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C2D62-DBCA-4596-A355-F5450804F004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hu-H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41B81-D5D7-42CD-8CDE-5ED3BB65F5E1}" type="datetimeFigureOut">
              <a:rPr lang="hu-HU" smtClean="0"/>
              <a:pPr/>
              <a:t>9/19/11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C2D62-DBCA-4596-A355-F5450804F004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u-H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u-H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u-H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41B81-D5D7-42CD-8CDE-5ED3BB65F5E1}" type="datetimeFigureOut">
              <a:rPr lang="hu-HU" smtClean="0"/>
              <a:pPr/>
              <a:t>9/19/11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C2D62-DBCA-4596-A355-F5450804F004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hu-H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u-H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u-H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41B81-D5D7-42CD-8CDE-5ED3BB65F5E1}" type="datetimeFigureOut">
              <a:rPr lang="hu-HU" smtClean="0"/>
              <a:pPr/>
              <a:t>9/19/11</a:t>
            </a:fld>
            <a:endParaRPr lang="hu-H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C2D62-DBCA-4596-A355-F5450804F004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u-H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41B81-D5D7-42CD-8CDE-5ED3BB65F5E1}" type="datetimeFigureOut">
              <a:rPr lang="hu-HU" smtClean="0"/>
              <a:pPr/>
              <a:t>9/19/11</a:t>
            </a:fld>
            <a:endParaRPr lang="hu-H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C2D62-DBCA-4596-A355-F5450804F004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41B81-D5D7-42CD-8CDE-5ED3BB65F5E1}" type="datetimeFigureOut">
              <a:rPr lang="hu-HU" smtClean="0"/>
              <a:pPr/>
              <a:t>9/19/11</a:t>
            </a:fld>
            <a:endParaRPr lang="hu-H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C2D62-DBCA-4596-A355-F5450804F004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hu-H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u-H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41B81-D5D7-42CD-8CDE-5ED3BB65F5E1}" type="datetimeFigureOut">
              <a:rPr lang="hu-HU" smtClean="0"/>
              <a:pPr/>
              <a:t>9/19/11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C2D62-DBCA-4596-A355-F5450804F004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hu-H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41B81-D5D7-42CD-8CDE-5ED3BB65F5E1}" type="datetimeFigureOut">
              <a:rPr lang="hu-HU" smtClean="0"/>
              <a:pPr/>
              <a:t>9/19/11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C2D62-DBCA-4596-A355-F5450804F004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u-H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u-H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41B81-D5D7-42CD-8CDE-5ED3BB65F5E1}" type="datetimeFigureOut">
              <a:rPr lang="hu-HU" smtClean="0"/>
              <a:pPr/>
              <a:t>9/19/11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C2D62-DBCA-4596-A355-F5450804F004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hu-H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u-H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41B81-D5D7-42CD-8CDE-5ED3BB65F5E1}" type="datetimeFigureOut">
              <a:rPr lang="hu-HU" smtClean="0"/>
              <a:pPr/>
              <a:t>9/19/11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C2D62-DBCA-4596-A355-F5450804F004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0"/>
          <p:cNvGrpSpPr>
            <a:grpSpLocks/>
          </p:cNvGrpSpPr>
          <p:nvPr/>
        </p:nvGrpSpPr>
        <p:grpSpPr bwMode="auto">
          <a:xfrm>
            <a:off x="395288" y="6165850"/>
            <a:ext cx="2881312" cy="287338"/>
            <a:chOff x="249" y="3884"/>
            <a:chExt cx="1815" cy="181"/>
          </a:xfrm>
        </p:grpSpPr>
        <p:sp>
          <p:nvSpPr>
            <p:cNvPr id="3" name="Rectangle 41"/>
            <p:cNvSpPr>
              <a:spLocks noChangeArrowheads="1"/>
            </p:cNvSpPr>
            <p:nvPr/>
          </p:nvSpPr>
          <p:spPr bwMode="auto">
            <a:xfrm>
              <a:off x="249" y="3884"/>
              <a:ext cx="1180" cy="181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eaLnBrk="0" hangingPunct="0">
                <a:spcBef>
                  <a:spcPct val="20000"/>
                </a:spcBef>
                <a:buClr>
                  <a:schemeClr val="accent1"/>
                </a:buClr>
                <a:buFont typeface="Arial" charset="0"/>
                <a:buNone/>
                <a:defRPr/>
              </a:pPr>
              <a:endParaRPr lang="hu-HU" b="0">
                <a:cs typeface="+mn-cs"/>
              </a:endParaRPr>
            </a:p>
          </p:txBody>
        </p:sp>
        <p:sp>
          <p:nvSpPr>
            <p:cNvPr id="4" name="Rectangle 42"/>
            <p:cNvSpPr>
              <a:spLocks noChangeArrowheads="1"/>
            </p:cNvSpPr>
            <p:nvPr/>
          </p:nvSpPr>
          <p:spPr bwMode="auto">
            <a:xfrm>
              <a:off x="1429" y="3884"/>
              <a:ext cx="635" cy="181"/>
            </a:xfrm>
            <a:prstGeom prst="rect">
              <a:avLst/>
            </a:prstGeom>
            <a:solidFill>
              <a:srgbClr val="0C1017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eaLnBrk="0" hangingPunct="0">
                <a:defRPr/>
              </a:pPr>
              <a:endParaRPr lang="hu-HU" sz="900" b="0">
                <a:solidFill>
                  <a:schemeClr val="bg1"/>
                </a:solidFill>
                <a:cs typeface="+mn-cs"/>
              </a:endParaRPr>
            </a:p>
          </p:txBody>
        </p:sp>
      </p:grpSp>
      <p:sp>
        <p:nvSpPr>
          <p:cNvPr id="5" name="Text Box 43"/>
          <p:cNvSpPr txBox="1">
            <a:spLocks noChangeArrowheads="1"/>
          </p:cNvSpPr>
          <p:nvPr/>
        </p:nvSpPr>
        <p:spPr bwMode="auto">
          <a:xfrm>
            <a:off x="2330450" y="6194425"/>
            <a:ext cx="881063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>
              <a:defRPr/>
            </a:pPr>
            <a:r>
              <a:rPr lang="hu-HU" sz="900" b="0">
                <a:solidFill>
                  <a:schemeClr val="bg1"/>
                </a:solidFill>
                <a:cs typeface="+mn-cs"/>
              </a:rPr>
              <a:t>www.kirowski.hu</a:t>
            </a:r>
          </a:p>
        </p:txBody>
      </p:sp>
      <p:pic>
        <p:nvPicPr>
          <p:cNvPr id="6" name="Picture 49" descr="kirowskilogo_feh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0025" y="6254750"/>
            <a:ext cx="650875" cy="10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50"/>
          <p:cNvSpPr>
            <a:spLocks noChangeArrowheads="1"/>
          </p:cNvSpPr>
          <p:nvPr/>
        </p:nvSpPr>
        <p:spPr bwMode="auto">
          <a:xfrm>
            <a:off x="3421063" y="6165850"/>
            <a:ext cx="935037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rIns="0" anchor="ctr"/>
          <a:lstStyle/>
          <a:p>
            <a:pPr eaLnBrk="0" hangingPunct="0">
              <a:defRPr/>
            </a:pPr>
            <a:r>
              <a:rPr lang="hu-HU" sz="900" b="0">
                <a:solidFill>
                  <a:srgbClr val="738592"/>
                </a:solidFill>
                <a:cs typeface="+mn-cs"/>
              </a:rPr>
              <a:t>Linked by Isobar</a:t>
            </a:r>
          </a:p>
        </p:txBody>
      </p:sp>
    </p:spTree>
  </p:cSld>
  <p:clrMapOvr>
    <a:masterClrMapping/>
  </p:clrMapOvr>
  <p:transition xmlns:p14="http://schemas.microsoft.com/office/powerpoint/2010/main"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hu-H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u-H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B41B81-D5D7-42CD-8CDE-5ED3BB65F5E1}" type="datetimeFigureOut">
              <a:rPr lang="hu-HU" smtClean="0"/>
              <a:pPr/>
              <a:t>9/19/11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AC2D62-DBCA-4596-A355-F5450804F004}" type="slidenum">
              <a:rPr lang="hu-HU" smtClean="0"/>
              <a:pPr/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4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4" Type="http://schemas.openxmlformats.org/officeDocument/2006/relationships/image" Target="../media/image10.png"/><Relationship Id="rId5" Type="http://schemas.openxmlformats.org/officeDocument/2006/relationships/image" Target="../media/image11.png"/><Relationship Id="rId6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4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4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2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4" Type="http://schemas.openxmlformats.org/officeDocument/2006/relationships/notesSlide" Target="../notesSlides/notesSlide18.xml"/><Relationship Id="rId5" Type="http://schemas.openxmlformats.org/officeDocument/2006/relationships/image" Target="../media/image21.png"/><Relationship Id="rId1" Type="http://schemas.microsoft.com/office/2007/relationships/media" Target="../media/media1.mp4"/><Relationship Id="rId2" Type="http://schemas.openxmlformats.org/officeDocument/2006/relationships/video" Target="../media/media1.mp4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743200" y="5562600"/>
            <a:ext cx="6400800" cy="1143000"/>
          </a:xfrm>
        </p:spPr>
        <p:txBody>
          <a:bodyPr tIns="0" bIns="0">
            <a:noAutofit/>
          </a:bodyPr>
          <a:lstStyle/>
          <a:p>
            <a:pPr algn="r">
              <a:spcBef>
                <a:spcPts val="0"/>
              </a:spcBef>
            </a:pPr>
            <a:r>
              <a:rPr lang="hu-HU" sz="2000" b="1" dirty="0" smtClean="0"/>
              <a:t>Juhász Péter Tibor </a:t>
            </a:r>
          </a:p>
          <a:p>
            <a:pPr algn="r">
              <a:spcBef>
                <a:spcPts val="0"/>
              </a:spcBef>
            </a:pPr>
            <a:r>
              <a:rPr lang="hu-HU" sz="2000" dirty="0" smtClean="0"/>
              <a:t>Procter </a:t>
            </a:r>
            <a:r>
              <a:rPr lang="en-US" sz="2000" dirty="0" smtClean="0"/>
              <a:t>&amp; Gamble Central Europe</a:t>
            </a:r>
          </a:p>
          <a:p>
            <a:pPr algn="r">
              <a:spcBef>
                <a:spcPts val="0"/>
              </a:spcBef>
            </a:pPr>
            <a:r>
              <a:rPr lang="hu-HU" sz="2000" dirty="0" smtClean="0"/>
              <a:t>o</a:t>
            </a:r>
            <a:r>
              <a:rPr lang="en-US" sz="2000" dirty="0" err="1" smtClean="0"/>
              <a:t>nline</a:t>
            </a:r>
            <a:r>
              <a:rPr lang="en-US" sz="2000" dirty="0" smtClean="0"/>
              <a:t> </a:t>
            </a:r>
            <a:r>
              <a:rPr lang="en-US" sz="2000" dirty="0" err="1" smtClean="0"/>
              <a:t>vezet</a:t>
            </a:r>
            <a:r>
              <a:rPr lang="hu-HU" sz="2000" dirty="0"/>
              <a:t>ő</a:t>
            </a:r>
          </a:p>
        </p:txBody>
      </p:sp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u-HU" dirty="0"/>
          </a:p>
        </p:txBody>
      </p:sp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3" cstate="print"/>
          <a:srcRect l="11483" b="9787"/>
          <a:stretch>
            <a:fillRect/>
          </a:stretch>
        </p:blipFill>
        <p:spPr bwMode="auto">
          <a:xfrm>
            <a:off x="5257800" y="0"/>
            <a:ext cx="3425825" cy="3364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 l="68333" t="58349" r="2375" b="18436"/>
          <a:stretch>
            <a:fillRect/>
          </a:stretch>
        </p:blipFill>
        <p:spPr bwMode="auto">
          <a:xfrm>
            <a:off x="76200" y="2743200"/>
            <a:ext cx="5638800" cy="2133600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</p:spPr>
      </p:pic>
      <p:sp>
        <p:nvSpPr>
          <p:cNvPr id="7" name="Subtitle 2"/>
          <p:cNvSpPr txBox="1">
            <a:spLocks/>
          </p:cNvSpPr>
          <p:nvPr/>
        </p:nvSpPr>
        <p:spPr>
          <a:xfrm>
            <a:off x="0" y="5562600"/>
            <a:ext cx="6400800" cy="1143000"/>
          </a:xfrm>
          <a:prstGeom prst="rect">
            <a:avLst/>
          </a:prstGeom>
        </p:spPr>
        <p:txBody>
          <a:bodyPr vert="horz" lIns="91440" tIns="0" rIns="91440" bIns="0" rtlCol="0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hu-HU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Jedlicska Márton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hu-H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Kirowski</a:t>
            </a:r>
            <a:endParaRPr kumimoji="0" lang="en-US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hu-HU" sz="2000" dirty="0" smtClean="0">
                <a:solidFill>
                  <a:schemeClr val="tx1">
                    <a:tint val="75000"/>
                  </a:schemeClr>
                </a:solidFill>
              </a:rPr>
              <a:t>társ-kreatívigazgató</a:t>
            </a:r>
            <a:endParaRPr kumimoji="0" lang="hu-HU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Disclaimer</a:t>
            </a:r>
            <a:endParaRPr lang="hu-H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600200"/>
            <a:ext cx="8610600" cy="4525963"/>
          </a:xfrm>
        </p:spPr>
        <p:txBody>
          <a:bodyPr>
            <a:normAutofit lnSpcReduction="10000"/>
          </a:bodyPr>
          <a:lstStyle/>
          <a:p>
            <a:r>
              <a:rPr lang="hu-HU" dirty="0" smtClean="0"/>
              <a:t>Ez a prezentáció nem hivatalos Procter anyag</a:t>
            </a:r>
          </a:p>
          <a:p>
            <a:r>
              <a:rPr lang="hu-HU" dirty="0" smtClean="0"/>
              <a:t>Ez a prezentáció nem szép</a:t>
            </a:r>
            <a:r>
              <a:rPr lang="en-US" dirty="0" smtClean="0"/>
              <a:t>*</a:t>
            </a:r>
            <a:r>
              <a:rPr lang="hu-HU" dirty="0" smtClean="0"/>
              <a:t>.</a:t>
            </a:r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pPr algn="r">
              <a:buNone/>
            </a:pPr>
            <a:r>
              <a:rPr lang="en-US" sz="2600" dirty="0" smtClean="0"/>
              <a:t>*</a:t>
            </a:r>
            <a:r>
              <a:rPr lang="en-US" sz="2600" dirty="0" err="1" smtClean="0"/>
              <a:t>ez</a:t>
            </a:r>
            <a:r>
              <a:rPr lang="en-US" sz="2600" dirty="0" smtClean="0"/>
              <a:t> </a:t>
            </a:r>
            <a:r>
              <a:rPr lang="en-US" sz="2600" dirty="0" err="1" smtClean="0"/>
              <a:t>csak</a:t>
            </a:r>
            <a:r>
              <a:rPr lang="en-US" sz="2600" dirty="0" smtClean="0"/>
              <a:t> </a:t>
            </a:r>
            <a:r>
              <a:rPr lang="en-US" sz="2600" dirty="0" err="1" smtClean="0"/>
              <a:t>az</a:t>
            </a:r>
            <a:r>
              <a:rPr lang="en-US" sz="2600" dirty="0" smtClean="0"/>
              <a:t> </a:t>
            </a:r>
            <a:r>
              <a:rPr lang="en-US" sz="2600" dirty="0" err="1" smtClean="0"/>
              <a:t>az</a:t>
            </a:r>
            <a:r>
              <a:rPr lang="en-US" sz="2600" dirty="0" smtClean="0"/>
              <a:t> </a:t>
            </a:r>
            <a:r>
              <a:rPr lang="hu-HU" sz="2600" dirty="0" smtClean="0"/>
              <a:t>én részemre igaz, Marci videója csillog-villog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80160"/>
            <a:ext cx="9448800" cy="7692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hu-HU" dirty="0" smtClean="0"/>
              <a:t>A tündérretikül.hu nem egy honlap.</a:t>
            </a:r>
            <a:endParaRPr lang="hu-HU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5" descr="BO-PE-FINAL_NOTAG_RGB"/>
          <p:cNvPicPr>
            <a:picLocks noChangeAspect="1" noChangeArrowheads="1"/>
          </p:cNvPicPr>
          <p:nvPr/>
        </p:nvPicPr>
        <p:blipFill>
          <a:blip r:embed="rId3" cstate="print">
            <a:lum bright="78000" contrast="-68000"/>
          </a:blip>
          <a:srcRect/>
          <a:stretch>
            <a:fillRect/>
          </a:stretch>
        </p:blipFill>
        <p:spPr bwMode="auto">
          <a:xfrm>
            <a:off x="755650" y="-171450"/>
            <a:ext cx="7239000" cy="723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39750" y="692150"/>
            <a:ext cx="7772400" cy="2667000"/>
          </a:xfrm>
        </p:spPr>
        <p:txBody>
          <a:bodyPr/>
          <a:lstStyle/>
          <a:p>
            <a:pPr algn="l" eaLnBrk="1" hangingPunct="1"/>
            <a:r>
              <a:rPr lang="hu-HU" sz="2800" b="1" smtClean="0">
                <a:solidFill>
                  <a:schemeClr val="accent2"/>
                </a:solidFill>
              </a:rPr>
              <a:t>HUN BO </a:t>
            </a:r>
            <a:r>
              <a:rPr lang="en-US" sz="2800" b="1" smtClean="0">
                <a:solidFill>
                  <a:schemeClr val="accent2"/>
                </a:solidFill>
              </a:rPr>
              <a:t>Action Plan Objective: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827088" y="3429000"/>
            <a:ext cx="7408862" cy="1752600"/>
          </a:xfrm>
        </p:spPr>
        <p:txBody>
          <a:bodyPr/>
          <a:lstStyle/>
          <a:p>
            <a:pPr eaLnBrk="1" hangingPunct="1"/>
            <a:r>
              <a:rPr lang="en-US" sz="2400" smtClean="0">
                <a:solidFill>
                  <a:schemeClr val="accent2"/>
                </a:solidFill>
              </a:rPr>
              <a:t>Optimize and leverage existing trial building programs and lead new corporate trial building programs.</a:t>
            </a:r>
          </a:p>
        </p:txBody>
      </p:sp>
      <p:pic>
        <p:nvPicPr>
          <p:cNvPr id="1536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25400"/>
            <a:ext cx="9144000" cy="688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hu-HU" dirty="0" smtClean="0"/>
              <a:t>1) Tartalom</a:t>
            </a:r>
          </a:p>
          <a:p>
            <a:pPr>
              <a:buNone/>
            </a:pPr>
            <a:r>
              <a:rPr lang="hu-HU" dirty="0" smtClean="0"/>
              <a:t>2) Ajánlatok</a:t>
            </a:r>
          </a:p>
          <a:p>
            <a:pPr>
              <a:buNone/>
            </a:pPr>
            <a:r>
              <a:rPr lang="hu-HU" dirty="0" smtClean="0"/>
              <a:t>3) Közösség</a:t>
            </a:r>
            <a:endParaRPr lang="hu-HU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hu-HU" dirty="0" smtClean="0"/>
              <a:t>1) </a:t>
            </a:r>
            <a:r>
              <a:rPr lang="hu-HU" dirty="0" smtClean="0">
                <a:solidFill>
                  <a:srgbClr val="FF0000"/>
                </a:solidFill>
              </a:rPr>
              <a:t>Tartalom</a:t>
            </a:r>
          </a:p>
          <a:p>
            <a:pPr>
              <a:buNone/>
            </a:pPr>
            <a:r>
              <a:rPr lang="hu-HU" dirty="0" smtClean="0"/>
              <a:t>2) Ajánlatok</a:t>
            </a:r>
          </a:p>
          <a:p>
            <a:pPr>
              <a:buNone/>
            </a:pPr>
            <a:r>
              <a:rPr lang="hu-HU" dirty="0" smtClean="0"/>
              <a:t>3) Közösség</a:t>
            </a:r>
            <a:endParaRPr lang="hu-HU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 l="18155" t="32292" r="45535" b="33333"/>
          <a:stretch>
            <a:fillRect/>
          </a:stretch>
        </p:blipFill>
        <p:spPr bwMode="auto">
          <a:xfrm>
            <a:off x="-1" y="533400"/>
            <a:ext cx="5726545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 l="20656" t="31989" r="44321" b="32655"/>
          <a:stretch>
            <a:fillRect/>
          </a:stretch>
        </p:blipFill>
        <p:spPr bwMode="auto">
          <a:xfrm>
            <a:off x="3124200" y="3429000"/>
            <a:ext cx="5809343" cy="32971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hu-HU" dirty="0" smtClean="0"/>
              <a:t>1) Tartalom</a:t>
            </a:r>
          </a:p>
          <a:p>
            <a:pPr>
              <a:buNone/>
            </a:pPr>
            <a:r>
              <a:rPr lang="hu-HU" dirty="0" smtClean="0"/>
              <a:t>2) </a:t>
            </a:r>
            <a:r>
              <a:rPr lang="hu-HU" dirty="0" smtClean="0">
                <a:solidFill>
                  <a:srgbClr val="FF0000"/>
                </a:solidFill>
              </a:rPr>
              <a:t>Ajánlatok</a:t>
            </a:r>
          </a:p>
          <a:p>
            <a:pPr>
              <a:buNone/>
            </a:pPr>
            <a:r>
              <a:rPr lang="hu-HU" dirty="0" smtClean="0"/>
              <a:t>3) Közösség</a:t>
            </a:r>
            <a:endParaRPr lang="hu-HU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/>
          <a:srcRect l="59736" t="46875" r="18009" b="21875"/>
          <a:stretch>
            <a:fillRect/>
          </a:stretch>
        </p:blipFill>
        <p:spPr bwMode="auto">
          <a:xfrm>
            <a:off x="0" y="0"/>
            <a:ext cx="4191000" cy="33086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 cstate="print"/>
          <a:srcRect l="59737" t="46875" r="17423" b="20833"/>
          <a:stretch>
            <a:fillRect/>
          </a:stretch>
        </p:blipFill>
        <p:spPr bwMode="auto">
          <a:xfrm>
            <a:off x="4876800" y="-1"/>
            <a:ext cx="4267200" cy="33918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5" cstate="print"/>
          <a:srcRect l="59736" t="47917" r="18009" b="20833"/>
          <a:stretch>
            <a:fillRect/>
          </a:stretch>
        </p:blipFill>
        <p:spPr bwMode="auto">
          <a:xfrm>
            <a:off x="0" y="3489158"/>
            <a:ext cx="4267200" cy="3368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6" cstate="print"/>
          <a:srcRect l="59466" t="47141" r="17816" b="20870"/>
          <a:stretch>
            <a:fillRect/>
          </a:stretch>
        </p:blipFill>
        <p:spPr bwMode="auto">
          <a:xfrm>
            <a:off x="4876800" y="3479800"/>
            <a:ext cx="4267200" cy="337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hu-HU" dirty="0" smtClean="0"/>
              <a:t>1) Tartalom</a:t>
            </a:r>
          </a:p>
          <a:p>
            <a:pPr>
              <a:buNone/>
            </a:pPr>
            <a:r>
              <a:rPr lang="hu-HU" dirty="0" smtClean="0"/>
              <a:t>2) Ajánlatok</a:t>
            </a:r>
          </a:p>
          <a:p>
            <a:pPr>
              <a:buNone/>
            </a:pPr>
            <a:r>
              <a:rPr lang="hu-HU" dirty="0" smtClean="0"/>
              <a:t>3) </a:t>
            </a:r>
            <a:r>
              <a:rPr lang="hu-HU" dirty="0" smtClean="0">
                <a:solidFill>
                  <a:srgbClr val="FF0000"/>
                </a:solidFill>
              </a:rPr>
              <a:t>Közösség</a:t>
            </a:r>
            <a:endParaRPr lang="hu-HU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 dirty="0"/>
          </a:p>
        </p:txBody>
      </p:sp>
      <p:pic>
        <p:nvPicPr>
          <p:cNvPr id="4" name="Picture 8"/>
          <p:cNvPicPr>
            <a:picLocks noChangeAspect="1" noChangeArrowheads="1"/>
          </p:cNvPicPr>
          <p:nvPr/>
        </p:nvPicPr>
        <p:blipFill>
          <a:blip r:embed="rId3" cstate="print"/>
          <a:srcRect b="32777"/>
          <a:stretch>
            <a:fillRect/>
          </a:stretch>
        </p:blipFill>
        <p:spPr bwMode="auto">
          <a:xfrm>
            <a:off x="1066800" y="0"/>
            <a:ext cx="6858000" cy="754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/>
          <a:srcRect l="27526" t="9375" r="28550"/>
          <a:stretch>
            <a:fillRect/>
          </a:stretch>
        </p:blipFill>
        <p:spPr bwMode="auto">
          <a:xfrm>
            <a:off x="1523999" y="0"/>
            <a:ext cx="591206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06538"/>
            <a:ext cx="9144000" cy="4337050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</p:spPr>
      </p:pic>
      <p:sp>
        <p:nvSpPr>
          <p:cNvPr id="3" name="Oval 2"/>
          <p:cNvSpPr/>
          <p:nvPr/>
        </p:nvSpPr>
        <p:spPr>
          <a:xfrm>
            <a:off x="1752600" y="1905000"/>
            <a:ext cx="990600" cy="10668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</p:cSld>
  <p:clrMapOvr>
    <a:masterClrMapping/>
  </p:clrMapOvr>
  <p:transition xmlns:p14="http://schemas.microsoft.com/office/powerpoint/2010/main">
    <p:fade thruBlk="1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2" name="Picture 6" descr="_KK3199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599" y="838200"/>
            <a:ext cx="4908607" cy="3276600"/>
          </a:xfrm>
          <a:prstGeom prst="rect">
            <a:avLst/>
          </a:prstGeom>
          <a:noFill/>
        </p:spPr>
      </p:pic>
      <p:pic>
        <p:nvPicPr>
          <p:cNvPr id="9223" name="Picture 7" descr="315798_162707917144533_100969866651672_347971_1930370477_n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62400" y="3733800"/>
            <a:ext cx="5068171" cy="2971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8" name="Oval 7"/>
          <p:cNvSpPr/>
          <p:nvPr/>
        </p:nvSpPr>
        <p:spPr>
          <a:xfrm>
            <a:off x="4953000" y="4800600"/>
            <a:ext cx="990600" cy="10668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9" name="Picture 109" descr="300126_156153447799980_100969866651672_331372_130159_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228600"/>
            <a:ext cx="2133600" cy="616610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10000" y="228600"/>
            <a:ext cx="4191000" cy="6225184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</p:spPr>
      </p:pic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 l="27160" t="25000" r="26574" b="11458"/>
          <a:stretch>
            <a:fillRect/>
          </a:stretch>
        </p:blipFill>
        <p:spPr bwMode="auto">
          <a:xfrm>
            <a:off x="0" y="1143000"/>
            <a:ext cx="5723744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7" name="tunderretikul_felirat.mp4">
            <a:hlinkClick r:id="" action="ppaction://media"/>
          </p:cNvPr>
          <p:cNvPicPr>
            <a:picLocks noGrp="1" noChangeAspect="1"/>
          </p:cNvPicPr>
          <p:nvPr>
            <p:ph sz="half" idx="2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67" y="798529"/>
            <a:ext cx="9144000" cy="5145071"/>
          </a:xfrm>
        </p:spPr>
      </p:pic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624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225</TotalTime>
  <Words>126</Words>
  <Application>Microsoft Macintosh PowerPoint</Application>
  <PresentationFormat>On-screen Show (4:3)</PresentationFormat>
  <Paragraphs>48</Paragraphs>
  <Slides>18</Slides>
  <Notes>18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Office Theme</vt:lpstr>
      <vt:lpstr>PowerPoint Presentation</vt:lpstr>
      <vt:lpstr>Disclaimer</vt:lpstr>
      <vt:lpstr>PowerPoint Presentation</vt:lpstr>
      <vt:lpstr>PowerPoint Presentation</vt:lpstr>
      <vt:lpstr>HUN BO Action Plan Objective: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Procter &amp; Gamble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juhasz.p</dc:creator>
  <cp:lastModifiedBy>kjkjklj h</cp:lastModifiedBy>
  <cp:revision>25</cp:revision>
  <dcterms:created xsi:type="dcterms:W3CDTF">2011-09-19T08:36:18Z</dcterms:created>
  <dcterms:modified xsi:type="dcterms:W3CDTF">2011-09-19T18:24:47Z</dcterms:modified>
</cp:coreProperties>
</file>