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1" r:id="rId1"/>
  </p:sldMasterIdLst>
  <p:notesMasterIdLst>
    <p:notesMasterId r:id="rId12"/>
  </p:notesMasterIdLst>
  <p:handoutMasterIdLst>
    <p:handoutMasterId r:id="rId13"/>
  </p:handoutMasterIdLst>
  <p:sldIdLst>
    <p:sldId id="259" r:id="rId2"/>
    <p:sldId id="275" r:id="rId3"/>
    <p:sldId id="279" r:id="rId4"/>
    <p:sldId id="276" r:id="rId5"/>
    <p:sldId id="281" r:id="rId6"/>
    <p:sldId id="283" r:id="rId7"/>
    <p:sldId id="284" r:id="rId8"/>
    <p:sldId id="285" r:id="rId9"/>
    <p:sldId id="277" r:id="rId10"/>
    <p:sldId id="280" r:id="rId11"/>
  </p:sldIdLst>
  <p:sldSz cx="12190413" cy="6858000"/>
  <p:notesSz cx="6858000" cy="9144000"/>
  <p:defaultTextStyle>
    <a:defPPr lvl="0">
      <a:defRPr lang="en-GB"/>
    </a:defPPr>
    <a:lvl1pPr marL="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943">
          <p15:clr>
            <a:srgbClr val="A4A3A4"/>
          </p15:clr>
        </p15:guide>
        <p15:guide id="2" orient="horz" pos="3681">
          <p15:clr>
            <a:srgbClr val="A4A3A4"/>
          </p15:clr>
        </p15:guide>
        <p15:guide id="3" orient="horz" pos="166">
          <p15:clr>
            <a:srgbClr val="A4A3A4"/>
          </p15:clr>
        </p15:guide>
        <p15:guide id="4" pos="283">
          <p15:clr>
            <a:srgbClr val="A4A3A4"/>
          </p15:clr>
        </p15:guide>
        <p15:guide id="5" pos="7403">
          <p15:clr>
            <a:srgbClr val="A4A3A4"/>
          </p15:clr>
        </p15:guide>
        <p15:guide id="6" pos="38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66"/>
    <a:srgbClr val="999999"/>
    <a:srgbClr val="EA65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16" autoAdjust="0"/>
    <p:restoredTop sz="91399" autoAdjust="0"/>
  </p:normalViewPr>
  <p:slideViewPr>
    <p:cSldViewPr snapToGrid="0">
      <p:cViewPr varScale="1">
        <p:scale>
          <a:sx n="78" d="100"/>
          <a:sy n="78" d="100"/>
        </p:scale>
        <p:origin x="-102" y="-474"/>
      </p:cViewPr>
      <p:guideLst>
        <p:guide orient="horz" pos="943"/>
        <p:guide orient="horz" pos="3681"/>
        <p:guide orient="horz" pos="166"/>
        <p:guide pos="283"/>
        <p:guide pos="7403"/>
        <p:guide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2" d="100"/>
          <a:sy n="62" d="100"/>
        </p:scale>
        <p:origin x="-2626" y="-8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A47AD2-5FF1-481E-BA17-92A87AC9FFEC}" type="datetimeFigureOut">
              <a:rPr lang="en-GB" smtClean="0"/>
              <a:pPr/>
              <a:t>17/10/2016</a:t>
            </a:fld>
            <a:endParaRPr lang="en-GB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268DBD-8C7D-4F2D-8505-D01A3BC55EC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26545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AC0B33-3943-42F1-973C-9CDD51C76BBD}" type="datetimeFigureOut">
              <a:rPr lang="en-GB" smtClean="0"/>
              <a:pPr/>
              <a:t>17/10/2016</a:t>
            </a:fld>
            <a:endParaRPr lang="en-GB" dirty="0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 err="1" smtClean="0"/>
              <a:t>Klik</a:t>
            </a:r>
            <a:r>
              <a:rPr lang="en-GB" dirty="0" smtClean="0"/>
              <a:t> om de </a:t>
            </a:r>
            <a:r>
              <a:rPr lang="en-GB" dirty="0" err="1" smtClean="0"/>
              <a:t>modelstijlen</a:t>
            </a:r>
            <a:r>
              <a:rPr lang="en-GB" dirty="0" smtClean="0"/>
              <a:t> </a:t>
            </a:r>
            <a:r>
              <a:rPr lang="en-GB" dirty="0" err="1" smtClean="0"/>
              <a:t>te</a:t>
            </a:r>
            <a:r>
              <a:rPr lang="en-GB" dirty="0" smtClean="0"/>
              <a:t> </a:t>
            </a:r>
            <a:r>
              <a:rPr lang="en-GB" dirty="0" err="1" smtClean="0"/>
              <a:t>bewerken</a:t>
            </a:r>
            <a:endParaRPr lang="en-GB" dirty="0" smtClean="0"/>
          </a:p>
          <a:p>
            <a:pPr lvl="1"/>
            <a:r>
              <a:rPr lang="en-GB" dirty="0" err="1" smtClean="0"/>
              <a:t>Tweede</a:t>
            </a:r>
            <a:r>
              <a:rPr lang="en-GB" dirty="0" smtClean="0"/>
              <a:t> </a:t>
            </a:r>
            <a:r>
              <a:rPr lang="en-GB" dirty="0" err="1" smtClean="0"/>
              <a:t>niveau</a:t>
            </a:r>
            <a:endParaRPr lang="en-GB" dirty="0" smtClean="0"/>
          </a:p>
          <a:p>
            <a:pPr lvl="2"/>
            <a:r>
              <a:rPr lang="en-GB" dirty="0" err="1" smtClean="0"/>
              <a:t>Derde</a:t>
            </a:r>
            <a:r>
              <a:rPr lang="en-GB" dirty="0" smtClean="0"/>
              <a:t> </a:t>
            </a:r>
            <a:r>
              <a:rPr lang="en-GB" dirty="0" err="1" smtClean="0"/>
              <a:t>niveau</a:t>
            </a:r>
            <a:endParaRPr lang="en-GB" dirty="0" smtClean="0"/>
          </a:p>
          <a:p>
            <a:pPr lvl="3"/>
            <a:r>
              <a:rPr lang="en-GB" dirty="0" err="1" smtClean="0"/>
              <a:t>Vierde</a:t>
            </a:r>
            <a:r>
              <a:rPr lang="en-GB" dirty="0" smtClean="0"/>
              <a:t> </a:t>
            </a:r>
            <a:r>
              <a:rPr lang="en-GB" dirty="0" err="1" smtClean="0"/>
              <a:t>niveau</a:t>
            </a:r>
            <a:endParaRPr lang="en-GB" dirty="0" smtClean="0"/>
          </a:p>
          <a:p>
            <a:pPr lvl="4"/>
            <a:r>
              <a:rPr lang="en-GB" dirty="0" err="1" smtClean="0"/>
              <a:t>Vijfde</a:t>
            </a:r>
            <a:r>
              <a:rPr lang="en-GB" dirty="0" smtClean="0"/>
              <a:t> </a:t>
            </a:r>
            <a:r>
              <a:rPr lang="en-GB" dirty="0" err="1" smtClean="0"/>
              <a:t>niveau</a:t>
            </a:r>
            <a:endParaRPr lang="en-GB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381A9-0C9E-4D3A-A28B-AC4E168A57B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5603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81A9-0C9E-4D3A-A28B-AC4E168A57BC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8605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Összefoglaló, és mindből </a:t>
            </a:r>
            <a:r>
              <a:rPr lang="hu-HU" smtClean="0"/>
              <a:t>a legnépszerűbb.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81A9-0C9E-4D3A-A28B-AC4E168A57BC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5698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Sipos Péter</a:t>
            </a:r>
            <a:r>
              <a:rPr lang="hu-HU" baseline="0" dirty="0" smtClean="0"/>
              <a:t> – </a:t>
            </a:r>
            <a:r>
              <a:rPr lang="hu-HU" baseline="0" dirty="0" err="1" smtClean="0"/>
              <a:t>Laár</a:t>
            </a:r>
            <a:r>
              <a:rPr lang="hu-HU" baseline="0" dirty="0" smtClean="0"/>
              <a:t> Anikó</a:t>
            </a:r>
          </a:p>
          <a:p>
            <a:r>
              <a:rPr lang="hu-HU" baseline="0" dirty="0" smtClean="0"/>
              <a:t>Szentesi Éva – dr. </a:t>
            </a:r>
            <a:r>
              <a:rPr lang="hu-HU" baseline="0" dirty="0" err="1" smtClean="0"/>
              <a:t>Riskó</a:t>
            </a:r>
            <a:r>
              <a:rPr lang="hu-HU" baseline="0" dirty="0" smtClean="0"/>
              <a:t> Ágnes (</a:t>
            </a:r>
            <a:r>
              <a:rPr lang="hu-HU" baseline="0" dirty="0" err="1" smtClean="0"/>
              <a:t>onkopszichológus</a:t>
            </a:r>
            <a:r>
              <a:rPr lang="hu-HU" baseline="0" dirty="0" smtClean="0"/>
              <a:t>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81A9-0C9E-4D3A-A28B-AC4E168A57BC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3607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dirty="0" smtClean="0">
                <a:solidFill>
                  <a:srgbClr val="666666"/>
                </a:solidFill>
              </a:rPr>
              <a:t>Élő, interaktív </a:t>
            </a:r>
            <a:r>
              <a:rPr lang="hu-HU" sz="1200" dirty="0" err="1" smtClean="0">
                <a:solidFill>
                  <a:srgbClr val="666666"/>
                </a:solidFill>
              </a:rPr>
              <a:t>talkshow</a:t>
            </a:r>
            <a:r>
              <a:rPr lang="hu-HU" sz="1200" dirty="0" smtClean="0">
                <a:solidFill>
                  <a:srgbClr val="666666"/>
                </a:solidFill>
              </a:rPr>
              <a:t> a WMN magazin szerzőivel és meghívott vendégeikkel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381A9-0C9E-4D3A-A28B-AC4E168A57BC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3271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icture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Select="1" noChangeAspect="1"/>
          </p:cNvSpPr>
          <p:nvPr>
            <p:ph type="pic" sz="quarter" idx="17" hasCustomPrompt="1"/>
          </p:nvPr>
        </p:nvSpPr>
        <p:spPr>
          <a:xfrm>
            <a:off x="367200" y="367200"/>
            <a:ext cx="12384000" cy="5960209"/>
          </a:xfrm>
          <a:custGeom>
            <a:avLst/>
            <a:gdLst>
              <a:gd name="connsiteX0" fmla="*/ 12378520 w 12384000"/>
              <a:gd name="connsiteY0" fmla="*/ 5946973 h 5960209"/>
              <a:gd name="connsiteX1" fmla="*/ 12384000 w 12384000"/>
              <a:gd name="connsiteY1" fmla="*/ 5946973 h 5960209"/>
              <a:gd name="connsiteX2" fmla="*/ 12384000 w 12384000"/>
              <a:gd name="connsiteY2" fmla="*/ 5960209 h 5960209"/>
              <a:gd name="connsiteX3" fmla="*/ 12378520 w 12384000"/>
              <a:gd name="connsiteY3" fmla="*/ 5960209 h 5960209"/>
              <a:gd name="connsiteX4" fmla="*/ 0 w 12384000"/>
              <a:gd name="connsiteY4" fmla="*/ 0 h 5960209"/>
              <a:gd name="connsiteX5" fmla="*/ 11495200 w 12384000"/>
              <a:gd name="connsiteY5" fmla="*/ 0 h 5960209"/>
              <a:gd name="connsiteX6" fmla="*/ 11495200 w 12384000"/>
              <a:gd name="connsiteY6" fmla="*/ 5960209 h 5960209"/>
              <a:gd name="connsiteX7" fmla="*/ 0 w 12384000"/>
              <a:gd name="connsiteY7" fmla="*/ 5960209 h 5960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384000" h="5960209">
                <a:moveTo>
                  <a:pt x="12378520" y="5946973"/>
                </a:moveTo>
                <a:lnTo>
                  <a:pt x="12384000" y="5946973"/>
                </a:lnTo>
                <a:lnTo>
                  <a:pt x="12384000" y="5960209"/>
                </a:lnTo>
                <a:lnTo>
                  <a:pt x="12378520" y="5960209"/>
                </a:lnTo>
                <a:close/>
                <a:moveTo>
                  <a:pt x="0" y="0"/>
                </a:moveTo>
                <a:lnTo>
                  <a:pt x="11495200" y="0"/>
                </a:lnTo>
                <a:lnTo>
                  <a:pt x="11495200" y="5960209"/>
                </a:lnTo>
                <a:lnTo>
                  <a:pt x="0" y="596020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GB" dirty="0" smtClean="0"/>
              <a:t>Picture</a:t>
            </a:r>
            <a:endParaRPr lang="en-GB" dirty="0"/>
          </a:p>
        </p:txBody>
      </p:sp>
      <p:sp>
        <p:nvSpPr>
          <p:cNvPr id="2" name="Titel 1"/>
          <p:cNvSpPr>
            <a:spLocks noGrp="1" noSelect="1"/>
          </p:cNvSpPr>
          <p:nvPr>
            <p:ph type="ctrTitle" hasCustomPrompt="1"/>
          </p:nvPr>
        </p:nvSpPr>
        <p:spPr>
          <a:xfrm>
            <a:off x="479938" y="1051433"/>
            <a:ext cx="5759250" cy="1944000"/>
          </a:xfrm>
        </p:spPr>
        <p:txBody>
          <a:bodyPr anchor="t" anchorCtr="0"/>
          <a:lstStyle>
            <a:lvl1pPr algn="l">
              <a:lnSpc>
                <a:spcPct val="85000"/>
              </a:lnSpc>
              <a:defRPr sz="4800"/>
            </a:lvl1pPr>
          </a:lstStyle>
          <a:p>
            <a:r>
              <a:rPr lang="en-GB" noProof="1" smtClean="0"/>
              <a:t>Title</a:t>
            </a:r>
            <a:endParaRPr lang="en-GB" noProof="1"/>
          </a:p>
        </p:txBody>
      </p:sp>
      <p:sp>
        <p:nvSpPr>
          <p:cNvPr id="3" name="Ondertitel 2"/>
          <p:cNvSpPr>
            <a:spLocks noGrp="1" noSelect="1"/>
          </p:cNvSpPr>
          <p:nvPr>
            <p:ph type="subTitle" idx="1" hasCustomPrompt="1"/>
          </p:nvPr>
        </p:nvSpPr>
        <p:spPr>
          <a:xfrm>
            <a:off x="479938" y="3136392"/>
            <a:ext cx="5759250" cy="566928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noProof="1" smtClean="0"/>
              <a:t>Subtitle and extra presentation information</a:t>
            </a:r>
            <a:endParaRPr lang="en-GB" noProof="1"/>
          </a:p>
        </p:txBody>
      </p:sp>
      <p:sp>
        <p:nvSpPr>
          <p:cNvPr id="9" name="Tijdelijke aanduiding voor tekst 8"/>
          <p:cNvSpPr>
            <a:spLocks noGrp="1" noSelect="1"/>
          </p:cNvSpPr>
          <p:nvPr>
            <p:ph type="body" sz="quarter" idx="18" hasCustomPrompt="1"/>
          </p:nvPr>
        </p:nvSpPr>
        <p:spPr>
          <a:xfrm>
            <a:off x="6092825" y="6170400"/>
            <a:ext cx="5718775" cy="2844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 smtClean="0"/>
              <a:t>[tag line]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4"/>
          <p:cNvSpPr>
            <a:spLocks noGrp="1" noSelect="1"/>
          </p:cNvSpPr>
          <p:nvPr>
            <p:ph type="pic" sz="quarter" idx="17" hasCustomPrompt="1"/>
          </p:nvPr>
        </p:nvSpPr>
        <p:spPr>
          <a:xfrm>
            <a:off x="367200" y="367200"/>
            <a:ext cx="11444400" cy="30708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 smtClean="0"/>
              <a:t>  Picture</a:t>
            </a:r>
            <a:endParaRPr lang="en-GB" dirty="0"/>
          </a:p>
        </p:txBody>
      </p:sp>
      <p:sp>
        <p:nvSpPr>
          <p:cNvPr id="2" name="Titel 1"/>
          <p:cNvSpPr>
            <a:spLocks noGrp="1" noSelect="1"/>
          </p:cNvSpPr>
          <p:nvPr>
            <p:ph type="ctrTitle" hasCustomPrompt="1"/>
          </p:nvPr>
        </p:nvSpPr>
        <p:spPr>
          <a:xfrm>
            <a:off x="443366" y="3736800"/>
            <a:ext cx="11304000" cy="1332000"/>
          </a:xfrm>
        </p:spPr>
        <p:txBody>
          <a:bodyPr anchor="t" anchorCtr="0"/>
          <a:lstStyle>
            <a:lvl1pPr algn="l">
              <a:lnSpc>
                <a:spcPct val="85000"/>
              </a:lnSpc>
              <a:defRPr sz="4800"/>
            </a:lvl1pPr>
          </a:lstStyle>
          <a:p>
            <a:r>
              <a:rPr lang="en-GB" noProof="1" smtClean="0"/>
              <a:t>Title</a:t>
            </a:r>
            <a:endParaRPr lang="en-GB" noProof="1"/>
          </a:p>
        </p:txBody>
      </p:sp>
      <p:sp>
        <p:nvSpPr>
          <p:cNvPr id="3" name="Ondertitel 2"/>
          <p:cNvSpPr>
            <a:spLocks noGrp="1" noSelect="1"/>
          </p:cNvSpPr>
          <p:nvPr>
            <p:ph type="subTitle" idx="1" hasCustomPrompt="1"/>
          </p:nvPr>
        </p:nvSpPr>
        <p:spPr>
          <a:xfrm>
            <a:off x="443366" y="5193792"/>
            <a:ext cx="11304000" cy="667512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noProof="1" smtClean="0"/>
              <a:t>Subtitle and extra presentation information</a:t>
            </a:r>
            <a:endParaRPr lang="en-GB" noProof="1"/>
          </a:p>
        </p:txBody>
      </p:sp>
      <p:sp>
        <p:nvSpPr>
          <p:cNvPr id="8" name="Tijdelijke aanduiding voor tekst 8"/>
          <p:cNvSpPr>
            <a:spLocks noGrp="1" noSelect="1"/>
          </p:cNvSpPr>
          <p:nvPr>
            <p:ph type="body" sz="quarter" idx="18" hasCustomPrompt="1"/>
          </p:nvPr>
        </p:nvSpPr>
        <p:spPr>
          <a:xfrm>
            <a:off x="6092825" y="6170400"/>
            <a:ext cx="5718775" cy="2844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 smtClean="0"/>
              <a:t>[tag line]</a:t>
            </a:r>
          </a:p>
        </p:txBody>
      </p:sp>
    </p:spTree>
    <p:extLst>
      <p:ext uri="{BB962C8B-B14F-4D97-AF65-F5344CB8AC3E}">
        <p14:creationId xmlns:p14="http://schemas.microsoft.com/office/powerpoint/2010/main" val="5270202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Select="1"/>
          </p:cNvSpPr>
          <p:nvPr>
            <p:ph type="ctrTitle" hasCustomPrompt="1"/>
          </p:nvPr>
        </p:nvSpPr>
        <p:spPr>
          <a:xfrm>
            <a:off x="455557" y="292480"/>
            <a:ext cx="11230538" cy="2322703"/>
          </a:xfrm>
        </p:spPr>
        <p:txBody>
          <a:bodyPr anchor="t" anchorCtr="0"/>
          <a:lstStyle>
            <a:lvl1pPr algn="l">
              <a:lnSpc>
                <a:spcPct val="85000"/>
              </a:lnSpc>
              <a:defRPr sz="5400"/>
            </a:lvl1pPr>
          </a:lstStyle>
          <a:p>
            <a:r>
              <a:rPr lang="en-GB" noProof="1" smtClean="0"/>
              <a:t>Title</a:t>
            </a:r>
            <a:endParaRPr lang="en-GB" noProof="1"/>
          </a:p>
        </p:txBody>
      </p:sp>
      <p:sp>
        <p:nvSpPr>
          <p:cNvPr id="3" name="Ondertitel 2"/>
          <p:cNvSpPr>
            <a:spLocks noGrp="1" noSelect="1"/>
          </p:cNvSpPr>
          <p:nvPr>
            <p:ph type="subTitle" idx="1" hasCustomPrompt="1"/>
          </p:nvPr>
        </p:nvSpPr>
        <p:spPr>
          <a:xfrm>
            <a:off x="455557" y="2843784"/>
            <a:ext cx="11230538" cy="2404872"/>
          </a:xfrm>
        </p:spPr>
        <p:txBody>
          <a:bodyPr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noProof="1" smtClean="0"/>
              <a:t>Subtitle and extra presentation information</a:t>
            </a:r>
            <a:endParaRPr lang="en-GB" noProof="1"/>
          </a:p>
        </p:txBody>
      </p:sp>
      <p:pic>
        <p:nvPicPr>
          <p:cNvPr id="27" name="Afbeelding 26" descr="JU NN logo footer103x96px-01.png"/>
          <p:cNvPicPr>
            <a:picLocks noSelect="1"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6001200"/>
            <a:ext cx="918919" cy="856800"/>
          </a:xfrm>
          <a:prstGeom prst="rect">
            <a:avLst/>
          </a:prstGeom>
        </p:spPr>
      </p:pic>
      <p:grpSp>
        <p:nvGrpSpPr>
          <p:cNvPr id="28" name="Groep 27"/>
          <p:cNvGrpSpPr>
            <a:grpSpLocks noSelect="1"/>
          </p:cNvGrpSpPr>
          <p:nvPr userDrawn="1"/>
        </p:nvGrpSpPr>
        <p:grpSpPr>
          <a:xfrm>
            <a:off x="977775" y="6256198"/>
            <a:ext cx="349205" cy="154552"/>
            <a:chOff x="977775" y="6256198"/>
            <a:chExt cx="349205" cy="154552"/>
          </a:xfrm>
        </p:grpSpPr>
        <p:sp>
          <p:nvSpPr>
            <p:cNvPr id="30" name="Freeform 9"/>
            <p:cNvSpPr>
              <a:spLocks noSelect="1"/>
            </p:cNvSpPr>
            <p:nvPr/>
          </p:nvSpPr>
          <p:spPr bwMode="auto">
            <a:xfrm>
              <a:off x="977775" y="6256198"/>
              <a:ext cx="162962" cy="154552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80" y="63"/>
                </a:cxn>
                <a:cxn ang="0">
                  <a:pos x="40" y="7"/>
                </a:cxn>
                <a:cxn ang="0">
                  <a:pos x="26" y="0"/>
                </a:cxn>
                <a:cxn ang="0">
                  <a:pos x="1" y="0"/>
                </a:cxn>
                <a:cxn ang="0">
                  <a:pos x="0" y="8"/>
                </a:cxn>
                <a:cxn ang="0">
                  <a:pos x="5" y="9"/>
                </a:cxn>
                <a:cxn ang="0">
                  <a:pos x="9" y="19"/>
                </a:cxn>
                <a:cxn ang="0">
                  <a:pos x="9" y="97"/>
                </a:cxn>
                <a:cxn ang="0">
                  <a:pos x="31" y="97"/>
                </a:cxn>
                <a:cxn ang="0">
                  <a:pos x="31" y="34"/>
                </a:cxn>
                <a:cxn ang="0">
                  <a:pos x="72" y="91"/>
                </a:cxn>
                <a:cxn ang="0">
                  <a:pos x="84" y="97"/>
                </a:cxn>
                <a:cxn ang="0">
                  <a:pos x="102" y="97"/>
                </a:cxn>
                <a:cxn ang="0">
                  <a:pos x="102" y="0"/>
                </a:cxn>
                <a:cxn ang="0">
                  <a:pos x="80" y="0"/>
                </a:cxn>
              </a:cxnLst>
              <a:rect l="0" t="0" r="r" b="b"/>
              <a:pathLst>
                <a:path w="102" h="97">
                  <a:moveTo>
                    <a:pt x="80" y="0"/>
                  </a:moveTo>
                  <a:cubicBezTo>
                    <a:pt x="80" y="63"/>
                    <a:pt x="80" y="63"/>
                    <a:pt x="80" y="63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7" y="3"/>
                    <a:pt x="31" y="0"/>
                    <a:pt x="26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7" y="10"/>
                    <a:pt x="9" y="13"/>
                    <a:pt x="9" y="19"/>
                  </a:cubicBezTo>
                  <a:cubicBezTo>
                    <a:pt x="9" y="97"/>
                    <a:pt x="9" y="97"/>
                    <a:pt x="9" y="97"/>
                  </a:cubicBezTo>
                  <a:cubicBezTo>
                    <a:pt x="31" y="97"/>
                    <a:pt x="31" y="97"/>
                    <a:pt x="31" y="97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4" y="94"/>
                    <a:pt x="79" y="97"/>
                    <a:pt x="84" y="97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2" y="0"/>
                    <a:pt x="102" y="0"/>
                    <a:pt x="102" y="0"/>
                  </a:cubicBezTo>
                  <a:lnTo>
                    <a:pt x="8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1" name="Freeform 10"/>
            <p:cNvSpPr>
              <a:spLocks noSelect="1"/>
            </p:cNvSpPr>
            <p:nvPr/>
          </p:nvSpPr>
          <p:spPr bwMode="auto">
            <a:xfrm>
              <a:off x="1166134" y="6256198"/>
              <a:ext cx="160846" cy="154552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80" y="63"/>
                </a:cxn>
                <a:cxn ang="0">
                  <a:pos x="40" y="7"/>
                </a:cxn>
                <a:cxn ang="0">
                  <a:pos x="26" y="0"/>
                </a:cxn>
                <a:cxn ang="0">
                  <a:pos x="1" y="0"/>
                </a:cxn>
                <a:cxn ang="0">
                  <a:pos x="0" y="8"/>
                </a:cxn>
                <a:cxn ang="0">
                  <a:pos x="5" y="9"/>
                </a:cxn>
                <a:cxn ang="0">
                  <a:pos x="9" y="19"/>
                </a:cxn>
                <a:cxn ang="0">
                  <a:pos x="9" y="97"/>
                </a:cxn>
                <a:cxn ang="0">
                  <a:pos x="31" y="97"/>
                </a:cxn>
                <a:cxn ang="0">
                  <a:pos x="31" y="34"/>
                </a:cxn>
                <a:cxn ang="0">
                  <a:pos x="72" y="91"/>
                </a:cxn>
                <a:cxn ang="0">
                  <a:pos x="84" y="97"/>
                </a:cxn>
                <a:cxn ang="0">
                  <a:pos x="102" y="97"/>
                </a:cxn>
                <a:cxn ang="0">
                  <a:pos x="102" y="0"/>
                </a:cxn>
                <a:cxn ang="0">
                  <a:pos x="80" y="0"/>
                </a:cxn>
              </a:cxnLst>
              <a:rect l="0" t="0" r="r" b="b"/>
              <a:pathLst>
                <a:path w="102" h="97">
                  <a:moveTo>
                    <a:pt x="80" y="0"/>
                  </a:moveTo>
                  <a:cubicBezTo>
                    <a:pt x="80" y="63"/>
                    <a:pt x="80" y="63"/>
                    <a:pt x="80" y="63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7" y="3"/>
                    <a:pt x="31" y="0"/>
                    <a:pt x="26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7" y="10"/>
                    <a:pt x="9" y="13"/>
                    <a:pt x="9" y="19"/>
                  </a:cubicBezTo>
                  <a:cubicBezTo>
                    <a:pt x="9" y="97"/>
                    <a:pt x="9" y="97"/>
                    <a:pt x="9" y="97"/>
                  </a:cubicBezTo>
                  <a:cubicBezTo>
                    <a:pt x="31" y="97"/>
                    <a:pt x="31" y="97"/>
                    <a:pt x="31" y="97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4" y="94"/>
                    <a:pt x="80" y="97"/>
                    <a:pt x="84" y="97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2" y="0"/>
                    <a:pt x="102" y="0"/>
                    <a:pt x="102" y="0"/>
                  </a:cubicBezTo>
                  <a:lnTo>
                    <a:pt x="8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grpSp>
        <p:nvGrpSpPr>
          <p:cNvPr id="32" name="Group 4"/>
          <p:cNvGrpSpPr>
            <a:grpSpLocks noSelect="1" noChangeAspect="1"/>
          </p:cNvGrpSpPr>
          <p:nvPr userDrawn="1"/>
        </p:nvGrpSpPr>
        <p:grpSpPr bwMode="auto">
          <a:xfrm>
            <a:off x="380952" y="5843380"/>
            <a:ext cx="11424279" cy="12703"/>
            <a:chOff x="180" y="2760"/>
            <a:chExt cx="5398" cy="6"/>
          </a:xfrm>
        </p:grpSpPr>
        <p:sp>
          <p:nvSpPr>
            <p:cNvPr id="34" name="Freeform 6"/>
            <p:cNvSpPr>
              <a:spLocks noSelect="1"/>
            </p:cNvSpPr>
            <p:nvPr/>
          </p:nvSpPr>
          <p:spPr bwMode="auto">
            <a:xfrm>
              <a:off x="180" y="2760"/>
              <a:ext cx="5398" cy="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398" y="0"/>
                </a:cxn>
                <a:cxn ang="0">
                  <a:pos x="5398" y="6"/>
                </a:cxn>
                <a:cxn ang="0">
                  <a:pos x="0" y="6"/>
                </a:cxn>
              </a:cxnLst>
              <a:rect l="0" t="0" r="r" b="b"/>
              <a:pathLst>
                <a:path w="5398" h="6">
                  <a:moveTo>
                    <a:pt x="0" y="0"/>
                  </a:moveTo>
                  <a:lnTo>
                    <a:pt x="5398" y="0"/>
                  </a:lnTo>
                  <a:lnTo>
                    <a:pt x="5398" y="6"/>
                  </a:lnTo>
                  <a:lnTo>
                    <a:pt x="0" y="6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5" name="Rectangle 9"/>
            <p:cNvSpPr>
              <a:spLocks noSelect="1" noChangeArrowheads="1"/>
            </p:cNvSpPr>
            <p:nvPr/>
          </p:nvSpPr>
          <p:spPr bwMode="auto">
            <a:xfrm>
              <a:off x="180" y="2760"/>
              <a:ext cx="5398" cy="6"/>
            </a:xfrm>
            <a:prstGeom prst="rect">
              <a:avLst/>
            </a:prstGeom>
            <a:solidFill>
              <a:srgbClr val="EA650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6" name="Freeform 10"/>
            <p:cNvSpPr>
              <a:spLocks noSelect="1"/>
            </p:cNvSpPr>
            <p:nvPr/>
          </p:nvSpPr>
          <p:spPr bwMode="auto">
            <a:xfrm>
              <a:off x="180" y="2760"/>
              <a:ext cx="5398" cy="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398" y="0"/>
                </a:cxn>
                <a:cxn ang="0">
                  <a:pos x="5398" y="6"/>
                </a:cxn>
                <a:cxn ang="0">
                  <a:pos x="0" y="6"/>
                </a:cxn>
              </a:cxnLst>
              <a:rect l="0" t="0" r="r" b="b"/>
              <a:pathLst>
                <a:path w="5398" h="6">
                  <a:moveTo>
                    <a:pt x="0" y="0"/>
                  </a:moveTo>
                  <a:lnTo>
                    <a:pt x="5398" y="0"/>
                  </a:lnTo>
                  <a:lnTo>
                    <a:pt x="5398" y="6"/>
                  </a:lnTo>
                  <a:lnTo>
                    <a:pt x="0" y="6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sp>
        <p:nvSpPr>
          <p:cNvPr id="14" name="Tijdelijke aanduiding voor tekst 8"/>
          <p:cNvSpPr>
            <a:spLocks noGrp="1" noSelect="1"/>
          </p:cNvSpPr>
          <p:nvPr>
            <p:ph type="body" sz="quarter" idx="18" hasCustomPrompt="1"/>
          </p:nvPr>
        </p:nvSpPr>
        <p:spPr>
          <a:xfrm>
            <a:off x="6093091" y="6170400"/>
            <a:ext cx="5718509" cy="284400"/>
          </a:xfrm>
        </p:spPr>
        <p:txBody>
          <a:bodyPr/>
          <a:lstStyle>
            <a:lvl1pPr marL="0" indent="0" algn="r">
              <a:buNone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dirty="0" smtClean="0"/>
              <a:t>[tag line]</a:t>
            </a:r>
          </a:p>
        </p:txBody>
      </p:sp>
    </p:spTree>
    <p:extLst>
      <p:ext uri="{BB962C8B-B14F-4D97-AF65-F5344CB8AC3E}">
        <p14:creationId xmlns:p14="http://schemas.microsoft.com/office/powerpoint/2010/main" val="28443572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Select="1"/>
          </p:cNvSpPr>
          <p:nvPr>
            <p:ph type="title" hasCustomPrompt="1"/>
          </p:nvPr>
        </p:nvSpPr>
        <p:spPr>
          <a:xfrm>
            <a:off x="433344" y="291783"/>
            <a:ext cx="11304000" cy="792000"/>
          </a:xfrm>
        </p:spPr>
        <p:txBody>
          <a:bodyPr/>
          <a:lstStyle>
            <a:lvl1pPr>
              <a:defRPr sz="4800" baseline="0"/>
            </a:lvl1pPr>
          </a:lstStyle>
          <a:p>
            <a:r>
              <a:rPr lang="en-GB" noProof="1" smtClean="0"/>
              <a:t>Agenda Title</a:t>
            </a:r>
            <a:endParaRPr lang="en-GB" noProof="1"/>
          </a:p>
        </p:txBody>
      </p:sp>
      <p:sp>
        <p:nvSpPr>
          <p:cNvPr id="3" name="Tijdelijke aanduiding voor inhoud 2"/>
          <p:cNvSpPr>
            <a:spLocks noGrp="1" noSelect="1"/>
          </p:cNvSpPr>
          <p:nvPr>
            <p:ph idx="1"/>
          </p:nvPr>
        </p:nvSpPr>
        <p:spPr>
          <a:xfrm>
            <a:off x="421153" y="1179577"/>
            <a:ext cx="11304000" cy="4330323"/>
          </a:xfrm>
        </p:spPr>
        <p:txBody>
          <a:bodyPr/>
          <a:lstStyle>
            <a:lvl1pPr marL="216000" indent="-216000">
              <a:lnSpc>
                <a:spcPct val="105000"/>
              </a:lnSpc>
              <a:buClr>
                <a:srgbClr val="EA650D"/>
              </a:buClr>
              <a:buSzPct val="110000"/>
              <a:defRPr sz="2400" b="1" baseline="0"/>
            </a:lvl1pPr>
            <a:lvl2pPr marL="216000">
              <a:lnSpc>
                <a:spcPct val="105000"/>
              </a:lnSpc>
              <a:defRPr/>
            </a:lvl2pPr>
            <a:lvl3pPr>
              <a:lnSpc>
                <a:spcPct val="105000"/>
              </a:lnSpc>
              <a:defRPr/>
            </a:lvl3pPr>
            <a:lvl4pPr>
              <a:lnSpc>
                <a:spcPct val="105000"/>
              </a:lnSpc>
              <a:defRPr/>
            </a:lvl4pPr>
            <a:lvl5pPr>
              <a:lnSpc>
                <a:spcPct val="105000"/>
              </a:lnSpc>
              <a:defRPr/>
            </a:lvl5pPr>
          </a:lstStyle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GB" noProof="1"/>
          </a:p>
        </p:txBody>
      </p:sp>
      <p:sp>
        <p:nvSpPr>
          <p:cNvPr id="8" name="Tijdelijke aanduiding voor dianummer 7"/>
          <p:cNvSpPr>
            <a:spLocks noGrp="1" noSelect="1"/>
          </p:cNvSpPr>
          <p:nvPr>
            <p:ph type="sldNum" sz="quarter" idx="11"/>
          </p:nvPr>
        </p:nvSpPr>
        <p:spPr/>
        <p:txBody>
          <a:bodyPr/>
          <a:lstStyle/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  <p:grpSp>
        <p:nvGrpSpPr>
          <p:cNvPr id="4" name="Groep 3"/>
          <p:cNvGrpSpPr>
            <a:grpSpLocks noSelect="1"/>
          </p:cNvGrpSpPr>
          <p:nvPr userDrawn="1"/>
        </p:nvGrpSpPr>
        <p:grpSpPr>
          <a:xfrm>
            <a:off x="0" y="5843380"/>
            <a:ext cx="11805231" cy="1014620"/>
            <a:chOff x="0" y="5843380"/>
            <a:chExt cx="11805231" cy="1014620"/>
          </a:xfrm>
        </p:grpSpPr>
        <p:pic>
          <p:nvPicPr>
            <p:cNvPr id="15" name="Afbeelding 14" descr="JU NN logo footer103x96px-01.png"/>
            <p:cNvPicPr>
              <a:picLocks noSelect="1"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0" y="6001200"/>
              <a:ext cx="918919" cy="856800"/>
            </a:xfrm>
            <a:prstGeom prst="rect">
              <a:avLst/>
            </a:prstGeom>
          </p:spPr>
        </p:pic>
        <p:grpSp>
          <p:nvGrpSpPr>
            <p:cNvPr id="16" name="Groep 15"/>
            <p:cNvGrpSpPr>
              <a:grpSpLocks noSelect="1"/>
            </p:cNvGrpSpPr>
            <p:nvPr userDrawn="1"/>
          </p:nvGrpSpPr>
          <p:grpSpPr>
            <a:xfrm>
              <a:off x="977775" y="6256198"/>
              <a:ext cx="349205" cy="154552"/>
              <a:chOff x="977775" y="6256198"/>
              <a:chExt cx="349205" cy="154552"/>
            </a:xfrm>
          </p:grpSpPr>
          <p:sp>
            <p:nvSpPr>
              <p:cNvPr id="18" name="Freeform 9"/>
              <p:cNvSpPr>
                <a:spLocks noSelect="1"/>
              </p:cNvSpPr>
              <p:nvPr/>
            </p:nvSpPr>
            <p:spPr bwMode="auto">
              <a:xfrm>
                <a:off x="977775" y="6256198"/>
                <a:ext cx="162962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79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19" name="Freeform 10"/>
              <p:cNvSpPr>
                <a:spLocks noSelect="1"/>
              </p:cNvSpPr>
              <p:nvPr/>
            </p:nvSpPr>
            <p:spPr bwMode="auto">
              <a:xfrm>
                <a:off x="1166134" y="6256198"/>
                <a:ext cx="160846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80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  <p:grpSp>
          <p:nvGrpSpPr>
            <p:cNvPr id="20" name="Group 4"/>
            <p:cNvGrpSpPr>
              <a:grpSpLocks noSelect="1" noChangeAspect="1"/>
            </p:cNvGrpSpPr>
            <p:nvPr userDrawn="1"/>
          </p:nvGrpSpPr>
          <p:grpSpPr bwMode="auto">
            <a:xfrm>
              <a:off x="380952" y="5843380"/>
              <a:ext cx="11424279" cy="12703"/>
              <a:chOff x="180" y="2760"/>
              <a:chExt cx="5398" cy="6"/>
            </a:xfrm>
          </p:grpSpPr>
          <p:sp>
            <p:nvSpPr>
              <p:cNvPr id="22" name="Freeform 6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23" name="Rectangle 9"/>
              <p:cNvSpPr>
                <a:spLocks noSelect="1" noChangeArrowheads="1"/>
              </p:cNvSpPr>
              <p:nvPr/>
            </p:nvSpPr>
            <p:spPr bwMode="auto">
              <a:xfrm>
                <a:off x="180" y="2760"/>
                <a:ext cx="5398" cy="6"/>
              </a:xfrm>
              <a:prstGeom prst="rect">
                <a:avLst/>
              </a:prstGeom>
              <a:solidFill>
                <a:srgbClr val="EA650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24" name="Freeform 10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04735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Select="1"/>
          </p:cNvSpPr>
          <p:nvPr>
            <p:ph type="ctrTitle" hasCustomPrompt="1"/>
          </p:nvPr>
        </p:nvSpPr>
        <p:spPr>
          <a:xfrm>
            <a:off x="455557" y="292481"/>
            <a:ext cx="11230538" cy="1966088"/>
          </a:xfrm>
        </p:spPr>
        <p:txBody>
          <a:bodyPr anchor="t" anchorCtr="0"/>
          <a:lstStyle>
            <a:lvl1pPr algn="l">
              <a:lnSpc>
                <a:spcPct val="85000"/>
              </a:lnSpc>
              <a:defRPr sz="4800"/>
            </a:lvl1pPr>
          </a:lstStyle>
          <a:p>
            <a:r>
              <a:rPr lang="en-GB" noProof="1" smtClean="0"/>
              <a:t>Chapter Title</a:t>
            </a:r>
            <a:endParaRPr lang="en-GB" noProof="1"/>
          </a:p>
        </p:txBody>
      </p:sp>
      <p:sp>
        <p:nvSpPr>
          <p:cNvPr id="4" name="Tijdelijke aanduiding voor dianummer 3"/>
          <p:cNvSpPr>
            <a:spLocks noGrp="1" noSelect="1"/>
          </p:cNvSpPr>
          <p:nvPr>
            <p:ph type="sldNum" sz="quarter" idx="11"/>
          </p:nvPr>
        </p:nvSpPr>
        <p:spPr/>
        <p:txBody>
          <a:bodyPr/>
          <a:lstStyle/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  <p:grpSp>
        <p:nvGrpSpPr>
          <p:cNvPr id="23" name="Groep 22"/>
          <p:cNvGrpSpPr>
            <a:grpSpLocks noSelect="1"/>
          </p:cNvGrpSpPr>
          <p:nvPr userDrawn="1"/>
        </p:nvGrpSpPr>
        <p:grpSpPr>
          <a:xfrm>
            <a:off x="0" y="5843380"/>
            <a:ext cx="11805231" cy="1014620"/>
            <a:chOff x="0" y="5843380"/>
            <a:chExt cx="11805231" cy="1014620"/>
          </a:xfrm>
        </p:grpSpPr>
        <p:pic>
          <p:nvPicPr>
            <p:cNvPr id="24" name="Afbeelding 23" descr="JU NN logo footer103x96px-01.png"/>
            <p:cNvPicPr>
              <a:picLocks noSelect="1"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0" y="6001200"/>
              <a:ext cx="918919" cy="856800"/>
            </a:xfrm>
            <a:prstGeom prst="rect">
              <a:avLst/>
            </a:prstGeom>
          </p:spPr>
        </p:pic>
        <p:grpSp>
          <p:nvGrpSpPr>
            <p:cNvPr id="25" name="Groep 24"/>
            <p:cNvGrpSpPr>
              <a:grpSpLocks noSelect="1"/>
            </p:cNvGrpSpPr>
            <p:nvPr userDrawn="1"/>
          </p:nvGrpSpPr>
          <p:grpSpPr>
            <a:xfrm>
              <a:off x="977775" y="6256198"/>
              <a:ext cx="349205" cy="154552"/>
              <a:chOff x="977775" y="6256198"/>
              <a:chExt cx="349205" cy="154552"/>
            </a:xfrm>
          </p:grpSpPr>
          <p:sp>
            <p:nvSpPr>
              <p:cNvPr id="30" name="Freeform 9"/>
              <p:cNvSpPr>
                <a:spLocks noSelect="1"/>
              </p:cNvSpPr>
              <p:nvPr/>
            </p:nvSpPr>
            <p:spPr bwMode="auto">
              <a:xfrm>
                <a:off x="977775" y="6256198"/>
                <a:ext cx="162962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79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1" name="Freeform 10"/>
              <p:cNvSpPr>
                <a:spLocks noSelect="1"/>
              </p:cNvSpPr>
              <p:nvPr/>
            </p:nvSpPr>
            <p:spPr bwMode="auto">
              <a:xfrm>
                <a:off x="1166134" y="6256198"/>
                <a:ext cx="160846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80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  <p:grpSp>
          <p:nvGrpSpPr>
            <p:cNvPr id="26" name="Group 4"/>
            <p:cNvGrpSpPr>
              <a:grpSpLocks noSelect="1" noChangeAspect="1"/>
            </p:cNvGrpSpPr>
            <p:nvPr userDrawn="1"/>
          </p:nvGrpSpPr>
          <p:grpSpPr bwMode="auto">
            <a:xfrm>
              <a:off x="380952" y="5843380"/>
              <a:ext cx="11424279" cy="12703"/>
              <a:chOff x="180" y="2760"/>
              <a:chExt cx="5398" cy="6"/>
            </a:xfrm>
          </p:grpSpPr>
          <p:sp>
            <p:nvSpPr>
              <p:cNvPr id="27" name="Freeform 6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28" name="Rectangle 9"/>
              <p:cNvSpPr>
                <a:spLocks noSelect="1" noChangeArrowheads="1"/>
              </p:cNvSpPr>
              <p:nvPr/>
            </p:nvSpPr>
            <p:spPr bwMode="auto">
              <a:xfrm>
                <a:off x="180" y="2760"/>
                <a:ext cx="5398" cy="6"/>
              </a:xfrm>
              <a:prstGeom prst="rect">
                <a:avLst/>
              </a:prstGeom>
              <a:solidFill>
                <a:srgbClr val="EA650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29" name="Freeform 10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563034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Select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1" smtClean="0"/>
              <a:t>Title</a:t>
            </a:r>
            <a:br>
              <a:rPr lang="en-GB" noProof="1" smtClean="0"/>
            </a:br>
            <a:endParaRPr lang="en-GB" noProof="1"/>
          </a:p>
        </p:txBody>
      </p:sp>
      <p:sp>
        <p:nvSpPr>
          <p:cNvPr id="3" name="Tijdelijke aanduiding voor inhoud 2"/>
          <p:cNvSpPr>
            <a:spLocks noGrp="1" noSelect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GB" noProof="1"/>
          </a:p>
        </p:txBody>
      </p:sp>
      <p:sp>
        <p:nvSpPr>
          <p:cNvPr id="8" name="Tijdelijke aanduiding voor dianummer 7"/>
          <p:cNvSpPr>
            <a:spLocks noGrp="1" noSelect="1"/>
          </p:cNvSpPr>
          <p:nvPr>
            <p:ph type="sldNum" sz="quarter" idx="11"/>
          </p:nvPr>
        </p:nvSpPr>
        <p:spPr/>
        <p:txBody>
          <a:bodyPr/>
          <a:lstStyle/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  <p:grpSp>
        <p:nvGrpSpPr>
          <p:cNvPr id="25" name="Groep 24"/>
          <p:cNvGrpSpPr>
            <a:grpSpLocks noSelect="1"/>
          </p:cNvGrpSpPr>
          <p:nvPr userDrawn="1"/>
        </p:nvGrpSpPr>
        <p:grpSpPr>
          <a:xfrm>
            <a:off x="0" y="5843380"/>
            <a:ext cx="11805231" cy="1014620"/>
            <a:chOff x="0" y="5843380"/>
            <a:chExt cx="11805231" cy="1014620"/>
          </a:xfrm>
        </p:grpSpPr>
        <p:pic>
          <p:nvPicPr>
            <p:cNvPr id="26" name="Afbeelding 25" descr="JU NN logo footer103x96px-01.png"/>
            <p:cNvPicPr>
              <a:picLocks noSelect="1"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0" y="6001200"/>
              <a:ext cx="918919" cy="856800"/>
            </a:xfrm>
            <a:prstGeom prst="rect">
              <a:avLst/>
            </a:prstGeom>
          </p:spPr>
        </p:pic>
        <p:grpSp>
          <p:nvGrpSpPr>
            <p:cNvPr id="27" name="Groep 26"/>
            <p:cNvGrpSpPr>
              <a:grpSpLocks noSelect="1"/>
            </p:cNvGrpSpPr>
            <p:nvPr userDrawn="1"/>
          </p:nvGrpSpPr>
          <p:grpSpPr>
            <a:xfrm>
              <a:off x="977775" y="6256198"/>
              <a:ext cx="349205" cy="154552"/>
              <a:chOff x="977775" y="6256198"/>
              <a:chExt cx="349205" cy="154552"/>
            </a:xfrm>
          </p:grpSpPr>
          <p:sp>
            <p:nvSpPr>
              <p:cNvPr id="32" name="Freeform 9"/>
              <p:cNvSpPr>
                <a:spLocks noSelect="1"/>
              </p:cNvSpPr>
              <p:nvPr/>
            </p:nvSpPr>
            <p:spPr bwMode="auto">
              <a:xfrm>
                <a:off x="977775" y="6256198"/>
                <a:ext cx="162962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79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3" name="Freeform 10"/>
              <p:cNvSpPr>
                <a:spLocks noSelect="1"/>
              </p:cNvSpPr>
              <p:nvPr/>
            </p:nvSpPr>
            <p:spPr bwMode="auto">
              <a:xfrm>
                <a:off x="1166134" y="6256198"/>
                <a:ext cx="160846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80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  <p:grpSp>
          <p:nvGrpSpPr>
            <p:cNvPr id="28" name="Group 4"/>
            <p:cNvGrpSpPr>
              <a:grpSpLocks noSelect="1" noChangeAspect="1"/>
            </p:cNvGrpSpPr>
            <p:nvPr userDrawn="1"/>
          </p:nvGrpSpPr>
          <p:grpSpPr bwMode="auto">
            <a:xfrm>
              <a:off x="380952" y="5843380"/>
              <a:ext cx="11424279" cy="12703"/>
              <a:chOff x="180" y="2760"/>
              <a:chExt cx="5398" cy="6"/>
            </a:xfrm>
          </p:grpSpPr>
          <p:sp>
            <p:nvSpPr>
              <p:cNvPr id="29" name="Freeform 6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0" name="Rectangle 9"/>
              <p:cNvSpPr>
                <a:spLocks noSelect="1" noChangeArrowheads="1"/>
              </p:cNvSpPr>
              <p:nvPr/>
            </p:nvSpPr>
            <p:spPr bwMode="auto">
              <a:xfrm>
                <a:off x="180" y="2760"/>
                <a:ext cx="5398" cy="6"/>
              </a:xfrm>
              <a:prstGeom prst="rect">
                <a:avLst/>
              </a:prstGeom>
              <a:solidFill>
                <a:srgbClr val="EA650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1" name="Freeform 10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Select="1"/>
          </p:cNvSpPr>
          <p:nvPr>
            <p:ph type="title" hasCustomPrompt="1"/>
          </p:nvPr>
        </p:nvSpPr>
        <p:spPr>
          <a:xfrm>
            <a:off x="445534" y="246064"/>
            <a:ext cx="11304000" cy="567753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1" smtClean="0"/>
              <a:t>Title</a:t>
            </a:r>
            <a:endParaRPr lang="en-GB" noProof="1"/>
          </a:p>
        </p:txBody>
      </p:sp>
      <p:sp>
        <p:nvSpPr>
          <p:cNvPr id="3" name="Tijdelijke aanduiding voor inhoud 2"/>
          <p:cNvSpPr>
            <a:spLocks noGrp="1" noSelect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GB" noProof="1"/>
          </a:p>
        </p:txBody>
      </p:sp>
      <p:sp>
        <p:nvSpPr>
          <p:cNvPr id="8" name="Tijdelijke aanduiding voor dianummer 7"/>
          <p:cNvSpPr>
            <a:spLocks noGrp="1" noSelect="1"/>
          </p:cNvSpPr>
          <p:nvPr>
            <p:ph type="sldNum" sz="quarter" idx="11"/>
          </p:nvPr>
        </p:nvSpPr>
        <p:spPr/>
        <p:txBody>
          <a:bodyPr/>
          <a:lstStyle/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  <p:sp>
        <p:nvSpPr>
          <p:cNvPr id="5" name="Tijdelijke aanduiding voor tekst 4"/>
          <p:cNvSpPr>
            <a:spLocks noGrp="1" noSelect="1"/>
          </p:cNvSpPr>
          <p:nvPr>
            <p:ph type="body" sz="quarter" idx="12" hasCustomPrompt="1"/>
          </p:nvPr>
        </p:nvSpPr>
        <p:spPr>
          <a:xfrm>
            <a:off x="445534" y="822325"/>
            <a:ext cx="11304000" cy="522288"/>
          </a:xfrm>
        </p:spPr>
        <p:txBody>
          <a:bodyPr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 dirty="0" smtClean="0"/>
              <a:t>Subtitle</a:t>
            </a:r>
          </a:p>
        </p:txBody>
      </p:sp>
      <p:grpSp>
        <p:nvGrpSpPr>
          <p:cNvPr id="26" name="Groep 25"/>
          <p:cNvGrpSpPr>
            <a:grpSpLocks noSelect="1"/>
          </p:cNvGrpSpPr>
          <p:nvPr userDrawn="1"/>
        </p:nvGrpSpPr>
        <p:grpSpPr>
          <a:xfrm>
            <a:off x="0" y="5843380"/>
            <a:ext cx="11805231" cy="1014620"/>
            <a:chOff x="0" y="5843380"/>
            <a:chExt cx="11805231" cy="1014620"/>
          </a:xfrm>
        </p:grpSpPr>
        <p:pic>
          <p:nvPicPr>
            <p:cNvPr id="27" name="Afbeelding 26" descr="JU NN logo footer103x96px-01.png"/>
            <p:cNvPicPr>
              <a:picLocks noSelect="1"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0" y="6001200"/>
              <a:ext cx="918919" cy="856800"/>
            </a:xfrm>
            <a:prstGeom prst="rect">
              <a:avLst/>
            </a:prstGeom>
          </p:spPr>
        </p:pic>
        <p:grpSp>
          <p:nvGrpSpPr>
            <p:cNvPr id="28" name="Groep 27"/>
            <p:cNvGrpSpPr>
              <a:grpSpLocks noSelect="1"/>
            </p:cNvGrpSpPr>
            <p:nvPr userDrawn="1"/>
          </p:nvGrpSpPr>
          <p:grpSpPr>
            <a:xfrm>
              <a:off x="977775" y="6256198"/>
              <a:ext cx="349205" cy="154552"/>
              <a:chOff x="977775" y="6256198"/>
              <a:chExt cx="349205" cy="154552"/>
            </a:xfrm>
          </p:grpSpPr>
          <p:sp>
            <p:nvSpPr>
              <p:cNvPr id="33" name="Freeform 9"/>
              <p:cNvSpPr>
                <a:spLocks noSelect="1"/>
              </p:cNvSpPr>
              <p:nvPr/>
            </p:nvSpPr>
            <p:spPr bwMode="auto">
              <a:xfrm>
                <a:off x="977775" y="6256198"/>
                <a:ext cx="162962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79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4" name="Freeform 10"/>
              <p:cNvSpPr>
                <a:spLocks noSelect="1"/>
              </p:cNvSpPr>
              <p:nvPr/>
            </p:nvSpPr>
            <p:spPr bwMode="auto">
              <a:xfrm>
                <a:off x="1166134" y="6256198"/>
                <a:ext cx="160846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80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  <p:grpSp>
          <p:nvGrpSpPr>
            <p:cNvPr id="29" name="Group 4"/>
            <p:cNvGrpSpPr>
              <a:grpSpLocks noSelect="1" noChangeAspect="1"/>
            </p:cNvGrpSpPr>
            <p:nvPr userDrawn="1"/>
          </p:nvGrpSpPr>
          <p:grpSpPr bwMode="auto">
            <a:xfrm>
              <a:off x="380952" y="5843380"/>
              <a:ext cx="11424279" cy="12703"/>
              <a:chOff x="180" y="2760"/>
              <a:chExt cx="5398" cy="6"/>
            </a:xfrm>
          </p:grpSpPr>
          <p:sp>
            <p:nvSpPr>
              <p:cNvPr id="30" name="Freeform 6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1" name="Rectangle 9"/>
              <p:cNvSpPr>
                <a:spLocks noSelect="1" noChangeArrowheads="1"/>
              </p:cNvSpPr>
              <p:nvPr/>
            </p:nvSpPr>
            <p:spPr bwMode="auto">
              <a:xfrm>
                <a:off x="180" y="2760"/>
                <a:ext cx="5398" cy="6"/>
              </a:xfrm>
              <a:prstGeom prst="rect">
                <a:avLst/>
              </a:prstGeom>
              <a:solidFill>
                <a:srgbClr val="EA650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2" name="Freeform 10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87763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inhoud 8"/>
          <p:cNvSpPr>
            <a:spLocks noGrp="1" noSelect="1"/>
          </p:cNvSpPr>
          <p:nvPr>
            <p:ph sz="quarter" idx="13"/>
          </p:nvPr>
        </p:nvSpPr>
        <p:spPr>
          <a:xfrm>
            <a:off x="6241534" y="1497600"/>
            <a:ext cx="5508000" cy="4032000"/>
          </a:xfrm>
        </p:spPr>
        <p:txBody>
          <a:bodyPr/>
          <a:lstStyle>
            <a:lvl4pPr>
              <a:spcAft>
                <a:spcPts val="2400"/>
              </a:spcAft>
              <a:defRPr/>
            </a:lvl4pPr>
          </a:lstStyle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GB" noProof="1"/>
          </a:p>
        </p:txBody>
      </p:sp>
      <p:sp>
        <p:nvSpPr>
          <p:cNvPr id="11" name="Tijdelijke aanduiding voor inhoud 10"/>
          <p:cNvSpPr>
            <a:spLocks noGrp="1" noSelect="1"/>
          </p:cNvSpPr>
          <p:nvPr>
            <p:ph sz="quarter" idx="14"/>
          </p:nvPr>
        </p:nvSpPr>
        <p:spPr>
          <a:xfrm>
            <a:off x="445533" y="1497600"/>
            <a:ext cx="5508000" cy="4032000"/>
          </a:xfrm>
        </p:spPr>
        <p:txBody>
          <a:bodyPr/>
          <a:lstStyle>
            <a:lvl4pPr>
              <a:spcAft>
                <a:spcPts val="2400"/>
              </a:spcAft>
              <a:defRPr/>
            </a:lvl4pPr>
          </a:lstStyle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GB" noProof="1"/>
          </a:p>
        </p:txBody>
      </p:sp>
      <p:sp>
        <p:nvSpPr>
          <p:cNvPr id="4" name="Tijdelijke aanduiding voor dianummer 3"/>
          <p:cNvSpPr>
            <a:spLocks noGrp="1" noSelect="1"/>
          </p:cNvSpPr>
          <p:nvPr>
            <p:ph type="sldNum" sz="quarter" idx="16"/>
          </p:nvPr>
        </p:nvSpPr>
        <p:spPr/>
        <p:txBody>
          <a:bodyPr/>
          <a:lstStyle/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  <p:sp>
        <p:nvSpPr>
          <p:cNvPr id="5" name="Titel 4"/>
          <p:cNvSpPr>
            <a:spLocks noGrp="1" noSelect="1"/>
          </p:cNvSpPr>
          <p:nvPr>
            <p:ph type="title" hasCustomPrompt="1"/>
          </p:nvPr>
        </p:nvSpPr>
        <p:spPr>
          <a:xfrm>
            <a:off x="445534" y="246063"/>
            <a:ext cx="11304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Title</a:t>
            </a:r>
            <a:endParaRPr lang="en-GB" dirty="0"/>
          </a:p>
        </p:txBody>
      </p:sp>
      <p:grpSp>
        <p:nvGrpSpPr>
          <p:cNvPr id="17" name="Groep 16"/>
          <p:cNvGrpSpPr>
            <a:grpSpLocks noSelect="1"/>
          </p:cNvGrpSpPr>
          <p:nvPr userDrawn="1"/>
        </p:nvGrpSpPr>
        <p:grpSpPr>
          <a:xfrm>
            <a:off x="0" y="5843380"/>
            <a:ext cx="11805231" cy="1014620"/>
            <a:chOff x="0" y="5843380"/>
            <a:chExt cx="11805231" cy="1014620"/>
          </a:xfrm>
        </p:grpSpPr>
        <p:pic>
          <p:nvPicPr>
            <p:cNvPr id="28" name="Afbeelding 27" descr="JU NN logo footer103x96px-01.png"/>
            <p:cNvPicPr>
              <a:picLocks noSelect="1"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0" y="6001200"/>
              <a:ext cx="918919" cy="856800"/>
            </a:xfrm>
            <a:prstGeom prst="rect">
              <a:avLst/>
            </a:prstGeom>
          </p:spPr>
        </p:pic>
        <p:grpSp>
          <p:nvGrpSpPr>
            <p:cNvPr id="29" name="Groep 28"/>
            <p:cNvGrpSpPr>
              <a:grpSpLocks noSelect="1"/>
            </p:cNvGrpSpPr>
            <p:nvPr userDrawn="1"/>
          </p:nvGrpSpPr>
          <p:grpSpPr>
            <a:xfrm>
              <a:off x="977775" y="6256198"/>
              <a:ext cx="349205" cy="154552"/>
              <a:chOff x="977775" y="6256198"/>
              <a:chExt cx="349205" cy="154552"/>
            </a:xfrm>
          </p:grpSpPr>
          <p:sp>
            <p:nvSpPr>
              <p:cNvPr id="34" name="Freeform 9"/>
              <p:cNvSpPr>
                <a:spLocks noSelect="1"/>
              </p:cNvSpPr>
              <p:nvPr/>
            </p:nvSpPr>
            <p:spPr bwMode="auto">
              <a:xfrm>
                <a:off x="977775" y="6256198"/>
                <a:ext cx="162962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79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5" name="Freeform 10"/>
              <p:cNvSpPr>
                <a:spLocks noSelect="1"/>
              </p:cNvSpPr>
              <p:nvPr/>
            </p:nvSpPr>
            <p:spPr bwMode="auto">
              <a:xfrm>
                <a:off x="1166134" y="6256198"/>
                <a:ext cx="160846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80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  <p:grpSp>
          <p:nvGrpSpPr>
            <p:cNvPr id="30" name="Group 4"/>
            <p:cNvGrpSpPr>
              <a:grpSpLocks noSelect="1" noChangeAspect="1"/>
            </p:cNvGrpSpPr>
            <p:nvPr userDrawn="1"/>
          </p:nvGrpSpPr>
          <p:grpSpPr bwMode="auto">
            <a:xfrm>
              <a:off x="380952" y="5843380"/>
              <a:ext cx="11424279" cy="12703"/>
              <a:chOff x="180" y="2760"/>
              <a:chExt cx="5398" cy="6"/>
            </a:xfrm>
          </p:grpSpPr>
          <p:sp>
            <p:nvSpPr>
              <p:cNvPr id="31" name="Freeform 6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2" name="Rectangle 9"/>
              <p:cNvSpPr>
                <a:spLocks noSelect="1" noChangeArrowheads="1"/>
              </p:cNvSpPr>
              <p:nvPr/>
            </p:nvSpPr>
            <p:spPr bwMode="auto">
              <a:xfrm>
                <a:off x="180" y="2760"/>
                <a:ext cx="5398" cy="6"/>
              </a:xfrm>
              <a:prstGeom prst="rect">
                <a:avLst/>
              </a:prstGeom>
              <a:solidFill>
                <a:srgbClr val="EA650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3" name="Freeform 10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jdelijke aanduiding voor inhoud 10"/>
          <p:cNvSpPr>
            <a:spLocks noGrp="1" noSelect="1"/>
          </p:cNvSpPr>
          <p:nvPr>
            <p:ph sz="quarter" idx="14"/>
          </p:nvPr>
        </p:nvSpPr>
        <p:spPr>
          <a:xfrm>
            <a:off x="445533" y="1497600"/>
            <a:ext cx="6336000" cy="4032000"/>
          </a:xfrm>
        </p:spPr>
        <p:txBody>
          <a:bodyPr/>
          <a:lstStyle>
            <a:lvl4pPr>
              <a:spcAft>
                <a:spcPts val="2400"/>
              </a:spcAft>
              <a:defRPr/>
            </a:lvl4pPr>
          </a:lstStyle>
          <a:p>
            <a:pPr lvl="0"/>
            <a:r>
              <a:rPr lang="en-US" noProof="1" smtClean="0"/>
              <a:t>Click to edit Master text styles</a:t>
            </a:r>
          </a:p>
          <a:p>
            <a:pPr lvl="1"/>
            <a:r>
              <a:rPr lang="en-US" noProof="1" smtClean="0"/>
              <a:t>Second level</a:t>
            </a:r>
          </a:p>
          <a:p>
            <a:pPr lvl="2"/>
            <a:r>
              <a:rPr lang="en-US" noProof="1" smtClean="0"/>
              <a:t>Third level</a:t>
            </a:r>
          </a:p>
          <a:p>
            <a:pPr lvl="3"/>
            <a:r>
              <a:rPr lang="en-US" noProof="1" smtClean="0"/>
              <a:t>Fourth level</a:t>
            </a:r>
          </a:p>
          <a:p>
            <a:pPr lvl="4"/>
            <a:r>
              <a:rPr lang="en-US" noProof="1" smtClean="0"/>
              <a:t>Fifth level</a:t>
            </a:r>
            <a:endParaRPr lang="en-GB" noProof="1"/>
          </a:p>
        </p:txBody>
      </p:sp>
      <p:sp>
        <p:nvSpPr>
          <p:cNvPr id="4" name="Tijdelijke aanduiding voor dianummer 3"/>
          <p:cNvSpPr>
            <a:spLocks noGrp="1" noSelect="1"/>
          </p:cNvSpPr>
          <p:nvPr>
            <p:ph type="sldNum" sz="quarter" idx="16"/>
          </p:nvPr>
        </p:nvSpPr>
        <p:spPr/>
        <p:txBody>
          <a:bodyPr/>
          <a:lstStyle/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  <p:sp>
        <p:nvSpPr>
          <p:cNvPr id="5" name="Tijdelijke aanduiding voor afbeelding 4"/>
          <p:cNvSpPr>
            <a:spLocks noGrp="1" noSelect="1"/>
          </p:cNvSpPr>
          <p:nvPr>
            <p:ph type="pic" sz="quarter" idx="17" hasCustomPrompt="1"/>
          </p:nvPr>
        </p:nvSpPr>
        <p:spPr>
          <a:xfrm>
            <a:off x="7757764" y="1590570"/>
            <a:ext cx="4032000" cy="4032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 smtClean="0"/>
              <a:t> Picture</a:t>
            </a:r>
            <a:endParaRPr lang="en-GB" dirty="0"/>
          </a:p>
        </p:txBody>
      </p:sp>
      <p:sp>
        <p:nvSpPr>
          <p:cNvPr id="6" name="Titel 5"/>
          <p:cNvSpPr>
            <a:spLocks noGrp="1" noSelect="1"/>
          </p:cNvSpPr>
          <p:nvPr>
            <p:ph type="title" hasCustomPrompt="1"/>
          </p:nvPr>
        </p:nvSpPr>
        <p:spPr>
          <a:xfrm>
            <a:off x="445534" y="246063"/>
            <a:ext cx="11304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57779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Select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1" smtClean="0"/>
              <a:t>Title</a:t>
            </a:r>
            <a:endParaRPr lang="en-GB" noProof="1"/>
          </a:p>
        </p:txBody>
      </p:sp>
      <p:sp>
        <p:nvSpPr>
          <p:cNvPr id="7" name="Tijdelijke aanduiding voor dianummer 6"/>
          <p:cNvSpPr>
            <a:spLocks noGrp="1" noSelect="1"/>
          </p:cNvSpPr>
          <p:nvPr>
            <p:ph type="sldNum" sz="quarter" idx="11"/>
          </p:nvPr>
        </p:nvSpPr>
        <p:spPr/>
        <p:txBody>
          <a:bodyPr/>
          <a:lstStyle/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  <p:sp>
        <p:nvSpPr>
          <p:cNvPr id="5" name="Tijdelijke aanduiding voor afbeelding 4"/>
          <p:cNvSpPr>
            <a:spLocks noGrp="1" noSelect="1"/>
          </p:cNvSpPr>
          <p:nvPr>
            <p:ph type="pic" sz="quarter" idx="17" hasCustomPrompt="1"/>
          </p:nvPr>
        </p:nvSpPr>
        <p:spPr>
          <a:xfrm>
            <a:off x="367200" y="1591200"/>
            <a:ext cx="11444400" cy="40392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 smtClean="0"/>
              <a:t>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8419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3"/>
          <p:cNvSpPr>
            <a:spLocks noGrp="1" noSelect="1"/>
          </p:cNvSpPr>
          <p:nvPr>
            <p:ph type="pic" sz="quarter" idx="10" hasCustomPrompt="1"/>
          </p:nvPr>
        </p:nvSpPr>
        <p:spPr>
          <a:xfrm>
            <a:off x="0" y="0"/>
            <a:ext cx="12190413" cy="6858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 smtClean="0"/>
              <a:t>Picture</a:t>
            </a:r>
            <a:endParaRPr lang="en-GB" dirty="0"/>
          </a:p>
        </p:txBody>
      </p:sp>
      <p:sp>
        <p:nvSpPr>
          <p:cNvPr id="2" name="Titel 1"/>
          <p:cNvSpPr>
            <a:spLocks noGrp="1" noSelect="1"/>
          </p:cNvSpPr>
          <p:nvPr>
            <p:ph type="title" hasCustomPrompt="1"/>
          </p:nvPr>
        </p:nvSpPr>
        <p:spPr>
          <a:xfrm>
            <a:off x="1017468" y="763200"/>
            <a:ext cx="10193873" cy="608400"/>
          </a:xfrm>
          <a:prstGeom prst="roundRect">
            <a:avLst>
              <a:gd name="adj" fmla="val 7649"/>
            </a:avLst>
          </a:prstGeom>
          <a:solidFill>
            <a:schemeClr val="bg1"/>
          </a:solidFill>
        </p:spPr>
        <p:txBody>
          <a:bodyPr lIns="108000" rIns="108000"/>
          <a:lstStyle>
            <a:lvl1pPr>
              <a:defRPr/>
            </a:lvl1pPr>
          </a:lstStyle>
          <a:p>
            <a:r>
              <a:rPr lang="en-GB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881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dianummer 6"/>
          <p:cNvSpPr>
            <a:spLocks noGrp="1" noSelect="1"/>
          </p:cNvSpPr>
          <p:nvPr>
            <p:ph type="sldNum" sz="quarter" idx="11"/>
          </p:nvPr>
        </p:nvSpPr>
        <p:spPr/>
        <p:txBody>
          <a:bodyPr/>
          <a:lstStyle/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  <p:sp>
        <p:nvSpPr>
          <p:cNvPr id="4" name="Tijdelijke aanduiding voor grafiek 3"/>
          <p:cNvSpPr>
            <a:spLocks noGrp="1" noSelect="1"/>
          </p:cNvSpPr>
          <p:nvPr>
            <p:ph type="chart" sz="quarter" idx="12" hasCustomPrompt="1"/>
          </p:nvPr>
        </p:nvSpPr>
        <p:spPr>
          <a:xfrm>
            <a:off x="445534" y="1497600"/>
            <a:ext cx="11304000" cy="4032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 smtClean="0"/>
              <a:t>Chart</a:t>
            </a:r>
            <a:endParaRPr lang="en-GB" dirty="0"/>
          </a:p>
        </p:txBody>
      </p:sp>
      <p:sp>
        <p:nvSpPr>
          <p:cNvPr id="3" name="Titel 2"/>
          <p:cNvSpPr>
            <a:spLocks noGrp="1" noSelect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 smtClean="0"/>
              <a:t>Title</a:t>
            </a:r>
            <a:endParaRPr lang="en-GB" dirty="0"/>
          </a:p>
        </p:txBody>
      </p:sp>
      <p:grpSp>
        <p:nvGrpSpPr>
          <p:cNvPr id="25" name="Groep 24"/>
          <p:cNvGrpSpPr>
            <a:grpSpLocks noSelect="1"/>
          </p:cNvGrpSpPr>
          <p:nvPr userDrawn="1"/>
        </p:nvGrpSpPr>
        <p:grpSpPr>
          <a:xfrm>
            <a:off x="0" y="5843380"/>
            <a:ext cx="11805231" cy="1014620"/>
            <a:chOff x="0" y="5843380"/>
            <a:chExt cx="11805231" cy="1014620"/>
          </a:xfrm>
        </p:grpSpPr>
        <p:pic>
          <p:nvPicPr>
            <p:cNvPr id="26" name="Afbeelding 25" descr="JU NN logo footer103x96px-01.png"/>
            <p:cNvPicPr>
              <a:picLocks noSelect="1"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0" y="6001200"/>
              <a:ext cx="918919" cy="856800"/>
            </a:xfrm>
            <a:prstGeom prst="rect">
              <a:avLst/>
            </a:prstGeom>
          </p:spPr>
        </p:pic>
        <p:grpSp>
          <p:nvGrpSpPr>
            <p:cNvPr id="27" name="Groep 26"/>
            <p:cNvGrpSpPr>
              <a:grpSpLocks noSelect="1"/>
            </p:cNvGrpSpPr>
            <p:nvPr userDrawn="1"/>
          </p:nvGrpSpPr>
          <p:grpSpPr>
            <a:xfrm>
              <a:off x="977775" y="6256198"/>
              <a:ext cx="349205" cy="154552"/>
              <a:chOff x="977775" y="6256198"/>
              <a:chExt cx="349205" cy="154552"/>
            </a:xfrm>
          </p:grpSpPr>
          <p:sp>
            <p:nvSpPr>
              <p:cNvPr id="32" name="Freeform 9"/>
              <p:cNvSpPr>
                <a:spLocks noSelect="1"/>
              </p:cNvSpPr>
              <p:nvPr/>
            </p:nvSpPr>
            <p:spPr bwMode="auto">
              <a:xfrm>
                <a:off x="977775" y="6256198"/>
                <a:ext cx="162962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79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3" name="Freeform 10"/>
              <p:cNvSpPr>
                <a:spLocks noSelect="1"/>
              </p:cNvSpPr>
              <p:nvPr/>
            </p:nvSpPr>
            <p:spPr bwMode="auto">
              <a:xfrm>
                <a:off x="1166134" y="6256198"/>
                <a:ext cx="160846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80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  <p:grpSp>
          <p:nvGrpSpPr>
            <p:cNvPr id="28" name="Group 4"/>
            <p:cNvGrpSpPr>
              <a:grpSpLocks noSelect="1" noChangeAspect="1"/>
            </p:cNvGrpSpPr>
            <p:nvPr userDrawn="1"/>
          </p:nvGrpSpPr>
          <p:grpSpPr bwMode="auto">
            <a:xfrm>
              <a:off x="380952" y="5843380"/>
              <a:ext cx="11424279" cy="12703"/>
              <a:chOff x="180" y="2760"/>
              <a:chExt cx="5398" cy="6"/>
            </a:xfrm>
          </p:grpSpPr>
          <p:sp>
            <p:nvSpPr>
              <p:cNvPr id="29" name="Freeform 6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0" name="Rectangle 9"/>
              <p:cNvSpPr>
                <a:spLocks noSelect="1" noChangeArrowheads="1"/>
              </p:cNvSpPr>
              <p:nvPr/>
            </p:nvSpPr>
            <p:spPr bwMode="auto">
              <a:xfrm>
                <a:off x="180" y="2760"/>
                <a:ext cx="5398" cy="6"/>
              </a:xfrm>
              <a:prstGeom prst="rect">
                <a:avLst/>
              </a:prstGeom>
              <a:solidFill>
                <a:srgbClr val="EA650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1" name="Freeform 10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347983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dianummer 3"/>
          <p:cNvSpPr>
            <a:spLocks noGrp="1" noSelect="1"/>
          </p:cNvSpPr>
          <p:nvPr>
            <p:ph type="sldNum" sz="quarter" idx="16"/>
          </p:nvPr>
        </p:nvSpPr>
        <p:spPr/>
        <p:txBody>
          <a:bodyPr/>
          <a:lstStyle/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  <p:sp>
        <p:nvSpPr>
          <p:cNvPr id="5" name="Tijdelijke aanduiding voor grafiek 4"/>
          <p:cNvSpPr>
            <a:spLocks noGrp="1" noSelect="1"/>
          </p:cNvSpPr>
          <p:nvPr>
            <p:ph type="chart" sz="quarter" idx="17"/>
          </p:nvPr>
        </p:nvSpPr>
        <p:spPr>
          <a:xfrm>
            <a:off x="6241534" y="1497600"/>
            <a:ext cx="5508000" cy="4032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chart</a:t>
            </a:r>
            <a:endParaRPr lang="en-GB" dirty="0"/>
          </a:p>
        </p:txBody>
      </p:sp>
      <p:sp>
        <p:nvSpPr>
          <p:cNvPr id="12" name="Tijdelijke aanduiding voor grafiek 4"/>
          <p:cNvSpPr>
            <a:spLocks noGrp="1" noSelect="1"/>
          </p:cNvSpPr>
          <p:nvPr>
            <p:ph type="chart" sz="quarter" idx="18"/>
          </p:nvPr>
        </p:nvSpPr>
        <p:spPr>
          <a:xfrm>
            <a:off x="445533" y="1497600"/>
            <a:ext cx="5508000" cy="4032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chart</a:t>
            </a:r>
            <a:endParaRPr lang="en-GB" dirty="0"/>
          </a:p>
        </p:txBody>
      </p:sp>
      <p:sp>
        <p:nvSpPr>
          <p:cNvPr id="6" name="Titel 5"/>
          <p:cNvSpPr>
            <a:spLocks noGrp="1" noSelect="1"/>
          </p:cNvSpPr>
          <p:nvPr>
            <p:ph type="title" hasCustomPrompt="1"/>
          </p:nvPr>
        </p:nvSpPr>
        <p:spPr>
          <a:xfrm>
            <a:off x="445534" y="246063"/>
            <a:ext cx="11304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 smtClean="0"/>
              <a:t>Title</a:t>
            </a:r>
            <a:endParaRPr lang="en-GB" dirty="0"/>
          </a:p>
        </p:txBody>
      </p:sp>
      <p:grpSp>
        <p:nvGrpSpPr>
          <p:cNvPr id="27" name="Groep 26"/>
          <p:cNvGrpSpPr>
            <a:grpSpLocks noSelect="1"/>
          </p:cNvGrpSpPr>
          <p:nvPr userDrawn="1"/>
        </p:nvGrpSpPr>
        <p:grpSpPr>
          <a:xfrm>
            <a:off x="0" y="5843380"/>
            <a:ext cx="11805231" cy="1014620"/>
            <a:chOff x="0" y="5843380"/>
            <a:chExt cx="11805231" cy="1014620"/>
          </a:xfrm>
        </p:grpSpPr>
        <p:pic>
          <p:nvPicPr>
            <p:cNvPr id="28" name="Afbeelding 27" descr="JU NN logo footer103x96px-01.png"/>
            <p:cNvPicPr>
              <a:picLocks noSelect="1"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0" y="6001200"/>
              <a:ext cx="918919" cy="856800"/>
            </a:xfrm>
            <a:prstGeom prst="rect">
              <a:avLst/>
            </a:prstGeom>
          </p:spPr>
        </p:pic>
        <p:grpSp>
          <p:nvGrpSpPr>
            <p:cNvPr id="29" name="Groep 28"/>
            <p:cNvGrpSpPr>
              <a:grpSpLocks noSelect="1"/>
            </p:cNvGrpSpPr>
            <p:nvPr userDrawn="1"/>
          </p:nvGrpSpPr>
          <p:grpSpPr>
            <a:xfrm>
              <a:off x="977775" y="6256198"/>
              <a:ext cx="349205" cy="154552"/>
              <a:chOff x="977775" y="6256198"/>
              <a:chExt cx="349205" cy="154552"/>
            </a:xfrm>
          </p:grpSpPr>
          <p:sp>
            <p:nvSpPr>
              <p:cNvPr id="34" name="Freeform 9"/>
              <p:cNvSpPr>
                <a:spLocks noSelect="1"/>
              </p:cNvSpPr>
              <p:nvPr/>
            </p:nvSpPr>
            <p:spPr bwMode="auto">
              <a:xfrm>
                <a:off x="977775" y="6256198"/>
                <a:ext cx="162962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79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5" name="Freeform 10"/>
              <p:cNvSpPr>
                <a:spLocks noSelect="1"/>
              </p:cNvSpPr>
              <p:nvPr/>
            </p:nvSpPr>
            <p:spPr bwMode="auto">
              <a:xfrm>
                <a:off x="1166134" y="6256198"/>
                <a:ext cx="160846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80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  <p:grpSp>
          <p:nvGrpSpPr>
            <p:cNvPr id="30" name="Group 4"/>
            <p:cNvGrpSpPr>
              <a:grpSpLocks noSelect="1" noChangeAspect="1"/>
            </p:cNvGrpSpPr>
            <p:nvPr userDrawn="1"/>
          </p:nvGrpSpPr>
          <p:grpSpPr bwMode="auto">
            <a:xfrm>
              <a:off x="380952" y="5843380"/>
              <a:ext cx="11424279" cy="12703"/>
              <a:chOff x="180" y="2760"/>
              <a:chExt cx="5398" cy="6"/>
            </a:xfrm>
          </p:grpSpPr>
          <p:sp>
            <p:nvSpPr>
              <p:cNvPr id="31" name="Freeform 6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2" name="Rectangle 9"/>
              <p:cNvSpPr>
                <a:spLocks noSelect="1" noChangeArrowheads="1"/>
              </p:cNvSpPr>
              <p:nvPr/>
            </p:nvSpPr>
            <p:spPr bwMode="auto">
              <a:xfrm>
                <a:off x="180" y="2760"/>
                <a:ext cx="5398" cy="6"/>
              </a:xfrm>
              <a:prstGeom prst="rect">
                <a:avLst/>
              </a:prstGeom>
              <a:solidFill>
                <a:srgbClr val="EA650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3" name="Freeform 10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243281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dianummer 6"/>
          <p:cNvSpPr>
            <a:spLocks noGrp="1" noSelect="1"/>
          </p:cNvSpPr>
          <p:nvPr>
            <p:ph type="sldNum" sz="quarter" idx="11"/>
          </p:nvPr>
        </p:nvSpPr>
        <p:spPr/>
        <p:txBody>
          <a:bodyPr/>
          <a:lstStyle/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  <p:sp>
        <p:nvSpPr>
          <p:cNvPr id="5" name="Tijdelijke aanduiding voor tabel 4"/>
          <p:cNvSpPr>
            <a:spLocks noGrp="1" noSelect="1"/>
          </p:cNvSpPr>
          <p:nvPr>
            <p:ph type="tbl" sz="quarter" idx="12" hasCustomPrompt="1"/>
          </p:nvPr>
        </p:nvSpPr>
        <p:spPr>
          <a:xfrm>
            <a:off x="445534" y="1497600"/>
            <a:ext cx="11304000" cy="4032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 smtClean="0"/>
              <a:t>Table</a:t>
            </a:r>
            <a:endParaRPr lang="en-GB" dirty="0"/>
          </a:p>
        </p:txBody>
      </p:sp>
      <p:sp>
        <p:nvSpPr>
          <p:cNvPr id="3" name="Titel 2"/>
          <p:cNvSpPr>
            <a:spLocks noGrp="1" noSelect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 smtClean="0"/>
              <a:t>Title</a:t>
            </a:r>
            <a:endParaRPr lang="en-GB" dirty="0"/>
          </a:p>
        </p:txBody>
      </p:sp>
      <p:grpSp>
        <p:nvGrpSpPr>
          <p:cNvPr id="25" name="Groep 24"/>
          <p:cNvGrpSpPr>
            <a:grpSpLocks noSelect="1"/>
          </p:cNvGrpSpPr>
          <p:nvPr userDrawn="1"/>
        </p:nvGrpSpPr>
        <p:grpSpPr>
          <a:xfrm>
            <a:off x="0" y="5843380"/>
            <a:ext cx="11805231" cy="1014620"/>
            <a:chOff x="0" y="5843380"/>
            <a:chExt cx="11805231" cy="1014620"/>
          </a:xfrm>
        </p:grpSpPr>
        <p:pic>
          <p:nvPicPr>
            <p:cNvPr id="26" name="Afbeelding 25" descr="JU NN logo footer103x96px-01.png"/>
            <p:cNvPicPr>
              <a:picLocks noSelect="1"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0" y="6001200"/>
              <a:ext cx="918919" cy="856800"/>
            </a:xfrm>
            <a:prstGeom prst="rect">
              <a:avLst/>
            </a:prstGeom>
          </p:spPr>
        </p:pic>
        <p:grpSp>
          <p:nvGrpSpPr>
            <p:cNvPr id="27" name="Groep 26"/>
            <p:cNvGrpSpPr>
              <a:grpSpLocks noSelect="1"/>
            </p:cNvGrpSpPr>
            <p:nvPr userDrawn="1"/>
          </p:nvGrpSpPr>
          <p:grpSpPr>
            <a:xfrm>
              <a:off x="977775" y="6256198"/>
              <a:ext cx="349205" cy="154552"/>
              <a:chOff x="977775" y="6256198"/>
              <a:chExt cx="349205" cy="154552"/>
            </a:xfrm>
          </p:grpSpPr>
          <p:sp>
            <p:nvSpPr>
              <p:cNvPr id="32" name="Freeform 9"/>
              <p:cNvSpPr>
                <a:spLocks noSelect="1"/>
              </p:cNvSpPr>
              <p:nvPr/>
            </p:nvSpPr>
            <p:spPr bwMode="auto">
              <a:xfrm>
                <a:off x="977775" y="6256198"/>
                <a:ext cx="162962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79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3" name="Freeform 10"/>
              <p:cNvSpPr>
                <a:spLocks noSelect="1"/>
              </p:cNvSpPr>
              <p:nvPr/>
            </p:nvSpPr>
            <p:spPr bwMode="auto">
              <a:xfrm>
                <a:off x="1166134" y="6256198"/>
                <a:ext cx="160846" cy="154552"/>
              </a:xfrm>
              <a:custGeom>
                <a:avLst/>
                <a:gdLst/>
                <a:ahLst/>
                <a:cxnLst>
                  <a:cxn ang="0">
                    <a:pos x="80" y="0"/>
                  </a:cxn>
                  <a:cxn ang="0">
                    <a:pos x="80" y="63"/>
                  </a:cxn>
                  <a:cxn ang="0">
                    <a:pos x="40" y="7"/>
                  </a:cxn>
                  <a:cxn ang="0">
                    <a:pos x="26" y="0"/>
                  </a:cxn>
                  <a:cxn ang="0">
                    <a:pos x="1" y="0"/>
                  </a:cxn>
                  <a:cxn ang="0">
                    <a:pos x="0" y="8"/>
                  </a:cxn>
                  <a:cxn ang="0">
                    <a:pos x="5" y="9"/>
                  </a:cxn>
                  <a:cxn ang="0">
                    <a:pos x="9" y="19"/>
                  </a:cxn>
                  <a:cxn ang="0">
                    <a:pos x="9" y="97"/>
                  </a:cxn>
                  <a:cxn ang="0">
                    <a:pos x="31" y="97"/>
                  </a:cxn>
                  <a:cxn ang="0">
                    <a:pos x="31" y="34"/>
                  </a:cxn>
                  <a:cxn ang="0">
                    <a:pos x="72" y="91"/>
                  </a:cxn>
                  <a:cxn ang="0">
                    <a:pos x="84" y="97"/>
                  </a:cxn>
                  <a:cxn ang="0">
                    <a:pos x="102" y="97"/>
                  </a:cxn>
                  <a:cxn ang="0">
                    <a:pos x="102" y="0"/>
                  </a:cxn>
                  <a:cxn ang="0">
                    <a:pos x="80" y="0"/>
                  </a:cxn>
                </a:cxnLst>
                <a:rect l="0" t="0" r="r" b="b"/>
                <a:pathLst>
                  <a:path w="102" h="97">
                    <a:moveTo>
                      <a:pt x="80" y="0"/>
                    </a:moveTo>
                    <a:cubicBezTo>
                      <a:pt x="80" y="63"/>
                      <a:pt x="80" y="63"/>
                      <a:pt x="80" y="63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3"/>
                      <a:pt x="31" y="0"/>
                      <a:pt x="2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10"/>
                      <a:pt x="9" y="13"/>
                      <a:pt x="9" y="19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31" y="97"/>
                      <a:pt x="31" y="97"/>
                      <a:pt x="31" y="97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4"/>
                      <a:pt x="80" y="97"/>
                      <a:pt x="84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0"/>
                      <a:pt x="102" y="0"/>
                      <a:pt x="102" y="0"/>
                    </a:cubicBez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  <p:grpSp>
          <p:nvGrpSpPr>
            <p:cNvPr id="28" name="Group 4"/>
            <p:cNvGrpSpPr>
              <a:grpSpLocks noSelect="1" noChangeAspect="1"/>
            </p:cNvGrpSpPr>
            <p:nvPr userDrawn="1"/>
          </p:nvGrpSpPr>
          <p:grpSpPr bwMode="auto">
            <a:xfrm>
              <a:off x="380952" y="5843380"/>
              <a:ext cx="11424279" cy="12703"/>
              <a:chOff x="180" y="2760"/>
              <a:chExt cx="5398" cy="6"/>
            </a:xfrm>
          </p:grpSpPr>
          <p:sp>
            <p:nvSpPr>
              <p:cNvPr id="29" name="Freeform 6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0" name="Rectangle 9"/>
              <p:cNvSpPr>
                <a:spLocks noSelect="1" noChangeArrowheads="1"/>
              </p:cNvSpPr>
              <p:nvPr/>
            </p:nvSpPr>
            <p:spPr bwMode="auto">
              <a:xfrm>
                <a:off x="180" y="2760"/>
                <a:ext cx="5398" cy="6"/>
              </a:xfrm>
              <a:prstGeom prst="rect">
                <a:avLst/>
              </a:prstGeom>
              <a:solidFill>
                <a:srgbClr val="EA650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31" name="Freeform 10"/>
              <p:cNvSpPr>
                <a:spLocks noSelect="1"/>
              </p:cNvSpPr>
              <p:nvPr/>
            </p:nvSpPr>
            <p:spPr bwMode="auto">
              <a:xfrm>
                <a:off x="180" y="2760"/>
                <a:ext cx="5398" cy="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398" y="0"/>
                  </a:cxn>
                  <a:cxn ang="0">
                    <a:pos x="5398" y="6"/>
                  </a:cxn>
                  <a:cxn ang="0">
                    <a:pos x="0" y="6"/>
                  </a:cxn>
                </a:cxnLst>
                <a:rect l="0" t="0" r="r" b="b"/>
                <a:pathLst>
                  <a:path w="5398" h="6">
                    <a:moveTo>
                      <a:pt x="0" y="0"/>
                    </a:moveTo>
                    <a:lnTo>
                      <a:pt x="5398" y="0"/>
                    </a:lnTo>
                    <a:lnTo>
                      <a:pt x="5398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79205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ep 1"/>
          <p:cNvGrpSpPr>
            <a:grpSpLocks noSelect="1"/>
          </p:cNvGrpSpPr>
          <p:nvPr userDrawn="1"/>
        </p:nvGrpSpPr>
        <p:grpSpPr>
          <a:xfrm>
            <a:off x="0" y="0"/>
            <a:ext cx="12190413" cy="6859588"/>
            <a:chOff x="0" y="0"/>
            <a:chExt cx="12190413" cy="6859588"/>
          </a:xfrm>
        </p:grpSpPr>
        <p:pic>
          <p:nvPicPr>
            <p:cNvPr id="8" name="Afbeelding 7" descr="JU NN pag12 16_9 tijdelijk-2-01.png"/>
            <p:cNvPicPr>
              <a:picLocks noSelect="1"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0" y="1"/>
              <a:ext cx="12190413" cy="5080668"/>
            </a:xfrm>
            <a:prstGeom prst="rect">
              <a:avLst/>
            </a:prstGeom>
          </p:spPr>
        </p:pic>
        <p:grpSp>
          <p:nvGrpSpPr>
            <p:cNvPr id="9" name="Group 10"/>
            <p:cNvGrpSpPr>
              <a:grpSpLocks noSelect="1" noChangeAspect="1"/>
            </p:cNvGrpSpPr>
            <p:nvPr userDrawn="1"/>
          </p:nvGrpSpPr>
          <p:grpSpPr bwMode="auto">
            <a:xfrm>
              <a:off x="2" y="0"/>
              <a:ext cx="12186180" cy="6859588"/>
              <a:chOff x="0" y="0"/>
              <a:chExt cx="5758" cy="3240"/>
            </a:xfrm>
          </p:grpSpPr>
          <p:sp>
            <p:nvSpPr>
              <p:cNvPr id="10" name="Freeform 11"/>
              <p:cNvSpPr>
                <a:spLocks noSelect="1"/>
              </p:cNvSpPr>
              <p:nvPr/>
            </p:nvSpPr>
            <p:spPr bwMode="auto">
              <a:xfrm>
                <a:off x="0" y="0"/>
                <a:ext cx="5758" cy="324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320"/>
                  </a:cxn>
                  <a:cxn ang="0">
                    <a:pos x="7680" y="4320"/>
                  </a:cxn>
                  <a:cxn ang="0">
                    <a:pos x="7680" y="0"/>
                  </a:cxn>
                  <a:cxn ang="0">
                    <a:pos x="0" y="0"/>
                  </a:cxn>
                  <a:cxn ang="0">
                    <a:pos x="3577" y="2890"/>
                  </a:cxn>
                  <a:cxn ang="0">
                    <a:pos x="3207" y="2979"/>
                  </a:cxn>
                  <a:cxn ang="0">
                    <a:pos x="2430" y="2289"/>
                  </a:cxn>
                  <a:cxn ang="0">
                    <a:pos x="2855" y="1888"/>
                  </a:cxn>
                  <a:cxn ang="0">
                    <a:pos x="2927" y="1888"/>
                  </a:cxn>
                  <a:cxn ang="0">
                    <a:pos x="3545" y="1888"/>
                  </a:cxn>
                  <a:cxn ang="0">
                    <a:pos x="3440" y="2415"/>
                  </a:cxn>
                  <a:cxn ang="0">
                    <a:pos x="3173" y="2013"/>
                  </a:cxn>
                  <a:cxn ang="0">
                    <a:pos x="3134" y="1992"/>
                  </a:cxn>
                  <a:cxn ang="0">
                    <a:pos x="2927" y="1992"/>
                  </a:cxn>
                  <a:cxn ang="0">
                    <a:pos x="2917" y="1992"/>
                  </a:cxn>
                  <a:cxn ang="0">
                    <a:pos x="2886" y="2017"/>
                  </a:cxn>
                  <a:cxn ang="0">
                    <a:pos x="2880" y="2048"/>
                  </a:cxn>
                  <a:cxn ang="0">
                    <a:pos x="2880" y="2048"/>
                  </a:cxn>
                  <a:cxn ang="0">
                    <a:pos x="2771" y="2587"/>
                  </a:cxn>
                  <a:cxn ang="0">
                    <a:pos x="2791" y="2612"/>
                  </a:cxn>
                  <a:cxn ang="0">
                    <a:pos x="2925" y="2612"/>
                  </a:cxn>
                  <a:cxn ang="0">
                    <a:pos x="2951" y="2612"/>
                  </a:cxn>
                  <a:cxn ang="0">
                    <a:pos x="2981" y="2587"/>
                  </a:cxn>
                  <a:cxn ang="0">
                    <a:pos x="3043" y="2283"/>
                  </a:cxn>
                  <a:cxn ang="0">
                    <a:pos x="3062" y="2187"/>
                  </a:cxn>
                  <a:cxn ang="0">
                    <a:pos x="3328" y="2588"/>
                  </a:cxn>
                  <a:cxn ang="0">
                    <a:pos x="3367" y="2608"/>
                  </a:cxn>
                  <a:cxn ang="0">
                    <a:pos x="3585" y="2608"/>
                  </a:cxn>
                  <a:cxn ang="0">
                    <a:pos x="3615" y="2584"/>
                  </a:cxn>
                  <a:cxn ang="0">
                    <a:pos x="3660" y="2367"/>
                  </a:cxn>
                  <a:cxn ang="0">
                    <a:pos x="3740" y="1973"/>
                  </a:cxn>
                  <a:cxn ang="0">
                    <a:pos x="3731" y="1927"/>
                  </a:cxn>
                  <a:cxn ang="0">
                    <a:pos x="3598" y="1721"/>
                  </a:cxn>
                  <a:cxn ang="0">
                    <a:pos x="3560" y="1700"/>
                  </a:cxn>
                  <a:cxn ang="0">
                    <a:pos x="2930" y="1700"/>
                  </a:cxn>
                  <a:cxn ang="0">
                    <a:pos x="2589" y="1700"/>
                  </a:cxn>
                  <a:cxn ang="0">
                    <a:pos x="2587" y="1650"/>
                  </a:cxn>
                  <a:cxn ang="0">
                    <a:pos x="3207" y="1360"/>
                  </a:cxn>
                  <a:cxn ang="0">
                    <a:pos x="3347" y="1372"/>
                  </a:cxn>
                  <a:cxn ang="0">
                    <a:pos x="3902" y="1753"/>
                  </a:cxn>
                  <a:cxn ang="0">
                    <a:pos x="4017" y="2169"/>
                  </a:cxn>
                  <a:cxn ang="0">
                    <a:pos x="3577" y="2890"/>
                  </a:cxn>
                </a:cxnLst>
                <a:rect l="0" t="0" r="r" b="b"/>
                <a:pathLst>
                  <a:path w="7680" h="4320">
                    <a:moveTo>
                      <a:pt x="0" y="0"/>
                    </a:moveTo>
                    <a:cubicBezTo>
                      <a:pt x="0" y="4320"/>
                      <a:pt x="0" y="4320"/>
                      <a:pt x="0" y="4320"/>
                    </a:cubicBezTo>
                    <a:cubicBezTo>
                      <a:pt x="7680" y="4320"/>
                      <a:pt x="7680" y="4320"/>
                      <a:pt x="7680" y="4320"/>
                    </a:cubicBezTo>
                    <a:cubicBezTo>
                      <a:pt x="7680" y="0"/>
                      <a:pt x="7680" y="0"/>
                      <a:pt x="7680" y="0"/>
                    </a:cubicBezTo>
                    <a:lnTo>
                      <a:pt x="0" y="0"/>
                    </a:lnTo>
                    <a:close/>
                    <a:moveTo>
                      <a:pt x="3577" y="2890"/>
                    </a:moveTo>
                    <a:cubicBezTo>
                      <a:pt x="3466" y="2947"/>
                      <a:pt x="3341" y="2979"/>
                      <a:pt x="3207" y="2979"/>
                    </a:cubicBezTo>
                    <a:cubicBezTo>
                      <a:pt x="2742" y="2979"/>
                      <a:pt x="2430" y="2596"/>
                      <a:pt x="2430" y="2289"/>
                    </a:cubicBezTo>
                    <a:cubicBezTo>
                      <a:pt x="2430" y="1987"/>
                      <a:pt x="2637" y="1888"/>
                      <a:pt x="2855" y="1888"/>
                    </a:cubicBezTo>
                    <a:cubicBezTo>
                      <a:pt x="2927" y="1888"/>
                      <a:pt x="2927" y="1888"/>
                      <a:pt x="2927" y="1888"/>
                    </a:cubicBezTo>
                    <a:cubicBezTo>
                      <a:pt x="3545" y="1888"/>
                      <a:pt x="3545" y="1888"/>
                      <a:pt x="3545" y="1888"/>
                    </a:cubicBezTo>
                    <a:cubicBezTo>
                      <a:pt x="3440" y="2415"/>
                      <a:pt x="3440" y="2415"/>
                      <a:pt x="3440" y="2415"/>
                    </a:cubicBezTo>
                    <a:cubicBezTo>
                      <a:pt x="3173" y="2013"/>
                      <a:pt x="3173" y="2013"/>
                      <a:pt x="3173" y="2013"/>
                    </a:cubicBezTo>
                    <a:cubicBezTo>
                      <a:pt x="3166" y="2001"/>
                      <a:pt x="3148" y="1992"/>
                      <a:pt x="3134" y="1992"/>
                    </a:cubicBezTo>
                    <a:cubicBezTo>
                      <a:pt x="2927" y="1992"/>
                      <a:pt x="2927" y="1992"/>
                      <a:pt x="2927" y="1992"/>
                    </a:cubicBezTo>
                    <a:cubicBezTo>
                      <a:pt x="2917" y="1992"/>
                      <a:pt x="2917" y="1992"/>
                      <a:pt x="2917" y="1992"/>
                    </a:cubicBezTo>
                    <a:cubicBezTo>
                      <a:pt x="2903" y="1992"/>
                      <a:pt x="2889" y="2004"/>
                      <a:pt x="2886" y="2017"/>
                    </a:cubicBezTo>
                    <a:cubicBezTo>
                      <a:pt x="2880" y="2048"/>
                      <a:pt x="2880" y="2048"/>
                      <a:pt x="2880" y="2048"/>
                    </a:cubicBezTo>
                    <a:cubicBezTo>
                      <a:pt x="2880" y="2048"/>
                      <a:pt x="2880" y="2048"/>
                      <a:pt x="2880" y="2048"/>
                    </a:cubicBezTo>
                    <a:cubicBezTo>
                      <a:pt x="2771" y="2587"/>
                      <a:pt x="2771" y="2587"/>
                      <a:pt x="2771" y="2587"/>
                    </a:cubicBezTo>
                    <a:cubicBezTo>
                      <a:pt x="2768" y="2601"/>
                      <a:pt x="2777" y="2612"/>
                      <a:pt x="2791" y="2612"/>
                    </a:cubicBezTo>
                    <a:cubicBezTo>
                      <a:pt x="2925" y="2612"/>
                      <a:pt x="2925" y="2612"/>
                      <a:pt x="2925" y="2612"/>
                    </a:cubicBezTo>
                    <a:cubicBezTo>
                      <a:pt x="2951" y="2612"/>
                      <a:pt x="2951" y="2612"/>
                      <a:pt x="2951" y="2612"/>
                    </a:cubicBezTo>
                    <a:cubicBezTo>
                      <a:pt x="2965" y="2612"/>
                      <a:pt x="2978" y="2600"/>
                      <a:pt x="2981" y="2587"/>
                    </a:cubicBezTo>
                    <a:cubicBezTo>
                      <a:pt x="3043" y="2283"/>
                      <a:pt x="3043" y="2283"/>
                      <a:pt x="3043" y="2283"/>
                    </a:cubicBezTo>
                    <a:cubicBezTo>
                      <a:pt x="3062" y="2187"/>
                      <a:pt x="3062" y="2187"/>
                      <a:pt x="3062" y="2187"/>
                    </a:cubicBezTo>
                    <a:cubicBezTo>
                      <a:pt x="3328" y="2588"/>
                      <a:pt x="3328" y="2588"/>
                      <a:pt x="3328" y="2588"/>
                    </a:cubicBezTo>
                    <a:cubicBezTo>
                      <a:pt x="3335" y="2600"/>
                      <a:pt x="3353" y="2608"/>
                      <a:pt x="3367" y="2608"/>
                    </a:cubicBezTo>
                    <a:cubicBezTo>
                      <a:pt x="3585" y="2608"/>
                      <a:pt x="3585" y="2608"/>
                      <a:pt x="3585" y="2608"/>
                    </a:cubicBezTo>
                    <a:cubicBezTo>
                      <a:pt x="3598" y="2608"/>
                      <a:pt x="3612" y="2598"/>
                      <a:pt x="3615" y="2584"/>
                    </a:cubicBezTo>
                    <a:cubicBezTo>
                      <a:pt x="3660" y="2367"/>
                      <a:pt x="3660" y="2367"/>
                      <a:pt x="3660" y="2367"/>
                    </a:cubicBezTo>
                    <a:cubicBezTo>
                      <a:pt x="3740" y="1973"/>
                      <a:pt x="3740" y="1973"/>
                      <a:pt x="3740" y="1973"/>
                    </a:cubicBezTo>
                    <a:cubicBezTo>
                      <a:pt x="3743" y="1959"/>
                      <a:pt x="3739" y="1939"/>
                      <a:pt x="3731" y="1927"/>
                    </a:cubicBezTo>
                    <a:cubicBezTo>
                      <a:pt x="3598" y="1721"/>
                      <a:pt x="3598" y="1721"/>
                      <a:pt x="3598" y="1721"/>
                    </a:cubicBezTo>
                    <a:cubicBezTo>
                      <a:pt x="3591" y="1709"/>
                      <a:pt x="3573" y="1700"/>
                      <a:pt x="3560" y="1700"/>
                    </a:cubicBezTo>
                    <a:cubicBezTo>
                      <a:pt x="2930" y="1700"/>
                      <a:pt x="2930" y="1700"/>
                      <a:pt x="2930" y="1700"/>
                    </a:cubicBezTo>
                    <a:cubicBezTo>
                      <a:pt x="2589" y="1700"/>
                      <a:pt x="2589" y="1700"/>
                      <a:pt x="2589" y="1700"/>
                    </a:cubicBezTo>
                    <a:cubicBezTo>
                      <a:pt x="2553" y="1700"/>
                      <a:pt x="2557" y="1684"/>
                      <a:pt x="2587" y="1650"/>
                    </a:cubicBezTo>
                    <a:cubicBezTo>
                      <a:pt x="2735" y="1472"/>
                      <a:pt x="2958" y="1360"/>
                      <a:pt x="3207" y="1360"/>
                    </a:cubicBezTo>
                    <a:cubicBezTo>
                      <a:pt x="3255" y="1360"/>
                      <a:pt x="3302" y="1364"/>
                      <a:pt x="3347" y="1372"/>
                    </a:cubicBezTo>
                    <a:cubicBezTo>
                      <a:pt x="3583" y="1413"/>
                      <a:pt x="3784" y="1556"/>
                      <a:pt x="3902" y="1753"/>
                    </a:cubicBezTo>
                    <a:cubicBezTo>
                      <a:pt x="3975" y="1875"/>
                      <a:pt x="4017" y="2017"/>
                      <a:pt x="4017" y="2169"/>
                    </a:cubicBezTo>
                    <a:cubicBezTo>
                      <a:pt x="4017" y="2483"/>
                      <a:pt x="3838" y="2755"/>
                      <a:pt x="3577" y="289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11" name="Freeform 12"/>
              <p:cNvSpPr>
                <a:spLocks noSelect="1"/>
              </p:cNvSpPr>
              <p:nvPr/>
            </p:nvSpPr>
            <p:spPr bwMode="auto">
              <a:xfrm>
                <a:off x="3237" y="1436"/>
                <a:ext cx="378" cy="360"/>
              </a:xfrm>
              <a:custGeom>
                <a:avLst/>
                <a:gdLst/>
                <a:ahLst/>
                <a:cxnLst>
                  <a:cxn ang="0">
                    <a:pos x="397" y="0"/>
                  </a:cxn>
                  <a:cxn ang="0">
                    <a:pos x="397" y="312"/>
                  </a:cxn>
                  <a:cxn ang="0">
                    <a:pos x="198" y="36"/>
                  </a:cxn>
                  <a:cxn ang="0">
                    <a:pos x="132" y="0"/>
                  </a:cxn>
                  <a:cxn ang="0">
                    <a:pos x="8" y="0"/>
                  </a:cxn>
                  <a:cxn ang="0">
                    <a:pos x="0" y="41"/>
                  </a:cxn>
                  <a:cxn ang="0">
                    <a:pos x="25" y="47"/>
                  </a:cxn>
                  <a:cxn ang="0">
                    <a:pos x="44" y="94"/>
                  </a:cxn>
                  <a:cxn ang="0">
                    <a:pos x="44" y="481"/>
                  </a:cxn>
                  <a:cxn ang="0">
                    <a:pos x="153" y="481"/>
                  </a:cxn>
                  <a:cxn ang="0">
                    <a:pos x="153" y="166"/>
                  </a:cxn>
                  <a:cxn ang="0">
                    <a:pos x="358" y="451"/>
                  </a:cxn>
                  <a:cxn ang="0">
                    <a:pos x="418" y="481"/>
                  </a:cxn>
                  <a:cxn ang="0">
                    <a:pos x="505" y="481"/>
                  </a:cxn>
                  <a:cxn ang="0">
                    <a:pos x="505" y="0"/>
                  </a:cxn>
                  <a:cxn ang="0">
                    <a:pos x="397" y="0"/>
                  </a:cxn>
                </a:cxnLst>
                <a:rect l="0" t="0" r="r" b="b"/>
                <a:pathLst>
                  <a:path w="505" h="481">
                    <a:moveTo>
                      <a:pt x="397" y="0"/>
                    </a:moveTo>
                    <a:cubicBezTo>
                      <a:pt x="397" y="312"/>
                      <a:pt x="397" y="312"/>
                      <a:pt x="397" y="312"/>
                    </a:cubicBezTo>
                    <a:cubicBezTo>
                      <a:pt x="198" y="36"/>
                      <a:pt x="198" y="36"/>
                      <a:pt x="198" y="36"/>
                    </a:cubicBezTo>
                    <a:cubicBezTo>
                      <a:pt x="184" y="15"/>
                      <a:pt x="156" y="0"/>
                      <a:pt x="132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38" y="50"/>
                      <a:pt x="45" y="63"/>
                      <a:pt x="44" y="94"/>
                    </a:cubicBezTo>
                    <a:cubicBezTo>
                      <a:pt x="44" y="481"/>
                      <a:pt x="44" y="481"/>
                      <a:pt x="44" y="481"/>
                    </a:cubicBezTo>
                    <a:cubicBezTo>
                      <a:pt x="153" y="481"/>
                      <a:pt x="153" y="481"/>
                      <a:pt x="153" y="481"/>
                    </a:cubicBezTo>
                    <a:cubicBezTo>
                      <a:pt x="153" y="166"/>
                      <a:pt x="153" y="166"/>
                      <a:pt x="153" y="166"/>
                    </a:cubicBezTo>
                    <a:cubicBezTo>
                      <a:pt x="358" y="451"/>
                      <a:pt x="358" y="451"/>
                      <a:pt x="358" y="451"/>
                    </a:cubicBezTo>
                    <a:cubicBezTo>
                      <a:pt x="369" y="466"/>
                      <a:pt x="395" y="481"/>
                      <a:pt x="418" y="481"/>
                    </a:cubicBezTo>
                    <a:cubicBezTo>
                      <a:pt x="505" y="481"/>
                      <a:pt x="505" y="481"/>
                      <a:pt x="505" y="481"/>
                    </a:cubicBezTo>
                    <a:cubicBezTo>
                      <a:pt x="505" y="0"/>
                      <a:pt x="505" y="0"/>
                      <a:pt x="505" y="0"/>
                    </a:cubicBezTo>
                    <a:lnTo>
                      <a:pt x="39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  <p:sp>
            <p:nvSpPr>
              <p:cNvPr id="12" name="Freeform 13"/>
              <p:cNvSpPr>
                <a:spLocks noSelect="1"/>
              </p:cNvSpPr>
              <p:nvPr/>
            </p:nvSpPr>
            <p:spPr bwMode="auto">
              <a:xfrm>
                <a:off x="3675" y="1436"/>
                <a:ext cx="378" cy="360"/>
              </a:xfrm>
              <a:custGeom>
                <a:avLst/>
                <a:gdLst/>
                <a:ahLst/>
                <a:cxnLst>
                  <a:cxn ang="0">
                    <a:pos x="396" y="0"/>
                  </a:cxn>
                  <a:cxn ang="0">
                    <a:pos x="396" y="312"/>
                  </a:cxn>
                  <a:cxn ang="0">
                    <a:pos x="198" y="36"/>
                  </a:cxn>
                  <a:cxn ang="0">
                    <a:pos x="132" y="0"/>
                  </a:cxn>
                  <a:cxn ang="0">
                    <a:pos x="7" y="0"/>
                  </a:cxn>
                  <a:cxn ang="0">
                    <a:pos x="0" y="41"/>
                  </a:cxn>
                  <a:cxn ang="0">
                    <a:pos x="25" y="47"/>
                  </a:cxn>
                  <a:cxn ang="0">
                    <a:pos x="44" y="94"/>
                  </a:cxn>
                  <a:cxn ang="0">
                    <a:pos x="44" y="481"/>
                  </a:cxn>
                  <a:cxn ang="0">
                    <a:pos x="153" y="481"/>
                  </a:cxn>
                  <a:cxn ang="0">
                    <a:pos x="153" y="166"/>
                  </a:cxn>
                  <a:cxn ang="0">
                    <a:pos x="357" y="451"/>
                  </a:cxn>
                  <a:cxn ang="0">
                    <a:pos x="417" y="481"/>
                  </a:cxn>
                  <a:cxn ang="0">
                    <a:pos x="505" y="481"/>
                  </a:cxn>
                  <a:cxn ang="0">
                    <a:pos x="505" y="0"/>
                  </a:cxn>
                  <a:cxn ang="0">
                    <a:pos x="396" y="0"/>
                  </a:cxn>
                </a:cxnLst>
                <a:rect l="0" t="0" r="r" b="b"/>
                <a:pathLst>
                  <a:path w="505" h="481">
                    <a:moveTo>
                      <a:pt x="396" y="0"/>
                    </a:moveTo>
                    <a:cubicBezTo>
                      <a:pt x="396" y="312"/>
                      <a:pt x="396" y="312"/>
                      <a:pt x="396" y="312"/>
                    </a:cubicBezTo>
                    <a:cubicBezTo>
                      <a:pt x="198" y="36"/>
                      <a:pt x="198" y="36"/>
                      <a:pt x="198" y="36"/>
                    </a:cubicBezTo>
                    <a:cubicBezTo>
                      <a:pt x="183" y="15"/>
                      <a:pt x="155" y="0"/>
                      <a:pt x="132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38" y="50"/>
                      <a:pt x="44" y="63"/>
                      <a:pt x="44" y="94"/>
                    </a:cubicBezTo>
                    <a:cubicBezTo>
                      <a:pt x="44" y="481"/>
                      <a:pt x="44" y="481"/>
                      <a:pt x="44" y="481"/>
                    </a:cubicBezTo>
                    <a:cubicBezTo>
                      <a:pt x="153" y="481"/>
                      <a:pt x="153" y="481"/>
                      <a:pt x="153" y="481"/>
                    </a:cubicBezTo>
                    <a:cubicBezTo>
                      <a:pt x="153" y="166"/>
                      <a:pt x="153" y="166"/>
                      <a:pt x="153" y="166"/>
                    </a:cubicBezTo>
                    <a:cubicBezTo>
                      <a:pt x="357" y="451"/>
                      <a:pt x="357" y="451"/>
                      <a:pt x="357" y="451"/>
                    </a:cubicBezTo>
                    <a:cubicBezTo>
                      <a:pt x="368" y="466"/>
                      <a:pt x="394" y="481"/>
                      <a:pt x="417" y="481"/>
                    </a:cubicBezTo>
                    <a:cubicBezTo>
                      <a:pt x="505" y="481"/>
                      <a:pt x="505" y="481"/>
                      <a:pt x="505" y="481"/>
                    </a:cubicBezTo>
                    <a:cubicBezTo>
                      <a:pt x="505" y="0"/>
                      <a:pt x="505" y="0"/>
                      <a:pt x="505" y="0"/>
                    </a:cubicBezTo>
                    <a:lnTo>
                      <a:pt x="39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807643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dianummer 6"/>
          <p:cNvSpPr>
            <a:spLocks noGrp="1" noSelect="1"/>
          </p:cNvSpPr>
          <p:nvPr>
            <p:ph type="sldNum" sz="quarter" idx="11"/>
          </p:nvPr>
        </p:nvSpPr>
        <p:spPr/>
        <p:txBody>
          <a:bodyPr/>
          <a:lstStyle/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  <p:sp>
        <p:nvSpPr>
          <p:cNvPr id="3" name="Titel 2"/>
          <p:cNvSpPr>
            <a:spLocks noGrp="1" noSelect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 smtClean="0"/>
              <a:t>Title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dianummer 5"/>
          <p:cNvSpPr>
            <a:spLocks noGrp="1" noSelect="1"/>
          </p:cNvSpPr>
          <p:nvPr>
            <p:ph type="sldNum" sz="quarter" idx="11"/>
          </p:nvPr>
        </p:nvSpPr>
        <p:spPr/>
        <p:txBody>
          <a:bodyPr/>
          <a:lstStyle/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0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520" y="6356351"/>
            <a:ext cx="2844430" cy="365125"/>
          </a:xfrm>
          <a:prstGeom prst="rect">
            <a:avLst/>
          </a:prstGeom>
        </p:spPr>
        <p:txBody>
          <a:bodyPr lIns="121908" tIns="60954" rIns="121908" bIns="60954"/>
          <a:lstStyle/>
          <a:p>
            <a:fld id="{7EF4405B-E483-4E0A-A9E7-E8043D8E0D13}" type="datetimeFigureOut">
              <a:rPr lang="en-US" smtClean="0"/>
              <a:t>10/17/2016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lIns="121908" tIns="60954" rIns="121908" bIns="60954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7C25A-4790-4335-9847-AF40DED95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48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 noSelect="1"/>
          </p:cNvSpPr>
          <p:nvPr>
            <p:ph type="title"/>
          </p:nvPr>
        </p:nvSpPr>
        <p:spPr>
          <a:xfrm>
            <a:off x="445534" y="246063"/>
            <a:ext cx="11304000" cy="1143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GB" noProof="1" smtClean="0"/>
              <a:t>Klik om de stijl te bewerken</a:t>
            </a:r>
            <a:endParaRPr lang="en-GB" noProof="1"/>
          </a:p>
        </p:txBody>
      </p:sp>
      <p:sp>
        <p:nvSpPr>
          <p:cNvPr id="3" name="Tijdelijke aanduiding voor tekst 2"/>
          <p:cNvSpPr>
            <a:spLocks noGrp="1" noSelect="1"/>
          </p:cNvSpPr>
          <p:nvPr>
            <p:ph type="body" idx="1"/>
          </p:nvPr>
        </p:nvSpPr>
        <p:spPr>
          <a:xfrm>
            <a:off x="445534" y="1496187"/>
            <a:ext cx="11304000" cy="4032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/>
            <a:r>
              <a:rPr lang="en-GB" noProof="1" smtClean="0"/>
              <a:t>Klik om de modelstijlen te bewerken</a:t>
            </a:r>
          </a:p>
          <a:p>
            <a:pPr lvl="1"/>
            <a:r>
              <a:rPr lang="en-GB" noProof="1" smtClean="0"/>
              <a:t>High Tweede niveau</a:t>
            </a:r>
          </a:p>
          <a:p>
            <a:pPr lvl="2"/>
            <a:r>
              <a:rPr lang="en-GB" noProof="1" smtClean="0"/>
              <a:t>Derde niveau</a:t>
            </a:r>
          </a:p>
          <a:p>
            <a:pPr lvl="3"/>
            <a:r>
              <a:rPr lang="en-GB" noProof="1" smtClean="0"/>
              <a:t>Vierde niveau</a:t>
            </a:r>
          </a:p>
          <a:p>
            <a:pPr lvl="4"/>
            <a:r>
              <a:rPr lang="en-GB" noProof="1" smtClean="0"/>
              <a:t>Vijfde niveau</a:t>
            </a:r>
          </a:p>
          <a:p>
            <a:pPr lvl="5"/>
            <a:r>
              <a:rPr lang="en-GB" noProof="1" smtClean="0"/>
              <a:t>Zesde niveau</a:t>
            </a:r>
          </a:p>
          <a:p>
            <a:pPr lvl="6"/>
            <a:r>
              <a:rPr lang="en-GB" noProof="1" smtClean="0"/>
              <a:t>Zevende niveau</a:t>
            </a:r>
          </a:p>
          <a:p>
            <a:pPr lvl="7"/>
            <a:r>
              <a:rPr lang="en-GB" noProof="1" smtClean="0"/>
              <a:t>Achtste niveau</a:t>
            </a:r>
          </a:p>
          <a:p>
            <a:pPr lvl="8"/>
            <a:r>
              <a:rPr lang="en-GB" noProof="1" smtClean="0"/>
              <a:t>Negende niveau</a:t>
            </a:r>
            <a:endParaRPr lang="en-GB" noProof="1"/>
          </a:p>
        </p:txBody>
      </p:sp>
      <p:sp>
        <p:nvSpPr>
          <p:cNvPr id="6" name="Tijdelijke aanduiding voor dianummer 5"/>
          <p:cNvSpPr>
            <a:spLocks noGrp="1" noSelect="1"/>
          </p:cNvSpPr>
          <p:nvPr>
            <p:ph type="sldNum" sz="quarter" idx="4"/>
          </p:nvPr>
        </p:nvSpPr>
        <p:spPr>
          <a:xfrm>
            <a:off x="11037335" y="6252338"/>
            <a:ext cx="712199" cy="36512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1300">
                <a:solidFill>
                  <a:srgbClr val="666666"/>
                </a:solidFill>
                <a:latin typeface="+mn-lt"/>
              </a:defRPr>
            </a:lvl1pPr>
          </a:lstStyle>
          <a:p>
            <a:fld id="{1336C48C-F87C-4E4B-81EF-5027B17D1F61}" type="slidenum">
              <a:rPr lang="en-GB" noProof="1" smtClean="0"/>
              <a:pPr/>
              <a:t>‹#›</a:t>
            </a:fld>
            <a:endParaRPr lang="en-GB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90" r:id="rId2"/>
    <p:sldLayoutId id="2147483691" r:id="rId3"/>
    <p:sldLayoutId id="2147483692" r:id="rId4"/>
    <p:sldLayoutId id="2147483693" r:id="rId5"/>
    <p:sldLayoutId id="2147483683" r:id="rId6"/>
    <p:sldLayoutId id="2147483689" r:id="rId7"/>
    <p:sldLayoutId id="2147483684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688" r:id="rId15"/>
    <p:sldLayoutId id="2147483686" r:id="rId16"/>
    <p:sldLayoutId id="2147483687" r:id="rId17"/>
    <p:sldLayoutId id="2147483700" r:id="rId18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44000" indent="-144000" algn="l" defTabSz="914400" rtl="0" eaLnBrk="1" latinLnBrk="0" hangingPunct="1">
        <a:lnSpc>
          <a:spcPct val="112000"/>
        </a:lnSpc>
        <a:spcBef>
          <a:spcPts val="0"/>
        </a:spcBef>
        <a:buClr>
          <a:srgbClr val="EA650D"/>
        </a:buClr>
        <a:buSzPct val="100000"/>
        <a:buFont typeface="Calibri" panose="020F0502020204030204" pitchFamily="34" charset="0"/>
        <a:buChar char="•"/>
        <a:defRPr sz="18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144000" indent="-144000" algn="l" defTabSz="914400" rtl="0" eaLnBrk="1" latinLnBrk="0" hangingPunct="1">
        <a:lnSpc>
          <a:spcPct val="112000"/>
        </a:lnSpc>
        <a:spcBef>
          <a:spcPts val="0"/>
        </a:spcBef>
        <a:buClr>
          <a:srgbClr val="EA650D"/>
        </a:buClr>
        <a:buSzPct val="100000"/>
        <a:buFont typeface="Calibri" panose="020F0502020204030204" pitchFamily="34" charset="0"/>
        <a:buChar char="•"/>
        <a:defRPr sz="1800" b="0" kern="1200">
          <a:solidFill>
            <a:srgbClr val="EA650D"/>
          </a:solidFill>
          <a:latin typeface="+mn-lt"/>
          <a:ea typeface="+mn-ea"/>
          <a:cs typeface="+mn-cs"/>
        </a:defRPr>
      </a:lvl2pPr>
      <a:lvl3pPr marL="288000" indent="-144000" algn="l" defTabSz="914400" rtl="0" eaLnBrk="1" latinLnBrk="0" hangingPunct="1">
        <a:lnSpc>
          <a:spcPct val="112000"/>
        </a:lnSpc>
        <a:spcBef>
          <a:spcPts val="0"/>
        </a:spcBef>
        <a:buFont typeface="Arial" pitchFamily="34" charset="0"/>
        <a:buChar char="•"/>
        <a:defRPr sz="18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112000"/>
        </a:lnSpc>
        <a:spcBef>
          <a:spcPts val="2400"/>
        </a:spcBef>
        <a:spcAft>
          <a:spcPts val="2400"/>
        </a:spcAft>
        <a:buFont typeface="Arial" pitchFamily="34" charset="0"/>
        <a:buNone/>
        <a:defRPr sz="1800" b="1" kern="1200">
          <a:solidFill>
            <a:srgbClr val="EA650D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12000"/>
        </a:lnSpc>
        <a:spcBef>
          <a:spcPts val="0"/>
        </a:spcBef>
        <a:buFont typeface="Arial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4000" indent="0" algn="l" defTabSz="914400" rtl="0" eaLnBrk="1" latinLnBrk="0" hangingPunct="1">
        <a:lnSpc>
          <a:spcPct val="112000"/>
        </a:lnSpc>
        <a:spcBef>
          <a:spcPts val="0"/>
        </a:spcBef>
        <a:buFont typeface="Arial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8000" indent="0" algn="l" defTabSz="914400" rtl="0" eaLnBrk="1" latinLnBrk="0" hangingPunct="1">
        <a:lnSpc>
          <a:spcPct val="112000"/>
        </a:lnSpc>
        <a:spcBef>
          <a:spcPts val="0"/>
        </a:spcBef>
        <a:buFont typeface="Arial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112000"/>
        </a:lnSpc>
        <a:spcBef>
          <a:spcPts val="0"/>
        </a:spcBef>
        <a:buFont typeface="Arial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112000"/>
        </a:lnSpc>
        <a:spcBef>
          <a:spcPts val="0"/>
        </a:spcBef>
        <a:buFont typeface="Arial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 noRot="1" noMove="1" noResize="1" noEditPoints="1" noChangeShapeType="1"/>
          </p:cNvSpPr>
          <p:nvPr>
            <p:ph type="ctrTitle"/>
          </p:nvPr>
        </p:nvSpPr>
        <p:spPr/>
        <p:txBody>
          <a:bodyPr/>
          <a:lstStyle/>
          <a:p>
            <a:r>
              <a:rPr lang="hu-HU" sz="800" dirty="0" smtClean="0"/>
              <a:t/>
            </a:r>
            <a:br>
              <a:rPr lang="hu-HU" sz="800" dirty="0" smtClean="0"/>
            </a:br>
            <a:r>
              <a:rPr lang="hu-HU" sz="800" dirty="0"/>
              <a:t/>
            </a:r>
            <a:br>
              <a:rPr lang="hu-HU" sz="800" dirty="0"/>
            </a:br>
            <a:r>
              <a:rPr lang="hu-HU" sz="800" dirty="0" smtClean="0"/>
              <a:t/>
            </a:r>
            <a:br>
              <a:rPr lang="hu-HU" sz="800" dirty="0" smtClean="0"/>
            </a:br>
            <a:r>
              <a:rPr lang="hu-HU" sz="800" dirty="0"/>
              <a:t/>
            </a:r>
            <a:br>
              <a:rPr lang="hu-HU" sz="800" dirty="0"/>
            </a:br>
            <a:r>
              <a:rPr lang="hu-HU" dirty="0" smtClean="0"/>
              <a:t>NN</a:t>
            </a:r>
            <a:r>
              <a:rPr lang="hu-HU" dirty="0"/>
              <a:t>, a jó </a:t>
            </a:r>
            <a:r>
              <a:rPr lang="hu-HU" dirty="0" smtClean="0"/>
              <a:t>életbe!</a:t>
            </a:r>
            <a:br>
              <a:rPr lang="hu-HU" dirty="0" smtClean="0"/>
            </a:br>
            <a:r>
              <a:rPr lang="hu-HU" dirty="0" smtClean="0"/>
              <a:t>Hirdessünk </a:t>
            </a:r>
            <a:r>
              <a:rPr lang="hu-HU" dirty="0"/>
              <a:t>natívan</a:t>
            </a:r>
            <a:endParaRPr lang="en-GB" dirty="0"/>
          </a:p>
        </p:txBody>
      </p:sp>
      <p:sp>
        <p:nvSpPr>
          <p:cNvPr id="6" name="Ondertitel 5"/>
          <p:cNvSpPr>
            <a:spLocks noGrp="1" noRot="1" noMove="1" noResize="1" noEditPoints="1" noChangeShapeType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/>
              <a:t>Csanda Gergely </a:t>
            </a:r>
          </a:p>
          <a:p>
            <a:r>
              <a:rPr lang="hu-HU" dirty="0" smtClean="0"/>
              <a:t>Márkama</a:t>
            </a:r>
            <a:r>
              <a:rPr lang="hu-HU" dirty="0"/>
              <a:t>rketin</a:t>
            </a:r>
            <a:r>
              <a:rPr lang="hu-HU" dirty="0" smtClean="0"/>
              <a:t>g </a:t>
            </a:r>
            <a:r>
              <a:rPr lang="hu-HU" dirty="0"/>
              <a:t>és kommunikációs vezető</a:t>
            </a:r>
          </a:p>
          <a:p>
            <a:endParaRPr lang="en-GB" dirty="0"/>
          </a:p>
        </p:txBody>
      </p:sp>
      <p:sp>
        <p:nvSpPr>
          <p:cNvPr id="7" name="Tijdelijke aanduiding voor tekst 6"/>
          <p:cNvSpPr>
            <a:spLocks noGrp="1" noRot="1" noMove="1" noResize="1" noEditPoints="1" noChangeShapeType="1"/>
          </p:cNvSpPr>
          <p:nvPr>
            <p:ph type="body" sz="quarter" idx="18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JUNOLOCK TextBox 26 (JU-Free)"/>
          <p:cNvSpPr txBox="1">
            <a:spLocks/>
          </p:cNvSpPr>
          <p:nvPr/>
        </p:nvSpPr>
        <p:spPr>
          <a:xfrm>
            <a:off x="-2015214" y="6088737"/>
            <a:ext cx="1764000" cy="523220"/>
          </a:xfrm>
          <a:prstGeom prst="wedgeRectCallout">
            <a:avLst>
              <a:gd name="adj1" fmla="val 60383"/>
              <a:gd name="adj2" fmla="val -19355"/>
            </a:avLst>
          </a:prstGeom>
          <a:solidFill>
            <a:schemeClr val="bg1"/>
          </a:solidFill>
          <a:ln>
            <a:solidFill>
              <a:srgbClr val="EA650D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2400"/>
              </a:spcBef>
            </a:pPr>
            <a:r>
              <a:rPr lang="en-GB" sz="1400" noProof="1" smtClean="0"/>
              <a:t>Do not change or add other logos</a:t>
            </a:r>
          </a:p>
        </p:txBody>
      </p:sp>
    </p:spTree>
    <p:extLst>
      <p:ext uri="{BB962C8B-B14F-4D97-AF65-F5344CB8AC3E}">
        <p14:creationId xmlns:p14="http://schemas.microsoft.com/office/powerpoint/2010/main" val="359745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sz="13600" dirty="0" smtClean="0">
                <a:solidFill>
                  <a:schemeClr val="tx1"/>
                </a:solidFill>
              </a:rPr>
              <a:t>BRNG</a:t>
            </a:r>
            <a:endParaRPr lang="en-US" sz="1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61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sz="13600" dirty="0" smtClean="0">
                <a:solidFill>
                  <a:schemeClr val="tx1"/>
                </a:solidFill>
              </a:rPr>
              <a:t>B</a:t>
            </a:r>
            <a:r>
              <a:rPr lang="hu-HU" sz="13600" dirty="0" smtClean="0">
                <a:solidFill>
                  <a:srgbClr val="EA650D"/>
                </a:solidFill>
              </a:rPr>
              <a:t>o</a:t>
            </a:r>
            <a:r>
              <a:rPr lang="en-US" sz="13600" dirty="0" smtClean="0">
                <a:solidFill>
                  <a:schemeClr val="tx1"/>
                </a:solidFill>
              </a:rPr>
              <a:t>R</a:t>
            </a:r>
            <a:r>
              <a:rPr lang="hu-HU" sz="13600" dirty="0" smtClean="0">
                <a:solidFill>
                  <a:srgbClr val="EA650D"/>
                </a:solidFill>
              </a:rPr>
              <a:t>i</a:t>
            </a:r>
            <a:r>
              <a:rPr lang="en-US" sz="13600" dirty="0" smtClean="0">
                <a:solidFill>
                  <a:schemeClr val="tx1"/>
                </a:solidFill>
              </a:rPr>
              <a:t>NG</a:t>
            </a:r>
            <a:endParaRPr lang="en-US" sz="1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27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9600" dirty="0"/>
              <a:t>NN </a:t>
            </a:r>
            <a:r>
              <a:rPr lang="en-US" sz="9600" dirty="0">
                <a:solidFill>
                  <a:schemeClr val="tx1"/>
                </a:solidFill>
              </a:rPr>
              <a:t>+</a:t>
            </a:r>
            <a:r>
              <a:rPr lang="en-US" sz="9600" dirty="0"/>
              <a:t> WMN </a:t>
            </a:r>
            <a:r>
              <a:rPr lang="en-US" sz="9600" dirty="0">
                <a:solidFill>
                  <a:schemeClr val="tx1"/>
                </a:solidFill>
              </a:rPr>
              <a:t>=</a:t>
            </a:r>
            <a:r>
              <a:rPr lang="en-US" sz="9600" dirty="0"/>
              <a:t> CNTNT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57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4004" y="1182624"/>
            <a:ext cx="5909444" cy="45841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8793" y="300103"/>
            <a:ext cx="11286360" cy="905382"/>
          </a:xfrm>
        </p:spPr>
        <p:txBody>
          <a:bodyPr/>
          <a:lstStyle/>
          <a:p>
            <a:pPr lvl="0"/>
            <a:r>
              <a:rPr lang="hu-HU" dirty="0" smtClean="0"/>
              <a:t>Közös kampányok</a:t>
            </a:r>
            <a:br>
              <a:rPr lang="hu-HU" dirty="0" smtClean="0"/>
            </a:br>
            <a:r>
              <a:rPr lang="hu-HU" sz="3000" dirty="0">
                <a:solidFill>
                  <a:schemeClr val="tx1"/>
                </a:solidFill>
              </a:rPr>
              <a:t>1. </a:t>
            </a:r>
            <a:r>
              <a:rPr lang="hu-HU" sz="3000" dirty="0" smtClean="0">
                <a:solidFill>
                  <a:schemeClr val="tx1"/>
                </a:solidFill>
              </a:rPr>
              <a:t>Daganatos megbetegedés témájú cikkek</a:t>
            </a:r>
            <a:br>
              <a:rPr lang="hu-HU" sz="3000" dirty="0" smtClean="0">
                <a:solidFill>
                  <a:schemeClr val="tx1"/>
                </a:solidFill>
              </a:rPr>
            </a:br>
            <a:endParaRPr lang="hu-HU" sz="3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7C25A-4790-4335-9847-AF40DED95C91}" type="slidenum">
              <a:rPr lang="en-US" smtClean="0"/>
              <a:t>5</a:t>
            </a:fld>
            <a:endParaRPr lang="en-US"/>
          </a:p>
        </p:txBody>
      </p:sp>
      <p:sp>
        <p:nvSpPr>
          <p:cNvPr id="5" name="Content Placeholder 5"/>
          <p:cNvSpPr txBox="1">
            <a:spLocks/>
          </p:cNvSpPr>
          <p:nvPr/>
        </p:nvSpPr>
        <p:spPr>
          <a:xfrm>
            <a:off x="429794" y="1524000"/>
            <a:ext cx="11304000" cy="465734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Clr>
                <a:srgbClr val="EA650D"/>
              </a:buClr>
              <a:buSzPct val="100000"/>
              <a:buFont typeface="Calibri" panose="020F0502020204030204" pitchFamily="34" charset="0"/>
              <a:buNone/>
              <a:defRPr sz="18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539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Clr>
                <a:srgbClr val="EA650D"/>
              </a:buClr>
              <a:buSzPct val="100000"/>
              <a:buFont typeface="Calibri" panose="020F0502020204030204" pitchFamily="34" charset="0"/>
              <a:buNone/>
              <a:defRPr sz="18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19078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28617" indent="0" algn="ctr" defTabSz="914400" rtl="0" eaLnBrk="1" latinLnBrk="0" hangingPunct="1">
              <a:lnSpc>
                <a:spcPct val="112000"/>
              </a:lnSpc>
              <a:spcBef>
                <a:spcPts val="2400"/>
              </a:spcBef>
              <a:spcAft>
                <a:spcPts val="2400"/>
              </a:spcAft>
              <a:buFont typeface="Arial" pitchFamily="34" charset="0"/>
              <a:buNone/>
              <a:defRPr sz="18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438156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047695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657234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266773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876312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>
                <a:schemeClr val="tx1"/>
              </a:buClr>
            </a:pPr>
            <a:r>
              <a:rPr lang="hu-HU" sz="3000" b="1" dirty="0" smtClean="0">
                <a:solidFill>
                  <a:schemeClr val="tx1"/>
                </a:solidFill>
              </a:rPr>
              <a:t> </a:t>
            </a:r>
          </a:p>
          <a:p>
            <a:pPr lvl="0" algn="l">
              <a:buClr>
                <a:schemeClr val="tx1"/>
              </a:buClr>
            </a:pPr>
            <a:endParaRPr lang="hu-HU" sz="2800" b="1" dirty="0" smtClean="0">
              <a:solidFill>
                <a:srgbClr val="EA650D"/>
              </a:solidFill>
            </a:endParaRPr>
          </a:p>
          <a:p>
            <a:pPr marL="800100" lvl="0" algn="l">
              <a:buClr>
                <a:schemeClr val="tx1"/>
              </a:buClr>
            </a:pPr>
            <a:r>
              <a:rPr lang="hu-HU" sz="2800" b="1" dirty="0" smtClean="0">
                <a:solidFill>
                  <a:srgbClr val="EA650D"/>
                </a:solidFill>
              </a:rPr>
              <a:t>12</a:t>
            </a:r>
            <a:r>
              <a:rPr lang="hu-HU" sz="2800" b="1" dirty="0" smtClean="0">
                <a:solidFill>
                  <a:schemeClr val="tx1"/>
                </a:solidFill>
              </a:rPr>
              <a:t> </a:t>
            </a:r>
            <a:r>
              <a:rPr lang="hu-HU" sz="2800" b="1" dirty="0" smtClean="0">
                <a:solidFill>
                  <a:srgbClr val="666666"/>
                </a:solidFill>
              </a:rPr>
              <a:t>cikk</a:t>
            </a:r>
          </a:p>
          <a:p>
            <a:pPr marL="800100" lvl="0" algn="l">
              <a:buClr>
                <a:schemeClr val="tx1"/>
              </a:buClr>
            </a:pPr>
            <a:r>
              <a:rPr lang="hu-HU" sz="2800" b="1" dirty="0" smtClean="0">
                <a:solidFill>
                  <a:srgbClr val="EA650D"/>
                </a:solidFill>
              </a:rPr>
              <a:t>180 </a:t>
            </a:r>
            <a:r>
              <a:rPr lang="hu-HU" sz="2800" b="1" dirty="0">
                <a:solidFill>
                  <a:srgbClr val="EA650D"/>
                </a:solidFill>
              </a:rPr>
              <a:t>910 </a:t>
            </a:r>
            <a:r>
              <a:rPr lang="hu-HU" sz="2800" b="1" dirty="0">
                <a:solidFill>
                  <a:srgbClr val="666666"/>
                </a:solidFill>
              </a:rPr>
              <a:t>olvasottság</a:t>
            </a:r>
            <a:r>
              <a:rPr lang="hu-HU" sz="2800" b="1" dirty="0">
                <a:solidFill>
                  <a:schemeClr val="tx1"/>
                </a:solidFill>
              </a:rPr>
              <a:t> </a:t>
            </a:r>
            <a:endParaRPr lang="hu-HU" sz="2800" b="1" dirty="0" smtClean="0">
              <a:solidFill>
                <a:schemeClr val="tx1"/>
              </a:solidFill>
            </a:endParaRPr>
          </a:p>
          <a:p>
            <a:pPr marL="800100" lvl="0" algn="l">
              <a:buClr>
                <a:schemeClr val="tx1"/>
              </a:buClr>
            </a:pPr>
            <a:r>
              <a:rPr lang="hu-HU" sz="2800" b="1" dirty="0">
                <a:solidFill>
                  <a:srgbClr val="666666"/>
                </a:solidFill>
              </a:rPr>
              <a:t>Átlag</a:t>
            </a:r>
            <a:r>
              <a:rPr lang="hu-HU" sz="2800" b="1" dirty="0" smtClean="0">
                <a:solidFill>
                  <a:schemeClr val="tx1"/>
                </a:solidFill>
              </a:rPr>
              <a:t> </a:t>
            </a:r>
            <a:r>
              <a:rPr lang="hu-HU" sz="2800" b="1" dirty="0">
                <a:solidFill>
                  <a:srgbClr val="EA650D"/>
                </a:solidFill>
              </a:rPr>
              <a:t>4,41</a:t>
            </a:r>
            <a:r>
              <a:rPr lang="hu-HU" sz="2800" b="1" dirty="0">
                <a:solidFill>
                  <a:schemeClr val="tx1"/>
                </a:solidFill>
              </a:rPr>
              <a:t> </a:t>
            </a:r>
            <a:r>
              <a:rPr lang="hu-HU" sz="2800" b="1" dirty="0">
                <a:solidFill>
                  <a:srgbClr val="666666"/>
                </a:solidFill>
              </a:rPr>
              <a:t>perc/cikk </a:t>
            </a:r>
          </a:p>
          <a:p>
            <a:pPr lvl="0" algn="l">
              <a:buClr>
                <a:schemeClr val="tx1"/>
              </a:buClr>
            </a:pPr>
            <a:endParaRPr lang="hu-HU" dirty="0" smtClean="0">
              <a:solidFill>
                <a:schemeClr val="tx1"/>
              </a:solidFill>
            </a:endParaRPr>
          </a:p>
          <a:p>
            <a:pPr lvl="0" algn="l">
              <a:buClr>
                <a:schemeClr val="tx1"/>
              </a:buClr>
            </a:pPr>
            <a:endParaRPr lang="hu-HU" sz="2400" dirty="0" smtClean="0">
              <a:solidFill>
                <a:schemeClr val="tx1"/>
              </a:solidFill>
            </a:endParaRPr>
          </a:p>
          <a:p>
            <a:pPr lvl="0" algn="l">
              <a:buClr>
                <a:schemeClr val="tx1"/>
              </a:buClr>
            </a:pPr>
            <a:endParaRPr lang="hu-HU" dirty="0" smtClean="0">
              <a:solidFill>
                <a:schemeClr val="tx1"/>
              </a:solidFill>
            </a:endParaRPr>
          </a:p>
          <a:p>
            <a:pPr lvl="0" algn="l">
              <a:buClr>
                <a:schemeClr val="tx1"/>
              </a:buClr>
            </a:pPr>
            <a:endParaRPr lang="hu-HU" dirty="0" smtClean="0">
              <a:solidFill>
                <a:schemeClr val="tx1"/>
              </a:solidFill>
            </a:endParaRPr>
          </a:p>
          <a:p>
            <a:pPr marL="1146175" lvl="0" algn="l">
              <a:buClr>
                <a:schemeClr val="tx1"/>
              </a:buClr>
            </a:pPr>
            <a:r>
              <a:rPr lang="hu-HU" sz="2400" b="1" dirty="0">
                <a:solidFill>
                  <a:srgbClr val="666666"/>
                </a:solidFill>
              </a:rPr>
              <a:t>Utazás a pokol mélyére,</a:t>
            </a:r>
            <a:br>
              <a:rPr lang="hu-HU" sz="2400" b="1" dirty="0">
                <a:solidFill>
                  <a:srgbClr val="666666"/>
                </a:solidFill>
              </a:rPr>
            </a:br>
            <a:r>
              <a:rPr lang="hu-HU" sz="2400" b="1" dirty="0">
                <a:solidFill>
                  <a:srgbClr val="666666"/>
                </a:solidFill>
              </a:rPr>
              <a:t>ez történt velem a rák betegség alatt a diagnózistól a gyógyulásig</a:t>
            </a:r>
          </a:p>
          <a:p>
            <a:pPr marL="342900" lvl="0" indent="-342900" algn="l">
              <a:buClr>
                <a:schemeClr val="tx1"/>
              </a:buClr>
              <a:buFont typeface="+mj-lt"/>
              <a:buAutoNum type="arabicPeriod"/>
            </a:pPr>
            <a:endParaRPr lang="hu-HU" dirty="0" smtClean="0">
              <a:solidFill>
                <a:schemeClr val="tx1"/>
              </a:solidFill>
            </a:endParaRPr>
          </a:p>
          <a:p>
            <a:pPr lvl="0" algn="l">
              <a:buClr>
                <a:schemeClr val="tx1"/>
              </a:buClr>
            </a:pPr>
            <a:endParaRPr lang="hu-HU" dirty="0">
              <a:solidFill>
                <a:schemeClr val="tx1"/>
              </a:solidFill>
            </a:endParaRPr>
          </a:p>
          <a:p>
            <a:pPr marL="342900" lvl="0" indent="-342900" algn="l">
              <a:buClr>
                <a:schemeClr val="tx1"/>
              </a:buClr>
              <a:buFont typeface="+mj-lt"/>
              <a:buAutoNum type="arabicPeriod"/>
            </a:pPr>
            <a:endParaRPr lang="hu-HU" dirty="0" smtClean="0">
              <a:solidFill>
                <a:schemeClr val="tx1"/>
              </a:solidFill>
            </a:endParaRPr>
          </a:p>
          <a:p>
            <a:pPr lvl="0" algn="l">
              <a:buClr>
                <a:schemeClr val="tx1"/>
              </a:buClr>
            </a:pPr>
            <a:endParaRPr lang="hu-HU" dirty="0" smtClean="0">
              <a:solidFill>
                <a:schemeClr val="tx1"/>
              </a:solidFill>
            </a:endParaRPr>
          </a:p>
          <a:p>
            <a:pPr lvl="0" algn="l"/>
            <a:endParaRPr lang="hu-HU" dirty="0" smtClean="0">
              <a:solidFill>
                <a:srgbClr val="EA650D"/>
              </a:solidFill>
            </a:endParaRPr>
          </a:p>
          <a:p>
            <a:pPr lvl="0" algn="l"/>
            <a:endParaRPr lang="hu-HU" dirty="0">
              <a:solidFill>
                <a:srgbClr val="EA650D"/>
              </a:solidFill>
            </a:endParaRPr>
          </a:p>
          <a:p>
            <a:pPr lvl="0" algn="l"/>
            <a:endParaRPr lang="hu-HU" dirty="0">
              <a:solidFill>
                <a:srgbClr val="EA650D"/>
              </a:solidFill>
            </a:endParaRPr>
          </a:p>
          <a:p>
            <a:pPr lvl="0" algn="l"/>
            <a:endParaRPr lang="en-US" dirty="0">
              <a:solidFill>
                <a:srgbClr val="EA650D"/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61" y="2652140"/>
            <a:ext cx="470480" cy="688468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82" y="3528789"/>
            <a:ext cx="322063" cy="3349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98" y="5437632"/>
            <a:ext cx="647318" cy="647318"/>
          </a:xfrm>
          <a:prstGeom prst="rect">
            <a:avLst/>
          </a:prstGeom>
        </p:spPr>
      </p:pic>
      <p:pic>
        <p:nvPicPr>
          <p:cNvPr id="2052" name="Picture 4" descr="1524700_10202587467918601_107403835_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575" y="1528494"/>
            <a:ext cx="6921629" cy="4152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19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8793" y="301627"/>
            <a:ext cx="11286360" cy="905382"/>
          </a:xfrm>
        </p:spPr>
        <p:txBody>
          <a:bodyPr/>
          <a:lstStyle/>
          <a:p>
            <a:pPr lvl="0"/>
            <a:r>
              <a:rPr lang="hu-HU" dirty="0" smtClean="0"/>
              <a:t>Közös kampányok</a:t>
            </a:r>
            <a:br>
              <a:rPr lang="hu-HU" dirty="0" smtClean="0"/>
            </a:br>
            <a:r>
              <a:rPr lang="hu-HU" sz="3000" dirty="0">
                <a:solidFill>
                  <a:schemeClr val="tx1"/>
                </a:solidFill>
              </a:rPr>
              <a:t>2. </a:t>
            </a:r>
            <a:r>
              <a:rPr lang="hu-HU" sz="3000" dirty="0" smtClean="0">
                <a:solidFill>
                  <a:schemeClr val="tx1"/>
                </a:solidFill>
              </a:rPr>
              <a:t>Szentesi Éva </a:t>
            </a:r>
            <a:r>
              <a:rPr lang="hu-HU" sz="3000" dirty="0">
                <a:solidFill>
                  <a:schemeClr val="tx1"/>
                </a:solidFill>
              </a:rPr>
              <a:t>- </a:t>
            </a:r>
            <a:r>
              <a:rPr lang="hu-HU" sz="3000" dirty="0" err="1">
                <a:solidFill>
                  <a:schemeClr val="tx1"/>
                </a:solidFill>
              </a:rPr>
              <a:t>Follow</a:t>
            </a:r>
            <a:r>
              <a:rPr lang="hu-HU" sz="3000" dirty="0">
                <a:solidFill>
                  <a:schemeClr val="tx1"/>
                </a:solidFill>
              </a:rPr>
              <a:t> </a:t>
            </a:r>
            <a:r>
              <a:rPr lang="hu-HU" sz="3000" dirty="0" err="1">
                <a:solidFill>
                  <a:schemeClr val="tx1"/>
                </a:solidFill>
              </a:rPr>
              <a:t>up</a:t>
            </a:r>
            <a:r>
              <a:rPr lang="hu-HU" sz="3000" dirty="0">
                <a:solidFill>
                  <a:schemeClr val="tx1"/>
                </a:solidFill>
              </a:rPr>
              <a:t> kampány</a:t>
            </a:r>
            <a:br>
              <a:rPr lang="hu-HU" sz="3000" dirty="0">
                <a:solidFill>
                  <a:schemeClr val="tx1"/>
                </a:solidFill>
              </a:rPr>
            </a:br>
            <a:endParaRPr lang="en-US" sz="30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7C25A-4790-4335-9847-AF40DED95C91}" type="slidenum">
              <a:rPr lang="en-US" smtClean="0"/>
              <a:t>6</a:t>
            </a:fld>
            <a:endParaRPr lang="en-US"/>
          </a:p>
        </p:txBody>
      </p:sp>
      <p:sp>
        <p:nvSpPr>
          <p:cNvPr id="5" name="Content Placeholder 5"/>
          <p:cNvSpPr txBox="1">
            <a:spLocks/>
          </p:cNvSpPr>
          <p:nvPr/>
        </p:nvSpPr>
        <p:spPr>
          <a:xfrm>
            <a:off x="421153" y="1524000"/>
            <a:ext cx="11304000" cy="39859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Clr>
                <a:srgbClr val="EA650D"/>
              </a:buClr>
              <a:buSzPct val="100000"/>
              <a:buFont typeface="Calibri" panose="020F0502020204030204" pitchFamily="34" charset="0"/>
              <a:buNone/>
              <a:defRPr sz="18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539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Clr>
                <a:srgbClr val="EA650D"/>
              </a:buClr>
              <a:buSzPct val="100000"/>
              <a:buFont typeface="Calibri" panose="020F0502020204030204" pitchFamily="34" charset="0"/>
              <a:buNone/>
              <a:defRPr sz="18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19078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28617" indent="0" algn="ctr" defTabSz="914400" rtl="0" eaLnBrk="1" latinLnBrk="0" hangingPunct="1">
              <a:lnSpc>
                <a:spcPct val="112000"/>
              </a:lnSpc>
              <a:spcBef>
                <a:spcPts val="2400"/>
              </a:spcBef>
              <a:spcAft>
                <a:spcPts val="2400"/>
              </a:spcAft>
              <a:buFont typeface="Arial" pitchFamily="34" charset="0"/>
              <a:buNone/>
              <a:defRPr sz="18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438156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047695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657234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266773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876312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>
                <a:schemeClr val="tx1"/>
              </a:buClr>
            </a:pPr>
            <a:endParaRPr lang="hu-HU" sz="3000" b="1" dirty="0">
              <a:solidFill>
                <a:schemeClr val="tx1"/>
              </a:solidFill>
            </a:endParaRPr>
          </a:p>
          <a:p>
            <a:pPr lvl="0" algn="l">
              <a:buClr>
                <a:schemeClr val="tx1"/>
              </a:buClr>
            </a:pPr>
            <a:endParaRPr lang="hu-HU" sz="2800" b="1" dirty="0">
              <a:solidFill>
                <a:srgbClr val="EA650D"/>
              </a:solidFill>
            </a:endParaRPr>
          </a:p>
          <a:p>
            <a:pPr marL="800100" lvl="0" algn="l">
              <a:buClr>
                <a:schemeClr val="tx1"/>
              </a:buClr>
            </a:pPr>
            <a:r>
              <a:rPr lang="hu-HU" sz="2800" b="1" dirty="0" smtClean="0">
                <a:solidFill>
                  <a:srgbClr val="EA650D"/>
                </a:solidFill>
              </a:rPr>
              <a:t>10</a:t>
            </a:r>
            <a:r>
              <a:rPr lang="hu-HU" sz="2800" b="1" dirty="0" smtClean="0">
                <a:solidFill>
                  <a:schemeClr val="tx1"/>
                </a:solidFill>
              </a:rPr>
              <a:t> </a:t>
            </a:r>
            <a:r>
              <a:rPr lang="hu-HU" sz="2800" b="1" dirty="0">
                <a:solidFill>
                  <a:srgbClr val="666666"/>
                </a:solidFill>
              </a:rPr>
              <a:t>cikk</a:t>
            </a:r>
          </a:p>
          <a:p>
            <a:pPr marL="800100" lvl="0" algn="l">
              <a:buClr>
                <a:schemeClr val="tx1"/>
              </a:buClr>
            </a:pPr>
            <a:r>
              <a:rPr lang="hu-HU" sz="2800" b="1" dirty="0" smtClean="0">
                <a:solidFill>
                  <a:srgbClr val="EA650D"/>
                </a:solidFill>
              </a:rPr>
              <a:t>257 277 </a:t>
            </a:r>
            <a:r>
              <a:rPr lang="hu-HU" sz="2800" b="1" dirty="0" smtClean="0">
                <a:solidFill>
                  <a:srgbClr val="666666"/>
                </a:solidFill>
              </a:rPr>
              <a:t>olvasottság</a:t>
            </a:r>
            <a:r>
              <a:rPr lang="hu-HU" sz="2800" b="1" dirty="0" smtClean="0">
                <a:solidFill>
                  <a:schemeClr val="tx1"/>
                </a:solidFill>
              </a:rPr>
              <a:t> </a:t>
            </a:r>
            <a:endParaRPr lang="hu-HU" sz="2800" b="1" dirty="0">
              <a:solidFill>
                <a:schemeClr val="tx1"/>
              </a:solidFill>
            </a:endParaRPr>
          </a:p>
          <a:p>
            <a:pPr marL="800100" lvl="0" algn="l">
              <a:buClr>
                <a:schemeClr val="tx1"/>
              </a:buClr>
            </a:pPr>
            <a:r>
              <a:rPr lang="hu-HU" sz="2800" b="1" dirty="0">
                <a:solidFill>
                  <a:srgbClr val="666666"/>
                </a:solidFill>
              </a:rPr>
              <a:t>Átlag</a:t>
            </a:r>
            <a:r>
              <a:rPr lang="hu-HU" sz="2800" b="1" dirty="0">
                <a:solidFill>
                  <a:schemeClr val="tx1"/>
                </a:solidFill>
              </a:rPr>
              <a:t> </a:t>
            </a:r>
            <a:r>
              <a:rPr lang="hu-HU" sz="2800" b="1" dirty="0" smtClean="0">
                <a:solidFill>
                  <a:srgbClr val="EA650D"/>
                </a:solidFill>
              </a:rPr>
              <a:t>5,65</a:t>
            </a:r>
            <a:r>
              <a:rPr lang="hu-HU" sz="2800" b="1" dirty="0" smtClean="0">
                <a:solidFill>
                  <a:schemeClr val="tx1"/>
                </a:solidFill>
              </a:rPr>
              <a:t> </a:t>
            </a:r>
            <a:r>
              <a:rPr lang="hu-HU" sz="2800" b="1" dirty="0" smtClean="0">
                <a:solidFill>
                  <a:srgbClr val="666666"/>
                </a:solidFill>
              </a:rPr>
              <a:t>perc/cikk</a:t>
            </a:r>
            <a:endParaRPr lang="hu-HU" sz="4000" b="1" dirty="0">
              <a:solidFill>
                <a:srgbClr val="666666"/>
              </a:solidFill>
            </a:endParaRPr>
          </a:p>
          <a:p>
            <a:pPr lvl="0" algn="l">
              <a:buClr>
                <a:schemeClr val="tx1"/>
              </a:buClr>
            </a:pPr>
            <a:endParaRPr lang="hu-HU" sz="2800" dirty="0">
              <a:solidFill>
                <a:schemeClr val="tx1"/>
              </a:solidFill>
            </a:endParaRPr>
          </a:p>
          <a:p>
            <a:pPr lvl="0" algn="l">
              <a:buClr>
                <a:schemeClr val="tx1"/>
              </a:buClr>
            </a:pPr>
            <a:endParaRPr lang="hu-HU" sz="2800" dirty="0">
              <a:solidFill>
                <a:schemeClr val="tx1"/>
              </a:solidFill>
            </a:endParaRPr>
          </a:p>
          <a:p>
            <a:pPr lvl="0" algn="l">
              <a:buClr>
                <a:schemeClr val="tx1"/>
              </a:buClr>
            </a:pPr>
            <a:endParaRPr lang="hu-HU" sz="2800" dirty="0">
              <a:solidFill>
                <a:schemeClr val="tx1"/>
              </a:solidFill>
            </a:endParaRPr>
          </a:p>
          <a:p>
            <a:pPr marL="1146175" lvl="0" algn="l">
              <a:lnSpc>
                <a:spcPct val="100000"/>
              </a:lnSpc>
              <a:buClr>
                <a:prstClr val="black"/>
              </a:buClr>
              <a:buSzTx/>
            </a:pPr>
            <a:endParaRPr lang="hu-HU" b="1" dirty="0">
              <a:solidFill>
                <a:srgbClr val="666666"/>
              </a:solidFill>
            </a:endParaRPr>
          </a:p>
          <a:p>
            <a:pPr marL="1146175" lvl="0" algn="l">
              <a:lnSpc>
                <a:spcPct val="100000"/>
              </a:lnSpc>
              <a:buClr>
                <a:prstClr val="black"/>
              </a:buClr>
              <a:buSzTx/>
            </a:pPr>
            <a:r>
              <a:rPr lang="hu-HU" sz="2800" b="1" dirty="0" smtClean="0">
                <a:solidFill>
                  <a:srgbClr val="666666"/>
                </a:solidFill>
              </a:rPr>
              <a:t>8 </a:t>
            </a:r>
            <a:r>
              <a:rPr lang="hu-HU" sz="2800" b="1" dirty="0">
                <a:solidFill>
                  <a:srgbClr val="666666"/>
                </a:solidFill>
              </a:rPr>
              <a:t>kérdés, amit fel kell tenned a nőgyógyászodnak a </a:t>
            </a:r>
            <a:r>
              <a:rPr lang="hu-HU" sz="2800" b="1" dirty="0" err="1">
                <a:solidFill>
                  <a:srgbClr val="666666"/>
                </a:solidFill>
              </a:rPr>
              <a:t>HPV-ről</a:t>
            </a:r>
            <a:endParaRPr lang="en-US" sz="2800" b="1" dirty="0">
              <a:solidFill>
                <a:srgbClr val="666666"/>
              </a:solidFill>
            </a:endParaRPr>
          </a:p>
          <a:p>
            <a:pPr marL="854075" lvl="0" indent="-53975" algn="l">
              <a:lnSpc>
                <a:spcPct val="100000"/>
              </a:lnSpc>
              <a:buClr>
                <a:prstClr val="black"/>
              </a:buClr>
              <a:buSzTx/>
            </a:pPr>
            <a:endParaRPr lang="hu-HU" sz="2800" b="1" dirty="0">
              <a:solidFill>
                <a:srgbClr val="666666"/>
              </a:solidFill>
            </a:endParaRPr>
          </a:p>
          <a:p>
            <a:pPr marL="342900" lvl="0" indent="-342900" algn="l">
              <a:buClr>
                <a:schemeClr val="tx1"/>
              </a:buClr>
              <a:buFont typeface="+mj-lt"/>
              <a:buAutoNum type="arabicPeriod" startAt="2"/>
            </a:pPr>
            <a:endParaRPr lang="hu-HU" dirty="0" smtClean="0">
              <a:solidFill>
                <a:schemeClr val="tx1"/>
              </a:solidFill>
            </a:endParaRPr>
          </a:p>
          <a:p>
            <a:pPr lvl="0" algn="l">
              <a:buClr>
                <a:schemeClr val="tx1"/>
              </a:buClr>
            </a:pPr>
            <a:endParaRPr lang="hu-HU" dirty="0" smtClean="0">
              <a:solidFill>
                <a:schemeClr val="tx1"/>
              </a:solidFill>
            </a:endParaRPr>
          </a:p>
          <a:p>
            <a:pPr lvl="0" algn="l"/>
            <a:endParaRPr lang="hu-HU" dirty="0" smtClean="0">
              <a:solidFill>
                <a:srgbClr val="EA650D"/>
              </a:solidFill>
            </a:endParaRPr>
          </a:p>
          <a:p>
            <a:pPr lvl="0" algn="l"/>
            <a:endParaRPr lang="hu-HU" dirty="0">
              <a:solidFill>
                <a:srgbClr val="EA650D"/>
              </a:solidFill>
            </a:endParaRPr>
          </a:p>
          <a:p>
            <a:pPr lvl="0" algn="l"/>
            <a:endParaRPr lang="hu-HU" dirty="0">
              <a:solidFill>
                <a:srgbClr val="EA650D"/>
              </a:solidFill>
            </a:endParaRPr>
          </a:p>
          <a:p>
            <a:pPr lvl="0" algn="l"/>
            <a:endParaRPr lang="en-US" dirty="0">
              <a:solidFill>
                <a:srgbClr val="EA650D"/>
              </a:solidFill>
            </a:endParaRPr>
          </a:p>
        </p:txBody>
      </p:sp>
      <p:pic>
        <p:nvPicPr>
          <p:cNvPr id="9" name="Picture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61" y="2652140"/>
            <a:ext cx="470480" cy="688468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82" y="3528789"/>
            <a:ext cx="322063" cy="334962"/>
          </a:xfrm>
          <a:prstGeom prst="rect">
            <a:avLst/>
          </a:prstGeom>
        </p:spPr>
      </p:pic>
      <p:pic>
        <p:nvPicPr>
          <p:cNvPr id="14" name="Picture 3" descr="shutterstock_2394281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150" y="1291321"/>
            <a:ext cx="6921629" cy="4152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98" y="5437632"/>
            <a:ext cx="647318" cy="6473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4004" y="1182624"/>
            <a:ext cx="5909444" cy="458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8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8793" y="277243"/>
            <a:ext cx="11286360" cy="905382"/>
          </a:xfrm>
        </p:spPr>
        <p:txBody>
          <a:bodyPr/>
          <a:lstStyle/>
          <a:p>
            <a:pPr lvl="0"/>
            <a:r>
              <a:rPr lang="hu-HU" dirty="0" smtClean="0"/>
              <a:t>Közös kampányok </a:t>
            </a:r>
            <a:br>
              <a:rPr lang="hu-HU" dirty="0" smtClean="0"/>
            </a:br>
            <a:r>
              <a:rPr lang="hu-HU" sz="3000" dirty="0" smtClean="0">
                <a:solidFill>
                  <a:schemeClr val="tx1"/>
                </a:solidFill>
              </a:rPr>
              <a:t>3. Túlélők </a:t>
            </a:r>
            <a:r>
              <a:rPr lang="hu-HU" sz="3000" dirty="0" err="1">
                <a:solidFill>
                  <a:schemeClr val="tx1"/>
                </a:solidFill>
              </a:rPr>
              <a:t>videósorozat</a:t>
            </a:r>
            <a:r>
              <a:rPr lang="hu-HU" sz="3000" dirty="0">
                <a:solidFill>
                  <a:schemeClr val="tx1"/>
                </a:solidFill>
              </a:rPr>
              <a:t> – 4 videó</a:t>
            </a:r>
            <a:r>
              <a:rPr lang="hu-HU" dirty="0">
                <a:solidFill>
                  <a:srgbClr val="666666"/>
                </a:solidFill>
              </a:rPr>
              <a:t/>
            </a:r>
            <a:br>
              <a:rPr lang="hu-HU" dirty="0">
                <a:solidFill>
                  <a:srgbClr val="666666"/>
                </a:solidFill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7C25A-4790-4335-9847-AF40DED95C91}" type="slidenum">
              <a:rPr lang="en-US" smtClean="0"/>
              <a:t>7</a:t>
            </a:fld>
            <a:endParaRPr lang="en-US"/>
          </a:p>
        </p:txBody>
      </p:sp>
      <p:pic>
        <p:nvPicPr>
          <p:cNvPr id="3074" name="Picture 2" descr="http://wmn.hu/wp-content/uploads/2016/09/RiskoAgnes-870x522.png?5eb1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413" y="4096512"/>
            <a:ext cx="4138360" cy="24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mn.hu/wp-content/uploads/2016/09/Szentesi-870x522.png?5eb19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308" y="4072128"/>
            <a:ext cx="4118039" cy="247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mn.hu/wp-content/uploads/2016/09/LaarAniko-870x522.png?5eb19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967" y="1389888"/>
            <a:ext cx="4096422" cy="245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ipos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782" y="1389296"/>
            <a:ext cx="4105481" cy="2463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87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8793" y="277243"/>
            <a:ext cx="11286360" cy="905382"/>
          </a:xfrm>
        </p:spPr>
        <p:txBody>
          <a:bodyPr/>
          <a:lstStyle/>
          <a:p>
            <a:pPr lvl="0"/>
            <a:r>
              <a:rPr lang="hu-HU" dirty="0" smtClean="0"/>
              <a:t>Közös kampányok </a:t>
            </a:r>
            <a:br>
              <a:rPr lang="hu-HU" dirty="0" smtClean="0"/>
            </a:br>
            <a:r>
              <a:rPr lang="hu-HU" sz="3000" dirty="0" smtClean="0">
                <a:solidFill>
                  <a:schemeClr val="tx1"/>
                </a:solidFill>
              </a:rPr>
              <a:t>4. Hello WMN! eseménysorozat</a:t>
            </a:r>
            <a:r>
              <a:rPr lang="hu-HU" dirty="0" smtClean="0">
                <a:solidFill>
                  <a:srgbClr val="666666"/>
                </a:solidFill>
              </a:rPr>
              <a:t/>
            </a:r>
            <a:br>
              <a:rPr lang="hu-HU" dirty="0" smtClean="0">
                <a:solidFill>
                  <a:srgbClr val="666666"/>
                </a:solidFill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7C25A-4790-4335-9847-AF40DED95C91}" type="slidenum">
              <a:rPr lang="en-US" smtClean="0"/>
              <a:t>8</a:t>
            </a:fld>
            <a:endParaRPr lang="en-US"/>
          </a:p>
        </p:txBody>
      </p:sp>
      <p:pic>
        <p:nvPicPr>
          <p:cNvPr id="4098" name="Picture 2" descr="hellowmnvide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445" y="624525"/>
            <a:ext cx="4820708" cy="289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ontent Placeholder 5"/>
          <p:cNvSpPr txBox="1">
            <a:spLocks/>
          </p:cNvSpPr>
          <p:nvPr/>
        </p:nvSpPr>
        <p:spPr>
          <a:xfrm>
            <a:off x="421153" y="1524000"/>
            <a:ext cx="11304000" cy="39859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Clr>
                <a:srgbClr val="EA650D"/>
              </a:buClr>
              <a:buSzPct val="100000"/>
              <a:buFont typeface="Calibri" panose="020F0502020204030204" pitchFamily="34" charset="0"/>
              <a:buNone/>
              <a:defRPr sz="18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539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Clr>
                <a:srgbClr val="EA650D"/>
              </a:buClr>
              <a:buSzPct val="100000"/>
              <a:buFont typeface="Calibri" panose="020F0502020204030204" pitchFamily="34" charset="0"/>
              <a:buNone/>
              <a:defRPr sz="18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19078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28617" indent="0" algn="ctr" defTabSz="914400" rtl="0" eaLnBrk="1" latinLnBrk="0" hangingPunct="1">
              <a:lnSpc>
                <a:spcPct val="112000"/>
              </a:lnSpc>
              <a:spcBef>
                <a:spcPts val="2400"/>
              </a:spcBef>
              <a:spcAft>
                <a:spcPts val="2400"/>
              </a:spcAft>
              <a:buFont typeface="Arial" pitchFamily="34" charset="0"/>
              <a:buNone/>
              <a:defRPr sz="18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438156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047695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657234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266773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876312" indent="0" algn="ctr" defTabSz="914400" rtl="0" eaLnBrk="1" latinLnBrk="0" hangingPunct="1">
              <a:lnSpc>
                <a:spcPct val="112000"/>
              </a:lnSpc>
              <a:spcBef>
                <a:spcPts val="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9538" lvl="0" algn="l">
              <a:lnSpc>
                <a:spcPct val="100000"/>
              </a:lnSpc>
              <a:buClr>
                <a:prstClr val="black"/>
              </a:buClr>
              <a:buSzTx/>
            </a:pPr>
            <a:r>
              <a:rPr lang="hu-HU" sz="2400" dirty="0" smtClean="0">
                <a:solidFill>
                  <a:srgbClr val="666666"/>
                </a:solidFill>
              </a:rPr>
              <a:t>Első </a:t>
            </a:r>
            <a:r>
              <a:rPr lang="hu-HU" sz="2400" dirty="0">
                <a:solidFill>
                  <a:srgbClr val="666666"/>
                </a:solidFill>
              </a:rPr>
              <a:t>évad: </a:t>
            </a:r>
          </a:p>
          <a:p>
            <a:pPr marL="109538" lvl="0" algn="l">
              <a:lnSpc>
                <a:spcPct val="100000"/>
              </a:lnSpc>
              <a:buClr>
                <a:prstClr val="black"/>
              </a:buClr>
              <a:buSzTx/>
            </a:pPr>
            <a:r>
              <a:rPr lang="hu-HU" sz="2400" dirty="0">
                <a:solidFill>
                  <a:srgbClr val="666666"/>
                </a:solidFill>
              </a:rPr>
              <a:t>2016. szeptember – 2017. június, 10 alkalom</a:t>
            </a:r>
          </a:p>
          <a:p>
            <a:pPr marL="109538" lvl="0" algn="l">
              <a:lnSpc>
                <a:spcPct val="100000"/>
              </a:lnSpc>
              <a:buClr>
                <a:prstClr val="black"/>
              </a:buClr>
              <a:buSzTx/>
            </a:pPr>
            <a:endParaRPr lang="hu-HU" sz="2400" dirty="0" smtClean="0">
              <a:solidFill>
                <a:srgbClr val="666666"/>
              </a:solidFill>
            </a:endParaRPr>
          </a:p>
          <a:p>
            <a:pPr marL="109538" lvl="0" algn="l">
              <a:lnSpc>
                <a:spcPct val="100000"/>
              </a:lnSpc>
              <a:buClr>
                <a:prstClr val="black"/>
              </a:buClr>
              <a:buSzTx/>
            </a:pPr>
            <a:r>
              <a:rPr lang="hu-HU" sz="2400" dirty="0" smtClean="0">
                <a:solidFill>
                  <a:srgbClr val="666666"/>
                </a:solidFill>
              </a:rPr>
              <a:t>Kiemelt </a:t>
            </a:r>
            <a:r>
              <a:rPr lang="hu-HU" sz="24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NN</a:t>
            </a:r>
            <a:r>
              <a:rPr lang="hu-HU" sz="2400" dirty="0" smtClean="0">
                <a:solidFill>
                  <a:srgbClr val="666666"/>
                </a:solidFill>
              </a:rPr>
              <a:t> téma</a:t>
            </a:r>
          </a:p>
          <a:p>
            <a:pPr marL="109538" lvl="0" algn="l">
              <a:lnSpc>
                <a:spcPct val="100000"/>
              </a:lnSpc>
              <a:buClr>
                <a:prstClr val="black"/>
              </a:buClr>
              <a:buSzTx/>
            </a:pPr>
            <a:endParaRPr lang="en-US" sz="2400" b="1" dirty="0">
              <a:solidFill>
                <a:schemeClr val="tx1"/>
              </a:solidFill>
            </a:endParaRPr>
          </a:p>
          <a:p>
            <a:pPr lvl="0" algn="l">
              <a:buClr>
                <a:schemeClr val="tx1"/>
              </a:buClr>
            </a:pPr>
            <a:endParaRPr lang="hu-HU" dirty="0" smtClean="0">
              <a:solidFill>
                <a:schemeClr val="tx1"/>
              </a:solidFill>
            </a:endParaRPr>
          </a:p>
          <a:p>
            <a:pPr lvl="0" algn="l">
              <a:buClr>
                <a:schemeClr val="tx1"/>
              </a:buClr>
            </a:pPr>
            <a:endParaRPr lang="hu-HU" dirty="0" smtClean="0">
              <a:solidFill>
                <a:schemeClr val="tx1"/>
              </a:solidFill>
            </a:endParaRPr>
          </a:p>
          <a:p>
            <a:pPr lvl="0" algn="l"/>
            <a:endParaRPr lang="hu-HU" dirty="0" smtClean="0">
              <a:solidFill>
                <a:srgbClr val="EA650D"/>
              </a:solidFill>
            </a:endParaRPr>
          </a:p>
          <a:p>
            <a:pPr lvl="0" algn="l"/>
            <a:endParaRPr lang="hu-HU" dirty="0">
              <a:solidFill>
                <a:srgbClr val="EA650D"/>
              </a:solidFill>
            </a:endParaRPr>
          </a:p>
          <a:p>
            <a:pPr lvl="0" algn="l"/>
            <a:endParaRPr lang="hu-HU" dirty="0">
              <a:solidFill>
                <a:srgbClr val="EA650D"/>
              </a:solidFill>
            </a:endParaRPr>
          </a:p>
          <a:p>
            <a:pPr lvl="0" algn="l"/>
            <a:endParaRPr lang="en-US" dirty="0">
              <a:solidFill>
                <a:srgbClr val="EA650D"/>
              </a:solidFill>
            </a:endParaRPr>
          </a:p>
        </p:txBody>
      </p:sp>
      <p:pic>
        <p:nvPicPr>
          <p:cNvPr id="4100" name="Picture 4" descr="https://scontent.xx.fbcdn.net/v/t1.0-9/14449782_1770356603242699_4677931809351655688_n.jpg?oh=b5d8ab18c8f0a91a4ce7c193e8473c9d&amp;oe=58AD6D3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908" y="3607446"/>
            <a:ext cx="8644129" cy="3250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990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ngimg.com/upload/paper_sheet_PNG724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0370">
            <a:off x="3742944" y="-85344"/>
            <a:ext cx="4751624" cy="6660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rot="21064346">
            <a:off x="4486537" y="1276986"/>
            <a:ext cx="4169783" cy="279514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33413" lvl="0" indent="-633413"/>
            <a:r>
              <a:rPr lang="hu-HU" sz="6600" b="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  <a:t>4 lépés:</a:t>
            </a:r>
            <a:r>
              <a:rPr lang="hu-HU" sz="540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  <a:t/>
            </a:r>
            <a:br>
              <a:rPr lang="hu-HU" sz="540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</a:br>
            <a:r>
              <a:rPr lang="hu-HU" sz="540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  <a:t>- </a:t>
            </a:r>
            <a:r>
              <a:rPr lang="hu-HU" sz="5400" b="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  <a:t>Story</a:t>
            </a:r>
            <a:br>
              <a:rPr lang="hu-HU" sz="5400" b="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</a:br>
            <a:r>
              <a:rPr lang="hu-HU" sz="5400" b="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  <a:t>- Forma</a:t>
            </a:r>
            <a:br>
              <a:rPr lang="hu-HU" sz="5400" b="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</a:br>
            <a:r>
              <a:rPr lang="hu-HU" sz="5400" b="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  <a:t>- Csatorna</a:t>
            </a:r>
            <a:br>
              <a:rPr lang="hu-HU" sz="5400" b="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</a:br>
            <a:r>
              <a:rPr lang="hu-HU" sz="5400" b="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  <a:t>- </a:t>
            </a:r>
            <a:r>
              <a:rPr lang="hu-HU" sz="5400" b="0" dirty="0" err="1" smtClean="0">
                <a:solidFill>
                  <a:srgbClr val="EA650D"/>
                </a:solidFill>
                <a:latin typeface="Freestyle Script" panose="030804020302050B0404" pitchFamily="66" charset="0"/>
              </a:rPr>
              <a:t>KPIs</a:t>
            </a:r>
            <a:r>
              <a:rPr lang="hu-HU" sz="5400" b="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  <a:t/>
            </a:r>
            <a:br>
              <a:rPr lang="hu-HU" sz="5400" b="0" dirty="0" smtClean="0">
                <a:solidFill>
                  <a:srgbClr val="EA650D"/>
                </a:solidFill>
                <a:latin typeface="Freestyle Script" panose="030804020302050B0404" pitchFamily="66" charset="0"/>
              </a:rPr>
            </a:br>
            <a:r>
              <a:rPr lang="hu-HU" sz="5400" dirty="0" smtClean="0">
                <a:solidFill>
                  <a:srgbClr val="EA650D"/>
                </a:solidFill>
              </a:rPr>
              <a:t/>
            </a:r>
            <a:br>
              <a:rPr lang="hu-HU" sz="5400" dirty="0" smtClean="0">
                <a:solidFill>
                  <a:srgbClr val="EA650D"/>
                </a:solidFill>
              </a:rPr>
            </a:br>
            <a:endParaRPr lang="en-US" sz="5400" dirty="0">
              <a:solidFill>
                <a:srgbClr val="EA650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57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mn.hu/wp-content/themes/mango-child/images/wmn_logo.png?5eb1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879" y="1395411"/>
            <a:ext cx="4286250" cy="281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\\sadhu\dfshu\grhu12\0012\VOL1\KOZOS\2016_Marketing\Work\Bogar_Krisztina\NN_Corporate\NN_logo\NN_logo_screen\NN_Group__logo_01_rgb_fc_24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5184" y="1569015"/>
            <a:ext cx="4218432" cy="293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22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 General (widescreen) NN (For external use, no macros)">
  <a:themeElements>
    <a:clrScheme name="Colorscheme NN General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EA650D"/>
      </a:accent1>
      <a:accent2>
        <a:srgbClr val="EE7F00"/>
      </a:accent2>
      <a:accent3>
        <a:srgbClr val="E64415"/>
      </a:accent3>
      <a:accent4>
        <a:srgbClr val="999999"/>
      </a:accent4>
      <a:accent5>
        <a:srgbClr val="CAC7C7"/>
      </a:accent5>
      <a:accent6>
        <a:srgbClr val="666666"/>
      </a:accent6>
      <a:hlink>
        <a:srgbClr val="000000"/>
      </a:hlink>
      <a:folHlink>
        <a:srgbClr val="000000"/>
      </a:folHlink>
    </a:clrScheme>
    <a:fontScheme name="Font Scheme N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spcBef>
            <a:spcPts val="2400"/>
          </a:spcBef>
          <a:defRPr dirty="0" err="1" smtClean="0"/>
        </a:defPPr>
      </a:lstStyle>
    </a:txDef>
  </a:objectDefaults>
  <a:extraClrSchemeLst/>
  <a:custClrLst>
    <a:custClr name="(1) Medium orange">
      <a:srgbClr val="EA650D"/>
    </a:custClr>
    <a:custClr name="(1A) Light orange">
      <a:srgbClr val="EAC98E"/>
    </a:custClr>
    <a:custClr name="(1B) Dark orange">
      <a:srgbClr val="E64415"/>
    </a:custClr>
    <a:custClr name="(2) Medium blue">
      <a:srgbClr val="7CAAD6"/>
    </a:custClr>
    <a:custClr name="(2A) Light Blue">
      <a:srgbClr val="A4CCEA"/>
    </a:custClr>
    <a:custClr name="(2B) Dark Blue">
      <a:srgbClr val="5389C2"/>
    </a:custClr>
    <a:custClr name="(3) Dark grey">
      <a:srgbClr val="666666"/>
    </a:custClr>
    <a:custClr name="(3A) Light grey">
      <a:srgbClr val="CAC7C7"/>
    </a:custClr>
    <a:custClr name="(3B) Medium grey">
      <a:srgbClr val="999999"/>
    </a:custClr>
    <a:custClr name="(4) Medium green">
      <a:srgbClr val="96B439"/>
    </a:custClr>
    <a:custClr name="(4A) Light green">
      <a:srgbClr val="C8CD2E"/>
    </a:custClr>
    <a:custClr name="(4B) Dark green">
      <a:srgbClr val="5B9853"/>
    </a:custClr>
    <a:custClr name="(5) Medium purple">
      <a:srgbClr val="9C91C6"/>
    </a:custClr>
    <a:custClr name="(5A) Light purple">
      <a:srgbClr val="C6BFE0"/>
    </a:custClr>
    <a:custClr name="(5B) Dark Purple">
      <a:srgbClr val="706CB0"/>
    </a:custClr>
  </a:custClrLst>
  <a:extLst>
    <a:ext uri="{05A4C25C-085E-4340-85A3-A5531E510DB2}">
      <thm15:themeFamily xmlns:thm15="http://schemas.microsoft.com/office/thememl/2012/main" xmlns="" name="Presentation General (widescreen) NN (For external use, no macros).potx" id="{2D5D23C1-3CDA-4733-B4D4-9FFF57257F3E}" vid="{F968223B-D929-4569-BB54-49E910812B2B}"/>
    </a:ext>
  </a:extLst>
</a:theme>
</file>

<file path=ppt/theme/theme2.xml><?xml version="1.0" encoding="utf-8"?>
<a:theme xmlns:a="http://schemas.openxmlformats.org/drawingml/2006/main" name="Office-thema">
  <a:themeElements>
    <a:clrScheme name="Colorscheme NN General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EA650D"/>
      </a:accent1>
      <a:accent2>
        <a:srgbClr val="EAC98E"/>
      </a:accent2>
      <a:accent3>
        <a:srgbClr val="E64415"/>
      </a:accent3>
      <a:accent4>
        <a:srgbClr val="999999"/>
      </a:accent4>
      <a:accent5>
        <a:srgbClr val="CAC7C7"/>
      </a:accent5>
      <a:accent6>
        <a:srgbClr val="666666"/>
      </a:accent6>
      <a:hlink>
        <a:srgbClr val="000000"/>
      </a:hlink>
      <a:folHlink>
        <a:srgbClr val="000000"/>
      </a:folHlink>
    </a:clrScheme>
    <a:fontScheme name="Font Scheme N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hema">
  <a:themeElements>
    <a:clrScheme name="Colorscheme NN General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EA650D"/>
      </a:accent1>
      <a:accent2>
        <a:srgbClr val="EAC98E"/>
      </a:accent2>
      <a:accent3>
        <a:srgbClr val="E64415"/>
      </a:accent3>
      <a:accent4>
        <a:srgbClr val="999999"/>
      </a:accent4>
      <a:accent5>
        <a:srgbClr val="CAC7C7"/>
      </a:accent5>
      <a:accent6>
        <a:srgbClr val="666666"/>
      </a:accent6>
      <a:hlink>
        <a:srgbClr val="000000"/>
      </a:hlink>
      <a:folHlink>
        <a:srgbClr val="000000"/>
      </a:folHlink>
    </a:clrScheme>
    <a:fontScheme name="Font Scheme N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General (widescreen) NN (For external use, no macros)</Template>
  <TotalTime>443</TotalTime>
  <Words>125</Words>
  <Application>Microsoft Office PowerPoint</Application>
  <PresentationFormat>Custom</PresentationFormat>
  <Paragraphs>64</Paragraphs>
  <Slides>10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Presentation General (widescreen) NN (For external use, no macros)</vt:lpstr>
      <vt:lpstr>    NN, a jó életbe! Hirdessünk natívan</vt:lpstr>
      <vt:lpstr>BRNG</vt:lpstr>
      <vt:lpstr>BoRiNG</vt:lpstr>
      <vt:lpstr>NN + WMN = CNTNT</vt:lpstr>
      <vt:lpstr>Közös kampányok 1. Daganatos megbetegedés témájú cikkek </vt:lpstr>
      <vt:lpstr>Közös kampányok 2. Szentesi Éva - Follow up kampány </vt:lpstr>
      <vt:lpstr>Közös kampányok  3. Túlélők videósorozat – 4 videó </vt:lpstr>
      <vt:lpstr>Közös kampányok  4. Hello WMN! eseménysorozat </vt:lpstr>
      <vt:lpstr>PowerPoint Presentation</vt:lpstr>
      <vt:lpstr>PowerPoint Presentation</vt:lpstr>
    </vt:vector>
  </TitlesOfParts>
  <Company>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Bogar, K. (Krisztina)</dc:creator>
  <dc:description>Template version 1.1 - 3 March 2015_x000d_
Layout: Koeweiden Postma_x000d_
Templates: www.JoulesUnlimited.com</dc:description>
  <cp:lastModifiedBy>Bogar, K. (Krisztina)</cp:lastModifiedBy>
  <cp:revision>45</cp:revision>
  <dcterms:created xsi:type="dcterms:W3CDTF">2016-10-14T12:37:07Z</dcterms:created>
  <dcterms:modified xsi:type="dcterms:W3CDTF">2016-10-17T15:55:32Z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CheckJU">
    <vt:lpwstr>v1.0</vt:lpwstr>
  </property>
  <property fmtid="{D5CDD505-2E9C-101B-9397-08002B2CF9AE}" pid="3" name="PPTExampleSlidesJU">
    <vt:lpwstr>PPT_Example_slides_JU_16_9_EN.pptx</vt:lpwstr>
  </property>
</Properties>
</file>